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0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3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16.xml" ContentType="application/vnd.openxmlformats-officedocument.presentationml.notesSlide+xml"/>
  <Override PartName="/ppt/media/image105.jpg" ContentType="image/png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17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</p:sldMasterIdLst>
  <p:notesMasterIdLst>
    <p:notesMasterId r:id="rId34"/>
  </p:notesMasterIdLst>
  <p:sldIdLst>
    <p:sldId id="646" r:id="rId5"/>
    <p:sldId id="647" r:id="rId6"/>
    <p:sldId id="648" r:id="rId7"/>
    <p:sldId id="651" r:id="rId8"/>
    <p:sldId id="652" r:id="rId9"/>
    <p:sldId id="653" r:id="rId10"/>
    <p:sldId id="654" r:id="rId11"/>
    <p:sldId id="655" r:id="rId12"/>
    <p:sldId id="656" r:id="rId13"/>
    <p:sldId id="657" r:id="rId14"/>
    <p:sldId id="658" r:id="rId15"/>
    <p:sldId id="659" r:id="rId16"/>
    <p:sldId id="660" r:id="rId17"/>
    <p:sldId id="262" r:id="rId18"/>
    <p:sldId id="641" r:id="rId19"/>
    <p:sldId id="665" r:id="rId20"/>
    <p:sldId id="265" r:id="rId21"/>
    <p:sldId id="666" r:id="rId22"/>
    <p:sldId id="670" r:id="rId23"/>
    <p:sldId id="257" r:id="rId24"/>
    <p:sldId id="637" r:id="rId25"/>
    <p:sldId id="638" r:id="rId26"/>
    <p:sldId id="662" r:id="rId27"/>
    <p:sldId id="663" r:id="rId28"/>
    <p:sldId id="667" r:id="rId29"/>
    <p:sldId id="668" r:id="rId30"/>
    <p:sldId id="264" r:id="rId31"/>
    <p:sldId id="669" r:id="rId32"/>
    <p:sldId id="529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BFE5"/>
    <a:srgbClr val="F2CFEE"/>
    <a:srgbClr val="30123B"/>
    <a:srgbClr val="790971"/>
    <a:srgbClr val="0000FF"/>
    <a:srgbClr val="C78359"/>
    <a:srgbClr val="5D4E62"/>
    <a:srgbClr val="7CCAFF"/>
    <a:srgbClr val="39588E"/>
    <a:srgbClr val="5BDC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7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867C96-9634-4A4D-8EA8-B8F473F01B4F}" type="datetimeFigureOut">
              <a:rPr lang="en-NL" smtClean="0"/>
              <a:t>25/09/2025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F684B-576C-4520-8854-48C6DB9F55E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26963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CE05C-FF5A-B6B3-59CA-292BADC2C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BC3E3B9-99A2-5C3F-1357-3C8DC4C889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77769E8-BA7F-53F1-380A-21408F9F1E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36DC529-883B-69CE-DB58-007E7AB269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A9740-BD37-4DCA-BDC4-7DBBAE15FA3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165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02FDF-E9D2-BF8A-DC79-750361E30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6059BB-5719-E388-7D8F-890E57C840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899244-4B34-4784-C965-FDD20E515A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85DBC-05EA-5BD4-BF84-E91E3F6656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A5BFA-8C65-4887-BCE3-97284731DC96}" type="slidenum">
              <a:rPr lang="en-NL" smtClean="0"/>
              <a:t>10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9898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578B9-966C-C3C9-A22B-D888613F3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8F76C6-2F57-16BD-0CFB-C76D5AD4A7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25B88D-AD9F-856E-55E1-EF27CBEC91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FE0A33-68A2-C7E4-C5A7-E41C52E3A4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A5BFA-8C65-4887-BCE3-97284731DC96}" type="slidenum">
              <a:rPr lang="en-NL" smtClean="0"/>
              <a:t>11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72885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0116B-7BB1-22F5-396A-FC3944816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74EBFC-0A0F-48B5-8C26-FF521B8EFE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841701-0964-320F-87F2-89BB90D7B2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DE461-1E04-CD15-6B94-36E914CD81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A5BFA-8C65-4887-BCE3-97284731DC96}" type="slidenum">
              <a:rPr lang="en-NL" smtClean="0"/>
              <a:t>12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90954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5633E-7302-D3A7-5795-D6DDEE23E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26781D-73D9-2E11-A886-0D857B8655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D58CAD-68A4-D6C0-7B80-7191C96BF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0F4AC6-D1D0-CC19-F10F-34185795F3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A5BFA-8C65-4887-BCE3-97284731DC96}" type="slidenum">
              <a:rPr lang="en-NL" smtClean="0"/>
              <a:t>13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08762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F684B-576C-4520-8854-48C6DB9F55EA}" type="slidenum">
              <a:rPr lang="en-NL" smtClean="0"/>
              <a:t>18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92341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F684B-576C-4520-8854-48C6DB9F55EA}" type="slidenum">
              <a:rPr lang="en-NL" smtClean="0"/>
              <a:t>19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054689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1096F-21A7-4F72-B7D2-2EC05EE243F9}" type="slidenum">
              <a:rPr lang="en-NL" smtClean="0"/>
              <a:t>22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851781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F684B-576C-4520-8854-48C6DB9F55EA}" type="slidenum">
              <a:rPr lang="en-NL" smtClean="0"/>
              <a:t>24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92790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A9785-38D3-47DB-77D7-E2D59FABE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CC4EC7-3EAB-B74E-F35E-4C3D836092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BE9E83-8BC5-715D-B6EE-3F7895B44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18CD3-77E4-CD00-B2A6-431774664C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A5BFA-8C65-4887-BCE3-97284731DC96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7003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76AA0-24A3-067C-030C-8D2ACBD1F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D1B62A-1854-C8FC-D33D-2CFFFDED9D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11B6DF-EEA0-4CF3-4144-90FBC1563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705A2-7FF1-8DEA-872A-7F6469589D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A5BFA-8C65-4887-BCE3-97284731DC96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25005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A5BFA-8C65-4887-BCE3-97284731DC96}" type="slidenum">
              <a:rPr lang="en-NL" smtClean="0"/>
              <a:t>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70403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29349-24D9-9415-F7DE-EA2EFC5FD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F49609-F084-E569-5770-A2DF1B7289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450E8E-317E-ED1D-145A-993C64236F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DCFB09-3FCF-50AF-A724-0A6238FE09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A5BFA-8C65-4887-BCE3-97284731DC96}" type="slidenum">
              <a:rPr lang="en-NL" smtClean="0"/>
              <a:t>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06377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2EDD2-29AC-7695-CAB2-B3F596832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C34DA9-F0A5-6DD1-476C-DE4CDA23A9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CDC6F0-A2E7-8CF2-5B13-3FE47334FA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AAC6A-CFAC-D44A-C8CC-A3AC1E0D58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A5BFA-8C65-4887-BCE3-97284731DC96}" type="slidenum">
              <a:rPr lang="en-NL" smtClean="0"/>
              <a:t>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11029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A0CFC-C8D3-BC64-3665-7DDC5D870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E1B11A-3126-E3C7-F754-5E0AB274D3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3262CF-B1C1-0A9F-BAC0-1F493AD2FF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EAF33-DEBC-8531-6947-E52680C151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A5BFA-8C65-4887-BCE3-97284731DC96}" type="slidenum">
              <a:rPr lang="en-NL" smtClean="0"/>
              <a:t>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08388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39242-9AAB-33CC-404B-E7F1F87AE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C6C753-D0B6-7F3D-A33D-27570CDDCC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1DDB35-4D4C-A503-A56B-3CD118F8A8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EFE35-DB4D-B923-3EFA-B02FF7714F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A5BFA-8C65-4887-BCE3-97284731DC96}" type="slidenum">
              <a:rPr lang="en-NL" smtClean="0"/>
              <a:t>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219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0B008-247B-71EC-884F-9B01BBC05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3A9A76-A8E3-C395-F7FC-42FB1F5938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6E0D3D-0EBA-90CD-E3D4-848C236FDD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AE605-3A61-49FE-B3DD-F09BA6209B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A5BFA-8C65-4887-BCE3-97284731DC96}" type="slidenum">
              <a:rPr lang="en-NL" smtClean="0"/>
              <a:t>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73960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4719C-A8C9-4DE3-8A6C-8733C1E827A4}" type="datetimeFigureOut">
              <a:rPr lang="en-NL" smtClean="0"/>
              <a:t>25/09/2025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AB07-701D-44A2-9DA3-B2299D81628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45213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4719C-A8C9-4DE3-8A6C-8733C1E827A4}" type="datetimeFigureOut">
              <a:rPr lang="en-NL" smtClean="0"/>
              <a:t>25/09/2025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AB07-701D-44A2-9DA3-B2299D81628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12978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4719C-A8C9-4DE3-8A6C-8733C1E827A4}" type="datetimeFigureOut">
              <a:rPr lang="en-NL" smtClean="0"/>
              <a:t>25/09/2025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AB07-701D-44A2-9DA3-B2299D81628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70516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esentatie Titel transpa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/>
          <p:nvPr userDrawn="1"/>
        </p:nvSpPr>
        <p:spPr>
          <a:xfrm>
            <a:off x="0" y="6092835"/>
            <a:ext cx="9144000" cy="76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Faculty or Service 10"/>
          <p:cNvSpPr>
            <a:spLocks noGrp="1"/>
          </p:cNvSpPr>
          <p:nvPr>
            <p:ph type="body" sz="quarter" idx="10" hasCustomPrompt="1"/>
          </p:nvPr>
        </p:nvSpPr>
        <p:spPr>
          <a:xfrm>
            <a:off x="608013" y="6317837"/>
            <a:ext cx="7924800" cy="325437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/>
              <a:t>Department or Service</a:t>
            </a:r>
          </a:p>
        </p:txBody>
      </p:sp>
      <p:pic>
        <p:nvPicPr>
          <p:cNvPr id="14" name="HeaderLogoTU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821" y="84341"/>
            <a:ext cx="2227942" cy="808267"/>
          </a:xfrm>
          <a:prstGeom prst="rect">
            <a:avLst/>
          </a:prstGeom>
        </p:spPr>
      </p:pic>
      <p:sp>
        <p:nvSpPr>
          <p:cNvPr id="13" name="Tijdelijke aanduiding voor afbeelding 12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914406"/>
            <a:ext cx="9144001" cy="5188691"/>
          </a:xfrm>
          <a:solidFill>
            <a:srgbClr val="F1EFEF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6" name="Name Function 5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5257810"/>
            <a:ext cx="9144000" cy="835025"/>
          </a:xfrm>
          <a:solidFill>
            <a:schemeClr val="tx2">
              <a:alpha val="70000"/>
            </a:schemeClr>
          </a:solidFill>
        </p:spPr>
        <p:txBody>
          <a:bodyPr lIns="608400" rIns="608400" bIns="262800" anchor="b" anchorCtr="0"/>
          <a:lstStyle>
            <a:lvl1pPr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Name, Function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" y="4932011"/>
            <a:ext cx="9144001" cy="325799"/>
          </a:xfrm>
          <a:solidFill>
            <a:schemeClr val="tx2">
              <a:alpha val="70000"/>
            </a:schemeClr>
          </a:solidFill>
        </p:spPr>
        <p:txBody>
          <a:bodyPr lIns="608400" rIns="608400"/>
          <a:lstStyle>
            <a:lvl1pPr marL="0" indent="0" algn="l">
              <a:buNone/>
              <a:defRPr sz="1500" b="1">
                <a:solidFill>
                  <a:schemeClr val="bg1"/>
                </a:solidFill>
              </a:defRPr>
            </a:lvl1pPr>
            <a:lvl2pPr marL="257156" indent="0" algn="ctr">
              <a:buNone/>
              <a:defRPr sz="1125"/>
            </a:lvl2pPr>
            <a:lvl3pPr marL="514313" indent="0" algn="ctr">
              <a:buNone/>
              <a:defRPr sz="1013"/>
            </a:lvl3pPr>
            <a:lvl4pPr marL="771468" indent="0" algn="ctr">
              <a:buNone/>
              <a:defRPr sz="900"/>
            </a:lvl4pPr>
            <a:lvl5pPr marL="1028624" indent="0" algn="ctr">
              <a:buNone/>
              <a:defRPr sz="900"/>
            </a:lvl5pPr>
            <a:lvl6pPr marL="1285779" indent="0" algn="ctr">
              <a:buNone/>
              <a:defRPr sz="900"/>
            </a:lvl6pPr>
            <a:lvl7pPr marL="1542935" indent="0" algn="ctr">
              <a:buNone/>
              <a:defRPr sz="900"/>
            </a:lvl7pPr>
            <a:lvl8pPr marL="1800090" indent="0" algn="ctr">
              <a:buNone/>
              <a:defRPr sz="900"/>
            </a:lvl8pPr>
            <a:lvl9pPr marL="2057246" indent="0" algn="ctr">
              <a:buNone/>
              <a:defRPr sz="900"/>
            </a:lvl9pPr>
          </a:lstStyle>
          <a:p>
            <a:r>
              <a:rPr lang="en-US" dirty="0"/>
              <a:t>Subtitle of Presentation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3800477"/>
            <a:ext cx="9144000" cy="1131524"/>
          </a:xfrm>
          <a:solidFill>
            <a:schemeClr val="tx2">
              <a:alpha val="70000"/>
            </a:schemeClr>
          </a:solidFill>
        </p:spPr>
        <p:txBody>
          <a:bodyPr lIns="608400" tIns="306000" rIns="608400" anchor="t"/>
          <a:lstStyle>
            <a:lvl1pPr algn="l">
              <a:lnSpc>
                <a:spcPts val="2250"/>
              </a:lnSpc>
              <a:defRPr sz="22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79865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4719C-A8C9-4DE3-8A6C-8733C1E827A4}" type="datetimeFigureOut">
              <a:rPr lang="en-NL" smtClean="0"/>
              <a:t>25/09/2025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AB07-701D-44A2-9DA3-B2299D81628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95297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4719C-A8C9-4DE3-8A6C-8733C1E827A4}" type="datetimeFigureOut">
              <a:rPr lang="en-NL" smtClean="0"/>
              <a:t>25/09/2025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AB07-701D-44A2-9DA3-B2299D81628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17440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4719C-A8C9-4DE3-8A6C-8733C1E827A4}" type="datetimeFigureOut">
              <a:rPr lang="en-NL" smtClean="0"/>
              <a:t>25/09/2025</a:t>
            </a:fld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AB07-701D-44A2-9DA3-B2299D81628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22515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4719C-A8C9-4DE3-8A6C-8733C1E827A4}" type="datetimeFigureOut">
              <a:rPr lang="en-NL" smtClean="0"/>
              <a:t>25/09/2025</a:t>
            </a:fld>
            <a:endParaRPr lang="en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AB07-701D-44A2-9DA3-B2299D81628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33190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4719C-A8C9-4DE3-8A6C-8733C1E827A4}" type="datetimeFigureOut">
              <a:rPr lang="en-NL" smtClean="0"/>
              <a:t>25/09/2025</a:t>
            </a:fld>
            <a:endParaRPr lang="en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AB07-701D-44A2-9DA3-B2299D81628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26521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4719C-A8C9-4DE3-8A6C-8733C1E827A4}" type="datetimeFigureOut">
              <a:rPr lang="en-NL" smtClean="0"/>
              <a:t>25/09/2025</a:t>
            </a:fld>
            <a:endParaRPr lang="en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AB07-701D-44A2-9DA3-B2299D81628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12159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4719C-A8C9-4DE3-8A6C-8733C1E827A4}" type="datetimeFigureOut">
              <a:rPr lang="en-NL" smtClean="0"/>
              <a:t>25/09/2025</a:t>
            </a:fld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AB07-701D-44A2-9DA3-B2299D81628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69481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4719C-A8C9-4DE3-8A6C-8733C1E827A4}" type="datetimeFigureOut">
              <a:rPr lang="en-NL" smtClean="0"/>
              <a:t>25/09/2025</a:t>
            </a:fld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AB07-701D-44A2-9DA3-B2299D81628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94645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A4719C-A8C9-4DE3-8A6C-8733C1E827A4}" type="datetimeFigureOut">
              <a:rPr lang="en-NL" smtClean="0"/>
              <a:t>25/09/2025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D4AB07-701D-44A2-9DA3-B2299D81628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80306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46.png"/><Relationship Id="rId3" Type="http://schemas.openxmlformats.org/officeDocument/2006/relationships/tags" Target="../tags/tag32.xml"/><Relationship Id="rId7" Type="http://schemas.openxmlformats.org/officeDocument/2006/relationships/notesSlide" Target="../notesSlides/notesSlide10.xml"/><Relationship Id="rId12" Type="http://schemas.openxmlformats.org/officeDocument/2006/relationships/image" Target="../media/image45.png"/><Relationship Id="rId2" Type="http://schemas.openxmlformats.org/officeDocument/2006/relationships/tags" Target="../tags/tag31.xml"/><Relationship Id="rId16" Type="http://schemas.openxmlformats.org/officeDocument/2006/relationships/image" Target="../media/image48.png"/><Relationship Id="rId1" Type="http://schemas.openxmlformats.org/officeDocument/2006/relationships/tags" Target="../tags/tag3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4.png"/><Relationship Id="rId5" Type="http://schemas.openxmlformats.org/officeDocument/2006/relationships/tags" Target="../tags/tag34.xml"/><Relationship Id="rId15" Type="http://schemas.microsoft.com/office/2007/relationships/hdphoto" Target="../media/hdphoto1.wdp"/><Relationship Id="rId10" Type="http://schemas.openxmlformats.org/officeDocument/2006/relationships/image" Target="../media/image43.png"/><Relationship Id="rId4" Type="http://schemas.openxmlformats.org/officeDocument/2006/relationships/tags" Target="../tags/tag33.xml"/><Relationship Id="rId9" Type="http://schemas.openxmlformats.org/officeDocument/2006/relationships/image" Target="../media/image42.jpeg"/><Relationship Id="rId1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46.png"/><Relationship Id="rId18" Type="http://schemas.openxmlformats.org/officeDocument/2006/relationships/image" Target="../media/image50.emf"/><Relationship Id="rId3" Type="http://schemas.openxmlformats.org/officeDocument/2006/relationships/tags" Target="../tags/tag37.xml"/><Relationship Id="rId7" Type="http://schemas.openxmlformats.org/officeDocument/2006/relationships/notesSlide" Target="../notesSlides/notesSlide11.xml"/><Relationship Id="rId12" Type="http://schemas.openxmlformats.org/officeDocument/2006/relationships/image" Target="../media/image45.png"/><Relationship Id="rId17" Type="http://schemas.openxmlformats.org/officeDocument/2006/relationships/image" Target="../media/image49.emf"/><Relationship Id="rId2" Type="http://schemas.openxmlformats.org/officeDocument/2006/relationships/tags" Target="../tags/tag36.xml"/><Relationship Id="rId16" Type="http://schemas.openxmlformats.org/officeDocument/2006/relationships/image" Target="../media/image48.png"/><Relationship Id="rId1" Type="http://schemas.openxmlformats.org/officeDocument/2006/relationships/tags" Target="../tags/tag3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4.png"/><Relationship Id="rId5" Type="http://schemas.openxmlformats.org/officeDocument/2006/relationships/tags" Target="../tags/tag39.xml"/><Relationship Id="rId15" Type="http://schemas.microsoft.com/office/2007/relationships/hdphoto" Target="../media/hdphoto1.wdp"/><Relationship Id="rId10" Type="http://schemas.openxmlformats.org/officeDocument/2006/relationships/image" Target="../media/image43.png"/><Relationship Id="rId4" Type="http://schemas.openxmlformats.org/officeDocument/2006/relationships/tags" Target="../tags/tag38.xml"/><Relationship Id="rId9" Type="http://schemas.openxmlformats.org/officeDocument/2006/relationships/image" Target="../media/image42.jpeg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57.png"/><Relationship Id="rId3" Type="http://schemas.openxmlformats.org/officeDocument/2006/relationships/tags" Target="../tags/tag42.xml"/><Relationship Id="rId7" Type="http://schemas.openxmlformats.org/officeDocument/2006/relationships/image" Target="../media/image52.svg"/><Relationship Id="rId12" Type="http://schemas.openxmlformats.org/officeDocument/2006/relationships/image" Target="../media/image56.png"/><Relationship Id="rId17" Type="http://schemas.openxmlformats.org/officeDocument/2006/relationships/image" Target="../media/image60.png"/><Relationship Id="rId2" Type="http://schemas.openxmlformats.org/officeDocument/2006/relationships/tags" Target="../tags/tag41.xml"/><Relationship Id="rId16" Type="http://schemas.openxmlformats.org/officeDocument/2006/relationships/image" Target="../media/image59.svg"/><Relationship Id="rId1" Type="http://schemas.openxmlformats.org/officeDocument/2006/relationships/tags" Target="../tags/tag40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notesSlide" Target="../notesSlides/notesSlide13.xml"/><Relationship Id="rId15" Type="http://schemas.openxmlformats.org/officeDocument/2006/relationships/image" Target="../media/image58.png"/><Relationship Id="rId10" Type="http://schemas.openxmlformats.org/officeDocument/2006/relationships/image" Target="../media/image54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3.png"/><Relationship Id="rId14" Type="http://schemas.openxmlformats.org/officeDocument/2006/relationships/image" Target="../media/image4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45.xml"/><Relationship Id="rId7" Type="http://schemas.openxmlformats.org/officeDocument/2006/relationships/image" Target="../media/image63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7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2.jpe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3.png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13" Type="http://schemas.openxmlformats.org/officeDocument/2006/relationships/image" Target="../media/image63.png"/><Relationship Id="rId18" Type="http://schemas.openxmlformats.org/officeDocument/2006/relationships/image" Target="../media/image84.png"/><Relationship Id="rId26" Type="http://schemas.openxmlformats.org/officeDocument/2006/relationships/image" Target="../media/image90.png"/><Relationship Id="rId3" Type="http://schemas.openxmlformats.org/officeDocument/2006/relationships/tags" Target="../tags/tag50.xml"/><Relationship Id="rId21" Type="http://schemas.openxmlformats.org/officeDocument/2006/relationships/image" Target="../media/image88.png"/><Relationship Id="rId7" Type="http://schemas.openxmlformats.org/officeDocument/2006/relationships/tags" Target="../tags/tag54.xml"/><Relationship Id="rId12" Type="http://schemas.openxmlformats.org/officeDocument/2006/relationships/image" Target="../media/image76.emf"/><Relationship Id="rId17" Type="http://schemas.openxmlformats.org/officeDocument/2006/relationships/image" Target="../media/image80.png"/><Relationship Id="rId25" Type="http://schemas.openxmlformats.org/officeDocument/2006/relationships/image" Target="../media/image8.png"/><Relationship Id="rId2" Type="http://schemas.openxmlformats.org/officeDocument/2006/relationships/tags" Target="../tags/tag49.xml"/><Relationship Id="rId16" Type="http://schemas.openxmlformats.org/officeDocument/2006/relationships/image" Target="../media/image79.png"/><Relationship Id="rId20" Type="http://schemas.openxmlformats.org/officeDocument/2006/relationships/image" Target="../media/image87.png"/><Relationship Id="rId29" Type="http://schemas.openxmlformats.org/officeDocument/2006/relationships/image" Target="../media/image93.png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image" Target="../media/image2.jpeg"/><Relationship Id="rId24" Type="http://schemas.openxmlformats.org/officeDocument/2006/relationships/image" Target="../media/image89.png"/><Relationship Id="rId5" Type="http://schemas.openxmlformats.org/officeDocument/2006/relationships/tags" Target="../tags/tag52.xml"/><Relationship Id="rId15" Type="http://schemas.openxmlformats.org/officeDocument/2006/relationships/image" Target="../media/image78.png"/><Relationship Id="rId23" Type="http://schemas.openxmlformats.org/officeDocument/2006/relationships/image" Target="../media/image7.png"/><Relationship Id="rId28" Type="http://schemas.openxmlformats.org/officeDocument/2006/relationships/image" Target="../media/image92.emf"/><Relationship Id="rId10" Type="http://schemas.openxmlformats.org/officeDocument/2006/relationships/slideLayout" Target="../slideLayouts/slideLayout1.xml"/><Relationship Id="rId19" Type="http://schemas.openxmlformats.org/officeDocument/2006/relationships/image" Target="../media/image85.png"/><Relationship Id="rId4" Type="http://schemas.openxmlformats.org/officeDocument/2006/relationships/tags" Target="../tags/tag51.xml"/><Relationship Id="rId9" Type="http://schemas.openxmlformats.org/officeDocument/2006/relationships/tags" Target="../tags/tag56.xml"/><Relationship Id="rId14" Type="http://schemas.openxmlformats.org/officeDocument/2006/relationships/image" Target="../media/image77.png"/><Relationship Id="rId22" Type="http://schemas.openxmlformats.org/officeDocument/2006/relationships/image" Target="../media/image9.png"/><Relationship Id="rId27" Type="http://schemas.openxmlformats.org/officeDocument/2006/relationships/image" Target="../media/image91.png"/><Relationship Id="rId30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105.jpg"/><Relationship Id="rId3" Type="http://schemas.openxmlformats.org/officeDocument/2006/relationships/image" Target="../media/image6.png"/><Relationship Id="rId7" Type="http://schemas.openxmlformats.org/officeDocument/2006/relationships/image" Target="../media/image99.jpeg"/><Relationship Id="rId12" Type="http://schemas.openxmlformats.org/officeDocument/2006/relationships/image" Target="../media/image104.jp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11" Type="http://schemas.openxmlformats.org/officeDocument/2006/relationships/image" Target="../media/image103.jpeg"/><Relationship Id="rId5" Type="http://schemas.openxmlformats.org/officeDocument/2006/relationships/image" Target="../media/image97.jpeg"/><Relationship Id="rId15" Type="http://schemas.openxmlformats.org/officeDocument/2006/relationships/image" Target="../media/image107.jpeg"/><Relationship Id="rId10" Type="http://schemas.openxmlformats.org/officeDocument/2006/relationships/image" Target="../media/image102.jpg"/><Relationship Id="rId4" Type="http://schemas.openxmlformats.org/officeDocument/2006/relationships/image" Target="../media/image2.jpeg"/><Relationship Id="rId9" Type="http://schemas.openxmlformats.org/officeDocument/2006/relationships/image" Target="../media/image101.jpeg"/><Relationship Id="rId14" Type="http://schemas.openxmlformats.org/officeDocument/2006/relationships/image" Target="../media/image10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9.png"/><Relationship Id="rId7" Type="http://schemas.openxmlformats.org/officeDocument/2006/relationships/image" Target="../media/image11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66.png"/><Relationship Id="rId4" Type="http://schemas.openxmlformats.org/officeDocument/2006/relationships/hyperlink" Target="https://www.researchgate.net/figure/the-real-and-imaginary-part-of-a-fresnel-zone-plate_fig1_47863579" TargetMode="External"/><Relationship Id="rId9" Type="http://schemas.openxmlformats.org/officeDocument/2006/relationships/image" Target="../media/image11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e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114.png"/><Relationship Id="rId11" Type="http://schemas.openxmlformats.org/officeDocument/2006/relationships/image" Target="../media/image118.png"/><Relationship Id="rId5" Type="http://schemas.openxmlformats.org/officeDocument/2006/relationships/image" Target="../media/image113.jpeg"/><Relationship Id="rId10" Type="http://schemas.openxmlformats.org/officeDocument/2006/relationships/image" Target="../media/image117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3" Type="http://schemas.openxmlformats.org/officeDocument/2006/relationships/tags" Target="../tags/tag61.xml"/><Relationship Id="rId7" Type="http://schemas.openxmlformats.org/officeDocument/2006/relationships/image" Target="../media/image2.jpeg"/><Relationship Id="rId12" Type="http://schemas.openxmlformats.org/officeDocument/2006/relationships/image" Target="../media/image123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22.png"/><Relationship Id="rId5" Type="http://schemas.openxmlformats.org/officeDocument/2006/relationships/tags" Target="../tags/tag63.xml"/><Relationship Id="rId10" Type="http://schemas.openxmlformats.org/officeDocument/2006/relationships/image" Target="../media/image121.png"/><Relationship Id="rId4" Type="http://schemas.openxmlformats.org/officeDocument/2006/relationships/tags" Target="../tags/tag62.xml"/><Relationship Id="rId9" Type="http://schemas.openxmlformats.org/officeDocument/2006/relationships/image" Target="../media/image120.png"/><Relationship Id="rId14" Type="http://schemas.openxmlformats.org/officeDocument/2006/relationships/image" Target="../media/image1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tags" Target="../tags/tag66.xml"/><Relationship Id="rId7" Type="http://schemas.openxmlformats.org/officeDocument/2006/relationships/image" Target="../media/image52.sv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51.png"/><Relationship Id="rId11" Type="http://schemas.openxmlformats.org/officeDocument/2006/relationships/image" Target="../media/image129.png"/><Relationship Id="rId5" Type="http://schemas.openxmlformats.org/officeDocument/2006/relationships/image" Target="../media/image2.jpeg"/><Relationship Id="rId10" Type="http://schemas.openxmlformats.org/officeDocument/2006/relationships/image" Target="../media/image12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3.png"/><Relationship Id="rId17" Type="http://schemas.openxmlformats.org/officeDocument/2006/relationships/image" Target="../media/image17.jpeg"/><Relationship Id="rId2" Type="http://schemas.openxmlformats.org/officeDocument/2006/relationships/tags" Target="../tags/tag2.xml"/><Relationship Id="rId16" Type="http://schemas.openxmlformats.org/officeDocument/2006/relationships/image" Target="../media/image16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2.png"/><Relationship Id="rId5" Type="http://schemas.openxmlformats.org/officeDocument/2006/relationships/tags" Target="../tags/tag5.xml"/><Relationship Id="rId15" Type="http://schemas.openxmlformats.org/officeDocument/2006/relationships/image" Target="../media/image15.png"/><Relationship Id="rId10" Type="http://schemas.openxmlformats.org/officeDocument/2006/relationships/image" Target="../media/image2.jpeg"/><Relationship Id="rId4" Type="http://schemas.openxmlformats.org/officeDocument/2006/relationships/tags" Target="../tags/tag4.xml"/><Relationship Id="rId9" Type="http://schemas.openxmlformats.org/officeDocument/2006/relationships/image" Target="../media/image11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19.xml"/><Relationship Id="rId18" Type="http://schemas.openxmlformats.org/officeDocument/2006/relationships/tags" Target="../tags/tag24.xml"/><Relationship Id="rId26" Type="http://schemas.openxmlformats.org/officeDocument/2006/relationships/image" Target="../media/image19.png"/><Relationship Id="rId39" Type="http://schemas.openxmlformats.org/officeDocument/2006/relationships/image" Target="../media/image32.png"/><Relationship Id="rId21" Type="http://schemas.openxmlformats.org/officeDocument/2006/relationships/tags" Target="../tags/tag27.xml"/><Relationship Id="rId34" Type="http://schemas.openxmlformats.org/officeDocument/2006/relationships/image" Target="../media/image26.png"/><Relationship Id="rId42" Type="http://schemas.openxmlformats.org/officeDocument/2006/relationships/image" Target="../media/image35.png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6" Type="http://schemas.openxmlformats.org/officeDocument/2006/relationships/tags" Target="../tags/tag22.xml"/><Relationship Id="rId20" Type="http://schemas.openxmlformats.org/officeDocument/2006/relationships/tags" Target="../tags/tag26.xml"/><Relationship Id="rId29" Type="http://schemas.openxmlformats.org/officeDocument/2006/relationships/image" Target="../media/image21.png"/><Relationship Id="rId41" Type="http://schemas.openxmlformats.org/officeDocument/2006/relationships/image" Target="../media/image34.png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tags" Target="../tags/tag17.xml"/><Relationship Id="rId24" Type="http://schemas.openxmlformats.org/officeDocument/2006/relationships/slideLayout" Target="../slideLayouts/slideLayout2.xml"/><Relationship Id="rId32" Type="http://schemas.openxmlformats.org/officeDocument/2006/relationships/image" Target="../media/image24.png"/><Relationship Id="rId37" Type="http://schemas.openxmlformats.org/officeDocument/2006/relationships/image" Target="../media/image30.png"/><Relationship Id="rId40" Type="http://schemas.openxmlformats.org/officeDocument/2006/relationships/image" Target="../media/image33.png"/><Relationship Id="rId5" Type="http://schemas.openxmlformats.org/officeDocument/2006/relationships/tags" Target="../tags/tag11.xml"/><Relationship Id="rId15" Type="http://schemas.openxmlformats.org/officeDocument/2006/relationships/tags" Target="../tags/tag21.xml"/><Relationship Id="rId23" Type="http://schemas.openxmlformats.org/officeDocument/2006/relationships/tags" Target="../tags/tag29.xml"/><Relationship Id="rId28" Type="http://schemas.openxmlformats.org/officeDocument/2006/relationships/image" Target="../media/image20.png"/><Relationship Id="rId36" Type="http://schemas.openxmlformats.org/officeDocument/2006/relationships/image" Target="../media/image28.png"/><Relationship Id="rId10" Type="http://schemas.openxmlformats.org/officeDocument/2006/relationships/tags" Target="../tags/tag16.xml"/><Relationship Id="rId19" Type="http://schemas.openxmlformats.org/officeDocument/2006/relationships/tags" Target="../tags/tag25.xml"/><Relationship Id="rId31" Type="http://schemas.openxmlformats.org/officeDocument/2006/relationships/image" Target="../media/image23.png"/><Relationship Id="rId44" Type="http://schemas.openxmlformats.org/officeDocument/2006/relationships/image" Target="../media/image37.png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tags" Target="../tags/tag20.xml"/><Relationship Id="rId22" Type="http://schemas.openxmlformats.org/officeDocument/2006/relationships/tags" Target="../tags/tag28.xml"/><Relationship Id="rId27" Type="http://schemas.openxmlformats.org/officeDocument/2006/relationships/image" Target="../media/image2.jpeg"/><Relationship Id="rId30" Type="http://schemas.openxmlformats.org/officeDocument/2006/relationships/image" Target="../media/image22.png"/><Relationship Id="rId35" Type="http://schemas.openxmlformats.org/officeDocument/2006/relationships/image" Target="../media/image27.png"/><Relationship Id="rId43" Type="http://schemas.openxmlformats.org/officeDocument/2006/relationships/image" Target="../media/image36.png"/><Relationship Id="rId8" Type="http://schemas.openxmlformats.org/officeDocument/2006/relationships/tags" Target="../tags/tag14.xml"/><Relationship Id="rId3" Type="http://schemas.openxmlformats.org/officeDocument/2006/relationships/tags" Target="../tags/tag9.xml"/><Relationship Id="rId12" Type="http://schemas.openxmlformats.org/officeDocument/2006/relationships/tags" Target="../tags/tag18.xml"/><Relationship Id="rId17" Type="http://schemas.openxmlformats.org/officeDocument/2006/relationships/tags" Target="../tags/tag23.xml"/><Relationship Id="rId25" Type="http://schemas.openxmlformats.org/officeDocument/2006/relationships/notesSlide" Target="../notesSlides/notesSlide7.xml"/><Relationship Id="rId33" Type="http://schemas.openxmlformats.org/officeDocument/2006/relationships/image" Target="../media/image25.png"/><Relationship Id="rId38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AA6B82D-AECF-28C2-D90A-C21A36D15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BB2B695-EBDE-4B14-2880-165D2D329E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4" t="36558" r="17290" b="18246"/>
          <a:stretch/>
        </p:blipFill>
        <p:spPr>
          <a:xfrm>
            <a:off x="-19520" y="1397511"/>
            <a:ext cx="9159240" cy="4629520"/>
          </a:xfrm>
          <a:prstGeom prst="rect">
            <a:avLst/>
          </a:prstGeom>
        </p:spPr>
      </p:pic>
      <p:sp>
        <p:nvSpPr>
          <p:cNvPr id="15" name="Titel 9">
            <a:extLst>
              <a:ext uri="{FF2B5EF4-FFF2-40B4-BE49-F238E27FC236}">
                <a16:creationId xmlns:a16="http://schemas.microsoft.com/office/drawing/2014/main" id="{22BD23D8-E054-F38B-3991-C649545401BD}"/>
              </a:ext>
            </a:extLst>
          </p:cNvPr>
          <p:cNvSpPr txBox="1">
            <a:spLocks/>
          </p:cNvSpPr>
          <p:nvPr/>
        </p:nvSpPr>
        <p:spPr>
          <a:xfrm>
            <a:off x="-10435" y="1399814"/>
            <a:ext cx="9141069" cy="1574184"/>
          </a:xfrm>
          <a:prstGeom prst="rect">
            <a:avLst/>
          </a:prstGeom>
          <a:solidFill>
            <a:schemeClr val="accent6">
              <a:lumMod val="50000"/>
              <a:alpha val="70000"/>
            </a:schemeClr>
          </a:solidFill>
        </p:spPr>
        <p:txBody>
          <a:bodyPr vert="horz" lIns="456300" tIns="0" rIns="45630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/>
              <a:t> 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E73C50F-25A4-5FC4-5879-A90DAD8053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736" y="5474255"/>
            <a:ext cx="9096528" cy="624576"/>
          </a:xfrm>
        </p:spPr>
        <p:txBody>
          <a:bodyPr vert="horz" lIns="608400" tIns="45720" rIns="608400" bIns="537600" rtlCol="0" anchor="ctr" anchorCtr="0">
            <a:noAutofit/>
          </a:bodyPr>
          <a:lstStyle/>
          <a:p>
            <a:pPr marL="0" indent="0" algn="ctr">
              <a:buNone/>
            </a:pPr>
            <a:r>
              <a:rPr lang="en-US" altLang="nl-NL" sz="2000" u="sng" dirty="0"/>
              <a:t> </a:t>
            </a:r>
          </a:p>
        </p:txBody>
      </p:sp>
      <p:pic>
        <p:nvPicPr>
          <p:cNvPr id="35" name="Picture 2 2">
            <a:extLst>
              <a:ext uri="{FF2B5EF4-FFF2-40B4-BE49-F238E27FC236}">
                <a16:creationId xmlns:a16="http://schemas.microsoft.com/office/drawing/2014/main" id="{56C6DEB8-56D9-AF03-CF40-87725F858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782" y="6098831"/>
            <a:ext cx="2949054" cy="80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9A3A0E9-12C5-AADB-D519-E0D496685937}"/>
              </a:ext>
            </a:extLst>
          </p:cNvPr>
          <p:cNvSpPr txBox="1"/>
          <p:nvPr/>
        </p:nvSpPr>
        <p:spPr>
          <a:xfrm>
            <a:off x="1375873" y="1404849"/>
            <a:ext cx="6465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masis MT Pro Light" panose="02040304050005020304" pitchFamily="18" charset="0"/>
              </a:rPr>
              <a:t>Smart*Light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masis MT Pro Light" panose="02040304050005020304" pitchFamily="18" charset="0"/>
              </a:rPr>
              <a:t>Commissioning of the compact, tunable ICS based x-ray source</a:t>
            </a:r>
            <a:endParaRPr lang="en-NL" sz="3200" b="1" dirty="0">
              <a:solidFill>
                <a:schemeClr val="bg1"/>
              </a:solidFill>
              <a:latin typeface="Amasis MT Pro Light" panose="020403040500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61AD2E-724B-5A0E-E496-D710C8A7F9DE}"/>
              </a:ext>
            </a:extLst>
          </p:cNvPr>
          <p:cNvSpPr txBox="1"/>
          <p:nvPr/>
        </p:nvSpPr>
        <p:spPr>
          <a:xfrm>
            <a:off x="10792" y="5958332"/>
            <a:ext cx="31896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badi" panose="020B0604020104020204" pitchFamily="34" charset="0"/>
              </a:rPr>
              <a:t>European Advanced Accelerator Conference 2025</a:t>
            </a:r>
          </a:p>
          <a:p>
            <a:r>
              <a:rPr lang="en-US" dirty="0">
                <a:latin typeface="Abadi" panose="020B0604020104020204" pitchFamily="34" charset="0"/>
              </a:rPr>
              <a:t>September 25, 2025</a:t>
            </a:r>
            <a:endParaRPr lang="en-NL" dirty="0">
              <a:latin typeface="Abadi" panose="020B0604020104020204" pitchFamily="34" charset="0"/>
            </a:endParaRPr>
          </a:p>
        </p:txBody>
      </p:sp>
      <p:sp>
        <p:nvSpPr>
          <p:cNvPr id="2" name="Titel 9">
            <a:extLst>
              <a:ext uri="{FF2B5EF4-FFF2-40B4-BE49-F238E27FC236}">
                <a16:creationId xmlns:a16="http://schemas.microsoft.com/office/drawing/2014/main" id="{A4F04F28-B0EF-51FD-4164-D42134450E27}"/>
              </a:ext>
            </a:extLst>
          </p:cNvPr>
          <p:cNvSpPr txBox="1">
            <a:spLocks/>
          </p:cNvSpPr>
          <p:nvPr/>
        </p:nvSpPr>
        <p:spPr>
          <a:xfrm>
            <a:off x="0" y="5532181"/>
            <a:ext cx="9154436" cy="494850"/>
          </a:xfrm>
          <a:prstGeom prst="rect">
            <a:avLst/>
          </a:prstGeom>
          <a:solidFill>
            <a:schemeClr val="accent6">
              <a:lumMod val="50000"/>
              <a:alpha val="70000"/>
            </a:schemeClr>
          </a:solidFill>
        </p:spPr>
        <p:txBody>
          <a:bodyPr vert="horz" lIns="456300" tIns="0" rIns="45630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/>
              <a:t>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967F958-D132-3213-0ABB-5B93A2BE3E29}"/>
              </a:ext>
            </a:extLst>
          </p:cNvPr>
          <p:cNvSpPr txBox="1"/>
          <p:nvPr/>
        </p:nvSpPr>
        <p:spPr>
          <a:xfrm>
            <a:off x="213634" y="5568080"/>
            <a:ext cx="7559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masis MT Pro Light" panose="02040304050005020304" pitchFamily="18" charset="0"/>
              </a:rPr>
              <a:t>Coen Sweers, </a:t>
            </a:r>
            <a:r>
              <a:rPr lang="en-US" sz="2400" dirty="0">
                <a:solidFill>
                  <a:schemeClr val="bg1"/>
                </a:solidFill>
                <a:latin typeface="Amasis MT Pro Light" panose="02040304050005020304" pitchFamily="18" charset="0"/>
              </a:rPr>
              <a:t>Ids van Elk, Peter </a:t>
            </a:r>
            <a:r>
              <a:rPr lang="en-US" sz="2400" dirty="0" err="1">
                <a:solidFill>
                  <a:schemeClr val="bg1"/>
                </a:solidFill>
                <a:latin typeface="Amasis MT Pro Light" panose="02040304050005020304" pitchFamily="18" charset="0"/>
              </a:rPr>
              <a:t>Mutsaers</a:t>
            </a:r>
            <a:r>
              <a:rPr lang="en-US" sz="2400" dirty="0">
                <a:solidFill>
                  <a:schemeClr val="bg1"/>
                </a:solidFill>
                <a:latin typeface="Amasis MT Pro Light" panose="02040304050005020304" pitchFamily="18" charset="0"/>
              </a:rPr>
              <a:t> and </a:t>
            </a:r>
            <a:r>
              <a:rPr lang="en-US" sz="2400" dirty="0" err="1">
                <a:solidFill>
                  <a:schemeClr val="bg1"/>
                </a:solidFill>
                <a:latin typeface="Amasis MT Pro Light" panose="02040304050005020304" pitchFamily="18" charset="0"/>
              </a:rPr>
              <a:t>Jom</a:t>
            </a:r>
            <a:r>
              <a:rPr lang="en-US" sz="2400" dirty="0">
                <a:solidFill>
                  <a:schemeClr val="bg1"/>
                </a:solidFill>
                <a:latin typeface="Amasis MT Pro Light" panose="02040304050005020304" pitchFamily="18" charset="0"/>
              </a:rPr>
              <a:t> Luiten</a:t>
            </a:r>
            <a:endParaRPr lang="en-NL" sz="2400" dirty="0">
              <a:solidFill>
                <a:schemeClr val="bg1"/>
              </a:solidFill>
              <a:latin typeface="Amasis MT Pro Light" panose="02040304050005020304" pitchFamily="18" charset="0"/>
            </a:endParaRP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7AE3ADF0-9758-6D28-E8F4-522BE2FDDF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469" y="5724714"/>
            <a:ext cx="692639" cy="1133286"/>
          </a:xfrm>
          <a:prstGeom prst="rect">
            <a:avLst/>
          </a:prstGeom>
        </p:spPr>
      </p:pic>
      <p:pic>
        <p:nvPicPr>
          <p:cNvPr id="8" name="Picture 7" descr="A screen shot of a flag&#10;&#10;AI-generated content may be incorrect.">
            <a:extLst>
              <a:ext uri="{FF2B5EF4-FFF2-40B4-BE49-F238E27FC236}">
                <a16:creationId xmlns:a16="http://schemas.microsoft.com/office/drawing/2014/main" id="{7EB24092-462D-EE75-C8D1-ABD262E0BC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81"/>
          <a:stretch/>
        </p:blipFill>
        <p:spPr>
          <a:xfrm>
            <a:off x="23736" y="-262244"/>
            <a:ext cx="8897814" cy="1664379"/>
          </a:xfrm>
          <a:prstGeom prst="rect">
            <a:avLst/>
          </a:prstGeom>
        </p:spPr>
      </p:pic>
      <p:pic>
        <p:nvPicPr>
          <p:cNvPr id="9" name="Picture 8" descr="A screen shot of a flag&#10;&#10;AI-generated content may be incorrect.">
            <a:extLst>
              <a:ext uri="{FF2B5EF4-FFF2-40B4-BE49-F238E27FC236}">
                <a16:creationId xmlns:a16="http://schemas.microsoft.com/office/drawing/2014/main" id="{D6C3F4FE-26FB-177D-A8A8-C1E595EC83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241" y="6079989"/>
            <a:ext cx="2241072" cy="83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8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D2C19-63EE-E9F7-ED8C-02F92D50B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9C35FCA-55A5-EDC3-0B72-7745CA853D82}"/>
              </a:ext>
            </a:extLst>
          </p:cNvPr>
          <p:cNvGrpSpPr/>
          <p:nvPr/>
        </p:nvGrpSpPr>
        <p:grpSpPr>
          <a:xfrm>
            <a:off x="-15240" y="-17838"/>
            <a:ext cx="9159240" cy="1010458"/>
            <a:chOff x="-15240" y="217137"/>
            <a:chExt cx="9159240" cy="103412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8F44A00-4614-D6C3-D56F-1033062671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4" t="36560" r="17290" b="53576"/>
            <a:stretch/>
          </p:blipFill>
          <p:spPr>
            <a:xfrm>
              <a:off x="-15240" y="217144"/>
              <a:ext cx="9159240" cy="1034116"/>
            </a:xfrm>
            <a:prstGeom prst="rect">
              <a:avLst/>
            </a:prstGeom>
          </p:spPr>
        </p:pic>
        <p:sp>
          <p:nvSpPr>
            <p:cNvPr id="9" name="Titel 9">
              <a:extLst>
                <a:ext uri="{FF2B5EF4-FFF2-40B4-BE49-F238E27FC236}">
                  <a16:creationId xmlns:a16="http://schemas.microsoft.com/office/drawing/2014/main" id="{85143571-6507-15D9-42FB-EF25B3BAC864}"/>
                </a:ext>
              </a:extLst>
            </p:cNvPr>
            <p:cNvSpPr txBox="1">
              <a:spLocks/>
            </p:cNvSpPr>
            <p:nvPr/>
          </p:nvSpPr>
          <p:spPr>
            <a:xfrm>
              <a:off x="2930" y="217137"/>
              <a:ext cx="9141069" cy="1034122"/>
            </a:xfrm>
            <a:prstGeom prst="rect">
              <a:avLst/>
            </a:prstGeom>
            <a:solidFill>
              <a:schemeClr val="accent6">
                <a:lumMod val="50000"/>
                <a:alpha val="70000"/>
              </a:schemeClr>
            </a:solidFill>
          </p:spPr>
          <p:txBody>
            <a:bodyPr vert="horz" lIns="456300" tIns="0" rIns="45630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300" dirty="0"/>
                <a:t> 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1B8668E-2BCA-1A7B-3973-B2BC50992E91}"/>
              </a:ext>
            </a:extLst>
          </p:cNvPr>
          <p:cNvSpPr txBox="1"/>
          <p:nvPr/>
        </p:nvSpPr>
        <p:spPr>
          <a:xfrm>
            <a:off x="797466" y="127479"/>
            <a:ext cx="762209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dirty="0">
                <a:solidFill>
                  <a:schemeClr val="bg1"/>
                </a:solidFill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Interaction Chamber</a:t>
            </a:r>
            <a:endParaRPr lang="en-NL" sz="3900" dirty="0">
              <a:solidFill>
                <a:schemeClr val="bg1"/>
              </a:solidFill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C49AE353-7DD6-5487-92D4-F9BED04E7B30}"/>
              </a:ext>
            </a:extLst>
          </p:cNvPr>
          <p:cNvSpPr/>
          <p:nvPr/>
        </p:nvSpPr>
        <p:spPr>
          <a:xfrm>
            <a:off x="4475286" y="1208661"/>
            <a:ext cx="1937472" cy="809096"/>
          </a:xfrm>
          <a:prstGeom prst="parallelogram">
            <a:avLst>
              <a:gd name="adj" fmla="val 0"/>
            </a:avLst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61A788-D91C-3DD9-C185-1C5C36644AF1}"/>
              </a:ext>
            </a:extLst>
          </p:cNvPr>
          <p:cNvGrpSpPr/>
          <p:nvPr/>
        </p:nvGrpSpPr>
        <p:grpSpPr>
          <a:xfrm rot="1127313">
            <a:off x="5623207" y="1270254"/>
            <a:ext cx="408004" cy="301212"/>
            <a:chOff x="6837762" y="943260"/>
            <a:chExt cx="634881" cy="46870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BA2F2A8-428D-BA5B-25FE-7E56C2339E00}"/>
                </a:ext>
              </a:extLst>
            </p:cNvPr>
            <p:cNvSpPr/>
            <p:nvPr/>
          </p:nvSpPr>
          <p:spPr>
            <a:xfrm rot="1416285">
              <a:off x="6872571" y="943260"/>
              <a:ext cx="600072" cy="45190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3A206C1-186D-6363-30E5-DF1270CBC3B0}"/>
                </a:ext>
              </a:extLst>
            </p:cNvPr>
            <p:cNvSpPr/>
            <p:nvPr/>
          </p:nvSpPr>
          <p:spPr>
            <a:xfrm rot="1416285">
              <a:off x="6837762" y="960065"/>
              <a:ext cx="600072" cy="45190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pic>
        <p:nvPicPr>
          <p:cNvPr id="7" name="Picture 6" descr="A metal piece of machinery&#10;&#10;Description automatically generated with medium confidence">
            <a:extLst>
              <a:ext uri="{FF2B5EF4-FFF2-40B4-BE49-F238E27FC236}">
                <a16:creationId xmlns:a16="http://schemas.microsoft.com/office/drawing/2014/main" id="{C971C6B8-3565-F808-1D36-2377E20079D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" t="18440" r="1388" b="5680"/>
          <a:stretch/>
        </p:blipFill>
        <p:spPr>
          <a:xfrm>
            <a:off x="1637637" y="2354950"/>
            <a:ext cx="6816222" cy="3982112"/>
          </a:xfrm>
          <a:prstGeom prst="rect">
            <a:avLst/>
          </a:prstGeom>
          <a:ln w="76200">
            <a:solidFill>
              <a:schemeClr val="bg2">
                <a:lumMod val="75000"/>
              </a:schemeClr>
            </a:solidFill>
          </a:ln>
        </p:spPr>
      </p:pic>
      <p:pic>
        <p:nvPicPr>
          <p:cNvPr id="2055" name="Picture 2054" descr="\documentclass{article}&#10;\usepackage{multirow}&#10;\usepackage{amsmath}&#10;\usepackage[table,xcdraw,dvipsnames]{xcolor}&#10;\usepackage{wasysym}&#10;\usepackage{tikz}&#10;\pagestyle{empty}&#10;\begin{document}&#10;&#10;\definecolor{electron_beam_green}{RGB}{88,215,85}&#10;\noindent \textcolor{electron_beam_green}{electron\\ beam}&#10;&#10;\end{document}" title="IguanaTex Bitmap Display">
            <a:extLst>
              <a:ext uri="{FF2B5EF4-FFF2-40B4-BE49-F238E27FC236}">
                <a16:creationId xmlns:a16="http://schemas.microsoft.com/office/drawing/2014/main" id="{885F823C-1BE0-4AC7-C81B-1D6FC8E4B61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67" y="3359100"/>
            <a:ext cx="1119821" cy="59238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1BEAD3-290B-640F-D3EB-7E2D8B0E48EA}"/>
              </a:ext>
            </a:extLst>
          </p:cNvPr>
          <p:cNvCxnSpPr>
            <a:cxnSpLocks/>
          </p:cNvCxnSpPr>
          <p:nvPr/>
        </p:nvCxnSpPr>
        <p:spPr>
          <a:xfrm>
            <a:off x="2882271" y="1713608"/>
            <a:ext cx="0" cy="113312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9F8236A-512D-0A34-AD15-D797669AB9A4}"/>
              </a:ext>
            </a:extLst>
          </p:cNvPr>
          <p:cNvCxnSpPr>
            <a:cxnSpLocks/>
          </p:cNvCxnSpPr>
          <p:nvPr/>
        </p:nvCxnSpPr>
        <p:spPr>
          <a:xfrm flipH="1">
            <a:off x="2882271" y="2846728"/>
            <a:ext cx="484485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1F812F4-FC6D-4B9A-292F-60F6F179B0BD}"/>
              </a:ext>
            </a:extLst>
          </p:cNvPr>
          <p:cNvCxnSpPr>
            <a:cxnSpLocks/>
          </p:cNvCxnSpPr>
          <p:nvPr/>
        </p:nvCxnSpPr>
        <p:spPr>
          <a:xfrm flipV="1">
            <a:off x="3366756" y="2848345"/>
            <a:ext cx="0" cy="2030282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16C4A57-E3CF-ABDE-6A49-A7A0799DE90F}"/>
              </a:ext>
            </a:extLst>
          </p:cNvPr>
          <p:cNvCxnSpPr>
            <a:cxnSpLocks/>
          </p:cNvCxnSpPr>
          <p:nvPr/>
        </p:nvCxnSpPr>
        <p:spPr>
          <a:xfrm flipV="1">
            <a:off x="3366756" y="3616680"/>
            <a:ext cx="284049" cy="1261947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92F2E7-4B45-7B1A-7CF7-1943DCCFA21D}"/>
              </a:ext>
            </a:extLst>
          </p:cNvPr>
          <p:cNvCxnSpPr>
            <a:cxnSpLocks/>
          </p:cNvCxnSpPr>
          <p:nvPr/>
        </p:nvCxnSpPr>
        <p:spPr>
          <a:xfrm flipH="1" flipV="1">
            <a:off x="3650805" y="3616680"/>
            <a:ext cx="96065" cy="67630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99284F8-DACF-B865-AA63-AFA79464E106}"/>
              </a:ext>
            </a:extLst>
          </p:cNvPr>
          <p:cNvCxnSpPr>
            <a:cxnSpLocks/>
          </p:cNvCxnSpPr>
          <p:nvPr/>
        </p:nvCxnSpPr>
        <p:spPr>
          <a:xfrm flipH="1" flipV="1">
            <a:off x="1990377" y="4066579"/>
            <a:ext cx="1756493" cy="234408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Isosceles Triangle 1935 2">
            <a:extLst>
              <a:ext uri="{FF2B5EF4-FFF2-40B4-BE49-F238E27FC236}">
                <a16:creationId xmlns:a16="http://schemas.microsoft.com/office/drawing/2014/main" id="{E3504DF8-CE1B-95A5-2E4F-B2BEEC0B2262}"/>
              </a:ext>
            </a:extLst>
          </p:cNvPr>
          <p:cNvSpPr/>
          <p:nvPr/>
        </p:nvSpPr>
        <p:spPr>
          <a:xfrm rot="16200000">
            <a:off x="4890411" y="1212154"/>
            <a:ext cx="310673" cy="5814899"/>
          </a:xfrm>
          <a:custGeom>
            <a:avLst/>
            <a:gdLst>
              <a:gd name="connsiteX0" fmla="*/ 0 w 280264"/>
              <a:gd name="connsiteY0" fmla="*/ 2114645 h 2114645"/>
              <a:gd name="connsiteX1" fmla="*/ 147038 w 280264"/>
              <a:gd name="connsiteY1" fmla="*/ 0 h 2114645"/>
              <a:gd name="connsiteX2" fmla="*/ 280264 w 280264"/>
              <a:gd name="connsiteY2" fmla="*/ 2114645 h 2114645"/>
              <a:gd name="connsiteX3" fmla="*/ 0 w 280264"/>
              <a:gd name="connsiteY3" fmla="*/ 2114645 h 2114645"/>
              <a:gd name="connsiteX0" fmla="*/ 0 w 280264"/>
              <a:gd name="connsiteY0" fmla="*/ 2114645 h 2114645"/>
              <a:gd name="connsiteX1" fmla="*/ 147038 w 280264"/>
              <a:gd name="connsiteY1" fmla="*/ 0 h 2114645"/>
              <a:gd name="connsiteX2" fmla="*/ 280264 w 280264"/>
              <a:gd name="connsiteY2" fmla="*/ 2114645 h 2114645"/>
              <a:gd name="connsiteX3" fmla="*/ 153259 w 280264"/>
              <a:gd name="connsiteY3" fmla="*/ 2112608 h 2114645"/>
              <a:gd name="connsiteX4" fmla="*/ 0 w 280264"/>
              <a:gd name="connsiteY4" fmla="*/ 2114645 h 2114645"/>
              <a:gd name="connsiteX0" fmla="*/ 0 w 280264"/>
              <a:gd name="connsiteY0" fmla="*/ 2114645 h 2200718"/>
              <a:gd name="connsiteX1" fmla="*/ 147038 w 280264"/>
              <a:gd name="connsiteY1" fmla="*/ 0 h 2200718"/>
              <a:gd name="connsiteX2" fmla="*/ 280264 w 280264"/>
              <a:gd name="connsiteY2" fmla="*/ 2114645 h 2200718"/>
              <a:gd name="connsiteX3" fmla="*/ 160404 w 280264"/>
              <a:gd name="connsiteY3" fmla="*/ 2200718 h 2200718"/>
              <a:gd name="connsiteX4" fmla="*/ 0 w 280264"/>
              <a:gd name="connsiteY4" fmla="*/ 2114645 h 2200718"/>
              <a:gd name="connsiteX0" fmla="*/ 0 w 280264"/>
              <a:gd name="connsiteY0" fmla="*/ 2114645 h 2200718"/>
              <a:gd name="connsiteX1" fmla="*/ 147038 w 280264"/>
              <a:gd name="connsiteY1" fmla="*/ 0 h 2200718"/>
              <a:gd name="connsiteX2" fmla="*/ 280264 w 280264"/>
              <a:gd name="connsiteY2" fmla="*/ 2114645 h 2200718"/>
              <a:gd name="connsiteX3" fmla="*/ 160404 w 280264"/>
              <a:gd name="connsiteY3" fmla="*/ 2200718 h 2200718"/>
              <a:gd name="connsiteX4" fmla="*/ 0 w 280264"/>
              <a:gd name="connsiteY4" fmla="*/ 2114645 h 2200718"/>
              <a:gd name="connsiteX0" fmla="*/ 0 w 280264"/>
              <a:gd name="connsiteY0" fmla="*/ 2114645 h 2200718"/>
              <a:gd name="connsiteX1" fmla="*/ 147038 w 280264"/>
              <a:gd name="connsiteY1" fmla="*/ 0 h 2200718"/>
              <a:gd name="connsiteX2" fmla="*/ 280264 w 280264"/>
              <a:gd name="connsiteY2" fmla="*/ 2114645 h 2200718"/>
              <a:gd name="connsiteX3" fmla="*/ 160404 w 280264"/>
              <a:gd name="connsiteY3" fmla="*/ 2200718 h 2200718"/>
              <a:gd name="connsiteX4" fmla="*/ 0 w 280264"/>
              <a:gd name="connsiteY4" fmla="*/ 2114645 h 2200718"/>
              <a:gd name="connsiteX0" fmla="*/ 0 w 280264"/>
              <a:gd name="connsiteY0" fmla="*/ 2114645 h 2200718"/>
              <a:gd name="connsiteX1" fmla="*/ 147038 w 280264"/>
              <a:gd name="connsiteY1" fmla="*/ 0 h 2200718"/>
              <a:gd name="connsiteX2" fmla="*/ 280264 w 280264"/>
              <a:gd name="connsiteY2" fmla="*/ 2114645 h 2200718"/>
              <a:gd name="connsiteX3" fmla="*/ 160404 w 280264"/>
              <a:gd name="connsiteY3" fmla="*/ 2200718 h 2200718"/>
              <a:gd name="connsiteX4" fmla="*/ 0 w 280264"/>
              <a:gd name="connsiteY4" fmla="*/ 2114645 h 2200718"/>
              <a:gd name="connsiteX0" fmla="*/ 0 w 280808"/>
              <a:gd name="connsiteY0" fmla="*/ 2114645 h 2200718"/>
              <a:gd name="connsiteX1" fmla="*/ 147038 w 280808"/>
              <a:gd name="connsiteY1" fmla="*/ 0 h 2200718"/>
              <a:gd name="connsiteX2" fmla="*/ 280264 w 280808"/>
              <a:gd name="connsiteY2" fmla="*/ 2114645 h 2200718"/>
              <a:gd name="connsiteX3" fmla="*/ 160404 w 280808"/>
              <a:gd name="connsiteY3" fmla="*/ 2200718 h 2200718"/>
              <a:gd name="connsiteX4" fmla="*/ 0 w 280808"/>
              <a:gd name="connsiteY4" fmla="*/ 2114645 h 2200718"/>
              <a:gd name="connsiteX0" fmla="*/ 290 w 281098"/>
              <a:gd name="connsiteY0" fmla="*/ 2114645 h 2200718"/>
              <a:gd name="connsiteX1" fmla="*/ 147328 w 281098"/>
              <a:gd name="connsiteY1" fmla="*/ 0 h 2200718"/>
              <a:gd name="connsiteX2" fmla="*/ 280554 w 281098"/>
              <a:gd name="connsiteY2" fmla="*/ 2114645 h 2200718"/>
              <a:gd name="connsiteX3" fmla="*/ 160694 w 281098"/>
              <a:gd name="connsiteY3" fmla="*/ 2200718 h 2200718"/>
              <a:gd name="connsiteX4" fmla="*/ 290 w 281098"/>
              <a:gd name="connsiteY4" fmla="*/ 2114645 h 2200718"/>
              <a:gd name="connsiteX0" fmla="*/ 290 w 283172"/>
              <a:gd name="connsiteY0" fmla="*/ 2114645 h 2200718"/>
              <a:gd name="connsiteX1" fmla="*/ 147328 w 283172"/>
              <a:gd name="connsiteY1" fmla="*/ 0 h 2200718"/>
              <a:gd name="connsiteX2" fmla="*/ 280554 w 283172"/>
              <a:gd name="connsiteY2" fmla="*/ 2114645 h 2200718"/>
              <a:gd name="connsiteX3" fmla="*/ 160694 w 283172"/>
              <a:gd name="connsiteY3" fmla="*/ 2200718 h 2200718"/>
              <a:gd name="connsiteX4" fmla="*/ 290 w 283172"/>
              <a:gd name="connsiteY4" fmla="*/ 2114645 h 2200718"/>
              <a:gd name="connsiteX0" fmla="*/ 472 w 282508"/>
              <a:gd name="connsiteY0" fmla="*/ 2114645 h 2255486"/>
              <a:gd name="connsiteX1" fmla="*/ 147510 w 282508"/>
              <a:gd name="connsiteY1" fmla="*/ 0 h 2255486"/>
              <a:gd name="connsiteX2" fmla="*/ 280736 w 282508"/>
              <a:gd name="connsiteY2" fmla="*/ 2114645 h 2255486"/>
              <a:gd name="connsiteX3" fmla="*/ 156114 w 282508"/>
              <a:gd name="connsiteY3" fmla="*/ 2255486 h 2255486"/>
              <a:gd name="connsiteX4" fmla="*/ 472 w 282508"/>
              <a:gd name="connsiteY4" fmla="*/ 2114645 h 2255486"/>
              <a:gd name="connsiteX0" fmla="*/ 1629 w 282259"/>
              <a:gd name="connsiteY0" fmla="*/ 2114645 h 2454857"/>
              <a:gd name="connsiteX1" fmla="*/ 148667 w 282259"/>
              <a:gd name="connsiteY1" fmla="*/ 0 h 2454857"/>
              <a:gd name="connsiteX2" fmla="*/ 281893 w 282259"/>
              <a:gd name="connsiteY2" fmla="*/ 2114645 h 2454857"/>
              <a:gd name="connsiteX3" fmla="*/ 143880 w 282259"/>
              <a:gd name="connsiteY3" fmla="*/ 2454857 h 2454857"/>
              <a:gd name="connsiteX4" fmla="*/ 1629 w 282259"/>
              <a:gd name="connsiteY4" fmla="*/ 2114645 h 2454857"/>
              <a:gd name="connsiteX0" fmla="*/ 1629 w 282259"/>
              <a:gd name="connsiteY0" fmla="*/ 2114645 h 2454857"/>
              <a:gd name="connsiteX1" fmla="*/ 148667 w 282259"/>
              <a:gd name="connsiteY1" fmla="*/ 0 h 2454857"/>
              <a:gd name="connsiteX2" fmla="*/ 163485 w 282259"/>
              <a:gd name="connsiteY2" fmla="*/ 133004 h 2454857"/>
              <a:gd name="connsiteX3" fmla="*/ 281893 w 282259"/>
              <a:gd name="connsiteY3" fmla="*/ 2114645 h 2454857"/>
              <a:gd name="connsiteX4" fmla="*/ 143880 w 282259"/>
              <a:gd name="connsiteY4" fmla="*/ 2454857 h 2454857"/>
              <a:gd name="connsiteX5" fmla="*/ 1629 w 282259"/>
              <a:gd name="connsiteY5" fmla="*/ 2114645 h 2454857"/>
              <a:gd name="connsiteX0" fmla="*/ 1629 w 282259"/>
              <a:gd name="connsiteY0" fmla="*/ 2172400 h 2512612"/>
              <a:gd name="connsiteX1" fmla="*/ 123472 w 282259"/>
              <a:gd name="connsiteY1" fmla="*/ 0 h 2512612"/>
              <a:gd name="connsiteX2" fmla="*/ 163485 w 282259"/>
              <a:gd name="connsiteY2" fmla="*/ 190759 h 2512612"/>
              <a:gd name="connsiteX3" fmla="*/ 281893 w 282259"/>
              <a:gd name="connsiteY3" fmla="*/ 2172400 h 2512612"/>
              <a:gd name="connsiteX4" fmla="*/ 143880 w 282259"/>
              <a:gd name="connsiteY4" fmla="*/ 2512612 h 2512612"/>
              <a:gd name="connsiteX5" fmla="*/ 1629 w 282259"/>
              <a:gd name="connsiteY5" fmla="*/ 2172400 h 2512612"/>
              <a:gd name="connsiteX0" fmla="*/ 1629 w 282259"/>
              <a:gd name="connsiteY0" fmla="*/ 2172400 h 2512612"/>
              <a:gd name="connsiteX1" fmla="*/ 123472 w 282259"/>
              <a:gd name="connsiteY1" fmla="*/ 0 h 2512612"/>
              <a:gd name="connsiteX2" fmla="*/ 166634 w 282259"/>
              <a:gd name="connsiteY2" fmla="*/ 17494 h 2512612"/>
              <a:gd name="connsiteX3" fmla="*/ 281893 w 282259"/>
              <a:gd name="connsiteY3" fmla="*/ 2172400 h 2512612"/>
              <a:gd name="connsiteX4" fmla="*/ 143880 w 282259"/>
              <a:gd name="connsiteY4" fmla="*/ 2512612 h 2512612"/>
              <a:gd name="connsiteX5" fmla="*/ 1629 w 282259"/>
              <a:gd name="connsiteY5" fmla="*/ 2172400 h 2512612"/>
              <a:gd name="connsiteX0" fmla="*/ 1629 w 282259"/>
              <a:gd name="connsiteY0" fmla="*/ 2172400 h 2512612"/>
              <a:gd name="connsiteX1" fmla="*/ 123472 w 282259"/>
              <a:gd name="connsiteY1" fmla="*/ 0 h 2512612"/>
              <a:gd name="connsiteX2" fmla="*/ 166634 w 282259"/>
              <a:gd name="connsiteY2" fmla="*/ 17494 h 2512612"/>
              <a:gd name="connsiteX3" fmla="*/ 176083 w 282259"/>
              <a:gd name="connsiteY3" fmla="*/ 196534 h 2512612"/>
              <a:gd name="connsiteX4" fmla="*/ 281893 w 282259"/>
              <a:gd name="connsiteY4" fmla="*/ 2172400 h 2512612"/>
              <a:gd name="connsiteX5" fmla="*/ 143880 w 282259"/>
              <a:gd name="connsiteY5" fmla="*/ 2512612 h 2512612"/>
              <a:gd name="connsiteX6" fmla="*/ 1629 w 282259"/>
              <a:gd name="connsiteY6" fmla="*/ 2172400 h 2512612"/>
              <a:gd name="connsiteX0" fmla="*/ 1629 w 282259"/>
              <a:gd name="connsiteY0" fmla="*/ 2172400 h 2512612"/>
              <a:gd name="connsiteX1" fmla="*/ 113095 w 282259"/>
              <a:gd name="connsiteY1" fmla="*/ 202310 h 2512612"/>
              <a:gd name="connsiteX2" fmla="*/ 123472 w 282259"/>
              <a:gd name="connsiteY2" fmla="*/ 0 h 2512612"/>
              <a:gd name="connsiteX3" fmla="*/ 166634 w 282259"/>
              <a:gd name="connsiteY3" fmla="*/ 17494 h 2512612"/>
              <a:gd name="connsiteX4" fmla="*/ 176083 w 282259"/>
              <a:gd name="connsiteY4" fmla="*/ 196534 h 2512612"/>
              <a:gd name="connsiteX5" fmla="*/ 281893 w 282259"/>
              <a:gd name="connsiteY5" fmla="*/ 2172400 h 2512612"/>
              <a:gd name="connsiteX6" fmla="*/ 143880 w 282259"/>
              <a:gd name="connsiteY6" fmla="*/ 2512612 h 2512612"/>
              <a:gd name="connsiteX7" fmla="*/ 1629 w 282259"/>
              <a:gd name="connsiteY7" fmla="*/ 2172400 h 2512612"/>
              <a:gd name="connsiteX0" fmla="*/ 1629 w 282259"/>
              <a:gd name="connsiteY0" fmla="*/ 2172400 h 2512612"/>
              <a:gd name="connsiteX1" fmla="*/ 122543 w 282259"/>
              <a:gd name="connsiteY1" fmla="*/ 202310 h 2512612"/>
              <a:gd name="connsiteX2" fmla="*/ 123472 w 282259"/>
              <a:gd name="connsiteY2" fmla="*/ 0 h 2512612"/>
              <a:gd name="connsiteX3" fmla="*/ 166634 w 282259"/>
              <a:gd name="connsiteY3" fmla="*/ 17494 h 2512612"/>
              <a:gd name="connsiteX4" fmla="*/ 176083 w 282259"/>
              <a:gd name="connsiteY4" fmla="*/ 196534 h 2512612"/>
              <a:gd name="connsiteX5" fmla="*/ 281893 w 282259"/>
              <a:gd name="connsiteY5" fmla="*/ 2172400 h 2512612"/>
              <a:gd name="connsiteX6" fmla="*/ 143880 w 282259"/>
              <a:gd name="connsiteY6" fmla="*/ 2512612 h 2512612"/>
              <a:gd name="connsiteX7" fmla="*/ 1629 w 282259"/>
              <a:gd name="connsiteY7" fmla="*/ 2172400 h 2512612"/>
              <a:gd name="connsiteX0" fmla="*/ 1629 w 282259"/>
              <a:gd name="connsiteY0" fmla="*/ 2172400 h 2512612"/>
              <a:gd name="connsiteX1" fmla="*/ 122543 w 282259"/>
              <a:gd name="connsiteY1" fmla="*/ 202310 h 2512612"/>
              <a:gd name="connsiteX2" fmla="*/ 123472 w 282259"/>
              <a:gd name="connsiteY2" fmla="*/ 0 h 2512612"/>
              <a:gd name="connsiteX3" fmla="*/ 166634 w 282259"/>
              <a:gd name="connsiteY3" fmla="*/ 17494 h 2512612"/>
              <a:gd name="connsiteX4" fmla="*/ 163486 w 282259"/>
              <a:gd name="connsiteY4" fmla="*/ 196534 h 2512612"/>
              <a:gd name="connsiteX5" fmla="*/ 281893 w 282259"/>
              <a:gd name="connsiteY5" fmla="*/ 2172400 h 2512612"/>
              <a:gd name="connsiteX6" fmla="*/ 143880 w 282259"/>
              <a:gd name="connsiteY6" fmla="*/ 2512612 h 2512612"/>
              <a:gd name="connsiteX7" fmla="*/ 1629 w 282259"/>
              <a:gd name="connsiteY7" fmla="*/ 2172400 h 2512612"/>
              <a:gd name="connsiteX0" fmla="*/ 1629 w 282259"/>
              <a:gd name="connsiteY0" fmla="*/ 2172400 h 2512612"/>
              <a:gd name="connsiteX1" fmla="*/ 122543 w 282259"/>
              <a:gd name="connsiteY1" fmla="*/ 202310 h 2512612"/>
              <a:gd name="connsiteX2" fmla="*/ 123472 w 282259"/>
              <a:gd name="connsiteY2" fmla="*/ 0 h 2512612"/>
              <a:gd name="connsiteX3" fmla="*/ 166634 w 282259"/>
              <a:gd name="connsiteY3" fmla="*/ 17494 h 2512612"/>
              <a:gd name="connsiteX4" fmla="*/ 163486 w 282259"/>
              <a:gd name="connsiteY4" fmla="*/ 196534 h 2512612"/>
              <a:gd name="connsiteX5" fmla="*/ 281893 w 282259"/>
              <a:gd name="connsiteY5" fmla="*/ 2172400 h 2512612"/>
              <a:gd name="connsiteX6" fmla="*/ 143880 w 282259"/>
              <a:gd name="connsiteY6" fmla="*/ 2512612 h 2512612"/>
              <a:gd name="connsiteX7" fmla="*/ 1629 w 282259"/>
              <a:gd name="connsiteY7" fmla="*/ 2172400 h 2512612"/>
              <a:gd name="connsiteX0" fmla="*/ 1629 w 282259"/>
              <a:gd name="connsiteY0" fmla="*/ 2172400 h 2512612"/>
              <a:gd name="connsiteX1" fmla="*/ 122543 w 282259"/>
              <a:gd name="connsiteY1" fmla="*/ 202310 h 2512612"/>
              <a:gd name="connsiteX2" fmla="*/ 123472 w 282259"/>
              <a:gd name="connsiteY2" fmla="*/ 0 h 2512612"/>
              <a:gd name="connsiteX3" fmla="*/ 166634 w 282259"/>
              <a:gd name="connsiteY3" fmla="*/ 17494 h 2512612"/>
              <a:gd name="connsiteX4" fmla="*/ 163486 w 282259"/>
              <a:gd name="connsiteY4" fmla="*/ 196534 h 2512612"/>
              <a:gd name="connsiteX5" fmla="*/ 281893 w 282259"/>
              <a:gd name="connsiteY5" fmla="*/ 2172400 h 2512612"/>
              <a:gd name="connsiteX6" fmla="*/ 143880 w 282259"/>
              <a:gd name="connsiteY6" fmla="*/ 2512612 h 2512612"/>
              <a:gd name="connsiteX7" fmla="*/ 1629 w 282259"/>
              <a:gd name="connsiteY7" fmla="*/ 2172400 h 2512612"/>
              <a:gd name="connsiteX0" fmla="*/ 1629 w 282259"/>
              <a:gd name="connsiteY0" fmla="*/ 2158783 h 2498995"/>
              <a:gd name="connsiteX1" fmla="*/ 122543 w 282259"/>
              <a:gd name="connsiteY1" fmla="*/ 188693 h 2498995"/>
              <a:gd name="connsiteX2" fmla="*/ 123472 w 282259"/>
              <a:gd name="connsiteY2" fmla="*/ 0 h 2498995"/>
              <a:gd name="connsiteX3" fmla="*/ 166634 w 282259"/>
              <a:gd name="connsiteY3" fmla="*/ 3877 h 2498995"/>
              <a:gd name="connsiteX4" fmla="*/ 163486 w 282259"/>
              <a:gd name="connsiteY4" fmla="*/ 182917 h 2498995"/>
              <a:gd name="connsiteX5" fmla="*/ 281893 w 282259"/>
              <a:gd name="connsiteY5" fmla="*/ 2158783 h 2498995"/>
              <a:gd name="connsiteX6" fmla="*/ 143880 w 282259"/>
              <a:gd name="connsiteY6" fmla="*/ 2498995 h 2498995"/>
              <a:gd name="connsiteX7" fmla="*/ 1629 w 282259"/>
              <a:gd name="connsiteY7" fmla="*/ 2158783 h 2498995"/>
              <a:gd name="connsiteX0" fmla="*/ 1629 w 282259"/>
              <a:gd name="connsiteY0" fmla="*/ 2158783 h 2498995"/>
              <a:gd name="connsiteX1" fmla="*/ 124664 w 282259"/>
              <a:gd name="connsiteY1" fmla="*/ 175076 h 2498995"/>
              <a:gd name="connsiteX2" fmla="*/ 123472 w 282259"/>
              <a:gd name="connsiteY2" fmla="*/ 0 h 2498995"/>
              <a:gd name="connsiteX3" fmla="*/ 166634 w 282259"/>
              <a:gd name="connsiteY3" fmla="*/ 3877 h 2498995"/>
              <a:gd name="connsiteX4" fmla="*/ 163486 w 282259"/>
              <a:gd name="connsiteY4" fmla="*/ 182917 h 2498995"/>
              <a:gd name="connsiteX5" fmla="*/ 281893 w 282259"/>
              <a:gd name="connsiteY5" fmla="*/ 2158783 h 2498995"/>
              <a:gd name="connsiteX6" fmla="*/ 143880 w 282259"/>
              <a:gd name="connsiteY6" fmla="*/ 2498995 h 2498995"/>
              <a:gd name="connsiteX7" fmla="*/ 1629 w 282259"/>
              <a:gd name="connsiteY7" fmla="*/ 2158783 h 2498995"/>
              <a:gd name="connsiteX0" fmla="*/ 1629 w 282259"/>
              <a:gd name="connsiteY0" fmla="*/ 2554649 h 2894861"/>
              <a:gd name="connsiteX1" fmla="*/ 124664 w 282259"/>
              <a:gd name="connsiteY1" fmla="*/ 570942 h 2894861"/>
              <a:gd name="connsiteX2" fmla="*/ 123472 w 282259"/>
              <a:gd name="connsiteY2" fmla="*/ 395866 h 2894861"/>
              <a:gd name="connsiteX3" fmla="*/ 168225 w 282259"/>
              <a:gd name="connsiteY3" fmla="*/ 0 h 2894861"/>
              <a:gd name="connsiteX4" fmla="*/ 163486 w 282259"/>
              <a:gd name="connsiteY4" fmla="*/ 578783 h 2894861"/>
              <a:gd name="connsiteX5" fmla="*/ 281893 w 282259"/>
              <a:gd name="connsiteY5" fmla="*/ 2554649 h 2894861"/>
              <a:gd name="connsiteX6" fmla="*/ 143880 w 282259"/>
              <a:gd name="connsiteY6" fmla="*/ 2894861 h 2894861"/>
              <a:gd name="connsiteX7" fmla="*/ 1629 w 282259"/>
              <a:gd name="connsiteY7" fmla="*/ 2554649 h 2894861"/>
              <a:gd name="connsiteX0" fmla="*/ 1629 w 282259"/>
              <a:gd name="connsiteY0" fmla="*/ 2561442 h 2901654"/>
              <a:gd name="connsiteX1" fmla="*/ 124664 w 282259"/>
              <a:gd name="connsiteY1" fmla="*/ 577735 h 2901654"/>
              <a:gd name="connsiteX2" fmla="*/ 121881 w 282259"/>
              <a:gd name="connsiteY2" fmla="*/ 0 h 2901654"/>
              <a:gd name="connsiteX3" fmla="*/ 168225 w 282259"/>
              <a:gd name="connsiteY3" fmla="*/ 6793 h 2901654"/>
              <a:gd name="connsiteX4" fmla="*/ 163486 w 282259"/>
              <a:gd name="connsiteY4" fmla="*/ 585576 h 2901654"/>
              <a:gd name="connsiteX5" fmla="*/ 281893 w 282259"/>
              <a:gd name="connsiteY5" fmla="*/ 2561442 h 2901654"/>
              <a:gd name="connsiteX6" fmla="*/ 143880 w 282259"/>
              <a:gd name="connsiteY6" fmla="*/ 2901654 h 2901654"/>
              <a:gd name="connsiteX7" fmla="*/ 1629 w 282259"/>
              <a:gd name="connsiteY7" fmla="*/ 2561442 h 2901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259" h="2901654">
                <a:moveTo>
                  <a:pt x="1629" y="2561442"/>
                </a:moveTo>
                <a:cubicBezTo>
                  <a:pt x="41934" y="1904745"/>
                  <a:pt x="104513" y="1234432"/>
                  <a:pt x="124664" y="577735"/>
                </a:cubicBezTo>
                <a:cubicBezTo>
                  <a:pt x="124974" y="510298"/>
                  <a:pt x="121571" y="67437"/>
                  <a:pt x="121881" y="0"/>
                </a:cubicBezTo>
                <a:lnTo>
                  <a:pt x="168225" y="6793"/>
                </a:lnTo>
                <a:cubicBezTo>
                  <a:pt x="167176" y="66473"/>
                  <a:pt x="164535" y="525896"/>
                  <a:pt x="163486" y="585576"/>
                </a:cubicBezTo>
                <a:cubicBezTo>
                  <a:pt x="179619" y="1255869"/>
                  <a:pt x="242424" y="1902820"/>
                  <a:pt x="281893" y="2561442"/>
                </a:cubicBezTo>
                <a:cubicBezTo>
                  <a:pt x="282421" y="2559177"/>
                  <a:pt x="293370" y="2899156"/>
                  <a:pt x="143880" y="2901654"/>
                </a:cubicBezTo>
                <a:cubicBezTo>
                  <a:pt x="-21506" y="2901538"/>
                  <a:pt x="329" y="2552033"/>
                  <a:pt x="1629" y="2561442"/>
                </a:cubicBezTo>
                <a:close/>
              </a:path>
            </a:pathLst>
          </a:custGeom>
          <a:gradFill flip="none" rotWithShape="1">
            <a:gsLst>
              <a:gs pos="29000">
                <a:srgbClr val="923588">
                  <a:alpha val="60000"/>
                </a:srgbClr>
              </a:gs>
              <a:gs pos="78000">
                <a:schemeClr val="accent5">
                  <a:lumMod val="60000"/>
                  <a:lumOff val="40000"/>
                  <a:alpha val="60000"/>
                </a:schemeClr>
              </a:gs>
              <a:gs pos="0">
                <a:schemeClr val="accent5">
                  <a:lumMod val="75000"/>
                  <a:alpha val="0"/>
                </a:schemeClr>
              </a:gs>
              <a:gs pos="100000">
                <a:schemeClr val="accent5">
                  <a:lumMod val="60000"/>
                  <a:lumOff val="40000"/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\documentclass{article}&#10;\usepackage{multirow}&#10;\usepackage{amsmath}&#10;\usepackage[table,xcdraw,dvipsnames]{xcolor}&#10;\usepackage{wasysym}&#10;\usepackage{tikz}&#10;\pagestyle{empty}&#10;\begin{document}&#10;&#10;\definecolor{electron_beam_green}{RGB}{88,215,85}&#10;\noindent \textcolor{red}{laser beam}&#10;&#10;\end{document}" title="IguanaTex Bitmap Display">
            <a:extLst>
              <a:ext uri="{FF2B5EF4-FFF2-40B4-BE49-F238E27FC236}">
                <a16:creationId xmlns:a16="http://schemas.microsoft.com/office/drawing/2014/main" id="{9AAAC4DB-52FE-FDBF-E2A6-6339F601C95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95" y="1112529"/>
            <a:ext cx="1271620" cy="182368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AA3BFA3-AC03-C2A9-F6B0-5BB72DAC2C38}"/>
              </a:ext>
            </a:extLst>
          </p:cNvPr>
          <p:cNvCxnSpPr>
            <a:cxnSpLocks/>
          </p:cNvCxnSpPr>
          <p:nvPr/>
        </p:nvCxnSpPr>
        <p:spPr>
          <a:xfrm>
            <a:off x="2868623" y="1713608"/>
            <a:ext cx="2947234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CD31D4D-3730-27F3-D200-F299DF9ACBF6}"/>
              </a:ext>
            </a:extLst>
          </p:cNvPr>
          <p:cNvCxnSpPr>
            <a:cxnSpLocks/>
          </p:cNvCxnSpPr>
          <p:nvPr/>
        </p:nvCxnSpPr>
        <p:spPr>
          <a:xfrm>
            <a:off x="153501" y="1446908"/>
            <a:ext cx="5662356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25664DE-1952-70C6-4EC1-F69B0D5BC953}"/>
              </a:ext>
            </a:extLst>
          </p:cNvPr>
          <p:cNvCxnSpPr>
            <a:cxnSpLocks/>
          </p:cNvCxnSpPr>
          <p:nvPr/>
        </p:nvCxnSpPr>
        <p:spPr>
          <a:xfrm>
            <a:off x="5806446" y="1446908"/>
            <a:ext cx="0" cy="266699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" name="Picture 61" descr="\documentclass{article}&#10;\usepackage{amsmath}&#10;\pagestyle{empty}&#10;\begin{document}&#10;&#10;delay line&#10;&#10;&#10;\end{document}" title="IguanaTex Bitmap Display">
            <a:extLst>
              <a:ext uri="{FF2B5EF4-FFF2-40B4-BE49-F238E27FC236}">
                <a16:creationId xmlns:a16="http://schemas.microsoft.com/office/drawing/2014/main" id="{5A0D49FF-334C-97ED-391C-A953E1D1EC5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911" y="1829194"/>
            <a:ext cx="910902" cy="188563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7888CEEC-32FB-AB3E-2555-48846BB67F3D}"/>
              </a:ext>
            </a:extLst>
          </p:cNvPr>
          <p:cNvGrpSpPr/>
          <p:nvPr/>
        </p:nvGrpSpPr>
        <p:grpSpPr>
          <a:xfrm rot="17327313">
            <a:off x="5665903" y="1555915"/>
            <a:ext cx="388538" cy="315382"/>
            <a:chOff x="6833242" y="960065"/>
            <a:chExt cx="604592" cy="490758"/>
          </a:xfrm>
        </p:grpSpPr>
        <p:sp>
          <p:nvSpPr>
            <p:cNvPr id="2048" name="Oval 2047">
              <a:extLst>
                <a:ext uri="{FF2B5EF4-FFF2-40B4-BE49-F238E27FC236}">
                  <a16:creationId xmlns:a16="http://schemas.microsoft.com/office/drawing/2014/main" id="{AD04B9F9-D7B3-E9D5-67A9-404E2FA634E4}"/>
                </a:ext>
              </a:extLst>
            </p:cNvPr>
            <p:cNvSpPr/>
            <p:nvPr/>
          </p:nvSpPr>
          <p:spPr>
            <a:xfrm rot="1416285">
              <a:off x="6837762" y="960065"/>
              <a:ext cx="600072" cy="45190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049" name="Oval 2048">
              <a:extLst>
                <a:ext uri="{FF2B5EF4-FFF2-40B4-BE49-F238E27FC236}">
                  <a16:creationId xmlns:a16="http://schemas.microsoft.com/office/drawing/2014/main" id="{D6D4E708-F2BD-09F4-1A0E-1D61B8D95F07}"/>
                </a:ext>
              </a:extLst>
            </p:cNvPr>
            <p:cNvSpPr/>
            <p:nvPr/>
          </p:nvSpPr>
          <p:spPr>
            <a:xfrm rot="1416285">
              <a:off x="6833242" y="998921"/>
              <a:ext cx="600073" cy="45190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cxnSp>
        <p:nvCxnSpPr>
          <p:cNvPr id="2051" name="Straight Arrow Connector 2050">
            <a:extLst>
              <a:ext uri="{FF2B5EF4-FFF2-40B4-BE49-F238E27FC236}">
                <a16:creationId xmlns:a16="http://schemas.microsoft.com/office/drawing/2014/main" id="{ACD85113-236C-C44C-1B79-25CDA52020E0}"/>
              </a:ext>
            </a:extLst>
          </p:cNvPr>
          <p:cNvCxnSpPr/>
          <p:nvPr/>
        </p:nvCxnSpPr>
        <p:spPr>
          <a:xfrm>
            <a:off x="5334064" y="1948511"/>
            <a:ext cx="861627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2" name="Picture 2051" descr="\documentclass{article}&#10;\usepackage{multirow}&#10;\usepackage{amsmath}&#10;\usepackage[table,xcdraw,dvipsnames]{xcolor}&#10;\usepackage{wasysym}&#10;\usepackage{tikz}&#10;\pagestyle{empty}&#10;\begin{document}&#10;&#10;\definecolor{electron_beam_green}{RGB}{88,215,85}&#10;\noindent \textcolor{violet}{x-rays}&#10;&#10;\end{document}" title="IguanaTex Bitmap Display">
            <a:extLst>
              <a:ext uri="{FF2B5EF4-FFF2-40B4-BE49-F238E27FC236}">
                <a16:creationId xmlns:a16="http://schemas.microsoft.com/office/drawing/2014/main" id="{5FA90EE8-A755-54CB-36A2-B3F8569F594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683" y="3744934"/>
            <a:ext cx="930206" cy="219332"/>
          </a:xfrm>
          <a:prstGeom prst="rect">
            <a:avLst/>
          </a:prstGeom>
        </p:spPr>
      </p:pic>
      <p:sp>
        <p:nvSpPr>
          <p:cNvPr id="2053" name="Freeform: Shape 2052">
            <a:extLst>
              <a:ext uri="{FF2B5EF4-FFF2-40B4-BE49-F238E27FC236}">
                <a16:creationId xmlns:a16="http://schemas.microsoft.com/office/drawing/2014/main" id="{B81157FC-F4FA-6D8F-01D1-AA3A209C3B2D}"/>
              </a:ext>
            </a:extLst>
          </p:cNvPr>
          <p:cNvSpPr/>
          <p:nvPr/>
        </p:nvSpPr>
        <p:spPr>
          <a:xfrm>
            <a:off x="589065" y="4071609"/>
            <a:ext cx="4744999" cy="2596868"/>
          </a:xfrm>
          <a:custGeom>
            <a:avLst/>
            <a:gdLst>
              <a:gd name="connsiteX0" fmla="*/ 0 w 4523362"/>
              <a:gd name="connsiteY0" fmla="*/ 196864 h 2959519"/>
              <a:gd name="connsiteX1" fmla="*/ 3891064 w 4523362"/>
              <a:gd name="connsiteY1" fmla="*/ 138498 h 2959519"/>
              <a:gd name="connsiteX2" fmla="*/ 4357992 w 4523362"/>
              <a:gd name="connsiteY2" fmla="*/ 235775 h 2959519"/>
              <a:gd name="connsiteX3" fmla="*/ 4523362 w 4523362"/>
              <a:gd name="connsiteY3" fmla="*/ 2959519 h 2959519"/>
              <a:gd name="connsiteX0" fmla="*/ 0 w 4523362"/>
              <a:gd name="connsiteY0" fmla="*/ 69183 h 2831838"/>
              <a:gd name="connsiteX1" fmla="*/ 3891064 w 4523362"/>
              <a:gd name="connsiteY1" fmla="*/ 10817 h 2831838"/>
              <a:gd name="connsiteX2" fmla="*/ 4377447 w 4523362"/>
              <a:gd name="connsiteY2" fmla="*/ 361013 h 2831838"/>
              <a:gd name="connsiteX3" fmla="*/ 4523362 w 4523362"/>
              <a:gd name="connsiteY3" fmla="*/ 2831838 h 2831838"/>
              <a:gd name="connsiteX0" fmla="*/ 0 w 4523362"/>
              <a:gd name="connsiteY0" fmla="*/ 69183 h 2831838"/>
              <a:gd name="connsiteX1" fmla="*/ 3618689 w 4523362"/>
              <a:gd name="connsiteY1" fmla="*/ 10817 h 2831838"/>
              <a:gd name="connsiteX2" fmla="*/ 4377447 w 4523362"/>
              <a:gd name="connsiteY2" fmla="*/ 361013 h 2831838"/>
              <a:gd name="connsiteX3" fmla="*/ 4523362 w 4523362"/>
              <a:gd name="connsiteY3" fmla="*/ 2831838 h 2831838"/>
              <a:gd name="connsiteX0" fmla="*/ 0 w 4523362"/>
              <a:gd name="connsiteY0" fmla="*/ 73505 h 2836160"/>
              <a:gd name="connsiteX1" fmla="*/ 3618689 w 4523362"/>
              <a:gd name="connsiteY1" fmla="*/ 15139 h 2836160"/>
              <a:gd name="connsiteX2" fmla="*/ 4377447 w 4523362"/>
              <a:gd name="connsiteY2" fmla="*/ 365335 h 2836160"/>
              <a:gd name="connsiteX3" fmla="*/ 4523362 w 4523362"/>
              <a:gd name="connsiteY3" fmla="*/ 2836160 h 2836160"/>
              <a:gd name="connsiteX0" fmla="*/ 0 w 4523362"/>
              <a:gd name="connsiteY0" fmla="*/ 71366 h 2834021"/>
              <a:gd name="connsiteX1" fmla="*/ 3618689 w 4523362"/>
              <a:gd name="connsiteY1" fmla="*/ 13000 h 2834021"/>
              <a:gd name="connsiteX2" fmla="*/ 4377447 w 4523362"/>
              <a:gd name="connsiteY2" fmla="*/ 363196 h 2834021"/>
              <a:gd name="connsiteX3" fmla="*/ 4523362 w 4523362"/>
              <a:gd name="connsiteY3" fmla="*/ 2834021 h 2834021"/>
              <a:gd name="connsiteX0" fmla="*/ 0 w 4523362"/>
              <a:gd name="connsiteY0" fmla="*/ 71366 h 2834021"/>
              <a:gd name="connsiteX1" fmla="*/ 3618689 w 4523362"/>
              <a:gd name="connsiteY1" fmla="*/ 13000 h 2834021"/>
              <a:gd name="connsiteX2" fmla="*/ 4377447 w 4523362"/>
              <a:gd name="connsiteY2" fmla="*/ 363196 h 2834021"/>
              <a:gd name="connsiteX3" fmla="*/ 4523362 w 4523362"/>
              <a:gd name="connsiteY3" fmla="*/ 2834021 h 2834021"/>
              <a:gd name="connsiteX0" fmla="*/ 0 w 4379462"/>
              <a:gd name="connsiteY0" fmla="*/ 71366 h 2843749"/>
              <a:gd name="connsiteX1" fmla="*/ 3618689 w 4379462"/>
              <a:gd name="connsiteY1" fmla="*/ 13000 h 2843749"/>
              <a:gd name="connsiteX2" fmla="*/ 4377447 w 4379462"/>
              <a:gd name="connsiteY2" fmla="*/ 363196 h 2843749"/>
              <a:gd name="connsiteX3" fmla="*/ 4367719 w 4379462"/>
              <a:gd name="connsiteY3" fmla="*/ 2843749 h 2843749"/>
              <a:gd name="connsiteX0" fmla="*/ 0 w 4384431"/>
              <a:gd name="connsiteY0" fmla="*/ 71366 h 2843749"/>
              <a:gd name="connsiteX1" fmla="*/ 3618689 w 4384431"/>
              <a:gd name="connsiteY1" fmla="*/ 13000 h 2843749"/>
              <a:gd name="connsiteX2" fmla="*/ 4377447 w 4384431"/>
              <a:gd name="connsiteY2" fmla="*/ 363196 h 2843749"/>
              <a:gd name="connsiteX3" fmla="*/ 4367719 w 4384431"/>
              <a:gd name="connsiteY3" fmla="*/ 2843749 h 2843749"/>
              <a:gd name="connsiteX0" fmla="*/ 0 w 4403736"/>
              <a:gd name="connsiteY0" fmla="*/ 71366 h 2843749"/>
              <a:gd name="connsiteX1" fmla="*/ 3618689 w 4403736"/>
              <a:gd name="connsiteY1" fmla="*/ 13000 h 2843749"/>
              <a:gd name="connsiteX2" fmla="*/ 4377447 w 4403736"/>
              <a:gd name="connsiteY2" fmla="*/ 363196 h 2843749"/>
              <a:gd name="connsiteX3" fmla="*/ 4367719 w 4403736"/>
              <a:gd name="connsiteY3" fmla="*/ 2843749 h 2843749"/>
              <a:gd name="connsiteX0" fmla="*/ 0 w 4451116"/>
              <a:gd name="connsiteY0" fmla="*/ 71366 h 2843749"/>
              <a:gd name="connsiteX1" fmla="*/ 3618689 w 4451116"/>
              <a:gd name="connsiteY1" fmla="*/ 13000 h 2843749"/>
              <a:gd name="connsiteX2" fmla="*/ 4377447 w 4451116"/>
              <a:gd name="connsiteY2" fmla="*/ 363196 h 2843749"/>
              <a:gd name="connsiteX3" fmla="*/ 4435812 w 4451116"/>
              <a:gd name="connsiteY3" fmla="*/ 2843749 h 2843749"/>
              <a:gd name="connsiteX0" fmla="*/ 0 w 4494889"/>
              <a:gd name="connsiteY0" fmla="*/ 71366 h 2843749"/>
              <a:gd name="connsiteX1" fmla="*/ 3618689 w 4494889"/>
              <a:gd name="connsiteY1" fmla="*/ 13000 h 2843749"/>
              <a:gd name="connsiteX2" fmla="*/ 4377447 w 4494889"/>
              <a:gd name="connsiteY2" fmla="*/ 363196 h 2843749"/>
              <a:gd name="connsiteX3" fmla="*/ 4484450 w 4494889"/>
              <a:gd name="connsiteY3" fmla="*/ 2843749 h 2843749"/>
              <a:gd name="connsiteX0" fmla="*/ 0 w 4484450"/>
              <a:gd name="connsiteY0" fmla="*/ 71366 h 2843749"/>
              <a:gd name="connsiteX1" fmla="*/ 3618689 w 4484450"/>
              <a:gd name="connsiteY1" fmla="*/ 13000 h 2843749"/>
              <a:gd name="connsiteX2" fmla="*/ 4377447 w 4484450"/>
              <a:gd name="connsiteY2" fmla="*/ 363196 h 2843749"/>
              <a:gd name="connsiteX3" fmla="*/ 4484450 w 4484450"/>
              <a:gd name="connsiteY3" fmla="*/ 2843749 h 2843749"/>
              <a:gd name="connsiteX0" fmla="*/ 0 w 4503182"/>
              <a:gd name="connsiteY0" fmla="*/ 71366 h 3196174"/>
              <a:gd name="connsiteX1" fmla="*/ 3618689 w 4503182"/>
              <a:gd name="connsiteY1" fmla="*/ 13000 h 3196174"/>
              <a:gd name="connsiteX2" fmla="*/ 4377447 w 4503182"/>
              <a:gd name="connsiteY2" fmla="*/ 363196 h 3196174"/>
              <a:gd name="connsiteX3" fmla="*/ 4503182 w 4503182"/>
              <a:gd name="connsiteY3" fmla="*/ 3196174 h 3196174"/>
              <a:gd name="connsiteX0" fmla="*/ 0 w 4574881"/>
              <a:gd name="connsiteY0" fmla="*/ 71366 h 4702561"/>
              <a:gd name="connsiteX1" fmla="*/ 3618689 w 4574881"/>
              <a:gd name="connsiteY1" fmla="*/ 13000 h 4702561"/>
              <a:gd name="connsiteX2" fmla="*/ 4377447 w 4574881"/>
              <a:gd name="connsiteY2" fmla="*/ 363196 h 4702561"/>
              <a:gd name="connsiteX3" fmla="*/ 4574881 w 4574881"/>
              <a:gd name="connsiteY3" fmla="*/ 4702561 h 4702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4881" h="4702561">
                <a:moveTo>
                  <a:pt x="0" y="71366"/>
                </a:moveTo>
                <a:lnTo>
                  <a:pt x="3618689" y="13000"/>
                </a:lnTo>
                <a:cubicBezTo>
                  <a:pt x="3994826" y="9757"/>
                  <a:pt x="4388796" y="-97246"/>
                  <a:pt x="4377447" y="363196"/>
                </a:cubicBezTo>
                <a:cubicBezTo>
                  <a:pt x="4414737" y="959825"/>
                  <a:pt x="4513272" y="3217472"/>
                  <a:pt x="4574881" y="4702561"/>
                </a:cubicBezTo>
              </a:path>
            </a:pathLst>
          </a:custGeom>
          <a:noFill/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00B050"/>
              </a:solidFill>
            </a:endParaRPr>
          </a:p>
        </p:txBody>
      </p:sp>
      <p:pic>
        <p:nvPicPr>
          <p:cNvPr id="20" name="Picture 19" descr="A metal piece of machinery&#10;&#10;Description automatically generated with medium confidence">
            <a:extLst>
              <a:ext uri="{FF2B5EF4-FFF2-40B4-BE49-F238E27FC236}">
                <a16:creationId xmlns:a16="http://schemas.microsoft.com/office/drawing/2014/main" id="{3E71718A-C3E9-E1D3-EB15-2B18EC3170B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3273" b="86667" l="14455" r="89364">
                        <a14:foregroundMark x1="46939" y1="23798" x2="44182" y2="28566"/>
                        <a14:foregroundMark x1="46242" y1="23273" x2="78182" y2="58424"/>
                        <a14:foregroundMark x1="78182" y1="58424" x2="75061" y2="66667"/>
                        <a14:foregroundMark x1="75061" y1="66667" x2="68788" y2="73697"/>
                        <a14:foregroundMark x1="68788" y1="73697" x2="67939" y2="74020"/>
                        <a14:foregroundMark x1="60030" y1="66828" x2="46545" y2="53010"/>
                        <a14:foregroundMark x1="23727" y1="76444" x2="26515" y2="68848"/>
                        <a14:foregroundMark x1="26515" y1="68848" x2="31242" y2="69212"/>
                        <a14:foregroundMark x1="23152" y1="76202" x2="25121" y2="67838"/>
                        <a14:foregroundMark x1="25121" y1="67838" x2="26788" y2="68566"/>
                        <a14:foregroundMark x1="23848" y1="68323" x2="23636" y2="73414"/>
                        <a14:foregroundMark x1="23788" y1="77939" x2="23636" y2="77131"/>
                        <a14:foregroundMark x1="24576" y1="68162" x2="23455" y2="67596"/>
                        <a14:foregroundMark x1="14606" y1="53215" x2="14697" y2="52081"/>
                        <a14:foregroundMark x1="15091" y1="49939" x2="15091" y2="49939"/>
                        <a14:foregroundMark x1="15242" y1="49576" x2="15152" y2="49899"/>
                        <a14:foregroundMark x1="14576" y1="52889" x2="14576" y2="52404"/>
                        <a14:foregroundMark x1="14455" y1="52283" x2="14455" y2="51717"/>
                        <a14:foregroundMark x1="14667" y1="51273" x2="14758" y2="50667"/>
                        <a14:foregroundMark x1="14667" y1="50707" x2="14727" y2="50828"/>
                        <a14:foregroundMark x1="14879" y1="52727" x2="15000" y2="52364"/>
                        <a14:foregroundMark x1="15000" y1="50303" x2="15000" y2="50303"/>
                        <a14:foregroundMark x1="35970" y1="54141" x2="32939" y2="57737"/>
                        <a14:foregroundMark x1="23455" y1="29010" x2="20273" y2="25374"/>
                        <a14:foregroundMark x1="25394" y1="32000" x2="22394" y2="28808"/>
                        <a14:backgroundMark x1="60758" y1="71434" x2="55121" y2="67677"/>
                        <a14:backgroundMark x1="55121" y1="67677" x2="46788" y2="57293"/>
                        <a14:backgroundMark x1="45394" y1="53657" x2="57485" y2="66909"/>
                        <a14:backgroundMark x1="44000" y1="53010" x2="36879" y2="45495"/>
                        <a14:backgroundMark x1="14303" y1="47879" x2="13636" y2="49939"/>
                        <a14:backgroundMark x1="14394" y1="48848" x2="14667" y2="48848"/>
                        <a14:backgroundMark x1="14394" y1="55152" x2="13030" y2="53535"/>
                        <a14:backgroundMark x1="14424" y1="48808" x2="13515" y2="50869"/>
                        <a14:backgroundMark x1="13606" y1="53293" x2="13273" y2="51798"/>
                        <a14:backgroundMark x1="14121" y1="50020" x2="13758" y2="51313"/>
                        <a14:backgroundMark x1="15242" y1="51313" x2="15242" y2="51313"/>
                        <a14:backgroundMark x1="15333" y1="50949" x2="15333" y2="50949"/>
                        <a14:backgroundMark x1="15333" y1="50505" x2="15333" y2="50505"/>
                        <a14:backgroundMark x1="15364" y1="50626" x2="15364" y2="50626"/>
                        <a14:backgroundMark x1="15182" y1="52000" x2="15182" y2="52000"/>
                        <a14:backgroundMark x1="15303" y1="51919" x2="15303" y2="5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5" t="18440" r="1388" b="5680"/>
          <a:stretch/>
        </p:blipFill>
        <p:spPr>
          <a:xfrm>
            <a:off x="1603337" y="2349547"/>
            <a:ext cx="6816222" cy="3982112"/>
          </a:xfrm>
          <a:prstGeom prst="rect">
            <a:avLst/>
          </a:prstGeom>
          <a:ln w="76200">
            <a:solidFill>
              <a:schemeClr val="bg2">
                <a:lumMod val="75000"/>
              </a:schemeClr>
            </a:solidFill>
          </a:ln>
        </p:spPr>
      </p:pic>
      <p:pic>
        <p:nvPicPr>
          <p:cNvPr id="2057" name="Picture 2056" descr="\documentclass{article}&#10;\usepackage{amsmath}&#10;\usepackage[table,xcdraw,dvipsnames]{xcolor}&#10;\pagestyle{empty}&#10;\begin{document}&#10;&#10;\color{white}{&#10;pixelated \\&#10;x-ray detector}&#10;&#10;&#10;\end{document}" title="IguanaTex Bitmap Display">
            <a:extLst>
              <a:ext uri="{FF2B5EF4-FFF2-40B4-BE49-F238E27FC236}">
                <a16:creationId xmlns:a16="http://schemas.microsoft.com/office/drawing/2014/main" id="{81FDEE5B-C5E4-D36B-A63D-2061E5F4354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861" y="3292746"/>
            <a:ext cx="1357004" cy="440402"/>
          </a:xfrm>
          <a:prstGeom prst="rect">
            <a:avLst/>
          </a:prstGeom>
        </p:spPr>
      </p:pic>
      <p:sp>
        <p:nvSpPr>
          <p:cNvPr id="2062" name="Freeform: Shape 2061">
            <a:extLst>
              <a:ext uri="{FF2B5EF4-FFF2-40B4-BE49-F238E27FC236}">
                <a16:creationId xmlns:a16="http://schemas.microsoft.com/office/drawing/2014/main" id="{CD865ABA-1E04-B460-C906-97678D0A242C}"/>
              </a:ext>
            </a:extLst>
          </p:cNvPr>
          <p:cNvSpPr/>
          <p:nvPr/>
        </p:nvSpPr>
        <p:spPr>
          <a:xfrm>
            <a:off x="4342317" y="4071609"/>
            <a:ext cx="991748" cy="2596868"/>
          </a:xfrm>
          <a:custGeom>
            <a:avLst/>
            <a:gdLst>
              <a:gd name="connsiteX0" fmla="*/ 0 w 4523362"/>
              <a:gd name="connsiteY0" fmla="*/ 196864 h 2959519"/>
              <a:gd name="connsiteX1" fmla="*/ 3891064 w 4523362"/>
              <a:gd name="connsiteY1" fmla="*/ 138498 h 2959519"/>
              <a:gd name="connsiteX2" fmla="*/ 4357992 w 4523362"/>
              <a:gd name="connsiteY2" fmla="*/ 235775 h 2959519"/>
              <a:gd name="connsiteX3" fmla="*/ 4523362 w 4523362"/>
              <a:gd name="connsiteY3" fmla="*/ 2959519 h 2959519"/>
              <a:gd name="connsiteX0" fmla="*/ 0 w 4523362"/>
              <a:gd name="connsiteY0" fmla="*/ 69183 h 2831838"/>
              <a:gd name="connsiteX1" fmla="*/ 3891064 w 4523362"/>
              <a:gd name="connsiteY1" fmla="*/ 10817 h 2831838"/>
              <a:gd name="connsiteX2" fmla="*/ 4377447 w 4523362"/>
              <a:gd name="connsiteY2" fmla="*/ 361013 h 2831838"/>
              <a:gd name="connsiteX3" fmla="*/ 4523362 w 4523362"/>
              <a:gd name="connsiteY3" fmla="*/ 2831838 h 2831838"/>
              <a:gd name="connsiteX0" fmla="*/ 0 w 4523362"/>
              <a:gd name="connsiteY0" fmla="*/ 69183 h 2831838"/>
              <a:gd name="connsiteX1" fmla="*/ 3618689 w 4523362"/>
              <a:gd name="connsiteY1" fmla="*/ 10817 h 2831838"/>
              <a:gd name="connsiteX2" fmla="*/ 4377447 w 4523362"/>
              <a:gd name="connsiteY2" fmla="*/ 361013 h 2831838"/>
              <a:gd name="connsiteX3" fmla="*/ 4523362 w 4523362"/>
              <a:gd name="connsiteY3" fmla="*/ 2831838 h 2831838"/>
              <a:gd name="connsiteX0" fmla="*/ 0 w 4523362"/>
              <a:gd name="connsiteY0" fmla="*/ 73505 h 2836160"/>
              <a:gd name="connsiteX1" fmla="*/ 3618689 w 4523362"/>
              <a:gd name="connsiteY1" fmla="*/ 15139 h 2836160"/>
              <a:gd name="connsiteX2" fmla="*/ 4377447 w 4523362"/>
              <a:gd name="connsiteY2" fmla="*/ 365335 h 2836160"/>
              <a:gd name="connsiteX3" fmla="*/ 4523362 w 4523362"/>
              <a:gd name="connsiteY3" fmla="*/ 2836160 h 2836160"/>
              <a:gd name="connsiteX0" fmla="*/ 0 w 4523362"/>
              <a:gd name="connsiteY0" fmla="*/ 71366 h 2834021"/>
              <a:gd name="connsiteX1" fmla="*/ 3618689 w 4523362"/>
              <a:gd name="connsiteY1" fmla="*/ 13000 h 2834021"/>
              <a:gd name="connsiteX2" fmla="*/ 4377447 w 4523362"/>
              <a:gd name="connsiteY2" fmla="*/ 363196 h 2834021"/>
              <a:gd name="connsiteX3" fmla="*/ 4523362 w 4523362"/>
              <a:gd name="connsiteY3" fmla="*/ 2834021 h 2834021"/>
              <a:gd name="connsiteX0" fmla="*/ 0 w 4523362"/>
              <a:gd name="connsiteY0" fmla="*/ 71366 h 2834021"/>
              <a:gd name="connsiteX1" fmla="*/ 3618689 w 4523362"/>
              <a:gd name="connsiteY1" fmla="*/ 13000 h 2834021"/>
              <a:gd name="connsiteX2" fmla="*/ 4377447 w 4523362"/>
              <a:gd name="connsiteY2" fmla="*/ 363196 h 2834021"/>
              <a:gd name="connsiteX3" fmla="*/ 4523362 w 4523362"/>
              <a:gd name="connsiteY3" fmla="*/ 2834021 h 2834021"/>
              <a:gd name="connsiteX0" fmla="*/ 0 w 4379462"/>
              <a:gd name="connsiteY0" fmla="*/ 71366 h 2843749"/>
              <a:gd name="connsiteX1" fmla="*/ 3618689 w 4379462"/>
              <a:gd name="connsiteY1" fmla="*/ 13000 h 2843749"/>
              <a:gd name="connsiteX2" fmla="*/ 4377447 w 4379462"/>
              <a:gd name="connsiteY2" fmla="*/ 363196 h 2843749"/>
              <a:gd name="connsiteX3" fmla="*/ 4367719 w 4379462"/>
              <a:gd name="connsiteY3" fmla="*/ 2843749 h 2843749"/>
              <a:gd name="connsiteX0" fmla="*/ 0 w 4384431"/>
              <a:gd name="connsiteY0" fmla="*/ 71366 h 2843749"/>
              <a:gd name="connsiteX1" fmla="*/ 3618689 w 4384431"/>
              <a:gd name="connsiteY1" fmla="*/ 13000 h 2843749"/>
              <a:gd name="connsiteX2" fmla="*/ 4377447 w 4384431"/>
              <a:gd name="connsiteY2" fmla="*/ 363196 h 2843749"/>
              <a:gd name="connsiteX3" fmla="*/ 4367719 w 4384431"/>
              <a:gd name="connsiteY3" fmla="*/ 2843749 h 2843749"/>
              <a:gd name="connsiteX0" fmla="*/ 0 w 4403736"/>
              <a:gd name="connsiteY0" fmla="*/ 71366 h 2843749"/>
              <a:gd name="connsiteX1" fmla="*/ 3618689 w 4403736"/>
              <a:gd name="connsiteY1" fmla="*/ 13000 h 2843749"/>
              <a:gd name="connsiteX2" fmla="*/ 4377447 w 4403736"/>
              <a:gd name="connsiteY2" fmla="*/ 363196 h 2843749"/>
              <a:gd name="connsiteX3" fmla="*/ 4367719 w 4403736"/>
              <a:gd name="connsiteY3" fmla="*/ 2843749 h 2843749"/>
              <a:gd name="connsiteX0" fmla="*/ 0 w 4451116"/>
              <a:gd name="connsiteY0" fmla="*/ 71366 h 2843749"/>
              <a:gd name="connsiteX1" fmla="*/ 3618689 w 4451116"/>
              <a:gd name="connsiteY1" fmla="*/ 13000 h 2843749"/>
              <a:gd name="connsiteX2" fmla="*/ 4377447 w 4451116"/>
              <a:gd name="connsiteY2" fmla="*/ 363196 h 2843749"/>
              <a:gd name="connsiteX3" fmla="*/ 4435812 w 4451116"/>
              <a:gd name="connsiteY3" fmla="*/ 2843749 h 2843749"/>
              <a:gd name="connsiteX0" fmla="*/ 0 w 4494889"/>
              <a:gd name="connsiteY0" fmla="*/ 71366 h 2843749"/>
              <a:gd name="connsiteX1" fmla="*/ 3618689 w 4494889"/>
              <a:gd name="connsiteY1" fmla="*/ 13000 h 2843749"/>
              <a:gd name="connsiteX2" fmla="*/ 4377447 w 4494889"/>
              <a:gd name="connsiteY2" fmla="*/ 363196 h 2843749"/>
              <a:gd name="connsiteX3" fmla="*/ 4484450 w 4494889"/>
              <a:gd name="connsiteY3" fmla="*/ 2843749 h 2843749"/>
              <a:gd name="connsiteX0" fmla="*/ 0 w 4484450"/>
              <a:gd name="connsiteY0" fmla="*/ 71366 h 2843749"/>
              <a:gd name="connsiteX1" fmla="*/ 3618689 w 4484450"/>
              <a:gd name="connsiteY1" fmla="*/ 13000 h 2843749"/>
              <a:gd name="connsiteX2" fmla="*/ 4377447 w 4484450"/>
              <a:gd name="connsiteY2" fmla="*/ 363196 h 2843749"/>
              <a:gd name="connsiteX3" fmla="*/ 4484450 w 4484450"/>
              <a:gd name="connsiteY3" fmla="*/ 2843749 h 2843749"/>
              <a:gd name="connsiteX0" fmla="*/ 0 w 4503182"/>
              <a:gd name="connsiteY0" fmla="*/ 71366 h 3196174"/>
              <a:gd name="connsiteX1" fmla="*/ 3618689 w 4503182"/>
              <a:gd name="connsiteY1" fmla="*/ 13000 h 3196174"/>
              <a:gd name="connsiteX2" fmla="*/ 4377447 w 4503182"/>
              <a:gd name="connsiteY2" fmla="*/ 363196 h 3196174"/>
              <a:gd name="connsiteX3" fmla="*/ 4503182 w 4503182"/>
              <a:gd name="connsiteY3" fmla="*/ 3196174 h 3196174"/>
              <a:gd name="connsiteX0" fmla="*/ 0 w 4574881"/>
              <a:gd name="connsiteY0" fmla="*/ 71366 h 4702561"/>
              <a:gd name="connsiteX1" fmla="*/ 3618689 w 4574881"/>
              <a:gd name="connsiteY1" fmla="*/ 13000 h 4702561"/>
              <a:gd name="connsiteX2" fmla="*/ 4377447 w 4574881"/>
              <a:gd name="connsiteY2" fmla="*/ 363196 h 4702561"/>
              <a:gd name="connsiteX3" fmla="*/ 4574881 w 4574881"/>
              <a:gd name="connsiteY3" fmla="*/ 4702561 h 4702561"/>
              <a:gd name="connsiteX0" fmla="*/ 0 w 956192"/>
              <a:gd name="connsiteY0" fmla="*/ 13000 h 4702561"/>
              <a:gd name="connsiteX1" fmla="*/ 758758 w 956192"/>
              <a:gd name="connsiteY1" fmla="*/ 363196 h 4702561"/>
              <a:gd name="connsiteX2" fmla="*/ 956192 w 956192"/>
              <a:gd name="connsiteY2" fmla="*/ 4702561 h 4702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6192" h="4702561">
                <a:moveTo>
                  <a:pt x="0" y="13000"/>
                </a:moveTo>
                <a:cubicBezTo>
                  <a:pt x="376137" y="9757"/>
                  <a:pt x="770107" y="-97246"/>
                  <a:pt x="758758" y="363196"/>
                </a:cubicBezTo>
                <a:cubicBezTo>
                  <a:pt x="796048" y="959825"/>
                  <a:pt x="894583" y="3217472"/>
                  <a:pt x="956192" y="4702561"/>
                </a:cubicBezTo>
              </a:path>
            </a:pathLst>
          </a:custGeom>
          <a:noFill/>
          <a:ln w="38100">
            <a:solidFill>
              <a:srgbClr val="00B050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>
              <a:solidFill>
                <a:srgbClr val="00B050"/>
              </a:solidFill>
            </a:endParaRPr>
          </a:p>
        </p:txBody>
      </p:sp>
      <p:sp>
        <p:nvSpPr>
          <p:cNvPr id="2063" name="Slide Number Placeholder 2062">
            <a:extLst>
              <a:ext uri="{FF2B5EF4-FFF2-40B4-BE49-F238E27FC236}">
                <a16:creationId xmlns:a16="http://schemas.microsoft.com/office/drawing/2014/main" id="{20AB7D93-BA50-FF28-B929-AE1FACE09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1896-7BB5-4A00-B991-B0F93D059171}" type="slidenum">
              <a:rPr lang="en-NL" smtClean="0"/>
              <a:t>10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95639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A92BE-B8D7-D034-8642-91A7B6478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902C16E-8667-F08A-24DC-C896AEE0449E}"/>
              </a:ext>
            </a:extLst>
          </p:cNvPr>
          <p:cNvGrpSpPr/>
          <p:nvPr/>
        </p:nvGrpSpPr>
        <p:grpSpPr>
          <a:xfrm>
            <a:off x="-15240" y="-17838"/>
            <a:ext cx="9159240" cy="1010458"/>
            <a:chOff x="-15240" y="217137"/>
            <a:chExt cx="9159240" cy="103412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E93981E-AA6C-D743-56FF-6987712EE0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4" t="36560" r="17290" b="53576"/>
            <a:stretch/>
          </p:blipFill>
          <p:spPr>
            <a:xfrm>
              <a:off x="-15240" y="217144"/>
              <a:ext cx="9159240" cy="1034116"/>
            </a:xfrm>
            <a:prstGeom prst="rect">
              <a:avLst/>
            </a:prstGeom>
          </p:spPr>
        </p:pic>
        <p:sp>
          <p:nvSpPr>
            <p:cNvPr id="9" name="Titel 9">
              <a:extLst>
                <a:ext uri="{FF2B5EF4-FFF2-40B4-BE49-F238E27FC236}">
                  <a16:creationId xmlns:a16="http://schemas.microsoft.com/office/drawing/2014/main" id="{AFB3278F-2F37-FE2E-3482-E2F7F6607281}"/>
                </a:ext>
              </a:extLst>
            </p:cNvPr>
            <p:cNvSpPr txBox="1">
              <a:spLocks/>
            </p:cNvSpPr>
            <p:nvPr/>
          </p:nvSpPr>
          <p:spPr>
            <a:xfrm>
              <a:off x="2930" y="217137"/>
              <a:ext cx="9141069" cy="1034122"/>
            </a:xfrm>
            <a:prstGeom prst="rect">
              <a:avLst/>
            </a:prstGeom>
            <a:solidFill>
              <a:schemeClr val="accent6">
                <a:lumMod val="50000"/>
                <a:alpha val="70000"/>
              </a:schemeClr>
            </a:solidFill>
          </p:spPr>
          <p:txBody>
            <a:bodyPr vert="horz" lIns="456300" tIns="0" rIns="45630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300" dirty="0"/>
                <a:t> 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E3B1A0B-DF0F-32A6-4A81-10F71FBC75A6}"/>
              </a:ext>
            </a:extLst>
          </p:cNvPr>
          <p:cNvSpPr txBox="1"/>
          <p:nvPr/>
        </p:nvSpPr>
        <p:spPr>
          <a:xfrm>
            <a:off x="797466" y="127479"/>
            <a:ext cx="762209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dirty="0">
                <a:solidFill>
                  <a:schemeClr val="bg1"/>
                </a:solidFill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Interaction Chamber</a:t>
            </a:r>
            <a:endParaRPr lang="en-NL" sz="3900" dirty="0">
              <a:solidFill>
                <a:schemeClr val="bg1"/>
              </a:solidFill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1242763E-C08B-A5B8-1B0F-7509FAE4728E}"/>
              </a:ext>
            </a:extLst>
          </p:cNvPr>
          <p:cNvSpPr/>
          <p:nvPr/>
        </p:nvSpPr>
        <p:spPr>
          <a:xfrm>
            <a:off x="4475286" y="1208661"/>
            <a:ext cx="1937472" cy="809096"/>
          </a:xfrm>
          <a:prstGeom prst="parallelogram">
            <a:avLst>
              <a:gd name="adj" fmla="val 0"/>
            </a:avLst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FD7FF01-8869-5F5E-1569-E86970195176}"/>
              </a:ext>
            </a:extLst>
          </p:cNvPr>
          <p:cNvGrpSpPr/>
          <p:nvPr/>
        </p:nvGrpSpPr>
        <p:grpSpPr>
          <a:xfrm rot="1127313">
            <a:off x="5623207" y="1270254"/>
            <a:ext cx="408004" cy="301212"/>
            <a:chOff x="6837762" y="943260"/>
            <a:chExt cx="634881" cy="46870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68533C4-46B5-306E-919E-62D098A1F38C}"/>
                </a:ext>
              </a:extLst>
            </p:cNvPr>
            <p:cNvSpPr/>
            <p:nvPr/>
          </p:nvSpPr>
          <p:spPr>
            <a:xfrm rot="1416285">
              <a:off x="6872571" y="943260"/>
              <a:ext cx="600072" cy="45190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5333278-F55D-AB56-EBE7-F8E005DF6A0A}"/>
                </a:ext>
              </a:extLst>
            </p:cNvPr>
            <p:cNvSpPr/>
            <p:nvPr/>
          </p:nvSpPr>
          <p:spPr>
            <a:xfrm rot="1416285">
              <a:off x="6837762" y="960065"/>
              <a:ext cx="600072" cy="45190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pic>
        <p:nvPicPr>
          <p:cNvPr id="7" name="Picture 6" descr="A metal piece of machinery&#10;&#10;Description automatically generated with medium confidence">
            <a:extLst>
              <a:ext uri="{FF2B5EF4-FFF2-40B4-BE49-F238E27FC236}">
                <a16:creationId xmlns:a16="http://schemas.microsoft.com/office/drawing/2014/main" id="{79A31EB4-34C3-7246-EFFA-0FA74CE856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" t="18440" r="1388" b="5680"/>
          <a:stretch/>
        </p:blipFill>
        <p:spPr>
          <a:xfrm>
            <a:off x="1637637" y="2354950"/>
            <a:ext cx="6816222" cy="3982112"/>
          </a:xfrm>
          <a:prstGeom prst="rect">
            <a:avLst/>
          </a:prstGeom>
          <a:ln w="76200">
            <a:solidFill>
              <a:schemeClr val="bg2">
                <a:lumMod val="75000"/>
              </a:schemeClr>
            </a:solidFill>
          </a:ln>
        </p:spPr>
      </p:pic>
      <p:pic>
        <p:nvPicPr>
          <p:cNvPr id="2055" name="Picture 2054" descr="\documentclass{article}&#10;\usepackage{multirow}&#10;\usepackage{amsmath}&#10;\usepackage[table,xcdraw,dvipsnames]{xcolor}&#10;\usepackage{wasysym}&#10;\usepackage{tikz}&#10;\pagestyle{empty}&#10;\begin{document}&#10;&#10;\definecolor{electron_beam_green}{RGB}{88,215,85}&#10;\noindent \textcolor{electron_beam_green}{electron\\ beam}&#10;&#10;\end{document}" title="IguanaTex Bitmap Display">
            <a:extLst>
              <a:ext uri="{FF2B5EF4-FFF2-40B4-BE49-F238E27FC236}">
                <a16:creationId xmlns:a16="http://schemas.microsoft.com/office/drawing/2014/main" id="{9C1A5E64-8533-DA52-177C-F5F2386A2A0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67" y="3359100"/>
            <a:ext cx="1119821" cy="59238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E0326E-EF47-F4E6-A4DB-13AD64FA06EE}"/>
              </a:ext>
            </a:extLst>
          </p:cNvPr>
          <p:cNvCxnSpPr>
            <a:cxnSpLocks/>
          </p:cNvCxnSpPr>
          <p:nvPr/>
        </p:nvCxnSpPr>
        <p:spPr>
          <a:xfrm>
            <a:off x="2882271" y="1713608"/>
            <a:ext cx="0" cy="113312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3702D8-3556-44B4-9893-0C0D19B45E5A}"/>
              </a:ext>
            </a:extLst>
          </p:cNvPr>
          <p:cNvCxnSpPr>
            <a:cxnSpLocks/>
          </p:cNvCxnSpPr>
          <p:nvPr/>
        </p:nvCxnSpPr>
        <p:spPr>
          <a:xfrm flipH="1">
            <a:off x="2882271" y="2846728"/>
            <a:ext cx="484485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B8B49B2-E4A1-E40C-21D3-392F5B45C676}"/>
              </a:ext>
            </a:extLst>
          </p:cNvPr>
          <p:cNvCxnSpPr>
            <a:cxnSpLocks/>
          </p:cNvCxnSpPr>
          <p:nvPr/>
        </p:nvCxnSpPr>
        <p:spPr>
          <a:xfrm flipV="1">
            <a:off x="3366756" y="2848345"/>
            <a:ext cx="0" cy="2030282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C82C2F1-4422-8D4C-0834-A889699CC882}"/>
              </a:ext>
            </a:extLst>
          </p:cNvPr>
          <p:cNvCxnSpPr>
            <a:cxnSpLocks/>
          </p:cNvCxnSpPr>
          <p:nvPr/>
        </p:nvCxnSpPr>
        <p:spPr>
          <a:xfrm flipV="1">
            <a:off x="3366756" y="3616680"/>
            <a:ext cx="284049" cy="1261947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73318D8-0616-6671-39F9-8FD020F3F44D}"/>
              </a:ext>
            </a:extLst>
          </p:cNvPr>
          <p:cNvCxnSpPr>
            <a:cxnSpLocks/>
          </p:cNvCxnSpPr>
          <p:nvPr/>
        </p:nvCxnSpPr>
        <p:spPr>
          <a:xfrm flipH="1" flipV="1">
            <a:off x="3650805" y="3616680"/>
            <a:ext cx="96065" cy="67630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CEF79FE-8CEA-B3FE-E5AB-28988136B18A}"/>
              </a:ext>
            </a:extLst>
          </p:cNvPr>
          <p:cNvCxnSpPr>
            <a:cxnSpLocks/>
          </p:cNvCxnSpPr>
          <p:nvPr/>
        </p:nvCxnSpPr>
        <p:spPr>
          <a:xfrm flipH="1" flipV="1">
            <a:off x="1990377" y="4066579"/>
            <a:ext cx="1756493" cy="234408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Isosceles Triangle 1935 2">
            <a:extLst>
              <a:ext uri="{FF2B5EF4-FFF2-40B4-BE49-F238E27FC236}">
                <a16:creationId xmlns:a16="http://schemas.microsoft.com/office/drawing/2014/main" id="{5DF3B4FB-16B8-9E75-129F-BD66B9131AB0}"/>
              </a:ext>
            </a:extLst>
          </p:cNvPr>
          <p:cNvSpPr/>
          <p:nvPr/>
        </p:nvSpPr>
        <p:spPr>
          <a:xfrm rot="16200000">
            <a:off x="4890411" y="1212154"/>
            <a:ext cx="310673" cy="5814899"/>
          </a:xfrm>
          <a:custGeom>
            <a:avLst/>
            <a:gdLst>
              <a:gd name="connsiteX0" fmla="*/ 0 w 280264"/>
              <a:gd name="connsiteY0" fmla="*/ 2114645 h 2114645"/>
              <a:gd name="connsiteX1" fmla="*/ 147038 w 280264"/>
              <a:gd name="connsiteY1" fmla="*/ 0 h 2114645"/>
              <a:gd name="connsiteX2" fmla="*/ 280264 w 280264"/>
              <a:gd name="connsiteY2" fmla="*/ 2114645 h 2114645"/>
              <a:gd name="connsiteX3" fmla="*/ 0 w 280264"/>
              <a:gd name="connsiteY3" fmla="*/ 2114645 h 2114645"/>
              <a:gd name="connsiteX0" fmla="*/ 0 w 280264"/>
              <a:gd name="connsiteY0" fmla="*/ 2114645 h 2114645"/>
              <a:gd name="connsiteX1" fmla="*/ 147038 w 280264"/>
              <a:gd name="connsiteY1" fmla="*/ 0 h 2114645"/>
              <a:gd name="connsiteX2" fmla="*/ 280264 w 280264"/>
              <a:gd name="connsiteY2" fmla="*/ 2114645 h 2114645"/>
              <a:gd name="connsiteX3" fmla="*/ 153259 w 280264"/>
              <a:gd name="connsiteY3" fmla="*/ 2112608 h 2114645"/>
              <a:gd name="connsiteX4" fmla="*/ 0 w 280264"/>
              <a:gd name="connsiteY4" fmla="*/ 2114645 h 2114645"/>
              <a:gd name="connsiteX0" fmla="*/ 0 w 280264"/>
              <a:gd name="connsiteY0" fmla="*/ 2114645 h 2200718"/>
              <a:gd name="connsiteX1" fmla="*/ 147038 w 280264"/>
              <a:gd name="connsiteY1" fmla="*/ 0 h 2200718"/>
              <a:gd name="connsiteX2" fmla="*/ 280264 w 280264"/>
              <a:gd name="connsiteY2" fmla="*/ 2114645 h 2200718"/>
              <a:gd name="connsiteX3" fmla="*/ 160404 w 280264"/>
              <a:gd name="connsiteY3" fmla="*/ 2200718 h 2200718"/>
              <a:gd name="connsiteX4" fmla="*/ 0 w 280264"/>
              <a:gd name="connsiteY4" fmla="*/ 2114645 h 2200718"/>
              <a:gd name="connsiteX0" fmla="*/ 0 w 280264"/>
              <a:gd name="connsiteY0" fmla="*/ 2114645 h 2200718"/>
              <a:gd name="connsiteX1" fmla="*/ 147038 w 280264"/>
              <a:gd name="connsiteY1" fmla="*/ 0 h 2200718"/>
              <a:gd name="connsiteX2" fmla="*/ 280264 w 280264"/>
              <a:gd name="connsiteY2" fmla="*/ 2114645 h 2200718"/>
              <a:gd name="connsiteX3" fmla="*/ 160404 w 280264"/>
              <a:gd name="connsiteY3" fmla="*/ 2200718 h 2200718"/>
              <a:gd name="connsiteX4" fmla="*/ 0 w 280264"/>
              <a:gd name="connsiteY4" fmla="*/ 2114645 h 2200718"/>
              <a:gd name="connsiteX0" fmla="*/ 0 w 280264"/>
              <a:gd name="connsiteY0" fmla="*/ 2114645 h 2200718"/>
              <a:gd name="connsiteX1" fmla="*/ 147038 w 280264"/>
              <a:gd name="connsiteY1" fmla="*/ 0 h 2200718"/>
              <a:gd name="connsiteX2" fmla="*/ 280264 w 280264"/>
              <a:gd name="connsiteY2" fmla="*/ 2114645 h 2200718"/>
              <a:gd name="connsiteX3" fmla="*/ 160404 w 280264"/>
              <a:gd name="connsiteY3" fmla="*/ 2200718 h 2200718"/>
              <a:gd name="connsiteX4" fmla="*/ 0 w 280264"/>
              <a:gd name="connsiteY4" fmla="*/ 2114645 h 2200718"/>
              <a:gd name="connsiteX0" fmla="*/ 0 w 280264"/>
              <a:gd name="connsiteY0" fmla="*/ 2114645 h 2200718"/>
              <a:gd name="connsiteX1" fmla="*/ 147038 w 280264"/>
              <a:gd name="connsiteY1" fmla="*/ 0 h 2200718"/>
              <a:gd name="connsiteX2" fmla="*/ 280264 w 280264"/>
              <a:gd name="connsiteY2" fmla="*/ 2114645 h 2200718"/>
              <a:gd name="connsiteX3" fmla="*/ 160404 w 280264"/>
              <a:gd name="connsiteY3" fmla="*/ 2200718 h 2200718"/>
              <a:gd name="connsiteX4" fmla="*/ 0 w 280264"/>
              <a:gd name="connsiteY4" fmla="*/ 2114645 h 2200718"/>
              <a:gd name="connsiteX0" fmla="*/ 0 w 280808"/>
              <a:gd name="connsiteY0" fmla="*/ 2114645 h 2200718"/>
              <a:gd name="connsiteX1" fmla="*/ 147038 w 280808"/>
              <a:gd name="connsiteY1" fmla="*/ 0 h 2200718"/>
              <a:gd name="connsiteX2" fmla="*/ 280264 w 280808"/>
              <a:gd name="connsiteY2" fmla="*/ 2114645 h 2200718"/>
              <a:gd name="connsiteX3" fmla="*/ 160404 w 280808"/>
              <a:gd name="connsiteY3" fmla="*/ 2200718 h 2200718"/>
              <a:gd name="connsiteX4" fmla="*/ 0 w 280808"/>
              <a:gd name="connsiteY4" fmla="*/ 2114645 h 2200718"/>
              <a:gd name="connsiteX0" fmla="*/ 290 w 281098"/>
              <a:gd name="connsiteY0" fmla="*/ 2114645 h 2200718"/>
              <a:gd name="connsiteX1" fmla="*/ 147328 w 281098"/>
              <a:gd name="connsiteY1" fmla="*/ 0 h 2200718"/>
              <a:gd name="connsiteX2" fmla="*/ 280554 w 281098"/>
              <a:gd name="connsiteY2" fmla="*/ 2114645 h 2200718"/>
              <a:gd name="connsiteX3" fmla="*/ 160694 w 281098"/>
              <a:gd name="connsiteY3" fmla="*/ 2200718 h 2200718"/>
              <a:gd name="connsiteX4" fmla="*/ 290 w 281098"/>
              <a:gd name="connsiteY4" fmla="*/ 2114645 h 2200718"/>
              <a:gd name="connsiteX0" fmla="*/ 290 w 283172"/>
              <a:gd name="connsiteY0" fmla="*/ 2114645 h 2200718"/>
              <a:gd name="connsiteX1" fmla="*/ 147328 w 283172"/>
              <a:gd name="connsiteY1" fmla="*/ 0 h 2200718"/>
              <a:gd name="connsiteX2" fmla="*/ 280554 w 283172"/>
              <a:gd name="connsiteY2" fmla="*/ 2114645 h 2200718"/>
              <a:gd name="connsiteX3" fmla="*/ 160694 w 283172"/>
              <a:gd name="connsiteY3" fmla="*/ 2200718 h 2200718"/>
              <a:gd name="connsiteX4" fmla="*/ 290 w 283172"/>
              <a:gd name="connsiteY4" fmla="*/ 2114645 h 2200718"/>
              <a:gd name="connsiteX0" fmla="*/ 472 w 282508"/>
              <a:gd name="connsiteY0" fmla="*/ 2114645 h 2255486"/>
              <a:gd name="connsiteX1" fmla="*/ 147510 w 282508"/>
              <a:gd name="connsiteY1" fmla="*/ 0 h 2255486"/>
              <a:gd name="connsiteX2" fmla="*/ 280736 w 282508"/>
              <a:gd name="connsiteY2" fmla="*/ 2114645 h 2255486"/>
              <a:gd name="connsiteX3" fmla="*/ 156114 w 282508"/>
              <a:gd name="connsiteY3" fmla="*/ 2255486 h 2255486"/>
              <a:gd name="connsiteX4" fmla="*/ 472 w 282508"/>
              <a:gd name="connsiteY4" fmla="*/ 2114645 h 2255486"/>
              <a:gd name="connsiteX0" fmla="*/ 1629 w 282259"/>
              <a:gd name="connsiteY0" fmla="*/ 2114645 h 2454857"/>
              <a:gd name="connsiteX1" fmla="*/ 148667 w 282259"/>
              <a:gd name="connsiteY1" fmla="*/ 0 h 2454857"/>
              <a:gd name="connsiteX2" fmla="*/ 281893 w 282259"/>
              <a:gd name="connsiteY2" fmla="*/ 2114645 h 2454857"/>
              <a:gd name="connsiteX3" fmla="*/ 143880 w 282259"/>
              <a:gd name="connsiteY3" fmla="*/ 2454857 h 2454857"/>
              <a:gd name="connsiteX4" fmla="*/ 1629 w 282259"/>
              <a:gd name="connsiteY4" fmla="*/ 2114645 h 2454857"/>
              <a:gd name="connsiteX0" fmla="*/ 1629 w 282259"/>
              <a:gd name="connsiteY0" fmla="*/ 2114645 h 2454857"/>
              <a:gd name="connsiteX1" fmla="*/ 148667 w 282259"/>
              <a:gd name="connsiteY1" fmla="*/ 0 h 2454857"/>
              <a:gd name="connsiteX2" fmla="*/ 163485 w 282259"/>
              <a:gd name="connsiteY2" fmla="*/ 133004 h 2454857"/>
              <a:gd name="connsiteX3" fmla="*/ 281893 w 282259"/>
              <a:gd name="connsiteY3" fmla="*/ 2114645 h 2454857"/>
              <a:gd name="connsiteX4" fmla="*/ 143880 w 282259"/>
              <a:gd name="connsiteY4" fmla="*/ 2454857 h 2454857"/>
              <a:gd name="connsiteX5" fmla="*/ 1629 w 282259"/>
              <a:gd name="connsiteY5" fmla="*/ 2114645 h 2454857"/>
              <a:gd name="connsiteX0" fmla="*/ 1629 w 282259"/>
              <a:gd name="connsiteY0" fmla="*/ 2172400 h 2512612"/>
              <a:gd name="connsiteX1" fmla="*/ 123472 w 282259"/>
              <a:gd name="connsiteY1" fmla="*/ 0 h 2512612"/>
              <a:gd name="connsiteX2" fmla="*/ 163485 w 282259"/>
              <a:gd name="connsiteY2" fmla="*/ 190759 h 2512612"/>
              <a:gd name="connsiteX3" fmla="*/ 281893 w 282259"/>
              <a:gd name="connsiteY3" fmla="*/ 2172400 h 2512612"/>
              <a:gd name="connsiteX4" fmla="*/ 143880 w 282259"/>
              <a:gd name="connsiteY4" fmla="*/ 2512612 h 2512612"/>
              <a:gd name="connsiteX5" fmla="*/ 1629 w 282259"/>
              <a:gd name="connsiteY5" fmla="*/ 2172400 h 2512612"/>
              <a:gd name="connsiteX0" fmla="*/ 1629 w 282259"/>
              <a:gd name="connsiteY0" fmla="*/ 2172400 h 2512612"/>
              <a:gd name="connsiteX1" fmla="*/ 123472 w 282259"/>
              <a:gd name="connsiteY1" fmla="*/ 0 h 2512612"/>
              <a:gd name="connsiteX2" fmla="*/ 166634 w 282259"/>
              <a:gd name="connsiteY2" fmla="*/ 17494 h 2512612"/>
              <a:gd name="connsiteX3" fmla="*/ 281893 w 282259"/>
              <a:gd name="connsiteY3" fmla="*/ 2172400 h 2512612"/>
              <a:gd name="connsiteX4" fmla="*/ 143880 w 282259"/>
              <a:gd name="connsiteY4" fmla="*/ 2512612 h 2512612"/>
              <a:gd name="connsiteX5" fmla="*/ 1629 w 282259"/>
              <a:gd name="connsiteY5" fmla="*/ 2172400 h 2512612"/>
              <a:gd name="connsiteX0" fmla="*/ 1629 w 282259"/>
              <a:gd name="connsiteY0" fmla="*/ 2172400 h 2512612"/>
              <a:gd name="connsiteX1" fmla="*/ 123472 w 282259"/>
              <a:gd name="connsiteY1" fmla="*/ 0 h 2512612"/>
              <a:gd name="connsiteX2" fmla="*/ 166634 w 282259"/>
              <a:gd name="connsiteY2" fmla="*/ 17494 h 2512612"/>
              <a:gd name="connsiteX3" fmla="*/ 176083 w 282259"/>
              <a:gd name="connsiteY3" fmla="*/ 196534 h 2512612"/>
              <a:gd name="connsiteX4" fmla="*/ 281893 w 282259"/>
              <a:gd name="connsiteY4" fmla="*/ 2172400 h 2512612"/>
              <a:gd name="connsiteX5" fmla="*/ 143880 w 282259"/>
              <a:gd name="connsiteY5" fmla="*/ 2512612 h 2512612"/>
              <a:gd name="connsiteX6" fmla="*/ 1629 w 282259"/>
              <a:gd name="connsiteY6" fmla="*/ 2172400 h 2512612"/>
              <a:gd name="connsiteX0" fmla="*/ 1629 w 282259"/>
              <a:gd name="connsiteY0" fmla="*/ 2172400 h 2512612"/>
              <a:gd name="connsiteX1" fmla="*/ 113095 w 282259"/>
              <a:gd name="connsiteY1" fmla="*/ 202310 h 2512612"/>
              <a:gd name="connsiteX2" fmla="*/ 123472 w 282259"/>
              <a:gd name="connsiteY2" fmla="*/ 0 h 2512612"/>
              <a:gd name="connsiteX3" fmla="*/ 166634 w 282259"/>
              <a:gd name="connsiteY3" fmla="*/ 17494 h 2512612"/>
              <a:gd name="connsiteX4" fmla="*/ 176083 w 282259"/>
              <a:gd name="connsiteY4" fmla="*/ 196534 h 2512612"/>
              <a:gd name="connsiteX5" fmla="*/ 281893 w 282259"/>
              <a:gd name="connsiteY5" fmla="*/ 2172400 h 2512612"/>
              <a:gd name="connsiteX6" fmla="*/ 143880 w 282259"/>
              <a:gd name="connsiteY6" fmla="*/ 2512612 h 2512612"/>
              <a:gd name="connsiteX7" fmla="*/ 1629 w 282259"/>
              <a:gd name="connsiteY7" fmla="*/ 2172400 h 2512612"/>
              <a:gd name="connsiteX0" fmla="*/ 1629 w 282259"/>
              <a:gd name="connsiteY0" fmla="*/ 2172400 h 2512612"/>
              <a:gd name="connsiteX1" fmla="*/ 122543 w 282259"/>
              <a:gd name="connsiteY1" fmla="*/ 202310 h 2512612"/>
              <a:gd name="connsiteX2" fmla="*/ 123472 w 282259"/>
              <a:gd name="connsiteY2" fmla="*/ 0 h 2512612"/>
              <a:gd name="connsiteX3" fmla="*/ 166634 w 282259"/>
              <a:gd name="connsiteY3" fmla="*/ 17494 h 2512612"/>
              <a:gd name="connsiteX4" fmla="*/ 176083 w 282259"/>
              <a:gd name="connsiteY4" fmla="*/ 196534 h 2512612"/>
              <a:gd name="connsiteX5" fmla="*/ 281893 w 282259"/>
              <a:gd name="connsiteY5" fmla="*/ 2172400 h 2512612"/>
              <a:gd name="connsiteX6" fmla="*/ 143880 w 282259"/>
              <a:gd name="connsiteY6" fmla="*/ 2512612 h 2512612"/>
              <a:gd name="connsiteX7" fmla="*/ 1629 w 282259"/>
              <a:gd name="connsiteY7" fmla="*/ 2172400 h 2512612"/>
              <a:gd name="connsiteX0" fmla="*/ 1629 w 282259"/>
              <a:gd name="connsiteY0" fmla="*/ 2172400 h 2512612"/>
              <a:gd name="connsiteX1" fmla="*/ 122543 w 282259"/>
              <a:gd name="connsiteY1" fmla="*/ 202310 h 2512612"/>
              <a:gd name="connsiteX2" fmla="*/ 123472 w 282259"/>
              <a:gd name="connsiteY2" fmla="*/ 0 h 2512612"/>
              <a:gd name="connsiteX3" fmla="*/ 166634 w 282259"/>
              <a:gd name="connsiteY3" fmla="*/ 17494 h 2512612"/>
              <a:gd name="connsiteX4" fmla="*/ 163486 w 282259"/>
              <a:gd name="connsiteY4" fmla="*/ 196534 h 2512612"/>
              <a:gd name="connsiteX5" fmla="*/ 281893 w 282259"/>
              <a:gd name="connsiteY5" fmla="*/ 2172400 h 2512612"/>
              <a:gd name="connsiteX6" fmla="*/ 143880 w 282259"/>
              <a:gd name="connsiteY6" fmla="*/ 2512612 h 2512612"/>
              <a:gd name="connsiteX7" fmla="*/ 1629 w 282259"/>
              <a:gd name="connsiteY7" fmla="*/ 2172400 h 2512612"/>
              <a:gd name="connsiteX0" fmla="*/ 1629 w 282259"/>
              <a:gd name="connsiteY0" fmla="*/ 2172400 h 2512612"/>
              <a:gd name="connsiteX1" fmla="*/ 122543 w 282259"/>
              <a:gd name="connsiteY1" fmla="*/ 202310 h 2512612"/>
              <a:gd name="connsiteX2" fmla="*/ 123472 w 282259"/>
              <a:gd name="connsiteY2" fmla="*/ 0 h 2512612"/>
              <a:gd name="connsiteX3" fmla="*/ 166634 w 282259"/>
              <a:gd name="connsiteY3" fmla="*/ 17494 h 2512612"/>
              <a:gd name="connsiteX4" fmla="*/ 163486 w 282259"/>
              <a:gd name="connsiteY4" fmla="*/ 196534 h 2512612"/>
              <a:gd name="connsiteX5" fmla="*/ 281893 w 282259"/>
              <a:gd name="connsiteY5" fmla="*/ 2172400 h 2512612"/>
              <a:gd name="connsiteX6" fmla="*/ 143880 w 282259"/>
              <a:gd name="connsiteY6" fmla="*/ 2512612 h 2512612"/>
              <a:gd name="connsiteX7" fmla="*/ 1629 w 282259"/>
              <a:gd name="connsiteY7" fmla="*/ 2172400 h 2512612"/>
              <a:gd name="connsiteX0" fmla="*/ 1629 w 282259"/>
              <a:gd name="connsiteY0" fmla="*/ 2172400 h 2512612"/>
              <a:gd name="connsiteX1" fmla="*/ 122543 w 282259"/>
              <a:gd name="connsiteY1" fmla="*/ 202310 h 2512612"/>
              <a:gd name="connsiteX2" fmla="*/ 123472 w 282259"/>
              <a:gd name="connsiteY2" fmla="*/ 0 h 2512612"/>
              <a:gd name="connsiteX3" fmla="*/ 166634 w 282259"/>
              <a:gd name="connsiteY3" fmla="*/ 17494 h 2512612"/>
              <a:gd name="connsiteX4" fmla="*/ 163486 w 282259"/>
              <a:gd name="connsiteY4" fmla="*/ 196534 h 2512612"/>
              <a:gd name="connsiteX5" fmla="*/ 281893 w 282259"/>
              <a:gd name="connsiteY5" fmla="*/ 2172400 h 2512612"/>
              <a:gd name="connsiteX6" fmla="*/ 143880 w 282259"/>
              <a:gd name="connsiteY6" fmla="*/ 2512612 h 2512612"/>
              <a:gd name="connsiteX7" fmla="*/ 1629 w 282259"/>
              <a:gd name="connsiteY7" fmla="*/ 2172400 h 2512612"/>
              <a:gd name="connsiteX0" fmla="*/ 1629 w 282259"/>
              <a:gd name="connsiteY0" fmla="*/ 2158783 h 2498995"/>
              <a:gd name="connsiteX1" fmla="*/ 122543 w 282259"/>
              <a:gd name="connsiteY1" fmla="*/ 188693 h 2498995"/>
              <a:gd name="connsiteX2" fmla="*/ 123472 w 282259"/>
              <a:gd name="connsiteY2" fmla="*/ 0 h 2498995"/>
              <a:gd name="connsiteX3" fmla="*/ 166634 w 282259"/>
              <a:gd name="connsiteY3" fmla="*/ 3877 h 2498995"/>
              <a:gd name="connsiteX4" fmla="*/ 163486 w 282259"/>
              <a:gd name="connsiteY4" fmla="*/ 182917 h 2498995"/>
              <a:gd name="connsiteX5" fmla="*/ 281893 w 282259"/>
              <a:gd name="connsiteY5" fmla="*/ 2158783 h 2498995"/>
              <a:gd name="connsiteX6" fmla="*/ 143880 w 282259"/>
              <a:gd name="connsiteY6" fmla="*/ 2498995 h 2498995"/>
              <a:gd name="connsiteX7" fmla="*/ 1629 w 282259"/>
              <a:gd name="connsiteY7" fmla="*/ 2158783 h 2498995"/>
              <a:gd name="connsiteX0" fmla="*/ 1629 w 282259"/>
              <a:gd name="connsiteY0" fmla="*/ 2158783 h 2498995"/>
              <a:gd name="connsiteX1" fmla="*/ 124664 w 282259"/>
              <a:gd name="connsiteY1" fmla="*/ 175076 h 2498995"/>
              <a:gd name="connsiteX2" fmla="*/ 123472 w 282259"/>
              <a:gd name="connsiteY2" fmla="*/ 0 h 2498995"/>
              <a:gd name="connsiteX3" fmla="*/ 166634 w 282259"/>
              <a:gd name="connsiteY3" fmla="*/ 3877 h 2498995"/>
              <a:gd name="connsiteX4" fmla="*/ 163486 w 282259"/>
              <a:gd name="connsiteY4" fmla="*/ 182917 h 2498995"/>
              <a:gd name="connsiteX5" fmla="*/ 281893 w 282259"/>
              <a:gd name="connsiteY5" fmla="*/ 2158783 h 2498995"/>
              <a:gd name="connsiteX6" fmla="*/ 143880 w 282259"/>
              <a:gd name="connsiteY6" fmla="*/ 2498995 h 2498995"/>
              <a:gd name="connsiteX7" fmla="*/ 1629 w 282259"/>
              <a:gd name="connsiteY7" fmla="*/ 2158783 h 2498995"/>
              <a:gd name="connsiteX0" fmla="*/ 1629 w 282259"/>
              <a:gd name="connsiteY0" fmla="*/ 2554649 h 2894861"/>
              <a:gd name="connsiteX1" fmla="*/ 124664 w 282259"/>
              <a:gd name="connsiteY1" fmla="*/ 570942 h 2894861"/>
              <a:gd name="connsiteX2" fmla="*/ 123472 w 282259"/>
              <a:gd name="connsiteY2" fmla="*/ 395866 h 2894861"/>
              <a:gd name="connsiteX3" fmla="*/ 168225 w 282259"/>
              <a:gd name="connsiteY3" fmla="*/ 0 h 2894861"/>
              <a:gd name="connsiteX4" fmla="*/ 163486 w 282259"/>
              <a:gd name="connsiteY4" fmla="*/ 578783 h 2894861"/>
              <a:gd name="connsiteX5" fmla="*/ 281893 w 282259"/>
              <a:gd name="connsiteY5" fmla="*/ 2554649 h 2894861"/>
              <a:gd name="connsiteX6" fmla="*/ 143880 w 282259"/>
              <a:gd name="connsiteY6" fmla="*/ 2894861 h 2894861"/>
              <a:gd name="connsiteX7" fmla="*/ 1629 w 282259"/>
              <a:gd name="connsiteY7" fmla="*/ 2554649 h 2894861"/>
              <a:gd name="connsiteX0" fmla="*/ 1629 w 282259"/>
              <a:gd name="connsiteY0" fmla="*/ 2561442 h 2901654"/>
              <a:gd name="connsiteX1" fmla="*/ 124664 w 282259"/>
              <a:gd name="connsiteY1" fmla="*/ 577735 h 2901654"/>
              <a:gd name="connsiteX2" fmla="*/ 121881 w 282259"/>
              <a:gd name="connsiteY2" fmla="*/ 0 h 2901654"/>
              <a:gd name="connsiteX3" fmla="*/ 168225 w 282259"/>
              <a:gd name="connsiteY3" fmla="*/ 6793 h 2901654"/>
              <a:gd name="connsiteX4" fmla="*/ 163486 w 282259"/>
              <a:gd name="connsiteY4" fmla="*/ 585576 h 2901654"/>
              <a:gd name="connsiteX5" fmla="*/ 281893 w 282259"/>
              <a:gd name="connsiteY5" fmla="*/ 2561442 h 2901654"/>
              <a:gd name="connsiteX6" fmla="*/ 143880 w 282259"/>
              <a:gd name="connsiteY6" fmla="*/ 2901654 h 2901654"/>
              <a:gd name="connsiteX7" fmla="*/ 1629 w 282259"/>
              <a:gd name="connsiteY7" fmla="*/ 2561442 h 2901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259" h="2901654">
                <a:moveTo>
                  <a:pt x="1629" y="2561442"/>
                </a:moveTo>
                <a:cubicBezTo>
                  <a:pt x="41934" y="1904745"/>
                  <a:pt x="104513" y="1234432"/>
                  <a:pt x="124664" y="577735"/>
                </a:cubicBezTo>
                <a:cubicBezTo>
                  <a:pt x="124974" y="510298"/>
                  <a:pt x="121571" y="67437"/>
                  <a:pt x="121881" y="0"/>
                </a:cubicBezTo>
                <a:lnTo>
                  <a:pt x="168225" y="6793"/>
                </a:lnTo>
                <a:cubicBezTo>
                  <a:pt x="167176" y="66473"/>
                  <a:pt x="164535" y="525896"/>
                  <a:pt x="163486" y="585576"/>
                </a:cubicBezTo>
                <a:cubicBezTo>
                  <a:pt x="179619" y="1255869"/>
                  <a:pt x="242424" y="1902820"/>
                  <a:pt x="281893" y="2561442"/>
                </a:cubicBezTo>
                <a:cubicBezTo>
                  <a:pt x="282421" y="2559177"/>
                  <a:pt x="293370" y="2899156"/>
                  <a:pt x="143880" y="2901654"/>
                </a:cubicBezTo>
                <a:cubicBezTo>
                  <a:pt x="-21506" y="2901538"/>
                  <a:pt x="329" y="2552033"/>
                  <a:pt x="1629" y="2561442"/>
                </a:cubicBezTo>
                <a:close/>
              </a:path>
            </a:pathLst>
          </a:custGeom>
          <a:gradFill flip="none" rotWithShape="1">
            <a:gsLst>
              <a:gs pos="29000">
                <a:srgbClr val="923588">
                  <a:alpha val="60000"/>
                </a:srgbClr>
              </a:gs>
              <a:gs pos="78000">
                <a:schemeClr val="accent5">
                  <a:lumMod val="60000"/>
                  <a:lumOff val="40000"/>
                  <a:alpha val="60000"/>
                </a:schemeClr>
              </a:gs>
              <a:gs pos="0">
                <a:schemeClr val="accent5">
                  <a:lumMod val="75000"/>
                  <a:alpha val="0"/>
                </a:schemeClr>
              </a:gs>
              <a:gs pos="100000">
                <a:schemeClr val="accent5">
                  <a:lumMod val="60000"/>
                  <a:lumOff val="40000"/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\documentclass{article}&#10;\usepackage{multirow}&#10;\usepackage{amsmath}&#10;\usepackage[table,xcdraw,dvipsnames]{xcolor}&#10;\usepackage{wasysym}&#10;\usepackage{tikz}&#10;\pagestyle{empty}&#10;\begin{document}&#10;&#10;\definecolor{electron_beam_green}{RGB}{88,215,85}&#10;\noindent \textcolor{red}{laser beam}&#10;&#10;\end{document}" title="IguanaTex Bitmap Display">
            <a:extLst>
              <a:ext uri="{FF2B5EF4-FFF2-40B4-BE49-F238E27FC236}">
                <a16:creationId xmlns:a16="http://schemas.microsoft.com/office/drawing/2014/main" id="{953237AC-63BB-1A3B-17A0-DD6F8973B79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95" y="1112529"/>
            <a:ext cx="1271620" cy="182368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F8EBC98-8F35-DA0C-9000-92F309F8373E}"/>
              </a:ext>
            </a:extLst>
          </p:cNvPr>
          <p:cNvCxnSpPr>
            <a:cxnSpLocks/>
          </p:cNvCxnSpPr>
          <p:nvPr/>
        </p:nvCxnSpPr>
        <p:spPr>
          <a:xfrm>
            <a:off x="2868623" y="1713608"/>
            <a:ext cx="2947234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C78999C-751C-BEDD-4FCB-FBBA290FD650}"/>
              </a:ext>
            </a:extLst>
          </p:cNvPr>
          <p:cNvCxnSpPr>
            <a:cxnSpLocks/>
          </p:cNvCxnSpPr>
          <p:nvPr/>
        </p:nvCxnSpPr>
        <p:spPr>
          <a:xfrm>
            <a:off x="153501" y="1446908"/>
            <a:ext cx="5662356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7D48BC9-D527-45E9-FB84-B9CA098E4F6E}"/>
              </a:ext>
            </a:extLst>
          </p:cNvPr>
          <p:cNvCxnSpPr>
            <a:cxnSpLocks/>
          </p:cNvCxnSpPr>
          <p:nvPr/>
        </p:nvCxnSpPr>
        <p:spPr>
          <a:xfrm>
            <a:off x="5806446" y="1446908"/>
            <a:ext cx="0" cy="266699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" name="Picture 61" descr="\documentclass{article}&#10;\usepackage{amsmath}&#10;\pagestyle{empty}&#10;\begin{document}&#10;&#10;delay line&#10;&#10;&#10;\end{document}" title="IguanaTex Bitmap Display">
            <a:extLst>
              <a:ext uri="{FF2B5EF4-FFF2-40B4-BE49-F238E27FC236}">
                <a16:creationId xmlns:a16="http://schemas.microsoft.com/office/drawing/2014/main" id="{DE834CC6-AF89-CA8F-22D9-9ABD2B515AE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911" y="1829194"/>
            <a:ext cx="910902" cy="188563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0E9B762A-EF06-1518-4696-5DC41379EFE8}"/>
              </a:ext>
            </a:extLst>
          </p:cNvPr>
          <p:cNvGrpSpPr/>
          <p:nvPr/>
        </p:nvGrpSpPr>
        <p:grpSpPr>
          <a:xfrm rot="17327313">
            <a:off x="5665903" y="1555915"/>
            <a:ext cx="388538" cy="315382"/>
            <a:chOff x="6833242" y="960065"/>
            <a:chExt cx="604592" cy="490758"/>
          </a:xfrm>
        </p:grpSpPr>
        <p:sp>
          <p:nvSpPr>
            <p:cNvPr id="2048" name="Oval 2047">
              <a:extLst>
                <a:ext uri="{FF2B5EF4-FFF2-40B4-BE49-F238E27FC236}">
                  <a16:creationId xmlns:a16="http://schemas.microsoft.com/office/drawing/2014/main" id="{A9A5826B-0FF4-8207-EC7E-44CE08EC649B}"/>
                </a:ext>
              </a:extLst>
            </p:cNvPr>
            <p:cNvSpPr/>
            <p:nvPr/>
          </p:nvSpPr>
          <p:spPr>
            <a:xfrm rot="1416285">
              <a:off x="6837762" y="960065"/>
              <a:ext cx="600072" cy="45190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049" name="Oval 2048">
              <a:extLst>
                <a:ext uri="{FF2B5EF4-FFF2-40B4-BE49-F238E27FC236}">
                  <a16:creationId xmlns:a16="http://schemas.microsoft.com/office/drawing/2014/main" id="{69103F2F-5CA1-8AF3-2D20-57224BEB1E79}"/>
                </a:ext>
              </a:extLst>
            </p:cNvPr>
            <p:cNvSpPr/>
            <p:nvPr/>
          </p:nvSpPr>
          <p:spPr>
            <a:xfrm rot="1416285">
              <a:off x="6833242" y="998921"/>
              <a:ext cx="600073" cy="45190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cxnSp>
        <p:nvCxnSpPr>
          <p:cNvPr id="2051" name="Straight Arrow Connector 2050">
            <a:extLst>
              <a:ext uri="{FF2B5EF4-FFF2-40B4-BE49-F238E27FC236}">
                <a16:creationId xmlns:a16="http://schemas.microsoft.com/office/drawing/2014/main" id="{ECDCFA43-EC2A-7C4A-CC50-E79BC5804DC2}"/>
              </a:ext>
            </a:extLst>
          </p:cNvPr>
          <p:cNvCxnSpPr/>
          <p:nvPr/>
        </p:nvCxnSpPr>
        <p:spPr>
          <a:xfrm>
            <a:off x="5334064" y="1948511"/>
            <a:ext cx="861627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2" name="Picture 2051" descr="\documentclass{article}&#10;\usepackage{multirow}&#10;\usepackage{amsmath}&#10;\usepackage[table,xcdraw,dvipsnames]{xcolor}&#10;\usepackage{wasysym}&#10;\usepackage{tikz}&#10;\pagestyle{empty}&#10;\begin{document}&#10;&#10;\definecolor{electron_beam_green}{RGB}{88,215,85}&#10;\noindent \textcolor{violet}{x-rays}&#10;&#10;\end{document}" title="IguanaTex Bitmap Display">
            <a:extLst>
              <a:ext uri="{FF2B5EF4-FFF2-40B4-BE49-F238E27FC236}">
                <a16:creationId xmlns:a16="http://schemas.microsoft.com/office/drawing/2014/main" id="{6D1BC743-8DA2-E2A0-076B-5A75D2A9193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683" y="3744934"/>
            <a:ext cx="930206" cy="219332"/>
          </a:xfrm>
          <a:prstGeom prst="rect">
            <a:avLst/>
          </a:prstGeom>
        </p:spPr>
      </p:pic>
      <p:sp>
        <p:nvSpPr>
          <p:cNvPr id="2053" name="Freeform: Shape 2052">
            <a:extLst>
              <a:ext uri="{FF2B5EF4-FFF2-40B4-BE49-F238E27FC236}">
                <a16:creationId xmlns:a16="http://schemas.microsoft.com/office/drawing/2014/main" id="{8AA775B7-7FC0-30F1-3E00-DDE3D7544F05}"/>
              </a:ext>
            </a:extLst>
          </p:cNvPr>
          <p:cNvSpPr/>
          <p:nvPr/>
        </p:nvSpPr>
        <p:spPr>
          <a:xfrm>
            <a:off x="589065" y="4066579"/>
            <a:ext cx="4744999" cy="2596868"/>
          </a:xfrm>
          <a:custGeom>
            <a:avLst/>
            <a:gdLst>
              <a:gd name="connsiteX0" fmla="*/ 0 w 4523362"/>
              <a:gd name="connsiteY0" fmla="*/ 196864 h 2959519"/>
              <a:gd name="connsiteX1" fmla="*/ 3891064 w 4523362"/>
              <a:gd name="connsiteY1" fmla="*/ 138498 h 2959519"/>
              <a:gd name="connsiteX2" fmla="*/ 4357992 w 4523362"/>
              <a:gd name="connsiteY2" fmla="*/ 235775 h 2959519"/>
              <a:gd name="connsiteX3" fmla="*/ 4523362 w 4523362"/>
              <a:gd name="connsiteY3" fmla="*/ 2959519 h 2959519"/>
              <a:gd name="connsiteX0" fmla="*/ 0 w 4523362"/>
              <a:gd name="connsiteY0" fmla="*/ 69183 h 2831838"/>
              <a:gd name="connsiteX1" fmla="*/ 3891064 w 4523362"/>
              <a:gd name="connsiteY1" fmla="*/ 10817 h 2831838"/>
              <a:gd name="connsiteX2" fmla="*/ 4377447 w 4523362"/>
              <a:gd name="connsiteY2" fmla="*/ 361013 h 2831838"/>
              <a:gd name="connsiteX3" fmla="*/ 4523362 w 4523362"/>
              <a:gd name="connsiteY3" fmla="*/ 2831838 h 2831838"/>
              <a:gd name="connsiteX0" fmla="*/ 0 w 4523362"/>
              <a:gd name="connsiteY0" fmla="*/ 69183 h 2831838"/>
              <a:gd name="connsiteX1" fmla="*/ 3618689 w 4523362"/>
              <a:gd name="connsiteY1" fmla="*/ 10817 h 2831838"/>
              <a:gd name="connsiteX2" fmla="*/ 4377447 w 4523362"/>
              <a:gd name="connsiteY2" fmla="*/ 361013 h 2831838"/>
              <a:gd name="connsiteX3" fmla="*/ 4523362 w 4523362"/>
              <a:gd name="connsiteY3" fmla="*/ 2831838 h 2831838"/>
              <a:gd name="connsiteX0" fmla="*/ 0 w 4523362"/>
              <a:gd name="connsiteY0" fmla="*/ 73505 h 2836160"/>
              <a:gd name="connsiteX1" fmla="*/ 3618689 w 4523362"/>
              <a:gd name="connsiteY1" fmla="*/ 15139 h 2836160"/>
              <a:gd name="connsiteX2" fmla="*/ 4377447 w 4523362"/>
              <a:gd name="connsiteY2" fmla="*/ 365335 h 2836160"/>
              <a:gd name="connsiteX3" fmla="*/ 4523362 w 4523362"/>
              <a:gd name="connsiteY3" fmla="*/ 2836160 h 2836160"/>
              <a:gd name="connsiteX0" fmla="*/ 0 w 4523362"/>
              <a:gd name="connsiteY0" fmla="*/ 71366 h 2834021"/>
              <a:gd name="connsiteX1" fmla="*/ 3618689 w 4523362"/>
              <a:gd name="connsiteY1" fmla="*/ 13000 h 2834021"/>
              <a:gd name="connsiteX2" fmla="*/ 4377447 w 4523362"/>
              <a:gd name="connsiteY2" fmla="*/ 363196 h 2834021"/>
              <a:gd name="connsiteX3" fmla="*/ 4523362 w 4523362"/>
              <a:gd name="connsiteY3" fmla="*/ 2834021 h 2834021"/>
              <a:gd name="connsiteX0" fmla="*/ 0 w 4523362"/>
              <a:gd name="connsiteY0" fmla="*/ 71366 h 2834021"/>
              <a:gd name="connsiteX1" fmla="*/ 3618689 w 4523362"/>
              <a:gd name="connsiteY1" fmla="*/ 13000 h 2834021"/>
              <a:gd name="connsiteX2" fmla="*/ 4377447 w 4523362"/>
              <a:gd name="connsiteY2" fmla="*/ 363196 h 2834021"/>
              <a:gd name="connsiteX3" fmla="*/ 4523362 w 4523362"/>
              <a:gd name="connsiteY3" fmla="*/ 2834021 h 2834021"/>
              <a:gd name="connsiteX0" fmla="*/ 0 w 4379462"/>
              <a:gd name="connsiteY0" fmla="*/ 71366 h 2843749"/>
              <a:gd name="connsiteX1" fmla="*/ 3618689 w 4379462"/>
              <a:gd name="connsiteY1" fmla="*/ 13000 h 2843749"/>
              <a:gd name="connsiteX2" fmla="*/ 4377447 w 4379462"/>
              <a:gd name="connsiteY2" fmla="*/ 363196 h 2843749"/>
              <a:gd name="connsiteX3" fmla="*/ 4367719 w 4379462"/>
              <a:gd name="connsiteY3" fmla="*/ 2843749 h 2843749"/>
              <a:gd name="connsiteX0" fmla="*/ 0 w 4384431"/>
              <a:gd name="connsiteY0" fmla="*/ 71366 h 2843749"/>
              <a:gd name="connsiteX1" fmla="*/ 3618689 w 4384431"/>
              <a:gd name="connsiteY1" fmla="*/ 13000 h 2843749"/>
              <a:gd name="connsiteX2" fmla="*/ 4377447 w 4384431"/>
              <a:gd name="connsiteY2" fmla="*/ 363196 h 2843749"/>
              <a:gd name="connsiteX3" fmla="*/ 4367719 w 4384431"/>
              <a:gd name="connsiteY3" fmla="*/ 2843749 h 2843749"/>
              <a:gd name="connsiteX0" fmla="*/ 0 w 4403736"/>
              <a:gd name="connsiteY0" fmla="*/ 71366 h 2843749"/>
              <a:gd name="connsiteX1" fmla="*/ 3618689 w 4403736"/>
              <a:gd name="connsiteY1" fmla="*/ 13000 h 2843749"/>
              <a:gd name="connsiteX2" fmla="*/ 4377447 w 4403736"/>
              <a:gd name="connsiteY2" fmla="*/ 363196 h 2843749"/>
              <a:gd name="connsiteX3" fmla="*/ 4367719 w 4403736"/>
              <a:gd name="connsiteY3" fmla="*/ 2843749 h 2843749"/>
              <a:gd name="connsiteX0" fmla="*/ 0 w 4451116"/>
              <a:gd name="connsiteY0" fmla="*/ 71366 h 2843749"/>
              <a:gd name="connsiteX1" fmla="*/ 3618689 w 4451116"/>
              <a:gd name="connsiteY1" fmla="*/ 13000 h 2843749"/>
              <a:gd name="connsiteX2" fmla="*/ 4377447 w 4451116"/>
              <a:gd name="connsiteY2" fmla="*/ 363196 h 2843749"/>
              <a:gd name="connsiteX3" fmla="*/ 4435812 w 4451116"/>
              <a:gd name="connsiteY3" fmla="*/ 2843749 h 2843749"/>
              <a:gd name="connsiteX0" fmla="*/ 0 w 4494889"/>
              <a:gd name="connsiteY0" fmla="*/ 71366 h 2843749"/>
              <a:gd name="connsiteX1" fmla="*/ 3618689 w 4494889"/>
              <a:gd name="connsiteY1" fmla="*/ 13000 h 2843749"/>
              <a:gd name="connsiteX2" fmla="*/ 4377447 w 4494889"/>
              <a:gd name="connsiteY2" fmla="*/ 363196 h 2843749"/>
              <a:gd name="connsiteX3" fmla="*/ 4484450 w 4494889"/>
              <a:gd name="connsiteY3" fmla="*/ 2843749 h 2843749"/>
              <a:gd name="connsiteX0" fmla="*/ 0 w 4484450"/>
              <a:gd name="connsiteY0" fmla="*/ 71366 h 2843749"/>
              <a:gd name="connsiteX1" fmla="*/ 3618689 w 4484450"/>
              <a:gd name="connsiteY1" fmla="*/ 13000 h 2843749"/>
              <a:gd name="connsiteX2" fmla="*/ 4377447 w 4484450"/>
              <a:gd name="connsiteY2" fmla="*/ 363196 h 2843749"/>
              <a:gd name="connsiteX3" fmla="*/ 4484450 w 4484450"/>
              <a:gd name="connsiteY3" fmla="*/ 2843749 h 2843749"/>
              <a:gd name="connsiteX0" fmla="*/ 0 w 4503182"/>
              <a:gd name="connsiteY0" fmla="*/ 71366 h 3196174"/>
              <a:gd name="connsiteX1" fmla="*/ 3618689 w 4503182"/>
              <a:gd name="connsiteY1" fmla="*/ 13000 h 3196174"/>
              <a:gd name="connsiteX2" fmla="*/ 4377447 w 4503182"/>
              <a:gd name="connsiteY2" fmla="*/ 363196 h 3196174"/>
              <a:gd name="connsiteX3" fmla="*/ 4503182 w 4503182"/>
              <a:gd name="connsiteY3" fmla="*/ 3196174 h 3196174"/>
              <a:gd name="connsiteX0" fmla="*/ 0 w 4574881"/>
              <a:gd name="connsiteY0" fmla="*/ 71366 h 4702561"/>
              <a:gd name="connsiteX1" fmla="*/ 3618689 w 4574881"/>
              <a:gd name="connsiteY1" fmla="*/ 13000 h 4702561"/>
              <a:gd name="connsiteX2" fmla="*/ 4377447 w 4574881"/>
              <a:gd name="connsiteY2" fmla="*/ 363196 h 4702561"/>
              <a:gd name="connsiteX3" fmla="*/ 4574881 w 4574881"/>
              <a:gd name="connsiteY3" fmla="*/ 4702561 h 4702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4881" h="4702561">
                <a:moveTo>
                  <a:pt x="0" y="71366"/>
                </a:moveTo>
                <a:lnTo>
                  <a:pt x="3618689" y="13000"/>
                </a:lnTo>
                <a:cubicBezTo>
                  <a:pt x="3994826" y="9757"/>
                  <a:pt x="4388796" y="-97246"/>
                  <a:pt x="4377447" y="363196"/>
                </a:cubicBezTo>
                <a:cubicBezTo>
                  <a:pt x="4414737" y="959825"/>
                  <a:pt x="4513272" y="3217472"/>
                  <a:pt x="4574881" y="4702561"/>
                </a:cubicBezTo>
              </a:path>
            </a:pathLst>
          </a:custGeom>
          <a:noFill/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00B050"/>
              </a:solidFill>
            </a:endParaRPr>
          </a:p>
        </p:txBody>
      </p:sp>
      <p:pic>
        <p:nvPicPr>
          <p:cNvPr id="20" name="Picture 19" descr="A metal piece of machinery&#10;&#10;Description automatically generated with medium confidence">
            <a:extLst>
              <a:ext uri="{FF2B5EF4-FFF2-40B4-BE49-F238E27FC236}">
                <a16:creationId xmlns:a16="http://schemas.microsoft.com/office/drawing/2014/main" id="{7C5DE244-77D3-8406-AD33-367DBEE1EC0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3273" b="86667" l="14455" r="89364">
                        <a14:foregroundMark x1="46939" y1="23798" x2="44182" y2="28566"/>
                        <a14:foregroundMark x1="46242" y1="23273" x2="78182" y2="58424"/>
                        <a14:foregroundMark x1="78182" y1="58424" x2="75061" y2="66667"/>
                        <a14:foregroundMark x1="75061" y1="66667" x2="68788" y2="73697"/>
                        <a14:foregroundMark x1="68788" y1="73697" x2="67939" y2="74020"/>
                        <a14:foregroundMark x1="60030" y1="66828" x2="46545" y2="53010"/>
                        <a14:foregroundMark x1="23727" y1="76444" x2="26515" y2="68848"/>
                        <a14:foregroundMark x1="26515" y1="68848" x2="31242" y2="69212"/>
                        <a14:foregroundMark x1="23152" y1="76202" x2="25121" y2="67838"/>
                        <a14:foregroundMark x1="25121" y1="67838" x2="26788" y2="68566"/>
                        <a14:foregroundMark x1="23848" y1="68323" x2="23636" y2="73414"/>
                        <a14:foregroundMark x1="23788" y1="77939" x2="23636" y2="77131"/>
                        <a14:foregroundMark x1="24576" y1="68162" x2="23455" y2="67596"/>
                        <a14:foregroundMark x1="14606" y1="53215" x2="14697" y2="52081"/>
                        <a14:foregroundMark x1="15091" y1="49939" x2="15091" y2="49939"/>
                        <a14:foregroundMark x1="15242" y1="49576" x2="15152" y2="49899"/>
                        <a14:foregroundMark x1="14576" y1="52889" x2="14576" y2="52404"/>
                        <a14:foregroundMark x1="14455" y1="52283" x2="14455" y2="51717"/>
                        <a14:foregroundMark x1="14667" y1="51273" x2="14758" y2="50667"/>
                        <a14:foregroundMark x1="14667" y1="50707" x2="14727" y2="50828"/>
                        <a14:foregroundMark x1="14879" y1="52727" x2="15000" y2="52364"/>
                        <a14:foregroundMark x1="15000" y1="50303" x2="15000" y2="50303"/>
                        <a14:foregroundMark x1="35970" y1="54141" x2="32939" y2="57737"/>
                        <a14:foregroundMark x1="23455" y1="29010" x2="20273" y2="25374"/>
                        <a14:foregroundMark x1="25394" y1="32000" x2="22394" y2="28808"/>
                        <a14:backgroundMark x1="60758" y1="71434" x2="55121" y2="67677"/>
                        <a14:backgroundMark x1="55121" y1="67677" x2="46788" y2="57293"/>
                        <a14:backgroundMark x1="45394" y1="53657" x2="57485" y2="66909"/>
                        <a14:backgroundMark x1="44000" y1="53010" x2="36879" y2="45495"/>
                        <a14:backgroundMark x1="14303" y1="47879" x2="13636" y2="49939"/>
                        <a14:backgroundMark x1="14394" y1="48848" x2="14667" y2="48848"/>
                        <a14:backgroundMark x1="14394" y1="55152" x2="13030" y2="53535"/>
                        <a14:backgroundMark x1="14424" y1="48808" x2="13515" y2="50869"/>
                        <a14:backgroundMark x1="13606" y1="53293" x2="13273" y2="51798"/>
                        <a14:backgroundMark x1="14121" y1="50020" x2="13758" y2="51313"/>
                        <a14:backgroundMark x1="15242" y1="51313" x2="15242" y2="51313"/>
                        <a14:backgroundMark x1="15333" y1="50949" x2="15333" y2="50949"/>
                        <a14:backgroundMark x1="15333" y1="50505" x2="15333" y2="50505"/>
                        <a14:backgroundMark x1="15364" y1="50626" x2="15364" y2="50626"/>
                        <a14:backgroundMark x1="15182" y1="52000" x2="15182" y2="52000"/>
                        <a14:backgroundMark x1="15303" y1="51919" x2="15303" y2="5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5" t="18440" r="1388" b="5680"/>
          <a:stretch/>
        </p:blipFill>
        <p:spPr>
          <a:xfrm>
            <a:off x="1603337" y="2349547"/>
            <a:ext cx="6816222" cy="3982112"/>
          </a:xfrm>
          <a:prstGeom prst="rect">
            <a:avLst/>
          </a:prstGeom>
          <a:ln w="76200">
            <a:solidFill>
              <a:schemeClr val="bg2">
                <a:lumMod val="75000"/>
              </a:schemeClr>
            </a:solidFill>
          </a:ln>
        </p:spPr>
      </p:pic>
      <p:pic>
        <p:nvPicPr>
          <p:cNvPr id="2057" name="Picture 2056" descr="\documentclass{article}&#10;\usepackage{amsmath}&#10;\usepackage[table,xcdraw,dvipsnames]{xcolor}&#10;\pagestyle{empty}&#10;\begin{document}&#10;&#10;\color{white}{&#10;pixelated \\&#10;x-ray detector}&#10;&#10;&#10;\end{document}" title="IguanaTex Bitmap Display">
            <a:extLst>
              <a:ext uri="{FF2B5EF4-FFF2-40B4-BE49-F238E27FC236}">
                <a16:creationId xmlns:a16="http://schemas.microsoft.com/office/drawing/2014/main" id="{04D6E481-920B-CB45-C984-925F9EAEF9A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861" y="3292746"/>
            <a:ext cx="1357004" cy="4404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08A71E-FB3F-1EB9-A111-DB8D5EEDB585}"/>
              </a:ext>
            </a:extLst>
          </p:cNvPr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5884158" y="4910878"/>
            <a:ext cx="1152000" cy="115248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5F009A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C9BDC0-AA3C-A4EB-0236-9F4CEFCF1A1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84158" y="4910878"/>
            <a:ext cx="1152000" cy="11524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EFB06DB5-8709-E2E5-D079-B604FEB8D571}"/>
              </a:ext>
            </a:extLst>
          </p:cNvPr>
          <p:cNvSpPr/>
          <p:nvPr/>
        </p:nvSpPr>
        <p:spPr>
          <a:xfrm>
            <a:off x="7633187" y="3744934"/>
            <a:ext cx="786371" cy="1070906"/>
          </a:xfrm>
          <a:prstGeom prst="ellipse">
            <a:avLst/>
          </a:prstGeom>
          <a:noFill/>
          <a:ln w="38100">
            <a:solidFill>
              <a:srgbClr val="5F009A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EFE6BDE-1F0B-063D-83BC-15BB72DFF84A}"/>
              </a:ext>
            </a:extLst>
          </p:cNvPr>
          <p:cNvCxnSpPr>
            <a:endCxn id="21" idx="5"/>
          </p:cNvCxnSpPr>
          <p:nvPr/>
        </p:nvCxnSpPr>
        <p:spPr>
          <a:xfrm flipV="1">
            <a:off x="7086600" y="4659009"/>
            <a:ext cx="1217797" cy="1467471"/>
          </a:xfrm>
          <a:prstGeom prst="line">
            <a:avLst/>
          </a:prstGeom>
          <a:ln w="38100">
            <a:solidFill>
              <a:srgbClr val="5F009A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E164FBF-2299-9AEE-A0C2-B089B0A04A12}"/>
              </a:ext>
            </a:extLst>
          </p:cNvPr>
          <p:cNvCxnSpPr>
            <a:cxnSpLocks/>
          </p:cNvCxnSpPr>
          <p:nvPr/>
        </p:nvCxnSpPr>
        <p:spPr>
          <a:xfrm flipV="1">
            <a:off x="5908254" y="3809516"/>
            <a:ext cx="1936707" cy="1086955"/>
          </a:xfrm>
          <a:prstGeom prst="line">
            <a:avLst/>
          </a:prstGeom>
          <a:ln w="38100">
            <a:solidFill>
              <a:srgbClr val="5F009A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203D447-E25A-22AD-47A7-DCA898E615B7}"/>
              </a:ext>
            </a:extLst>
          </p:cNvPr>
          <p:cNvSpPr txBox="1"/>
          <p:nvPr/>
        </p:nvSpPr>
        <p:spPr>
          <a:xfrm>
            <a:off x="5815857" y="5563116"/>
            <a:ext cx="127074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  <a:latin typeface="Nordique Inline" panose="00000500000000000000" pitchFamily="2" charset="0"/>
                <a:cs typeface="Aldhabi" panose="01000000000000000000" pitchFamily="2" charset="-78"/>
              </a:rPr>
              <a:t>x-rays!</a:t>
            </a:r>
            <a:endParaRPr lang="en-NL" sz="2800" dirty="0">
              <a:solidFill>
                <a:schemeClr val="accent5">
                  <a:lumMod val="20000"/>
                  <a:lumOff val="80000"/>
                </a:schemeClr>
              </a:solidFill>
              <a:latin typeface="Nordique Inline" panose="00000500000000000000" pitchFamily="2" charset="0"/>
              <a:cs typeface="Aldhabi" panose="01000000000000000000" pitchFamily="2" charset="-78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4AD4F22-021A-8B28-B6AC-FE476F3BCE6C}"/>
              </a:ext>
            </a:extLst>
          </p:cNvPr>
          <p:cNvSpPr>
            <a:spLocks/>
          </p:cNvSpPr>
          <p:nvPr/>
        </p:nvSpPr>
        <p:spPr bwMode="auto">
          <a:xfrm>
            <a:off x="5867355" y="6037855"/>
            <a:ext cx="1423132" cy="465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1100" i="1" dirty="0">
                <a:solidFill>
                  <a:schemeClr val="bg1"/>
                </a:solidFill>
                <a:latin typeface="Abadi Extra Light" panose="020B0204020104020204" pitchFamily="34" charset="0"/>
              </a:rPr>
              <a:t>est. September 2024</a:t>
            </a:r>
          </a:p>
          <a:p>
            <a:endParaRPr lang="en-US" dirty="0">
              <a:latin typeface="Abadi Extra Light" panose="020B0204020104020204" pitchFamily="34" charset="0"/>
            </a:endParaRPr>
          </a:p>
          <a:p>
            <a:endParaRPr lang="en-US" sz="1800" dirty="0">
              <a:latin typeface="Abadi Extra Light" panose="020B0204020104020204" pitchFamily="34" charset="0"/>
            </a:endParaRPr>
          </a:p>
          <a:p>
            <a:pPr algn="ctr">
              <a:spcBef>
                <a:spcPts val="1075"/>
              </a:spcBef>
            </a:pPr>
            <a:endParaRPr lang="en-US" dirty="0">
              <a:latin typeface="Abadi Extra Light" panose="020B0204020104020204" pitchFamily="34" charset="0"/>
              <a:ea typeface="ＭＳ Ｐゴシック" charset="0"/>
              <a:cs typeface="ＭＳ Ｐゴシック" charset="0"/>
              <a:sym typeface="Verdana Bold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749EB2A-D430-CF0C-090B-DC829F713B26}"/>
              </a:ext>
            </a:extLst>
          </p:cNvPr>
          <p:cNvSpPr/>
          <p:nvPr/>
        </p:nvSpPr>
        <p:spPr>
          <a:xfrm>
            <a:off x="4342317" y="4071609"/>
            <a:ext cx="991748" cy="2596868"/>
          </a:xfrm>
          <a:custGeom>
            <a:avLst/>
            <a:gdLst>
              <a:gd name="connsiteX0" fmla="*/ 0 w 4523362"/>
              <a:gd name="connsiteY0" fmla="*/ 196864 h 2959519"/>
              <a:gd name="connsiteX1" fmla="*/ 3891064 w 4523362"/>
              <a:gd name="connsiteY1" fmla="*/ 138498 h 2959519"/>
              <a:gd name="connsiteX2" fmla="*/ 4357992 w 4523362"/>
              <a:gd name="connsiteY2" fmla="*/ 235775 h 2959519"/>
              <a:gd name="connsiteX3" fmla="*/ 4523362 w 4523362"/>
              <a:gd name="connsiteY3" fmla="*/ 2959519 h 2959519"/>
              <a:gd name="connsiteX0" fmla="*/ 0 w 4523362"/>
              <a:gd name="connsiteY0" fmla="*/ 69183 h 2831838"/>
              <a:gd name="connsiteX1" fmla="*/ 3891064 w 4523362"/>
              <a:gd name="connsiteY1" fmla="*/ 10817 h 2831838"/>
              <a:gd name="connsiteX2" fmla="*/ 4377447 w 4523362"/>
              <a:gd name="connsiteY2" fmla="*/ 361013 h 2831838"/>
              <a:gd name="connsiteX3" fmla="*/ 4523362 w 4523362"/>
              <a:gd name="connsiteY3" fmla="*/ 2831838 h 2831838"/>
              <a:gd name="connsiteX0" fmla="*/ 0 w 4523362"/>
              <a:gd name="connsiteY0" fmla="*/ 69183 h 2831838"/>
              <a:gd name="connsiteX1" fmla="*/ 3618689 w 4523362"/>
              <a:gd name="connsiteY1" fmla="*/ 10817 h 2831838"/>
              <a:gd name="connsiteX2" fmla="*/ 4377447 w 4523362"/>
              <a:gd name="connsiteY2" fmla="*/ 361013 h 2831838"/>
              <a:gd name="connsiteX3" fmla="*/ 4523362 w 4523362"/>
              <a:gd name="connsiteY3" fmla="*/ 2831838 h 2831838"/>
              <a:gd name="connsiteX0" fmla="*/ 0 w 4523362"/>
              <a:gd name="connsiteY0" fmla="*/ 73505 h 2836160"/>
              <a:gd name="connsiteX1" fmla="*/ 3618689 w 4523362"/>
              <a:gd name="connsiteY1" fmla="*/ 15139 h 2836160"/>
              <a:gd name="connsiteX2" fmla="*/ 4377447 w 4523362"/>
              <a:gd name="connsiteY2" fmla="*/ 365335 h 2836160"/>
              <a:gd name="connsiteX3" fmla="*/ 4523362 w 4523362"/>
              <a:gd name="connsiteY3" fmla="*/ 2836160 h 2836160"/>
              <a:gd name="connsiteX0" fmla="*/ 0 w 4523362"/>
              <a:gd name="connsiteY0" fmla="*/ 71366 h 2834021"/>
              <a:gd name="connsiteX1" fmla="*/ 3618689 w 4523362"/>
              <a:gd name="connsiteY1" fmla="*/ 13000 h 2834021"/>
              <a:gd name="connsiteX2" fmla="*/ 4377447 w 4523362"/>
              <a:gd name="connsiteY2" fmla="*/ 363196 h 2834021"/>
              <a:gd name="connsiteX3" fmla="*/ 4523362 w 4523362"/>
              <a:gd name="connsiteY3" fmla="*/ 2834021 h 2834021"/>
              <a:gd name="connsiteX0" fmla="*/ 0 w 4523362"/>
              <a:gd name="connsiteY0" fmla="*/ 71366 h 2834021"/>
              <a:gd name="connsiteX1" fmla="*/ 3618689 w 4523362"/>
              <a:gd name="connsiteY1" fmla="*/ 13000 h 2834021"/>
              <a:gd name="connsiteX2" fmla="*/ 4377447 w 4523362"/>
              <a:gd name="connsiteY2" fmla="*/ 363196 h 2834021"/>
              <a:gd name="connsiteX3" fmla="*/ 4523362 w 4523362"/>
              <a:gd name="connsiteY3" fmla="*/ 2834021 h 2834021"/>
              <a:gd name="connsiteX0" fmla="*/ 0 w 4379462"/>
              <a:gd name="connsiteY0" fmla="*/ 71366 h 2843749"/>
              <a:gd name="connsiteX1" fmla="*/ 3618689 w 4379462"/>
              <a:gd name="connsiteY1" fmla="*/ 13000 h 2843749"/>
              <a:gd name="connsiteX2" fmla="*/ 4377447 w 4379462"/>
              <a:gd name="connsiteY2" fmla="*/ 363196 h 2843749"/>
              <a:gd name="connsiteX3" fmla="*/ 4367719 w 4379462"/>
              <a:gd name="connsiteY3" fmla="*/ 2843749 h 2843749"/>
              <a:gd name="connsiteX0" fmla="*/ 0 w 4384431"/>
              <a:gd name="connsiteY0" fmla="*/ 71366 h 2843749"/>
              <a:gd name="connsiteX1" fmla="*/ 3618689 w 4384431"/>
              <a:gd name="connsiteY1" fmla="*/ 13000 h 2843749"/>
              <a:gd name="connsiteX2" fmla="*/ 4377447 w 4384431"/>
              <a:gd name="connsiteY2" fmla="*/ 363196 h 2843749"/>
              <a:gd name="connsiteX3" fmla="*/ 4367719 w 4384431"/>
              <a:gd name="connsiteY3" fmla="*/ 2843749 h 2843749"/>
              <a:gd name="connsiteX0" fmla="*/ 0 w 4403736"/>
              <a:gd name="connsiteY0" fmla="*/ 71366 h 2843749"/>
              <a:gd name="connsiteX1" fmla="*/ 3618689 w 4403736"/>
              <a:gd name="connsiteY1" fmla="*/ 13000 h 2843749"/>
              <a:gd name="connsiteX2" fmla="*/ 4377447 w 4403736"/>
              <a:gd name="connsiteY2" fmla="*/ 363196 h 2843749"/>
              <a:gd name="connsiteX3" fmla="*/ 4367719 w 4403736"/>
              <a:gd name="connsiteY3" fmla="*/ 2843749 h 2843749"/>
              <a:gd name="connsiteX0" fmla="*/ 0 w 4451116"/>
              <a:gd name="connsiteY0" fmla="*/ 71366 h 2843749"/>
              <a:gd name="connsiteX1" fmla="*/ 3618689 w 4451116"/>
              <a:gd name="connsiteY1" fmla="*/ 13000 h 2843749"/>
              <a:gd name="connsiteX2" fmla="*/ 4377447 w 4451116"/>
              <a:gd name="connsiteY2" fmla="*/ 363196 h 2843749"/>
              <a:gd name="connsiteX3" fmla="*/ 4435812 w 4451116"/>
              <a:gd name="connsiteY3" fmla="*/ 2843749 h 2843749"/>
              <a:gd name="connsiteX0" fmla="*/ 0 w 4494889"/>
              <a:gd name="connsiteY0" fmla="*/ 71366 h 2843749"/>
              <a:gd name="connsiteX1" fmla="*/ 3618689 w 4494889"/>
              <a:gd name="connsiteY1" fmla="*/ 13000 h 2843749"/>
              <a:gd name="connsiteX2" fmla="*/ 4377447 w 4494889"/>
              <a:gd name="connsiteY2" fmla="*/ 363196 h 2843749"/>
              <a:gd name="connsiteX3" fmla="*/ 4484450 w 4494889"/>
              <a:gd name="connsiteY3" fmla="*/ 2843749 h 2843749"/>
              <a:gd name="connsiteX0" fmla="*/ 0 w 4484450"/>
              <a:gd name="connsiteY0" fmla="*/ 71366 h 2843749"/>
              <a:gd name="connsiteX1" fmla="*/ 3618689 w 4484450"/>
              <a:gd name="connsiteY1" fmla="*/ 13000 h 2843749"/>
              <a:gd name="connsiteX2" fmla="*/ 4377447 w 4484450"/>
              <a:gd name="connsiteY2" fmla="*/ 363196 h 2843749"/>
              <a:gd name="connsiteX3" fmla="*/ 4484450 w 4484450"/>
              <a:gd name="connsiteY3" fmla="*/ 2843749 h 2843749"/>
              <a:gd name="connsiteX0" fmla="*/ 0 w 4503182"/>
              <a:gd name="connsiteY0" fmla="*/ 71366 h 3196174"/>
              <a:gd name="connsiteX1" fmla="*/ 3618689 w 4503182"/>
              <a:gd name="connsiteY1" fmla="*/ 13000 h 3196174"/>
              <a:gd name="connsiteX2" fmla="*/ 4377447 w 4503182"/>
              <a:gd name="connsiteY2" fmla="*/ 363196 h 3196174"/>
              <a:gd name="connsiteX3" fmla="*/ 4503182 w 4503182"/>
              <a:gd name="connsiteY3" fmla="*/ 3196174 h 3196174"/>
              <a:gd name="connsiteX0" fmla="*/ 0 w 4574881"/>
              <a:gd name="connsiteY0" fmla="*/ 71366 h 4702561"/>
              <a:gd name="connsiteX1" fmla="*/ 3618689 w 4574881"/>
              <a:gd name="connsiteY1" fmla="*/ 13000 h 4702561"/>
              <a:gd name="connsiteX2" fmla="*/ 4377447 w 4574881"/>
              <a:gd name="connsiteY2" fmla="*/ 363196 h 4702561"/>
              <a:gd name="connsiteX3" fmla="*/ 4574881 w 4574881"/>
              <a:gd name="connsiteY3" fmla="*/ 4702561 h 4702561"/>
              <a:gd name="connsiteX0" fmla="*/ 0 w 956192"/>
              <a:gd name="connsiteY0" fmla="*/ 13000 h 4702561"/>
              <a:gd name="connsiteX1" fmla="*/ 758758 w 956192"/>
              <a:gd name="connsiteY1" fmla="*/ 363196 h 4702561"/>
              <a:gd name="connsiteX2" fmla="*/ 956192 w 956192"/>
              <a:gd name="connsiteY2" fmla="*/ 4702561 h 4702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6192" h="4702561">
                <a:moveTo>
                  <a:pt x="0" y="13000"/>
                </a:moveTo>
                <a:cubicBezTo>
                  <a:pt x="376137" y="9757"/>
                  <a:pt x="770107" y="-97246"/>
                  <a:pt x="758758" y="363196"/>
                </a:cubicBezTo>
                <a:cubicBezTo>
                  <a:pt x="796048" y="959825"/>
                  <a:pt x="894583" y="3217472"/>
                  <a:pt x="956192" y="4702561"/>
                </a:cubicBezTo>
              </a:path>
            </a:pathLst>
          </a:custGeom>
          <a:noFill/>
          <a:ln w="38100">
            <a:solidFill>
              <a:srgbClr val="00B050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>
              <a:solidFill>
                <a:srgbClr val="00B050"/>
              </a:solidFill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ADD388D3-0BDD-CDAC-C267-408E394ED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1896-7BB5-4A00-B991-B0F93D059171}" type="slidenum">
              <a:rPr lang="en-NL" smtClean="0"/>
              <a:t>11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1211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B16CB-F3F7-4213-FC62-5094C7BDB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icture 187">
            <a:extLst>
              <a:ext uri="{FF2B5EF4-FFF2-40B4-BE49-F238E27FC236}">
                <a16:creationId xmlns:a16="http://schemas.microsoft.com/office/drawing/2014/main" id="{9F1037CB-2E3A-D64A-3F1D-AFA28A1F5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78" b="6425"/>
          <a:stretch/>
        </p:blipFill>
        <p:spPr>
          <a:xfrm>
            <a:off x="4859018" y="1116753"/>
            <a:ext cx="3979437" cy="298753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68" name="Rectangle 167">
            <a:extLst>
              <a:ext uri="{FF2B5EF4-FFF2-40B4-BE49-F238E27FC236}">
                <a16:creationId xmlns:a16="http://schemas.microsoft.com/office/drawing/2014/main" id="{B83F6F03-B816-63A0-35B4-AFFADB131F61}"/>
              </a:ext>
            </a:extLst>
          </p:cNvPr>
          <p:cNvSpPr/>
          <p:nvPr/>
        </p:nvSpPr>
        <p:spPr>
          <a:xfrm>
            <a:off x="305545" y="1165703"/>
            <a:ext cx="3976437" cy="29527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29E6687F-865E-8BD1-E34F-F34FB4A3789D}"/>
              </a:ext>
            </a:extLst>
          </p:cNvPr>
          <p:cNvSpPr>
            <a:spLocks/>
          </p:cNvSpPr>
          <p:nvPr/>
        </p:nvSpPr>
        <p:spPr bwMode="auto">
          <a:xfrm>
            <a:off x="305543" y="1165974"/>
            <a:ext cx="3976439" cy="546054"/>
          </a:xfrm>
          <a:prstGeom prst="rect">
            <a:avLst/>
          </a:prstGeom>
          <a:solidFill>
            <a:srgbClr val="000000">
              <a:alpha val="58824"/>
            </a:srgb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>
              <a:spcBef>
                <a:spcPts val="1075"/>
              </a:spcBef>
            </a:pPr>
            <a:r>
              <a:rPr lang="en-US" sz="2800" b="1" dirty="0">
                <a:solidFill>
                  <a:schemeClr val="bg1"/>
                </a:solidFill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Inverse Compton scattering</a:t>
            </a:r>
          </a:p>
        </p:txBody>
      </p:sp>
      <p:sp>
        <p:nvSpPr>
          <p:cNvPr id="728" name="TextBox 727">
            <a:extLst>
              <a:ext uri="{FF2B5EF4-FFF2-40B4-BE49-F238E27FC236}">
                <a16:creationId xmlns:a16="http://schemas.microsoft.com/office/drawing/2014/main" id="{1123A05A-006D-B645-44BD-DBC8392520C4}"/>
              </a:ext>
            </a:extLst>
          </p:cNvPr>
          <p:cNvSpPr txBox="1"/>
          <p:nvPr/>
        </p:nvSpPr>
        <p:spPr>
          <a:xfrm>
            <a:off x="468011" y="3174678"/>
            <a:ext cx="1121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ommercialScript BT" panose="03030803040807090C04" pitchFamily="66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  <a:endParaRPr lang="en-NL" sz="6000" dirty="0">
              <a:latin typeface="CommercialScript BT" panose="03030803040807090C04" pitchFamily="66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grpSp>
        <p:nvGrpSpPr>
          <p:cNvPr id="733" name="Group 732">
            <a:extLst>
              <a:ext uri="{FF2B5EF4-FFF2-40B4-BE49-F238E27FC236}">
                <a16:creationId xmlns:a16="http://schemas.microsoft.com/office/drawing/2014/main" id="{D64D48E5-05F0-2624-6E24-FE76FFC09960}"/>
              </a:ext>
            </a:extLst>
          </p:cNvPr>
          <p:cNvGrpSpPr/>
          <p:nvPr/>
        </p:nvGrpSpPr>
        <p:grpSpPr>
          <a:xfrm>
            <a:off x="-15240" y="-17838"/>
            <a:ext cx="9159240" cy="1010458"/>
            <a:chOff x="-15240" y="217137"/>
            <a:chExt cx="9159240" cy="1034123"/>
          </a:xfrm>
        </p:grpSpPr>
        <p:pic>
          <p:nvPicPr>
            <p:cNvPr id="734" name="Picture 733">
              <a:extLst>
                <a:ext uri="{FF2B5EF4-FFF2-40B4-BE49-F238E27FC236}">
                  <a16:creationId xmlns:a16="http://schemas.microsoft.com/office/drawing/2014/main" id="{3F8E6DE2-DB9A-DD92-C822-30EFBE9516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4" t="36560" r="17290" b="53576"/>
            <a:stretch/>
          </p:blipFill>
          <p:spPr>
            <a:xfrm>
              <a:off x="-15240" y="217144"/>
              <a:ext cx="9159240" cy="1034116"/>
            </a:xfrm>
            <a:prstGeom prst="rect">
              <a:avLst/>
            </a:prstGeom>
          </p:spPr>
        </p:pic>
        <p:sp>
          <p:nvSpPr>
            <p:cNvPr id="735" name="Titel 9">
              <a:extLst>
                <a:ext uri="{FF2B5EF4-FFF2-40B4-BE49-F238E27FC236}">
                  <a16:creationId xmlns:a16="http://schemas.microsoft.com/office/drawing/2014/main" id="{45FA0931-CA7F-EB64-03F8-7C4E33A072CE}"/>
                </a:ext>
              </a:extLst>
            </p:cNvPr>
            <p:cNvSpPr txBox="1">
              <a:spLocks/>
            </p:cNvSpPr>
            <p:nvPr/>
          </p:nvSpPr>
          <p:spPr>
            <a:xfrm>
              <a:off x="2930" y="217137"/>
              <a:ext cx="9141069" cy="1034122"/>
            </a:xfrm>
            <a:prstGeom prst="rect">
              <a:avLst/>
            </a:prstGeom>
            <a:solidFill>
              <a:schemeClr val="accent6">
                <a:lumMod val="50000"/>
                <a:alpha val="70000"/>
              </a:schemeClr>
            </a:solidFill>
          </p:spPr>
          <p:txBody>
            <a:bodyPr vert="horz" lIns="456300" tIns="0" rIns="45630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300" dirty="0"/>
                <a:t> </a:t>
              </a:r>
            </a:p>
          </p:txBody>
        </p:sp>
      </p:grpSp>
      <p:sp>
        <p:nvSpPr>
          <p:cNvPr id="736" name="TextBox 735">
            <a:extLst>
              <a:ext uri="{FF2B5EF4-FFF2-40B4-BE49-F238E27FC236}">
                <a16:creationId xmlns:a16="http://schemas.microsoft.com/office/drawing/2014/main" id="{7262E59E-94DC-00DE-73B3-23C1B22B942E}"/>
              </a:ext>
            </a:extLst>
          </p:cNvPr>
          <p:cNvSpPr txBox="1"/>
          <p:nvPr/>
        </p:nvSpPr>
        <p:spPr>
          <a:xfrm>
            <a:off x="797466" y="127479"/>
            <a:ext cx="762209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dirty="0">
                <a:solidFill>
                  <a:schemeClr val="bg1"/>
                </a:solidFill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Structure</a:t>
            </a:r>
            <a:endParaRPr lang="en-NL" sz="3900" dirty="0">
              <a:solidFill>
                <a:schemeClr val="bg1"/>
              </a:solidFill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72330B-4063-4360-06E5-4559F3708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EE5A-E141-4C68-B435-992C1611E28F}" type="slidenum">
              <a:rPr lang="en-NL" smtClean="0"/>
              <a:t>12</a:t>
            </a:fld>
            <a:endParaRPr lang="en-NL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13DB7EF-EA49-0F46-D640-F712082B61F1}"/>
              </a:ext>
            </a:extLst>
          </p:cNvPr>
          <p:cNvGrpSpPr/>
          <p:nvPr/>
        </p:nvGrpSpPr>
        <p:grpSpPr>
          <a:xfrm>
            <a:off x="522211" y="2062696"/>
            <a:ext cx="3794602" cy="1062659"/>
            <a:chOff x="752979" y="3740601"/>
            <a:chExt cx="5059469" cy="141687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E3BF0F1-00B4-108D-8D75-9A08F1EB1C09}"/>
                </a:ext>
              </a:extLst>
            </p:cNvPr>
            <p:cNvGrpSpPr/>
            <p:nvPr/>
          </p:nvGrpSpPr>
          <p:grpSpPr>
            <a:xfrm>
              <a:off x="752979" y="3740601"/>
              <a:ext cx="5059469" cy="1416878"/>
              <a:chOff x="752979" y="3740601"/>
              <a:chExt cx="5059469" cy="1416878"/>
            </a:xfrm>
          </p:grpSpPr>
          <p:sp>
            <p:nvSpPr>
              <p:cNvPr id="15" name="Rectangle 29 2">
                <a:extLst>
                  <a:ext uri="{FF2B5EF4-FFF2-40B4-BE49-F238E27FC236}">
                    <a16:creationId xmlns:a16="http://schemas.microsoft.com/office/drawing/2014/main" id="{97A41B3C-3443-0DF3-5FDD-6973B9982A7D}"/>
                  </a:ext>
                </a:extLst>
              </p:cNvPr>
              <p:cNvSpPr/>
              <p:nvPr/>
            </p:nvSpPr>
            <p:spPr>
              <a:xfrm>
                <a:off x="752979" y="3740601"/>
                <a:ext cx="5059469" cy="1416878"/>
              </a:xfrm>
              <a:custGeom>
                <a:avLst/>
                <a:gdLst>
                  <a:gd name="connsiteX0" fmla="*/ 0 w 3823080"/>
                  <a:gd name="connsiteY0" fmla="*/ 0 h 1202845"/>
                  <a:gd name="connsiteX1" fmla="*/ 3823080 w 3823080"/>
                  <a:gd name="connsiteY1" fmla="*/ 0 h 1202845"/>
                  <a:gd name="connsiteX2" fmla="*/ 3823080 w 3823080"/>
                  <a:gd name="connsiteY2" fmla="*/ 1202845 h 1202845"/>
                  <a:gd name="connsiteX3" fmla="*/ 0 w 3823080"/>
                  <a:gd name="connsiteY3" fmla="*/ 1202845 h 1202845"/>
                  <a:gd name="connsiteX4" fmla="*/ 0 w 3823080"/>
                  <a:gd name="connsiteY4" fmla="*/ 0 h 1202845"/>
                  <a:gd name="connsiteX0" fmla="*/ 0 w 3823080"/>
                  <a:gd name="connsiteY0" fmla="*/ 12001 h 1214846"/>
                  <a:gd name="connsiteX1" fmla="*/ 1907177 w 3823080"/>
                  <a:gd name="connsiteY1" fmla="*/ 0 h 1214846"/>
                  <a:gd name="connsiteX2" fmla="*/ 3823080 w 3823080"/>
                  <a:gd name="connsiteY2" fmla="*/ 12001 h 1214846"/>
                  <a:gd name="connsiteX3" fmla="*/ 3823080 w 3823080"/>
                  <a:gd name="connsiteY3" fmla="*/ 1214846 h 1214846"/>
                  <a:gd name="connsiteX4" fmla="*/ 0 w 3823080"/>
                  <a:gd name="connsiteY4" fmla="*/ 1214846 h 1214846"/>
                  <a:gd name="connsiteX5" fmla="*/ 0 w 3823080"/>
                  <a:gd name="connsiteY5" fmla="*/ 12001 h 1214846"/>
                  <a:gd name="connsiteX0" fmla="*/ 0 w 3823080"/>
                  <a:gd name="connsiteY0" fmla="*/ 12001 h 1214846"/>
                  <a:gd name="connsiteX1" fmla="*/ 1907177 w 3823080"/>
                  <a:gd name="connsiteY1" fmla="*/ 0 h 1214846"/>
                  <a:gd name="connsiteX2" fmla="*/ 3823080 w 3823080"/>
                  <a:gd name="connsiteY2" fmla="*/ 12001 h 1214846"/>
                  <a:gd name="connsiteX3" fmla="*/ 3823080 w 3823080"/>
                  <a:gd name="connsiteY3" fmla="*/ 1214846 h 1214846"/>
                  <a:gd name="connsiteX4" fmla="*/ 1894115 w 3823080"/>
                  <a:gd name="connsiteY4" fmla="*/ 1214846 h 1214846"/>
                  <a:gd name="connsiteX5" fmla="*/ 0 w 3823080"/>
                  <a:gd name="connsiteY5" fmla="*/ 1214846 h 1214846"/>
                  <a:gd name="connsiteX6" fmla="*/ 0 w 3823080"/>
                  <a:gd name="connsiteY6" fmla="*/ 12001 h 1214846"/>
                  <a:gd name="connsiteX0" fmla="*/ 0 w 3823080"/>
                  <a:gd name="connsiteY0" fmla="*/ 12001 h 1214846"/>
                  <a:gd name="connsiteX1" fmla="*/ 1907177 w 3823080"/>
                  <a:gd name="connsiteY1" fmla="*/ 0 h 1214846"/>
                  <a:gd name="connsiteX2" fmla="*/ 3823080 w 3823080"/>
                  <a:gd name="connsiteY2" fmla="*/ 12001 h 1214846"/>
                  <a:gd name="connsiteX3" fmla="*/ 3823080 w 3823080"/>
                  <a:gd name="connsiteY3" fmla="*/ 1214846 h 1214846"/>
                  <a:gd name="connsiteX4" fmla="*/ 1894115 w 3823080"/>
                  <a:gd name="connsiteY4" fmla="*/ 849086 h 1214846"/>
                  <a:gd name="connsiteX5" fmla="*/ 0 w 3823080"/>
                  <a:gd name="connsiteY5" fmla="*/ 1214846 h 1214846"/>
                  <a:gd name="connsiteX6" fmla="*/ 0 w 3823080"/>
                  <a:gd name="connsiteY6" fmla="*/ 12001 h 1214846"/>
                  <a:gd name="connsiteX0" fmla="*/ 0 w 3823080"/>
                  <a:gd name="connsiteY0" fmla="*/ 0 h 1202845"/>
                  <a:gd name="connsiteX1" fmla="*/ 1854926 w 3823080"/>
                  <a:gd name="connsiteY1" fmla="*/ 484387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54926 w 3823080"/>
                  <a:gd name="connsiteY1" fmla="*/ 484387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54926 w 3823080"/>
                  <a:gd name="connsiteY1" fmla="*/ 484387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54926 w 3823080"/>
                  <a:gd name="connsiteY1" fmla="*/ 484387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54926 w 3823080"/>
                  <a:gd name="connsiteY1" fmla="*/ 484387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54926 w 3823080"/>
                  <a:gd name="connsiteY1" fmla="*/ 484387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54926 w 3823080"/>
                  <a:gd name="connsiteY1" fmla="*/ 484387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82581 w 3823080"/>
                  <a:gd name="connsiteY1" fmla="*/ 583096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82581 w 3823080"/>
                  <a:gd name="connsiteY1" fmla="*/ 583096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86561 w 3823080"/>
                  <a:gd name="connsiteY4" fmla="*/ 728140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77356 w 3823080"/>
                  <a:gd name="connsiteY1" fmla="*/ 368625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86561 w 3823080"/>
                  <a:gd name="connsiteY4" fmla="*/ 728140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77356 w 3823080"/>
                  <a:gd name="connsiteY1" fmla="*/ 368625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89666 w 3823080"/>
                  <a:gd name="connsiteY4" fmla="*/ 867648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77356 w 3823080"/>
                  <a:gd name="connsiteY1" fmla="*/ 368625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89666 w 3823080"/>
                  <a:gd name="connsiteY4" fmla="*/ 867648 h 1202845"/>
                  <a:gd name="connsiteX5" fmla="*/ 1408069 w 3823080"/>
                  <a:gd name="connsiteY5" fmla="*/ 880651 h 1202845"/>
                  <a:gd name="connsiteX6" fmla="*/ 0 w 3823080"/>
                  <a:gd name="connsiteY6" fmla="*/ 0 h 1202845"/>
                  <a:gd name="connsiteX0" fmla="*/ 6737 w 2415011"/>
                  <a:gd name="connsiteY0" fmla="*/ 373066 h 1202845"/>
                  <a:gd name="connsiteX1" fmla="*/ 469287 w 2415011"/>
                  <a:gd name="connsiteY1" fmla="*/ 368625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1597 w 2415011"/>
                  <a:gd name="connsiteY4" fmla="*/ 867648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  <a:gd name="connsiteX0" fmla="*/ 6737 w 2415011"/>
                  <a:gd name="connsiteY0" fmla="*/ 373066 h 1202845"/>
                  <a:gd name="connsiteX1" fmla="*/ 469287 w 2415011"/>
                  <a:gd name="connsiteY1" fmla="*/ 368625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1597 w 2415011"/>
                  <a:gd name="connsiteY4" fmla="*/ 867648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  <a:gd name="connsiteX0" fmla="*/ 6737 w 2415011"/>
                  <a:gd name="connsiteY0" fmla="*/ 373066 h 1202845"/>
                  <a:gd name="connsiteX1" fmla="*/ 469287 w 2415011"/>
                  <a:gd name="connsiteY1" fmla="*/ 368625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1597 w 2415011"/>
                  <a:gd name="connsiteY4" fmla="*/ 867648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  <a:gd name="connsiteX0" fmla="*/ 6737 w 2415011"/>
                  <a:gd name="connsiteY0" fmla="*/ 373066 h 1202845"/>
                  <a:gd name="connsiteX1" fmla="*/ 469287 w 2415011"/>
                  <a:gd name="connsiteY1" fmla="*/ 368625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1597 w 2415011"/>
                  <a:gd name="connsiteY4" fmla="*/ 867648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  <a:gd name="connsiteX0" fmla="*/ 6737 w 2415011"/>
                  <a:gd name="connsiteY0" fmla="*/ 373066 h 1202845"/>
                  <a:gd name="connsiteX1" fmla="*/ 469287 w 2415011"/>
                  <a:gd name="connsiteY1" fmla="*/ 368625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1597 w 2415011"/>
                  <a:gd name="connsiteY4" fmla="*/ 867648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  <a:gd name="connsiteX0" fmla="*/ 6737 w 2415011"/>
                  <a:gd name="connsiteY0" fmla="*/ 373066 h 1202845"/>
                  <a:gd name="connsiteX1" fmla="*/ 469287 w 2415011"/>
                  <a:gd name="connsiteY1" fmla="*/ 368625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0630 w 2415011"/>
                  <a:gd name="connsiteY4" fmla="*/ 748342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  <a:gd name="connsiteX0" fmla="*/ 6737 w 2415011"/>
                  <a:gd name="connsiteY0" fmla="*/ 373066 h 1202845"/>
                  <a:gd name="connsiteX1" fmla="*/ 458174 w 2415011"/>
                  <a:gd name="connsiteY1" fmla="*/ 505211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0630 w 2415011"/>
                  <a:gd name="connsiteY4" fmla="*/ 748342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  <a:gd name="connsiteX0" fmla="*/ 6737 w 2415011"/>
                  <a:gd name="connsiteY0" fmla="*/ 373066 h 1202845"/>
                  <a:gd name="connsiteX1" fmla="*/ 458174 w 2415011"/>
                  <a:gd name="connsiteY1" fmla="*/ 505211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0630 w 2415011"/>
                  <a:gd name="connsiteY4" fmla="*/ 748342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5011" h="1202845">
                    <a:moveTo>
                      <a:pt x="6737" y="373066"/>
                    </a:moveTo>
                    <a:cubicBezTo>
                      <a:pt x="305930" y="459077"/>
                      <a:pt x="344810" y="513460"/>
                      <a:pt x="458174" y="505211"/>
                    </a:cubicBezTo>
                    <a:cubicBezTo>
                      <a:pt x="1192602" y="500503"/>
                      <a:pt x="1758960" y="161462"/>
                      <a:pt x="2415011" y="0"/>
                    </a:cubicBezTo>
                    <a:lnTo>
                      <a:pt x="2415011" y="1202845"/>
                    </a:lnTo>
                    <a:cubicBezTo>
                      <a:pt x="1772023" y="1080925"/>
                      <a:pt x="1188932" y="739634"/>
                      <a:pt x="480630" y="748342"/>
                    </a:cubicBezTo>
                    <a:lnTo>
                      <a:pt x="0" y="880651"/>
                    </a:lnTo>
                    <a:cubicBezTo>
                      <a:pt x="0" y="479703"/>
                      <a:pt x="6737" y="774014"/>
                      <a:pt x="6737" y="3730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8989">
                      <a:alpha val="50000"/>
                    </a:srgbClr>
                  </a:gs>
                  <a:gs pos="19000">
                    <a:srgbClr val="FF0000"/>
                  </a:gs>
                  <a:gs pos="82000">
                    <a:srgbClr val="FFB3B3">
                      <a:alpha val="50000"/>
                    </a:srgbClr>
                  </a:gs>
                  <a:gs pos="37000">
                    <a:srgbClr val="FF7575">
                      <a:alpha val="46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350" dirty="0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86E2AA17-A70B-77A4-1FA3-FC72F6BE5E3F}"/>
                  </a:ext>
                </a:extLst>
              </p:cNvPr>
              <p:cNvGrpSpPr/>
              <p:nvPr/>
            </p:nvGrpSpPr>
            <p:grpSpPr>
              <a:xfrm>
                <a:off x="1794157" y="4168667"/>
                <a:ext cx="3470610" cy="576683"/>
                <a:chOff x="2035457" y="5425967"/>
                <a:chExt cx="3470610" cy="576683"/>
              </a:xfrm>
            </p:grpSpPr>
            <p:sp>
              <p:nvSpPr>
                <p:cNvPr id="17" name="Isosceles Triangle 1935 2 1">
                  <a:extLst>
                    <a:ext uri="{FF2B5EF4-FFF2-40B4-BE49-F238E27FC236}">
                      <a16:creationId xmlns:a16="http://schemas.microsoft.com/office/drawing/2014/main" id="{B82D5239-9A0D-6278-369D-7CAF18C542B1}"/>
                    </a:ext>
                  </a:extLst>
                </p:cNvPr>
                <p:cNvSpPr/>
                <p:nvPr/>
              </p:nvSpPr>
              <p:spPr>
                <a:xfrm rot="16200000">
                  <a:off x="3491371" y="3987955"/>
                  <a:ext cx="576683" cy="3452708"/>
                </a:xfrm>
                <a:custGeom>
                  <a:avLst/>
                  <a:gdLst>
                    <a:gd name="connsiteX0" fmla="*/ 0 w 280264"/>
                    <a:gd name="connsiteY0" fmla="*/ 2114645 h 2114645"/>
                    <a:gd name="connsiteX1" fmla="*/ 147038 w 280264"/>
                    <a:gd name="connsiteY1" fmla="*/ 0 h 2114645"/>
                    <a:gd name="connsiteX2" fmla="*/ 280264 w 280264"/>
                    <a:gd name="connsiteY2" fmla="*/ 2114645 h 2114645"/>
                    <a:gd name="connsiteX3" fmla="*/ 0 w 280264"/>
                    <a:gd name="connsiteY3" fmla="*/ 2114645 h 2114645"/>
                    <a:gd name="connsiteX0" fmla="*/ 0 w 280264"/>
                    <a:gd name="connsiteY0" fmla="*/ 2114645 h 2114645"/>
                    <a:gd name="connsiteX1" fmla="*/ 147038 w 280264"/>
                    <a:gd name="connsiteY1" fmla="*/ 0 h 2114645"/>
                    <a:gd name="connsiteX2" fmla="*/ 280264 w 280264"/>
                    <a:gd name="connsiteY2" fmla="*/ 2114645 h 2114645"/>
                    <a:gd name="connsiteX3" fmla="*/ 153259 w 280264"/>
                    <a:gd name="connsiteY3" fmla="*/ 2112608 h 2114645"/>
                    <a:gd name="connsiteX4" fmla="*/ 0 w 280264"/>
                    <a:gd name="connsiteY4" fmla="*/ 2114645 h 2114645"/>
                    <a:gd name="connsiteX0" fmla="*/ 0 w 280264"/>
                    <a:gd name="connsiteY0" fmla="*/ 2114645 h 2200718"/>
                    <a:gd name="connsiteX1" fmla="*/ 147038 w 280264"/>
                    <a:gd name="connsiteY1" fmla="*/ 0 h 2200718"/>
                    <a:gd name="connsiteX2" fmla="*/ 280264 w 280264"/>
                    <a:gd name="connsiteY2" fmla="*/ 2114645 h 2200718"/>
                    <a:gd name="connsiteX3" fmla="*/ 160404 w 280264"/>
                    <a:gd name="connsiteY3" fmla="*/ 2200718 h 2200718"/>
                    <a:gd name="connsiteX4" fmla="*/ 0 w 280264"/>
                    <a:gd name="connsiteY4" fmla="*/ 2114645 h 2200718"/>
                    <a:gd name="connsiteX0" fmla="*/ 0 w 280264"/>
                    <a:gd name="connsiteY0" fmla="*/ 2114645 h 2200718"/>
                    <a:gd name="connsiteX1" fmla="*/ 147038 w 280264"/>
                    <a:gd name="connsiteY1" fmla="*/ 0 h 2200718"/>
                    <a:gd name="connsiteX2" fmla="*/ 280264 w 280264"/>
                    <a:gd name="connsiteY2" fmla="*/ 2114645 h 2200718"/>
                    <a:gd name="connsiteX3" fmla="*/ 160404 w 280264"/>
                    <a:gd name="connsiteY3" fmla="*/ 2200718 h 2200718"/>
                    <a:gd name="connsiteX4" fmla="*/ 0 w 280264"/>
                    <a:gd name="connsiteY4" fmla="*/ 2114645 h 2200718"/>
                    <a:gd name="connsiteX0" fmla="*/ 0 w 280264"/>
                    <a:gd name="connsiteY0" fmla="*/ 2114645 h 2200718"/>
                    <a:gd name="connsiteX1" fmla="*/ 147038 w 280264"/>
                    <a:gd name="connsiteY1" fmla="*/ 0 h 2200718"/>
                    <a:gd name="connsiteX2" fmla="*/ 280264 w 280264"/>
                    <a:gd name="connsiteY2" fmla="*/ 2114645 h 2200718"/>
                    <a:gd name="connsiteX3" fmla="*/ 160404 w 280264"/>
                    <a:gd name="connsiteY3" fmla="*/ 2200718 h 2200718"/>
                    <a:gd name="connsiteX4" fmla="*/ 0 w 280264"/>
                    <a:gd name="connsiteY4" fmla="*/ 2114645 h 2200718"/>
                    <a:gd name="connsiteX0" fmla="*/ 0 w 280264"/>
                    <a:gd name="connsiteY0" fmla="*/ 2114645 h 2200718"/>
                    <a:gd name="connsiteX1" fmla="*/ 147038 w 280264"/>
                    <a:gd name="connsiteY1" fmla="*/ 0 h 2200718"/>
                    <a:gd name="connsiteX2" fmla="*/ 280264 w 280264"/>
                    <a:gd name="connsiteY2" fmla="*/ 2114645 h 2200718"/>
                    <a:gd name="connsiteX3" fmla="*/ 160404 w 280264"/>
                    <a:gd name="connsiteY3" fmla="*/ 2200718 h 2200718"/>
                    <a:gd name="connsiteX4" fmla="*/ 0 w 280264"/>
                    <a:gd name="connsiteY4" fmla="*/ 2114645 h 2200718"/>
                    <a:gd name="connsiteX0" fmla="*/ 0 w 280808"/>
                    <a:gd name="connsiteY0" fmla="*/ 2114645 h 2200718"/>
                    <a:gd name="connsiteX1" fmla="*/ 147038 w 280808"/>
                    <a:gd name="connsiteY1" fmla="*/ 0 h 2200718"/>
                    <a:gd name="connsiteX2" fmla="*/ 280264 w 280808"/>
                    <a:gd name="connsiteY2" fmla="*/ 2114645 h 2200718"/>
                    <a:gd name="connsiteX3" fmla="*/ 160404 w 280808"/>
                    <a:gd name="connsiteY3" fmla="*/ 2200718 h 2200718"/>
                    <a:gd name="connsiteX4" fmla="*/ 0 w 280808"/>
                    <a:gd name="connsiteY4" fmla="*/ 2114645 h 2200718"/>
                    <a:gd name="connsiteX0" fmla="*/ 290 w 281098"/>
                    <a:gd name="connsiteY0" fmla="*/ 2114645 h 2200718"/>
                    <a:gd name="connsiteX1" fmla="*/ 147328 w 281098"/>
                    <a:gd name="connsiteY1" fmla="*/ 0 h 2200718"/>
                    <a:gd name="connsiteX2" fmla="*/ 280554 w 281098"/>
                    <a:gd name="connsiteY2" fmla="*/ 2114645 h 2200718"/>
                    <a:gd name="connsiteX3" fmla="*/ 160694 w 281098"/>
                    <a:gd name="connsiteY3" fmla="*/ 2200718 h 2200718"/>
                    <a:gd name="connsiteX4" fmla="*/ 290 w 281098"/>
                    <a:gd name="connsiteY4" fmla="*/ 2114645 h 2200718"/>
                    <a:gd name="connsiteX0" fmla="*/ 290 w 283172"/>
                    <a:gd name="connsiteY0" fmla="*/ 2114645 h 2200718"/>
                    <a:gd name="connsiteX1" fmla="*/ 147328 w 283172"/>
                    <a:gd name="connsiteY1" fmla="*/ 0 h 2200718"/>
                    <a:gd name="connsiteX2" fmla="*/ 280554 w 283172"/>
                    <a:gd name="connsiteY2" fmla="*/ 2114645 h 2200718"/>
                    <a:gd name="connsiteX3" fmla="*/ 160694 w 283172"/>
                    <a:gd name="connsiteY3" fmla="*/ 2200718 h 2200718"/>
                    <a:gd name="connsiteX4" fmla="*/ 290 w 283172"/>
                    <a:gd name="connsiteY4" fmla="*/ 2114645 h 2200718"/>
                    <a:gd name="connsiteX0" fmla="*/ 472 w 282508"/>
                    <a:gd name="connsiteY0" fmla="*/ 2114645 h 2255486"/>
                    <a:gd name="connsiteX1" fmla="*/ 147510 w 282508"/>
                    <a:gd name="connsiteY1" fmla="*/ 0 h 2255486"/>
                    <a:gd name="connsiteX2" fmla="*/ 280736 w 282508"/>
                    <a:gd name="connsiteY2" fmla="*/ 2114645 h 2255486"/>
                    <a:gd name="connsiteX3" fmla="*/ 156114 w 282508"/>
                    <a:gd name="connsiteY3" fmla="*/ 2255486 h 2255486"/>
                    <a:gd name="connsiteX4" fmla="*/ 472 w 282508"/>
                    <a:gd name="connsiteY4" fmla="*/ 2114645 h 2255486"/>
                    <a:gd name="connsiteX0" fmla="*/ 1629 w 282259"/>
                    <a:gd name="connsiteY0" fmla="*/ 2114645 h 2454857"/>
                    <a:gd name="connsiteX1" fmla="*/ 148667 w 282259"/>
                    <a:gd name="connsiteY1" fmla="*/ 0 h 2454857"/>
                    <a:gd name="connsiteX2" fmla="*/ 281893 w 282259"/>
                    <a:gd name="connsiteY2" fmla="*/ 2114645 h 2454857"/>
                    <a:gd name="connsiteX3" fmla="*/ 143880 w 282259"/>
                    <a:gd name="connsiteY3" fmla="*/ 2454857 h 2454857"/>
                    <a:gd name="connsiteX4" fmla="*/ 1629 w 282259"/>
                    <a:gd name="connsiteY4" fmla="*/ 2114645 h 2454857"/>
                    <a:gd name="connsiteX0" fmla="*/ 1629 w 282259"/>
                    <a:gd name="connsiteY0" fmla="*/ 2114645 h 2454857"/>
                    <a:gd name="connsiteX1" fmla="*/ 148667 w 282259"/>
                    <a:gd name="connsiteY1" fmla="*/ 0 h 2454857"/>
                    <a:gd name="connsiteX2" fmla="*/ 163485 w 282259"/>
                    <a:gd name="connsiteY2" fmla="*/ 133004 h 2454857"/>
                    <a:gd name="connsiteX3" fmla="*/ 281893 w 282259"/>
                    <a:gd name="connsiteY3" fmla="*/ 2114645 h 2454857"/>
                    <a:gd name="connsiteX4" fmla="*/ 143880 w 282259"/>
                    <a:gd name="connsiteY4" fmla="*/ 2454857 h 2454857"/>
                    <a:gd name="connsiteX5" fmla="*/ 1629 w 282259"/>
                    <a:gd name="connsiteY5" fmla="*/ 2114645 h 2454857"/>
                    <a:gd name="connsiteX0" fmla="*/ 1629 w 282259"/>
                    <a:gd name="connsiteY0" fmla="*/ 2172400 h 2512612"/>
                    <a:gd name="connsiteX1" fmla="*/ 123472 w 282259"/>
                    <a:gd name="connsiteY1" fmla="*/ 0 h 2512612"/>
                    <a:gd name="connsiteX2" fmla="*/ 163485 w 282259"/>
                    <a:gd name="connsiteY2" fmla="*/ 190759 h 2512612"/>
                    <a:gd name="connsiteX3" fmla="*/ 281893 w 282259"/>
                    <a:gd name="connsiteY3" fmla="*/ 2172400 h 2512612"/>
                    <a:gd name="connsiteX4" fmla="*/ 143880 w 282259"/>
                    <a:gd name="connsiteY4" fmla="*/ 2512612 h 2512612"/>
                    <a:gd name="connsiteX5" fmla="*/ 1629 w 282259"/>
                    <a:gd name="connsiteY5" fmla="*/ 2172400 h 2512612"/>
                    <a:gd name="connsiteX0" fmla="*/ 1629 w 282259"/>
                    <a:gd name="connsiteY0" fmla="*/ 2172400 h 2512612"/>
                    <a:gd name="connsiteX1" fmla="*/ 123472 w 282259"/>
                    <a:gd name="connsiteY1" fmla="*/ 0 h 2512612"/>
                    <a:gd name="connsiteX2" fmla="*/ 166634 w 282259"/>
                    <a:gd name="connsiteY2" fmla="*/ 17494 h 2512612"/>
                    <a:gd name="connsiteX3" fmla="*/ 281893 w 282259"/>
                    <a:gd name="connsiteY3" fmla="*/ 2172400 h 2512612"/>
                    <a:gd name="connsiteX4" fmla="*/ 143880 w 282259"/>
                    <a:gd name="connsiteY4" fmla="*/ 2512612 h 2512612"/>
                    <a:gd name="connsiteX5" fmla="*/ 1629 w 282259"/>
                    <a:gd name="connsiteY5" fmla="*/ 2172400 h 2512612"/>
                    <a:gd name="connsiteX0" fmla="*/ 1629 w 282259"/>
                    <a:gd name="connsiteY0" fmla="*/ 2172400 h 2512612"/>
                    <a:gd name="connsiteX1" fmla="*/ 123472 w 282259"/>
                    <a:gd name="connsiteY1" fmla="*/ 0 h 2512612"/>
                    <a:gd name="connsiteX2" fmla="*/ 166634 w 282259"/>
                    <a:gd name="connsiteY2" fmla="*/ 17494 h 2512612"/>
                    <a:gd name="connsiteX3" fmla="*/ 176083 w 282259"/>
                    <a:gd name="connsiteY3" fmla="*/ 196534 h 2512612"/>
                    <a:gd name="connsiteX4" fmla="*/ 281893 w 282259"/>
                    <a:gd name="connsiteY4" fmla="*/ 2172400 h 2512612"/>
                    <a:gd name="connsiteX5" fmla="*/ 143880 w 282259"/>
                    <a:gd name="connsiteY5" fmla="*/ 2512612 h 2512612"/>
                    <a:gd name="connsiteX6" fmla="*/ 1629 w 282259"/>
                    <a:gd name="connsiteY6" fmla="*/ 2172400 h 2512612"/>
                    <a:gd name="connsiteX0" fmla="*/ 1629 w 282259"/>
                    <a:gd name="connsiteY0" fmla="*/ 2172400 h 2512612"/>
                    <a:gd name="connsiteX1" fmla="*/ 113095 w 282259"/>
                    <a:gd name="connsiteY1" fmla="*/ 202310 h 2512612"/>
                    <a:gd name="connsiteX2" fmla="*/ 123472 w 282259"/>
                    <a:gd name="connsiteY2" fmla="*/ 0 h 2512612"/>
                    <a:gd name="connsiteX3" fmla="*/ 166634 w 282259"/>
                    <a:gd name="connsiteY3" fmla="*/ 17494 h 2512612"/>
                    <a:gd name="connsiteX4" fmla="*/ 176083 w 282259"/>
                    <a:gd name="connsiteY4" fmla="*/ 196534 h 2512612"/>
                    <a:gd name="connsiteX5" fmla="*/ 281893 w 282259"/>
                    <a:gd name="connsiteY5" fmla="*/ 2172400 h 2512612"/>
                    <a:gd name="connsiteX6" fmla="*/ 143880 w 282259"/>
                    <a:gd name="connsiteY6" fmla="*/ 2512612 h 2512612"/>
                    <a:gd name="connsiteX7" fmla="*/ 1629 w 282259"/>
                    <a:gd name="connsiteY7" fmla="*/ 2172400 h 2512612"/>
                    <a:gd name="connsiteX0" fmla="*/ 1629 w 282259"/>
                    <a:gd name="connsiteY0" fmla="*/ 2172400 h 2512612"/>
                    <a:gd name="connsiteX1" fmla="*/ 122543 w 282259"/>
                    <a:gd name="connsiteY1" fmla="*/ 202310 h 2512612"/>
                    <a:gd name="connsiteX2" fmla="*/ 123472 w 282259"/>
                    <a:gd name="connsiteY2" fmla="*/ 0 h 2512612"/>
                    <a:gd name="connsiteX3" fmla="*/ 166634 w 282259"/>
                    <a:gd name="connsiteY3" fmla="*/ 17494 h 2512612"/>
                    <a:gd name="connsiteX4" fmla="*/ 176083 w 282259"/>
                    <a:gd name="connsiteY4" fmla="*/ 196534 h 2512612"/>
                    <a:gd name="connsiteX5" fmla="*/ 281893 w 282259"/>
                    <a:gd name="connsiteY5" fmla="*/ 2172400 h 2512612"/>
                    <a:gd name="connsiteX6" fmla="*/ 143880 w 282259"/>
                    <a:gd name="connsiteY6" fmla="*/ 2512612 h 2512612"/>
                    <a:gd name="connsiteX7" fmla="*/ 1629 w 282259"/>
                    <a:gd name="connsiteY7" fmla="*/ 2172400 h 2512612"/>
                    <a:gd name="connsiteX0" fmla="*/ 1629 w 282259"/>
                    <a:gd name="connsiteY0" fmla="*/ 2172400 h 2512612"/>
                    <a:gd name="connsiteX1" fmla="*/ 122543 w 282259"/>
                    <a:gd name="connsiteY1" fmla="*/ 202310 h 2512612"/>
                    <a:gd name="connsiteX2" fmla="*/ 123472 w 282259"/>
                    <a:gd name="connsiteY2" fmla="*/ 0 h 2512612"/>
                    <a:gd name="connsiteX3" fmla="*/ 166634 w 282259"/>
                    <a:gd name="connsiteY3" fmla="*/ 17494 h 2512612"/>
                    <a:gd name="connsiteX4" fmla="*/ 163486 w 282259"/>
                    <a:gd name="connsiteY4" fmla="*/ 196534 h 2512612"/>
                    <a:gd name="connsiteX5" fmla="*/ 281893 w 282259"/>
                    <a:gd name="connsiteY5" fmla="*/ 2172400 h 2512612"/>
                    <a:gd name="connsiteX6" fmla="*/ 143880 w 282259"/>
                    <a:gd name="connsiteY6" fmla="*/ 2512612 h 2512612"/>
                    <a:gd name="connsiteX7" fmla="*/ 1629 w 282259"/>
                    <a:gd name="connsiteY7" fmla="*/ 2172400 h 2512612"/>
                    <a:gd name="connsiteX0" fmla="*/ 1629 w 282259"/>
                    <a:gd name="connsiteY0" fmla="*/ 2172400 h 2512612"/>
                    <a:gd name="connsiteX1" fmla="*/ 122543 w 282259"/>
                    <a:gd name="connsiteY1" fmla="*/ 202310 h 2512612"/>
                    <a:gd name="connsiteX2" fmla="*/ 123472 w 282259"/>
                    <a:gd name="connsiteY2" fmla="*/ 0 h 2512612"/>
                    <a:gd name="connsiteX3" fmla="*/ 166634 w 282259"/>
                    <a:gd name="connsiteY3" fmla="*/ 17494 h 2512612"/>
                    <a:gd name="connsiteX4" fmla="*/ 163486 w 282259"/>
                    <a:gd name="connsiteY4" fmla="*/ 196534 h 2512612"/>
                    <a:gd name="connsiteX5" fmla="*/ 281893 w 282259"/>
                    <a:gd name="connsiteY5" fmla="*/ 2172400 h 2512612"/>
                    <a:gd name="connsiteX6" fmla="*/ 143880 w 282259"/>
                    <a:gd name="connsiteY6" fmla="*/ 2512612 h 2512612"/>
                    <a:gd name="connsiteX7" fmla="*/ 1629 w 282259"/>
                    <a:gd name="connsiteY7" fmla="*/ 2172400 h 2512612"/>
                    <a:gd name="connsiteX0" fmla="*/ 1629 w 282259"/>
                    <a:gd name="connsiteY0" fmla="*/ 2172400 h 2512612"/>
                    <a:gd name="connsiteX1" fmla="*/ 122543 w 282259"/>
                    <a:gd name="connsiteY1" fmla="*/ 202310 h 2512612"/>
                    <a:gd name="connsiteX2" fmla="*/ 123472 w 282259"/>
                    <a:gd name="connsiteY2" fmla="*/ 0 h 2512612"/>
                    <a:gd name="connsiteX3" fmla="*/ 166634 w 282259"/>
                    <a:gd name="connsiteY3" fmla="*/ 17494 h 2512612"/>
                    <a:gd name="connsiteX4" fmla="*/ 163486 w 282259"/>
                    <a:gd name="connsiteY4" fmla="*/ 196534 h 2512612"/>
                    <a:gd name="connsiteX5" fmla="*/ 281893 w 282259"/>
                    <a:gd name="connsiteY5" fmla="*/ 2172400 h 2512612"/>
                    <a:gd name="connsiteX6" fmla="*/ 143880 w 282259"/>
                    <a:gd name="connsiteY6" fmla="*/ 2512612 h 2512612"/>
                    <a:gd name="connsiteX7" fmla="*/ 1629 w 282259"/>
                    <a:gd name="connsiteY7" fmla="*/ 2172400 h 2512612"/>
                    <a:gd name="connsiteX0" fmla="*/ 1629 w 282259"/>
                    <a:gd name="connsiteY0" fmla="*/ 2158783 h 2498995"/>
                    <a:gd name="connsiteX1" fmla="*/ 122543 w 282259"/>
                    <a:gd name="connsiteY1" fmla="*/ 188693 h 2498995"/>
                    <a:gd name="connsiteX2" fmla="*/ 123472 w 282259"/>
                    <a:gd name="connsiteY2" fmla="*/ 0 h 2498995"/>
                    <a:gd name="connsiteX3" fmla="*/ 166634 w 282259"/>
                    <a:gd name="connsiteY3" fmla="*/ 3877 h 2498995"/>
                    <a:gd name="connsiteX4" fmla="*/ 163486 w 282259"/>
                    <a:gd name="connsiteY4" fmla="*/ 182917 h 2498995"/>
                    <a:gd name="connsiteX5" fmla="*/ 281893 w 282259"/>
                    <a:gd name="connsiteY5" fmla="*/ 2158783 h 2498995"/>
                    <a:gd name="connsiteX6" fmla="*/ 143880 w 282259"/>
                    <a:gd name="connsiteY6" fmla="*/ 2498995 h 2498995"/>
                    <a:gd name="connsiteX7" fmla="*/ 1629 w 282259"/>
                    <a:gd name="connsiteY7" fmla="*/ 2158783 h 2498995"/>
                    <a:gd name="connsiteX0" fmla="*/ 1629 w 282259"/>
                    <a:gd name="connsiteY0" fmla="*/ 2158783 h 2498995"/>
                    <a:gd name="connsiteX1" fmla="*/ 124664 w 282259"/>
                    <a:gd name="connsiteY1" fmla="*/ 175076 h 2498995"/>
                    <a:gd name="connsiteX2" fmla="*/ 123472 w 282259"/>
                    <a:gd name="connsiteY2" fmla="*/ 0 h 2498995"/>
                    <a:gd name="connsiteX3" fmla="*/ 166634 w 282259"/>
                    <a:gd name="connsiteY3" fmla="*/ 3877 h 2498995"/>
                    <a:gd name="connsiteX4" fmla="*/ 163486 w 282259"/>
                    <a:gd name="connsiteY4" fmla="*/ 182917 h 2498995"/>
                    <a:gd name="connsiteX5" fmla="*/ 281893 w 282259"/>
                    <a:gd name="connsiteY5" fmla="*/ 2158783 h 2498995"/>
                    <a:gd name="connsiteX6" fmla="*/ 143880 w 282259"/>
                    <a:gd name="connsiteY6" fmla="*/ 2498995 h 2498995"/>
                    <a:gd name="connsiteX7" fmla="*/ 1629 w 282259"/>
                    <a:gd name="connsiteY7" fmla="*/ 2158783 h 2498995"/>
                    <a:gd name="connsiteX0" fmla="*/ 1629 w 282259"/>
                    <a:gd name="connsiteY0" fmla="*/ 2554649 h 2894861"/>
                    <a:gd name="connsiteX1" fmla="*/ 124664 w 282259"/>
                    <a:gd name="connsiteY1" fmla="*/ 570942 h 2894861"/>
                    <a:gd name="connsiteX2" fmla="*/ 123472 w 282259"/>
                    <a:gd name="connsiteY2" fmla="*/ 395866 h 2894861"/>
                    <a:gd name="connsiteX3" fmla="*/ 168225 w 282259"/>
                    <a:gd name="connsiteY3" fmla="*/ 0 h 2894861"/>
                    <a:gd name="connsiteX4" fmla="*/ 163486 w 282259"/>
                    <a:gd name="connsiteY4" fmla="*/ 578783 h 2894861"/>
                    <a:gd name="connsiteX5" fmla="*/ 281893 w 282259"/>
                    <a:gd name="connsiteY5" fmla="*/ 2554649 h 2894861"/>
                    <a:gd name="connsiteX6" fmla="*/ 143880 w 282259"/>
                    <a:gd name="connsiteY6" fmla="*/ 2894861 h 2894861"/>
                    <a:gd name="connsiteX7" fmla="*/ 1629 w 282259"/>
                    <a:gd name="connsiteY7" fmla="*/ 2554649 h 2894861"/>
                    <a:gd name="connsiteX0" fmla="*/ 1629 w 282259"/>
                    <a:gd name="connsiteY0" fmla="*/ 2561442 h 2901654"/>
                    <a:gd name="connsiteX1" fmla="*/ 124664 w 282259"/>
                    <a:gd name="connsiteY1" fmla="*/ 577735 h 2901654"/>
                    <a:gd name="connsiteX2" fmla="*/ 121881 w 282259"/>
                    <a:gd name="connsiteY2" fmla="*/ 0 h 2901654"/>
                    <a:gd name="connsiteX3" fmla="*/ 168225 w 282259"/>
                    <a:gd name="connsiteY3" fmla="*/ 6793 h 2901654"/>
                    <a:gd name="connsiteX4" fmla="*/ 163486 w 282259"/>
                    <a:gd name="connsiteY4" fmla="*/ 585576 h 2901654"/>
                    <a:gd name="connsiteX5" fmla="*/ 281893 w 282259"/>
                    <a:gd name="connsiteY5" fmla="*/ 2561442 h 2901654"/>
                    <a:gd name="connsiteX6" fmla="*/ 143880 w 282259"/>
                    <a:gd name="connsiteY6" fmla="*/ 2901654 h 2901654"/>
                    <a:gd name="connsiteX7" fmla="*/ 1629 w 282259"/>
                    <a:gd name="connsiteY7" fmla="*/ 2561442 h 2901654"/>
                    <a:gd name="connsiteX0" fmla="*/ 1629 w 282259"/>
                    <a:gd name="connsiteY0" fmla="*/ 2670986 h 3011198"/>
                    <a:gd name="connsiteX1" fmla="*/ 124664 w 282259"/>
                    <a:gd name="connsiteY1" fmla="*/ 687279 h 3011198"/>
                    <a:gd name="connsiteX2" fmla="*/ 121881 w 282259"/>
                    <a:gd name="connsiteY2" fmla="*/ 109544 h 3011198"/>
                    <a:gd name="connsiteX3" fmla="*/ 210844 w 282259"/>
                    <a:gd name="connsiteY3" fmla="*/ 33 h 3011198"/>
                    <a:gd name="connsiteX4" fmla="*/ 163486 w 282259"/>
                    <a:gd name="connsiteY4" fmla="*/ 695120 h 3011198"/>
                    <a:gd name="connsiteX5" fmla="*/ 281893 w 282259"/>
                    <a:gd name="connsiteY5" fmla="*/ 2670986 h 3011198"/>
                    <a:gd name="connsiteX6" fmla="*/ 143880 w 282259"/>
                    <a:gd name="connsiteY6" fmla="*/ 3011198 h 3011198"/>
                    <a:gd name="connsiteX7" fmla="*/ 1629 w 282259"/>
                    <a:gd name="connsiteY7" fmla="*/ 2670986 h 3011198"/>
                    <a:gd name="connsiteX0" fmla="*/ 1629 w 282259"/>
                    <a:gd name="connsiteY0" fmla="*/ 2671196 h 3011408"/>
                    <a:gd name="connsiteX1" fmla="*/ 124664 w 282259"/>
                    <a:gd name="connsiteY1" fmla="*/ 687489 h 3011408"/>
                    <a:gd name="connsiteX2" fmla="*/ 48008 w 282259"/>
                    <a:gd name="connsiteY2" fmla="*/ 10063 h 3011408"/>
                    <a:gd name="connsiteX3" fmla="*/ 210844 w 282259"/>
                    <a:gd name="connsiteY3" fmla="*/ 243 h 3011408"/>
                    <a:gd name="connsiteX4" fmla="*/ 163486 w 282259"/>
                    <a:gd name="connsiteY4" fmla="*/ 695330 h 3011408"/>
                    <a:gd name="connsiteX5" fmla="*/ 281893 w 282259"/>
                    <a:gd name="connsiteY5" fmla="*/ 2671196 h 3011408"/>
                    <a:gd name="connsiteX6" fmla="*/ 143880 w 282259"/>
                    <a:gd name="connsiteY6" fmla="*/ 3011408 h 3011408"/>
                    <a:gd name="connsiteX7" fmla="*/ 1629 w 282259"/>
                    <a:gd name="connsiteY7" fmla="*/ 2671196 h 3011408"/>
                    <a:gd name="connsiteX0" fmla="*/ 1629 w 282259"/>
                    <a:gd name="connsiteY0" fmla="*/ 2671196 h 3011408"/>
                    <a:gd name="connsiteX1" fmla="*/ 124664 w 282259"/>
                    <a:gd name="connsiteY1" fmla="*/ 687489 h 3011408"/>
                    <a:gd name="connsiteX2" fmla="*/ 48008 w 282259"/>
                    <a:gd name="connsiteY2" fmla="*/ 10063 h 3011408"/>
                    <a:gd name="connsiteX3" fmla="*/ 210844 w 282259"/>
                    <a:gd name="connsiteY3" fmla="*/ 243 h 3011408"/>
                    <a:gd name="connsiteX4" fmla="*/ 200421 w 282259"/>
                    <a:gd name="connsiteY4" fmla="*/ 695333 h 3011408"/>
                    <a:gd name="connsiteX5" fmla="*/ 281893 w 282259"/>
                    <a:gd name="connsiteY5" fmla="*/ 2671196 h 3011408"/>
                    <a:gd name="connsiteX6" fmla="*/ 143880 w 282259"/>
                    <a:gd name="connsiteY6" fmla="*/ 3011408 h 3011408"/>
                    <a:gd name="connsiteX7" fmla="*/ 1629 w 282259"/>
                    <a:gd name="connsiteY7" fmla="*/ 2671196 h 3011408"/>
                    <a:gd name="connsiteX0" fmla="*/ 1629 w 282259"/>
                    <a:gd name="connsiteY0" fmla="*/ 2671196 h 3011408"/>
                    <a:gd name="connsiteX1" fmla="*/ 73520 w 282259"/>
                    <a:gd name="connsiteY1" fmla="*/ 687492 h 3011408"/>
                    <a:gd name="connsiteX2" fmla="*/ 48008 w 282259"/>
                    <a:gd name="connsiteY2" fmla="*/ 10063 h 3011408"/>
                    <a:gd name="connsiteX3" fmla="*/ 210844 w 282259"/>
                    <a:gd name="connsiteY3" fmla="*/ 243 h 3011408"/>
                    <a:gd name="connsiteX4" fmla="*/ 200421 w 282259"/>
                    <a:gd name="connsiteY4" fmla="*/ 695333 h 3011408"/>
                    <a:gd name="connsiteX5" fmla="*/ 281893 w 282259"/>
                    <a:gd name="connsiteY5" fmla="*/ 2671196 h 3011408"/>
                    <a:gd name="connsiteX6" fmla="*/ 143880 w 282259"/>
                    <a:gd name="connsiteY6" fmla="*/ 3011408 h 3011408"/>
                    <a:gd name="connsiteX7" fmla="*/ 1629 w 282259"/>
                    <a:gd name="connsiteY7" fmla="*/ 2671196 h 3011408"/>
                    <a:gd name="connsiteX0" fmla="*/ 1629 w 282259"/>
                    <a:gd name="connsiteY0" fmla="*/ 2671196 h 3011408"/>
                    <a:gd name="connsiteX1" fmla="*/ 73520 w 282259"/>
                    <a:gd name="connsiteY1" fmla="*/ 687492 h 3011408"/>
                    <a:gd name="connsiteX2" fmla="*/ 48008 w 282259"/>
                    <a:gd name="connsiteY2" fmla="*/ 10063 h 3011408"/>
                    <a:gd name="connsiteX3" fmla="*/ 210844 w 282259"/>
                    <a:gd name="connsiteY3" fmla="*/ 243 h 3011408"/>
                    <a:gd name="connsiteX4" fmla="*/ 194739 w 282259"/>
                    <a:gd name="connsiteY4" fmla="*/ 404570 h 3011408"/>
                    <a:gd name="connsiteX5" fmla="*/ 281893 w 282259"/>
                    <a:gd name="connsiteY5" fmla="*/ 2671196 h 3011408"/>
                    <a:gd name="connsiteX6" fmla="*/ 143880 w 282259"/>
                    <a:gd name="connsiteY6" fmla="*/ 3011408 h 3011408"/>
                    <a:gd name="connsiteX7" fmla="*/ 1629 w 282259"/>
                    <a:gd name="connsiteY7" fmla="*/ 2671196 h 3011408"/>
                    <a:gd name="connsiteX0" fmla="*/ 1629 w 282259"/>
                    <a:gd name="connsiteY0" fmla="*/ 2671196 h 3011408"/>
                    <a:gd name="connsiteX1" fmla="*/ 59314 w 282259"/>
                    <a:gd name="connsiteY1" fmla="*/ 351038 h 3011408"/>
                    <a:gd name="connsiteX2" fmla="*/ 48008 w 282259"/>
                    <a:gd name="connsiteY2" fmla="*/ 10063 h 3011408"/>
                    <a:gd name="connsiteX3" fmla="*/ 210844 w 282259"/>
                    <a:gd name="connsiteY3" fmla="*/ 243 h 3011408"/>
                    <a:gd name="connsiteX4" fmla="*/ 194739 w 282259"/>
                    <a:gd name="connsiteY4" fmla="*/ 404570 h 3011408"/>
                    <a:gd name="connsiteX5" fmla="*/ 281893 w 282259"/>
                    <a:gd name="connsiteY5" fmla="*/ 2671196 h 3011408"/>
                    <a:gd name="connsiteX6" fmla="*/ 143880 w 282259"/>
                    <a:gd name="connsiteY6" fmla="*/ 3011408 h 3011408"/>
                    <a:gd name="connsiteX7" fmla="*/ 1629 w 282259"/>
                    <a:gd name="connsiteY7" fmla="*/ 2671196 h 3011408"/>
                    <a:gd name="connsiteX0" fmla="*/ 1629 w 282259"/>
                    <a:gd name="connsiteY0" fmla="*/ 2671196 h 3011408"/>
                    <a:gd name="connsiteX1" fmla="*/ 59314 w 282259"/>
                    <a:gd name="connsiteY1" fmla="*/ 384270 h 3011408"/>
                    <a:gd name="connsiteX2" fmla="*/ 48008 w 282259"/>
                    <a:gd name="connsiteY2" fmla="*/ 10063 h 3011408"/>
                    <a:gd name="connsiteX3" fmla="*/ 210844 w 282259"/>
                    <a:gd name="connsiteY3" fmla="*/ 243 h 3011408"/>
                    <a:gd name="connsiteX4" fmla="*/ 194739 w 282259"/>
                    <a:gd name="connsiteY4" fmla="*/ 404570 h 3011408"/>
                    <a:gd name="connsiteX5" fmla="*/ 281893 w 282259"/>
                    <a:gd name="connsiteY5" fmla="*/ 2671196 h 3011408"/>
                    <a:gd name="connsiteX6" fmla="*/ 143880 w 282259"/>
                    <a:gd name="connsiteY6" fmla="*/ 3011408 h 3011408"/>
                    <a:gd name="connsiteX7" fmla="*/ 1629 w 282259"/>
                    <a:gd name="connsiteY7" fmla="*/ 2671196 h 3011408"/>
                    <a:gd name="connsiteX0" fmla="*/ 1629 w 318269"/>
                    <a:gd name="connsiteY0" fmla="*/ 2671196 h 3011408"/>
                    <a:gd name="connsiteX1" fmla="*/ 59314 w 318269"/>
                    <a:gd name="connsiteY1" fmla="*/ 384270 h 3011408"/>
                    <a:gd name="connsiteX2" fmla="*/ 48008 w 318269"/>
                    <a:gd name="connsiteY2" fmla="*/ 10063 h 3011408"/>
                    <a:gd name="connsiteX3" fmla="*/ 210844 w 318269"/>
                    <a:gd name="connsiteY3" fmla="*/ 243 h 3011408"/>
                    <a:gd name="connsiteX4" fmla="*/ 194739 w 318269"/>
                    <a:gd name="connsiteY4" fmla="*/ 404570 h 3011408"/>
                    <a:gd name="connsiteX5" fmla="*/ 318262 w 318269"/>
                    <a:gd name="connsiteY5" fmla="*/ 2671199 h 3011408"/>
                    <a:gd name="connsiteX6" fmla="*/ 143880 w 318269"/>
                    <a:gd name="connsiteY6" fmla="*/ 3011408 h 3011408"/>
                    <a:gd name="connsiteX7" fmla="*/ 1629 w 318269"/>
                    <a:gd name="connsiteY7" fmla="*/ 2671196 h 3011408"/>
                    <a:gd name="connsiteX0" fmla="*/ 128 w 344043"/>
                    <a:gd name="connsiteY0" fmla="*/ 2671199 h 3011408"/>
                    <a:gd name="connsiteX1" fmla="*/ 85088 w 344043"/>
                    <a:gd name="connsiteY1" fmla="*/ 384270 h 3011408"/>
                    <a:gd name="connsiteX2" fmla="*/ 73782 w 344043"/>
                    <a:gd name="connsiteY2" fmla="*/ 10063 h 3011408"/>
                    <a:gd name="connsiteX3" fmla="*/ 236618 w 344043"/>
                    <a:gd name="connsiteY3" fmla="*/ 243 h 3011408"/>
                    <a:gd name="connsiteX4" fmla="*/ 220513 w 344043"/>
                    <a:gd name="connsiteY4" fmla="*/ 404570 h 3011408"/>
                    <a:gd name="connsiteX5" fmla="*/ 344036 w 344043"/>
                    <a:gd name="connsiteY5" fmla="*/ 2671199 h 3011408"/>
                    <a:gd name="connsiteX6" fmla="*/ 169654 w 344043"/>
                    <a:gd name="connsiteY6" fmla="*/ 3011408 h 3011408"/>
                    <a:gd name="connsiteX7" fmla="*/ 128 w 344043"/>
                    <a:gd name="connsiteY7" fmla="*/ 2671199 h 3011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4043" h="3011408">
                      <a:moveTo>
                        <a:pt x="128" y="2671199"/>
                      </a:moveTo>
                      <a:cubicBezTo>
                        <a:pt x="40433" y="2014502"/>
                        <a:pt x="64937" y="1040967"/>
                        <a:pt x="85088" y="384270"/>
                      </a:cubicBezTo>
                      <a:cubicBezTo>
                        <a:pt x="85398" y="316833"/>
                        <a:pt x="73472" y="77500"/>
                        <a:pt x="73782" y="10063"/>
                      </a:cubicBezTo>
                      <a:cubicBezTo>
                        <a:pt x="89230" y="12327"/>
                        <a:pt x="221170" y="-2021"/>
                        <a:pt x="236618" y="243"/>
                      </a:cubicBezTo>
                      <a:cubicBezTo>
                        <a:pt x="235569" y="59923"/>
                        <a:pt x="221562" y="344890"/>
                        <a:pt x="220513" y="404570"/>
                      </a:cubicBezTo>
                      <a:cubicBezTo>
                        <a:pt x="236646" y="1074863"/>
                        <a:pt x="304567" y="2012577"/>
                        <a:pt x="344036" y="2671199"/>
                      </a:cubicBezTo>
                      <a:cubicBezTo>
                        <a:pt x="344564" y="2668934"/>
                        <a:pt x="319144" y="3008910"/>
                        <a:pt x="169654" y="3011408"/>
                      </a:cubicBezTo>
                      <a:cubicBezTo>
                        <a:pt x="4268" y="3011292"/>
                        <a:pt x="-1172" y="2661790"/>
                        <a:pt x="128" y="267119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5000">
                      <a:srgbClr val="923588">
                        <a:alpha val="80000"/>
                      </a:srgbClr>
                    </a:gs>
                    <a:gs pos="50000">
                      <a:schemeClr val="accent5">
                        <a:lumMod val="60000"/>
                        <a:lumOff val="40000"/>
                        <a:alpha val="60000"/>
                      </a:schemeClr>
                    </a:gs>
                    <a:gs pos="0">
                      <a:schemeClr val="accent5">
                        <a:lumMod val="75000"/>
                        <a:alpha val="0"/>
                      </a:schemeClr>
                    </a:gs>
                    <a:gs pos="100000">
                      <a:schemeClr val="accent5">
                        <a:lumMod val="60000"/>
                        <a:lumOff val="40000"/>
                        <a:alpha val="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  <a:effectLst>
                  <a:glow>
                    <a:schemeClr val="accent2">
                      <a:satMod val="175000"/>
                      <a:alpha val="40000"/>
                    </a:schemeClr>
                  </a:glow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1ECA4E23-A423-2CCF-A206-1F2AD92B7332}"/>
                    </a:ext>
                  </a:extLst>
                </p:cNvPr>
                <p:cNvGrpSpPr/>
                <p:nvPr/>
              </p:nvGrpSpPr>
              <p:grpSpPr>
                <a:xfrm>
                  <a:off x="2035457" y="5603768"/>
                  <a:ext cx="372396" cy="278944"/>
                  <a:chOff x="2786051" y="4256039"/>
                  <a:chExt cx="372396" cy="278944"/>
                </a:xfrm>
              </p:grpSpPr>
              <p:grpSp>
                <p:nvGrpSpPr>
                  <p:cNvPr id="19" name="Group 18">
                    <a:extLst>
                      <a:ext uri="{FF2B5EF4-FFF2-40B4-BE49-F238E27FC236}">
                        <a16:creationId xmlns:a16="http://schemas.microsoft.com/office/drawing/2014/main" id="{EA907BEF-7EA5-6859-328F-C2E3AA200C1D}"/>
                      </a:ext>
                    </a:extLst>
                  </p:cNvPr>
                  <p:cNvGrpSpPr/>
                  <p:nvPr/>
                </p:nvGrpSpPr>
                <p:grpSpPr>
                  <a:xfrm>
                    <a:off x="2786051" y="4256039"/>
                    <a:ext cx="348407" cy="278944"/>
                    <a:chOff x="2987688" y="3926323"/>
                    <a:chExt cx="960914" cy="769332"/>
                  </a:xfrm>
                </p:grpSpPr>
                <p:grpSp>
                  <p:nvGrpSpPr>
                    <p:cNvPr id="54" name="Group 53">
                      <a:extLst>
                        <a:ext uri="{FF2B5EF4-FFF2-40B4-BE49-F238E27FC236}">
                          <a16:creationId xmlns:a16="http://schemas.microsoft.com/office/drawing/2014/main" id="{CF7D1672-97F9-0740-ADA9-AFD74A71E6A4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2987688" y="4004532"/>
                      <a:ext cx="866835" cy="691123"/>
                      <a:chOff x="5248110" y="4333980"/>
                      <a:chExt cx="450065" cy="334560"/>
                    </a:xfrm>
                    <a:solidFill>
                      <a:srgbClr val="006600">
                        <a:alpha val="50000"/>
                      </a:srgbClr>
                    </a:solidFill>
                  </p:grpSpPr>
                  <p:sp>
                    <p:nvSpPr>
                      <p:cNvPr id="60" name="Oval 59">
                        <a:extLst>
                          <a:ext uri="{FF2B5EF4-FFF2-40B4-BE49-F238E27FC236}">
                            <a16:creationId xmlns:a16="http://schemas.microsoft.com/office/drawing/2014/main" id="{F9C4CC7D-7FCC-809A-EE60-EA01AD64FA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6515" y="44293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61" name="Oval 60">
                        <a:extLst>
                          <a:ext uri="{FF2B5EF4-FFF2-40B4-BE49-F238E27FC236}">
                            <a16:creationId xmlns:a16="http://schemas.microsoft.com/office/drawing/2014/main" id="{6F853827-5BF1-ABA8-719C-A9A37140D1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87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62" name="Oval 61">
                        <a:extLst>
                          <a:ext uri="{FF2B5EF4-FFF2-40B4-BE49-F238E27FC236}">
                            <a16:creationId xmlns:a16="http://schemas.microsoft.com/office/drawing/2014/main" id="{E449800C-7D51-A7C7-09CD-8722D3C6E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1440" y="4545873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63" name="Oval 62">
                        <a:extLst>
                          <a:ext uri="{FF2B5EF4-FFF2-40B4-BE49-F238E27FC236}">
                            <a16:creationId xmlns:a16="http://schemas.microsoft.com/office/drawing/2014/main" id="{10A1F442-3E91-90FD-4177-0420A9BFE0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813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35" name="Oval 534">
                        <a:extLst>
                          <a:ext uri="{FF2B5EF4-FFF2-40B4-BE49-F238E27FC236}">
                            <a16:creationId xmlns:a16="http://schemas.microsoft.com/office/drawing/2014/main" id="{3D132CDA-45AE-F170-6266-D41F6489A8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00040" y="43339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36" name="Oval 535">
                        <a:extLst>
                          <a:ext uri="{FF2B5EF4-FFF2-40B4-BE49-F238E27FC236}">
                            <a16:creationId xmlns:a16="http://schemas.microsoft.com/office/drawing/2014/main" id="{FF16C93E-FBA9-DBF4-AABD-03A7556882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81320" y="434219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37" name="Oval 536">
                        <a:extLst>
                          <a:ext uri="{FF2B5EF4-FFF2-40B4-BE49-F238E27FC236}">
                            <a16:creationId xmlns:a16="http://schemas.microsoft.com/office/drawing/2014/main" id="{B5EBA9E1-998E-47AA-DBBA-E70343409A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6590" y="439842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38" name="Oval 537">
                        <a:extLst>
                          <a:ext uri="{FF2B5EF4-FFF2-40B4-BE49-F238E27FC236}">
                            <a16:creationId xmlns:a16="http://schemas.microsoft.com/office/drawing/2014/main" id="{B1AEC5A5-015D-1689-2E7D-86B9F9CB1E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5775" y="45118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39" name="Oval 538">
                        <a:extLst>
                          <a:ext uri="{FF2B5EF4-FFF2-40B4-BE49-F238E27FC236}">
                            <a16:creationId xmlns:a16="http://schemas.microsoft.com/office/drawing/2014/main" id="{E40D439E-3EBA-0DD9-1523-960FB0E222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90175" y="4420750"/>
                        <a:ext cx="108000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40" name="Oval 539">
                        <a:extLst>
                          <a:ext uri="{FF2B5EF4-FFF2-40B4-BE49-F238E27FC236}">
                            <a16:creationId xmlns:a16="http://schemas.microsoft.com/office/drawing/2014/main" id="{C4FB5EC3-EC97-4B0F-3E5A-EAFA5C01DC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48110" y="45605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</p:grpSp>
                <p:grpSp>
                  <p:nvGrpSpPr>
                    <p:cNvPr id="55" name="Group 54">
                      <a:extLst>
                        <a:ext uri="{FF2B5EF4-FFF2-40B4-BE49-F238E27FC236}">
                          <a16:creationId xmlns:a16="http://schemas.microsoft.com/office/drawing/2014/main" id="{81D943DC-1146-BCC4-402F-AF9F25114408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3339614" y="3926323"/>
                      <a:ext cx="608988" cy="493174"/>
                      <a:chOff x="5108569" y="4480740"/>
                      <a:chExt cx="316191" cy="238736"/>
                    </a:xfrm>
                    <a:solidFill>
                      <a:srgbClr val="006600">
                        <a:alpha val="50000"/>
                      </a:srgbClr>
                    </a:solidFill>
                  </p:grpSpPr>
                  <p:sp>
                    <p:nvSpPr>
                      <p:cNvPr id="56" name="Oval 55">
                        <a:extLst>
                          <a:ext uri="{FF2B5EF4-FFF2-40B4-BE49-F238E27FC236}">
                            <a16:creationId xmlns:a16="http://schemas.microsoft.com/office/drawing/2014/main" id="{70A99313-378D-4449-C763-74265F2A6E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87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7" name="Oval 56">
                        <a:extLst>
                          <a:ext uri="{FF2B5EF4-FFF2-40B4-BE49-F238E27FC236}">
                            <a16:creationId xmlns:a16="http://schemas.microsoft.com/office/drawing/2014/main" id="{3A2C27CF-54E9-2C33-AF69-0EF82963BF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08569" y="4507386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8" name="Oval 57">
                        <a:extLst>
                          <a:ext uri="{FF2B5EF4-FFF2-40B4-BE49-F238E27FC236}">
                            <a16:creationId xmlns:a16="http://schemas.microsoft.com/office/drawing/2014/main" id="{968C8505-6BB6-2557-B877-5CBB563013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22883" y="4611477"/>
                        <a:ext cx="107999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9" name="Oval 58">
                        <a:extLst>
                          <a:ext uri="{FF2B5EF4-FFF2-40B4-BE49-F238E27FC236}">
                            <a16:creationId xmlns:a16="http://schemas.microsoft.com/office/drawing/2014/main" id="{2D44591C-4E57-2406-5BC6-AC6D79136D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16760" y="4528533"/>
                        <a:ext cx="108000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</p:grpSp>
              </p:grp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38CD80D1-A90F-883C-ADC3-D38D95974195}"/>
                      </a:ext>
                    </a:extLst>
                  </p:cNvPr>
                  <p:cNvGrpSpPr/>
                  <p:nvPr/>
                </p:nvGrpSpPr>
                <p:grpSpPr>
                  <a:xfrm rot="9453504">
                    <a:off x="2790098" y="4260923"/>
                    <a:ext cx="266534" cy="250587"/>
                    <a:chOff x="3192521" y="4004532"/>
                    <a:chExt cx="735109" cy="691123"/>
                  </a:xfrm>
                </p:grpSpPr>
                <p:grpSp>
                  <p:nvGrpSpPr>
                    <p:cNvPr id="38" name="Group 37">
                      <a:extLst>
                        <a:ext uri="{FF2B5EF4-FFF2-40B4-BE49-F238E27FC236}">
                          <a16:creationId xmlns:a16="http://schemas.microsoft.com/office/drawing/2014/main" id="{21833FC1-3618-0F2C-991F-574F04CECCAD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3379786" y="4004532"/>
                      <a:ext cx="547844" cy="691123"/>
                      <a:chOff x="5210147" y="4333980"/>
                      <a:chExt cx="284443" cy="334560"/>
                    </a:xfrm>
                    <a:solidFill>
                      <a:srgbClr val="006600">
                        <a:alpha val="50000"/>
                      </a:srgbClr>
                    </a:solidFill>
                  </p:grpSpPr>
                  <p:sp>
                    <p:nvSpPr>
                      <p:cNvPr id="44" name="Oval 43">
                        <a:extLst>
                          <a:ext uri="{FF2B5EF4-FFF2-40B4-BE49-F238E27FC236}">
                            <a16:creationId xmlns:a16="http://schemas.microsoft.com/office/drawing/2014/main" id="{7FD679D6-A12F-1C5A-13D2-E5C8FBCB04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6515" y="44293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45" name="Oval 44">
                        <a:extLst>
                          <a:ext uri="{FF2B5EF4-FFF2-40B4-BE49-F238E27FC236}">
                            <a16:creationId xmlns:a16="http://schemas.microsoft.com/office/drawing/2014/main" id="{6744EB42-34A4-FD20-B124-B12CA672698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87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46" name="Oval 45">
                        <a:extLst>
                          <a:ext uri="{FF2B5EF4-FFF2-40B4-BE49-F238E27FC236}">
                            <a16:creationId xmlns:a16="http://schemas.microsoft.com/office/drawing/2014/main" id="{F8BF14D1-9FAD-82AD-B380-F048B2995E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1440" y="4545873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47" name="Oval 46">
                        <a:extLst>
                          <a:ext uri="{FF2B5EF4-FFF2-40B4-BE49-F238E27FC236}">
                            <a16:creationId xmlns:a16="http://schemas.microsoft.com/office/drawing/2014/main" id="{6EDE9DB8-76E5-47C8-7A67-DA02481330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813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48" name="Oval 47">
                        <a:extLst>
                          <a:ext uri="{FF2B5EF4-FFF2-40B4-BE49-F238E27FC236}">
                            <a16:creationId xmlns:a16="http://schemas.microsoft.com/office/drawing/2014/main" id="{05D0A6C8-4C96-443A-942E-41D3655B1E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00040" y="43339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49" name="Oval 48">
                        <a:extLst>
                          <a:ext uri="{FF2B5EF4-FFF2-40B4-BE49-F238E27FC236}">
                            <a16:creationId xmlns:a16="http://schemas.microsoft.com/office/drawing/2014/main" id="{A1E23D5E-0BE9-7A07-F400-1C09F847AC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81320" y="434219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0" name="Oval 49">
                        <a:extLst>
                          <a:ext uri="{FF2B5EF4-FFF2-40B4-BE49-F238E27FC236}">
                            <a16:creationId xmlns:a16="http://schemas.microsoft.com/office/drawing/2014/main" id="{B007064A-6AAA-0A3C-D979-68CA8990D6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6590" y="439842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1" name="Oval 50">
                        <a:extLst>
                          <a:ext uri="{FF2B5EF4-FFF2-40B4-BE49-F238E27FC236}">
                            <a16:creationId xmlns:a16="http://schemas.microsoft.com/office/drawing/2014/main" id="{878CA4C9-EBFD-7C64-937F-4972499EAE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5775" y="45118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2" name="Oval 51">
                        <a:extLst>
                          <a:ext uri="{FF2B5EF4-FFF2-40B4-BE49-F238E27FC236}">
                            <a16:creationId xmlns:a16="http://schemas.microsoft.com/office/drawing/2014/main" id="{D785C887-3C90-94CE-1D5F-DFADA840B3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10147" y="4349837"/>
                        <a:ext cx="108000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3" name="Oval 52">
                        <a:extLst>
                          <a:ext uri="{FF2B5EF4-FFF2-40B4-BE49-F238E27FC236}">
                            <a16:creationId xmlns:a16="http://schemas.microsoft.com/office/drawing/2014/main" id="{F2652C08-58BA-F98B-2A9E-F8A1E69637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48110" y="45605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</p:grpSp>
                <p:grpSp>
                  <p:nvGrpSpPr>
                    <p:cNvPr id="39" name="Group 38">
                      <a:extLst>
                        <a:ext uri="{FF2B5EF4-FFF2-40B4-BE49-F238E27FC236}">
                          <a16:creationId xmlns:a16="http://schemas.microsoft.com/office/drawing/2014/main" id="{12FC9D8E-0A46-269D-E04C-7606D42231A3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3192521" y="4042815"/>
                      <a:ext cx="488603" cy="376691"/>
                      <a:chOff x="5247441" y="4480740"/>
                      <a:chExt cx="253686" cy="182349"/>
                    </a:xfrm>
                    <a:solidFill>
                      <a:srgbClr val="006600">
                        <a:alpha val="50000"/>
                      </a:srgbClr>
                    </a:solidFill>
                  </p:grpSpPr>
                  <p:sp>
                    <p:nvSpPr>
                      <p:cNvPr id="40" name="Oval 39">
                        <a:extLst>
                          <a:ext uri="{FF2B5EF4-FFF2-40B4-BE49-F238E27FC236}">
                            <a16:creationId xmlns:a16="http://schemas.microsoft.com/office/drawing/2014/main" id="{F6AA43D7-51D3-FE42-9122-12109A6CDE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87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41" name="Oval 40">
                        <a:extLst>
                          <a:ext uri="{FF2B5EF4-FFF2-40B4-BE49-F238E27FC236}">
                            <a16:creationId xmlns:a16="http://schemas.microsoft.com/office/drawing/2014/main" id="{4B4206F1-2CA2-E153-A5F6-827BA20662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93127" y="4555089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 dirty="0"/>
                      </a:p>
                    </p:txBody>
                  </p:sp>
                  <p:sp>
                    <p:nvSpPr>
                      <p:cNvPr id="42" name="Oval 41">
                        <a:extLst>
                          <a:ext uri="{FF2B5EF4-FFF2-40B4-BE49-F238E27FC236}">
                            <a16:creationId xmlns:a16="http://schemas.microsoft.com/office/drawing/2014/main" id="{E717F688-0764-6755-6A96-AD3CB1CAB5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47441" y="4522731"/>
                        <a:ext cx="107999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43" name="Oval 42">
                        <a:extLst>
                          <a:ext uri="{FF2B5EF4-FFF2-40B4-BE49-F238E27FC236}">
                            <a16:creationId xmlns:a16="http://schemas.microsoft.com/office/drawing/2014/main" id="{24468775-B53E-0ACB-B8E4-40EFCAEF2C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16760" y="4528533"/>
                        <a:ext cx="108000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</p:grpSp>
              </p:grpSp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8AA93DF1-7105-A920-E893-7FD58AD95083}"/>
                      </a:ext>
                    </a:extLst>
                  </p:cNvPr>
                  <p:cNvGrpSpPr/>
                  <p:nvPr/>
                </p:nvGrpSpPr>
                <p:grpSpPr>
                  <a:xfrm rot="6320454">
                    <a:off x="2886368" y="4181569"/>
                    <a:ext cx="186771" cy="357386"/>
                    <a:chOff x="3275425" y="3830588"/>
                    <a:chExt cx="515121" cy="985677"/>
                  </a:xfrm>
                </p:grpSpPr>
                <p:grpSp>
                  <p:nvGrpSpPr>
                    <p:cNvPr id="22" name="Group 21">
                      <a:extLst>
                        <a:ext uri="{FF2B5EF4-FFF2-40B4-BE49-F238E27FC236}">
                          <a16:creationId xmlns:a16="http://schemas.microsoft.com/office/drawing/2014/main" id="{C0EFA161-9DD7-514F-2188-E426D3F3124A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3275425" y="3830588"/>
                      <a:ext cx="515121" cy="985677"/>
                      <a:chOff x="5281320" y="4275593"/>
                      <a:chExt cx="267453" cy="477148"/>
                    </a:xfrm>
                    <a:solidFill>
                      <a:srgbClr val="006600">
                        <a:alpha val="50000"/>
                      </a:srgbClr>
                    </a:solidFill>
                  </p:grpSpPr>
                  <p:sp>
                    <p:nvSpPr>
                      <p:cNvPr id="28" name="Oval 27">
                        <a:extLst>
                          <a:ext uri="{FF2B5EF4-FFF2-40B4-BE49-F238E27FC236}">
                            <a16:creationId xmlns:a16="http://schemas.microsoft.com/office/drawing/2014/main" id="{1B11568D-3D10-F29F-F926-F2E224FAA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6515" y="44293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29" name="Oval 28">
                        <a:extLst>
                          <a:ext uri="{FF2B5EF4-FFF2-40B4-BE49-F238E27FC236}">
                            <a16:creationId xmlns:a16="http://schemas.microsoft.com/office/drawing/2014/main" id="{0E41BEAC-5967-E8A1-E3B2-A88BC0E25D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87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30" name="Oval 29">
                        <a:extLst>
                          <a:ext uri="{FF2B5EF4-FFF2-40B4-BE49-F238E27FC236}">
                            <a16:creationId xmlns:a16="http://schemas.microsoft.com/office/drawing/2014/main" id="{AD79A93D-13B3-531D-DF82-E99EA1E417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1440" y="4545873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31" name="Oval 30">
                        <a:extLst>
                          <a:ext uri="{FF2B5EF4-FFF2-40B4-BE49-F238E27FC236}">
                            <a16:creationId xmlns:a16="http://schemas.microsoft.com/office/drawing/2014/main" id="{76FEFB1E-F84B-9817-7071-E855F9B0F9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40773" y="4644742"/>
                        <a:ext cx="108000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32" name="Oval 31">
                        <a:extLst>
                          <a:ext uri="{FF2B5EF4-FFF2-40B4-BE49-F238E27FC236}">
                            <a16:creationId xmlns:a16="http://schemas.microsoft.com/office/drawing/2014/main" id="{0159ED4D-25F5-31B8-633C-17ACBE438C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00040" y="43339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33" name="Oval 32">
                        <a:extLst>
                          <a:ext uri="{FF2B5EF4-FFF2-40B4-BE49-F238E27FC236}">
                            <a16:creationId xmlns:a16="http://schemas.microsoft.com/office/drawing/2014/main" id="{A2DCF749-8698-9CCF-814B-40D12B865E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81320" y="434219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34" name="Oval 33">
                        <a:extLst>
                          <a:ext uri="{FF2B5EF4-FFF2-40B4-BE49-F238E27FC236}">
                            <a16:creationId xmlns:a16="http://schemas.microsoft.com/office/drawing/2014/main" id="{F1123ADB-D1F8-DAEE-A183-1DDEF8732D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6590" y="439842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35" name="Oval 34">
                        <a:extLst>
                          <a:ext uri="{FF2B5EF4-FFF2-40B4-BE49-F238E27FC236}">
                            <a16:creationId xmlns:a16="http://schemas.microsoft.com/office/drawing/2014/main" id="{8FD543F3-F9CF-DF8B-8001-8F3482E11C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5775" y="45118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36" name="Oval 35">
                        <a:extLst>
                          <a:ext uri="{FF2B5EF4-FFF2-40B4-BE49-F238E27FC236}">
                            <a16:creationId xmlns:a16="http://schemas.microsoft.com/office/drawing/2014/main" id="{848F8262-B606-EA33-BC71-C413683109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24203" y="4275593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37" name="Oval 36">
                        <a:extLst>
                          <a:ext uri="{FF2B5EF4-FFF2-40B4-BE49-F238E27FC236}">
                            <a16:creationId xmlns:a16="http://schemas.microsoft.com/office/drawing/2014/main" id="{E5260779-6D0B-1B0F-6345-58E45124C5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14638" y="4379485"/>
                        <a:ext cx="108000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</p:grpSp>
                <p:grpSp>
                  <p:nvGrpSpPr>
                    <p:cNvPr id="23" name="Group 22">
                      <a:extLst>
                        <a:ext uri="{FF2B5EF4-FFF2-40B4-BE49-F238E27FC236}">
                          <a16:creationId xmlns:a16="http://schemas.microsoft.com/office/drawing/2014/main" id="{636C94D2-29CF-B295-956A-F8CFE2394719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3339607" y="3831309"/>
                      <a:ext cx="388818" cy="588193"/>
                      <a:chOff x="5222883" y="4480740"/>
                      <a:chExt cx="201877" cy="284733"/>
                    </a:xfrm>
                    <a:solidFill>
                      <a:srgbClr val="006600">
                        <a:alpha val="50000"/>
                      </a:srgbClr>
                    </a:solidFill>
                  </p:grpSpPr>
                  <p:sp>
                    <p:nvSpPr>
                      <p:cNvPr id="24" name="Oval 23">
                        <a:extLst>
                          <a:ext uri="{FF2B5EF4-FFF2-40B4-BE49-F238E27FC236}">
                            <a16:creationId xmlns:a16="http://schemas.microsoft.com/office/drawing/2014/main" id="{B9FA7B81-DE52-D1AD-8E47-8B60295A28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87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25" name="Oval 24">
                        <a:extLst>
                          <a:ext uri="{FF2B5EF4-FFF2-40B4-BE49-F238E27FC236}">
                            <a16:creationId xmlns:a16="http://schemas.microsoft.com/office/drawing/2014/main" id="{554793AA-A3D4-EB5B-1AF1-7974BBE5C8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84547" y="4657473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26" name="Oval 25">
                        <a:extLst>
                          <a:ext uri="{FF2B5EF4-FFF2-40B4-BE49-F238E27FC236}">
                            <a16:creationId xmlns:a16="http://schemas.microsoft.com/office/drawing/2014/main" id="{04BF9441-220B-63AE-25DA-7E8B971456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22883" y="4611477"/>
                        <a:ext cx="107999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27" name="Oval 26">
                        <a:extLst>
                          <a:ext uri="{FF2B5EF4-FFF2-40B4-BE49-F238E27FC236}">
                            <a16:creationId xmlns:a16="http://schemas.microsoft.com/office/drawing/2014/main" id="{DFC48602-E6C1-222A-8EBF-4178EB9D20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16760" y="4528533"/>
                        <a:ext cx="108000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</p:grpSp>
              </p:grpSp>
            </p:grpSp>
          </p:grpSp>
        </p:grp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6177A9E-7B33-8445-DB30-55ADA160014B}"/>
                </a:ext>
              </a:extLst>
            </p:cNvPr>
            <p:cNvSpPr/>
            <p:nvPr/>
          </p:nvSpPr>
          <p:spPr>
            <a:xfrm rot="10800000" flipH="1">
              <a:off x="4714876" y="3849550"/>
              <a:ext cx="1047129" cy="1218672"/>
            </a:xfrm>
            <a:custGeom>
              <a:avLst/>
              <a:gdLst>
                <a:gd name="connsiteX0" fmla="*/ 0 w 1591877"/>
                <a:gd name="connsiteY0" fmla="*/ 382299 h 755236"/>
                <a:gd name="connsiteX1" fmla="*/ 33199 w 1591877"/>
                <a:gd name="connsiteY1" fmla="*/ 382196 h 755236"/>
                <a:gd name="connsiteX2" fmla="*/ 72358 w 1591877"/>
                <a:gd name="connsiteY2" fmla="*/ 382348 h 755236"/>
                <a:gd name="connsiteX3" fmla="*/ 110236 w 1591877"/>
                <a:gd name="connsiteY3" fmla="*/ 382185 h 755236"/>
                <a:gd name="connsiteX4" fmla="*/ 127475 w 1591877"/>
                <a:gd name="connsiteY4" fmla="*/ 381590 h 755236"/>
                <a:gd name="connsiteX5" fmla="*/ 136094 w 1591877"/>
                <a:gd name="connsiteY5" fmla="*/ 381573 h 755236"/>
                <a:gd name="connsiteX6" fmla="*/ 144714 w 1591877"/>
                <a:gd name="connsiteY6" fmla="*/ 381896 h 755236"/>
                <a:gd name="connsiteX7" fmla="*/ 153590 w 1591877"/>
                <a:gd name="connsiteY7" fmla="*/ 382546 h 755236"/>
                <a:gd name="connsiteX8" fmla="*/ 162467 w 1591877"/>
                <a:gd name="connsiteY8" fmla="*/ 383286 h 755236"/>
                <a:gd name="connsiteX9" fmla="*/ 166901 w 1591877"/>
                <a:gd name="connsiteY9" fmla="*/ 383579 h 755236"/>
                <a:gd name="connsiteX10" fmla="*/ 171340 w 1591877"/>
                <a:gd name="connsiteY10" fmla="*/ 383750 h 755236"/>
                <a:gd name="connsiteX11" fmla="*/ 175778 w 1591877"/>
                <a:gd name="connsiteY11" fmla="*/ 383761 h 755236"/>
                <a:gd name="connsiteX12" fmla="*/ 180212 w 1591877"/>
                <a:gd name="connsiteY12" fmla="*/ 383583 h 755236"/>
                <a:gd name="connsiteX13" fmla="*/ 184823 w 1591877"/>
                <a:gd name="connsiteY13" fmla="*/ 383187 h 755236"/>
                <a:gd name="connsiteX14" fmla="*/ 189430 w 1591877"/>
                <a:gd name="connsiteY14" fmla="*/ 382597 h 755236"/>
                <a:gd name="connsiteX15" fmla="*/ 194037 w 1591877"/>
                <a:gd name="connsiteY15" fmla="*/ 381854 h 755236"/>
                <a:gd name="connsiteX16" fmla="*/ 198644 w 1591877"/>
                <a:gd name="connsiteY16" fmla="*/ 381042 h 755236"/>
                <a:gd name="connsiteX17" fmla="*/ 203250 w 1591877"/>
                <a:gd name="connsiteY17" fmla="*/ 380258 h 755236"/>
                <a:gd name="connsiteX18" fmla="*/ 205554 w 1591877"/>
                <a:gd name="connsiteY18" fmla="*/ 379910 h 755236"/>
                <a:gd name="connsiteX19" fmla="*/ 207857 w 1591877"/>
                <a:gd name="connsiteY19" fmla="*/ 379613 h 755236"/>
                <a:gd name="connsiteX20" fmla="*/ 210164 w 1591877"/>
                <a:gd name="connsiteY20" fmla="*/ 379380 h 755236"/>
                <a:gd name="connsiteX21" fmla="*/ 212468 w 1591877"/>
                <a:gd name="connsiteY21" fmla="*/ 379221 h 755236"/>
                <a:gd name="connsiteX22" fmla="*/ 214771 w 1591877"/>
                <a:gd name="connsiteY22" fmla="*/ 379148 h 755236"/>
                <a:gd name="connsiteX23" fmla="*/ 217075 w 1591877"/>
                <a:gd name="connsiteY23" fmla="*/ 379175 h 755236"/>
                <a:gd name="connsiteX24" fmla="*/ 219569 w 1591877"/>
                <a:gd name="connsiteY24" fmla="*/ 379318 h 755236"/>
                <a:gd name="connsiteX25" fmla="*/ 222063 w 1591877"/>
                <a:gd name="connsiteY25" fmla="*/ 379589 h 755236"/>
                <a:gd name="connsiteX26" fmla="*/ 224561 w 1591877"/>
                <a:gd name="connsiteY26" fmla="*/ 379983 h 755236"/>
                <a:gd name="connsiteX27" fmla="*/ 227055 w 1591877"/>
                <a:gd name="connsiteY27" fmla="*/ 380500 h 755236"/>
                <a:gd name="connsiteX28" fmla="*/ 229549 w 1591877"/>
                <a:gd name="connsiteY28" fmla="*/ 381128 h 755236"/>
                <a:gd name="connsiteX29" fmla="*/ 232044 w 1591877"/>
                <a:gd name="connsiteY29" fmla="*/ 381852 h 755236"/>
                <a:gd name="connsiteX30" fmla="*/ 237036 w 1591877"/>
                <a:gd name="connsiteY30" fmla="*/ 383501 h 755236"/>
                <a:gd name="connsiteX31" fmla="*/ 242024 w 1591877"/>
                <a:gd name="connsiteY31" fmla="*/ 385237 h 755236"/>
                <a:gd name="connsiteX32" fmla="*/ 244518 w 1591877"/>
                <a:gd name="connsiteY32" fmla="*/ 386053 h 755236"/>
                <a:gd name="connsiteX33" fmla="*/ 247012 w 1591877"/>
                <a:gd name="connsiteY33" fmla="*/ 386793 h 755236"/>
                <a:gd name="connsiteX34" fmla="*/ 249510 w 1591877"/>
                <a:gd name="connsiteY34" fmla="*/ 387416 h 755236"/>
                <a:gd name="connsiteX35" fmla="*/ 250757 w 1591877"/>
                <a:gd name="connsiteY35" fmla="*/ 387674 h 755236"/>
                <a:gd name="connsiteX36" fmla="*/ 252004 w 1591877"/>
                <a:gd name="connsiteY36" fmla="*/ 387892 h 755236"/>
                <a:gd name="connsiteX37" fmla="*/ 253252 w 1591877"/>
                <a:gd name="connsiteY37" fmla="*/ 388066 h 755236"/>
                <a:gd name="connsiteX38" fmla="*/ 254499 w 1591877"/>
                <a:gd name="connsiteY38" fmla="*/ 388189 h 755236"/>
                <a:gd name="connsiteX39" fmla="*/ 255746 w 1591877"/>
                <a:gd name="connsiteY39" fmla="*/ 388264 h 755236"/>
                <a:gd name="connsiteX40" fmla="*/ 256993 w 1591877"/>
                <a:gd name="connsiteY40" fmla="*/ 388284 h 755236"/>
                <a:gd name="connsiteX41" fmla="*/ 258009 w 1591877"/>
                <a:gd name="connsiteY41" fmla="*/ 388257 h 755236"/>
                <a:gd name="connsiteX42" fmla="*/ 259021 w 1591877"/>
                <a:gd name="connsiteY42" fmla="*/ 388196 h 755236"/>
                <a:gd name="connsiteX43" fmla="*/ 260033 w 1591877"/>
                <a:gd name="connsiteY43" fmla="*/ 388092 h 755236"/>
                <a:gd name="connsiteX44" fmla="*/ 261050 w 1591877"/>
                <a:gd name="connsiteY44" fmla="*/ 387951 h 755236"/>
                <a:gd name="connsiteX45" fmla="*/ 262062 w 1591877"/>
                <a:gd name="connsiteY45" fmla="*/ 387771 h 755236"/>
                <a:gd name="connsiteX46" fmla="*/ 263074 w 1591877"/>
                <a:gd name="connsiteY46" fmla="*/ 387551 h 755236"/>
                <a:gd name="connsiteX47" fmla="*/ 264090 w 1591877"/>
                <a:gd name="connsiteY47" fmla="*/ 387289 h 755236"/>
                <a:gd name="connsiteX48" fmla="*/ 265103 w 1591877"/>
                <a:gd name="connsiteY48" fmla="*/ 386989 h 755236"/>
                <a:gd name="connsiteX49" fmla="*/ 266119 w 1591877"/>
                <a:gd name="connsiteY49" fmla="*/ 386650 h 755236"/>
                <a:gd name="connsiteX50" fmla="*/ 267131 w 1591877"/>
                <a:gd name="connsiteY50" fmla="*/ 386276 h 755236"/>
                <a:gd name="connsiteX51" fmla="*/ 269159 w 1591877"/>
                <a:gd name="connsiteY51" fmla="*/ 385415 h 755236"/>
                <a:gd name="connsiteX52" fmla="*/ 271184 w 1591877"/>
                <a:gd name="connsiteY52" fmla="*/ 384420 h 755236"/>
                <a:gd name="connsiteX53" fmla="*/ 273212 w 1591877"/>
                <a:gd name="connsiteY53" fmla="*/ 383310 h 755236"/>
                <a:gd name="connsiteX54" fmla="*/ 277269 w 1591877"/>
                <a:gd name="connsiteY54" fmla="*/ 380828 h 755236"/>
                <a:gd name="connsiteX55" fmla="*/ 281322 w 1591877"/>
                <a:gd name="connsiteY55" fmla="*/ 378177 h 755236"/>
                <a:gd name="connsiteX56" fmla="*/ 285379 w 1591877"/>
                <a:gd name="connsiteY56" fmla="*/ 375612 h 755236"/>
                <a:gd name="connsiteX57" fmla="*/ 287404 w 1591877"/>
                <a:gd name="connsiteY57" fmla="*/ 374447 h 755236"/>
                <a:gd name="connsiteX58" fmla="*/ 288420 w 1591877"/>
                <a:gd name="connsiteY58" fmla="*/ 373908 h 755236"/>
                <a:gd name="connsiteX59" fmla="*/ 289432 w 1591877"/>
                <a:gd name="connsiteY59" fmla="*/ 373406 h 755236"/>
                <a:gd name="connsiteX60" fmla="*/ 290694 w 1591877"/>
                <a:gd name="connsiteY60" fmla="*/ 372838 h 755236"/>
                <a:gd name="connsiteX61" fmla="*/ 291952 w 1591877"/>
                <a:gd name="connsiteY61" fmla="*/ 372338 h 755236"/>
                <a:gd name="connsiteX62" fmla="*/ 292583 w 1591877"/>
                <a:gd name="connsiteY62" fmla="*/ 372116 h 755236"/>
                <a:gd name="connsiteX63" fmla="*/ 293214 w 1591877"/>
                <a:gd name="connsiteY63" fmla="*/ 371913 h 755236"/>
                <a:gd name="connsiteX64" fmla="*/ 293841 w 1591877"/>
                <a:gd name="connsiteY64" fmla="*/ 371733 h 755236"/>
                <a:gd name="connsiteX65" fmla="*/ 294472 w 1591877"/>
                <a:gd name="connsiteY65" fmla="*/ 371574 h 755236"/>
                <a:gd name="connsiteX66" fmla="*/ 295102 w 1591877"/>
                <a:gd name="connsiteY66" fmla="*/ 371437 h 755236"/>
                <a:gd name="connsiteX67" fmla="*/ 295733 w 1591877"/>
                <a:gd name="connsiteY67" fmla="*/ 371323 h 755236"/>
                <a:gd name="connsiteX68" fmla="*/ 296364 w 1591877"/>
                <a:gd name="connsiteY68" fmla="*/ 371233 h 755236"/>
                <a:gd name="connsiteX69" fmla="*/ 296991 w 1591877"/>
                <a:gd name="connsiteY69" fmla="*/ 371169 h 755236"/>
                <a:gd name="connsiteX70" fmla="*/ 297622 w 1591877"/>
                <a:gd name="connsiteY70" fmla="*/ 371127 h 755236"/>
                <a:gd name="connsiteX71" fmla="*/ 298253 w 1591877"/>
                <a:gd name="connsiteY71" fmla="*/ 371114 h 755236"/>
                <a:gd name="connsiteX72" fmla="*/ 298884 w 1591877"/>
                <a:gd name="connsiteY72" fmla="*/ 371125 h 755236"/>
                <a:gd name="connsiteX73" fmla="*/ 299511 w 1591877"/>
                <a:gd name="connsiteY73" fmla="*/ 371162 h 755236"/>
                <a:gd name="connsiteX74" fmla="*/ 300142 w 1591877"/>
                <a:gd name="connsiteY74" fmla="*/ 371226 h 755236"/>
                <a:gd name="connsiteX75" fmla="*/ 300773 w 1591877"/>
                <a:gd name="connsiteY75" fmla="*/ 371319 h 755236"/>
                <a:gd name="connsiteX76" fmla="*/ 301404 w 1591877"/>
                <a:gd name="connsiteY76" fmla="*/ 371440 h 755236"/>
                <a:gd name="connsiteX77" fmla="*/ 302031 w 1591877"/>
                <a:gd name="connsiteY77" fmla="*/ 371585 h 755236"/>
                <a:gd name="connsiteX78" fmla="*/ 302662 w 1591877"/>
                <a:gd name="connsiteY78" fmla="*/ 371761 h 755236"/>
                <a:gd name="connsiteX79" fmla="*/ 303293 w 1591877"/>
                <a:gd name="connsiteY79" fmla="*/ 371964 h 755236"/>
                <a:gd name="connsiteX80" fmla="*/ 303924 w 1591877"/>
                <a:gd name="connsiteY80" fmla="*/ 372195 h 755236"/>
                <a:gd name="connsiteX81" fmla="*/ 304555 w 1591877"/>
                <a:gd name="connsiteY81" fmla="*/ 372455 h 755236"/>
                <a:gd name="connsiteX82" fmla="*/ 305182 w 1591877"/>
                <a:gd name="connsiteY82" fmla="*/ 372741 h 755236"/>
                <a:gd name="connsiteX83" fmla="*/ 305813 w 1591877"/>
                <a:gd name="connsiteY83" fmla="*/ 373056 h 755236"/>
                <a:gd name="connsiteX84" fmla="*/ 307075 w 1591877"/>
                <a:gd name="connsiteY84" fmla="*/ 373765 h 755236"/>
                <a:gd name="connsiteX85" fmla="*/ 308333 w 1591877"/>
                <a:gd name="connsiteY85" fmla="*/ 374582 h 755236"/>
                <a:gd name="connsiteX86" fmla="*/ 309594 w 1591877"/>
                <a:gd name="connsiteY86" fmla="*/ 375500 h 755236"/>
                <a:gd name="connsiteX87" fmla="*/ 310853 w 1591877"/>
                <a:gd name="connsiteY87" fmla="*/ 376515 h 755236"/>
                <a:gd name="connsiteX88" fmla="*/ 312114 w 1591877"/>
                <a:gd name="connsiteY88" fmla="*/ 377623 h 755236"/>
                <a:gd name="connsiteX89" fmla="*/ 314634 w 1591877"/>
                <a:gd name="connsiteY89" fmla="*/ 380075 h 755236"/>
                <a:gd name="connsiteX90" fmla="*/ 317154 w 1591877"/>
                <a:gd name="connsiteY90" fmla="*/ 382786 h 755236"/>
                <a:gd name="connsiteX91" fmla="*/ 319674 w 1591877"/>
                <a:gd name="connsiteY91" fmla="*/ 385670 h 755236"/>
                <a:gd name="connsiteX92" fmla="*/ 324714 w 1591877"/>
                <a:gd name="connsiteY92" fmla="*/ 391543 h 755236"/>
                <a:gd name="connsiteX93" fmla="*/ 327233 w 1591877"/>
                <a:gd name="connsiteY93" fmla="*/ 394306 h 755236"/>
                <a:gd name="connsiteX94" fmla="*/ 329753 w 1591877"/>
                <a:gd name="connsiteY94" fmla="*/ 396794 h 755236"/>
                <a:gd name="connsiteX95" fmla="*/ 330755 w 1591877"/>
                <a:gd name="connsiteY95" fmla="*/ 397681 h 755236"/>
                <a:gd name="connsiteX96" fmla="*/ 331756 w 1591877"/>
                <a:gd name="connsiteY96" fmla="*/ 398500 h 755236"/>
                <a:gd name="connsiteX97" fmla="*/ 332757 w 1591877"/>
                <a:gd name="connsiteY97" fmla="*/ 399245 h 755236"/>
                <a:gd name="connsiteX98" fmla="*/ 333759 w 1591877"/>
                <a:gd name="connsiteY98" fmla="*/ 399907 h 755236"/>
                <a:gd name="connsiteX99" fmla="*/ 334258 w 1591877"/>
                <a:gd name="connsiteY99" fmla="*/ 400205 h 755236"/>
                <a:gd name="connsiteX100" fmla="*/ 334760 w 1591877"/>
                <a:gd name="connsiteY100" fmla="*/ 400480 h 755236"/>
                <a:gd name="connsiteX101" fmla="*/ 335263 w 1591877"/>
                <a:gd name="connsiteY101" fmla="*/ 400733 h 755236"/>
                <a:gd name="connsiteX102" fmla="*/ 335761 w 1591877"/>
                <a:gd name="connsiteY102" fmla="*/ 400962 h 755236"/>
                <a:gd name="connsiteX103" fmla="*/ 336260 w 1591877"/>
                <a:gd name="connsiteY103" fmla="*/ 401165 h 755236"/>
                <a:gd name="connsiteX104" fmla="*/ 336763 w 1591877"/>
                <a:gd name="connsiteY104" fmla="*/ 401343 h 755236"/>
                <a:gd name="connsiteX105" fmla="*/ 337262 w 1591877"/>
                <a:gd name="connsiteY105" fmla="*/ 401495 h 755236"/>
                <a:gd name="connsiteX106" fmla="*/ 337764 w 1591877"/>
                <a:gd name="connsiteY106" fmla="*/ 401623 h 755236"/>
                <a:gd name="connsiteX107" fmla="*/ 338263 w 1591877"/>
                <a:gd name="connsiteY107" fmla="*/ 401720 h 755236"/>
                <a:gd name="connsiteX108" fmla="*/ 338512 w 1591877"/>
                <a:gd name="connsiteY108" fmla="*/ 401759 h 755236"/>
                <a:gd name="connsiteX109" fmla="*/ 338765 w 1591877"/>
                <a:gd name="connsiteY109" fmla="*/ 401792 h 755236"/>
                <a:gd name="connsiteX110" fmla="*/ 339015 w 1591877"/>
                <a:gd name="connsiteY110" fmla="*/ 401817 h 755236"/>
                <a:gd name="connsiteX111" fmla="*/ 339264 w 1591877"/>
                <a:gd name="connsiteY111" fmla="*/ 401834 h 755236"/>
                <a:gd name="connsiteX112" fmla="*/ 339517 w 1591877"/>
                <a:gd name="connsiteY112" fmla="*/ 401845 h 755236"/>
                <a:gd name="connsiteX113" fmla="*/ 339767 w 1591877"/>
                <a:gd name="connsiteY113" fmla="*/ 401850 h 755236"/>
                <a:gd name="connsiteX114" fmla="*/ 340016 w 1591877"/>
                <a:gd name="connsiteY114" fmla="*/ 401845 h 755236"/>
                <a:gd name="connsiteX115" fmla="*/ 340266 w 1591877"/>
                <a:gd name="connsiteY115" fmla="*/ 401834 h 755236"/>
                <a:gd name="connsiteX116" fmla="*/ 340515 w 1591877"/>
                <a:gd name="connsiteY116" fmla="*/ 401817 h 755236"/>
                <a:gd name="connsiteX117" fmla="*/ 340768 w 1591877"/>
                <a:gd name="connsiteY117" fmla="*/ 401792 h 755236"/>
                <a:gd name="connsiteX118" fmla="*/ 341018 w 1591877"/>
                <a:gd name="connsiteY118" fmla="*/ 401759 h 755236"/>
                <a:gd name="connsiteX119" fmla="*/ 341267 w 1591877"/>
                <a:gd name="connsiteY119" fmla="*/ 401717 h 755236"/>
                <a:gd name="connsiteX120" fmla="*/ 341516 w 1591877"/>
                <a:gd name="connsiteY120" fmla="*/ 401671 h 755236"/>
                <a:gd name="connsiteX121" fmla="*/ 341769 w 1591877"/>
                <a:gd name="connsiteY121" fmla="*/ 401616 h 755236"/>
                <a:gd name="connsiteX122" fmla="*/ 342268 w 1591877"/>
                <a:gd name="connsiteY122" fmla="*/ 401484 h 755236"/>
                <a:gd name="connsiteX123" fmla="*/ 342771 w 1591877"/>
                <a:gd name="connsiteY123" fmla="*/ 401319 h 755236"/>
                <a:gd name="connsiteX124" fmla="*/ 343270 w 1591877"/>
                <a:gd name="connsiteY124" fmla="*/ 401127 h 755236"/>
                <a:gd name="connsiteX125" fmla="*/ 343768 w 1591877"/>
                <a:gd name="connsiteY125" fmla="*/ 400903 h 755236"/>
                <a:gd name="connsiteX126" fmla="*/ 344271 w 1591877"/>
                <a:gd name="connsiteY126" fmla="*/ 400647 h 755236"/>
                <a:gd name="connsiteX127" fmla="*/ 344770 w 1591877"/>
                <a:gd name="connsiteY127" fmla="*/ 400363 h 755236"/>
                <a:gd name="connsiteX128" fmla="*/ 345272 w 1591877"/>
                <a:gd name="connsiteY128" fmla="*/ 400048 h 755236"/>
                <a:gd name="connsiteX129" fmla="*/ 345771 w 1591877"/>
                <a:gd name="connsiteY129" fmla="*/ 399703 h 755236"/>
                <a:gd name="connsiteX130" fmla="*/ 346773 w 1591877"/>
                <a:gd name="connsiteY130" fmla="*/ 398919 h 755236"/>
                <a:gd name="connsiteX131" fmla="*/ 347774 w 1591877"/>
                <a:gd name="connsiteY131" fmla="*/ 398016 h 755236"/>
                <a:gd name="connsiteX132" fmla="*/ 348775 w 1591877"/>
                <a:gd name="connsiteY132" fmla="*/ 396997 h 755236"/>
                <a:gd name="connsiteX133" fmla="*/ 349776 w 1591877"/>
                <a:gd name="connsiteY133" fmla="*/ 395865 h 755236"/>
                <a:gd name="connsiteX134" fmla="*/ 351779 w 1591877"/>
                <a:gd name="connsiteY134" fmla="*/ 393271 h 755236"/>
                <a:gd name="connsiteX135" fmla="*/ 353782 w 1591877"/>
                <a:gd name="connsiteY135" fmla="*/ 390279 h 755236"/>
                <a:gd name="connsiteX136" fmla="*/ 357787 w 1591877"/>
                <a:gd name="connsiteY136" fmla="*/ 383314 h 755236"/>
                <a:gd name="connsiteX137" fmla="*/ 361789 w 1591877"/>
                <a:gd name="connsiteY137" fmla="*/ 375513 h 755236"/>
                <a:gd name="connsiteX138" fmla="*/ 366154 w 1591877"/>
                <a:gd name="connsiteY138" fmla="*/ 366873 h 755236"/>
                <a:gd name="connsiteX139" fmla="*/ 368336 w 1591877"/>
                <a:gd name="connsiteY139" fmla="*/ 362795 h 755236"/>
                <a:gd name="connsiteX140" fmla="*/ 370515 w 1591877"/>
                <a:gd name="connsiteY140" fmla="*/ 359052 h 755236"/>
                <a:gd name="connsiteX141" fmla="*/ 372697 w 1591877"/>
                <a:gd name="connsiteY141" fmla="*/ 355769 h 755236"/>
                <a:gd name="connsiteX142" fmla="*/ 373787 w 1591877"/>
                <a:gd name="connsiteY142" fmla="*/ 354338 h 755236"/>
                <a:gd name="connsiteX143" fmla="*/ 374880 w 1591877"/>
                <a:gd name="connsiteY143" fmla="*/ 353065 h 755236"/>
                <a:gd name="connsiteX144" fmla="*/ 375969 w 1591877"/>
                <a:gd name="connsiteY144" fmla="*/ 351964 h 755236"/>
                <a:gd name="connsiteX145" fmla="*/ 376516 w 1591877"/>
                <a:gd name="connsiteY145" fmla="*/ 351484 h 755236"/>
                <a:gd name="connsiteX146" fmla="*/ 377058 w 1591877"/>
                <a:gd name="connsiteY146" fmla="*/ 351051 h 755236"/>
                <a:gd name="connsiteX147" fmla="*/ 377605 w 1591877"/>
                <a:gd name="connsiteY147" fmla="*/ 350663 h 755236"/>
                <a:gd name="connsiteX148" fmla="*/ 378152 w 1591877"/>
                <a:gd name="connsiteY148" fmla="*/ 350331 h 755236"/>
                <a:gd name="connsiteX149" fmla="*/ 378423 w 1591877"/>
                <a:gd name="connsiteY149" fmla="*/ 350181 h 755236"/>
                <a:gd name="connsiteX150" fmla="*/ 378694 w 1591877"/>
                <a:gd name="connsiteY150" fmla="*/ 350046 h 755236"/>
                <a:gd name="connsiteX151" fmla="*/ 378969 w 1591877"/>
                <a:gd name="connsiteY151" fmla="*/ 349923 h 755236"/>
                <a:gd name="connsiteX152" fmla="*/ 379241 w 1591877"/>
                <a:gd name="connsiteY152" fmla="*/ 349815 h 755236"/>
                <a:gd name="connsiteX153" fmla="*/ 379516 w 1591877"/>
                <a:gd name="connsiteY153" fmla="*/ 349721 h 755236"/>
                <a:gd name="connsiteX154" fmla="*/ 379787 w 1591877"/>
                <a:gd name="connsiteY154" fmla="*/ 349639 h 755236"/>
                <a:gd name="connsiteX155" fmla="*/ 380059 w 1591877"/>
                <a:gd name="connsiteY155" fmla="*/ 349571 h 755236"/>
                <a:gd name="connsiteX156" fmla="*/ 380334 w 1591877"/>
                <a:gd name="connsiteY156" fmla="*/ 349516 h 755236"/>
                <a:gd name="connsiteX157" fmla="*/ 380605 w 1591877"/>
                <a:gd name="connsiteY157" fmla="*/ 349476 h 755236"/>
                <a:gd name="connsiteX158" fmla="*/ 380877 w 1591877"/>
                <a:gd name="connsiteY158" fmla="*/ 349450 h 755236"/>
                <a:gd name="connsiteX159" fmla="*/ 381152 w 1591877"/>
                <a:gd name="connsiteY159" fmla="*/ 349439 h 755236"/>
                <a:gd name="connsiteX160" fmla="*/ 381423 w 1591877"/>
                <a:gd name="connsiteY160" fmla="*/ 349441 h 755236"/>
                <a:gd name="connsiteX161" fmla="*/ 381695 w 1591877"/>
                <a:gd name="connsiteY161" fmla="*/ 349456 h 755236"/>
                <a:gd name="connsiteX162" fmla="*/ 381970 w 1591877"/>
                <a:gd name="connsiteY162" fmla="*/ 349489 h 755236"/>
                <a:gd name="connsiteX163" fmla="*/ 382241 w 1591877"/>
                <a:gd name="connsiteY163" fmla="*/ 349533 h 755236"/>
                <a:gd name="connsiteX164" fmla="*/ 382513 w 1591877"/>
                <a:gd name="connsiteY164" fmla="*/ 349595 h 755236"/>
                <a:gd name="connsiteX165" fmla="*/ 382788 w 1591877"/>
                <a:gd name="connsiteY165" fmla="*/ 349670 h 755236"/>
                <a:gd name="connsiteX166" fmla="*/ 383059 w 1591877"/>
                <a:gd name="connsiteY166" fmla="*/ 349758 h 755236"/>
                <a:gd name="connsiteX167" fmla="*/ 383331 w 1591877"/>
                <a:gd name="connsiteY167" fmla="*/ 349864 h 755236"/>
                <a:gd name="connsiteX168" fmla="*/ 383606 w 1591877"/>
                <a:gd name="connsiteY168" fmla="*/ 349983 h 755236"/>
                <a:gd name="connsiteX169" fmla="*/ 383877 w 1591877"/>
                <a:gd name="connsiteY169" fmla="*/ 350115 h 755236"/>
                <a:gd name="connsiteX170" fmla="*/ 384149 w 1591877"/>
                <a:gd name="connsiteY170" fmla="*/ 350264 h 755236"/>
                <a:gd name="connsiteX171" fmla="*/ 384424 w 1591877"/>
                <a:gd name="connsiteY171" fmla="*/ 350427 h 755236"/>
                <a:gd name="connsiteX172" fmla="*/ 384695 w 1591877"/>
                <a:gd name="connsiteY172" fmla="*/ 350606 h 755236"/>
                <a:gd name="connsiteX173" fmla="*/ 385242 w 1591877"/>
                <a:gd name="connsiteY173" fmla="*/ 351009 h 755236"/>
                <a:gd name="connsiteX174" fmla="*/ 385784 w 1591877"/>
                <a:gd name="connsiteY174" fmla="*/ 351469 h 755236"/>
                <a:gd name="connsiteX175" fmla="*/ 386331 w 1591877"/>
                <a:gd name="connsiteY175" fmla="*/ 351991 h 755236"/>
                <a:gd name="connsiteX176" fmla="*/ 386878 w 1591877"/>
                <a:gd name="connsiteY176" fmla="*/ 352572 h 755236"/>
                <a:gd name="connsiteX177" fmla="*/ 387967 w 1591877"/>
                <a:gd name="connsiteY177" fmla="*/ 353913 h 755236"/>
                <a:gd name="connsiteX178" fmla="*/ 389056 w 1591877"/>
                <a:gd name="connsiteY178" fmla="*/ 355487 h 755236"/>
                <a:gd name="connsiteX179" fmla="*/ 390149 w 1591877"/>
                <a:gd name="connsiteY179" fmla="*/ 357288 h 755236"/>
                <a:gd name="connsiteX180" fmla="*/ 392332 w 1591877"/>
                <a:gd name="connsiteY180" fmla="*/ 361549 h 755236"/>
                <a:gd name="connsiteX181" fmla="*/ 394510 w 1591877"/>
                <a:gd name="connsiteY181" fmla="*/ 366618 h 755236"/>
                <a:gd name="connsiteX182" fmla="*/ 396693 w 1591877"/>
                <a:gd name="connsiteY182" fmla="*/ 372389 h 755236"/>
                <a:gd name="connsiteX183" fmla="*/ 401373 w 1591877"/>
                <a:gd name="connsiteY183" fmla="*/ 386511 h 755236"/>
                <a:gd name="connsiteX184" fmla="*/ 406057 w 1591877"/>
                <a:gd name="connsiteY184" fmla="*/ 401629 h 755236"/>
                <a:gd name="connsiteX185" fmla="*/ 408397 w 1591877"/>
                <a:gd name="connsiteY185" fmla="*/ 408966 h 755236"/>
                <a:gd name="connsiteX186" fmla="*/ 410737 w 1591877"/>
                <a:gd name="connsiteY186" fmla="*/ 415816 h 755236"/>
                <a:gd name="connsiteX187" fmla="*/ 413081 w 1591877"/>
                <a:gd name="connsiteY187" fmla="*/ 421930 h 755236"/>
                <a:gd name="connsiteX188" fmla="*/ 415421 w 1591877"/>
                <a:gd name="connsiteY188" fmla="*/ 427067 h 755236"/>
                <a:gd name="connsiteX189" fmla="*/ 416591 w 1591877"/>
                <a:gd name="connsiteY189" fmla="*/ 429199 h 755236"/>
                <a:gd name="connsiteX190" fmla="*/ 417761 w 1591877"/>
                <a:gd name="connsiteY190" fmla="*/ 431006 h 755236"/>
                <a:gd name="connsiteX191" fmla="*/ 418348 w 1591877"/>
                <a:gd name="connsiteY191" fmla="*/ 431782 h 755236"/>
                <a:gd name="connsiteX192" fmla="*/ 418931 w 1591877"/>
                <a:gd name="connsiteY192" fmla="*/ 432466 h 755236"/>
                <a:gd name="connsiteX193" fmla="*/ 419518 w 1591877"/>
                <a:gd name="connsiteY193" fmla="*/ 433059 h 755236"/>
                <a:gd name="connsiteX194" fmla="*/ 419808 w 1591877"/>
                <a:gd name="connsiteY194" fmla="*/ 433321 h 755236"/>
                <a:gd name="connsiteX195" fmla="*/ 420102 w 1591877"/>
                <a:gd name="connsiteY195" fmla="*/ 433556 h 755236"/>
                <a:gd name="connsiteX196" fmla="*/ 420395 w 1591877"/>
                <a:gd name="connsiteY196" fmla="*/ 433770 h 755236"/>
                <a:gd name="connsiteX197" fmla="*/ 420688 w 1591877"/>
                <a:gd name="connsiteY197" fmla="*/ 433959 h 755236"/>
                <a:gd name="connsiteX198" fmla="*/ 420982 w 1591877"/>
                <a:gd name="connsiteY198" fmla="*/ 434122 h 755236"/>
                <a:gd name="connsiteX199" fmla="*/ 421129 w 1591877"/>
                <a:gd name="connsiteY199" fmla="*/ 434195 h 755236"/>
                <a:gd name="connsiteX200" fmla="*/ 421272 w 1591877"/>
                <a:gd name="connsiteY200" fmla="*/ 434261 h 755236"/>
                <a:gd name="connsiteX201" fmla="*/ 421418 w 1591877"/>
                <a:gd name="connsiteY201" fmla="*/ 434322 h 755236"/>
                <a:gd name="connsiteX202" fmla="*/ 421565 w 1591877"/>
                <a:gd name="connsiteY202" fmla="*/ 434375 h 755236"/>
                <a:gd name="connsiteX203" fmla="*/ 421712 w 1591877"/>
                <a:gd name="connsiteY203" fmla="*/ 434422 h 755236"/>
                <a:gd name="connsiteX204" fmla="*/ 421858 w 1591877"/>
                <a:gd name="connsiteY204" fmla="*/ 434463 h 755236"/>
                <a:gd name="connsiteX205" fmla="*/ 422005 w 1591877"/>
                <a:gd name="connsiteY205" fmla="*/ 434499 h 755236"/>
                <a:gd name="connsiteX206" fmla="*/ 422152 w 1591877"/>
                <a:gd name="connsiteY206" fmla="*/ 434527 h 755236"/>
                <a:gd name="connsiteX207" fmla="*/ 422299 w 1591877"/>
                <a:gd name="connsiteY207" fmla="*/ 434547 h 755236"/>
                <a:gd name="connsiteX208" fmla="*/ 422445 w 1591877"/>
                <a:gd name="connsiteY208" fmla="*/ 434562 h 755236"/>
                <a:gd name="connsiteX209" fmla="*/ 422588 w 1591877"/>
                <a:gd name="connsiteY209" fmla="*/ 434571 h 755236"/>
                <a:gd name="connsiteX210" fmla="*/ 422735 w 1591877"/>
                <a:gd name="connsiteY210" fmla="*/ 434573 h 755236"/>
                <a:gd name="connsiteX211" fmla="*/ 422882 w 1591877"/>
                <a:gd name="connsiteY211" fmla="*/ 434571 h 755236"/>
                <a:gd name="connsiteX212" fmla="*/ 423029 w 1591877"/>
                <a:gd name="connsiteY212" fmla="*/ 434560 h 755236"/>
                <a:gd name="connsiteX213" fmla="*/ 423175 w 1591877"/>
                <a:gd name="connsiteY213" fmla="*/ 434543 h 755236"/>
                <a:gd name="connsiteX214" fmla="*/ 423322 w 1591877"/>
                <a:gd name="connsiteY214" fmla="*/ 434518 h 755236"/>
                <a:gd name="connsiteX215" fmla="*/ 423469 w 1591877"/>
                <a:gd name="connsiteY215" fmla="*/ 434488 h 755236"/>
                <a:gd name="connsiteX216" fmla="*/ 423615 w 1591877"/>
                <a:gd name="connsiteY216" fmla="*/ 434450 h 755236"/>
                <a:gd name="connsiteX217" fmla="*/ 423758 w 1591877"/>
                <a:gd name="connsiteY217" fmla="*/ 434406 h 755236"/>
                <a:gd name="connsiteX218" fmla="*/ 423905 w 1591877"/>
                <a:gd name="connsiteY218" fmla="*/ 434358 h 755236"/>
                <a:gd name="connsiteX219" fmla="*/ 424052 w 1591877"/>
                <a:gd name="connsiteY219" fmla="*/ 434300 h 755236"/>
                <a:gd name="connsiteX220" fmla="*/ 424199 w 1591877"/>
                <a:gd name="connsiteY220" fmla="*/ 434237 h 755236"/>
                <a:gd name="connsiteX221" fmla="*/ 424345 w 1591877"/>
                <a:gd name="connsiteY221" fmla="*/ 434166 h 755236"/>
                <a:gd name="connsiteX222" fmla="*/ 424492 w 1591877"/>
                <a:gd name="connsiteY222" fmla="*/ 434089 h 755236"/>
                <a:gd name="connsiteX223" fmla="*/ 424785 w 1591877"/>
                <a:gd name="connsiteY223" fmla="*/ 433915 h 755236"/>
                <a:gd name="connsiteX224" fmla="*/ 425079 w 1591877"/>
                <a:gd name="connsiteY224" fmla="*/ 433713 h 755236"/>
                <a:gd name="connsiteX225" fmla="*/ 425369 w 1591877"/>
                <a:gd name="connsiteY225" fmla="*/ 433484 h 755236"/>
                <a:gd name="connsiteX226" fmla="*/ 425662 w 1591877"/>
                <a:gd name="connsiteY226" fmla="*/ 433230 h 755236"/>
                <a:gd name="connsiteX227" fmla="*/ 425956 w 1591877"/>
                <a:gd name="connsiteY227" fmla="*/ 432946 h 755236"/>
                <a:gd name="connsiteX228" fmla="*/ 426539 w 1591877"/>
                <a:gd name="connsiteY228" fmla="*/ 432301 h 755236"/>
                <a:gd name="connsiteX229" fmla="*/ 427126 w 1591877"/>
                <a:gd name="connsiteY229" fmla="*/ 431546 h 755236"/>
                <a:gd name="connsiteX230" fmla="*/ 427712 w 1591877"/>
                <a:gd name="connsiteY230" fmla="*/ 430685 h 755236"/>
                <a:gd name="connsiteX231" fmla="*/ 428296 w 1591877"/>
                <a:gd name="connsiteY231" fmla="*/ 429714 h 755236"/>
                <a:gd name="connsiteX232" fmla="*/ 429466 w 1591877"/>
                <a:gd name="connsiteY232" fmla="*/ 427453 h 755236"/>
                <a:gd name="connsiteX233" fmla="*/ 430636 w 1591877"/>
                <a:gd name="connsiteY233" fmla="*/ 424773 h 755236"/>
                <a:gd name="connsiteX234" fmla="*/ 431806 w 1591877"/>
                <a:gd name="connsiteY234" fmla="*/ 421682 h 755236"/>
                <a:gd name="connsiteX235" fmla="*/ 432976 w 1591877"/>
                <a:gd name="connsiteY235" fmla="*/ 418198 h 755236"/>
                <a:gd name="connsiteX236" fmla="*/ 434150 w 1591877"/>
                <a:gd name="connsiteY236" fmla="*/ 414341 h 755236"/>
                <a:gd name="connsiteX237" fmla="*/ 436321 w 1591877"/>
                <a:gd name="connsiteY237" fmla="*/ 406260 h 755236"/>
                <a:gd name="connsiteX238" fmla="*/ 438496 w 1591877"/>
                <a:gd name="connsiteY238" fmla="*/ 397138 h 755236"/>
                <a:gd name="connsiteX239" fmla="*/ 440668 w 1591877"/>
                <a:gd name="connsiteY239" fmla="*/ 387187 h 755236"/>
                <a:gd name="connsiteX240" fmla="*/ 442843 w 1591877"/>
                <a:gd name="connsiteY240" fmla="*/ 376652 h 755236"/>
                <a:gd name="connsiteX241" fmla="*/ 447189 w 1591877"/>
                <a:gd name="connsiteY241" fmla="*/ 354935 h 755236"/>
                <a:gd name="connsiteX242" fmla="*/ 449364 w 1591877"/>
                <a:gd name="connsiteY242" fmla="*/ 344355 h 755236"/>
                <a:gd name="connsiteX243" fmla="*/ 451539 w 1591877"/>
                <a:gd name="connsiteY243" fmla="*/ 334369 h 755236"/>
                <a:gd name="connsiteX244" fmla="*/ 453711 w 1591877"/>
                <a:gd name="connsiteY244" fmla="*/ 325289 h 755236"/>
                <a:gd name="connsiteX245" fmla="*/ 454800 w 1591877"/>
                <a:gd name="connsiteY245" fmla="*/ 321182 h 755236"/>
                <a:gd name="connsiteX246" fmla="*/ 455886 w 1591877"/>
                <a:gd name="connsiteY246" fmla="*/ 317411 h 755236"/>
                <a:gd name="connsiteX247" fmla="*/ 456971 w 1591877"/>
                <a:gd name="connsiteY247" fmla="*/ 314009 h 755236"/>
                <a:gd name="connsiteX248" fmla="*/ 458061 w 1591877"/>
                <a:gd name="connsiteY248" fmla="*/ 311005 h 755236"/>
                <a:gd name="connsiteX249" fmla="*/ 459147 w 1591877"/>
                <a:gd name="connsiteY249" fmla="*/ 308434 h 755236"/>
                <a:gd name="connsiteX250" fmla="*/ 460232 w 1591877"/>
                <a:gd name="connsiteY250" fmla="*/ 306318 h 755236"/>
                <a:gd name="connsiteX251" fmla="*/ 460775 w 1591877"/>
                <a:gd name="connsiteY251" fmla="*/ 305439 h 755236"/>
                <a:gd name="connsiteX252" fmla="*/ 461318 w 1591877"/>
                <a:gd name="connsiteY252" fmla="*/ 304684 h 755236"/>
                <a:gd name="connsiteX253" fmla="*/ 461593 w 1591877"/>
                <a:gd name="connsiteY253" fmla="*/ 304351 h 755236"/>
                <a:gd name="connsiteX254" fmla="*/ 461864 w 1591877"/>
                <a:gd name="connsiteY254" fmla="*/ 304054 h 755236"/>
                <a:gd name="connsiteX255" fmla="*/ 462136 w 1591877"/>
                <a:gd name="connsiteY255" fmla="*/ 303786 h 755236"/>
                <a:gd name="connsiteX256" fmla="*/ 462407 w 1591877"/>
                <a:gd name="connsiteY256" fmla="*/ 303552 h 755236"/>
                <a:gd name="connsiteX257" fmla="*/ 462543 w 1591877"/>
                <a:gd name="connsiteY257" fmla="*/ 303446 h 755236"/>
                <a:gd name="connsiteX258" fmla="*/ 462679 w 1591877"/>
                <a:gd name="connsiteY258" fmla="*/ 303350 h 755236"/>
                <a:gd name="connsiteX259" fmla="*/ 462814 w 1591877"/>
                <a:gd name="connsiteY259" fmla="*/ 303261 h 755236"/>
                <a:gd name="connsiteX260" fmla="*/ 462950 w 1591877"/>
                <a:gd name="connsiteY260" fmla="*/ 303180 h 755236"/>
                <a:gd name="connsiteX261" fmla="*/ 463086 w 1591877"/>
                <a:gd name="connsiteY261" fmla="*/ 303107 h 755236"/>
                <a:gd name="connsiteX262" fmla="*/ 463222 w 1591877"/>
                <a:gd name="connsiteY262" fmla="*/ 303043 h 755236"/>
                <a:gd name="connsiteX263" fmla="*/ 463357 w 1591877"/>
                <a:gd name="connsiteY263" fmla="*/ 302988 h 755236"/>
                <a:gd name="connsiteX264" fmla="*/ 463493 w 1591877"/>
                <a:gd name="connsiteY264" fmla="*/ 302942 h 755236"/>
                <a:gd name="connsiteX265" fmla="*/ 463563 w 1591877"/>
                <a:gd name="connsiteY265" fmla="*/ 302920 h 755236"/>
                <a:gd name="connsiteX266" fmla="*/ 463629 w 1591877"/>
                <a:gd name="connsiteY266" fmla="*/ 302903 h 755236"/>
                <a:gd name="connsiteX267" fmla="*/ 463698 w 1591877"/>
                <a:gd name="connsiteY267" fmla="*/ 302885 h 755236"/>
                <a:gd name="connsiteX268" fmla="*/ 463764 w 1591877"/>
                <a:gd name="connsiteY268" fmla="*/ 302872 h 755236"/>
                <a:gd name="connsiteX269" fmla="*/ 463834 w 1591877"/>
                <a:gd name="connsiteY269" fmla="*/ 302861 h 755236"/>
                <a:gd name="connsiteX270" fmla="*/ 463900 w 1591877"/>
                <a:gd name="connsiteY270" fmla="*/ 302850 h 755236"/>
                <a:gd name="connsiteX271" fmla="*/ 463970 w 1591877"/>
                <a:gd name="connsiteY271" fmla="*/ 302841 h 755236"/>
                <a:gd name="connsiteX272" fmla="*/ 464036 w 1591877"/>
                <a:gd name="connsiteY272" fmla="*/ 302837 h 755236"/>
                <a:gd name="connsiteX273" fmla="*/ 464106 w 1591877"/>
                <a:gd name="connsiteY273" fmla="*/ 302832 h 755236"/>
                <a:gd name="connsiteX274" fmla="*/ 464172 w 1591877"/>
                <a:gd name="connsiteY274" fmla="*/ 302832 h 755236"/>
                <a:gd name="connsiteX275" fmla="*/ 464241 w 1591877"/>
                <a:gd name="connsiteY275" fmla="*/ 302832 h 755236"/>
                <a:gd name="connsiteX276" fmla="*/ 464307 w 1591877"/>
                <a:gd name="connsiteY276" fmla="*/ 302834 h 755236"/>
                <a:gd name="connsiteX277" fmla="*/ 464377 w 1591877"/>
                <a:gd name="connsiteY277" fmla="*/ 302839 h 755236"/>
                <a:gd name="connsiteX278" fmla="*/ 464443 w 1591877"/>
                <a:gd name="connsiteY278" fmla="*/ 302845 h 755236"/>
                <a:gd name="connsiteX279" fmla="*/ 464513 w 1591877"/>
                <a:gd name="connsiteY279" fmla="*/ 302856 h 755236"/>
                <a:gd name="connsiteX280" fmla="*/ 464579 w 1591877"/>
                <a:gd name="connsiteY280" fmla="*/ 302867 h 755236"/>
                <a:gd name="connsiteX281" fmla="*/ 464648 w 1591877"/>
                <a:gd name="connsiteY281" fmla="*/ 302881 h 755236"/>
                <a:gd name="connsiteX282" fmla="*/ 464714 w 1591877"/>
                <a:gd name="connsiteY282" fmla="*/ 302896 h 755236"/>
                <a:gd name="connsiteX283" fmla="*/ 464784 w 1591877"/>
                <a:gd name="connsiteY283" fmla="*/ 302914 h 755236"/>
                <a:gd name="connsiteX284" fmla="*/ 464850 w 1591877"/>
                <a:gd name="connsiteY284" fmla="*/ 302933 h 755236"/>
                <a:gd name="connsiteX285" fmla="*/ 464986 w 1591877"/>
                <a:gd name="connsiteY285" fmla="*/ 302980 h 755236"/>
                <a:gd name="connsiteX286" fmla="*/ 465125 w 1591877"/>
                <a:gd name="connsiteY286" fmla="*/ 303035 h 755236"/>
                <a:gd name="connsiteX287" fmla="*/ 465261 w 1591877"/>
                <a:gd name="connsiteY287" fmla="*/ 303099 h 755236"/>
                <a:gd name="connsiteX288" fmla="*/ 465397 w 1591877"/>
                <a:gd name="connsiteY288" fmla="*/ 303169 h 755236"/>
                <a:gd name="connsiteX289" fmla="*/ 465532 w 1591877"/>
                <a:gd name="connsiteY289" fmla="*/ 303250 h 755236"/>
                <a:gd name="connsiteX290" fmla="*/ 465668 w 1591877"/>
                <a:gd name="connsiteY290" fmla="*/ 303341 h 755236"/>
                <a:gd name="connsiteX291" fmla="*/ 465804 w 1591877"/>
                <a:gd name="connsiteY291" fmla="*/ 303438 h 755236"/>
                <a:gd name="connsiteX292" fmla="*/ 465940 w 1591877"/>
                <a:gd name="connsiteY292" fmla="*/ 303545 h 755236"/>
                <a:gd name="connsiteX293" fmla="*/ 466211 w 1591877"/>
                <a:gd name="connsiteY293" fmla="*/ 303783 h 755236"/>
                <a:gd name="connsiteX294" fmla="*/ 466482 w 1591877"/>
                <a:gd name="connsiteY294" fmla="*/ 304059 h 755236"/>
                <a:gd name="connsiteX295" fmla="*/ 466754 w 1591877"/>
                <a:gd name="connsiteY295" fmla="*/ 304369 h 755236"/>
                <a:gd name="connsiteX296" fmla="*/ 467297 w 1591877"/>
                <a:gd name="connsiteY296" fmla="*/ 305093 h 755236"/>
                <a:gd name="connsiteX297" fmla="*/ 467839 w 1591877"/>
                <a:gd name="connsiteY297" fmla="*/ 305957 h 755236"/>
                <a:gd name="connsiteX298" fmla="*/ 468382 w 1591877"/>
                <a:gd name="connsiteY298" fmla="*/ 306961 h 755236"/>
                <a:gd name="connsiteX299" fmla="*/ 468929 w 1591877"/>
                <a:gd name="connsiteY299" fmla="*/ 308106 h 755236"/>
                <a:gd name="connsiteX300" fmla="*/ 470103 w 1591877"/>
                <a:gd name="connsiteY300" fmla="*/ 311052 h 755236"/>
                <a:gd name="connsiteX301" fmla="*/ 471276 w 1591877"/>
                <a:gd name="connsiteY301" fmla="*/ 314638 h 755236"/>
                <a:gd name="connsiteX302" fmla="*/ 472450 w 1591877"/>
                <a:gd name="connsiteY302" fmla="*/ 318848 h 755236"/>
                <a:gd name="connsiteX303" fmla="*/ 473624 w 1591877"/>
                <a:gd name="connsiteY303" fmla="*/ 323664 h 755236"/>
                <a:gd name="connsiteX304" fmla="*/ 474801 w 1591877"/>
                <a:gd name="connsiteY304" fmla="*/ 329056 h 755236"/>
                <a:gd name="connsiteX305" fmla="*/ 475975 w 1591877"/>
                <a:gd name="connsiteY305" fmla="*/ 334995 h 755236"/>
                <a:gd name="connsiteX306" fmla="*/ 477149 w 1591877"/>
                <a:gd name="connsiteY306" fmla="*/ 341444 h 755236"/>
                <a:gd name="connsiteX307" fmla="*/ 478322 w 1591877"/>
                <a:gd name="connsiteY307" fmla="*/ 348360 h 755236"/>
                <a:gd name="connsiteX308" fmla="*/ 479496 w 1591877"/>
                <a:gd name="connsiteY308" fmla="*/ 355696 h 755236"/>
                <a:gd name="connsiteX309" fmla="*/ 480670 w 1591877"/>
                <a:gd name="connsiteY309" fmla="*/ 363405 h 755236"/>
                <a:gd name="connsiteX310" fmla="*/ 483021 w 1591877"/>
                <a:gd name="connsiteY310" fmla="*/ 379712 h 755236"/>
                <a:gd name="connsiteX311" fmla="*/ 485368 w 1591877"/>
                <a:gd name="connsiteY311" fmla="*/ 396796 h 755236"/>
                <a:gd name="connsiteX312" fmla="*/ 487716 w 1591877"/>
                <a:gd name="connsiteY312" fmla="*/ 414131 h 755236"/>
                <a:gd name="connsiteX313" fmla="*/ 490067 w 1591877"/>
                <a:gd name="connsiteY313" fmla="*/ 431156 h 755236"/>
                <a:gd name="connsiteX314" fmla="*/ 491241 w 1591877"/>
                <a:gd name="connsiteY314" fmla="*/ 439376 h 755236"/>
                <a:gd name="connsiteX315" fmla="*/ 492415 w 1591877"/>
                <a:gd name="connsiteY315" fmla="*/ 447302 h 755236"/>
                <a:gd name="connsiteX316" fmla="*/ 493588 w 1591877"/>
                <a:gd name="connsiteY316" fmla="*/ 454870 h 755236"/>
                <a:gd name="connsiteX317" fmla="*/ 494762 w 1591877"/>
                <a:gd name="connsiteY317" fmla="*/ 462004 h 755236"/>
                <a:gd name="connsiteX318" fmla="*/ 495936 w 1591877"/>
                <a:gd name="connsiteY318" fmla="*/ 468643 h 755236"/>
                <a:gd name="connsiteX319" fmla="*/ 497113 w 1591877"/>
                <a:gd name="connsiteY319" fmla="*/ 474720 h 755236"/>
                <a:gd name="connsiteX320" fmla="*/ 498287 w 1591877"/>
                <a:gd name="connsiteY320" fmla="*/ 480174 h 755236"/>
                <a:gd name="connsiteX321" fmla="*/ 498874 w 1591877"/>
                <a:gd name="connsiteY321" fmla="*/ 482651 h 755236"/>
                <a:gd name="connsiteX322" fmla="*/ 499461 w 1591877"/>
                <a:gd name="connsiteY322" fmla="*/ 484952 h 755236"/>
                <a:gd name="connsiteX323" fmla="*/ 500048 w 1591877"/>
                <a:gd name="connsiteY323" fmla="*/ 487068 h 755236"/>
                <a:gd name="connsiteX324" fmla="*/ 500634 w 1591877"/>
                <a:gd name="connsiteY324" fmla="*/ 488997 h 755236"/>
                <a:gd name="connsiteX325" fmla="*/ 501221 w 1591877"/>
                <a:gd name="connsiteY325" fmla="*/ 490730 h 755236"/>
                <a:gd name="connsiteX326" fmla="*/ 501808 w 1591877"/>
                <a:gd name="connsiteY326" fmla="*/ 492262 h 755236"/>
                <a:gd name="connsiteX327" fmla="*/ 502395 w 1591877"/>
                <a:gd name="connsiteY327" fmla="*/ 493592 h 755236"/>
                <a:gd name="connsiteX328" fmla="*/ 502982 w 1591877"/>
                <a:gd name="connsiteY328" fmla="*/ 494708 h 755236"/>
                <a:gd name="connsiteX329" fmla="*/ 503275 w 1591877"/>
                <a:gd name="connsiteY329" fmla="*/ 495188 h 755236"/>
                <a:gd name="connsiteX330" fmla="*/ 503569 w 1591877"/>
                <a:gd name="connsiteY330" fmla="*/ 495613 h 755236"/>
                <a:gd name="connsiteX331" fmla="*/ 503862 w 1591877"/>
                <a:gd name="connsiteY331" fmla="*/ 495983 h 755236"/>
                <a:gd name="connsiteX332" fmla="*/ 504159 w 1591877"/>
                <a:gd name="connsiteY332" fmla="*/ 496300 h 755236"/>
                <a:gd name="connsiteX333" fmla="*/ 504306 w 1591877"/>
                <a:gd name="connsiteY333" fmla="*/ 496437 h 755236"/>
                <a:gd name="connsiteX334" fmla="*/ 504453 w 1591877"/>
                <a:gd name="connsiteY334" fmla="*/ 496560 h 755236"/>
                <a:gd name="connsiteX335" fmla="*/ 504599 w 1591877"/>
                <a:gd name="connsiteY335" fmla="*/ 496668 h 755236"/>
                <a:gd name="connsiteX336" fmla="*/ 504746 w 1591877"/>
                <a:gd name="connsiteY336" fmla="*/ 496765 h 755236"/>
                <a:gd name="connsiteX337" fmla="*/ 504819 w 1591877"/>
                <a:gd name="connsiteY337" fmla="*/ 496807 h 755236"/>
                <a:gd name="connsiteX338" fmla="*/ 504893 w 1591877"/>
                <a:gd name="connsiteY338" fmla="*/ 496844 h 755236"/>
                <a:gd name="connsiteX339" fmla="*/ 504966 w 1591877"/>
                <a:gd name="connsiteY339" fmla="*/ 496879 h 755236"/>
                <a:gd name="connsiteX340" fmla="*/ 505040 w 1591877"/>
                <a:gd name="connsiteY340" fmla="*/ 496912 h 755236"/>
                <a:gd name="connsiteX341" fmla="*/ 505113 w 1591877"/>
                <a:gd name="connsiteY341" fmla="*/ 496941 h 755236"/>
                <a:gd name="connsiteX342" fmla="*/ 505186 w 1591877"/>
                <a:gd name="connsiteY342" fmla="*/ 496965 h 755236"/>
                <a:gd name="connsiteX343" fmla="*/ 505260 w 1591877"/>
                <a:gd name="connsiteY343" fmla="*/ 496985 h 755236"/>
                <a:gd name="connsiteX344" fmla="*/ 505333 w 1591877"/>
                <a:gd name="connsiteY344" fmla="*/ 497003 h 755236"/>
                <a:gd name="connsiteX345" fmla="*/ 505406 w 1591877"/>
                <a:gd name="connsiteY345" fmla="*/ 497018 h 755236"/>
                <a:gd name="connsiteX346" fmla="*/ 505480 w 1591877"/>
                <a:gd name="connsiteY346" fmla="*/ 497029 h 755236"/>
                <a:gd name="connsiteX347" fmla="*/ 505553 w 1591877"/>
                <a:gd name="connsiteY347" fmla="*/ 497036 h 755236"/>
                <a:gd name="connsiteX348" fmla="*/ 505626 w 1591877"/>
                <a:gd name="connsiteY348" fmla="*/ 497038 h 755236"/>
                <a:gd name="connsiteX349" fmla="*/ 505700 w 1591877"/>
                <a:gd name="connsiteY349" fmla="*/ 497038 h 755236"/>
                <a:gd name="connsiteX350" fmla="*/ 505773 w 1591877"/>
                <a:gd name="connsiteY350" fmla="*/ 497034 h 755236"/>
                <a:gd name="connsiteX351" fmla="*/ 505846 w 1591877"/>
                <a:gd name="connsiteY351" fmla="*/ 497027 h 755236"/>
                <a:gd name="connsiteX352" fmla="*/ 505920 w 1591877"/>
                <a:gd name="connsiteY352" fmla="*/ 497016 h 755236"/>
                <a:gd name="connsiteX353" fmla="*/ 505993 w 1591877"/>
                <a:gd name="connsiteY353" fmla="*/ 497000 h 755236"/>
                <a:gd name="connsiteX354" fmla="*/ 506067 w 1591877"/>
                <a:gd name="connsiteY354" fmla="*/ 496983 h 755236"/>
                <a:gd name="connsiteX355" fmla="*/ 506140 w 1591877"/>
                <a:gd name="connsiteY355" fmla="*/ 496961 h 755236"/>
                <a:gd name="connsiteX356" fmla="*/ 506213 w 1591877"/>
                <a:gd name="connsiteY356" fmla="*/ 496937 h 755236"/>
                <a:gd name="connsiteX357" fmla="*/ 506287 w 1591877"/>
                <a:gd name="connsiteY357" fmla="*/ 496908 h 755236"/>
                <a:gd name="connsiteX358" fmla="*/ 506360 w 1591877"/>
                <a:gd name="connsiteY358" fmla="*/ 496875 h 755236"/>
                <a:gd name="connsiteX359" fmla="*/ 506433 w 1591877"/>
                <a:gd name="connsiteY359" fmla="*/ 496838 h 755236"/>
                <a:gd name="connsiteX360" fmla="*/ 506507 w 1591877"/>
                <a:gd name="connsiteY360" fmla="*/ 496798 h 755236"/>
                <a:gd name="connsiteX361" fmla="*/ 506584 w 1591877"/>
                <a:gd name="connsiteY361" fmla="*/ 496752 h 755236"/>
                <a:gd name="connsiteX362" fmla="*/ 506664 w 1591877"/>
                <a:gd name="connsiteY362" fmla="*/ 496701 h 755236"/>
                <a:gd name="connsiteX363" fmla="*/ 506822 w 1591877"/>
                <a:gd name="connsiteY363" fmla="*/ 496587 h 755236"/>
                <a:gd name="connsiteX364" fmla="*/ 506980 w 1591877"/>
                <a:gd name="connsiteY364" fmla="*/ 496454 h 755236"/>
                <a:gd name="connsiteX365" fmla="*/ 507138 w 1591877"/>
                <a:gd name="connsiteY365" fmla="*/ 496307 h 755236"/>
                <a:gd name="connsiteX366" fmla="*/ 507295 w 1591877"/>
                <a:gd name="connsiteY366" fmla="*/ 496142 h 755236"/>
                <a:gd name="connsiteX367" fmla="*/ 507453 w 1591877"/>
                <a:gd name="connsiteY367" fmla="*/ 495961 h 755236"/>
                <a:gd name="connsiteX368" fmla="*/ 507768 w 1591877"/>
                <a:gd name="connsiteY368" fmla="*/ 495547 h 755236"/>
                <a:gd name="connsiteX369" fmla="*/ 508084 w 1591877"/>
                <a:gd name="connsiteY369" fmla="*/ 495067 h 755236"/>
                <a:gd name="connsiteX370" fmla="*/ 508399 w 1591877"/>
                <a:gd name="connsiteY370" fmla="*/ 494519 h 755236"/>
                <a:gd name="connsiteX371" fmla="*/ 509030 w 1591877"/>
                <a:gd name="connsiteY371" fmla="*/ 493220 h 755236"/>
                <a:gd name="connsiteX372" fmla="*/ 509661 w 1591877"/>
                <a:gd name="connsiteY372" fmla="*/ 491652 h 755236"/>
                <a:gd name="connsiteX373" fmla="*/ 510288 w 1591877"/>
                <a:gd name="connsiteY373" fmla="*/ 489814 h 755236"/>
                <a:gd name="connsiteX374" fmla="*/ 510919 w 1591877"/>
                <a:gd name="connsiteY374" fmla="*/ 487709 h 755236"/>
                <a:gd name="connsiteX375" fmla="*/ 511550 w 1591877"/>
                <a:gd name="connsiteY375" fmla="*/ 485339 h 755236"/>
                <a:gd name="connsiteX376" fmla="*/ 512181 w 1591877"/>
                <a:gd name="connsiteY376" fmla="*/ 482708 h 755236"/>
                <a:gd name="connsiteX377" fmla="*/ 512812 w 1591877"/>
                <a:gd name="connsiteY377" fmla="*/ 479817 h 755236"/>
                <a:gd name="connsiteX378" fmla="*/ 513443 w 1591877"/>
                <a:gd name="connsiteY378" fmla="*/ 476673 h 755236"/>
                <a:gd name="connsiteX379" fmla="*/ 514074 w 1591877"/>
                <a:gd name="connsiteY379" fmla="*/ 473278 h 755236"/>
                <a:gd name="connsiteX380" fmla="*/ 514705 w 1591877"/>
                <a:gd name="connsiteY380" fmla="*/ 469638 h 755236"/>
                <a:gd name="connsiteX381" fmla="*/ 515335 w 1591877"/>
                <a:gd name="connsiteY381" fmla="*/ 465761 h 755236"/>
                <a:gd name="connsiteX382" fmla="*/ 515966 w 1591877"/>
                <a:gd name="connsiteY382" fmla="*/ 461650 h 755236"/>
                <a:gd name="connsiteX383" fmla="*/ 516597 w 1591877"/>
                <a:gd name="connsiteY383" fmla="*/ 457316 h 755236"/>
                <a:gd name="connsiteX384" fmla="*/ 517228 w 1591877"/>
                <a:gd name="connsiteY384" fmla="*/ 452765 h 755236"/>
                <a:gd name="connsiteX385" fmla="*/ 517859 w 1591877"/>
                <a:gd name="connsiteY385" fmla="*/ 448005 h 755236"/>
                <a:gd name="connsiteX386" fmla="*/ 518486 w 1591877"/>
                <a:gd name="connsiteY386" fmla="*/ 443046 h 755236"/>
                <a:gd name="connsiteX387" fmla="*/ 519117 w 1591877"/>
                <a:gd name="connsiteY387" fmla="*/ 437896 h 755236"/>
                <a:gd name="connsiteX388" fmla="*/ 520379 w 1591877"/>
                <a:gd name="connsiteY388" fmla="*/ 427072 h 755236"/>
                <a:gd name="connsiteX389" fmla="*/ 521641 w 1591877"/>
                <a:gd name="connsiteY389" fmla="*/ 415613 h 755236"/>
                <a:gd name="connsiteX390" fmla="*/ 522902 w 1591877"/>
                <a:gd name="connsiteY390" fmla="*/ 403620 h 755236"/>
                <a:gd name="connsiteX391" fmla="*/ 524164 w 1591877"/>
                <a:gd name="connsiteY391" fmla="*/ 391193 h 755236"/>
                <a:gd name="connsiteX392" fmla="*/ 526684 w 1591877"/>
                <a:gd name="connsiteY392" fmla="*/ 365466 h 755236"/>
                <a:gd name="connsiteX393" fmla="*/ 529207 w 1591877"/>
                <a:gd name="connsiteY393" fmla="*/ 339354 h 755236"/>
                <a:gd name="connsiteX394" fmla="*/ 530469 w 1591877"/>
                <a:gd name="connsiteY394" fmla="*/ 326454 h 755236"/>
                <a:gd name="connsiteX395" fmla="*/ 531731 w 1591877"/>
                <a:gd name="connsiteY395" fmla="*/ 313824 h 755236"/>
                <a:gd name="connsiteX396" fmla="*/ 532993 w 1591877"/>
                <a:gd name="connsiteY396" fmla="*/ 301586 h 755236"/>
                <a:gd name="connsiteX397" fmla="*/ 534255 w 1591877"/>
                <a:gd name="connsiteY397" fmla="*/ 289859 h 755236"/>
                <a:gd name="connsiteX398" fmla="*/ 535513 w 1591877"/>
                <a:gd name="connsiteY398" fmla="*/ 278768 h 755236"/>
                <a:gd name="connsiteX399" fmla="*/ 536144 w 1591877"/>
                <a:gd name="connsiteY399" fmla="*/ 273495 h 755236"/>
                <a:gd name="connsiteX400" fmla="*/ 536774 w 1591877"/>
                <a:gd name="connsiteY400" fmla="*/ 268424 h 755236"/>
                <a:gd name="connsiteX401" fmla="*/ 537405 w 1591877"/>
                <a:gd name="connsiteY401" fmla="*/ 263566 h 755236"/>
                <a:gd name="connsiteX402" fmla="*/ 538036 w 1591877"/>
                <a:gd name="connsiteY402" fmla="*/ 258938 h 755236"/>
                <a:gd name="connsiteX403" fmla="*/ 538667 w 1591877"/>
                <a:gd name="connsiteY403" fmla="*/ 254550 h 755236"/>
                <a:gd name="connsiteX404" fmla="*/ 539298 w 1591877"/>
                <a:gd name="connsiteY404" fmla="*/ 250417 h 755236"/>
                <a:gd name="connsiteX405" fmla="*/ 539929 w 1591877"/>
                <a:gd name="connsiteY405" fmla="*/ 246548 h 755236"/>
                <a:gd name="connsiteX406" fmla="*/ 540560 w 1591877"/>
                <a:gd name="connsiteY406" fmla="*/ 242955 h 755236"/>
                <a:gd name="connsiteX407" fmla="*/ 541191 w 1591877"/>
                <a:gd name="connsiteY407" fmla="*/ 239650 h 755236"/>
                <a:gd name="connsiteX408" fmla="*/ 541821 w 1591877"/>
                <a:gd name="connsiteY408" fmla="*/ 236644 h 755236"/>
                <a:gd name="connsiteX409" fmla="*/ 542452 w 1591877"/>
                <a:gd name="connsiteY409" fmla="*/ 233945 h 755236"/>
                <a:gd name="connsiteX410" fmla="*/ 543080 w 1591877"/>
                <a:gd name="connsiteY410" fmla="*/ 231562 h 755236"/>
                <a:gd name="connsiteX411" fmla="*/ 543710 w 1591877"/>
                <a:gd name="connsiteY411" fmla="*/ 229506 h 755236"/>
                <a:gd name="connsiteX412" fmla="*/ 544341 w 1591877"/>
                <a:gd name="connsiteY412" fmla="*/ 227782 h 755236"/>
                <a:gd name="connsiteX413" fmla="*/ 544972 w 1591877"/>
                <a:gd name="connsiteY413" fmla="*/ 226397 h 755236"/>
                <a:gd name="connsiteX414" fmla="*/ 545288 w 1591877"/>
                <a:gd name="connsiteY414" fmla="*/ 225835 h 755236"/>
                <a:gd name="connsiteX415" fmla="*/ 545603 w 1591877"/>
                <a:gd name="connsiteY415" fmla="*/ 225360 h 755236"/>
                <a:gd name="connsiteX416" fmla="*/ 545761 w 1591877"/>
                <a:gd name="connsiteY416" fmla="*/ 225155 h 755236"/>
                <a:gd name="connsiteX417" fmla="*/ 545919 w 1591877"/>
                <a:gd name="connsiteY417" fmla="*/ 224972 h 755236"/>
                <a:gd name="connsiteX418" fmla="*/ 546076 w 1591877"/>
                <a:gd name="connsiteY418" fmla="*/ 224812 h 755236"/>
                <a:gd name="connsiteX419" fmla="*/ 546234 w 1591877"/>
                <a:gd name="connsiteY419" fmla="*/ 224673 h 755236"/>
                <a:gd name="connsiteX420" fmla="*/ 546311 w 1591877"/>
                <a:gd name="connsiteY420" fmla="*/ 224611 h 755236"/>
                <a:gd name="connsiteX421" fmla="*/ 546392 w 1591877"/>
                <a:gd name="connsiteY421" fmla="*/ 224556 h 755236"/>
                <a:gd name="connsiteX422" fmla="*/ 546469 w 1591877"/>
                <a:gd name="connsiteY422" fmla="*/ 224506 h 755236"/>
                <a:gd name="connsiteX423" fmla="*/ 546549 w 1591877"/>
                <a:gd name="connsiteY423" fmla="*/ 224464 h 755236"/>
                <a:gd name="connsiteX424" fmla="*/ 546626 w 1591877"/>
                <a:gd name="connsiteY424" fmla="*/ 224424 h 755236"/>
                <a:gd name="connsiteX425" fmla="*/ 546707 w 1591877"/>
                <a:gd name="connsiteY425" fmla="*/ 224391 h 755236"/>
                <a:gd name="connsiteX426" fmla="*/ 546784 w 1591877"/>
                <a:gd name="connsiteY426" fmla="*/ 224365 h 755236"/>
                <a:gd name="connsiteX427" fmla="*/ 546865 w 1591877"/>
                <a:gd name="connsiteY427" fmla="*/ 224343 h 755236"/>
                <a:gd name="connsiteX428" fmla="*/ 546927 w 1591877"/>
                <a:gd name="connsiteY428" fmla="*/ 224329 h 755236"/>
                <a:gd name="connsiteX429" fmla="*/ 546990 w 1591877"/>
                <a:gd name="connsiteY429" fmla="*/ 224321 h 755236"/>
                <a:gd name="connsiteX430" fmla="*/ 547052 w 1591877"/>
                <a:gd name="connsiteY430" fmla="*/ 224314 h 755236"/>
                <a:gd name="connsiteX431" fmla="*/ 547114 w 1591877"/>
                <a:gd name="connsiteY431" fmla="*/ 224312 h 755236"/>
                <a:gd name="connsiteX432" fmla="*/ 547177 w 1591877"/>
                <a:gd name="connsiteY432" fmla="*/ 224312 h 755236"/>
                <a:gd name="connsiteX433" fmla="*/ 547239 w 1591877"/>
                <a:gd name="connsiteY433" fmla="*/ 224316 h 755236"/>
                <a:gd name="connsiteX434" fmla="*/ 547301 w 1591877"/>
                <a:gd name="connsiteY434" fmla="*/ 224325 h 755236"/>
                <a:gd name="connsiteX435" fmla="*/ 547364 w 1591877"/>
                <a:gd name="connsiteY435" fmla="*/ 224336 h 755236"/>
                <a:gd name="connsiteX436" fmla="*/ 547426 w 1591877"/>
                <a:gd name="connsiteY436" fmla="*/ 224351 h 755236"/>
                <a:gd name="connsiteX437" fmla="*/ 547488 w 1591877"/>
                <a:gd name="connsiteY437" fmla="*/ 224371 h 755236"/>
                <a:gd name="connsiteX438" fmla="*/ 547551 w 1591877"/>
                <a:gd name="connsiteY438" fmla="*/ 224393 h 755236"/>
                <a:gd name="connsiteX439" fmla="*/ 547613 w 1591877"/>
                <a:gd name="connsiteY439" fmla="*/ 224420 h 755236"/>
                <a:gd name="connsiteX440" fmla="*/ 547675 w 1591877"/>
                <a:gd name="connsiteY440" fmla="*/ 224448 h 755236"/>
                <a:gd name="connsiteX441" fmla="*/ 547741 w 1591877"/>
                <a:gd name="connsiteY441" fmla="*/ 224481 h 755236"/>
                <a:gd name="connsiteX442" fmla="*/ 547804 w 1591877"/>
                <a:gd name="connsiteY442" fmla="*/ 224519 h 755236"/>
                <a:gd name="connsiteX443" fmla="*/ 547866 w 1591877"/>
                <a:gd name="connsiteY443" fmla="*/ 224558 h 755236"/>
                <a:gd name="connsiteX444" fmla="*/ 547991 w 1591877"/>
                <a:gd name="connsiteY444" fmla="*/ 224651 h 755236"/>
                <a:gd name="connsiteX445" fmla="*/ 548116 w 1591877"/>
                <a:gd name="connsiteY445" fmla="*/ 224757 h 755236"/>
                <a:gd name="connsiteX446" fmla="*/ 548240 w 1591877"/>
                <a:gd name="connsiteY446" fmla="*/ 224875 h 755236"/>
                <a:gd name="connsiteX447" fmla="*/ 548365 w 1591877"/>
                <a:gd name="connsiteY447" fmla="*/ 225010 h 755236"/>
                <a:gd name="connsiteX448" fmla="*/ 548614 w 1591877"/>
                <a:gd name="connsiteY448" fmla="*/ 225322 h 755236"/>
                <a:gd name="connsiteX449" fmla="*/ 548864 w 1591877"/>
                <a:gd name="connsiteY449" fmla="*/ 225692 h 755236"/>
                <a:gd name="connsiteX450" fmla="*/ 549113 w 1591877"/>
                <a:gd name="connsiteY450" fmla="*/ 226119 h 755236"/>
                <a:gd name="connsiteX451" fmla="*/ 549363 w 1591877"/>
                <a:gd name="connsiteY451" fmla="*/ 226606 h 755236"/>
                <a:gd name="connsiteX452" fmla="*/ 549865 w 1591877"/>
                <a:gd name="connsiteY452" fmla="*/ 227751 h 755236"/>
                <a:gd name="connsiteX453" fmla="*/ 550364 w 1591877"/>
                <a:gd name="connsiteY453" fmla="*/ 229127 h 755236"/>
                <a:gd name="connsiteX454" fmla="*/ 550863 w 1591877"/>
                <a:gd name="connsiteY454" fmla="*/ 230732 h 755236"/>
                <a:gd name="connsiteX455" fmla="*/ 551365 w 1591877"/>
                <a:gd name="connsiteY455" fmla="*/ 232569 h 755236"/>
                <a:gd name="connsiteX456" fmla="*/ 551864 w 1591877"/>
                <a:gd name="connsiteY456" fmla="*/ 234636 h 755236"/>
                <a:gd name="connsiteX457" fmla="*/ 552363 w 1591877"/>
                <a:gd name="connsiteY457" fmla="*/ 236928 h 755236"/>
                <a:gd name="connsiteX458" fmla="*/ 552866 w 1591877"/>
                <a:gd name="connsiteY458" fmla="*/ 239447 h 755236"/>
                <a:gd name="connsiteX459" fmla="*/ 553364 w 1591877"/>
                <a:gd name="connsiteY459" fmla="*/ 242191 h 755236"/>
                <a:gd name="connsiteX460" fmla="*/ 553863 w 1591877"/>
                <a:gd name="connsiteY460" fmla="*/ 245155 h 755236"/>
                <a:gd name="connsiteX461" fmla="*/ 554366 w 1591877"/>
                <a:gd name="connsiteY461" fmla="*/ 248338 h 755236"/>
                <a:gd name="connsiteX462" fmla="*/ 554865 w 1591877"/>
                <a:gd name="connsiteY462" fmla="*/ 251736 h 755236"/>
                <a:gd name="connsiteX463" fmla="*/ 555363 w 1591877"/>
                <a:gd name="connsiteY463" fmla="*/ 255347 h 755236"/>
                <a:gd name="connsiteX464" fmla="*/ 555866 w 1591877"/>
                <a:gd name="connsiteY464" fmla="*/ 259165 h 755236"/>
                <a:gd name="connsiteX465" fmla="*/ 556365 w 1591877"/>
                <a:gd name="connsiteY465" fmla="*/ 263186 h 755236"/>
                <a:gd name="connsiteX466" fmla="*/ 556864 w 1591877"/>
                <a:gd name="connsiteY466" fmla="*/ 267406 h 755236"/>
                <a:gd name="connsiteX467" fmla="*/ 557366 w 1591877"/>
                <a:gd name="connsiteY467" fmla="*/ 271823 h 755236"/>
                <a:gd name="connsiteX468" fmla="*/ 557865 w 1591877"/>
                <a:gd name="connsiteY468" fmla="*/ 276430 h 755236"/>
                <a:gd name="connsiteX469" fmla="*/ 558364 w 1591877"/>
                <a:gd name="connsiteY469" fmla="*/ 281219 h 755236"/>
                <a:gd name="connsiteX470" fmla="*/ 558863 w 1591877"/>
                <a:gd name="connsiteY470" fmla="*/ 286186 h 755236"/>
                <a:gd name="connsiteX471" fmla="*/ 559365 w 1591877"/>
                <a:gd name="connsiteY471" fmla="*/ 291325 h 755236"/>
                <a:gd name="connsiteX472" fmla="*/ 559864 w 1591877"/>
                <a:gd name="connsiteY472" fmla="*/ 296632 h 755236"/>
                <a:gd name="connsiteX473" fmla="*/ 560366 w 1591877"/>
                <a:gd name="connsiteY473" fmla="*/ 302097 h 755236"/>
                <a:gd name="connsiteX474" fmla="*/ 560865 w 1591877"/>
                <a:gd name="connsiteY474" fmla="*/ 307716 h 755236"/>
                <a:gd name="connsiteX475" fmla="*/ 561863 w 1591877"/>
                <a:gd name="connsiteY475" fmla="*/ 319379 h 755236"/>
                <a:gd name="connsiteX476" fmla="*/ 562864 w 1591877"/>
                <a:gd name="connsiteY476" fmla="*/ 331562 h 755236"/>
                <a:gd name="connsiteX477" fmla="*/ 563866 w 1591877"/>
                <a:gd name="connsiteY477" fmla="*/ 344203 h 755236"/>
                <a:gd name="connsiteX478" fmla="*/ 564863 w 1591877"/>
                <a:gd name="connsiteY478" fmla="*/ 357231 h 755236"/>
                <a:gd name="connsiteX479" fmla="*/ 565865 w 1591877"/>
                <a:gd name="connsiteY479" fmla="*/ 370577 h 755236"/>
                <a:gd name="connsiteX480" fmla="*/ 566866 w 1591877"/>
                <a:gd name="connsiteY480" fmla="*/ 384164 h 755236"/>
                <a:gd name="connsiteX481" fmla="*/ 568865 w 1591877"/>
                <a:gd name="connsiteY481" fmla="*/ 411764 h 755236"/>
                <a:gd name="connsiteX482" fmla="*/ 570864 w 1591877"/>
                <a:gd name="connsiteY482" fmla="*/ 439398 h 755236"/>
                <a:gd name="connsiteX483" fmla="*/ 571865 w 1591877"/>
                <a:gd name="connsiteY483" fmla="*/ 453025 h 755236"/>
                <a:gd name="connsiteX484" fmla="*/ 572863 w 1591877"/>
                <a:gd name="connsiteY484" fmla="*/ 466419 h 755236"/>
                <a:gd name="connsiteX485" fmla="*/ 573864 w 1591877"/>
                <a:gd name="connsiteY485" fmla="*/ 479496 h 755236"/>
                <a:gd name="connsiteX486" fmla="*/ 574866 w 1591877"/>
                <a:gd name="connsiteY486" fmla="*/ 492176 h 755236"/>
                <a:gd name="connsiteX487" fmla="*/ 575863 w 1591877"/>
                <a:gd name="connsiteY487" fmla="*/ 504383 h 755236"/>
                <a:gd name="connsiteX488" fmla="*/ 576366 w 1591877"/>
                <a:gd name="connsiteY488" fmla="*/ 510282 h 755236"/>
                <a:gd name="connsiteX489" fmla="*/ 576865 w 1591877"/>
                <a:gd name="connsiteY489" fmla="*/ 516036 h 755236"/>
                <a:gd name="connsiteX490" fmla="*/ 577364 w 1591877"/>
                <a:gd name="connsiteY490" fmla="*/ 521630 h 755236"/>
                <a:gd name="connsiteX491" fmla="*/ 577866 w 1591877"/>
                <a:gd name="connsiteY491" fmla="*/ 527060 h 755236"/>
                <a:gd name="connsiteX492" fmla="*/ 578365 w 1591877"/>
                <a:gd name="connsiteY492" fmla="*/ 532314 h 755236"/>
                <a:gd name="connsiteX493" fmla="*/ 578864 w 1591877"/>
                <a:gd name="connsiteY493" fmla="*/ 537385 h 755236"/>
                <a:gd name="connsiteX494" fmla="*/ 579473 w 1591877"/>
                <a:gd name="connsiteY494" fmla="*/ 543275 h 755236"/>
                <a:gd name="connsiteX495" fmla="*/ 580078 w 1591877"/>
                <a:gd name="connsiteY495" fmla="*/ 548867 h 755236"/>
                <a:gd name="connsiteX496" fmla="*/ 580683 w 1591877"/>
                <a:gd name="connsiteY496" fmla="*/ 554147 h 755236"/>
                <a:gd name="connsiteX497" fmla="*/ 581288 w 1591877"/>
                <a:gd name="connsiteY497" fmla="*/ 559104 h 755236"/>
                <a:gd name="connsiteX498" fmla="*/ 581897 w 1591877"/>
                <a:gd name="connsiteY498" fmla="*/ 563721 h 755236"/>
                <a:gd name="connsiteX499" fmla="*/ 582502 w 1591877"/>
                <a:gd name="connsiteY499" fmla="*/ 567988 h 755236"/>
                <a:gd name="connsiteX500" fmla="*/ 582807 w 1591877"/>
                <a:gd name="connsiteY500" fmla="*/ 569988 h 755236"/>
                <a:gd name="connsiteX501" fmla="*/ 583108 w 1591877"/>
                <a:gd name="connsiteY501" fmla="*/ 571894 h 755236"/>
                <a:gd name="connsiteX502" fmla="*/ 583412 w 1591877"/>
                <a:gd name="connsiteY502" fmla="*/ 573707 h 755236"/>
                <a:gd name="connsiteX503" fmla="*/ 583716 w 1591877"/>
                <a:gd name="connsiteY503" fmla="*/ 575424 h 755236"/>
                <a:gd name="connsiteX504" fmla="*/ 584017 w 1591877"/>
                <a:gd name="connsiteY504" fmla="*/ 577047 h 755236"/>
                <a:gd name="connsiteX505" fmla="*/ 584322 w 1591877"/>
                <a:gd name="connsiteY505" fmla="*/ 578573 h 755236"/>
                <a:gd name="connsiteX506" fmla="*/ 584626 w 1591877"/>
                <a:gd name="connsiteY506" fmla="*/ 579999 h 755236"/>
                <a:gd name="connsiteX507" fmla="*/ 584927 w 1591877"/>
                <a:gd name="connsiteY507" fmla="*/ 581327 h 755236"/>
                <a:gd name="connsiteX508" fmla="*/ 585231 w 1591877"/>
                <a:gd name="connsiteY508" fmla="*/ 582554 h 755236"/>
                <a:gd name="connsiteX509" fmla="*/ 585532 w 1591877"/>
                <a:gd name="connsiteY509" fmla="*/ 583681 h 755236"/>
                <a:gd name="connsiteX510" fmla="*/ 585836 w 1591877"/>
                <a:gd name="connsiteY510" fmla="*/ 584703 h 755236"/>
                <a:gd name="connsiteX511" fmla="*/ 586141 w 1591877"/>
                <a:gd name="connsiteY511" fmla="*/ 585623 h 755236"/>
                <a:gd name="connsiteX512" fmla="*/ 586442 w 1591877"/>
                <a:gd name="connsiteY512" fmla="*/ 586438 h 755236"/>
                <a:gd name="connsiteX513" fmla="*/ 586746 w 1591877"/>
                <a:gd name="connsiteY513" fmla="*/ 587149 h 755236"/>
                <a:gd name="connsiteX514" fmla="*/ 587051 w 1591877"/>
                <a:gd name="connsiteY514" fmla="*/ 587752 h 755236"/>
                <a:gd name="connsiteX515" fmla="*/ 587351 w 1591877"/>
                <a:gd name="connsiteY515" fmla="*/ 588252 h 755236"/>
                <a:gd name="connsiteX516" fmla="*/ 587505 w 1591877"/>
                <a:gd name="connsiteY516" fmla="*/ 588461 h 755236"/>
                <a:gd name="connsiteX517" fmla="*/ 587656 w 1591877"/>
                <a:gd name="connsiteY517" fmla="*/ 588642 h 755236"/>
                <a:gd name="connsiteX518" fmla="*/ 587806 w 1591877"/>
                <a:gd name="connsiteY518" fmla="*/ 588798 h 755236"/>
                <a:gd name="connsiteX519" fmla="*/ 587883 w 1591877"/>
                <a:gd name="connsiteY519" fmla="*/ 588864 h 755236"/>
                <a:gd name="connsiteX520" fmla="*/ 587960 w 1591877"/>
                <a:gd name="connsiteY520" fmla="*/ 588926 h 755236"/>
                <a:gd name="connsiteX521" fmla="*/ 588034 w 1591877"/>
                <a:gd name="connsiteY521" fmla="*/ 588979 h 755236"/>
                <a:gd name="connsiteX522" fmla="*/ 588111 w 1591877"/>
                <a:gd name="connsiteY522" fmla="*/ 589027 h 755236"/>
                <a:gd name="connsiteX523" fmla="*/ 588188 w 1591877"/>
                <a:gd name="connsiteY523" fmla="*/ 589067 h 755236"/>
                <a:gd name="connsiteX524" fmla="*/ 588261 w 1591877"/>
                <a:gd name="connsiteY524" fmla="*/ 589100 h 755236"/>
                <a:gd name="connsiteX525" fmla="*/ 588338 w 1591877"/>
                <a:gd name="connsiteY525" fmla="*/ 589126 h 755236"/>
                <a:gd name="connsiteX526" fmla="*/ 588415 w 1591877"/>
                <a:gd name="connsiteY526" fmla="*/ 589146 h 755236"/>
                <a:gd name="connsiteX527" fmla="*/ 588488 w 1591877"/>
                <a:gd name="connsiteY527" fmla="*/ 589159 h 755236"/>
                <a:gd name="connsiteX528" fmla="*/ 588565 w 1591877"/>
                <a:gd name="connsiteY528" fmla="*/ 589166 h 755236"/>
                <a:gd name="connsiteX529" fmla="*/ 588642 w 1591877"/>
                <a:gd name="connsiteY529" fmla="*/ 589166 h 755236"/>
                <a:gd name="connsiteX530" fmla="*/ 588716 w 1591877"/>
                <a:gd name="connsiteY530" fmla="*/ 589159 h 755236"/>
                <a:gd name="connsiteX531" fmla="*/ 588793 w 1591877"/>
                <a:gd name="connsiteY531" fmla="*/ 589144 h 755236"/>
                <a:gd name="connsiteX532" fmla="*/ 588870 w 1591877"/>
                <a:gd name="connsiteY532" fmla="*/ 589124 h 755236"/>
                <a:gd name="connsiteX533" fmla="*/ 588943 w 1591877"/>
                <a:gd name="connsiteY533" fmla="*/ 589095 h 755236"/>
                <a:gd name="connsiteX534" fmla="*/ 589020 w 1591877"/>
                <a:gd name="connsiteY534" fmla="*/ 589060 h 755236"/>
                <a:gd name="connsiteX535" fmla="*/ 589094 w 1591877"/>
                <a:gd name="connsiteY535" fmla="*/ 589018 h 755236"/>
                <a:gd name="connsiteX536" fmla="*/ 589171 w 1591877"/>
                <a:gd name="connsiteY536" fmla="*/ 588970 h 755236"/>
                <a:gd name="connsiteX537" fmla="*/ 589248 w 1591877"/>
                <a:gd name="connsiteY537" fmla="*/ 588915 h 755236"/>
                <a:gd name="connsiteX538" fmla="*/ 589321 w 1591877"/>
                <a:gd name="connsiteY538" fmla="*/ 588853 h 755236"/>
                <a:gd name="connsiteX539" fmla="*/ 589398 w 1591877"/>
                <a:gd name="connsiteY539" fmla="*/ 588785 h 755236"/>
                <a:gd name="connsiteX540" fmla="*/ 589475 w 1591877"/>
                <a:gd name="connsiteY540" fmla="*/ 588708 h 755236"/>
                <a:gd name="connsiteX541" fmla="*/ 589625 w 1591877"/>
                <a:gd name="connsiteY541" fmla="*/ 588536 h 755236"/>
                <a:gd name="connsiteX542" fmla="*/ 589780 w 1591877"/>
                <a:gd name="connsiteY542" fmla="*/ 588336 h 755236"/>
                <a:gd name="connsiteX543" fmla="*/ 589930 w 1591877"/>
                <a:gd name="connsiteY543" fmla="*/ 588107 h 755236"/>
                <a:gd name="connsiteX544" fmla="*/ 590080 w 1591877"/>
                <a:gd name="connsiteY544" fmla="*/ 587851 h 755236"/>
                <a:gd name="connsiteX545" fmla="*/ 590385 w 1591877"/>
                <a:gd name="connsiteY545" fmla="*/ 587259 h 755236"/>
                <a:gd name="connsiteX546" fmla="*/ 590685 w 1591877"/>
                <a:gd name="connsiteY546" fmla="*/ 586554 h 755236"/>
                <a:gd name="connsiteX547" fmla="*/ 590990 w 1591877"/>
                <a:gd name="connsiteY547" fmla="*/ 585740 h 755236"/>
                <a:gd name="connsiteX548" fmla="*/ 591294 w 1591877"/>
                <a:gd name="connsiteY548" fmla="*/ 584815 h 755236"/>
                <a:gd name="connsiteX549" fmla="*/ 591595 w 1591877"/>
                <a:gd name="connsiteY549" fmla="*/ 583780 h 755236"/>
                <a:gd name="connsiteX550" fmla="*/ 591900 w 1591877"/>
                <a:gd name="connsiteY550" fmla="*/ 582635 h 755236"/>
                <a:gd name="connsiteX551" fmla="*/ 592204 w 1591877"/>
                <a:gd name="connsiteY551" fmla="*/ 581378 h 755236"/>
                <a:gd name="connsiteX552" fmla="*/ 592505 w 1591877"/>
                <a:gd name="connsiteY552" fmla="*/ 580013 h 755236"/>
                <a:gd name="connsiteX553" fmla="*/ 592809 w 1591877"/>
                <a:gd name="connsiteY553" fmla="*/ 578537 h 755236"/>
                <a:gd name="connsiteX554" fmla="*/ 593114 w 1591877"/>
                <a:gd name="connsiteY554" fmla="*/ 576954 h 755236"/>
                <a:gd name="connsiteX555" fmla="*/ 593414 w 1591877"/>
                <a:gd name="connsiteY555" fmla="*/ 575263 h 755236"/>
                <a:gd name="connsiteX556" fmla="*/ 593719 w 1591877"/>
                <a:gd name="connsiteY556" fmla="*/ 573462 h 755236"/>
                <a:gd name="connsiteX557" fmla="*/ 594023 w 1591877"/>
                <a:gd name="connsiteY557" fmla="*/ 571555 h 755236"/>
                <a:gd name="connsiteX558" fmla="*/ 594324 w 1591877"/>
                <a:gd name="connsiteY558" fmla="*/ 569541 h 755236"/>
                <a:gd name="connsiteX559" fmla="*/ 594628 w 1591877"/>
                <a:gd name="connsiteY559" fmla="*/ 567420 h 755236"/>
                <a:gd name="connsiteX560" fmla="*/ 594933 w 1591877"/>
                <a:gd name="connsiteY560" fmla="*/ 565194 h 755236"/>
                <a:gd name="connsiteX561" fmla="*/ 595234 w 1591877"/>
                <a:gd name="connsiteY561" fmla="*/ 562865 h 755236"/>
                <a:gd name="connsiteX562" fmla="*/ 595538 w 1591877"/>
                <a:gd name="connsiteY562" fmla="*/ 560432 h 755236"/>
                <a:gd name="connsiteX563" fmla="*/ 595839 w 1591877"/>
                <a:gd name="connsiteY563" fmla="*/ 557895 h 755236"/>
                <a:gd name="connsiteX564" fmla="*/ 596143 w 1591877"/>
                <a:gd name="connsiteY564" fmla="*/ 555257 h 755236"/>
                <a:gd name="connsiteX565" fmla="*/ 596448 w 1591877"/>
                <a:gd name="connsiteY565" fmla="*/ 552518 h 755236"/>
                <a:gd name="connsiteX566" fmla="*/ 596749 w 1591877"/>
                <a:gd name="connsiteY566" fmla="*/ 549682 h 755236"/>
                <a:gd name="connsiteX567" fmla="*/ 597053 w 1591877"/>
                <a:gd name="connsiteY567" fmla="*/ 546745 h 755236"/>
                <a:gd name="connsiteX568" fmla="*/ 597357 w 1591877"/>
                <a:gd name="connsiteY568" fmla="*/ 543713 h 755236"/>
                <a:gd name="connsiteX569" fmla="*/ 597658 w 1591877"/>
                <a:gd name="connsiteY569" fmla="*/ 540584 h 755236"/>
                <a:gd name="connsiteX570" fmla="*/ 597963 w 1591877"/>
                <a:gd name="connsiteY570" fmla="*/ 537361 h 755236"/>
                <a:gd name="connsiteX571" fmla="*/ 598267 w 1591877"/>
                <a:gd name="connsiteY571" fmla="*/ 534044 h 755236"/>
                <a:gd name="connsiteX572" fmla="*/ 598568 w 1591877"/>
                <a:gd name="connsiteY572" fmla="*/ 530636 h 755236"/>
                <a:gd name="connsiteX573" fmla="*/ 598872 w 1591877"/>
                <a:gd name="connsiteY573" fmla="*/ 527137 h 755236"/>
                <a:gd name="connsiteX574" fmla="*/ 599477 w 1591877"/>
                <a:gd name="connsiteY574" fmla="*/ 519880 h 755236"/>
                <a:gd name="connsiteX575" fmla="*/ 600086 w 1591877"/>
                <a:gd name="connsiteY575" fmla="*/ 512279 h 755236"/>
                <a:gd name="connsiteX576" fmla="*/ 600692 w 1591877"/>
                <a:gd name="connsiteY576" fmla="*/ 504352 h 755236"/>
                <a:gd name="connsiteX577" fmla="*/ 601297 w 1591877"/>
                <a:gd name="connsiteY577" fmla="*/ 496113 h 755236"/>
                <a:gd name="connsiteX578" fmla="*/ 601902 w 1591877"/>
                <a:gd name="connsiteY578" fmla="*/ 487579 h 755236"/>
                <a:gd name="connsiteX579" fmla="*/ 602511 w 1591877"/>
                <a:gd name="connsiteY579" fmla="*/ 478763 h 755236"/>
                <a:gd name="connsiteX580" fmla="*/ 603116 w 1591877"/>
                <a:gd name="connsiteY580" fmla="*/ 469684 h 755236"/>
                <a:gd name="connsiteX581" fmla="*/ 603721 w 1591877"/>
                <a:gd name="connsiteY581" fmla="*/ 460359 h 755236"/>
                <a:gd name="connsiteX582" fmla="*/ 604326 w 1591877"/>
                <a:gd name="connsiteY582" fmla="*/ 450808 h 755236"/>
                <a:gd name="connsiteX583" fmla="*/ 604935 w 1591877"/>
                <a:gd name="connsiteY583" fmla="*/ 441047 h 755236"/>
                <a:gd name="connsiteX584" fmla="*/ 605541 w 1591877"/>
                <a:gd name="connsiteY584" fmla="*/ 431099 h 755236"/>
                <a:gd name="connsiteX585" fmla="*/ 606755 w 1591877"/>
                <a:gd name="connsiteY585" fmla="*/ 410714 h 755236"/>
                <a:gd name="connsiteX586" fmla="*/ 607965 w 1591877"/>
                <a:gd name="connsiteY586" fmla="*/ 389821 h 755236"/>
                <a:gd name="connsiteX587" fmla="*/ 610390 w 1591877"/>
                <a:gd name="connsiteY587" fmla="*/ 347202 h 755236"/>
                <a:gd name="connsiteX588" fmla="*/ 611604 w 1591877"/>
                <a:gd name="connsiteY588" fmla="*/ 325837 h 755236"/>
                <a:gd name="connsiteX589" fmla="*/ 612818 w 1591877"/>
                <a:gd name="connsiteY589" fmla="*/ 304675 h 755236"/>
                <a:gd name="connsiteX590" fmla="*/ 614028 w 1591877"/>
                <a:gd name="connsiteY590" fmla="*/ 283905 h 755236"/>
                <a:gd name="connsiteX591" fmla="*/ 614633 w 1591877"/>
                <a:gd name="connsiteY591" fmla="*/ 273721 h 755236"/>
                <a:gd name="connsiteX592" fmla="*/ 615242 w 1591877"/>
                <a:gd name="connsiteY592" fmla="*/ 263705 h 755236"/>
                <a:gd name="connsiteX593" fmla="*/ 615847 w 1591877"/>
                <a:gd name="connsiteY593" fmla="*/ 253876 h 755236"/>
                <a:gd name="connsiteX594" fmla="*/ 616453 w 1591877"/>
                <a:gd name="connsiteY594" fmla="*/ 244258 h 755236"/>
                <a:gd name="connsiteX595" fmla="*/ 617061 w 1591877"/>
                <a:gd name="connsiteY595" fmla="*/ 234872 h 755236"/>
                <a:gd name="connsiteX596" fmla="*/ 617667 w 1591877"/>
                <a:gd name="connsiteY596" fmla="*/ 225741 h 755236"/>
                <a:gd name="connsiteX597" fmla="*/ 618191 w 1591877"/>
                <a:gd name="connsiteY597" fmla="*/ 218063 h 755236"/>
                <a:gd name="connsiteX598" fmla="*/ 618716 w 1591877"/>
                <a:gd name="connsiteY598" fmla="*/ 210605 h 755236"/>
                <a:gd name="connsiteX599" fmla="*/ 619240 w 1591877"/>
                <a:gd name="connsiteY599" fmla="*/ 203379 h 755236"/>
                <a:gd name="connsiteX600" fmla="*/ 619765 w 1591877"/>
                <a:gd name="connsiteY600" fmla="*/ 196399 h 755236"/>
                <a:gd name="connsiteX601" fmla="*/ 620289 w 1591877"/>
                <a:gd name="connsiteY601" fmla="*/ 189674 h 755236"/>
                <a:gd name="connsiteX602" fmla="*/ 620814 w 1591877"/>
                <a:gd name="connsiteY602" fmla="*/ 183219 h 755236"/>
                <a:gd name="connsiteX603" fmla="*/ 621338 w 1591877"/>
                <a:gd name="connsiteY603" fmla="*/ 177045 h 755236"/>
                <a:gd name="connsiteX604" fmla="*/ 621859 w 1591877"/>
                <a:gd name="connsiteY604" fmla="*/ 171161 h 755236"/>
                <a:gd name="connsiteX605" fmla="*/ 622387 w 1591877"/>
                <a:gd name="connsiteY605" fmla="*/ 165582 h 755236"/>
                <a:gd name="connsiteX606" fmla="*/ 622648 w 1591877"/>
                <a:gd name="connsiteY606" fmla="*/ 162911 h 755236"/>
                <a:gd name="connsiteX607" fmla="*/ 622908 w 1591877"/>
                <a:gd name="connsiteY607" fmla="*/ 160317 h 755236"/>
                <a:gd name="connsiteX608" fmla="*/ 623172 w 1591877"/>
                <a:gd name="connsiteY608" fmla="*/ 157805 h 755236"/>
                <a:gd name="connsiteX609" fmla="*/ 623433 w 1591877"/>
                <a:gd name="connsiteY609" fmla="*/ 155374 h 755236"/>
                <a:gd name="connsiteX610" fmla="*/ 623697 w 1591877"/>
                <a:gd name="connsiteY610" fmla="*/ 153027 h 755236"/>
                <a:gd name="connsiteX611" fmla="*/ 623957 w 1591877"/>
                <a:gd name="connsiteY611" fmla="*/ 150766 h 755236"/>
                <a:gd name="connsiteX612" fmla="*/ 624221 w 1591877"/>
                <a:gd name="connsiteY612" fmla="*/ 148589 h 755236"/>
                <a:gd name="connsiteX613" fmla="*/ 624482 w 1591877"/>
                <a:gd name="connsiteY613" fmla="*/ 146499 h 755236"/>
                <a:gd name="connsiteX614" fmla="*/ 624746 w 1591877"/>
                <a:gd name="connsiteY614" fmla="*/ 144496 h 755236"/>
                <a:gd name="connsiteX615" fmla="*/ 625006 w 1591877"/>
                <a:gd name="connsiteY615" fmla="*/ 142583 h 755236"/>
                <a:gd name="connsiteX616" fmla="*/ 625270 w 1591877"/>
                <a:gd name="connsiteY616" fmla="*/ 140759 h 755236"/>
                <a:gd name="connsiteX617" fmla="*/ 625531 w 1591877"/>
                <a:gd name="connsiteY617" fmla="*/ 139025 h 755236"/>
                <a:gd name="connsiteX618" fmla="*/ 625795 w 1591877"/>
                <a:gd name="connsiteY618" fmla="*/ 137383 h 755236"/>
                <a:gd name="connsiteX619" fmla="*/ 626055 w 1591877"/>
                <a:gd name="connsiteY619" fmla="*/ 135834 h 755236"/>
                <a:gd name="connsiteX620" fmla="*/ 626319 w 1591877"/>
                <a:gd name="connsiteY620" fmla="*/ 134378 h 755236"/>
                <a:gd name="connsiteX621" fmla="*/ 626580 w 1591877"/>
                <a:gd name="connsiteY621" fmla="*/ 133016 h 755236"/>
                <a:gd name="connsiteX622" fmla="*/ 626840 w 1591877"/>
                <a:gd name="connsiteY622" fmla="*/ 131749 h 755236"/>
                <a:gd name="connsiteX623" fmla="*/ 627104 w 1591877"/>
                <a:gd name="connsiteY623" fmla="*/ 130577 h 755236"/>
                <a:gd name="connsiteX624" fmla="*/ 627368 w 1591877"/>
                <a:gd name="connsiteY624" fmla="*/ 129503 h 755236"/>
                <a:gd name="connsiteX625" fmla="*/ 627629 w 1591877"/>
                <a:gd name="connsiteY625" fmla="*/ 128524 h 755236"/>
                <a:gd name="connsiteX626" fmla="*/ 627889 w 1591877"/>
                <a:gd name="connsiteY626" fmla="*/ 127644 h 755236"/>
                <a:gd name="connsiteX627" fmla="*/ 628153 w 1591877"/>
                <a:gd name="connsiteY627" fmla="*/ 126862 h 755236"/>
                <a:gd name="connsiteX628" fmla="*/ 628414 w 1591877"/>
                <a:gd name="connsiteY628" fmla="*/ 126179 h 755236"/>
                <a:gd name="connsiteX629" fmla="*/ 628678 w 1591877"/>
                <a:gd name="connsiteY629" fmla="*/ 125595 h 755236"/>
                <a:gd name="connsiteX630" fmla="*/ 628938 w 1591877"/>
                <a:gd name="connsiteY630" fmla="*/ 125110 h 755236"/>
                <a:gd name="connsiteX631" fmla="*/ 629070 w 1591877"/>
                <a:gd name="connsiteY631" fmla="*/ 124906 h 755236"/>
                <a:gd name="connsiteX632" fmla="*/ 629202 w 1591877"/>
                <a:gd name="connsiteY632" fmla="*/ 124726 h 755236"/>
                <a:gd name="connsiteX633" fmla="*/ 629331 w 1591877"/>
                <a:gd name="connsiteY633" fmla="*/ 124572 h 755236"/>
                <a:gd name="connsiteX634" fmla="*/ 629397 w 1591877"/>
                <a:gd name="connsiteY634" fmla="*/ 124505 h 755236"/>
                <a:gd name="connsiteX635" fmla="*/ 629463 w 1591877"/>
                <a:gd name="connsiteY635" fmla="*/ 124443 h 755236"/>
                <a:gd name="connsiteX636" fmla="*/ 629529 w 1591877"/>
                <a:gd name="connsiteY636" fmla="*/ 124388 h 755236"/>
                <a:gd name="connsiteX637" fmla="*/ 629595 w 1591877"/>
                <a:gd name="connsiteY637" fmla="*/ 124339 h 755236"/>
                <a:gd name="connsiteX638" fmla="*/ 629661 w 1591877"/>
                <a:gd name="connsiteY638" fmla="*/ 124297 h 755236"/>
                <a:gd name="connsiteX639" fmla="*/ 629727 w 1591877"/>
                <a:gd name="connsiteY639" fmla="*/ 124261 h 755236"/>
                <a:gd name="connsiteX640" fmla="*/ 629793 w 1591877"/>
                <a:gd name="connsiteY640" fmla="*/ 124231 h 755236"/>
                <a:gd name="connsiteX641" fmla="*/ 629855 w 1591877"/>
                <a:gd name="connsiteY641" fmla="*/ 124208 h 755236"/>
                <a:gd name="connsiteX642" fmla="*/ 629921 w 1591877"/>
                <a:gd name="connsiteY642" fmla="*/ 124191 h 755236"/>
                <a:gd name="connsiteX643" fmla="*/ 629987 w 1591877"/>
                <a:gd name="connsiteY643" fmla="*/ 124180 h 755236"/>
                <a:gd name="connsiteX644" fmla="*/ 630053 w 1591877"/>
                <a:gd name="connsiteY644" fmla="*/ 124175 h 755236"/>
                <a:gd name="connsiteX645" fmla="*/ 630119 w 1591877"/>
                <a:gd name="connsiteY645" fmla="*/ 124177 h 755236"/>
                <a:gd name="connsiteX646" fmla="*/ 630185 w 1591877"/>
                <a:gd name="connsiteY646" fmla="*/ 124186 h 755236"/>
                <a:gd name="connsiteX647" fmla="*/ 630251 w 1591877"/>
                <a:gd name="connsiteY647" fmla="*/ 124200 h 755236"/>
                <a:gd name="connsiteX648" fmla="*/ 630317 w 1591877"/>
                <a:gd name="connsiteY648" fmla="*/ 124221 h 755236"/>
                <a:gd name="connsiteX649" fmla="*/ 630380 w 1591877"/>
                <a:gd name="connsiteY649" fmla="*/ 124249 h 755236"/>
                <a:gd name="connsiteX650" fmla="*/ 630446 w 1591877"/>
                <a:gd name="connsiteY650" fmla="*/ 124283 h 755236"/>
                <a:gd name="connsiteX651" fmla="*/ 630512 w 1591877"/>
                <a:gd name="connsiteY651" fmla="*/ 124323 h 755236"/>
                <a:gd name="connsiteX652" fmla="*/ 630578 w 1591877"/>
                <a:gd name="connsiteY652" fmla="*/ 124369 h 755236"/>
                <a:gd name="connsiteX653" fmla="*/ 630644 w 1591877"/>
                <a:gd name="connsiteY653" fmla="*/ 124422 h 755236"/>
                <a:gd name="connsiteX654" fmla="*/ 630710 w 1591877"/>
                <a:gd name="connsiteY654" fmla="*/ 124482 h 755236"/>
                <a:gd name="connsiteX655" fmla="*/ 630776 w 1591877"/>
                <a:gd name="connsiteY655" fmla="*/ 124547 h 755236"/>
                <a:gd name="connsiteX656" fmla="*/ 630904 w 1591877"/>
                <a:gd name="connsiteY656" fmla="*/ 124698 h 755236"/>
                <a:gd name="connsiteX657" fmla="*/ 631036 w 1591877"/>
                <a:gd name="connsiteY657" fmla="*/ 124874 h 755236"/>
                <a:gd name="connsiteX658" fmla="*/ 631168 w 1591877"/>
                <a:gd name="connsiteY658" fmla="*/ 125076 h 755236"/>
                <a:gd name="connsiteX659" fmla="*/ 631297 w 1591877"/>
                <a:gd name="connsiteY659" fmla="*/ 125303 h 755236"/>
                <a:gd name="connsiteX660" fmla="*/ 631561 w 1591877"/>
                <a:gd name="connsiteY660" fmla="*/ 125835 h 755236"/>
                <a:gd name="connsiteX661" fmla="*/ 631825 w 1591877"/>
                <a:gd name="connsiteY661" fmla="*/ 126469 h 755236"/>
                <a:gd name="connsiteX662" fmla="*/ 632085 w 1591877"/>
                <a:gd name="connsiteY662" fmla="*/ 127205 h 755236"/>
                <a:gd name="connsiteX663" fmla="*/ 632346 w 1591877"/>
                <a:gd name="connsiteY663" fmla="*/ 128044 h 755236"/>
                <a:gd name="connsiteX664" fmla="*/ 632610 w 1591877"/>
                <a:gd name="connsiteY664" fmla="*/ 128985 h 755236"/>
                <a:gd name="connsiteX665" fmla="*/ 632870 w 1591877"/>
                <a:gd name="connsiteY665" fmla="*/ 130028 h 755236"/>
                <a:gd name="connsiteX666" fmla="*/ 633134 w 1591877"/>
                <a:gd name="connsiteY666" fmla="*/ 131173 h 755236"/>
                <a:gd name="connsiteX667" fmla="*/ 633395 w 1591877"/>
                <a:gd name="connsiteY667" fmla="*/ 132420 h 755236"/>
                <a:gd name="connsiteX668" fmla="*/ 633659 w 1591877"/>
                <a:gd name="connsiteY668" fmla="*/ 133769 h 755236"/>
                <a:gd name="connsiteX669" fmla="*/ 633919 w 1591877"/>
                <a:gd name="connsiteY669" fmla="*/ 135219 h 755236"/>
                <a:gd name="connsiteX670" fmla="*/ 634183 w 1591877"/>
                <a:gd name="connsiteY670" fmla="*/ 136770 h 755236"/>
                <a:gd name="connsiteX671" fmla="*/ 634444 w 1591877"/>
                <a:gd name="connsiteY671" fmla="*/ 138421 h 755236"/>
                <a:gd name="connsiteX672" fmla="*/ 634708 w 1591877"/>
                <a:gd name="connsiteY672" fmla="*/ 140173 h 755236"/>
                <a:gd name="connsiteX673" fmla="*/ 634968 w 1591877"/>
                <a:gd name="connsiteY673" fmla="*/ 142024 h 755236"/>
                <a:gd name="connsiteX674" fmla="*/ 635232 w 1591877"/>
                <a:gd name="connsiteY674" fmla="*/ 143975 h 755236"/>
                <a:gd name="connsiteX675" fmla="*/ 635493 w 1591877"/>
                <a:gd name="connsiteY675" fmla="*/ 146024 h 755236"/>
                <a:gd name="connsiteX676" fmla="*/ 635757 w 1591877"/>
                <a:gd name="connsiteY676" fmla="*/ 148171 h 755236"/>
                <a:gd name="connsiteX677" fmla="*/ 636017 w 1591877"/>
                <a:gd name="connsiteY677" fmla="*/ 150416 h 755236"/>
                <a:gd name="connsiteX678" fmla="*/ 636278 w 1591877"/>
                <a:gd name="connsiteY678" fmla="*/ 152756 h 755236"/>
                <a:gd name="connsiteX679" fmla="*/ 636542 w 1591877"/>
                <a:gd name="connsiteY679" fmla="*/ 155193 h 755236"/>
                <a:gd name="connsiteX680" fmla="*/ 636806 w 1591877"/>
                <a:gd name="connsiteY680" fmla="*/ 157728 h 755236"/>
                <a:gd name="connsiteX681" fmla="*/ 637066 w 1591877"/>
                <a:gd name="connsiteY681" fmla="*/ 160354 h 755236"/>
                <a:gd name="connsiteX682" fmla="*/ 637327 w 1591877"/>
                <a:gd name="connsiteY682" fmla="*/ 163076 h 755236"/>
                <a:gd name="connsiteX683" fmla="*/ 637591 w 1591877"/>
                <a:gd name="connsiteY683" fmla="*/ 165890 h 755236"/>
                <a:gd name="connsiteX684" fmla="*/ 637851 w 1591877"/>
                <a:gd name="connsiteY684" fmla="*/ 168796 h 755236"/>
                <a:gd name="connsiteX685" fmla="*/ 638115 w 1591877"/>
                <a:gd name="connsiteY685" fmla="*/ 171793 h 755236"/>
                <a:gd name="connsiteX686" fmla="*/ 638376 w 1591877"/>
                <a:gd name="connsiteY686" fmla="*/ 174880 h 755236"/>
                <a:gd name="connsiteX687" fmla="*/ 638640 w 1591877"/>
                <a:gd name="connsiteY687" fmla="*/ 178055 h 755236"/>
                <a:gd name="connsiteX688" fmla="*/ 638900 w 1591877"/>
                <a:gd name="connsiteY688" fmla="*/ 181321 h 755236"/>
                <a:gd name="connsiteX689" fmla="*/ 639164 w 1591877"/>
                <a:gd name="connsiteY689" fmla="*/ 184670 h 755236"/>
                <a:gd name="connsiteX690" fmla="*/ 639425 w 1591877"/>
                <a:gd name="connsiteY690" fmla="*/ 188107 h 755236"/>
                <a:gd name="connsiteX691" fmla="*/ 639689 w 1591877"/>
                <a:gd name="connsiteY691" fmla="*/ 191627 h 755236"/>
                <a:gd name="connsiteX692" fmla="*/ 639949 w 1591877"/>
                <a:gd name="connsiteY692" fmla="*/ 195232 h 755236"/>
                <a:gd name="connsiteX693" fmla="*/ 640213 w 1591877"/>
                <a:gd name="connsiteY693" fmla="*/ 198920 h 755236"/>
                <a:gd name="connsiteX694" fmla="*/ 640474 w 1591877"/>
                <a:gd name="connsiteY694" fmla="*/ 202687 h 755236"/>
                <a:gd name="connsiteX695" fmla="*/ 640738 w 1591877"/>
                <a:gd name="connsiteY695" fmla="*/ 206534 h 755236"/>
                <a:gd name="connsiteX696" fmla="*/ 641259 w 1591877"/>
                <a:gd name="connsiteY696" fmla="*/ 214461 h 755236"/>
                <a:gd name="connsiteX697" fmla="*/ 641783 w 1591877"/>
                <a:gd name="connsiteY697" fmla="*/ 222689 h 755236"/>
                <a:gd name="connsiteX698" fmla="*/ 642308 w 1591877"/>
                <a:gd name="connsiteY698" fmla="*/ 231208 h 755236"/>
                <a:gd name="connsiteX699" fmla="*/ 642832 w 1591877"/>
                <a:gd name="connsiteY699" fmla="*/ 240004 h 755236"/>
                <a:gd name="connsiteX700" fmla="*/ 643357 w 1591877"/>
                <a:gd name="connsiteY700" fmla="*/ 249065 h 755236"/>
                <a:gd name="connsiteX701" fmla="*/ 643881 w 1591877"/>
                <a:gd name="connsiteY701" fmla="*/ 258377 h 755236"/>
                <a:gd name="connsiteX702" fmla="*/ 644406 w 1591877"/>
                <a:gd name="connsiteY702" fmla="*/ 267928 h 755236"/>
                <a:gd name="connsiteX703" fmla="*/ 644930 w 1591877"/>
                <a:gd name="connsiteY703" fmla="*/ 277702 h 755236"/>
                <a:gd name="connsiteX704" fmla="*/ 645455 w 1591877"/>
                <a:gd name="connsiteY704" fmla="*/ 287686 h 755236"/>
                <a:gd name="connsiteX705" fmla="*/ 645979 w 1591877"/>
                <a:gd name="connsiteY705" fmla="*/ 297863 h 755236"/>
                <a:gd name="connsiteX706" fmla="*/ 646504 w 1591877"/>
                <a:gd name="connsiteY706" fmla="*/ 308218 h 755236"/>
                <a:gd name="connsiteX707" fmla="*/ 647028 w 1591877"/>
                <a:gd name="connsiteY707" fmla="*/ 318736 h 755236"/>
                <a:gd name="connsiteX708" fmla="*/ 648077 w 1591877"/>
                <a:gd name="connsiteY708" fmla="*/ 340198 h 755236"/>
                <a:gd name="connsiteX709" fmla="*/ 649126 w 1591877"/>
                <a:gd name="connsiteY709" fmla="*/ 362117 h 755236"/>
                <a:gd name="connsiteX710" fmla="*/ 650175 w 1591877"/>
                <a:gd name="connsiteY710" fmla="*/ 384356 h 755236"/>
                <a:gd name="connsiteX711" fmla="*/ 651225 w 1591877"/>
                <a:gd name="connsiteY711" fmla="*/ 406775 h 755236"/>
                <a:gd name="connsiteX712" fmla="*/ 652413 w 1591877"/>
                <a:gd name="connsiteY712" fmla="*/ 432255 h 755236"/>
                <a:gd name="connsiteX713" fmla="*/ 653601 w 1591877"/>
                <a:gd name="connsiteY713" fmla="*/ 457578 h 755236"/>
                <a:gd name="connsiteX714" fmla="*/ 654793 w 1591877"/>
                <a:gd name="connsiteY714" fmla="*/ 482532 h 755236"/>
                <a:gd name="connsiteX715" fmla="*/ 655388 w 1591877"/>
                <a:gd name="connsiteY715" fmla="*/ 494807 h 755236"/>
                <a:gd name="connsiteX716" fmla="*/ 655982 w 1591877"/>
                <a:gd name="connsiteY716" fmla="*/ 506909 h 755236"/>
                <a:gd name="connsiteX717" fmla="*/ 656576 w 1591877"/>
                <a:gd name="connsiteY717" fmla="*/ 518816 h 755236"/>
                <a:gd name="connsiteX718" fmla="*/ 657174 w 1591877"/>
                <a:gd name="connsiteY718" fmla="*/ 530504 h 755236"/>
                <a:gd name="connsiteX719" fmla="*/ 657768 w 1591877"/>
                <a:gd name="connsiteY719" fmla="*/ 541943 h 755236"/>
                <a:gd name="connsiteX720" fmla="*/ 658362 w 1591877"/>
                <a:gd name="connsiteY720" fmla="*/ 553113 h 755236"/>
                <a:gd name="connsiteX721" fmla="*/ 658956 w 1591877"/>
                <a:gd name="connsiteY721" fmla="*/ 563988 h 755236"/>
                <a:gd name="connsiteX722" fmla="*/ 659551 w 1591877"/>
                <a:gd name="connsiteY722" fmla="*/ 574541 h 755236"/>
                <a:gd name="connsiteX723" fmla="*/ 659851 w 1591877"/>
                <a:gd name="connsiteY723" fmla="*/ 579693 h 755236"/>
                <a:gd name="connsiteX724" fmla="*/ 660149 w 1591877"/>
                <a:gd name="connsiteY724" fmla="*/ 584755 h 755236"/>
                <a:gd name="connsiteX725" fmla="*/ 660446 w 1591877"/>
                <a:gd name="connsiteY725" fmla="*/ 589727 h 755236"/>
                <a:gd name="connsiteX726" fmla="*/ 660743 w 1591877"/>
                <a:gd name="connsiteY726" fmla="*/ 594604 h 755236"/>
                <a:gd name="connsiteX727" fmla="*/ 661040 w 1591877"/>
                <a:gd name="connsiteY727" fmla="*/ 599385 h 755236"/>
                <a:gd name="connsiteX728" fmla="*/ 661337 w 1591877"/>
                <a:gd name="connsiteY728" fmla="*/ 604068 h 755236"/>
                <a:gd name="connsiteX729" fmla="*/ 661634 w 1591877"/>
                <a:gd name="connsiteY729" fmla="*/ 608648 h 755236"/>
                <a:gd name="connsiteX730" fmla="*/ 661931 w 1591877"/>
                <a:gd name="connsiteY730" fmla="*/ 613122 h 755236"/>
                <a:gd name="connsiteX731" fmla="*/ 662228 w 1591877"/>
                <a:gd name="connsiteY731" fmla="*/ 617490 h 755236"/>
                <a:gd name="connsiteX732" fmla="*/ 662529 w 1591877"/>
                <a:gd name="connsiteY732" fmla="*/ 621751 h 755236"/>
                <a:gd name="connsiteX733" fmla="*/ 662826 w 1591877"/>
                <a:gd name="connsiteY733" fmla="*/ 625897 h 755236"/>
                <a:gd name="connsiteX734" fmla="*/ 663123 w 1591877"/>
                <a:gd name="connsiteY734" fmla="*/ 629931 h 755236"/>
                <a:gd name="connsiteX735" fmla="*/ 663420 w 1591877"/>
                <a:gd name="connsiteY735" fmla="*/ 633848 h 755236"/>
                <a:gd name="connsiteX736" fmla="*/ 663717 w 1591877"/>
                <a:gd name="connsiteY736" fmla="*/ 637644 h 755236"/>
                <a:gd name="connsiteX737" fmla="*/ 664015 w 1591877"/>
                <a:gd name="connsiteY737" fmla="*/ 641321 h 755236"/>
                <a:gd name="connsiteX738" fmla="*/ 664312 w 1591877"/>
                <a:gd name="connsiteY738" fmla="*/ 644875 h 755236"/>
                <a:gd name="connsiteX739" fmla="*/ 664609 w 1591877"/>
                <a:gd name="connsiteY739" fmla="*/ 648303 h 755236"/>
                <a:gd name="connsiteX740" fmla="*/ 664909 w 1591877"/>
                <a:gd name="connsiteY740" fmla="*/ 651604 h 755236"/>
                <a:gd name="connsiteX741" fmla="*/ 665207 w 1591877"/>
                <a:gd name="connsiteY741" fmla="*/ 654774 h 755236"/>
                <a:gd name="connsiteX742" fmla="*/ 665504 w 1591877"/>
                <a:gd name="connsiteY742" fmla="*/ 657813 h 755236"/>
                <a:gd name="connsiteX743" fmla="*/ 665801 w 1591877"/>
                <a:gd name="connsiteY743" fmla="*/ 660722 h 755236"/>
                <a:gd name="connsiteX744" fmla="*/ 666098 w 1591877"/>
                <a:gd name="connsiteY744" fmla="*/ 663494 h 755236"/>
                <a:gd name="connsiteX745" fmla="*/ 666395 w 1591877"/>
                <a:gd name="connsiteY745" fmla="*/ 666129 h 755236"/>
                <a:gd name="connsiteX746" fmla="*/ 666692 w 1591877"/>
                <a:gd name="connsiteY746" fmla="*/ 668626 h 755236"/>
                <a:gd name="connsiteX747" fmla="*/ 666989 w 1591877"/>
                <a:gd name="connsiteY747" fmla="*/ 670984 h 755236"/>
                <a:gd name="connsiteX748" fmla="*/ 667286 w 1591877"/>
                <a:gd name="connsiteY748" fmla="*/ 673200 h 755236"/>
                <a:gd name="connsiteX749" fmla="*/ 667587 w 1591877"/>
                <a:gd name="connsiteY749" fmla="*/ 675274 h 755236"/>
                <a:gd name="connsiteX750" fmla="*/ 667884 w 1591877"/>
                <a:gd name="connsiteY750" fmla="*/ 677202 h 755236"/>
                <a:gd name="connsiteX751" fmla="*/ 668181 w 1591877"/>
                <a:gd name="connsiteY751" fmla="*/ 678988 h 755236"/>
                <a:gd name="connsiteX752" fmla="*/ 668478 w 1591877"/>
                <a:gd name="connsiteY752" fmla="*/ 680626 h 755236"/>
                <a:gd name="connsiteX753" fmla="*/ 668775 w 1591877"/>
                <a:gd name="connsiteY753" fmla="*/ 682115 h 755236"/>
                <a:gd name="connsiteX754" fmla="*/ 669073 w 1591877"/>
                <a:gd name="connsiteY754" fmla="*/ 683456 h 755236"/>
                <a:gd name="connsiteX755" fmla="*/ 669370 w 1591877"/>
                <a:gd name="connsiteY755" fmla="*/ 684647 h 755236"/>
                <a:gd name="connsiteX756" fmla="*/ 669667 w 1591877"/>
                <a:gd name="connsiteY756" fmla="*/ 685686 h 755236"/>
                <a:gd name="connsiteX757" fmla="*/ 669964 w 1591877"/>
                <a:gd name="connsiteY757" fmla="*/ 686576 h 755236"/>
                <a:gd name="connsiteX758" fmla="*/ 670261 w 1591877"/>
                <a:gd name="connsiteY758" fmla="*/ 687311 h 755236"/>
                <a:gd name="connsiteX759" fmla="*/ 670411 w 1591877"/>
                <a:gd name="connsiteY759" fmla="*/ 687622 h 755236"/>
                <a:gd name="connsiteX760" fmla="*/ 670562 w 1591877"/>
                <a:gd name="connsiteY760" fmla="*/ 687895 h 755236"/>
                <a:gd name="connsiteX761" fmla="*/ 670708 w 1591877"/>
                <a:gd name="connsiteY761" fmla="*/ 688128 h 755236"/>
                <a:gd name="connsiteX762" fmla="*/ 670782 w 1591877"/>
                <a:gd name="connsiteY762" fmla="*/ 688232 h 755236"/>
                <a:gd name="connsiteX763" fmla="*/ 670859 w 1591877"/>
                <a:gd name="connsiteY763" fmla="*/ 688324 h 755236"/>
                <a:gd name="connsiteX764" fmla="*/ 670932 w 1591877"/>
                <a:gd name="connsiteY764" fmla="*/ 688408 h 755236"/>
                <a:gd name="connsiteX765" fmla="*/ 671006 w 1591877"/>
                <a:gd name="connsiteY765" fmla="*/ 688480 h 755236"/>
                <a:gd name="connsiteX766" fmla="*/ 671083 w 1591877"/>
                <a:gd name="connsiteY766" fmla="*/ 688544 h 755236"/>
                <a:gd name="connsiteX767" fmla="*/ 671156 w 1591877"/>
                <a:gd name="connsiteY767" fmla="*/ 688599 h 755236"/>
                <a:gd name="connsiteX768" fmla="*/ 671229 w 1591877"/>
                <a:gd name="connsiteY768" fmla="*/ 688643 h 755236"/>
                <a:gd name="connsiteX769" fmla="*/ 671303 w 1591877"/>
                <a:gd name="connsiteY769" fmla="*/ 688679 h 755236"/>
                <a:gd name="connsiteX770" fmla="*/ 671380 w 1591877"/>
                <a:gd name="connsiteY770" fmla="*/ 688703 h 755236"/>
                <a:gd name="connsiteX771" fmla="*/ 671453 w 1591877"/>
                <a:gd name="connsiteY771" fmla="*/ 688718 h 755236"/>
                <a:gd name="connsiteX772" fmla="*/ 671526 w 1591877"/>
                <a:gd name="connsiteY772" fmla="*/ 688725 h 755236"/>
                <a:gd name="connsiteX773" fmla="*/ 671603 w 1591877"/>
                <a:gd name="connsiteY773" fmla="*/ 688720 h 755236"/>
                <a:gd name="connsiteX774" fmla="*/ 671677 w 1591877"/>
                <a:gd name="connsiteY774" fmla="*/ 688707 h 755236"/>
                <a:gd name="connsiteX775" fmla="*/ 671750 w 1591877"/>
                <a:gd name="connsiteY775" fmla="*/ 688683 h 755236"/>
                <a:gd name="connsiteX776" fmla="*/ 671823 w 1591877"/>
                <a:gd name="connsiteY776" fmla="*/ 688650 h 755236"/>
                <a:gd name="connsiteX777" fmla="*/ 671901 w 1591877"/>
                <a:gd name="connsiteY777" fmla="*/ 688608 h 755236"/>
                <a:gd name="connsiteX778" fmla="*/ 671974 w 1591877"/>
                <a:gd name="connsiteY778" fmla="*/ 688555 h 755236"/>
                <a:gd name="connsiteX779" fmla="*/ 672047 w 1591877"/>
                <a:gd name="connsiteY779" fmla="*/ 688494 h 755236"/>
                <a:gd name="connsiteX780" fmla="*/ 672121 w 1591877"/>
                <a:gd name="connsiteY780" fmla="*/ 688421 h 755236"/>
                <a:gd name="connsiteX781" fmla="*/ 672198 w 1591877"/>
                <a:gd name="connsiteY781" fmla="*/ 688339 h 755236"/>
                <a:gd name="connsiteX782" fmla="*/ 672271 w 1591877"/>
                <a:gd name="connsiteY782" fmla="*/ 688247 h 755236"/>
                <a:gd name="connsiteX783" fmla="*/ 672344 w 1591877"/>
                <a:gd name="connsiteY783" fmla="*/ 688146 h 755236"/>
                <a:gd name="connsiteX784" fmla="*/ 672495 w 1591877"/>
                <a:gd name="connsiteY784" fmla="*/ 687914 h 755236"/>
                <a:gd name="connsiteX785" fmla="*/ 672642 w 1591877"/>
                <a:gd name="connsiteY785" fmla="*/ 687644 h 755236"/>
                <a:gd name="connsiteX786" fmla="*/ 672939 w 1591877"/>
                <a:gd name="connsiteY786" fmla="*/ 686988 h 755236"/>
                <a:gd name="connsiteX787" fmla="*/ 673239 w 1591877"/>
                <a:gd name="connsiteY787" fmla="*/ 686173 h 755236"/>
                <a:gd name="connsiteX788" fmla="*/ 673536 w 1591877"/>
                <a:gd name="connsiteY788" fmla="*/ 685204 h 755236"/>
                <a:gd name="connsiteX789" fmla="*/ 673834 w 1591877"/>
                <a:gd name="connsiteY789" fmla="*/ 684079 h 755236"/>
                <a:gd name="connsiteX790" fmla="*/ 674131 w 1591877"/>
                <a:gd name="connsiteY790" fmla="*/ 682797 h 755236"/>
                <a:gd name="connsiteX791" fmla="*/ 674428 w 1591877"/>
                <a:gd name="connsiteY791" fmla="*/ 681362 h 755236"/>
                <a:gd name="connsiteX792" fmla="*/ 674725 w 1591877"/>
                <a:gd name="connsiteY792" fmla="*/ 679772 h 755236"/>
                <a:gd name="connsiteX793" fmla="*/ 675022 w 1591877"/>
                <a:gd name="connsiteY793" fmla="*/ 678028 h 755236"/>
                <a:gd name="connsiteX794" fmla="*/ 675319 w 1591877"/>
                <a:gd name="connsiteY794" fmla="*/ 676130 h 755236"/>
                <a:gd name="connsiteX795" fmla="*/ 675620 w 1591877"/>
                <a:gd name="connsiteY795" fmla="*/ 674078 h 755236"/>
                <a:gd name="connsiteX796" fmla="*/ 675917 w 1591877"/>
                <a:gd name="connsiteY796" fmla="*/ 671876 h 755236"/>
                <a:gd name="connsiteX797" fmla="*/ 676214 w 1591877"/>
                <a:gd name="connsiteY797" fmla="*/ 669522 h 755236"/>
                <a:gd name="connsiteX798" fmla="*/ 676511 w 1591877"/>
                <a:gd name="connsiteY798" fmla="*/ 667017 h 755236"/>
                <a:gd name="connsiteX799" fmla="*/ 676808 w 1591877"/>
                <a:gd name="connsiteY799" fmla="*/ 664363 h 755236"/>
                <a:gd name="connsiteX800" fmla="*/ 677105 w 1591877"/>
                <a:gd name="connsiteY800" fmla="*/ 661560 h 755236"/>
                <a:gd name="connsiteX801" fmla="*/ 677402 w 1591877"/>
                <a:gd name="connsiteY801" fmla="*/ 658610 h 755236"/>
                <a:gd name="connsiteX802" fmla="*/ 677700 w 1591877"/>
                <a:gd name="connsiteY802" fmla="*/ 655514 h 755236"/>
                <a:gd name="connsiteX803" fmla="*/ 677997 w 1591877"/>
                <a:gd name="connsiteY803" fmla="*/ 652275 h 755236"/>
                <a:gd name="connsiteX804" fmla="*/ 678297 w 1591877"/>
                <a:gd name="connsiteY804" fmla="*/ 648891 h 755236"/>
                <a:gd name="connsiteX805" fmla="*/ 678594 w 1591877"/>
                <a:gd name="connsiteY805" fmla="*/ 645366 h 755236"/>
                <a:gd name="connsiteX806" fmla="*/ 678892 w 1591877"/>
                <a:gd name="connsiteY806" fmla="*/ 641700 h 755236"/>
                <a:gd name="connsiteX807" fmla="*/ 679189 w 1591877"/>
                <a:gd name="connsiteY807" fmla="*/ 637895 h 755236"/>
                <a:gd name="connsiteX808" fmla="*/ 679486 w 1591877"/>
                <a:gd name="connsiteY808" fmla="*/ 633954 h 755236"/>
                <a:gd name="connsiteX809" fmla="*/ 679783 w 1591877"/>
                <a:gd name="connsiteY809" fmla="*/ 629876 h 755236"/>
                <a:gd name="connsiteX810" fmla="*/ 680080 w 1591877"/>
                <a:gd name="connsiteY810" fmla="*/ 625664 h 755236"/>
                <a:gd name="connsiteX811" fmla="*/ 680377 w 1591877"/>
                <a:gd name="connsiteY811" fmla="*/ 621322 h 755236"/>
                <a:gd name="connsiteX812" fmla="*/ 680674 w 1591877"/>
                <a:gd name="connsiteY812" fmla="*/ 616850 h 755236"/>
                <a:gd name="connsiteX813" fmla="*/ 680971 w 1591877"/>
                <a:gd name="connsiteY813" fmla="*/ 612250 h 755236"/>
                <a:gd name="connsiteX814" fmla="*/ 681268 w 1591877"/>
                <a:gd name="connsiteY814" fmla="*/ 607525 h 755236"/>
                <a:gd name="connsiteX815" fmla="*/ 681569 w 1591877"/>
                <a:gd name="connsiteY815" fmla="*/ 602676 h 755236"/>
                <a:gd name="connsiteX816" fmla="*/ 681866 w 1591877"/>
                <a:gd name="connsiteY816" fmla="*/ 597707 h 755236"/>
                <a:gd name="connsiteX817" fmla="*/ 682163 w 1591877"/>
                <a:gd name="connsiteY817" fmla="*/ 592618 h 755236"/>
                <a:gd name="connsiteX818" fmla="*/ 682461 w 1591877"/>
                <a:gd name="connsiteY818" fmla="*/ 587413 h 755236"/>
                <a:gd name="connsiteX819" fmla="*/ 682758 w 1591877"/>
                <a:gd name="connsiteY819" fmla="*/ 582093 h 755236"/>
                <a:gd name="connsiteX820" fmla="*/ 683055 w 1591877"/>
                <a:gd name="connsiteY820" fmla="*/ 576664 h 755236"/>
                <a:gd name="connsiteX821" fmla="*/ 683352 w 1591877"/>
                <a:gd name="connsiteY821" fmla="*/ 571124 h 755236"/>
                <a:gd name="connsiteX822" fmla="*/ 683649 w 1591877"/>
                <a:gd name="connsiteY822" fmla="*/ 565478 h 755236"/>
                <a:gd name="connsiteX823" fmla="*/ 683950 w 1591877"/>
                <a:gd name="connsiteY823" fmla="*/ 559729 h 755236"/>
                <a:gd name="connsiteX824" fmla="*/ 684247 w 1591877"/>
                <a:gd name="connsiteY824" fmla="*/ 553879 h 755236"/>
                <a:gd name="connsiteX825" fmla="*/ 684544 w 1591877"/>
                <a:gd name="connsiteY825" fmla="*/ 547932 h 755236"/>
                <a:gd name="connsiteX826" fmla="*/ 684841 w 1591877"/>
                <a:gd name="connsiteY826" fmla="*/ 541888 h 755236"/>
                <a:gd name="connsiteX827" fmla="*/ 685138 w 1591877"/>
                <a:gd name="connsiteY827" fmla="*/ 535753 h 755236"/>
                <a:gd name="connsiteX828" fmla="*/ 685732 w 1591877"/>
                <a:gd name="connsiteY828" fmla="*/ 523216 h 755236"/>
                <a:gd name="connsiteX829" fmla="*/ 686326 w 1591877"/>
                <a:gd name="connsiteY829" fmla="*/ 510348 h 755236"/>
                <a:gd name="connsiteX830" fmla="*/ 686924 w 1591877"/>
                <a:gd name="connsiteY830" fmla="*/ 497170 h 755236"/>
                <a:gd name="connsiteX831" fmla="*/ 687519 w 1591877"/>
                <a:gd name="connsiteY831" fmla="*/ 483712 h 755236"/>
                <a:gd name="connsiteX832" fmla="*/ 688113 w 1591877"/>
                <a:gd name="connsiteY832" fmla="*/ 469999 h 755236"/>
                <a:gd name="connsiteX833" fmla="*/ 688707 w 1591877"/>
                <a:gd name="connsiteY833" fmla="*/ 456057 h 755236"/>
                <a:gd name="connsiteX834" fmla="*/ 689301 w 1591877"/>
                <a:gd name="connsiteY834" fmla="*/ 441917 h 755236"/>
                <a:gd name="connsiteX835" fmla="*/ 690376 w 1591877"/>
                <a:gd name="connsiteY835" fmla="*/ 416043 h 755236"/>
                <a:gd name="connsiteX836" fmla="*/ 691447 w 1591877"/>
                <a:gd name="connsiteY836" fmla="*/ 389779 h 755236"/>
                <a:gd name="connsiteX837" fmla="*/ 693589 w 1591877"/>
                <a:gd name="connsiteY837" fmla="*/ 336778 h 755236"/>
                <a:gd name="connsiteX838" fmla="*/ 694660 w 1591877"/>
                <a:gd name="connsiteY838" fmla="*/ 310389 h 755236"/>
                <a:gd name="connsiteX839" fmla="*/ 695731 w 1591877"/>
                <a:gd name="connsiteY839" fmla="*/ 284310 h 755236"/>
                <a:gd name="connsiteX840" fmla="*/ 696267 w 1591877"/>
                <a:gd name="connsiteY840" fmla="*/ 271440 h 755236"/>
                <a:gd name="connsiteX841" fmla="*/ 696802 w 1591877"/>
                <a:gd name="connsiteY841" fmla="*/ 258716 h 755236"/>
                <a:gd name="connsiteX842" fmla="*/ 697338 w 1591877"/>
                <a:gd name="connsiteY842" fmla="*/ 246154 h 755236"/>
                <a:gd name="connsiteX843" fmla="*/ 697873 w 1591877"/>
                <a:gd name="connsiteY843" fmla="*/ 233778 h 755236"/>
                <a:gd name="connsiteX844" fmla="*/ 698409 w 1591877"/>
                <a:gd name="connsiteY844" fmla="*/ 221610 h 755236"/>
                <a:gd name="connsiteX845" fmla="*/ 698944 w 1591877"/>
                <a:gd name="connsiteY845" fmla="*/ 209669 h 755236"/>
                <a:gd name="connsiteX846" fmla="*/ 699480 w 1591877"/>
                <a:gd name="connsiteY846" fmla="*/ 197975 h 755236"/>
                <a:gd name="connsiteX847" fmla="*/ 700015 w 1591877"/>
                <a:gd name="connsiteY847" fmla="*/ 186552 h 755236"/>
                <a:gd name="connsiteX848" fmla="*/ 700551 w 1591877"/>
                <a:gd name="connsiteY848" fmla="*/ 175415 h 755236"/>
                <a:gd name="connsiteX849" fmla="*/ 700818 w 1591877"/>
                <a:gd name="connsiteY849" fmla="*/ 169961 h 755236"/>
                <a:gd name="connsiteX850" fmla="*/ 701086 w 1591877"/>
                <a:gd name="connsiteY850" fmla="*/ 164586 h 755236"/>
                <a:gd name="connsiteX851" fmla="*/ 701354 w 1591877"/>
                <a:gd name="connsiteY851" fmla="*/ 159293 h 755236"/>
                <a:gd name="connsiteX852" fmla="*/ 701622 w 1591877"/>
                <a:gd name="connsiteY852" fmla="*/ 154084 h 755236"/>
                <a:gd name="connsiteX853" fmla="*/ 701889 w 1591877"/>
                <a:gd name="connsiteY853" fmla="*/ 148960 h 755236"/>
                <a:gd name="connsiteX854" fmla="*/ 702157 w 1591877"/>
                <a:gd name="connsiteY854" fmla="*/ 143925 h 755236"/>
                <a:gd name="connsiteX855" fmla="*/ 702425 w 1591877"/>
                <a:gd name="connsiteY855" fmla="*/ 138981 h 755236"/>
                <a:gd name="connsiteX856" fmla="*/ 702693 w 1591877"/>
                <a:gd name="connsiteY856" fmla="*/ 134129 h 755236"/>
                <a:gd name="connsiteX857" fmla="*/ 702961 w 1591877"/>
                <a:gd name="connsiteY857" fmla="*/ 129373 h 755236"/>
                <a:gd name="connsiteX858" fmla="*/ 703228 w 1591877"/>
                <a:gd name="connsiteY858" fmla="*/ 124713 h 755236"/>
                <a:gd name="connsiteX859" fmla="*/ 703496 w 1591877"/>
                <a:gd name="connsiteY859" fmla="*/ 120153 h 755236"/>
                <a:gd name="connsiteX860" fmla="*/ 703764 w 1591877"/>
                <a:gd name="connsiteY860" fmla="*/ 115693 h 755236"/>
                <a:gd name="connsiteX861" fmla="*/ 704032 w 1591877"/>
                <a:gd name="connsiteY861" fmla="*/ 111337 h 755236"/>
                <a:gd name="connsiteX862" fmla="*/ 704299 w 1591877"/>
                <a:gd name="connsiteY862" fmla="*/ 107086 h 755236"/>
                <a:gd name="connsiteX863" fmla="*/ 704567 w 1591877"/>
                <a:gd name="connsiteY863" fmla="*/ 102942 h 755236"/>
                <a:gd name="connsiteX864" fmla="*/ 704835 w 1591877"/>
                <a:gd name="connsiteY864" fmla="*/ 98906 h 755236"/>
                <a:gd name="connsiteX865" fmla="*/ 705103 w 1591877"/>
                <a:gd name="connsiteY865" fmla="*/ 94981 h 755236"/>
                <a:gd name="connsiteX866" fmla="*/ 705370 w 1591877"/>
                <a:gd name="connsiteY866" fmla="*/ 91169 h 755236"/>
                <a:gd name="connsiteX867" fmla="*/ 705638 w 1591877"/>
                <a:gd name="connsiteY867" fmla="*/ 87471 h 755236"/>
                <a:gd name="connsiteX868" fmla="*/ 705906 w 1591877"/>
                <a:gd name="connsiteY868" fmla="*/ 83889 h 755236"/>
                <a:gd name="connsiteX869" fmla="*/ 706174 w 1591877"/>
                <a:gd name="connsiteY869" fmla="*/ 80424 h 755236"/>
                <a:gd name="connsiteX870" fmla="*/ 706441 w 1591877"/>
                <a:gd name="connsiteY870" fmla="*/ 77078 h 755236"/>
                <a:gd name="connsiteX871" fmla="*/ 706709 w 1591877"/>
                <a:gd name="connsiteY871" fmla="*/ 73853 h 755236"/>
                <a:gd name="connsiteX872" fmla="*/ 706977 w 1591877"/>
                <a:gd name="connsiteY872" fmla="*/ 70750 h 755236"/>
                <a:gd name="connsiteX873" fmla="*/ 707245 w 1591877"/>
                <a:gd name="connsiteY873" fmla="*/ 67771 h 755236"/>
                <a:gd name="connsiteX874" fmla="*/ 707512 w 1591877"/>
                <a:gd name="connsiteY874" fmla="*/ 64917 h 755236"/>
                <a:gd name="connsiteX875" fmla="*/ 707780 w 1591877"/>
                <a:gd name="connsiteY875" fmla="*/ 62189 h 755236"/>
                <a:gd name="connsiteX876" fmla="*/ 708048 w 1591877"/>
                <a:gd name="connsiteY876" fmla="*/ 59589 h 755236"/>
                <a:gd name="connsiteX877" fmla="*/ 708316 w 1591877"/>
                <a:gd name="connsiteY877" fmla="*/ 57117 h 755236"/>
                <a:gd name="connsiteX878" fmla="*/ 708583 w 1591877"/>
                <a:gd name="connsiteY878" fmla="*/ 54776 h 755236"/>
                <a:gd name="connsiteX879" fmla="*/ 708851 w 1591877"/>
                <a:gd name="connsiteY879" fmla="*/ 52566 h 755236"/>
                <a:gd name="connsiteX880" fmla="*/ 709119 w 1591877"/>
                <a:gd name="connsiteY880" fmla="*/ 50488 h 755236"/>
                <a:gd name="connsiteX881" fmla="*/ 709387 w 1591877"/>
                <a:gd name="connsiteY881" fmla="*/ 48544 h 755236"/>
                <a:gd name="connsiteX882" fmla="*/ 709655 w 1591877"/>
                <a:gd name="connsiteY882" fmla="*/ 46734 h 755236"/>
                <a:gd name="connsiteX883" fmla="*/ 709922 w 1591877"/>
                <a:gd name="connsiteY883" fmla="*/ 45059 h 755236"/>
                <a:gd name="connsiteX884" fmla="*/ 710190 w 1591877"/>
                <a:gd name="connsiteY884" fmla="*/ 43521 h 755236"/>
                <a:gd name="connsiteX885" fmla="*/ 710458 w 1591877"/>
                <a:gd name="connsiteY885" fmla="*/ 42119 h 755236"/>
                <a:gd name="connsiteX886" fmla="*/ 710726 w 1591877"/>
                <a:gd name="connsiteY886" fmla="*/ 40855 h 755236"/>
                <a:gd name="connsiteX887" fmla="*/ 710993 w 1591877"/>
                <a:gd name="connsiteY887" fmla="*/ 39729 h 755236"/>
                <a:gd name="connsiteX888" fmla="*/ 711261 w 1591877"/>
                <a:gd name="connsiteY888" fmla="*/ 38743 h 755236"/>
                <a:gd name="connsiteX889" fmla="*/ 711529 w 1591877"/>
                <a:gd name="connsiteY889" fmla="*/ 37896 h 755236"/>
                <a:gd name="connsiteX890" fmla="*/ 711797 w 1591877"/>
                <a:gd name="connsiteY890" fmla="*/ 37189 h 755236"/>
                <a:gd name="connsiteX891" fmla="*/ 712064 w 1591877"/>
                <a:gd name="connsiteY891" fmla="*/ 36623 h 755236"/>
                <a:gd name="connsiteX892" fmla="*/ 712200 w 1591877"/>
                <a:gd name="connsiteY892" fmla="*/ 36393 h 755236"/>
                <a:gd name="connsiteX893" fmla="*/ 712332 w 1591877"/>
                <a:gd name="connsiteY893" fmla="*/ 36198 h 755236"/>
                <a:gd name="connsiteX894" fmla="*/ 712402 w 1591877"/>
                <a:gd name="connsiteY894" fmla="*/ 36114 h 755236"/>
                <a:gd name="connsiteX895" fmla="*/ 712468 w 1591877"/>
                <a:gd name="connsiteY895" fmla="*/ 36039 h 755236"/>
                <a:gd name="connsiteX896" fmla="*/ 712534 w 1591877"/>
                <a:gd name="connsiteY896" fmla="*/ 35972 h 755236"/>
                <a:gd name="connsiteX897" fmla="*/ 712600 w 1591877"/>
                <a:gd name="connsiteY897" fmla="*/ 35914 h 755236"/>
                <a:gd name="connsiteX898" fmla="*/ 712669 w 1591877"/>
                <a:gd name="connsiteY898" fmla="*/ 35866 h 755236"/>
                <a:gd name="connsiteX899" fmla="*/ 712736 w 1591877"/>
                <a:gd name="connsiteY899" fmla="*/ 35826 h 755236"/>
                <a:gd name="connsiteX900" fmla="*/ 712802 w 1591877"/>
                <a:gd name="connsiteY900" fmla="*/ 35795 h 755236"/>
                <a:gd name="connsiteX901" fmla="*/ 712868 w 1591877"/>
                <a:gd name="connsiteY901" fmla="*/ 35773 h 755236"/>
                <a:gd name="connsiteX902" fmla="*/ 712937 w 1591877"/>
                <a:gd name="connsiteY902" fmla="*/ 35759 h 755236"/>
                <a:gd name="connsiteX903" fmla="*/ 713003 w 1591877"/>
                <a:gd name="connsiteY903" fmla="*/ 35755 h 755236"/>
                <a:gd name="connsiteX904" fmla="*/ 713069 w 1591877"/>
                <a:gd name="connsiteY904" fmla="*/ 35759 h 755236"/>
                <a:gd name="connsiteX905" fmla="*/ 713135 w 1591877"/>
                <a:gd name="connsiteY905" fmla="*/ 35773 h 755236"/>
                <a:gd name="connsiteX906" fmla="*/ 713205 w 1591877"/>
                <a:gd name="connsiteY906" fmla="*/ 35795 h 755236"/>
                <a:gd name="connsiteX907" fmla="*/ 713271 w 1591877"/>
                <a:gd name="connsiteY907" fmla="*/ 35826 h 755236"/>
                <a:gd name="connsiteX908" fmla="*/ 713337 w 1591877"/>
                <a:gd name="connsiteY908" fmla="*/ 35866 h 755236"/>
                <a:gd name="connsiteX909" fmla="*/ 713403 w 1591877"/>
                <a:gd name="connsiteY909" fmla="*/ 35915 h 755236"/>
                <a:gd name="connsiteX910" fmla="*/ 713473 w 1591877"/>
                <a:gd name="connsiteY910" fmla="*/ 35973 h 755236"/>
                <a:gd name="connsiteX911" fmla="*/ 713539 w 1591877"/>
                <a:gd name="connsiteY911" fmla="*/ 36039 h 755236"/>
                <a:gd name="connsiteX912" fmla="*/ 713605 w 1591877"/>
                <a:gd name="connsiteY912" fmla="*/ 36115 h 755236"/>
                <a:gd name="connsiteX913" fmla="*/ 713671 w 1591877"/>
                <a:gd name="connsiteY913" fmla="*/ 36199 h 755236"/>
                <a:gd name="connsiteX914" fmla="*/ 713807 w 1591877"/>
                <a:gd name="connsiteY914" fmla="*/ 36395 h 755236"/>
                <a:gd name="connsiteX915" fmla="*/ 713939 w 1591877"/>
                <a:gd name="connsiteY915" fmla="*/ 36626 h 755236"/>
                <a:gd name="connsiteX916" fmla="*/ 714206 w 1591877"/>
                <a:gd name="connsiteY916" fmla="*/ 37195 h 755236"/>
                <a:gd name="connsiteX917" fmla="*/ 714474 w 1591877"/>
                <a:gd name="connsiteY917" fmla="*/ 37906 h 755236"/>
                <a:gd name="connsiteX918" fmla="*/ 714742 w 1591877"/>
                <a:gd name="connsiteY918" fmla="*/ 38760 h 755236"/>
                <a:gd name="connsiteX919" fmla="*/ 715010 w 1591877"/>
                <a:gd name="connsiteY919" fmla="*/ 39755 h 755236"/>
                <a:gd name="connsiteX920" fmla="*/ 715277 w 1591877"/>
                <a:gd name="connsiteY920" fmla="*/ 40892 h 755236"/>
                <a:gd name="connsiteX921" fmla="*/ 715545 w 1591877"/>
                <a:gd name="connsiteY921" fmla="*/ 42171 h 755236"/>
                <a:gd name="connsiteX922" fmla="*/ 715813 w 1591877"/>
                <a:gd name="connsiteY922" fmla="*/ 43590 h 755236"/>
                <a:gd name="connsiteX923" fmla="*/ 716081 w 1591877"/>
                <a:gd name="connsiteY923" fmla="*/ 45150 h 755236"/>
                <a:gd name="connsiteX924" fmla="*/ 716352 w 1591877"/>
                <a:gd name="connsiteY924" fmla="*/ 46850 h 755236"/>
                <a:gd name="connsiteX925" fmla="*/ 716620 w 1591877"/>
                <a:gd name="connsiteY925" fmla="*/ 48690 h 755236"/>
                <a:gd name="connsiteX926" fmla="*/ 716888 w 1591877"/>
                <a:gd name="connsiteY926" fmla="*/ 50669 h 755236"/>
                <a:gd name="connsiteX927" fmla="*/ 717155 w 1591877"/>
                <a:gd name="connsiteY927" fmla="*/ 52787 h 755236"/>
                <a:gd name="connsiteX928" fmla="*/ 717423 w 1591877"/>
                <a:gd name="connsiteY928" fmla="*/ 55042 h 755236"/>
                <a:gd name="connsiteX929" fmla="*/ 717691 w 1591877"/>
                <a:gd name="connsiteY929" fmla="*/ 57434 h 755236"/>
                <a:gd name="connsiteX930" fmla="*/ 717959 w 1591877"/>
                <a:gd name="connsiteY930" fmla="*/ 59962 h 755236"/>
                <a:gd name="connsiteX931" fmla="*/ 718226 w 1591877"/>
                <a:gd name="connsiteY931" fmla="*/ 62625 h 755236"/>
                <a:gd name="connsiteX932" fmla="*/ 718494 w 1591877"/>
                <a:gd name="connsiteY932" fmla="*/ 65422 h 755236"/>
                <a:gd name="connsiteX933" fmla="*/ 718762 w 1591877"/>
                <a:gd name="connsiteY933" fmla="*/ 68353 h 755236"/>
                <a:gd name="connsiteX934" fmla="*/ 719030 w 1591877"/>
                <a:gd name="connsiteY934" fmla="*/ 71416 h 755236"/>
                <a:gd name="connsiteX935" fmla="*/ 719297 w 1591877"/>
                <a:gd name="connsiteY935" fmla="*/ 74610 h 755236"/>
                <a:gd name="connsiteX936" fmla="*/ 719565 w 1591877"/>
                <a:gd name="connsiteY936" fmla="*/ 77933 h 755236"/>
                <a:gd name="connsiteX937" fmla="*/ 719833 w 1591877"/>
                <a:gd name="connsiteY937" fmla="*/ 81386 h 755236"/>
                <a:gd name="connsiteX938" fmla="*/ 720101 w 1591877"/>
                <a:gd name="connsiteY938" fmla="*/ 84966 h 755236"/>
                <a:gd name="connsiteX939" fmla="*/ 720368 w 1591877"/>
                <a:gd name="connsiteY939" fmla="*/ 88672 h 755236"/>
                <a:gd name="connsiteX940" fmla="*/ 720636 w 1591877"/>
                <a:gd name="connsiteY940" fmla="*/ 92502 h 755236"/>
                <a:gd name="connsiteX941" fmla="*/ 720904 w 1591877"/>
                <a:gd name="connsiteY941" fmla="*/ 96456 h 755236"/>
                <a:gd name="connsiteX942" fmla="*/ 721172 w 1591877"/>
                <a:gd name="connsiteY942" fmla="*/ 100531 h 755236"/>
                <a:gd name="connsiteX943" fmla="*/ 721439 w 1591877"/>
                <a:gd name="connsiteY943" fmla="*/ 104727 h 755236"/>
                <a:gd name="connsiteX944" fmla="*/ 721707 w 1591877"/>
                <a:gd name="connsiteY944" fmla="*/ 109041 h 755236"/>
                <a:gd name="connsiteX945" fmla="*/ 721975 w 1591877"/>
                <a:gd name="connsiteY945" fmla="*/ 113473 h 755236"/>
                <a:gd name="connsiteX946" fmla="*/ 722243 w 1591877"/>
                <a:gd name="connsiteY946" fmla="*/ 118019 h 755236"/>
                <a:gd name="connsiteX947" fmla="*/ 722510 w 1591877"/>
                <a:gd name="connsiteY947" fmla="*/ 122679 h 755236"/>
                <a:gd name="connsiteX948" fmla="*/ 722778 w 1591877"/>
                <a:gd name="connsiteY948" fmla="*/ 127450 h 755236"/>
                <a:gd name="connsiteX949" fmla="*/ 723046 w 1591877"/>
                <a:gd name="connsiteY949" fmla="*/ 132331 h 755236"/>
                <a:gd name="connsiteX950" fmla="*/ 723314 w 1591877"/>
                <a:gd name="connsiteY950" fmla="*/ 137321 h 755236"/>
                <a:gd name="connsiteX951" fmla="*/ 723582 w 1591877"/>
                <a:gd name="connsiteY951" fmla="*/ 142416 h 755236"/>
                <a:gd name="connsiteX952" fmla="*/ 723860 w 1591877"/>
                <a:gd name="connsiteY952" fmla="*/ 147855 h 755236"/>
                <a:gd name="connsiteX953" fmla="*/ 724139 w 1591877"/>
                <a:gd name="connsiteY953" fmla="*/ 153405 h 755236"/>
                <a:gd name="connsiteX954" fmla="*/ 724422 w 1591877"/>
                <a:gd name="connsiteY954" fmla="*/ 159064 h 755236"/>
                <a:gd name="connsiteX955" fmla="*/ 724700 w 1591877"/>
                <a:gd name="connsiteY955" fmla="*/ 164831 h 755236"/>
                <a:gd name="connsiteX956" fmla="*/ 724979 w 1591877"/>
                <a:gd name="connsiteY956" fmla="*/ 170701 h 755236"/>
                <a:gd name="connsiteX957" fmla="*/ 725261 w 1591877"/>
                <a:gd name="connsiteY957" fmla="*/ 176672 h 755236"/>
                <a:gd name="connsiteX958" fmla="*/ 725540 w 1591877"/>
                <a:gd name="connsiteY958" fmla="*/ 182743 h 755236"/>
                <a:gd name="connsiteX959" fmla="*/ 725823 w 1591877"/>
                <a:gd name="connsiteY959" fmla="*/ 188908 h 755236"/>
                <a:gd name="connsiteX960" fmla="*/ 726101 w 1591877"/>
                <a:gd name="connsiteY960" fmla="*/ 195168 h 755236"/>
                <a:gd name="connsiteX961" fmla="*/ 726380 w 1591877"/>
                <a:gd name="connsiteY961" fmla="*/ 201520 h 755236"/>
                <a:gd name="connsiteX962" fmla="*/ 726659 w 1591877"/>
                <a:gd name="connsiteY962" fmla="*/ 207959 h 755236"/>
                <a:gd name="connsiteX963" fmla="*/ 726941 w 1591877"/>
                <a:gd name="connsiteY963" fmla="*/ 214483 h 755236"/>
                <a:gd name="connsiteX964" fmla="*/ 727503 w 1591877"/>
                <a:gd name="connsiteY964" fmla="*/ 227775 h 755236"/>
                <a:gd name="connsiteX965" fmla="*/ 728060 w 1591877"/>
                <a:gd name="connsiteY965" fmla="*/ 241376 h 755236"/>
                <a:gd name="connsiteX966" fmla="*/ 728621 w 1591877"/>
                <a:gd name="connsiteY966" fmla="*/ 255257 h 755236"/>
                <a:gd name="connsiteX967" fmla="*/ 729182 w 1591877"/>
                <a:gd name="connsiteY967" fmla="*/ 269395 h 755236"/>
                <a:gd name="connsiteX968" fmla="*/ 729740 w 1591877"/>
                <a:gd name="connsiteY968" fmla="*/ 283766 h 755236"/>
                <a:gd name="connsiteX969" fmla="*/ 730301 w 1591877"/>
                <a:gd name="connsiteY969" fmla="*/ 298345 h 755236"/>
                <a:gd name="connsiteX970" fmla="*/ 730862 w 1591877"/>
                <a:gd name="connsiteY970" fmla="*/ 313104 h 755236"/>
                <a:gd name="connsiteX971" fmla="*/ 731420 w 1591877"/>
                <a:gd name="connsiteY971" fmla="*/ 328019 h 755236"/>
                <a:gd name="connsiteX972" fmla="*/ 732542 w 1591877"/>
                <a:gd name="connsiteY972" fmla="*/ 358204 h 755236"/>
                <a:gd name="connsiteX973" fmla="*/ 734783 w 1591877"/>
                <a:gd name="connsiteY973" fmla="*/ 419238 h 755236"/>
                <a:gd name="connsiteX974" fmla="*/ 735902 w 1591877"/>
                <a:gd name="connsiteY974" fmla="*/ 449645 h 755236"/>
                <a:gd name="connsiteX975" fmla="*/ 737021 w 1591877"/>
                <a:gd name="connsiteY975" fmla="*/ 479687 h 755236"/>
                <a:gd name="connsiteX976" fmla="*/ 737582 w 1591877"/>
                <a:gd name="connsiteY976" fmla="*/ 494501 h 755236"/>
                <a:gd name="connsiteX977" fmla="*/ 738143 w 1591877"/>
                <a:gd name="connsiteY977" fmla="*/ 509142 h 755236"/>
                <a:gd name="connsiteX978" fmla="*/ 738701 w 1591877"/>
                <a:gd name="connsiteY978" fmla="*/ 523581 h 755236"/>
                <a:gd name="connsiteX979" fmla="*/ 739262 w 1591877"/>
                <a:gd name="connsiteY979" fmla="*/ 537794 h 755236"/>
                <a:gd name="connsiteX980" fmla="*/ 739823 w 1591877"/>
                <a:gd name="connsiteY980" fmla="*/ 551752 h 755236"/>
                <a:gd name="connsiteX981" fmla="*/ 740381 w 1591877"/>
                <a:gd name="connsiteY981" fmla="*/ 565432 h 755236"/>
                <a:gd name="connsiteX982" fmla="*/ 740942 w 1591877"/>
                <a:gd name="connsiteY982" fmla="*/ 578808 h 755236"/>
                <a:gd name="connsiteX983" fmla="*/ 741221 w 1591877"/>
                <a:gd name="connsiteY983" fmla="*/ 585374 h 755236"/>
                <a:gd name="connsiteX984" fmla="*/ 741503 w 1591877"/>
                <a:gd name="connsiteY984" fmla="*/ 591856 h 755236"/>
                <a:gd name="connsiteX985" fmla="*/ 741782 w 1591877"/>
                <a:gd name="connsiteY985" fmla="*/ 598248 h 755236"/>
                <a:gd name="connsiteX986" fmla="*/ 742061 w 1591877"/>
                <a:gd name="connsiteY986" fmla="*/ 604550 h 755236"/>
                <a:gd name="connsiteX987" fmla="*/ 742343 w 1591877"/>
                <a:gd name="connsiteY987" fmla="*/ 610757 h 755236"/>
                <a:gd name="connsiteX988" fmla="*/ 742622 w 1591877"/>
                <a:gd name="connsiteY988" fmla="*/ 616865 h 755236"/>
                <a:gd name="connsiteX989" fmla="*/ 742901 w 1591877"/>
                <a:gd name="connsiteY989" fmla="*/ 622876 h 755236"/>
                <a:gd name="connsiteX990" fmla="*/ 743183 w 1591877"/>
                <a:gd name="connsiteY990" fmla="*/ 628784 h 755236"/>
                <a:gd name="connsiteX991" fmla="*/ 743462 w 1591877"/>
                <a:gd name="connsiteY991" fmla="*/ 634583 h 755236"/>
                <a:gd name="connsiteX992" fmla="*/ 743744 w 1591877"/>
                <a:gd name="connsiteY992" fmla="*/ 640277 h 755236"/>
                <a:gd name="connsiteX993" fmla="*/ 744023 w 1591877"/>
                <a:gd name="connsiteY993" fmla="*/ 645859 h 755236"/>
                <a:gd name="connsiteX994" fmla="*/ 744302 w 1591877"/>
                <a:gd name="connsiteY994" fmla="*/ 651328 h 755236"/>
                <a:gd name="connsiteX995" fmla="*/ 744584 w 1591877"/>
                <a:gd name="connsiteY995" fmla="*/ 656681 h 755236"/>
                <a:gd name="connsiteX996" fmla="*/ 744863 w 1591877"/>
                <a:gd name="connsiteY996" fmla="*/ 661915 h 755236"/>
                <a:gd name="connsiteX997" fmla="*/ 745142 w 1591877"/>
                <a:gd name="connsiteY997" fmla="*/ 667030 h 755236"/>
                <a:gd name="connsiteX998" fmla="*/ 745424 w 1591877"/>
                <a:gd name="connsiteY998" fmla="*/ 672019 h 755236"/>
                <a:gd name="connsiteX999" fmla="*/ 745703 w 1591877"/>
                <a:gd name="connsiteY999" fmla="*/ 676883 h 755236"/>
                <a:gd name="connsiteX1000" fmla="*/ 745982 w 1591877"/>
                <a:gd name="connsiteY1000" fmla="*/ 681617 h 755236"/>
                <a:gd name="connsiteX1001" fmla="*/ 746264 w 1591877"/>
                <a:gd name="connsiteY1001" fmla="*/ 686224 h 755236"/>
                <a:gd name="connsiteX1002" fmla="*/ 746543 w 1591877"/>
                <a:gd name="connsiteY1002" fmla="*/ 690695 h 755236"/>
                <a:gd name="connsiteX1003" fmla="*/ 746822 w 1591877"/>
                <a:gd name="connsiteY1003" fmla="*/ 695033 h 755236"/>
                <a:gd name="connsiteX1004" fmla="*/ 747104 w 1591877"/>
                <a:gd name="connsiteY1004" fmla="*/ 699234 h 755236"/>
                <a:gd name="connsiteX1005" fmla="*/ 747383 w 1591877"/>
                <a:gd name="connsiteY1005" fmla="*/ 703297 h 755236"/>
                <a:gd name="connsiteX1006" fmla="*/ 747661 w 1591877"/>
                <a:gd name="connsiteY1006" fmla="*/ 707218 h 755236"/>
                <a:gd name="connsiteX1007" fmla="*/ 747944 w 1591877"/>
                <a:gd name="connsiteY1007" fmla="*/ 710999 h 755236"/>
                <a:gd name="connsiteX1008" fmla="*/ 748223 w 1591877"/>
                <a:gd name="connsiteY1008" fmla="*/ 714632 h 755236"/>
                <a:gd name="connsiteX1009" fmla="*/ 748501 w 1591877"/>
                <a:gd name="connsiteY1009" fmla="*/ 718122 h 755236"/>
                <a:gd name="connsiteX1010" fmla="*/ 748784 w 1591877"/>
                <a:gd name="connsiteY1010" fmla="*/ 721462 h 755236"/>
                <a:gd name="connsiteX1011" fmla="*/ 749063 w 1591877"/>
                <a:gd name="connsiteY1011" fmla="*/ 724652 h 755236"/>
                <a:gd name="connsiteX1012" fmla="*/ 749341 w 1591877"/>
                <a:gd name="connsiteY1012" fmla="*/ 727693 h 755236"/>
                <a:gd name="connsiteX1013" fmla="*/ 749624 w 1591877"/>
                <a:gd name="connsiteY1013" fmla="*/ 730580 h 755236"/>
                <a:gd name="connsiteX1014" fmla="*/ 749903 w 1591877"/>
                <a:gd name="connsiteY1014" fmla="*/ 733312 h 755236"/>
                <a:gd name="connsiteX1015" fmla="*/ 750185 w 1591877"/>
                <a:gd name="connsiteY1015" fmla="*/ 735891 h 755236"/>
                <a:gd name="connsiteX1016" fmla="*/ 750464 w 1591877"/>
                <a:gd name="connsiteY1016" fmla="*/ 738313 h 755236"/>
                <a:gd name="connsiteX1017" fmla="*/ 750743 w 1591877"/>
                <a:gd name="connsiteY1017" fmla="*/ 740576 h 755236"/>
                <a:gd name="connsiteX1018" fmla="*/ 751021 w 1591877"/>
                <a:gd name="connsiteY1018" fmla="*/ 742681 h 755236"/>
                <a:gd name="connsiteX1019" fmla="*/ 751304 w 1591877"/>
                <a:gd name="connsiteY1019" fmla="*/ 744625 h 755236"/>
                <a:gd name="connsiteX1020" fmla="*/ 751582 w 1591877"/>
                <a:gd name="connsiteY1020" fmla="*/ 746411 h 755236"/>
                <a:gd name="connsiteX1021" fmla="*/ 751865 w 1591877"/>
                <a:gd name="connsiteY1021" fmla="*/ 748032 h 755236"/>
                <a:gd name="connsiteX1022" fmla="*/ 752144 w 1591877"/>
                <a:gd name="connsiteY1022" fmla="*/ 749492 h 755236"/>
                <a:gd name="connsiteX1023" fmla="*/ 752422 w 1591877"/>
                <a:gd name="connsiteY1023" fmla="*/ 750786 h 755236"/>
                <a:gd name="connsiteX1024" fmla="*/ 752705 w 1591877"/>
                <a:gd name="connsiteY1024" fmla="*/ 751918 h 755236"/>
                <a:gd name="connsiteX1025" fmla="*/ 752984 w 1591877"/>
                <a:gd name="connsiteY1025" fmla="*/ 752885 h 755236"/>
                <a:gd name="connsiteX1026" fmla="*/ 753262 w 1591877"/>
                <a:gd name="connsiteY1026" fmla="*/ 753686 h 755236"/>
                <a:gd name="connsiteX1027" fmla="*/ 753545 w 1591877"/>
                <a:gd name="connsiteY1027" fmla="*/ 754322 h 755236"/>
                <a:gd name="connsiteX1028" fmla="*/ 753684 w 1591877"/>
                <a:gd name="connsiteY1028" fmla="*/ 754578 h 755236"/>
                <a:gd name="connsiteX1029" fmla="*/ 753824 w 1591877"/>
                <a:gd name="connsiteY1029" fmla="*/ 754791 h 755236"/>
                <a:gd name="connsiteX1030" fmla="*/ 753893 w 1591877"/>
                <a:gd name="connsiteY1030" fmla="*/ 754882 h 755236"/>
                <a:gd name="connsiteX1031" fmla="*/ 753963 w 1591877"/>
                <a:gd name="connsiteY1031" fmla="*/ 754963 h 755236"/>
                <a:gd name="connsiteX1032" fmla="*/ 754033 w 1591877"/>
                <a:gd name="connsiteY1032" fmla="*/ 755034 h 755236"/>
                <a:gd name="connsiteX1033" fmla="*/ 754102 w 1591877"/>
                <a:gd name="connsiteY1033" fmla="*/ 755093 h 755236"/>
                <a:gd name="connsiteX1034" fmla="*/ 754172 w 1591877"/>
                <a:gd name="connsiteY1034" fmla="*/ 755142 h 755236"/>
                <a:gd name="connsiteX1035" fmla="*/ 754245 w 1591877"/>
                <a:gd name="connsiteY1035" fmla="*/ 755181 h 755236"/>
                <a:gd name="connsiteX1036" fmla="*/ 754315 w 1591877"/>
                <a:gd name="connsiteY1036" fmla="*/ 755210 h 755236"/>
                <a:gd name="connsiteX1037" fmla="*/ 754385 w 1591877"/>
                <a:gd name="connsiteY1037" fmla="*/ 755227 h 755236"/>
                <a:gd name="connsiteX1038" fmla="*/ 754454 w 1591877"/>
                <a:gd name="connsiteY1038" fmla="*/ 755236 h 755236"/>
                <a:gd name="connsiteX1039" fmla="*/ 754524 w 1591877"/>
                <a:gd name="connsiteY1039" fmla="*/ 755234 h 755236"/>
                <a:gd name="connsiteX1040" fmla="*/ 754594 w 1591877"/>
                <a:gd name="connsiteY1040" fmla="*/ 755221 h 755236"/>
                <a:gd name="connsiteX1041" fmla="*/ 754664 w 1591877"/>
                <a:gd name="connsiteY1041" fmla="*/ 755197 h 755236"/>
                <a:gd name="connsiteX1042" fmla="*/ 754733 w 1591877"/>
                <a:gd name="connsiteY1042" fmla="*/ 755164 h 755236"/>
                <a:gd name="connsiteX1043" fmla="*/ 754803 w 1591877"/>
                <a:gd name="connsiteY1043" fmla="*/ 755119 h 755236"/>
                <a:gd name="connsiteX1044" fmla="*/ 754873 w 1591877"/>
                <a:gd name="connsiteY1044" fmla="*/ 755064 h 755236"/>
                <a:gd name="connsiteX1045" fmla="*/ 754942 w 1591877"/>
                <a:gd name="connsiteY1045" fmla="*/ 754998 h 755236"/>
                <a:gd name="connsiteX1046" fmla="*/ 755012 w 1591877"/>
                <a:gd name="connsiteY1046" fmla="*/ 754924 h 755236"/>
                <a:gd name="connsiteX1047" fmla="*/ 755085 w 1591877"/>
                <a:gd name="connsiteY1047" fmla="*/ 754835 h 755236"/>
                <a:gd name="connsiteX1048" fmla="*/ 755155 w 1591877"/>
                <a:gd name="connsiteY1048" fmla="*/ 754739 h 755236"/>
                <a:gd name="connsiteX1049" fmla="*/ 755225 w 1591877"/>
                <a:gd name="connsiteY1049" fmla="*/ 754633 h 755236"/>
                <a:gd name="connsiteX1050" fmla="*/ 755364 w 1591877"/>
                <a:gd name="connsiteY1050" fmla="*/ 754386 h 755236"/>
                <a:gd name="connsiteX1051" fmla="*/ 755503 w 1591877"/>
                <a:gd name="connsiteY1051" fmla="*/ 754100 h 755236"/>
                <a:gd name="connsiteX1052" fmla="*/ 755782 w 1591877"/>
                <a:gd name="connsiteY1052" fmla="*/ 753400 h 755236"/>
                <a:gd name="connsiteX1053" fmla="*/ 756065 w 1591877"/>
                <a:gd name="connsiteY1053" fmla="*/ 752532 h 755236"/>
                <a:gd name="connsiteX1054" fmla="*/ 756343 w 1591877"/>
                <a:gd name="connsiteY1054" fmla="*/ 751500 h 755236"/>
                <a:gd name="connsiteX1055" fmla="*/ 756622 w 1591877"/>
                <a:gd name="connsiteY1055" fmla="*/ 750302 h 755236"/>
                <a:gd name="connsiteX1056" fmla="*/ 756905 w 1591877"/>
                <a:gd name="connsiteY1056" fmla="*/ 748937 h 755236"/>
                <a:gd name="connsiteX1057" fmla="*/ 757183 w 1591877"/>
                <a:gd name="connsiteY1057" fmla="*/ 747406 h 755236"/>
                <a:gd name="connsiteX1058" fmla="*/ 757462 w 1591877"/>
                <a:gd name="connsiteY1058" fmla="*/ 745711 h 755236"/>
                <a:gd name="connsiteX1059" fmla="*/ 757745 w 1591877"/>
                <a:gd name="connsiteY1059" fmla="*/ 743853 h 755236"/>
                <a:gd name="connsiteX1060" fmla="*/ 758023 w 1591877"/>
                <a:gd name="connsiteY1060" fmla="*/ 741831 h 755236"/>
                <a:gd name="connsiteX1061" fmla="*/ 758306 w 1591877"/>
                <a:gd name="connsiteY1061" fmla="*/ 739649 h 755236"/>
                <a:gd name="connsiteX1062" fmla="*/ 758585 w 1591877"/>
                <a:gd name="connsiteY1062" fmla="*/ 737302 h 755236"/>
                <a:gd name="connsiteX1063" fmla="*/ 758863 w 1591877"/>
                <a:gd name="connsiteY1063" fmla="*/ 734796 h 755236"/>
                <a:gd name="connsiteX1064" fmla="*/ 759146 w 1591877"/>
                <a:gd name="connsiteY1064" fmla="*/ 732132 h 755236"/>
                <a:gd name="connsiteX1065" fmla="*/ 759425 w 1591877"/>
                <a:gd name="connsiteY1065" fmla="*/ 729309 h 755236"/>
                <a:gd name="connsiteX1066" fmla="*/ 759710 w 1591877"/>
                <a:gd name="connsiteY1066" fmla="*/ 726271 h 755236"/>
                <a:gd name="connsiteX1067" fmla="*/ 759993 w 1591877"/>
                <a:gd name="connsiteY1067" fmla="*/ 723072 h 755236"/>
                <a:gd name="connsiteX1068" fmla="*/ 760279 w 1591877"/>
                <a:gd name="connsiteY1068" fmla="*/ 719711 h 755236"/>
                <a:gd name="connsiteX1069" fmla="*/ 760565 w 1591877"/>
                <a:gd name="connsiteY1069" fmla="*/ 716193 h 755236"/>
                <a:gd name="connsiteX1070" fmla="*/ 760851 w 1591877"/>
                <a:gd name="connsiteY1070" fmla="*/ 712516 h 755236"/>
                <a:gd name="connsiteX1071" fmla="*/ 761137 w 1591877"/>
                <a:gd name="connsiteY1071" fmla="*/ 708685 h 755236"/>
                <a:gd name="connsiteX1072" fmla="*/ 761420 w 1591877"/>
                <a:gd name="connsiteY1072" fmla="*/ 704699 h 755236"/>
                <a:gd name="connsiteX1073" fmla="*/ 761706 w 1591877"/>
                <a:gd name="connsiteY1073" fmla="*/ 700562 h 755236"/>
                <a:gd name="connsiteX1074" fmla="*/ 761992 w 1591877"/>
                <a:gd name="connsiteY1074" fmla="*/ 696273 h 755236"/>
                <a:gd name="connsiteX1075" fmla="*/ 762278 w 1591877"/>
                <a:gd name="connsiteY1075" fmla="*/ 691836 h 755236"/>
                <a:gd name="connsiteX1076" fmla="*/ 762561 w 1591877"/>
                <a:gd name="connsiteY1076" fmla="*/ 687254 h 755236"/>
                <a:gd name="connsiteX1077" fmla="*/ 762847 w 1591877"/>
                <a:gd name="connsiteY1077" fmla="*/ 682527 h 755236"/>
                <a:gd name="connsiteX1078" fmla="*/ 763133 w 1591877"/>
                <a:gd name="connsiteY1078" fmla="*/ 677658 h 755236"/>
                <a:gd name="connsiteX1079" fmla="*/ 763419 w 1591877"/>
                <a:gd name="connsiteY1079" fmla="*/ 672649 h 755236"/>
                <a:gd name="connsiteX1080" fmla="*/ 763701 w 1591877"/>
                <a:gd name="connsiteY1080" fmla="*/ 667501 h 755236"/>
                <a:gd name="connsiteX1081" fmla="*/ 763987 w 1591877"/>
                <a:gd name="connsiteY1081" fmla="*/ 662219 h 755236"/>
                <a:gd name="connsiteX1082" fmla="*/ 764273 w 1591877"/>
                <a:gd name="connsiteY1082" fmla="*/ 656804 h 755236"/>
                <a:gd name="connsiteX1083" fmla="*/ 764560 w 1591877"/>
                <a:gd name="connsiteY1083" fmla="*/ 651258 h 755236"/>
                <a:gd name="connsiteX1084" fmla="*/ 764846 w 1591877"/>
                <a:gd name="connsiteY1084" fmla="*/ 645586 h 755236"/>
                <a:gd name="connsiteX1085" fmla="*/ 765128 w 1591877"/>
                <a:gd name="connsiteY1085" fmla="*/ 639786 h 755236"/>
                <a:gd name="connsiteX1086" fmla="*/ 765414 w 1591877"/>
                <a:gd name="connsiteY1086" fmla="*/ 633866 h 755236"/>
                <a:gd name="connsiteX1087" fmla="*/ 765700 w 1591877"/>
                <a:gd name="connsiteY1087" fmla="*/ 627824 h 755236"/>
                <a:gd name="connsiteX1088" fmla="*/ 765986 w 1591877"/>
                <a:gd name="connsiteY1088" fmla="*/ 621665 h 755236"/>
                <a:gd name="connsiteX1089" fmla="*/ 766269 w 1591877"/>
                <a:gd name="connsiteY1089" fmla="*/ 615394 h 755236"/>
                <a:gd name="connsiteX1090" fmla="*/ 766555 w 1591877"/>
                <a:gd name="connsiteY1090" fmla="*/ 609009 h 755236"/>
                <a:gd name="connsiteX1091" fmla="*/ 766841 w 1591877"/>
                <a:gd name="connsiteY1091" fmla="*/ 602518 h 755236"/>
                <a:gd name="connsiteX1092" fmla="*/ 767127 w 1591877"/>
                <a:gd name="connsiteY1092" fmla="*/ 595919 h 755236"/>
                <a:gd name="connsiteX1093" fmla="*/ 767413 w 1591877"/>
                <a:gd name="connsiteY1093" fmla="*/ 589219 h 755236"/>
                <a:gd name="connsiteX1094" fmla="*/ 767696 w 1591877"/>
                <a:gd name="connsiteY1094" fmla="*/ 582419 h 755236"/>
                <a:gd name="connsiteX1095" fmla="*/ 767982 w 1591877"/>
                <a:gd name="connsiteY1095" fmla="*/ 575523 h 755236"/>
                <a:gd name="connsiteX1096" fmla="*/ 768268 w 1591877"/>
                <a:gd name="connsiteY1096" fmla="*/ 568534 h 755236"/>
                <a:gd name="connsiteX1097" fmla="*/ 768554 w 1591877"/>
                <a:gd name="connsiteY1097" fmla="*/ 561455 h 755236"/>
                <a:gd name="connsiteX1098" fmla="*/ 768836 w 1591877"/>
                <a:gd name="connsiteY1098" fmla="*/ 554291 h 755236"/>
                <a:gd name="connsiteX1099" fmla="*/ 769122 w 1591877"/>
                <a:gd name="connsiteY1099" fmla="*/ 547042 h 755236"/>
                <a:gd name="connsiteX1100" fmla="*/ 769695 w 1591877"/>
                <a:gd name="connsiteY1100" fmla="*/ 532312 h 755236"/>
                <a:gd name="connsiteX1101" fmla="*/ 770263 w 1591877"/>
                <a:gd name="connsiteY1101" fmla="*/ 517286 h 755236"/>
                <a:gd name="connsiteX1102" fmla="*/ 770835 w 1591877"/>
                <a:gd name="connsiteY1102" fmla="*/ 502001 h 755236"/>
                <a:gd name="connsiteX1103" fmla="*/ 771404 w 1591877"/>
                <a:gd name="connsiteY1103" fmla="*/ 486478 h 755236"/>
                <a:gd name="connsiteX1104" fmla="*/ 771976 w 1591877"/>
                <a:gd name="connsiteY1104" fmla="*/ 470748 h 755236"/>
                <a:gd name="connsiteX1105" fmla="*/ 772545 w 1591877"/>
                <a:gd name="connsiteY1105" fmla="*/ 454844 h 755236"/>
                <a:gd name="connsiteX1106" fmla="*/ 773117 w 1591877"/>
                <a:gd name="connsiteY1106" fmla="*/ 438790 h 755236"/>
                <a:gd name="connsiteX1107" fmla="*/ 774257 w 1591877"/>
                <a:gd name="connsiteY1107" fmla="*/ 406366 h 755236"/>
                <a:gd name="connsiteX1108" fmla="*/ 775398 w 1591877"/>
                <a:gd name="connsiteY1108" fmla="*/ 373714 h 755236"/>
                <a:gd name="connsiteX1109" fmla="*/ 776539 w 1591877"/>
                <a:gd name="connsiteY1109" fmla="*/ 341083 h 755236"/>
                <a:gd name="connsiteX1110" fmla="*/ 777680 w 1591877"/>
                <a:gd name="connsiteY1110" fmla="*/ 308718 h 755236"/>
                <a:gd name="connsiteX1111" fmla="*/ 778252 w 1591877"/>
                <a:gd name="connsiteY1111" fmla="*/ 292710 h 755236"/>
                <a:gd name="connsiteX1112" fmla="*/ 778820 w 1591877"/>
                <a:gd name="connsiteY1112" fmla="*/ 276861 h 755236"/>
                <a:gd name="connsiteX1113" fmla="*/ 779393 w 1591877"/>
                <a:gd name="connsiteY1113" fmla="*/ 261197 h 755236"/>
                <a:gd name="connsiteX1114" fmla="*/ 779965 w 1591877"/>
                <a:gd name="connsiteY1114" fmla="*/ 245751 h 755236"/>
                <a:gd name="connsiteX1115" fmla="*/ 780533 w 1591877"/>
                <a:gd name="connsiteY1115" fmla="*/ 230552 h 755236"/>
                <a:gd name="connsiteX1116" fmla="*/ 781106 w 1591877"/>
                <a:gd name="connsiteY1116" fmla="*/ 215625 h 755236"/>
                <a:gd name="connsiteX1117" fmla="*/ 781674 w 1591877"/>
                <a:gd name="connsiteY1117" fmla="*/ 201003 h 755236"/>
                <a:gd name="connsiteX1118" fmla="*/ 781960 w 1591877"/>
                <a:gd name="connsiteY1118" fmla="*/ 193814 h 755236"/>
                <a:gd name="connsiteX1119" fmla="*/ 782246 w 1591877"/>
                <a:gd name="connsiteY1119" fmla="*/ 186711 h 755236"/>
                <a:gd name="connsiteX1120" fmla="*/ 782532 w 1591877"/>
                <a:gd name="connsiteY1120" fmla="*/ 179696 h 755236"/>
                <a:gd name="connsiteX1121" fmla="*/ 782815 w 1591877"/>
                <a:gd name="connsiteY1121" fmla="*/ 172773 h 755236"/>
                <a:gd name="connsiteX1122" fmla="*/ 783101 w 1591877"/>
                <a:gd name="connsiteY1122" fmla="*/ 165949 h 755236"/>
                <a:gd name="connsiteX1123" fmla="*/ 783387 w 1591877"/>
                <a:gd name="connsiteY1123" fmla="*/ 159223 h 755236"/>
                <a:gd name="connsiteX1124" fmla="*/ 783673 w 1591877"/>
                <a:gd name="connsiteY1124" fmla="*/ 152597 h 755236"/>
                <a:gd name="connsiteX1125" fmla="*/ 783956 w 1591877"/>
                <a:gd name="connsiteY1125" fmla="*/ 146079 h 755236"/>
                <a:gd name="connsiteX1126" fmla="*/ 784242 w 1591877"/>
                <a:gd name="connsiteY1126" fmla="*/ 139668 h 755236"/>
                <a:gd name="connsiteX1127" fmla="*/ 784528 w 1591877"/>
                <a:gd name="connsiteY1127" fmla="*/ 133369 h 755236"/>
                <a:gd name="connsiteX1128" fmla="*/ 784814 w 1591877"/>
                <a:gd name="connsiteY1128" fmla="*/ 127185 h 755236"/>
                <a:gd name="connsiteX1129" fmla="*/ 785100 w 1591877"/>
                <a:gd name="connsiteY1129" fmla="*/ 121118 h 755236"/>
                <a:gd name="connsiteX1130" fmla="*/ 785382 w 1591877"/>
                <a:gd name="connsiteY1130" fmla="*/ 115172 h 755236"/>
                <a:gd name="connsiteX1131" fmla="*/ 785668 w 1591877"/>
                <a:gd name="connsiteY1131" fmla="*/ 109348 h 755236"/>
                <a:gd name="connsiteX1132" fmla="*/ 785955 w 1591877"/>
                <a:gd name="connsiteY1132" fmla="*/ 103651 h 755236"/>
                <a:gd name="connsiteX1133" fmla="*/ 786241 w 1591877"/>
                <a:gd name="connsiteY1133" fmla="*/ 98082 h 755236"/>
                <a:gd name="connsiteX1134" fmla="*/ 786523 w 1591877"/>
                <a:gd name="connsiteY1134" fmla="*/ 92644 h 755236"/>
                <a:gd name="connsiteX1135" fmla="*/ 786809 w 1591877"/>
                <a:gd name="connsiteY1135" fmla="*/ 87340 h 755236"/>
                <a:gd name="connsiteX1136" fmla="*/ 787095 w 1591877"/>
                <a:gd name="connsiteY1136" fmla="*/ 82172 h 755236"/>
                <a:gd name="connsiteX1137" fmla="*/ 787381 w 1591877"/>
                <a:gd name="connsiteY1137" fmla="*/ 77143 h 755236"/>
                <a:gd name="connsiteX1138" fmla="*/ 787667 w 1591877"/>
                <a:gd name="connsiteY1138" fmla="*/ 72255 h 755236"/>
                <a:gd name="connsiteX1139" fmla="*/ 787950 w 1591877"/>
                <a:gd name="connsiteY1139" fmla="*/ 67511 h 755236"/>
                <a:gd name="connsiteX1140" fmla="*/ 788236 w 1591877"/>
                <a:gd name="connsiteY1140" fmla="*/ 62912 h 755236"/>
                <a:gd name="connsiteX1141" fmla="*/ 788522 w 1591877"/>
                <a:gd name="connsiteY1141" fmla="*/ 58461 h 755236"/>
                <a:gd name="connsiteX1142" fmla="*/ 788808 w 1591877"/>
                <a:gd name="connsiteY1142" fmla="*/ 54160 h 755236"/>
                <a:gd name="connsiteX1143" fmla="*/ 789091 w 1591877"/>
                <a:gd name="connsiteY1143" fmla="*/ 50011 h 755236"/>
                <a:gd name="connsiteX1144" fmla="*/ 789377 w 1591877"/>
                <a:gd name="connsiteY1144" fmla="*/ 46016 h 755236"/>
                <a:gd name="connsiteX1145" fmla="*/ 789663 w 1591877"/>
                <a:gd name="connsiteY1145" fmla="*/ 42177 h 755236"/>
                <a:gd name="connsiteX1146" fmla="*/ 789949 w 1591877"/>
                <a:gd name="connsiteY1146" fmla="*/ 38495 h 755236"/>
                <a:gd name="connsiteX1147" fmla="*/ 790231 w 1591877"/>
                <a:gd name="connsiteY1147" fmla="*/ 34973 h 755236"/>
                <a:gd name="connsiteX1148" fmla="*/ 790517 w 1591877"/>
                <a:gd name="connsiteY1148" fmla="*/ 31612 h 755236"/>
                <a:gd name="connsiteX1149" fmla="*/ 790804 w 1591877"/>
                <a:gd name="connsiteY1149" fmla="*/ 28414 h 755236"/>
                <a:gd name="connsiteX1150" fmla="*/ 791090 w 1591877"/>
                <a:gd name="connsiteY1150" fmla="*/ 25379 h 755236"/>
                <a:gd name="connsiteX1151" fmla="*/ 791376 w 1591877"/>
                <a:gd name="connsiteY1151" fmla="*/ 22511 h 755236"/>
                <a:gd name="connsiteX1152" fmla="*/ 791658 w 1591877"/>
                <a:gd name="connsiteY1152" fmla="*/ 19809 h 755236"/>
                <a:gd name="connsiteX1153" fmla="*/ 791944 w 1591877"/>
                <a:gd name="connsiteY1153" fmla="*/ 17276 h 755236"/>
                <a:gd name="connsiteX1154" fmla="*/ 792230 w 1591877"/>
                <a:gd name="connsiteY1154" fmla="*/ 14912 h 755236"/>
                <a:gd name="connsiteX1155" fmla="*/ 792373 w 1591877"/>
                <a:gd name="connsiteY1155" fmla="*/ 13794 h 755236"/>
                <a:gd name="connsiteX1156" fmla="*/ 792516 w 1591877"/>
                <a:gd name="connsiteY1156" fmla="*/ 12719 h 755236"/>
                <a:gd name="connsiteX1157" fmla="*/ 792659 w 1591877"/>
                <a:gd name="connsiteY1157" fmla="*/ 11686 h 755236"/>
                <a:gd name="connsiteX1158" fmla="*/ 792802 w 1591877"/>
                <a:gd name="connsiteY1158" fmla="*/ 10697 h 755236"/>
                <a:gd name="connsiteX1159" fmla="*/ 792942 w 1591877"/>
                <a:gd name="connsiteY1159" fmla="*/ 9751 h 755236"/>
                <a:gd name="connsiteX1160" fmla="*/ 793085 w 1591877"/>
                <a:gd name="connsiteY1160" fmla="*/ 8848 h 755236"/>
                <a:gd name="connsiteX1161" fmla="*/ 793228 w 1591877"/>
                <a:gd name="connsiteY1161" fmla="*/ 7988 h 755236"/>
                <a:gd name="connsiteX1162" fmla="*/ 793371 w 1591877"/>
                <a:gd name="connsiteY1162" fmla="*/ 7172 h 755236"/>
                <a:gd name="connsiteX1163" fmla="*/ 793514 w 1591877"/>
                <a:gd name="connsiteY1163" fmla="*/ 6399 h 755236"/>
                <a:gd name="connsiteX1164" fmla="*/ 793657 w 1591877"/>
                <a:gd name="connsiteY1164" fmla="*/ 5671 h 755236"/>
                <a:gd name="connsiteX1165" fmla="*/ 793800 w 1591877"/>
                <a:gd name="connsiteY1165" fmla="*/ 4985 h 755236"/>
                <a:gd name="connsiteX1166" fmla="*/ 793943 w 1591877"/>
                <a:gd name="connsiteY1166" fmla="*/ 4344 h 755236"/>
                <a:gd name="connsiteX1167" fmla="*/ 794086 w 1591877"/>
                <a:gd name="connsiteY1167" fmla="*/ 3747 h 755236"/>
                <a:gd name="connsiteX1168" fmla="*/ 794226 w 1591877"/>
                <a:gd name="connsiteY1168" fmla="*/ 3193 h 755236"/>
                <a:gd name="connsiteX1169" fmla="*/ 794369 w 1591877"/>
                <a:gd name="connsiteY1169" fmla="*/ 2684 h 755236"/>
                <a:gd name="connsiteX1170" fmla="*/ 794512 w 1591877"/>
                <a:gd name="connsiteY1170" fmla="*/ 2219 h 755236"/>
                <a:gd name="connsiteX1171" fmla="*/ 794655 w 1591877"/>
                <a:gd name="connsiteY1171" fmla="*/ 1797 h 755236"/>
                <a:gd name="connsiteX1172" fmla="*/ 794798 w 1591877"/>
                <a:gd name="connsiteY1172" fmla="*/ 1420 h 755236"/>
                <a:gd name="connsiteX1173" fmla="*/ 794941 w 1591877"/>
                <a:gd name="connsiteY1173" fmla="*/ 1087 h 755236"/>
                <a:gd name="connsiteX1174" fmla="*/ 795084 w 1591877"/>
                <a:gd name="connsiteY1174" fmla="*/ 799 h 755236"/>
                <a:gd name="connsiteX1175" fmla="*/ 795227 w 1591877"/>
                <a:gd name="connsiteY1175" fmla="*/ 555 h 755236"/>
                <a:gd name="connsiteX1176" fmla="*/ 795297 w 1591877"/>
                <a:gd name="connsiteY1176" fmla="*/ 450 h 755236"/>
                <a:gd name="connsiteX1177" fmla="*/ 795370 w 1591877"/>
                <a:gd name="connsiteY1177" fmla="*/ 355 h 755236"/>
                <a:gd name="connsiteX1178" fmla="*/ 795440 w 1591877"/>
                <a:gd name="connsiteY1178" fmla="*/ 272 h 755236"/>
                <a:gd name="connsiteX1179" fmla="*/ 795509 w 1591877"/>
                <a:gd name="connsiteY1179" fmla="*/ 200 h 755236"/>
                <a:gd name="connsiteX1180" fmla="*/ 795583 w 1591877"/>
                <a:gd name="connsiteY1180" fmla="*/ 139 h 755236"/>
                <a:gd name="connsiteX1181" fmla="*/ 795652 w 1591877"/>
                <a:gd name="connsiteY1181" fmla="*/ 89 h 755236"/>
                <a:gd name="connsiteX1182" fmla="*/ 795726 w 1591877"/>
                <a:gd name="connsiteY1182" fmla="*/ 50 h 755236"/>
                <a:gd name="connsiteX1183" fmla="*/ 795796 w 1591877"/>
                <a:gd name="connsiteY1183" fmla="*/ 22 h 755236"/>
                <a:gd name="connsiteX1184" fmla="*/ 795869 w 1591877"/>
                <a:gd name="connsiteY1184" fmla="*/ 6 h 755236"/>
                <a:gd name="connsiteX1185" fmla="*/ 795939 w 1591877"/>
                <a:gd name="connsiteY1185" fmla="*/ 0 h 755236"/>
                <a:gd name="connsiteX1186" fmla="*/ 796008 w 1591877"/>
                <a:gd name="connsiteY1186" fmla="*/ 6 h 755236"/>
                <a:gd name="connsiteX1187" fmla="*/ 796082 w 1591877"/>
                <a:gd name="connsiteY1187" fmla="*/ 22 h 755236"/>
                <a:gd name="connsiteX1188" fmla="*/ 796151 w 1591877"/>
                <a:gd name="connsiteY1188" fmla="*/ 49 h 755236"/>
                <a:gd name="connsiteX1189" fmla="*/ 796221 w 1591877"/>
                <a:gd name="connsiteY1189" fmla="*/ 87 h 755236"/>
                <a:gd name="connsiteX1190" fmla="*/ 796291 w 1591877"/>
                <a:gd name="connsiteY1190" fmla="*/ 136 h 755236"/>
                <a:gd name="connsiteX1191" fmla="*/ 796364 w 1591877"/>
                <a:gd name="connsiteY1191" fmla="*/ 196 h 755236"/>
                <a:gd name="connsiteX1192" fmla="*/ 796434 w 1591877"/>
                <a:gd name="connsiteY1192" fmla="*/ 267 h 755236"/>
                <a:gd name="connsiteX1193" fmla="*/ 796503 w 1591877"/>
                <a:gd name="connsiteY1193" fmla="*/ 349 h 755236"/>
                <a:gd name="connsiteX1194" fmla="*/ 796573 w 1591877"/>
                <a:gd name="connsiteY1194" fmla="*/ 442 h 755236"/>
                <a:gd name="connsiteX1195" fmla="*/ 796646 w 1591877"/>
                <a:gd name="connsiteY1195" fmla="*/ 545 h 755236"/>
                <a:gd name="connsiteX1196" fmla="*/ 796786 w 1591877"/>
                <a:gd name="connsiteY1196" fmla="*/ 785 h 755236"/>
                <a:gd name="connsiteX1197" fmla="*/ 796929 w 1591877"/>
                <a:gd name="connsiteY1197" fmla="*/ 1068 h 755236"/>
                <a:gd name="connsiteX1198" fmla="*/ 797068 w 1591877"/>
                <a:gd name="connsiteY1198" fmla="*/ 1395 h 755236"/>
                <a:gd name="connsiteX1199" fmla="*/ 797211 w 1591877"/>
                <a:gd name="connsiteY1199" fmla="*/ 1765 h 755236"/>
                <a:gd name="connsiteX1200" fmla="*/ 797351 w 1591877"/>
                <a:gd name="connsiteY1200" fmla="*/ 2179 h 755236"/>
                <a:gd name="connsiteX1201" fmla="*/ 797494 w 1591877"/>
                <a:gd name="connsiteY1201" fmla="*/ 2636 h 755236"/>
                <a:gd name="connsiteX1202" fmla="*/ 797633 w 1591877"/>
                <a:gd name="connsiteY1202" fmla="*/ 3137 h 755236"/>
                <a:gd name="connsiteX1203" fmla="*/ 797776 w 1591877"/>
                <a:gd name="connsiteY1203" fmla="*/ 3680 h 755236"/>
                <a:gd name="connsiteX1204" fmla="*/ 797919 w 1591877"/>
                <a:gd name="connsiteY1204" fmla="*/ 4267 h 755236"/>
                <a:gd name="connsiteX1205" fmla="*/ 798059 w 1591877"/>
                <a:gd name="connsiteY1205" fmla="*/ 4897 h 755236"/>
                <a:gd name="connsiteX1206" fmla="*/ 798202 w 1591877"/>
                <a:gd name="connsiteY1206" fmla="*/ 5570 h 755236"/>
                <a:gd name="connsiteX1207" fmla="*/ 798341 w 1591877"/>
                <a:gd name="connsiteY1207" fmla="*/ 6286 h 755236"/>
                <a:gd name="connsiteX1208" fmla="*/ 798484 w 1591877"/>
                <a:gd name="connsiteY1208" fmla="*/ 7045 h 755236"/>
                <a:gd name="connsiteX1209" fmla="*/ 798623 w 1591877"/>
                <a:gd name="connsiteY1209" fmla="*/ 7847 h 755236"/>
                <a:gd name="connsiteX1210" fmla="*/ 798767 w 1591877"/>
                <a:gd name="connsiteY1210" fmla="*/ 8691 h 755236"/>
                <a:gd name="connsiteX1211" fmla="*/ 798906 w 1591877"/>
                <a:gd name="connsiteY1211" fmla="*/ 9578 h 755236"/>
                <a:gd name="connsiteX1212" fmla="*/ 799049 w 1591877"/>
                <a:gd name="connsiteY1212" fmla="*/ 10507 h 755236"/>
                <a:gd name="connsiteX1213" fmla="*/ 799331 w 1591877"/>
                <a:gd name="connsiteY1213" fmla="*/ 12494 h 755236"/>
                <a:gd name="connsiteX1214" fmla="*/ 799614 w 1591877"/>
                <a:gd name="connsiteY1214" fmla="*/ 14649 h 755236"/>
                <a:gd name="connsiteX1215" fmla="*/ 799896 w 1591877"/>
                <a:gd name="connsiteY1215" fmla="*/ 16971 h 755236"/>
                <a:gd name="connsiteX1216" fmla="*/ 800179 w 1591877"/>
                <a:gd name="connsiteY1216" fmla="*/ 19460 h 755236"/>
                <a:gd name="connsiteX1217" fmla="*/ 800461 w 1591877"/>
                <a:gd name="connsiteY1217" fmla="*/ 22114 h 755236"/>
                <a:gd name="connsiteX1218" fmla="*/ 800744 w 1591877"/>
                <a:gd name="connsiteY1218" fmla="*/ 24933 h 755236"/>
                <a:gd name="connsiteX1219" fmla="*/ 801030 w 1591877"/>
                <a:gd name="connsiteY1219" fmla="*/ 27915 h 755236"/>
                <a:gd name="connsiteX1220" fmla="*/ 801312 w 1591877"/>
                <a:gd name="connsiteY1220" fmla="*/ 31058 h 755236"/>
                <a:gd name="connsiteX1221" fmla="*/ 801594 w 1591877"/>
                <a:gd name="connsiteY1221" fmla="*/ 34361 h 755236"/>
                <a:gd name="connsiteX1222" fmla="*/ 801877 w 1591877"/>
                <a:gd name="connsiteY1222" fmla="*/ 37822 h 755236"/>
                <a:gd name="connsiteX1223" fmla="*/ 802159 w 1591877"/>
                <a:gd name="connsiteY1223" fmla="*/ 41441 h 755236"/>
                <a:gd name="connsiteX1224" fmla="*/ 802442 w 1591877"/>
                <a:gd name="connsiteY1224" fmla="*/ 45215 h 755236"/>
                <a:gd name="connsiteX1225" fmla="*/ 802724 w 1591877"/>
                <a:gd name="connsiteY1225" fmla="*/ 49142 h 755236"/>
                <a:gd name="connsiteX1226" fmla="*/ 803007 w 1591877"/>
                <a:gd name="connsiteY1226" fmla="*/ 53220 h 755236"/>
                <a:gd name="connsiteX1227" fmla="*/ 803289 w 1591877"/>
                <a:gd name="connsiteY1227" fmla="*/ 57449 h 755236"/>
                <a:gd name="connsiteX1228" fmla="*/ 803572 w 1591877"/>
                <a:gd name="connsiteY1228" fmla="*/ 61825 h 755236"/>
                <a:gd name="connsiteX1229" fmla="*/ 803854 w 1591877"/>
                <a:gd name="connsiteY1229" fmla="*/ 66347 h 755236"/>
                <a:gd name="connsiteX1230" fmla="*/ 804136 w 1591877"/>
                <a:gd name="connsiteY1230" fmla="*/ 71013 h 755236"/>
                <a:gd name="connsiteX1231" fmla="*/ 804419 w 1591877"/>
                <a:gd name="connsiteY1231" fmla="*/ 75820 h 755236"/>
                <a:gd name="connsiteX1232" fmla="*/ 804701 w 1591877"/>
                <a:gd name="connsiteY1232" fmla="*/ 80766 h 755236"/>
                <a:gd name="connsiteX1233" fmla="*/ 804987 w 1591877"/>
                <a:gd name="connsiteY1233" fmla="*/ 85849 h 755236"/>
                <a:gd name="connsiteX1234" fmla="*/ 805270 w 1591877"/>
                <a:gd name="connsiteY1234" fmla="*/ 91067 h 755236"/>
                <a:gd name="connsiteX1235" fmla="*/ 805552 w 1591877"/>
                <a:gd name="connsiteY1235" fmla="*/ 96417 h 755236"/>
                <a:gd name="connsiteX1236" fmla="*/ 805835 w 1591877"/>
                <a:gd name="connsiteY1236" fmla="*/ 101896 h 755236"/>
                <a:gd name="connsiteX1237" fmla="*/ 806117 w 1591877"/>
                <a:gd name="connsiteY1237" fmla="*/ 107503 h 755236"/>
                <a:gd name="connsiteX1238" fmla="*/ 806399 w 1591877"/>
                <a:gd name="connsiteY1238" fmla="*/ 113234 h 755236"/>
                <a:gd name="connsiteX1239" fmla="*/ 806682 w 1591877"/>
                <a:gd name="connsiteY1239" fmla="*/ 119087 h 755236"/>
                <a:gd name="connsiteX1240" fmla="*/ 806964 w 1591877"/>
                <a:gd name="connsiteY1240" fmla="*/ 125059 h 755236"/>
                <a:gd name="connsiteX1241" fmla="*/ 807247 w 1591877"/>
                <a:gd name="connsiteY1241" fmla="*/ 131147 h 755236"/>
                <a:gd name="connsiteX1242" fmla="*/ 807529 w 1591877"/>
                <a:gd name="connsiteY1242" fmla="*/ 137349 h 755236"/>
                <a:gd name="connsiteX1243" fmla="*/ 807812 w 1591877"/>
                <a:gd name="connsiteY1243" fmla="*/ 143661 h 755236"/>
                <a:gd name="connsiteX1244" fmla="*/ 808094 w 1591877"/>
                <a:gd name="connsiteY1244" fmla="*/ 150082 h 755236"/>
                <a:gd name="connsiteX1245" fmla="*/ 808380 w 1591877"/>
                <a:gd name="connsiteY1245" fmla="*/ 156607 h 755236"/>
                <a:gd name="connsiteX1246" fmla="*/ 808663 w 1591877"/>
                <a:gd name="connsiteY1246" fmla="*/ 163232 h 755236"/>
                <a:gd name="connsiteX1247" fmla="*/ 808945 w 1591877"/>
                <a:gd name="connsiteY1247" fmla="*/ 169959 h 755236"/>
                <a:gd name="connsiteX1248" fmla="*/ 809227 w 1591877"/>
                <a:gd name="connsiteY1248" fmla="*/ 176778 h 755236"/>
                <a:gd name="connsiteX1249" fmla="*/ 809510 w 1591877"/>
                <a:gd name="connsiteY1249" fmla="*/ 183692 h 755236"/>
                <a:gd name="connsiteX1250" fmla="*/ 809792 w 1591877"/>
                <a:gd name="connsiteY1250" fmla="*/ 190694 h 755236"/>
                <a:gd name="connsiteX1251" fmla="*/ 810075 w 1591877"/>
                <a:gd name="connsiteY1251" fmla="*/ 197782 h 755236"/>
                <a:gd name="connsiteX1252" fmla="*/ 810640 w 1591877"/>
                <a:gd name="connsiteY1252" fmla="*/ 212202 h 755236"/>
                <a:gd name="connsiteX1253" fmla="*/ 811204 w 1591877"/>
                <a:gd name="connsiteY1253" fmla="*/ 226925 h 755236"/>
                <a:gd name="connsiteX1254" fmla="*/ 811769 w 1591877"/>
                <a:gd name="connsiteY1254" fmla="*/ 241927 h 755236"/>
                <a:gd name="connsiteX1255" fmla="*/ 812338 w 1591877"/>
                <a:gd name="connsiteY1255" fmla="*/ 257177 h 755236"/>
                <a:gd name="connsiteX1256" fmla="*/ 812903 w 1591877"/>
                <a:gd name="connsiteY1256" fmla="*/ 272645 h 755236"/>
                <a:gd name="connsiteX1257" fmla="*/ 813468 w 1591877"/>
                <a:gd name="connsiteY1257" fmla="*/ 288306 h 755236"/>
                <a:gd name="connsiteX1258" fmla="*/ 814032 w 1591877"/>
                <a:gd name="connsiteY1258" fmla="*/ 304129 h 755236"/>
                <a:gd name="connsiteX1259" fmla="*/ 815162 w 1591877"/>
                <a:gd name="connsiteY1259" fmla="*/ 336146 h 755236"/>
                <a:gd name="connsiteX1260" fmla="*/ 816296 w 1591877"/>
                <a:gd name="connsiteY1260" fmla="*/ 368461 h 755236"/>
                <a:gd name="connsiteX1261" fmla="*/ 817425 w 1591877"/>
                <a:gd name="connsiteY1261" fmla="*/ 400834 h 755236"/>
                <a:gd name="connsiteX1262" fmla="*/ 818555 w 1591877"/>
                <a:gd name="connsiteY1262" fmla="*/ 433026 h 755236"/>
                <a:gd name="connsiteX1263" fmla="*/ 819688 w 1591877"/>
                <a:gd name="connsiteY1263" fmla="*/ 464803 h 755236"/>
                <a:gd name="connsiteX1264" fmla="*/ 820253 w 1591877"/>
                <a:gd name="connsiteY1264" fmla="*/ 480460 h 755236"/>
                <a:gd name="connsiteX1265" fmla="*/ 820818 w 1591877"/>
                <a:gd name="connsiteY1265" fmla="*/ 495926 h 755236"/>
                <a:gd name="connsiteX1266" fmla="*/ 821383 w 1591877"/>
                <a:gd name="connsiteY1266" fmla="*/ 511174 h 755236"/>
                <a:gd name="connsiteX1267" fmla="*/ 821948 w 1591877"/>
                <a:gd name="connsiteY1267" fmla="*/ 526173 h 755236"/>
                <a:gd name="connsiteX1268" fmla="*/ 822516 w 1591877"/>
                <a:gd name="connsiteY1268" fmla="*/ 540897 h 755236"/>
                <a:gd name="connsiteX1269" fmla="*/ 823081 w 1591877"/>
                <a:gd name="connsiteY1269" fmla="*/ 555319 h 755236"/>
                <a:gd name="connsiteX1270" fmla="*/ 823364 w 1591877"/>
                <a:gd name="connsiteY1270" fmla="*/ 562407 h 755236"/>
                <a:gd name="connsiteX1271" fmla="*/ 823646 w 1591877"/>
                <a:gd name="connsiteY1271" fmla="*/ 569411 h 755236"/>
                <a:gd name="connsiteX1272" fmla="*/ 823929 w 1591877"/>
                <a:gd name="connsiteY1272" fmla="*/ 576327 h 755236"/>
                <a:gd name="connsiteX1273" fmla="*/ 824211 w 1591877"/>
                <a:gd name="connsiteY1273" fmla="*/ 583150 h 755236"/>
                <a:gd name="connsiteX1274" fmla="*/ 824493 w 1591877"/>
                <a:gd name="connsiteY1274" fmla="*/ 589879 h 755236"/>
                <a:gd name="connsiteX1275" fmla="*/ 824776 w 1591877"/>
                <a:gd name="connsiteY1275" fmla="*/ 596511 h 755236"/>
                <a:gd name="connsiteX1276" fmla="*/ 825058 w 1591877"/>
                <a:gd name="connsiteY1276" fmla="*/ 603042 h 755236"/>
                <a:gd name="connsiteX1277" fmla="*/ 825341 w 1591877"/>
                <a:gd name="connsiteY1277" fmla="*/ 609467 h 755236"/>
                <a:gd name="connsiteX1278" fmla="*/ 825623 w 1591877"/>
                <a:gd name="connsiteY1278" fmla="*/ 615788 h 755236"/>
                <a:gd name="connsiteX1279" fmla="*/ 825909 w 1591877"/>
                <a:gd name="connsiteY1279" fmla="*/ 621998 h 755236"/>
                <a:gd name="connsiteX1280" fmla="*/ 826192 w 1591877"/>
                <a:gd name="connsiteY1280" fmla="*/ 628094 h 755236"/>
                <a:gd name="connsiteX1281" fmla="*/ 826474 w 1591877"/>
                <a:gd name="connsiteY1281" fmla="*/ 634077 h 755236"/>
                <a:gd name="connsiteX1282" fmla="*/ 826756 w 1591877"/>
                <a:gd name="connsiteY1282" fmla="*/ 639943 h 755236"/>
                <a:gd name="connsiteX1283" fmla="*/ 827039 w 1591877"/>
                <a:gd name="connsiteY1283" fmla="*/ 645687 h 755236"/>
                <a:gd name="connsiteX1284" fmla="*/ 827321 w 1591877"/>
                <a:gd name="connsiteY1284" fmla="*/ 651306 h 755236"/>
                <a:gd name="connsiteX1285" fmla="*/ 827604 w 1591877"/>
                <a:gd name="connsiteY1285" fmla="*/ 656802 h 755236"/>
                <a:gd name="connsiteX1286" fmla="*/ 827886 w 1591877"/>
                <a:gd name="connsiteY1286" fmla="*/ 662170 h 755236"/>
                <a:gd name="connsiteX1287" fmla="*/ 828169 w 1591877"/>
                <a:gd name="connsiteY1287" fmla="*/ 667406 h 755236"/>
                <a:gd name="connsiteX1288" fmla="*/ 828451 w 1591877"/>
                <a:gd name="connsiteY1288" fmla="*/ 672510 h 755236"/>
                <a:gd name="connsiteX1289" fmla="*/ 828733 w 1591877"/>
                <a:gd name="connsiteY1289" fmla="*/ 677480 h 755236"/>
                <a:gd name="connsiteX1290" fmla="*/ 829016 w 1591877"/>
                <a:gd name="connsiteY1290" fmla="*/ 682311 h 755236"/>
                <a:gd name="connsiteX1291" fmla="*/ 829298 w 1591877"/>
                <a:gd name="connsiteY1291" fmla="*/ 687003 h 755236"/>
                <a:gd name="connsiteX1292" fmla="*/ 829581 w 1591877"/>
                <a:gd name="connsiteY1292" fmla="*/ 691554 h 755236"/>
                <a:gd name="connsiteX1293" fmla="*/ 829867 w 1591877"/>
                <a:gd name="connsiteY1293" fmla="*/ 695960 h 755236"/>
                <a:gd name="connsiteX1294" fmla="*/ 830149 w 1591877"/>
                <a:gd name="connsiteY1294" fmla="*/ 700221 h 755236"/>
                <a:gd name="connsiteX1295" fmla="*/ 830432 w 1591877"/>
                <a:gd name="connsiteY1295" fmla="*/ 704334 h 755236"/>
                <a:gd name="connsiteX1296" fmla="*/ 830714 w 1591877"/>
                <a:gd name="connsiteY1296" fmla="*/ 708299 h 755236"/>
                <a:gd name="connsiteX1297" fmla="*/ 830997 w 1591877"/>
                <a:gd name="connsiteY1297" fmla="*/ 712113 h 755236"/>
                <a:gd name="connsiteX1298" fmla="*/ 831279 w 1591877"/>
                <a:gd name="connsiteY1298" fmla="*/ 715772 h 755236"/>
                <a:gd name="connsiteX1299" fmla="*/ 831561 w 1591877"/>
                <a:gd name="connsiteY1299" fmla="*/ 719280 h 755236"/>
                <a:gd name="connsiteX1300" fmla="*/ 831844 w 1591877"/>
                <a:gd name="connsiteY1300" fmla="*/ 722629 h 755236"/>
                <a:gd name="connsiteX1301" fmla="*/ 832126 w 1591877"/>
                <a:gd name="connsiteY1301" fmla="*/ 725824 h 755236"/>
                <a:gd name="connsiteX1302" fmla="*/ 832409 w 1591877"/>
                <a:gd name="connsiteY1302" fmla="*/ 728856 h 755236"/>
                <a:gd name="connsiteX1303" fmla="*/ 832691 w 1591877"/>
                <a:gd name="connsiteY1303" fmla="*/ 731729 h 755236"/>
                <a:gd name="connsiteX1304" fmla="*/ 832974 w 1591877"/>
                <a:gd name="connsiteY1304" fmla="*/ 734442 h 755236"/>
                <a:gd name="connsiteX1305" fmla="*/ 833256 w 1591877"/>
                <a:gd name="connsiteY1305" fmla="*/ 736992 h 755236"/>
                <a:gd name="connsiteX1306" fmla="*/ 833538 w 1591877"/>
                <a:gd name="connsiteY1306" fmla="*/ 739378 h 755236"/>
                <a:gd name="connsiteX1307" fmla="*/ 833821 w 1591877"/>
                <a:gd name="connsiteY1307" fmla="*/ 741600 h 755236"/>
                <a:gd name="connsiteX1308" fmla="*/ 834103 w 1591877"/>
                <a:gd name="connsiteY1308" fmla="*/ 743657 h 755236"/>
                <a:gd name="connsiteX1309" fmla="*/ 834389 w 1591877"/>
                <a:gd name="connsiteY1309" fmla="*/ 745548 h 755236"/>
                <a:gd name="connsiteX1310" fmla="*/ 834672 w 1591877"/>
                <a:gd name="connsiteY1310" fmla="*/ 747272 h 755236"/>
                <a:gd name="connsiteX1311" fmla="*/ 834954 w 1591877"/>
                <a:gd name="connsiteY1311" fmla="*/ 748829 h 755236"/>
                <a:gd name="connsiteX1312" fmla="*/ 835237 w 1591877"/>
                <a:gd name="connsiteY1312" fmla="*/ 750218 h 755236"/>
                <a:gd name="connsiteX1313" fmla="*/ 835519 w 1591877"/>
                <a:gd name="connsiteY1313" fmla="*/ 751438 h 755236"/>
                <a:gd name="connsiteX1314" fmla="*/ 835802 w 1591877"/>
                <a:gd name="connsiteY1314" fmla="*/ 752488 h 755236"/>
                <a:gd name="connsiteX1315" fmla="*/ 835941 w 1591877"/>
                <a:gd name="connsiteY1315" fmla="*/ 752951 h 755236"/>
                <a:gd name="connsiteX1316" fmla="*/ 836084 w 1591877"/>
                <a:gd name="connsiteY1316" fmla="*/ 753371 h 755236"/>
                <a:gd name="connsiteX1317" fmla="*/ 836223 w 1591877"/>
                <a:gd name="connsiteY1317" fmla="*/ 753748 h 755236"/>
                <a:gd name="connsiteX1318" fmla="*/ 836366 w 1591877"/>
                <a:gd name="connsiteY1318" fmla="*/ 754082 h 755236"/>
                <a:gd name="connsiteX1319" fmla="*/ 836506 w 1591877"/>
                <a:gd name="connsiteY1319" fmla="*/ 754375 h 755236"/>
                <a:gd name="connsiteX1320" fmla="*/ 836649 w 1591877"/>
                <a:gd name="connsiteY1320" fmla="*/ 754624 h 755236"/>
                <a:gd name="connsiteX1321" fmla="*/ 836788 w 1591877"/>
                <a:gd name="connsiteY1321" fmla="*/ 754831 h 755236"/>
                <a:gd name="connsiteX1322" fmla="*/ 836862 w 1591877"/>
                <a:gd name="connsiteY1322" fmla="*/ 754919 h 755236"/>
                <a:gd name="connsiteX1323" fmla="*/ 836931 w 1591877"/>
                <a:gd name="connsiteY1323" fmla="*/ 754996 h 755236"/>
                <a:gd name="connsiteX1324" fmla="*/ 837001 w 1591877"/>
                <a:gd name="connsiteY1324" fmla="*/ 755062 h 755236"/>
                <a:gd name="connsiteX1325" fmla="*/ 837071 w 1591877"/>
                <a:gd name="connsiteY1325" fmla="*/ 755117 h 755236"/>
                <a:gd name="connsiteX1326" fmla="*/ 837144 w 1591877"/>
                <a:gd name="connsiteY1326" fmla="*/ 755161 h 755236"/>
                <a:gd name="connsiteX1327" fmla="*/ 837214 w 1591877"/>
                <a:gd name="connsiteY1327" fmla="*/ 755197 h 755236"/>
                <a:gd name="connsiteX1328" fmla="*/ 837283 w 1591877"/>
                <a:gd name="connsiteY1328" fmla="*/ 755221 h 755236"/>
                <a:gd name="connsiteX1329" fmla="*/ 837353 w 1591877"/>
                <a:gd name="connsiteY1329" fmla="*/ 755234 h 755236"/>
                <a:gd name="connsiteX1330" fmla="*/ 837426 w 1591877"/>
                <a:gd name="connsiteY1330" fmla="*/ 755236 h 755236"/>
                <a:gd name="connsiteX1331" fmla="*/ 837496 w 1591877"/>
                <a:gd name="connsiteY1331" fmla="*/ 755227 h 755236"/>
                <a:gd name="connsiteX1332" fmla="*/ 837566 w 1591877"/>
                <a:gd name="connsiteY1332" fmla="*/ 755210 h 755236"/>
                <a:gd name="connsiteX1333" fmla="*/ 837636 w 1591877"/>
                <a:gd name="connsiteY1333" fmla="*/ 755179 h 755236"/>
                <a:gd name="connsiteX1334" fmla="*/ 837709 w 1591877"/>
                <a:gd name="connsiteY1334" fmla="*/ 755139 h 755236"/>
                <a:gd name="connsiteX1335" fmla="*/ 837779 w 1591877"/>
                <a:gd name="connsiteY1335" fmla="*/ 755089 h 755236"/>
                <a:gd name="connsiteX1336" fmla="*/ 837848 w 1591877"/>
                <a:gd name="connsiteY1336" fmla="*/ 755027 h 755236"/>
                <a:gd name="connsiteX1337" fmla="*/ 837918 w 1591877"/>
                <a:gd name="connsiteY1337" fmla="*/ 754957 h 755236"/>
                <a:gd name="connsiteX1338" fmla="*/ 837991 w 1591877"/>
                <a:gd name="connsiteY1338" fmla="*/ 754873 h 755236"/>
                <a:gd name="connsiteX1339" fmla="*/ 838061 w 1591877"/>
                <a:gd name="connsiteY1339" fmla="*/ 754780 h 755236"/>
                <a:gd name="connsiteX1340" fmla="*/ 838204 w 1591877"/>
                <a:gd name="connsiteY1340" fmla="*/ 754562 h 755236"/>
                <a:gd name="connsiteX1341" fmla="*/ 838343 w 1591877"/>
                <a:gd name="connsiteY1341" fmla="*/ 754303 h 755236"/>
                <a:gd name="connsiteX1342" fmla="*/ 838626 w 1591877"/>
                <a:gd name="connsiteY1342" fmla="*/ 753653 h 755236"/>
                <a:gd name="connsiteX1343" fmla="*/ 838908 w 1591877"/>
                <a:gd name="connsiteY1343" fmla="*/ 752838 h 755236"/>
                <a:gd name="connsiteX1344" fmla="*/ 839191 w 1591877"/>
                <a:gd name="connsiteY1344" fmla="*/ 751852 h 755236"/>
                <a:gd name="connsiteX1345" fmla="*/ 839473 w 1591877"/>
                <a:gd name="connsiteY1345" fmla="*/ 750700 h 755236"/>
                <a:gd name="connsiteX1346" fmla="*/ 839756 w 1591877"/>
                <a:gd name="connsiteY1346" fmla="*/ 749379 h 755236"/>
                <a:gd name="connsiteX1347" fmla="*/ 840038 w 1591877"/>
                <a:gd name="connsiteY1347" fmla="*/ 747893 h 755236"/>
                <a:gd name="connsiteX1348" fmla="*/ 840320 w 1591877"/>
                <a:gd name="connsiteY1348" fmla="*/ 746239 h 755236"/>
                <a:gd name="connsiteX1349" fmla="*/ 840603 w 1591877"/>
                <a:gd name="connsiteY1349" fmla="*/ 744423 h 755236"/>
                <a:gd name="connsiteX1350" fmla="*/ 840885 w 1591877"/>
                <a:gd name="connsiteY1350" fmla="*/ 742443 h 755236"/>
                <a:gd name="connsiteX1351" fmla="*/ 841171 w 1591877"/>
                <a:gd name="connsiteY1351" fmla="*/ 740299 h 755236"/>
                <a:gd name="connsiteX1352" fmla="*/ 841454 w 1591877"/>
                <a:gd name="connsiteY1352" fmla="*/ 737994 h 755236"/>
                <a:gd name="connsiteX1353" fmla="*/ 841736 w 1591877"/>
                <a:gd name="connsiteY1353" fmla="*/ 735527 h 755236"/>
                <a:gd name="connsiteX1354" fmla="*/ 842019 w 1591877"/>
                <a:gd name="connsiteY1354" fmla="*/ 732903 h 755236"/>
                <a:gd name="connsiteX1355" fmla="*/ 842301 w 1591877"/>
                <a:gd name="connsiteY1355" fmla="*/ 730120 h 755236"/>
                <a:gd name="connsiteX1356" fmla="*/ 842584 w 1591877"/>
                <a:gd name="connsiteY1356" fmla="*/ 727180 h 755236"/>
                <a:gd name="connsiteX1357" fmla="*/ 842866 w 1591877"/>
                <a:gd name="connsiteY1357" fmla="*/ 724087 h 755236"/>
                <a:gd name="connsiteX1358" fmla="*/ 843148 w 1591877"/>
                <a:gd name="connsiteY1358" fmla="*/ 720837 h 755236"/>
                <a:gd name="connsiteX1359" fmla="*/ 843431 w 1591877"/>
                <a:gd name="connsiteY1359" fmla="*/ 717437 h 755236"/>
                <a:gd name="connsiteX1360" fmla="*/ 843713 w 1591877"/>
                <a:gd name="connsiteY1360" fmla="*/ 713888 h 755236"/>
                <a:gd name="connsiteX1361" fmla="*/ 843996 w 1591877"/>
                <a:gd name="connsiteY1361" fmla="*/ 710188 h 755236"/>
                <a:gd name="connsiteX1362" fmla="*/ 844278 w 1591877"/>
                <a:gd name="connsiteY1362" fmla="*/ 706342 h 755236"/>
                <a:gd name="connsiteX1363" fmla="*/ 844561 w 1591877"/>
                <a:gd name="connsiteY1363" fmla="*/ 702352 h 755236"/>
                <a:gd name="connsiteX1364" fmla="*/ 844843 w 1591877"/>
                <a:gd name="connsiteY1364" fmla="*/ 698219 h 755236"/>
                <a:gd name="connsiteX1365" fmla="*/ 845125 w 1591877"/>
                <a:gd name="connsiteY1365" fmla="*/ 693945 h 755236"/>
                <a:gd name="connsiteX1366" fmla="*/ 845408 w 1591877"/>
                <a:gd name="connsiteY1366" fmla="*/ 689533 h 755236"/>
                <a:gd name="connsiteX1367" fmla="*/ 845690 w 1591877"/>
                <a:gd name="connsiteY1367" fmla="*/ 684984 h 755236"/>
                <a:gd name="connsiteX1368" fmla="*/ 845973 w 1591877"/>
                <a:gd name="connsiteY1368" fmla="*/ 680298 h 755236"/>
                <a:gd name="connsiteX1369" fmla="*/ 846255 w 1591877"/>
                <a:gd name="connsiteY1369" fmla="*/ 675483 h 755236"/>
                <a:gd name="connsiteX1370" fmla="*/ 846538 w 1591877"/>
                <a:gd name="connsiteY1370" fmla="*/ 670537 h 755236"/>
                <a:gd name="connsiteX1371" fmla="*/ 846820 w 1591877"/>
                <a:gd name="connsiteY1371" fmla="*/ 665464 h 755236"/>
                <a:gd name="connsiteX1372" fmla="*/ 847102 w 1591877"/>
                <a:gd name="connsiteY1372" fmla="*/ 660266 h 755236"/>
                <a:gd name="connsiteX1373" fmla="*/ 847385 w 1591877"/>
                <a:gd name="connsiteY1373" fmla="*/ 654946 h 755236"/>
                <a:gd name="connsiteX1374" fmla="*/ 847667 w 1591877"/>
                <a:gd name="connsiteY1374" fmla="*/ 649505 h 755236"/>
                <a:gd name="connsiteX1375" fmla="*/ 847950 w 1591877"/>
                <a:gd name="connsiteY1375" fmla="*/ 643948 h 755236"/>
                <a:gd name="connsiteX1376" fmla="*/ 848236 w 1591877"/>
                <a:gd name="connsiteY1376" fmla="*/ 638274 h 755236"/>
                <a:gd name="connsiteX1377" fmla="*/ 848518 w 1591877"/>
                <a:gd name="connsiteY1377" fmla="*/ 632489 h 755236"/>
                <a:gd name="connsiteX1378" fmla="*/ 848801 w 1591877"/>
                <a:gd name="connsiteY1378" fmla="*/ 626597 h 755236"/>
                <a:gd name="connsiteX1379" fmla="*/ 849083 w 1591877"/>
                <a:gd name="connsiteY1379" fmla="*/ 620595 h 755236"/>
                <a:gd name="connsiteX1380" fmla="*/ 849366 w 1591877"/>
                <a:gd name="connsiteY1380" fmla="*/ 614491 h 755236"/>
                <a:gd name="connsiteX1381" fmla="*/ 849648 w 1591877"/>
                <a:gd name="connsiteY1381" fmla="*/ 608289 h 755236"/>
                <a:gd name="connsiteX1382" fmla="*/ 849930 w 1591877"/>
                <a:gd name="connsiteY1382" fmla="*/ 601985 h 755236"/>
                <a:gd name="connsiteX1383" fmla="*/ 850213 w 1591877"/>
                <a:gd name="connsiteY1383" fmla="*/ 595589 h 755236"/>
                <a:gd name="connsiteX1384" fmla="*/ 850495 w 1591877"/>
                <a:gd name="connsiteY1384" fmla="*/ 589100 h 755236"/>
                <a:gd name="connsiteX1385" fmla="*/ 850778 w 1591877"/>
                <a:gd name="connsiteY1385" fmla="*/ 582523 h 755236"/>
                <a:gd name="connsiteX1386" fmla="*/ 851060 w 1591877"/>
                <a:gd name="connsiteY1386" fmla="*/ 575860 h 755236"/>
                <a:gd name="connsiteX1387" fmla="*/ 851343 w 1591877"/>
                <a:gd name="connsiteY1387" fmla="*/ 569116 h 755236"/>
                <a:gd name="connsiteX1388" fmla="*/ 851907 w 1591877"/>
                <a:gd name="connsiteY1388" fmla="*/ 555389 h 755236"/>
                <a:gd name="connsiteX1389" fmla="*/ 852472 w 1591877"/>
                <a:gd name="connsiteY1389" fmla="*/ 541374 h 755236"/>
                <a:gd name="connsiteX1390" fmla="*/ 853037 w 1591877"/>
                <a:gd name="connsiteY1390" fmla="*/ 527093 h 755236"/>
                <a:gd name="connsiteX1391" fmla="*/ 853602 w 1591877"/>
                <a:gd name="connsiteY1391" fmla="*/ 512576 h 755236"/>
                <a:gd name="connsiteX1392" fmla="*/ 854167 w 1591877"/>
                <a:gd name="connsiteY1392" fmla="*/ 497846 h 755236"/>
                <a:gd name="connsiteX1393" fmla="*/ 854732 w 1591877"/>
                <a:gd name="connsiteY1393" fmla="*/ 482935 h 755236"/>
                <a:gd name="connsiteX1394" fmla="*/ 855861 w 1591877"/>
                <a:gd name="connsiteY1394" fmla="*/ 452673 h 755236"/>
                <a:gd name="connsiteX1395" fmla="*/ 856995 w 1591877"/>
                <a:gd name="connsiteY1395" fmla="*/ 422014 h 755236"/>
                <a:gd name="connsiteX1396" fmla="*/ 859254 w 1591877"/>
                <a:gd name="connsiteY1396" fmla="*/ 360415 h 755236"/>
                <a:gd name="connsiteX1397" fmla="*/ 860384 w 1591877"/>
                <a:gd name="connsiteY1397" fmla="*/ 329928 h 755236"/>
                <a:gd name="connsiteX1398" fmla="*/ 860949 w 1591877"/>
                <a:gd name="connsiteY1398" fmla="*/ 314861 h 755236"/>
                <a:gd name="connsiteX1399" fmla="*/ 861514 w 1591877"/>
                <a:gd name="connsiteY1399" fmla="*/ 299948 h 755236"/>
                <a:gd name="connsiteX1400" fmla="*/ 862079 w 1591877"/>
                <a:gd name="connsiteY1400" fmla="*/ 285217 h 755236"/>
                <a:gd name="connsiteX1401" fmla="*/ 862643 w 1591877"/>
                <a:gd name="connsiteY1401" fmla="*/ 270694 h 755236"/>
                <a:gd name="connsiteX1402" fmla="*/ 863212 w 1591877"/>
                <a:gd name="connsiteY1402" fmla="*/ 256406 h 755236"/>
                <a:gd name="connsiteX1403" fmla="*/ 863777 w 1591877"/>
                <a:gd name="connsiteY1403" fmla="*/ 242376 h 755236"/>
                <a:gd name="connsiteX1404" fmla="*/ 864342 w 1591877"/>
                <a:gd name="connsiteY1404" fmla="*/ 228634 h 755236"/>
                <a:gd name="connsiteX1405" fmla="*/ 864907 w 1591877"/>
                <a:gd name="connsiteY1405" fmla="*/ 215200 h 755236"/>
                <a:gd name="connsiteX1406" fmla="*/ 865189 w 1591877"/>
                <a:gd name="connsiteY1406" fmla="*/ 208608 h 755236"/>
                <a:gd name="connsiteX1407" fmla="*/ 865471 w 1591877"/>
                <a:gd name="connsiteY1407" fmla="*/ 202102 h 755236"/>
                <a:gd name="connsiteX1408" fmla="*/ 865754 w 1591877"/>
                <a:gd name="connsiteY1408" fmla="*/ 195685 h 755236"/>
                <a:gd name="connsiteX1409" fmla="*/ 866036 w 1591877"/>
                <a:gd name="connsiteY1409" fmla="*/ 189362 h 755236"/>
                <a:gd name="connsiteX1410" fmla="*/ 866319 w 1591877"/>
                <a:gd name="connsiteY1410" fmla="*/ 183133 h 755236"/>
                <a:gd name="connsiteX1411" fmla="*/ 866601 w 1591877"/>
                <a:gd name="connsiteY1411" fmla="*/ 177001 h 755236"/>
                <a:gd name="connsiteX1412" fmla="*/ 866884 w 1591877"/>
                <a:gd name="connsiteY1412" fmla="*/ 170970 h 755236"/>
                <a:gd name="connsiteX1413" fmla="*/ 867166 w 1591877"/>
                <a:gd name="connsiteY1413" fmla="*/ 165042 h 755236"/>
                <a:gd name="connsiteX1414" fmla="*/ 867448 w 1591877"/>
                <a:gd name="connsiteY1414" fmla="*/ 159221 h 755236"/>
                <a:gd name="connsiteX1415" fmla="*/ 867731 w 1591877"/>
                <a:gd name="connsiteY1415" fmla="*/ 153507 h 755236"/>
                <a:gd name="connsiteX1416" fmla="*/ 868013 w 1591877"/>
                <a:gd name="connsiteY1416" fmla="*/ 147905 h 755236"/>
                <a:gd name="connsiteX1417" fmla="*/ 868296 w 1591877"/>
                <a:gd name="connsiteY1417" fmla="*/ 142416 h 755236"/>
                <a:gd name="connsiteX1418" fmla="*/ 868589 w 1591877"/>
                <a:gd name="connsiteY1418" fmla="*/ 136830 h 755236"/>
                <a:gd name="connsiteX1419" fmla="*/ 868886 w 1591877"/>
                <a:gd name="connsiteY1419" fmla="*/ 131372 h 755236"/>
                <a:gd name="connsiteX1420" fmla="*/ 869180 w 1591877"/>
                <a:gd name="connsiteY1420" fmla="*/ 126044 h 755236"/>
                <a:gd name="connsiteX1421" fmla="*/ 869473 w 1591877"/>
                <a:gd name="connsiteY1421" fmla="*/ 120849 h 755236"/>
                <a:gd name="connsiteX1422" fmla="*/ 869766 w 1591877"/>
                <a:gd name="connsiteY1422" fmla="*/ 115790 h 755236"/>
                <a:gd name="connsiteX1423" fmla="*/ 870060 w 1591877"/>
                <a:gd name="connsiteY1423" fmla="*/ 110868 h 755236"/>
                <a:gd name="connsiteX1424" fmla="*/ 870353 w 1591877"/>
                <a:gd name="connsiteY1424" fmla="*/ 106086 h 755236"/>
                <a:gd name="connsiteX1425" fmla="*/ 870647 w 1591877"/>
                <a:gd name="connsiteY1425" fmla="*/ 101446 h 755236"/>
                <a:gd name="connsiteX1426" fmla="*/ 870940 w 1591877"/>
                <a:gd name="connsiteY1426" fmla="*/ 96951 h 755236"/>
                <a:gd name="connsiteX1427" fmla="*/ 871237 w 1591877"/>
                <a:gd name="connsiteY1427" fmla="*/ 92602 h 755236"/>
                <a:gd name="connsiteX1428" fmla="*/ 871531 w 1591877"/>
                <a:gd name="connsiteY1428" fmla="*/ 88402 h 755236"/>
                <a:gd name="connsiteX1429" fmla="*/ 871824 w 1591877"/>
                <a:gd name="connsiteY1429" fmla="*/ 84351 h 755236"/>
                <a:gd name="connsiteX1430" fmla="*/ 872118 w 1591877"/>
                <a:gd name="connsiteY1430" fmla="*/ 80453 h 755236"/>
                <a:gd name="connsiteX1431" fmla="*/ 872411 w 1591877"/>
                <a:gd name="connsiteY1431" fmla="*/ 76708 h 755236"/>
                <a:gd name="connsiteX1432" fmla="*/ 872704 w 1591877"/>
                <a:gd name="connsiteY1432" fmla="*/ 73119 h 755236"/>
                <a:gd name="connsiteX1433" fmla="*/ 872998 w 1591877"/>
                <a:gd name="connsiteY1433" fmla="*/ 69688 h 755236"/>
                <a:gd name="connsiteX1434" fmla="*/ 873291 w 1591877"/>
                <a:gd name="connsiteY1434" fmla="*/ 66415 h 755236"/>
                <a:gd name="connsiteX1435" fmla="*/ 873585 w 1591877"/>
                <a:gd name="connsiteY1435" fmla="*/ 63301 h 755236"/>
                <a:gd name="connsiteX1436" fmla="*/ 873882 w 1591877"/>
                <a:gd name="connsiteY1436" fmla="*/ 60350 h 755236"/>
                <a:gd name="connsiteX1437" fmla="*/ 874175 w 1591877"/>
                <a:gd name="connsiteY1437" fmla="*/ 57560 h 755236"/>
                <a:gd name="connsiteX1438" fmla="*/ 874469 w 1591877"/>
                <a:gd name="connsiteY1438" fmla="*/ 54935 h 755236"/>
                <a:gd name="connsiteX1439" fmla="*/ 874762 w 1591877"/>
                <a:gd name="connsiteY1439" fmla="*/ 52474 h 755236"/>
                <a:gd name="connsiteX1440" fmla="*/ 875056 w 1591877"/>
                <a:gd name="connsiteY1440" fmla="*/ 50180 h 755236"/>
                <a:gd name="connsiteX1441" fmla="*/ 875349 w 1591877"/>
                <a:gd name="connsiteY1441" fmla="*/ 48052 h 755236"/>
                <a:gd name="connsiteX1442" fmla="*/ 875643 w 1591877"/>
                <a:gd name="connsiteY1442" fmla="*/ 46092 h 755236"/>
                <a:gd name="connsiteX1443" fmla="*/ 875936 w 1591877"/>
                <a:gd name="connsiteY1443" fmla="*/ 44301 h 755236"/>
                <a:gd name="connsiteX1444" fmla="*/ 876233 w 1591877"/>
                <a:gd name="connsiteY1444" fmla="*/ 42678 h 755236"/>
                <a:gd name="connsiteX1445" fmla="*/ 876526 w 1591877"/>
                <a:gd name="connsiteY1445" fmla="*/ 41226 h 755236"/>
                <a:gd name="connsiteX1446" fmla="*/ 876820 w 1591877"/>
                <a:gd name="connsiteY1446" fmla="*/ 39943 h 755236"/>
                <a:gd name="connsiteX1447" fmla="*/ 877113 w 1591877"/>
                <a:gd name="connsiteY1447" fmla="*/ 38831 h 755236"/>
                <a:gd name="connsiteX1448" fmla="*/ 877407 w 1591877"/>
                <a:gd name="connsiteY1448" fmla="*/ 37890 h 755236"/>
                <a:gd name="connsiteX1449" fmla="*/ 877700 w 1591877"/>
                <a:gd name="connsiteY1449" fmla="*/ 37121 h 755236"/>
                <a:gd name="connsiteX1450" fmla="*/ 877847 w 1591877"/>
                <a:gd name="connsiteY1450" fmla="*/ 36800 h 755236"/>
                <a:gd name="connsiteX1451" fmla="*/ 877994 w 1591877"/>
                <a:gd name="connsiteY1451" fmla="*/ 36522 h 755236"/>
                <a:gd name="connsiteX1452" fmla="*/ 878140 w 1591877"/>
                <a:gd name="connsiteY1452" fmla="*/ 36287 h 755236"/>
                <a:gd name="connsiteX1453" fmla="*/ 878214 w 1591877"/>
                <a:gd name="connsiteY1453" fmla="*/ 36186 h 755236"/>
                <a:gd name="connsiteX1454" fmla="*/ 878287 w 1591877"/>
                <a:gd name="connsiteY1454" fmla="*/ 36095 h 755236"/>
                <a:gd name="connsiteX1455" fmla="*/ 878360 w 1591877"/>
                <a:gd name="connsiteY1455" fmla="*/ 36015 h 755236"/>
                <a:gd name="connsiteX1456" fmla="*/ 878434 w 1591877"/>
                <a:gd name="connsiteY1456" fmla="*/ 35946 h 755236"/>
                <a:gd name="connsiteX1457" fmla="*/ 878511 w 1591877"/>
                <a:gd name="connsiteY1457" fmla="*/ 35887 h 755236"/>
                <a:gd name="connsiteX1458" fmla="*/ 878584 w 1591877"/>
                <a:gd name="connsiteY1458" fmla="*/ 35839 h 755236"/>
                <a:gd name="connsiteX1459" fmla="*/ 878658 w 1591877"/>
                <a:gd name="connsiteY1459" fmla="*/ 35802 h 755236"/>
                <a:gd name="connsiteX1460" fmla="*/ 878731 w 1591877"/>
                <a:gd name="connsiteY1460" fmla="*/ 35776 h 755236"/>
                <a:gd name="connsiteX1461" fmla="*/ 878804 w 1591877"/>
                <a:gd name="connsiteY1461" fmla="*/ 35760 h 755236"/>
                <a:gd name="connsiteX1462" fmla="*/ 878878 w 1591877"/>
                <a:gd name="connsiteY1462" fmla="*/ 35755 h 755236"/>
                <a:gd name="connsiteX1463" fmla="*/ 878951 w 1591877"/>
                <a:gd name="connsiteY1463" fmla="*/ 35761 h 755236"/>
                <a:gd name="connsiteX1464" fmla="*/ 879024 w 1591877"/>
                <a:gd name="connsiteY1464" fmla="*/ 35777 h 755236"/>
                <a:gd name="connsiteX1465" fmla="*/ 879098 w 1591877"/>
                <a:gd name="connsiteY1465" fmla="*/ 35804 h 755236"/>
                <a:gd name="connsiteX1466" fmla="*/ 879171 w 1591877"/>
                <a:gd name="connsiteY1466" fmla="*/ 35842 h 755236"/>
                <a:gd name="connsiteX1467" fmla="*/ 879244 w 1591877"/>
                <a:gd name="connsiteY1467" fmla="*/ 35890 h 755236"/>
                <a:gd name="connsiteX1468" fmla="*/ 879318 w 1591877"/>
                <a:gd name="connsiteY1468" fmla="*/ 35949 h 755236"/>
                <a:gd name="connsiteX1469" fmla="*/ 879391 w 1591877"/>
                <a:gd name="connsiteY1469" fmla="*/ 36019 h 755236"/>
                <a:gd name="connsiteX1470" fmla="*/ 879464 w 1591877"/>
                <a:gd name="connsiteY1470" fmla="*/ 36099 h 755236"/>
                <a:gd name="connsiteX1471" fmla="*/ 879538 w 1591877"/>
                <a:gd name="connsiteY1471" fmla="*/ 36190 h 755236"/>
                <a:gd name="connsiteX1472" fmla="*/ 879611 w 1591877"/>
                <a:gd name="connsiteY1472" fmla="*/ 36291 h 755236"/>
                <a:gd name="connsiteX1473" fmla="*/ 879758 w 1591877"/>
                <a:gd name="connsiteY1473" fmla="*/ 36527 h 755236"/>
                <a:gd name="connsiteX1474" fmla="*/ 879905 w 1591877"/>
                <a:gd name="connsiteY1474" fmla="*/ 36804 h 755236"/>
                <a:gd name="connsiteX1475" fmla="*/ 880051 w 1591877"/>
                <a:gd name="connsiteY1475" fmla="*/ 37124 h 755236"/>
                <a:gd name="connsiteX1476" fmla="*/ 880345 w 1591877"/>
                <a:gd name="connsiteY1476" fmla="*/ 37892 h 755236"/>
                <a:gd name="connsiteX1477" fmla="*/ 880638 w 1591877"/>
                <a:gd name="connsiteY1477" fmla="*/ 38828 h 755236"/>
                <a:gd name="connsiteX1478" fmla="*/ 880932 w 1591877"/>
                <a:gd name="connsiteY1478" fmla="*/ 39932 h 755236"/>
                <a:gd name="connsiteX1479" fmla="*/ 881229 w 1591877"/>
                <a:gd name="connsiteY1479" fmla="*/ 41203 h 755236"/>
                <a:gd name="connsiteX1480" fmla="*/ 881522 w 1591877"/>
                <a:gd name="connsiteY1480" fmla="*/ 42641 h 755236"/>
                <a:gd name="connsiteX1481" fmla="*/ 881816 w 1591877"/>
                <a:gd name="connsiteY1481" fmla="*/ 44245 h 755236"/>
                <a:gd name="connsiteX1482" fmla="*/ 882109 w 1591877"/>
                <a:gd name="connsiteY1482" fmla="*/ 46013 h 755236"/>
                <a:gd name="connsiteX1483" fmla="*/ 882402 w 1591877"/>
                <a:gd name="connsiteY1483" fmla="*/ 47944 h 755236"/>
                <a:gd name="connsiteX1484" fmla="*/ 882696 w 1591877"/>
                <a:gd name="connsiteY1484" fmla="*/ 50037 h 755236"/>
                <a:gd name="connsiteX1485" fmla="*/ 882989 w 1591877"/>
                <a:gd name="connsiteY1485" fmla="*/ 52292 h 755236"/>
                <a:gd name="connsiteX1486" fmla="*/ 883286 w 1591877"/>
                <a:gd name="connsiteY1486" fmla="*/ 54706 h 755236"/>
                <a:gd name="connsiteX1487" fmla="*/ 883580 w 1591877"/>
                <a:gd name="connsiteY1487" fmla="*/ 57277 h 755236"/>
                <a:gd name="connsiteX1488" fmla="*/ 883873 w 1591877"/>
                <a:gd name="connsiteY1488" fmla="*/ 60006 h 755236"/>
                <a:gd name="connsiteX1489" fmla="*/ 884167 w 1591877"/>
                <a:gd name="connsiteY1489" fmla="*/ 62889 h 755236"/>
                <a:gd name="connsiteX1490" fmla="*/ 884460 w 1591877"/>
                <a:gd name="connsiteY1490" fmla="*/ 65926 h 755236"/>
                <a:gd name="connsiteX1491" fmla="*/ 884754 w 1591877"/>
                <a:gd name="connsiteY1491" fmla="*/ 69115 h 755236"/>
                <a:gd name="connsiteX1492" fmla="*/ 885047 w 1591877"/>
                <a:gd name="connsiteY1492" fmla="*/ 72453 h 755236"/>
                <a:gd name="connsiteX1493" fmla="*/ 885340 w 1591877"/>
                <a:gd name="connsiteY1493" fmla="*/ 75939 h 755236"/>
                <a:gd name="connsiteX1494" fmla="*/ 885634 w 1591877"/>
                <a:gd name="connsiteY1494" fmla="*/ 79571 h 755236"/>
                <a:gd name="connsiteX1495" fmla="*/ 885931 w 1591877"/>
                <a:gd name="connsiteY1495" fmla="*/ 83347 h 755236"/>
                <a:gd name="connsiteX1496" fmla="*/ 886224 w 1591877"/>
                <a:gd name="connsiteY1496" fmla="*/ 87265 h 755236"/>
                <a:gd name="connsiteX1497" fmla="*/ 886518 w 1591877"/>
                <a:gd name="connsiteY1497" fmla="*/ 91322 h 755236"/>
                <a:gd name="connsiteX1498" fmla="*/ 886811 w 1591877"/>
                <a:gd name="connsiteY1498" fmla="*/ 95517 h 755236"/>
                <a:gd name="connsiteX1499" fmla="*/ 887105 w 1591877"/>
                <a:gd name="connsiteY1499" fmla="*/ 99847 h 755236"/>
                <a:gd name="connsiteX1500" fmla="*/ 887398 w 1591877"/>
                <a:gd name="connsiteY1500" fmla="*/ 104309 h 755236"/>
                <a:gd name="connsiteX1501" fmla="*/ 887692 w 1591877"/>
                <a:gd name="connsiteY1501" fmla="*/ 108902 h 755236"/>
                <a:gd name="connsiteX1502" fmla="*/ 887985 w 1591877"/>
                <a:gd name="connsiteY1502" fmla="*/ 113623 h 755236"/>
                <a:gd name="connsiteX1503" fmla="*/ 888282 w 1591877"/>
                <a:gd name="connsiteY1503" fmla="*/ 118469 h 755236"/>
                <a:gd name="connsiteX1504" fmla="*/ 888576 w 1591877"/>
                <a:gd name="connsiteY1504" fmla="*/ 123438 h 755236"/>
                <a:gd name="connsiteX1505" fmla="*/ 888869 w 1591877"/>
                <a:gd name="connsiteY1505" fmla="*/ 128527 h 755236"/>
                <a:gd name="connsiteX1506" fmla="*/ 889162 w 1591877"/>
                <a:gd name="connsiteY1506" fmla="*/ 133733 h 755236"/>
                <a:gd name="connsiteX1507" fmla="*/ 889456 w 1591877"/>
                <a:gd name="connsiteY1507" fmla="*/ 139054 h 755236"/>
                <a:gd name="connsiteX1508" fmla="*/ 889749 w 1591877"/>
                <a:gd name="connsiteY1508" fmla="*/ 144487 h 755236"/>
                <a:gd name="connsiteX1509" fmla="*/ 890043 w 1591877"/>
                <a:gd name="connsiteY1509" fmla="*/ 150028 h 755236"/>
                <a:gd name="connsiteX1510" fmla="*/ 890340 w 1591877"/>
                <a:gd name="connsiteY1510" fmla="*/ 155676 h 755236"/>
                <a:gd name="connsiteX1511" fmla="*/ 890633 w 1591877"/>
                <a:gd name="connsiteY1511" fmla="*/ 161425 h 755236"/>
                <a:gd name="connsiteX1512" fmla="*/ 890927 w 1591877"/>
                <a:gd name="connsiteY1512" fmla="*/ 167275 h 755236"/>
                <a:gd name="connsiteX1513" fmla="*/ 891220 w 1591877"/>
                <a:gd name="connsiteY1513" fmla="*/ 173222 h 755236"/>
                <a:gd name="connsiteX1514" fmla="*/ 891514 w 1591877"/>
                <a:gd name="connsiteY1514" fmla="*/ 179262 h 755236"/>
                <a:gd name="connsiteX1515" fmla="*/ 891807 w 1591877"/>
                <a:gd name="connsiteY1515" fmla="*/ 185394 h 755236"/>
                <a:gd name="connsiteX1516" fmla="*/ 892394 w 1591877"/>
                <a:gd name="connsiteY1516" fmla="*/ 197914 h 755236"/>
                <a:gd name="connsiteX1517" fmla="*/ 892984 w 1591877"/>
                <a:gd name="connsiteY1517" fmla="*/ 210757 h 755236"/>
                <a:gd name="connsiteX1518" fmla="*/ 893571 w 1591877"/>
                <a:gd name="connsiteY1518" fmla="*/ 223898 h 755236"/>
                <a:gd name="connsiteX1519" fmla="*/ 894158 w 1591877"/>
                <a:gd name="connsiteY1519" fmla="*/ 237309 h 755236"/>
                <a:gd name="connsiteX1520" fmla="*/ 894745 w 1591877"/>
                <a:gd name="connsiteY1520" fmla="*/ 250961 h 755236"/>
                <a:gd name="connsiteX1521" fmla="*/ 895336 w 1591877"/>
                <a:gd name="connsiteY1521" fmla="*/ 264826 h 755236"/>
                <a:gd name="connsiteX1522" fmla="*/ 895922 w 1591877"/>
                <a:gd name="connsiteY1522" fmla="*/ 278878 h 755236"/>
                <a:gd name="connsiteX1523" fmla="*/ 896509 w 1591877"/>
                <a:gd name="connsiteY1523" fmla="*/ 293087 h 755236"/>
                <a:gd name="connsiteX1524" fmla="*/ 897687 w 1591877"/>
                <a:gd name="connsiteY1524" fmla="*/ 321861 h 755236"/>
                <a:gd name="connsiteX1525" fmla="*/ 898860 w 1591877"/>
                <a:gd name="connsiteY1525" fmla="*/ 350914 h 755236"/>
                <a:gd name="connsiteX1526" fmla="*/ 900034 w 1591877"/>
                <a:gd name="connsiteY1526" fmla="*/ 380014 h 755236"/>
                <a:gd name="connsiteX1527" fmla="*/ 901212 w 1591877"/>
                <a:gd name="connsiteY1527" fmla="*/ 408931 h 755236"/>
                <a:gd name="connsiteX1528" fmla="*/ 902389 w 1591877"/>
                <a:gd name="connsiteY1528" fmla="*/ 437436 h 755236"/>
                <a:gd name="connsiteX1529" fmla="*/ 902976 w 1591877"/>
                <a:gd name="connsiteY1529" fmla="*/ 451464 h 755236"/>
                <a:gd name="connsiteX1530" fmla="*/ 903563 w 1591877"/>
                <a:gd name="connsiteY1530" fmla="*/ 465305 h 755236"/>
                <a:gd name="connsiteX1531" fmla="*/ 904150 w 1591877"/>
                <a:gd name="connsiteY1531" fmla="*/ 478932 h 755236"/>
                <a:gd name="connsiteX1532" fmla="*/ 904740 w 1591877"/>
                <a:gd name="connsiteY1532" fmla="*/ 492319 h 755236"/>
                <a:gd name="connsiteX1533" fmla="*/ 905327 w 1591877"/>
                <a:gd name="connsiteY1533" fmla="*/ 505440 h 755236"/>
                <a:gd name="connsiteX1534" fmla="*/ 905914 w 1591877"/>
                <a:gd name="connsiteY1534" fmla="*/ 518270 h 755236"/>
                <a:gd name="connsiteX1535" fmla="*/ 906457 w 1591877"/>
                <a:gd name="connsiteY1535" fmla="*/ 529841 h 755236"/>
                <a:gd name="connsiteX1536" fmla="*/ 907000 w 1591877"/>
                <a:gd name="connsiteY1536" fmla="*/ 541126 h 755236"/>
                <a:gd name="connsiteX1537" fmla="*/ 907542 w 1591877"/>
                <a:gd name="connsiteY1537" fmla="*/ 552102 h 755236"/>
                <a:gd name="connsiteX1538" fmla="*/ 907814 w 1591877"/>
                <a:gd name="connsiteY1538" fmla="*/ 557470 h 755236"/>
                <a:gd name="connsiteX1539" fmla="*/ 908085 w 1591877"/>
                <a:gd name="connsiteY1539" fmla="*/ 562754 h 755236"/>
                <a:gd name="connsiteX1540" fmla="*/ 908357 w 1591877"/>
                <a:gd name="connsiteY1540" fmla="*/ 567955 h 755236"/>
                <a:gd name="connsiteX1541" fmla="*/ 908628 w 1591877"/>
                <a:gd name="connsiteY1541" fmla="*/ 573068 h 755236"/>
                <a:gd name="connsiteX1542" fmla="*/ 908900 w 1591877"/>
                <a:gd name="connsiteY1542" fmla="*/ 578090 h 755236"/>
                <a:gd name="connsiteX1543" fmla="*/ 909171 w 1591877"/>
                <a:gd name="connsiteY1543" fmla="*/ 583023 h 755236"/>
                <a:gd name="connsiteX1544" fmla="*/ 909442 w 1591877"/>
                <a:gd name="connsiteY1544" fmla="*/ 587862 h 755236"/>
                <a:gd name="connsiteX1545" fmla="*/ 909714 w 1591877"/>
                <a:gd name="connsiteY1545" fmla="*/ 592607 h 755236"/>
                <a:gd name="connsiteX1546" fmla="*/ 909985 w 1591877"/>
                <a:gd name="connsiteY1546" fmla="*/ 597253 h 755236"/>
                <a:gd name="connsiteX1547" fmla="*/ 910257 w 1591877"/>
                <a:gd name="connsiteY1547" fmla="*/ 601802 h 755236"/>
                <a:gd name="connsiteX1548" fmla="*/ 910528 w 1591877"/>
                <a:gd name="connsiteY1548" fmla="*/ 606250 h 755236"/>
                <a:gd name="connsiteX1549" fmla="*/ 910800 w 1591877"/>
                <a:gd name="connsiteY1549" fmla="*/ 610596 h 755236"/>
                <a:gd name="connsiteX1550" fmla="*/ 911071 w 1591877"/>
                <a:gd name="connsiteY1550" fmla="*/ 614839 h 755236"/>
                <a:gd name="connsiteX1551" fmla="*/ 911342 w 1591877"/>
                <a:gd name="connsiteY1551" fmla="*/ 618974 h 755236"/>
                <a:gd name="connsiteX1552" fmla="*/ 911614 w 1591877"/>
                <a:gd name="connsiteY1552" fmla="*/ 623004 h 755236"/>
                <a:gd name="connsiteX1553" fmla="*/ 911885 w 1591877"/>
                <a:gd name="connsiteY1553" fmla="*/ 626925 h 755236"/>
                <a:gd name="connsiteX1554" fmla="*/ 912157 w 1591877"/>
                <a:gd name="connsiteY1554" fmla="*/ 630737 h 755236"/>
                <a:gd name="connsiteX1555" fmla="*/ 912428 w 1591877"/>
                <a:gd name="connsiteY1555" fmla="*/ 634436 h 755236"/>
                <a:gd name="connsiteX1556" fmla="*/ 912700 w 1591877"/>
                <a:gd name="connsiteY1556" fmla="*/ 638023 h 755236"/>
                <a:gd name="connsiteX1557" fmla="*/ 912971 w 1591877"/>
                <a:gd name="connsiteY1557" fmla="*/ 641495 h 755236"/>
                <a:gd name="connsiteX1558" fmla="*/ 913242 w 1591877"/>
                <a:gd name="connsiteY1558" fmla="*/ 644853 h 755236"/>
                <a:gd name="connsiteX1559" fmla="*/ 913514 w 1591877"/>
                <a:gd name="connsiteY1559" fmla="*/ 648092 h 755236"/>
                <a:gd name="connsiteX1560" fmla="*/ 913785 w 1591877"/>
                <a:gd name="connsiteY1560" fmla="*/ 651216 h 755236"/>
                <a:gd name="connsiteX1561" fmla="*/ 914057 w 1591877"/>
                <a:gd name="connsiteY1561" fmla="*/ 654220 h 755236"/>
                <a:gd name="connsiteX1562" fmla="*/ 914328 w 1591877"/>
                <a:gd name="connsiteY1562" fmla="*/ 657102 h 755236"/>
                <a:gd name="connsiteX1563" fmla="*/ 914600 w 1591877"/>
                <a:gd name="connsiteY1563" fmla="*/ 659865 h 755236"/>
                <a:gd name="connsiteX1564" fmla="*/ 914871 w 1591877"/>
                <a:gd name="connsiteY1564" fmla="*/ 662505 h 755236"/>
                <a:gd name="connsiteX1565" fmla="*/ 915142 w 1591877"/>
                <a:gd name="connsiteY1565" fmla="*/ 665024 h 755236"/>
                <a:gd name="connsiteX1566" fmla="*/ 915414 w 1591877"/>
                <a:gd name="connsiteY1566" fmla="*/ 667417 h 755236"/>
                <a:gd name="connsiteX1567" fmla="*/ 915685 w 1591877"/>
                <a:gd name="connsiteY1567" fmla="*/ 669688 h 755236"/>
                <a:gd name="connsiteX1568" fmla="*/ 915957 w 1591877"/>
                <a:gd name="connsiteY1568" fmla="*/ 671832 h 755236"/>
                <a:gd name="connsiteX1569" fmla="*/ 916228 w 1591877"/>
                <a:gd name="connsiteY1569" fmla="*/ 673851 h 755236"/>
                <a:gd name="connsiteX1570" fmla="*/ 916499 w 1591877"/>
                <a:gd name="connsiteY1570" fmla="*/ 675743 h 755236"/>
                <a:gd name="connsiteX1571" fmla="*/ 916771 w 1591877"/>
                <a:gd name="connsiteY1571" fmla="*/ 677506 h 755236"/>
                <a:gd name="connsiteX1572" fmla="*/ 917042 w 1591877"/>
                <a:gd name="connsiteY1572" fmla="*/ 679144 h 755236"/>
                <a:gd name="connsiteX1573" fmla="*/ 917314 w 1591877"/>
                <a:gd name="connsiteY1573" fmla="*/ 680653 h 755236"/>
                <a:gd name="connsiteX1574" fmla="*/ 917585 w 1591877"/>
                <a:gd name="connsiteY1574" fmla="*/ 682033 h 755236"/>
                <a:gd name="connsiteX1575" fmla="*/ 917857 w 1591877"/>
                <a:gd name="connsiteY1575" fmla="*/ 683286 h 755236"/>
                <a:gd name="connsiteX1576" fmla="*/ 918128 w 1591877"/>
                <a:gd name="connsiteY1576" fmla="*/ 684407 h 755236"/>
                <a:gd name="connsiteX1577" fmla="*/ 918399 w 1591877"/>
                <a:gd name="connsiteY1577" fmla="*/ 685400 h 755236"/>
                <a:gd name="connsiteX1578" fmla="*/ 918671 w 1591877"/>
                <a:gd name="connsiteY1578" fmla="*/ 686265 h 755236"/>
                <a:gd name="connsiteX1579" fmla="*/ 918942 w 1591877"/>
                <a:gd name="connsiteY1579" fmla="*/ 686999 h 755236"/>
                <a:gd name="connsiteX1580" fmla="*/ 919214 w 1591877"/>
                <a:gd name="connsiteY1580" fmla="*/ 687602 h 755236"/>
                <a:gd name="connsiteX1581" fmla="*/ 919349 w 1591877"/>
                <a:gd name="connsiteY1581" fmla="*/ 687855 h 755236"/>
                <a:gd name="connsiteX1582" fmla="*/ 919485 w 1591877"/>
                <a:gd name="connsiteY1582" fmla="*/ 688077 h 755236"/>
                <a:gd name="connsiteX1583" fmla="*/ 919621 w 1591877"/>
                <a:gd name="connsiteY1583" fmla="*/ 688267 h 755236"/>
                <a:gd name="connsiteX1584" fmla="*/ 919687 w 1591877"/>
                <a:gd name="connsiteY1584" fmla="*/ 688348 h 755236"/>
                <a:gd name="connsiteX1585" fmla="*/ 919757 w 1591877"/>
                <a:gd name="connsiteY1585" fmla="*/ 688421 h 755236"/>
                <a:gd name="connsiteX1586" fmla="*/ 919823 w 1591877"/>
                <a:gd name="connsiteY1586" fmla="*/ 688487 h 755236"/>
                <a:gd name="connsiteX1587" fmla="*/ 919892 w 1591877"/>
                <a:gd name="connsiteY1587" fmla="*/ 688546 h 755236"/>
                <a:gd name="connsiteX1588" fmla="*/ 919958 w 1591877"/>
                <a:gd name="connsiteY1588" fmla="*/ 688595 h 755236"/>
                <a:gd name="connsiteX1589" fmla="*/ 920028 w 1591877"/>
                <a:gd name="connsiteY1589" fmla="*/ 688637 h 755236"/>
                <a:gd name="connsiteX1590" fmla="*/ 920094 w 1591877"/>
                <a:gd name="connsiteY1590" fmla="*/ 688670 h 755236"/>
                <a:gd name="connsiteX1591" fmla="*/ 920164 w 1591877"/>
                <a:gd name="connsiteY1591" fmla="*/ 688696 h 755236"/>
                <a:gd name="connsiteX1592" fmla="*/ 920230 w 1591877"/>
                <a:gd name="connsiteY1592" fmla="*/ 688714 h 755236"/>
                <a:gd name="connsiteX1593" fmla="*/ 920299 w 1591877"/>
                <a:gd name="connsiteY1593" fmla="*/ 688723 h 755236"/>
                <a:gd name="connsiteX1594" fmla="*/ 920365 w 1591877"/>
                <a:gd name="connsiteY1594" fmla="*/ 688725 h 755236"/>
                <a:gd name="connsiteX1595" fmla="*/ 920435 w 1591877"/>
                <a:gd name="connsiteY1595" fmla="*/ 688716 h 755236"/>
                <a:gd name="connsiteX1596" fmla="*/ 920501 w 1591877"/>
                <a:gd name="connsiteY1596" fmla="*/ 688703 h 755236"/>
                <a:gd name="connsiteX1597" fmla="*/ 920571 w 1591877"/>
                <a:gd name="connsiteY1597" fmla="*/ 688679 h 755236"/>
                <a:gd name="connsiteX1598" fmla="*/ 920637 w 1591877"/>
                <a:gd name="connsiteY1598" fmla="*/ 688648 h 755236"/>
                <a:gd name="connsiteX1599" fmla="*/ 920707 w 1591877"/>
                <a:gd name="connsiteY1599" fmla="*/ 688608 h 755236"/>
                <a:gd name="connsiteX1600" fmla="*/ 920773 w 1591877"/>
                <a:gd name="connsiteY1600" fmla="*/ 688562 h 755236"/>
                <a:gd name="connsiteX1601" fmla="*/ 920842 w 1591877"/>
                <a:gd name="connsiteY1601" fmla="*/ 688507 h 755236"/>
                <a:gd name="connsiteX1602" fmla="*/ 920908 w 1591877"/>
                <a:gd name="connsiteY1602" fmla="*/ 688443 h 755236"/>
                <a:gd name="connsiteX1603" fmla="*/ 920978 w 1591877"/>
                <a:gd name="connsiteY1603" fmla="*/ 688372 h 755236"/>
                <a:gd name="connsiteX1604" fmla="*/ 921044 w 1591877"/>
                <a:gd name="connsiteY1604" fmla="*/ 688293 h 755236"/>
                <a:gd name="connsiteX1605" fmla="*/ 921114 w 1591877"/>
                <a:gd name="connsiteY1605" fmla="*/ 688205 h 755236"/>
                <a:gd name="connsiteX1606" fmla="*/ 921249 w 1591877"/>
                <a:gd name="connsiteY1606" fmla="*/ 688007 h 755236"/>
                <a:gd name="connsiteX1607" fmla="*/ 921385 w 1591877"/>
                <a:gd name="connsiteY1607" fmla="*/ 687776 h 755236"/>
                <a:gd name="connsiteX1608" fmla="*/ 921657 w 1591877"/>
                <a:gd name="connsiteY1608" fmla="*/ 687219 h 755236"/>
                <a:gd name="connsiteX1609" fmla="*/ 921928 w 1591877"/>
                <a:gd name="connsiteY1609" fmla="*/ 686534 h 755236"/>
                <a:gd name="connsiteX1610" fmla="*/ 922199 w 1591877"/>
                <a:gd name="connsiteY1610" fmla="*/ 685721 h 755236"/>
                <a:gd name="connsiteX1611" fmla="*/ 922471 w 1591877"/>
                <a:gd name="connsiteY1611" fmla="*/ 684783 h 755236"/>
                <a:gd name="connsiteX1612" fmla="*/ 922742 w 1591877"/>
                <a:gd name="connsiteY1612" fmla="*/ 683720 h 755236"/>
                <a:gd name="connsiteX1613" fmla="*/ 923014 w 1591877"/>
                <a:gd name="connsiteY1613" fmla="*/ 682533 h 755236"/>
                <a:gd name="connsiteX1614" fmla="*/ 923285 w 1591877"/>
                <a:gd name="connsiteY1614" fmla="*/ 681219 h 755236"/>
                <a:gd name="connsiteX1615" fmla="*/ 923557 w 1591877"/>
                <a:gd name="connsiteY1615" fmla="*/ 679783 h 755236"/>
                <a:gd name="connsiteX1616" fmla="*/ 923828 w 1591877"/>
                <a:gd name="connsiteY1616" fmla="*/ 678226 h 755236"/>
                <a:gd name="connsiteX1617" fmla="*/ 924099 w 1591877"/>
                <a:gd name="connsiteY1617" fmla="*/ 676546 h 755236"/>
                <a:gd name="connsiteX1618" fmla="*/ 924371 w 1591877"/>
                <a:gd name="connsiteY1618" fmla="*/ 674745 h 755236"/>
                <a:gd name="connsiteX1619" fmla="*/ 924642 w 1591877"/>
                <a:gd name="connsiteY1619" fmla="*/ 672825 h 755236"/>
                <a:gd name="connsiteX1620" fmla="*/ 924914 w 1591877"/>
                <a:gd name="connsiteY1620" fmla="*/ 670786 h 755236"/>
                <a:gd name="connsiteX1621" fmla="*/ 925185 w 1591877"/>
                <a:gd name="connsiteY1621" fmla="*/ 668628 h 755236"/>
                <a:gd name="connsiteX1622" fmla="*/ 925457 w 1591877"/>
                <a:gd name="connsiteY1622" fmla="*/ 666356 h 755236"/>
                <a:gd name="connsiteX1623" fmla="*/ 925728 w 1591877"/>
                <a:gd name="connsiteY1623" fmla="*/ 663969 h 755236"/>
                <a:gd name="connsiteX1624" fmla="*/ 925999 w 1591877"/>
                <a:gd name="connsiteY1624" fmla="*/ 661468 h 755236"/>
                <a:gd name="connsiteX1625" fmla="*/ 926271 w 1591877"/>
                <a:gd name="connsiteY1625" fmla="*/ 658852 h 755236"/>
                <a:gd name="connsiteX1626" fmla="*/ 926542 w 1591877"/>
                <a:gd name="connsiteY1626" fmla="*/ 656126 h 755236"/>
                <a:gd name="connsiteX1627" fmla="*/ 926814 w 1591877"/>
                <a:gd name="connsiteY1627" fmla="*/ 653290 h 755236"/>
                <a:gd name="connsiteX1628" fmla="*/ 927085 w 1591877"/>
                <a:gd name="connsiteY1628" fmla="*/ 650346 h 755236"/>
                <a:gd name="connsiteX1629" fmla="*/ 927357 w 1591877"/>
                <a:gd name="connsiteY1629" fmla="*/ 647297 h 755236"/>
                <a:gd name="connsiteX1630" fmla="*/ 927628 w 1591877"/>
                <a:gd name="connsiteY1630" fmla="*/ 644139 h 755236"/>
                <a:gd name="connsiteX1631" fmla="*/ 927899 w 1591877"/>
                <a:gd name="connsiteY1631" fmla="*/ 640878 h 755236"/>
                <a:gd name="connsiteX1632" fmla="*/ 928171 w 1591877"/>
                <a:gd name="connsiteY1632" fmla="*/ 637516 h 755236"/>
                <a:gd name="connsiteX1633" fmla="*/ 928442 w 1591877"/>
                <a:gd name="connsiteY1633" fmla="*/ 634053 h 755236"/>
                <a:gd name="connsiteX1634" fmla="*/ 928714 w 1591877"/>
                <a:gd name="connsiteY1634" fmla="*/ 630490 h 755236"/>
                <a:gd name="connsiteX1635" fmla="*/ 928985 w 1591877"/>
                <a:gd name="connsiteY1635" fmla="*/ 626831 h 755236"/>
                <a:gd name="connsiteX1636" fmla="*/ 929256 w 1591877"/>
                <a:gd name="connsiteY1636" fmla="*/ 623076 h 755236"/>
                <a:gd name="connsiteX1637" fmla="*/ 929528 w 1591877"/>
                <a:gd name="connsiteY1637" fmla="*/ 619225 h 755236"/>
                <a:gd name="connsiteX1638" fmla="*/ 929799 w 1591877"/>
                <a:gd name="connsiteY1638" fmla="*/ 615286 h 755236"/>
                <a:gd name="connsiteX1639" fmla="*/ 930071 w 1591877"/>
                <a:gd name="connsiteY1639" fmla="*/ 611255 h 755236"/>
                <a:gd name="connsiteX1640" fmla="*/ 930342 w 1591877"/>
                <a:gd name="connsiteY1640" fmla="*/ 607135 h 755236"/>
                <a:gd name="connsiteX1641" fmla="*/ 930614 w 1591877"/>
                <a:gd name="connsiteY1641" fmla="*/ 602930 h 755236"/>
                <a:gd name="connsiteX1642" fmla="*/ 930885 w 1591877"/>
                <a:gd name="connsiteY1642" fmla="*/ 598640 h 755236"/>
                <a:gd name="connsiteX1643" fmla="*/ 931156 w 1591877"/>
                <a:gd name="connsiteY1643" fmla="*/ 594270 h 755236"/>
                <a:gd name="connsiteX1644" fmla="*/ 931428 w 1591877"/>
                <a:gd name="connsiteY1644" fmla="*/ 589817 h 755236"/>
                <a:gd name="connsiteX1645" fmla="*/ 931971 w 1591877"/>
                <a:gd name="connsiteY1645" fmla="*/ 580680 h 755236"/>
                <a:gd name="connsiteX1646" fmla="*/ 932514 w 1591877"/>
                <a:gd name="connsiteY1646" fmla="*/ 571247 h 755236"/>
                <a:gd name="connsiteX1647" fmla="*/ 933056 w 1591877"/>
                <a:gd name="connsiteY1647" fmla="*/ 561537 h 755236"/>
                <a:gd name="connsiteX1648" fmla="*/ 933599 w 1591877"/>
                <a:gd name="connsiteY1648" fmla="*/ 551565 h 755236"/>
                <a:gd name="connsiteX1649" fmla="*/ 934142 w 1591877"/>
                <a:gd name="connsiteY1649" fmla="*/ 541350 h 755236"/>
                <a:gd name="connsiteX1650" fmla="*/ 934685 w 1591877"/>
                <a:gd name="connsiteY1650" fmla="*/ 530911 h 755236"/>
                <a:gd name="connsiteX1651" fmla="*/ 935228 w 1591877"/>
                <a:gd name="connsiteY1651" fmla="*/ 520267 h 755236"/>
                <a:gd name="connsiteX1652" fmla="*/ 935771 w 1591877"/>
                <a:gd name="connsiteY1652" fmla="*/ 509437 h 755236"/>
                <a:gd name="connsiteX1653" fmla="*/ 936314 w 1591877"/>
                <a:gd name="connsiteY1653" fmla="*/ 498436 h 755236"/>
                <a:gd name="connsiteX1654" fmla="*/ 937399 w 1591877"/>
                <a:gd name="connsiteY1654" fmla="*/ 476015 h 755236"/>
                <a:gd name="connsiteX1655" fmla="*/ 938485 w 1591877"/>
                <a:gd name="connsiteY1655" fmla="*/ 453157 h 755236"/>
                <a:gd name="connsiteX1656" fmla="*/ 940656 w 1591877"/>
                <a:gd name="connsiteY1656" fmla="*/ 406775 h 755236"/>
                <a:gd name="connsiteX1657" fmla="*/ 941878 w 1591877"/>
                <a:gd name="connsiteY1657" fmla="*/ 380679 h 755236"/>
                <a:gd name="connsiteX1658" fmla="*/ 943096 w 1591877"/>
                <a:gd name="connsiteY1658" fmla="*/ 354860 h 755236"/>
                <a:gd name="connsiteX1659" fmla="*/ 944317 w 1591877"/>
                <a:gd name="connsiteY1659" fmla="*/ 329536 h 755236"/>
                <a:gd name="connsiteX1660" fmla="*/ 944929 w 1591877"/>
                <a:gd name="connsiteY1660" fmla="*/ 317127 h 755236"/>
                <a:gd name="connsiteX1661" fmla="*/ 945538 w 1591877"/>
                <a:gd name="connsiteY1661" fmla="*/ 304919 h 755236"/>
                <a:gd name="connsiteX1662" fmla="*/ 946151 w 1591877"/>
                <a:gd name="connsiteY1662" fmla="*/ 292939 h 755236"/>
                <a:gd name="connsiteX1663" fmla="*/ 946760 w 1591877"/>
                <a:gd name="connsiteY1663" fmla="*/ 281214 h 755236"/>
                <a:gd name="connsiteX1664" fmla="*/ 947372 w 1591877"/>
                <a:gd name="connsiteY1664" fmla="*/ 269762 h 755236"/>
                <a:gd name="connsiteX1665" fmla="*/ 947981 w 1591877"/>
                <a:gd name="connsiteY1665" fmla="*/ 258612 h 755236"/>
                <a:gd name="connsiteX1666" fmla="*/ 948594 w 1591877"/>
                <a:gd name="connsiteY1666" fmla="*/ 247786 h 755236"/>
                <a:gd name="connsiteX1667" fmla="*/ 949203 w 1591877"/>
                <a:gd name="connsiteY1667" fmla="*/ 237300 h 755236"/>
                <a:gd name="connsiteX1668" fmla="*/ 949507 w 1591877"/>
                <a:gd name="connsiteY1668" fmla="*/ 232192 h 755236"/>
                <a:gd name="connsiteX1669" fmla="*/ 949815 w 1591877"/>
                <a:gd name="connsiteY1669" fmla="*/ 227179 h 755236"/>
                <a:gd name="connsiteX1670" fmla="*/ 950120 w 1591877"/>
                <a:gd name="connsiteY1670" fmla="*/ 222262 h 755236"/>
                <a:gd name="connsiteX1671" fmla="*/ 950424 w 1591877"/>
                <a:gd name="connsiteY1671" fmla="*/ 217444 h 755236"/>
                <a:gd name="connsiteX1672" fmla="*/ 950728 w 1591877"/>
                <a:gd name="connsiteY1672" fmla="*/ 212726 h 755236"/>
                <a:gd name="connsiteX1673" fmla="*/ 951037 w 1591877"/>
                <a:gd name="connsiteY1673" fmla="*/ 208111 h 755236"/>
                <a:gd name="connsiteX1674" fmla="*/ 951341 w 1591877"/>
                <a:gd name="connsiteY1674" fmla="*/ 203601 h 755236"/>
                <a:gd name="connsiteX1675" fmla="*/ 951645 w 1591877"/>
                <a:gd name="connsiteY1675" fmla="*/ 199197 h 755236"/>
                <a:gd name="connsiteX1676" fmla="*/ 951950 w 1591877"/>
                <a:gd name="connsiteY1676" fmla="*/ 194906 h 755236"/>
                <a:gd name="connsiteX1677" fmla="*/ 952254 w 1591877"/>
                <a:gd name="connsiteY1677" fmla="*/ 190725 h 755236"/>
                <a:gd name="connsiteX1678" fmla="*/ 952562 w 1591877"/>
                <a:gd name="connsiteY1678" fmla="*/ 186658 h 755236"/>
                <a:gd name="connsiteX1679" fmla="*/ 952867 w 1591877"/>
                <a:gd name="connsiteY1679" fmla="*/ 182706 h 755236"/>
                <a:gd name="connsiteX1680" fmla="*/ 953171 w 1591877"/>
                <a:gd name="connsiteY1680" fmla="*/ 178870 h 755236"/>
                <a:gd name="connsiteX1681" fmla="*/ 953479 w 1591877"/>
                <a:gd name="connsiteY1681" fmla="*/ 175153 h 755236"/>
                <a:gd name="connsiteX1682" fmla="*/ 953784 w 1591877"/>
                <a:gd name="connsiteY1682" fmla="*/ 171558 h 755236"/>
                <a:gd name="connsiteX1683" fmla="*/ 954088 w 1591877"/>
                <a:gd name="connsiteY1683" fmla="*/ 168085 h 755236"/>
                <a:gd name="connsiteX1684" fmla="*/ 954393 w 1591877"/>
                <a:gd name="connsiteY1684" fmla="*/ 164734 h 755236"/>
                <a:gd name="connsiteX1685" fmla="*/ 954697 w 1591877"/>
                <a:gd name="connsiteY1685" fmla="*/ 161510 h 755236"/>
                <a:gd name="connsiteX1686" fmla="*/ 955005 w 1591877"/>
                <a:gd name="connsiteY1686" fmla="*/ 158412 h 755236"/>
                <a:gd name="connsiteX1687" fmla="*/ 955310 w 1591877"/>
                <a:gd name="connsiteY1687" fmla="*/ 155442 h 755236"/>
                <a:gd name="connsiteX1688" fmla="*/ 955614 w 1591877"/>
                <a:gd name="connsiteY1688" fmla="*/ 152602 h 755236"/>
                <a:gd name="connsiteX1689" fmla="*/ 955919 w 1591877"/>
                <a:gd name="connsiteY1689" fmla="*/ 149892 h 755236"/>
                <a:gd name="connsiteX1690" fmla="*/ 956227 w 1591877"/>
                <a:gd name="connsiteY1690" fmla="*/ 147313 h 755236"/>
                <a:gd name="connsiteX1691" fmla="*/ 956531 w 1591877"/>
                <a:gd name="connsiteY1691" fmla="*/ 144867 h 755236"/>
                <a:gd name="connsiteX1692" fmla="*/ 956836 w 1591877"/>
                <a:gd name="connsiteY1692" fmla="*/ 142554 h 755236"/>
                <a:gd name="connsiteX1693" fmla="*/ 957140 w 1591877"/>
                <a:gd name="connsiteY1693" fmla="*/ 140376 h 755236"/>
                <a:gd name="connsiteX1694" fmla="*/ 957448 w 1591877"/>
                <a:gd name="connsiteY1694" fmla="*/ 138332 h 755236"/>
                <a:gd name="connsiteX1695" fmla="*/ 957753 w 1591877"/>
                <a:gd name="connsiteY1695" fmla="*/ 136425 h 755236"/>
                <a:gd name="connsiteX1696" fmla="*/ 958057 w 1591877"/>
                <a:gd name="connsiteY1696" fmla="*/ 134654 h 755236"/>
                <a:gd name="connsiteX1697" fmla="*/ 958361 w 1591877"/>
                <a:gd name="connsiteY1697" fmla="*/ 133020 h 755236"/>
                <a:gd name="connsiteX1698" fmla="*/ 958670 w 1591877"/>
                <a:gd name="connsiteY1698" fmla="*/ 131524 h 755236"/>
                <a:gd name="connsiteX1699" fmla="*/ 958974 w 1591877"/>
                <a:gd name="connsiteY1699" fmla="*/ 130165 h 755236"/>
                <a:gd name="connsiteX1700" fmla="*/ 959278 w 1591877"/>
                <a:gd name="connsiteY1700" fmla="*/ 128945 h 755236"/>
                <a:gd name="connsiteX1701" fmla="*/ 959583 w 1591877"/>
                <a:gd name="connsiteY1701" fmla="*/ 127864 h 755236"/>
                <a:gd name="connsiteX1702" fmla="*/ 959887 w 1591877"/>
                <a:gd name="connsiteY1702" fmla="*/ 126921 h 755236"/>
                <a:gd name="connsiteX1703" fmla="*/ 960195 w 1591877"/>
                <a:gd name="connsiteY1703" fmla="*/ 126118 h 755236"/>
                <a:gd name="connsiteX1704" fmla="*/ 960500 w 1591877"/>
                <a:gd name="connsiteY1704" fmla="*/ 125453 h 755236"/>
                <a:gd name="connsiteX1705" fmla="*/ 960650 w 1591877"/>
                <a:gd name="connsiteY1705" fmla="*/ 125173 h 755236"/>
                <a:gd name="connsiteX1706" fmla="*/ 960804 w 1591877"/>
                <a:gd name="connsiteY1706" fmla="*/ 124927 h 755236"/>
                <a:gd name="connsiteX1707" fmla="*/ 960958 w 1591877"/>
                <a:gd name="connsiteY1707" fmla="*/ 124716 h 755236"/>
                <a:gd name="connsiteX1708" fmla="*/ 961035 w 1591877"/>
                <a:gd name="connsiteY1708" fmla="*/ 124624 h 755236"/>
                <a:gd name="connsiteX1709" fmla="*/ 961109 w 1591877"/>
                <a:gd name="connsiteY1709" fmla="*/ 124540 h 755236"/>
                <a:gd name="connsiteX1710" fmla="*/ 961186 w 1591877"/>
                <a:gd name="connsiteY1710" fmla="*/ 124465 h 755236"/>
                <a:gd name="connsiteX1711" fmla="*/ 961263 w 1591877"/>
                <a:gd name="connsiteY1711" fmla="*/ 124398 h 755236"/>
                <a:gd name="connsiteX1712" fmla="*/ 961340 w 1591877"/>
                <a:gd name="connsiteY1712" fmla="*/ 124341 h 755236"/>
                <a:gd name="connsiteX1713" fmla="*/ 961417 w 1591877"/>
                <a:gd name="connsiteY1713" fmla="*/ 124291 h 755236"/>
                <a:gd name="connsiteX1714" fmla="*/ 961490 w 1591877"/>
                <a:gd name="connsiteY1714" fmla="*/ 124251 h 755236"/>
                <a:gd name="connsiteX1715" fmla="*/ 961567 w 1591877"/>
                <a:gd name="connsiteY1715" fmla="*/ 124219 h 755236"/>
                <a:gd name="connsiteX1716" fmla="*/ 961644 w 1591877"/>
                <a:gd name="connsiteY1716" fmla="*/ 124196 h 755236"/>
                <a:gd name="connsiteX1717" fmla="*/ 961721 w 1591877"/>
                <a:gd name="connsiteY1717" fmla="*/ 124181 h 755236"/>
                <a:gd name="connsiteX1718" fmla="*/ 961798 w 1591877"/>
                <a:gd name="connsiteY1718" fmla="*/ 124175 h 755236"/>
                <a:gd name="connsiteX1719" fmla="*/ 961872 w 1591877"/>
                <a:gd name="connsiteY1719" fmla="*/ 124178 h 755236"/>
                <a:gd name="connsiteX1720" fmla="*/ 961949 w 1591877"/>
                <a:gd name="connsiteY1720" fmla="*/ 124189 h 755236"/>
                <a:gd name="connsiteX1721" fmla="*/ 962026 w 1591877"/>
                <a:gd name="connsiteY1721" fmla="*/ 124209 h 755236"/>
                <a:gd name="connsiteX1722" fmla="*/ 962103 w 1591877"/>
                <a:gd name="connsiteY1722" fmla="*/ 124238 h 755236"/>
                <a:gd name="connsiteX1723" fmla="*/ 962180 w 1591877"/>
                <a:gd name="connsiteY1723" fmla="*/ 124275 h 755236"/>
                <a:gd name="connsiteX1724" fmla="*/ 962257 w 1591877"/>
                <a:gd name="connsiteY1724" fmla="*/ 124321 h 755236"/>
                <a:gd name="connsiteX1725" fmla="*/ 962330 w 1591877"/>
                <a:gd name="connsiteY1725" fmla="*/ 124375 h 755236"/>
                <a:gd name="connsiteX1726" fmla="*/ 962407 w 1591877"/>
                <a:gd name="connsiteY1726" fmla="*/ 124438 h 755236"/>
                <a:gd name="connsiteX1727" fmla="*/ 962484 w 1591877"/>
                <a:gd name="connsiteY1727" fmla="*/ 124509 h 755236"/>
                <a:gd name="connsiteX1728" fmla="*/ 962561 w 1591877"/>
                <a:gd name="connsiteY1728" fmla="*/ 124589 h 755236"/>
                <a:gd name="connsiteX1729" fmla="*/ 962638 w 1591877"/>
                <a:gd name="connsiteY1729" fmla="*/ 124678 h 755236"/>
                <a:gd name="connsiteX1730" fmla="*/ 962789 w 1591877"/>
                <a:gd name="connsiteY1730" fmla="*/ 124880 h 755236"/>
                <a:gd name="connsiteX1731" fmla="*/ 962943 w 1591877"/>
                <a:gd name="connsiteY1731" fmla="*/ 125117 h 755236"/>
                <a:gd name="connsiteX1732" fmla="*/ 963247 w 1591877"/>
                <a:gd name="connsiteY1732" fmla="*/ 125692 h 755236"/>
                <a:gd name="connsiteX1733" fmla="*/ 963551 w 1591877"/>
                <a:gd name="connsiteY1733" fmla="*/ 126403 h 755236"/>
                <a:gd name="connsiteX1734" fmla="*/ 963856 w 1591877"/>
                <a:gd name="connsiteY1734" fmla="*/ 127247 h 755236"/>
                <a:gd name="connsiteX1735" fmla="*/ 964164 w 1591877"/>
                <a:gd name="connsiteY1735" fmla="*/ 128226 h 755236"/>
                <a:gd name="connsiteX1736" fmla="*/ 964468 w 1591877"/>
                <a:gd name="connsiteY1736" fmla="*/ 129337 h 755236"/>
                <a:gd name="connsiteX1737" fmla="*/ 964773 w 1591877"/>
                <a:gd name="connsiteY1737" fmla="*/ 130580 h 755236"/>
                <a:gd name="connsiteX1738" fmla="*/ 965077 w 1591877"/>
                <a:gd name="connsiteY1738" fmla="*/ 131954 h 755236"/>
                <a:gd name="connsiteX1739" fmla="*/ 965385 w 1591877"/>
                <a:gd name="connsiteY1739" fmla="*/ 133457 h 755236"/>
                <a:gd name="connsiteX1740" fmla="*/ 965690 w 1591877"/>
                <a:gd name="connsiteY1740" fmla="*/ 135089 h 755236"/>
                <a:gd name="connsiteX1741" fmla="*/ 965994 w 1591877"/>
                <a:gd name="connsiteY1741" fmla="*/ 136847 h 755236"/>
                <a:gd name="connsiteX1742" fmla="*/ 966299 w 1591877"/>
                <a:gd name="connsiteY1742" fmla="*/ 138732 h 755236"/>
                <a:gd name="connsiteX1743" fmla="*/ 966607 w 1591877"/>
                <a:gd name="connsiteY1743" fmla="*/ 140741 h 755236"/>
                <a:gd name="connsiteX1744" fmla="*/ 966911 w 1591877"/>
                <a:gd name="connsiteY1744" fmla="*/ 142872 h 755236"/>
                <a:gd name="connsiteX1745" fmla="*/ 967216 w 1591877"/>
                <a:gd name="connsiteY1745" fmla="*/ 145126 h 755236"/>
                <a:gd name="connsiteX1746" fmla="*/ 967520 w 1591877"/>
                <a:gd name="connsiteY1746" fmla="*/ 147499 h 755236"/>
                <a:gd name="connsiteX1747" fmla="*/ 967825 w 1591877"/>
                <a:gd name="connsiteY1747" fmla="*/ 149990 h 755236"/>
                <a:gd name="connsiteX1748" fmla="*/ 968133 w 1591877"/>
                <a:gd name="connsiteY1748" fmla="*/ 152597 h 755236"/>
                <a:gd name="connsiteX1749" fmla="*/ 968437 w 1591877"/>
                <a:gd name="connsiteY1749" fmla="*/ 155321 h 755236"/>
                <a:gd name="connsiteX1750" fmla="*/ 968742 w 1591877"/>
                <a:gd name="connsiteY1750" fmla="*/ 158157 h 755236"/>
                <a:gd name="connsiteX1751" fmla="*/ 969046 w 1591877"/>
                <a:gd name="connsiteY1751" fmla="*/ 161103 h 755236"/>
                <a:gd name="connsiteX1752" fmla="*/ 969354 w 1591877"/>
                <a:gd name="connsiteY1752" fmla="*/ 164159 h 755236"/>
                <a:gd name="connsiteX1753" fmla="*/ 969659 w 1591877"/>
                <a:gd name="connsiteY1753" fmla="*/ 167323 h 755236"/>
                <a:gd name="connsiteX1754" fmla="*/ 969963 w 1591877"/>
                <a:gd name="connsiteY1754" fmla="*/ 170591 h 755236"/>
                <a:gd name="connsiteX1755" fmla="*/ 970268 w 1591877"/>
                <a:gd name="connsiteY1755" fmla="*/ 173962 h 755236"/>
                <a:gd name="connsiteX1756" fmla="*/ 970576 w 1591877"/>
                <a:gd name="connsiteY1756" fmla="*/ 177434 h 755236"/>
                <a:gd name="connsiteX1757" fmla="*/ 970880 w 1591877"/>
                <a:gd name="connsiteY1757" fmla="*/ 181006 h 755236"/>
                <a:gd name="connsiteX1758" fmla="*/ 971185 w 1591877"/>
                <a:gd name="connsiteY1758" fmla="*/ 184674 h 755236"/>
                <a:gd name="connsiteX1759" fmla="*/ 971489 w 1591877"/>
                <a:gd name="connsiteY1759" fmla="*/ 188437 h 755236"/>
                <a:gd name="connsiteX1760" fmla="*/ 971797 w 1591877"/>
                <a:gd name="connsiteY1760" fmla="*/ 192290 h 755236"/>
                <a:gd name="connsiteX1761" fmla="*/ 972406 w 1591877"/>
                <a:gd name="connsiteY1761" fmla="*/ 200268 h 755236"/>
                <a:gd name="connsiteX1762" fmla="*/ 973018 w 1591877"/>
                <a:gd name="connsiteY1762" fmla="*/ 208582 h 755236"/>
                <a:gd name="connsiteX1763" fmla="*/ 973627 w 1591877"/>
                <a:gd name="connsiteY1763" fmla="*/ 217215 h 755236"/>
                <a:gd name="connsiteX1764" fmla="*/ 974240 w 1591877"/>
                <a:gd name="connsiteY1764" fmla="*/ 226148 h 755236"/>
                <a:gd name="connsiteX1765" fmla="*/ 974849 w 1591877"/>
                <a:gd name="connsiteY1765" fmla="*/ 235358 h 755236"/>
                <a:gd name="connsiteX1766" fmla="*/ 975461 w 1591877"/>
                <a:gd name="connsiteY1766" fmla="*/ 244824 h 755236"/>
                <a:gd name="connsiteX1767" fmla="*/ 976070 w 1591877"/>
                <a:gd name="connsiteY1767" fmla="*/ 254526 h 755236"/>
                <a:gd name="connsiteX1768" fmla="*/ 976679 w 1591877"/>
                <a:gd name="connsiteY1768" fmla="*/ 264438 h 755236"/>
                <a:gd name="connsiteX1769" fmla="*/ 977292 w 1591877"/>
                <a:gd name="connsiteY1769" fmla="*/ 274540 h 755236"/>
                <a:gd name="connsiteX1770" fmla="*/ 978513 w 1591877"/>
                <a:gd name="connsiteY1770" fmla="*/ 295218 h 755236"/>
                <a:gd name="connsiteX1771" fmla="*/ 979734 w 1591877"/>
                <a:gd name="connsiteY1771" fmla="*/ 316378 h 755236"/>
                <a:gd name="connsiteX1772" fmla="*/ 981814 w 1591877"/>
                <a:gd name="connsiteY1772" fmla="*/ 352984 h 755236"/>
                <a:gd name="connsiteX1773" fmla="*/ 983894 w 1591877"/>
                <a:gd name="connsiteY1773" fmla="*/ 389513 h 755236"/>
                <a:gd name="connsiteX1774" fmla="*/ 984932 w 1591877"/>
                <a:gd name="connsiteY1774" fmla="*/ 407464 h 755236"/>
                <a:gd name="connsiteX1775" fmla="*/ 985974 w 1591877"/>
                <a:gd name="connsiteY1775" fmla="*/ 425061 h 755236"/>
                <a:gd name="connsiteX1776" fmla="*/ 987015 w 1591877"/>
                <a:gd name="connsiteY1776" fmla="*/ 442196 h 755236"/>
                <a:gd name="connsiteX1777" fmla="*/ 987532 w 1591877"/>
                <a:gd name="connsiteY1777" fmla="*/ 450559 h 755236"/>
                <a:gd name="connsiteX1778" fmla="*/ 988053 w 1591877"/>
                <a:gd name="connsiteY1778" fmla="*/ 458770 h 755236"/>
                <a:gd name="connsiteX1779" fmla="*/ 988574 w 1591877"/>
                <a:gd name="connsiteY1779" fmla="*/ 466815 h 755236"/>
                <a:gd name="connsiteX1780" fmla="*/ 989095 w 1591877"/>
                <a:gd name="connsiteY1780" fmla="*/ 474685 h 755236"/>
                <a:gd name="connsiteX1781" fmla="*/ 989612 w 1591877"/>
                <a:gd name="connsiteY1781" fmla="*/ 482365 h 755236"/>
                <a:gd name="connsiteX1782" fmla="*/ 990133 w 1591877"/>
                <a:gd name="connsiteY1782" fmla="*/ 489849 h 755236"/>
                <a:gd name="connsiteX1783" fmla="*/ 990654 w 1591877"/>
                <a:gd name="connsiteY1783" fmla="*/ 497122 h 755236"/>
                <a:gd name="connsiteX1784" fmla="*/ 991175 w 1591877"/>
                <a:gd name="connsiteY1784" fmla="*/ 504174 h 755236"/>
                <a:gd name="connsiteX1785" fmla="*/ 991692 w 1591877"/>
                <a:gd name="connsiteY1785" fmla="*/ 510998 h 755236"/>
                <a:gd name="connsiteX1786" fmla="*/ 992213 w 1591877"/>
                <a:gd name="connsiteY1786" fmla="*/ 517583 h 755236"/>
                <a:gd name="connsiteX1787" fmla="*/ 992734 w 1591877"/>
                <a:gd name="connsiteY1787" fmla="*/ 523923 h 755236"/>
                <a:gd name="connsiteX1788" fmla="*/ 993254 w 1591877"/>
                <a:gd name="connsiteY1788" fmla="*/ 530004 h 755236"/>
                <a:gd name="connsiteX1789" fmla="*/ 993772 w 1591877"/>
                <a:gd name="connsiteY1789" fmla="*/ 535821 h 755236"/>
                <a:gd name="connsiteX1790" fmla="*/ 994292 w 1591877"/>
                <a:gd name="connsiteY1790" fmla="*/ 541368 h 755236"/>
                <a:gd name="connsiteX1791" fmla="*/ 994813 w 1591877"/>
                <a:gd name="connsiteY1791" fmla="*/ 546637 h 755236"/>
                <a:gd name="connsiteX1792" fmla="*/ 995334 w 1591877"/>
                <a:gd name="connsiteY1792" fmla="*/ 551617 h 755236"/>
                <a:gd name="connsiteX1793" fmla="*/ 995855 w 1591877"/>
                <a:gd name="connsiteY1793" fmla="*/ 556310 h 755236"/>
                <a:gd name="connsiteX1794" fmla="*/ 996372 w 1591877"/>
                <a:gd name="connsiteY1794" fmla="*/ 560702 h 755236"/>
                <a:gd name="connsiteX1795" fmla="*/ 996893 w 1591877"/>
                <a:gd name="connsiteY1795" fmla="*/ 564793 h 755236"/>
                <a:gd name="connsiteX1796" fmla="*/ 997414 w 1591877"/>
                <a:gd name="connsiteY1796" fmla="*/ 568578 h 755236"/>
                <a:gd name="connsiteX1797" fmla="*/ 997674 w 1591877"/>
                <a:gd name="connsiteY1797" fmla="*/ 570355 h 755236"/>
                <a:gd name="connsiteX1798" fmla="*/ 997935 w 1591877"/>
                <a:gd name="connsiteY1798" fmla="*/ 572053 h 755236"/>
                <a:gd name="connsiteX1799" fmla="*/ 998195 w 1591877"/>
                <a:gd name="connsiteY1799" fmla="*/ 573671 h 755236"/>
                <a:gd name="connsiteX1800" fmla="*/ 998452 w 1591877"/>
                <a:gd name="connsiteY1800" fmla="*/ 575210 h 755236"/>
                <a:gd name="connsiteX1801" fmla="*/ 998712 w 1591877"/>
                <a:gd name="connsiteY1801" fmla="*/ 576672 h 755236"/>
                <a:gd name="connsiteX1802" fmla="*/ 998973 w 1591877"/>
                <a:gd name="connsiteY1802" fmla="*/ 578053 h 755236"/>
                <a:gd name="connsiteX1803" fmla="*/ 999233 w 1591877"/>
                <a:gd name="connsiteY1803" fmla="*/ 579354 h 755236"/>
                <a:gd name="connsiteX1804" fmla="*/ 999493 w 1591877"/>
                <a:gd name="connsiteY1804" fmla="*/ 580574 h 755236"/>
                <a:gd name="connsiteX1805" fmla="*/ 999754 w 1591877"/>
                <a:gd name="connsiteY1805" fmla="*/ 581715 h 755236"/>
                <a:gd name="connsiteX1806" fmla="*/ 1000014 w 1591877"/>
                <a:gd name="connsiteY1806" fmla="*/ 582774 h 755236"/>
                <a:gd name="connsiteX1807" fmla="*/ 1000271 w 1591877"/>
                <a:gd name="connsiteY1807" fmla="*/ 583751 h 755236"/>
                <a:gd name="connsiteX1808" fmla="*/ 1000531 w 1591877"/>
                <a:gd name="connsiteY1808" fmla="*/ 584650 h 755236"/>
                <a:gd name="connsiteX1809" fmla="*/ 1000792 w 1591877"/>
                <a:gd name="connsiteY1809" fmla="*/ 585464 h 755236"/>
                <a:gd name="connsiteX1810" fmla="*/ 1001052 w 1591877"/>
                <a:gd name="connsiteY1810" fmla="*/ 586200 h 755236"/>
                <a:gd name="connsiteX1811" fmla="*/ 1001313 w 1591877"/>
                <a:gd name="connsiteY1811" fmla="*/ 586854 h 755236"/>
                <a:gd name="connsiteX1812" fmla="*/ 1001573 w 1591877"/>
                <a:gd name="connsiteY1812" fmla="*/ 587424 h 755236"/>
                <a:gd name="connsiteX1813" fmla="*/ 1001834 w 1591877"/>
                <a:gd name="connsiteY1813" fmla="*/ 587915 h 755236"/>
                <a:gd name="connsiteX1814" fmla="*/ 1002094 w 1591877"/>
                <a:gd name="connsiteY1814" fmla="*/ 588325 h 755236"/>
                <a:gd name="connsiteX1815" fmla="*/ 1002222 w 1591877"/>
                <a:gd name="connsiteY1815" fmla="*/ 588501 h 755236"/>
                <a:gd name="connsiteX1816" fmla="*/ 1002354 w 1591877"/>
                <a:gd name="connsiteY1816" fmla="*/ 588655 h 755236"/>
                <a:gd name="connsiteX1817" fmla="*/ 1002483 w 1591877"/>
                <a:gd name="connsiteY1817" fmla="*/ 588787 h 755236"/>
                <a:gd name="connsiteX1818" fmla="*/ 1002549 w 1591877"/>
                <a:gd name="connsiteY1818" fmla="*/ 588846 h 755236"/>
                <a:gd name="connsiteX1819" fmla="*/ 1002611 w 1591877"/>
                <a:gd name="connsiteY1819" fmla="*/ 588902 h 755236"/>
                <a:gd name="connsiteX1820" fmla="*/ 1002677 w 1591877"/>
                <a:gd name="connsiteY1820" fmla="*/ 588950 h 755236"/>
                <a:gd name="connsiteX1821" fmla="*/ 1002743 w 1591877"/>
                <a:gd name="connsiteY1821" fmla="*/ 588994 h 755236"/>
                <a:gd name="connsiteX1822" fmla="*/ 1002809 w 1591877"/>
                <a:gd name="connsiteY1822" fmla="*/ 589034 h 755236"/>
                <a:gd name="connsiteX1823" fmla="*/ 1002872 w 1591877"/>
                <a:gd name="connsiteY1823" fmla="*/ 589069 h 755236"/>
                <a:gd name="connsiteX1824" fmla="*/ 1002938 w 1591877"/>
                <a:gd name="connsiteY1824" fmla="*/ 589097 h 755236"/>
                <a:gd name="connsiteX1825" fmla="*/ 1003004 w 1591877"/>
                <a:gd name="connsiteY1825" fmla="*/ 589122 h 755236"/>
                <a:gd name="connsiteX1826" fmla="*/ 1003066 w 1591877"/>
                <a:gd name="connsiteY1826" fmla="*/ 589139 h 755236"/>
                <a:gd name="connsiteX1827" fmla="*/ 1003132 w 1591877"/>
                <a:gd name="connsiteY1827" fmla="*/ 589155 h 755236"/>
                <a:gd name="connsiteX1828" fmla="*/ 1003198 w 1591877"/>
                <a:gd name="connsiteY1828" fmla="*/ 589163 h 755236"/>
                <a:gd name="connsiteX1829" fmla="*/ 1003264 w 1591877"/>
                <a:gd name="connsiteY1829" fmla="*/ 589166 h 755236"/>
                <a:gd name="connsiteX1830" fmla="*/ 1003326 w 1591877"/>
                <a:gd name="connsiteY1830" fmla="*/ 589166 h 755236"/>
                <a:gd name="connsiteX1831" fmla="*/ 1003392 w 1591877"/>
                <a:gd name="connsiteY1831" fmla="*/ 589159 h 755236"/>
                <a:gd name="connsiteX1832" fmla="*/ 1003458 w 1591877"/>
                <a:gd name="connsiteY1832" fmla="*/ 589148 h 755236"/>
                <a:gd name="connsiteX1833" fmla="*/ 1003525 w 1591877"/>
                <a:gd name="connsiteY1833" fmla="*/ 589133 h 755236"/>
                <a:gd name="connsiteX1834" fmla="*/ 1003587 w 1591877"/>
                <a:gd name="connsiteY1834" fmla="*/ 589111 h 755236"/>
                <a:gd name="connsiteX1835" fmla="*/ 1003653 w 1591877"/>
                <a:gd name="connsiteY1835" fmla="*/ 589084 h 755236"/>
                <a:gd name="connsiteX1836" fmla="*/ 1003719 w 1591877"/>
                <a:gd name="connsiteY1836" fmla="*/ 589053 h 755236"/>
                <a:gd name="connsiteX1837" fmla="*/ 1003781 w 1591877"/>
                <a:gd name="connsiteY1837" fmla="*/ 589016 h 755236"/>
                <a:gd name="connsiteX1838" fmla="*/ 1003847 w 1591877"/>
                <a:gd name="connsiteY1838" fmla="*/ 588976 h 755236"/>
                <a:gd name="connsiteX1839" fmla="*/ 1003913 w 1591877"/>
                <a:gd name="connsiteY1839" fmla="*/ 588930 h 755236"/>
                <a:gd name="connsiteX1840" fmla="*/ 1003979 w 1591877"/>
                <a:gd name="connsiteY1840" fmla="*/ 588877 h 755236"/>
                <a:gd name="connsiteX1841" fmla="*/ 1004042 w 1591877"/>
                <a:gd name="connsiteY1841" fmla="*/ 588822 h 755236"/>
                <a:gd name="connsiteX1842" fmla="*/ 1004174 w 1591877"/>
                <a:gd name="connsiteY1842" fmla="*/ 588695 h 755236"/>
                <a:gd name="connsiteX1843" fmla="*/ 1004302 w 1591877"/>
                <a:gd name="connsiteY1843" fmla="*/ 588547 h 755236"/>
                <a:gd name="connsiteX1844" fmla="*/ 1004434 w 1591877"/>
                <a:gd name="connsiteY1844" fmla="*/ 588382 h 755236"/>
                <a:gd name="connsiteX1845" fmla="*/ 1004695 w 1591877"/>
                <a:gd name="connsiteY1845" fmla="*/ 587988 h 755236"/>
                <a:gd name="connsiteX1846" fmla="*/ 1004951 w 1591877"/>
                <a:gd name="connsiteY1846" fmla="*/ 587517 h 755236"/>
                <a:gd name="connsiteX1847" fmla="*/ 1005212 w 1591877"/>
                <a:gd name="connsiteY1847" fmla="*/ 586966 h 755236"/>
                <a:gd name="connsiteX1848" fmla="*/ 1005733 w 1591877"/>
                <a:gd name="connsiteY1848" fmla="*/ 585636 h 755236"/>
                <a:gd name="connsiteX1849" fmla="*/ 1006253 w 1591877"/>
                <a:gd name="connsiteY1849" fmla="*/ 583996 h 755236"/>
                <a:gd name="connsiteX1850" fmla="*/ 1006774 w 1591877"/>
                <a:gd name="connsiteY1850" fmla="*/ 582056 h 755236"/>
                <a:gd name="connsiteX1851" fmla="*/ 1007291 w 1591877"/>
                <a:gd name="connsiteY1851" fmla="*/ 579819 h 755236"/>
                <a:gd name="connsiteX1852" fmla="*/ 1007812 w 1591877"/>
                <a:gd name="connsiteY1852" fmla="*/ 577287 h 755236"/>
                <a:gd name="connsiteX1853" fmla="*/ 1008333 w 1591877"/>
                <a:gd name="connsiteY1853" fmla="*/ 574471 h 755236"/>
                <a:gd name="connsiteX1854" fmla="*/ 1008854 w 1591877"/>
                <a:gd name="connsiteY1854" fmla="*/ 571375 h 755236"/>
                <a:gd name="connsiteX1855" fmla="*/ 1009375 w 1591877"/>
                <a:gd name="connsiteY1855" fmla="*/ 568004 h 755236"/>
                <a:gd name="connsiteX1856" fmla="*/ 1009892 w 1591877"/>
                <a:gd name="connsiteY1856" fmla="*/ 564366 h 755236"/>
                <a:gd name="connsiteX1857" fmla="*/ 1010413 w 1591877"/>
                <a:gd name="connsiteY1857" fmla="*/ 560471 h 755236"/>
                <a:gd name="connsiteX1858" fmla="*/ 1010934 w 1591877"/>
                <a:gd name="connsiteY1858" fmla="*/ 556323 h 755236"/>
                <a:gd name="connsiteX1859" fmla="*/ 1011455 w 1591877"/>
                <a:gd name="connsiteY1859" fmla="*/ 551932 h 755236"/>
                <a:gd name="connsiteX1860" fmla="*/ 1011972 w 1591877"/>
                <a:gd name="connsiteY1860" fmla="*/ 547306 h 755236"/>
                <a:gd name="connsiteX1861" fmla="*/ 1012493 w 1591877"/>
                <a:gd name="connsiteY1861" fmla="*/ 542453 h 755236"/>
                <a:gd name="connsiteX1862" fmla="*/ 1013013 w 1591877"/>
                <a:gd name="connsiteY1862" fmla="*/ 537385 h 755236"/>
                <a:gd name="connsiteX1863" fmla="*/ 1013567 w 1591877"/>
                <a:gd name="connsiteY1863" fmla="*/ 531739 h 755236"/>
                <a:gd name="connsiteX1864" fmla="*/ 1014125 w 1591877"/>
                <a:gd name="connsiteY1864" fmla="*/ 525867 h 755236"/>
                <a:gd name="connsiteX1865" fmla="*/ 1014679 w 1591877"/>
                <a:gd name="connsiteY1865" fmla="*/ 519781 h 755236"/>
                <a:gd name="connsiteX1866" fmla="*/ 1015236 w 1591877"/>
                <a:gd name="connsiteY1866" fmla="*/ 513495 h 755236"/>
                <a:gd name="connsiteX1867" fmla="*/ 1015790 w 1591877"/>
                <a:gd name="connsiteY1867" fmla="*/ 507019 h 755236"/>
                <a:gd name="connsiteX1868" fmla="*/ 1016348 w 1591877"/>
                <a:gd name="connsiteY1868" fmla="*/ 500369 h 755236"/>
                <a:gd name="connsiteX1869" fmla="*/ 1017459 w 1591877"/>
                <a:gd name="connsiteY1869" fmla="*/ 486590 h 755236"/>
                <a:gd name="connsiteX1870" fmla="*/ 1018570 w 1591877"/>
                <a:gd name="connsiteY1870" fmla="*/ 472269 h 755236"/>
                <a:gd name="connsiteX1871" fmla="*/ 1019682 w 1591877"/>
                <a:gd name="connsiteY1871" fmla="*/ 457515 h 755236"/>
                <a:gd name="connsiteX1872" fmla="*/ 1021901 w 1591877"/>
                <a:gd name="connsiteY1872" fmla="*/ 427142 h 755236"/>
                <a:gd name="connsiteX1873" fmla="*/ 1024124 w 1591877"/>
                <a:gd name="connsiteY1873" fmla="*/ 396374 h 755236"/>
                <a:gd name="connsiteX1874" fmla="*/ 1026346 w 1591877"/>
                <a:gd name="connsiteY1874" fmla="*/ 366083 h 755236"/>
                <a:gd name="connsiteX1875" fmla="*/ 1027458 w 1591877"/>
                <a:gd name="connsiteY1875" fmla="*/ 351383 h 755236"/>
                <a:gd name="connsiteX1876" fmla="*/ 1028569 w 1591877"/>
                <a:gd name="connsiteY1876" fmla="*/ 337113 h 755236"/>
                <a:gd name="connsiteX1877" fmla="*/ 1029680 w 1591877"/>
                <a:gd name="connsiteY1877" fmla="*/ 323369 h 755236"/>
                <a:gd name="connsiteX1878" fmla="*/ 1030238 w 1591877"/>
                <a:gd name="connsiteY1878" fmla="*/ 316724 h 755236"/>
                <a:gd name="connsiteX1879" fmla="*/ 1030792 w 1591877"/>
                <a:gd name="connsiteY1879" fmla="*/ 310244 h 755236"/>
                <a:gd name="connsiteX1880" fmla="*/ 1031349 w 1591877"/>
                <a:gd name="connsiteY1880" fmla="*/ 303937 h 755236"/>
                <a:gd name="connsiteX1881" fmla="*/ 1031903 w 1591877"/>
                <a:gd name="connsiteY1881" fmla="*/ 297816 h 755236"/>
                <a:gd name="connsiteX1882" fmla="*/ 1032457 w 1591877"/>
                <a:gd name="connsiteY1882" fmla="*/ 291891 h 755236"/>
                <a:gd name="connsiteX1883" fmla="*/ 1033015 w 1591877"/>
                <a:gd name="connsiteY1883" fmla="*/ 286171 h 755236"/>
                <a:gd name="connsiteX1884" fmla="*/ 1033568 w 1591877"/>
                <a:gd name="connsiteY1884" fmla="*/ 280662 h 755236"/>
                <a:gd name="connsiteX1885" fmla="*/ 1034126 w 1591877"/>
                <a:gd name="connsiteY1885" fmla="*/ 275375 h 755236"/>
                <a:gd name="connsiteX1886" fmla="*/ 1034680 w 1591877"/>
                <a:gd name="connsiteY1886" fmla="*/ 270315 h 755236"/>
                <a:gd name="connsiteX1887" fmla="*/ 1035237 w 1591877"/>
                <a:gd name="connsiteY1887" fmla="*/ 265493 h 755236"/>
                <a:gd name="connsiteX1888" fmla="*/ 1035791 w 1591877"/>
                <a:gd name="connsiteY1888" fmla="*/ 260913 h 755236"/>
                <a:gd name="connsiteX1889" fmla="*/ 1036349 w 1591877"/>
                <a:gd name="connsiteY1889" fmla="*/ 256582 h 755236"/>
                <a:gd name="connsiteX1890" fmla="*/ 1036903 w 1591877"/>
                <a:gd name="connsiteY1890" fmla="*/ 252507 h 755236"/>
                <a:gd name="connsiteX1891" fmla="*/ 1037460 w 1591877"/>
                <a:gd name="connsiteY1891" fmla="*/ 248693 h 755236"/>
                <a:gd name="connsiteX1892" fmla="*/ 1038014 w 1591877"/>
                <a:gd name="connsiteY1892" fmla="*/ 245144 h 755236"/>
                <a:gd name="connsiteX1893" fmla="*/ 1038571 w 1591877"/>
                <a:gd name="connsiteY1893" fmla="*/ 241865 h 755236"/>
                <a:gd name="connsiteX1894" fmla="*/ 1039125 w 1591877"/>
                <a:gd name="connsiteY1894" fmla="*/ 238859 h 755236"/>
                <a:gd name="connsiteX1895" fmla="*/ 1039683 w 1591877"/>
                <a:gd name="connsiteY1895" fmla="*/ 236129 h 755236"/>
                <a:gd name="connsiteX1896" fmla="*/ 1040237 w 1591877"/>
                <a:gd name="connsiteY1896" fmla="*/ 233681 h 755236"/>
                <a:gd name="connsiteX1897" fmla="*/ 1040794 w 1591877"/>
                <a:gd name="connsiteY1897" fmla="*/ 231514 h 755236"/>
                <a:gd name="connsiteX1898" fmla="*/ 1041348 w 1591877"/>
                <a:gd name="connsiteY1898" fmla="*/ 229629 h 755236"/>
                <a:gd name="connsiteX1899" fmla="*/ 1041906 w 1591877"/>
                <a:gd name="connsiteY1899" fmla="*/ 228031 h 755236"/>
                <a:gd name="connsiteX1900" fmla="*/ 1042459 w 1591877"/>
                <a:gd name="connsiteY1900" fmla="*/ 226716 h 755236"/>
                <a:gd name="connsiteX1901" fmla="*/ 1042738 w 1591877"/>
                <a:gd name="connsiteY1901" fmla="*/ 226168 h 755236"/>
                <a:gd name="connsiteX1902" fmla="*/ 1043017 w 1591877"/>
                <a:gd name="connsiteY1902" fmla="*/ 225688 h 755236"/>
                <a:gd name="connsiteX1903" fmla="*/ 1043292 w 1591877"/>
                <a:gd name="connsiteY1903" fmla="*/ 225283 h 755236"/>
                <a:gd name="connsiteX1904" fmla="*/ 1043431 w 1591877"/>
                <a:gd name="connsiteY1904" fmla="*/ 225104 h 755236"/>
                <a:gd name="connsiteX1905" fmla="*/ 1043571 w 1591877"/>
                <a:gd name="connsiteY1905" fmla="*/ 224946 h 755236"/>
                <a:gd name="connsiteX1906" fmla="*/ 1043710 w 1591877"/>
                <a:gd name="connsiteY1906" fmla="*/ 224805 h 755236"/>
                <a:gd name="connsiteX1907" fmla="*/ 1043850 w 1591877"/>
                <a:gd name="connsiteY1907" fmla="*/ 224682 h 755236"/>
                <a:gd name="connsiteX1908" fmla="*/ 1043919 w 1591877"/>
                <a:gd name="connsiteY1908" fmla="*/ 224627 h 755236"/>
                <a:gd name="connsiteX1909" fmla="*/ 1043985 w 1591877"/>
                <a:gd name="connsiteY1909" fmla="*/ 224576 h 755236"/>
                <a:gd name="connsiteX1910" fmla="*/ 1044059 w 1591877"/>
                <a:gd name="connsiteY1910" fmla="*/ 224530 h 755236"/>
                <a:gd name="connsiteX1911" fmla="*/ 1044125 w 1591877"/>
                <a:gd name="connsiteY1911" fmla="*/ 224488 h 755236"/>
                <a:gd name="connsiteX1912" fmla="*/ 1044194 w 1591877"/>
                <a:gd name="connsiteY1912" fmla="*/ 224450 h 755236"/>
                <a:gd name="connsiteX1913" fmla="*/ 1044264 w 1591877"/>
                <a:gd name="connsiteY1913" fmla="*/ 224417 h 755236"/>
                <a:gd name="connsiteX1914" fmla="*/ 1044334 w 1591877"/>
                <a:gd name="connsiteY1914" fmla="*/ 224389 h 755236"/>
                <a:gd name="connsiteX1915" fmla="*/ 1044403 w 1591877"/>
                <a:gd name="connsiteY1915" fmla="*/ 224365 h 755236"/>
                <a:gd name="connsiteX1916" fmla="*/ 1044473 w 1591877"/>
                <a:gd name="connsiteY1916" fmla="*/ 224345 h 755236"/>
                <a:gd name="connsiteX1917" fmla="*/ 1044543 w 1591877"/>
                <a:gd name="connsiteY1917" fmla="*/ 224329 h 755236"/>
                <a:gd name="connsiteX1918" fmla="*/ 1044613 w 1591877"/>
                <a:gd name="connsiteY1918" fmla="*/ 224321 h 755236"/>
                <a:gd name="connsiteX1919" fmla="*/ 1044682 w 1591877"/>
                <a:gd name="connsiteY1919" fmla="*/ 224312 h 755236"/>
                <a:gd name="connsiteX1920" fmla="*/ 1044752 w 1591877"/>
                <a:gd name="connsiteY1920" fmla="*/ 224312 h 755236"/>
                <a:gd name="connsiteX1921" fmla="*/ 1044822 w 1591877"/>
                <a:gd name="connsiteY1921" fmla="*/ 224314 h 755236"/>
                <a:gd name="connsiteX1922" fmla="*/ 1044891 w 1591877"/>
                <a:gd name="connsiteY1922" fmla="*/ 224321 h 755236"/>
                <a:gd name="connsiteX1923" fmla="*/ 1044961 w 1591877"/>
                <a:gd name="connsiteY1923" fmla="*/ 224332 h 755236"/>
                <a:gd name="connsiteX1924" fmla="*/ 1045031 w 1591877"/>
                <a:gd name="connsiteY1924" fmla="*/ 224347 h 755236"/>
                <a:gd name="connsiteX1925" fmla="*/ 1045100 w 1591877"/>
                <a:gd name="connsiteY1925" fmla="*/ 224367 h 755236"/>
                <a:gd name="connsiteX1926" fmla="*/ 1045166 w 1591877"/>
                <a:gd name="connsiteY1926" fmla="*/ 224391 h 755236"/>
                <a:gd name="connsiteX1927" fmla="*/ 1045236 w 1591877"/>
                <a:gd name="connsiteY1927" fmla="*/ 224420 h 755236"/>
                <a:gd name="connsiteX1928" fmla="*/ 1045306 w 1591877"/>
                <a:gd name="connsiteY1928" fmla="*/ 224453 h 755236"/>
                <a:gd name="connsiteX1929" fmla="*/ 1045375 w 1591877"/>
                <a:gd name="connsiteY1929" fmla="*/ 224488 h 755236"/>
                <a:gd name="connsiteX1930" fmla="*/ 1045445 w 1591877"/>
                <a:gd name="connsiteY1930" fmla="*/ 224530 h 755236"/>
                <a:gd name="connsiteX1931" fmla="*/ 1045515 w 1591877"/>
                <a:gd name="connsiteY1931" fmla="*/ 224576 h 755236"/>
                <a:gd name="connsiteX1932" fmla="*/ 1045585 w 1591877"/>
                <a:gd name="connsiteY1932" fmla="*/ 224627 h 755236"/>
                <a:gd name="connsiteX1933" fmla="*/ 1045654 w 1591877"/>
                <a:gd name="connsiteY1933" fmla="*/ 224682 h 755236"/>
                <a:gd name="connsiteX1934" fmla="*/ 1045794 w 1591877"/>
                <a:gd name="connsiteY1934" fmla="*/ 224803 h 755236"/>
                <a:gd name="connsiteX1935" fmla="*/ 1045933 w 1591877"/>
                <a:gd name="connsiteY1935" fmla="*/ 224944 h 755236"/>
                <a:gd name="connsiteX1936" fmla="*/ 1046069 w 1591877"/>
                <a:gd name="connsiteY1936" fmla="*/ 225100 h 755236"/>
                <a:gd name="connsiteX1937" fmla="*/ 1046347 w 1591877"/>
                <a:gd name="connsiteY1937" fmla="*/ 225463 h 755236"/>
                <a:gd name="connsiteX1938" fmla="*/ 1046626 w 1591877"/>
                <a:gd name="connsiteY1938" fmla="*/ 225897 h 755236"/>
                <a:gd name="connsiteX1939" fmla="*/ 1046905 w 1591877"/>
                <a:gd name="connsiteY1939" fmla="*/ 226397 h 755236"/>
                <a:gd name="connsiteX1940" fmla="*/ 1047459 w 1591877"/>
                <a:gd name="connsiteY1940" fmla="*/ 227599 h 755236"/>
                <a:gd name="connsiteX1941" fmla="*/ 1048016 w 1591877"/>
                <a:gd name="connsiteY1941" fmla="*/ 229066 h 755236"/>
                <a:gd name="connsiteX1942" fmla="*/ 1048570 w 1591877"/>
                <a:gd name="connsiteY1942" fmla="*/ 230790 h 755236"/>
                <a:gd name="connsiteX1943" fmla="*/ 1049146 w 1591877"/>
                <a:gd name="connsiteY1943" fmla="*/ 232844 h 755236"/>
                <a:gd name="connsiteX1944" fmla="*/ 1049722 w 1591877"/>
                <a:gd name="connsiteY1944" fmla="*/ 235165 h 755236"/>
                <a:gd name="connsiteX1945" fmla="*/ 1050294 w 1591877"/>
                <a:gd name="connsiteY1945" fmla="*/ 237745 h 755236"/>
                <a:gd name="connsiteX1946" fmla="*/ 1050870 w 1591877"/>
                <a:gd name="connsiteY1946" fmla="*/ 240579 h 755236"/>
                <a:gd name="connsiteX1947" fmla="*/ 1051446 w 1591877"/>
                <a:gd name="connsiteY1947" fmla="*/ 243657 h 755236"/>
                <a:gd name="connsiteX1948" fmla="*/ 1052022 w 1591877"/>
                <a:gd name="connsiteY1948" fmla="*/ 246973 h 755236"/>
                <a:gd name="connsiteX1949" fmla="*/ 1052598 w 1591877"/>
                <a:gd name="connsiteY1949" fmla="*/ 250518 h 755236"/>
                <a:gd name="connsiteX1950" fmla="*/ 1053170 w 1591877"/>
                <a:gd name="connsiteY1950" fmla="*/ 254283 h 755236"/>
                <a:gd name="connsiteX1951" fmla="*/ 1053746 w 1591877"/>
                <a:gd name="connsiteY1951" fmla="*/ 258260 h 755236"/>
                <a:gd name="connsiteX1952" fmla="*/ 1054322 w 1591877"/>
                <a:gd name="connsiteY1952" fmla="*/ 262439 h 755236"/>
                <a:gd name="connsiteX1953" fmla="*/ 1054897 w 1591877"/>
                <a:gd name="connsiteY1953" fmla="*/ 266810 h 755236"/>
                <a:gd name="connsiteX1954" fmla="*/ 1055470 w 1591877"/>
                <a:gd name="connsiteY1954" fmla="*/ 271363 h 755236"/>
                <a:gd name="connsiteX1955" fmla="*/ 1056621 w 1591877"/>
                <a:gd name="connsiteY1955" fmla="*/ 280976 h 755236"/>
                <a:gd name="connsiteX1956" fmla="*/ 1057769 w 1591877"/>
                <a:gd name="connsiteY1956" fmla="*/ 291191 h 755236"/>
                <a:gd name="connsiteX1957" fmla="*/ 1058921 w 1591877"/>
                <a:gd name="connsiteY1957" fmla="*/ 301918 h 755236"/>
                <a:gd name="connsiteX1958" fmla="*/ 1060073 w 1591877"/>
                <a:gd name="connsiteY1958" fmla="*/ 313073 h 755236"/>
                <a:gd name="connsiteX1959" fmla="*/ 1062369 w 1591877"/>
                <a:gd name="connsiteY1959" fmla="*/ 336283 h 755236"/>
                <a:gd name="connsiteX1960" fmla="*/ 1064672 w 1591877"/>
                <a:gd name="connsiteY1960" fmla="*/ 360074 h 755236"/>
                <a:gd name="connsiteX1961" fmla="*/ 1066972 w 1591877"/>
                <a:gd name="connsiteY1961" fmla="*/ 383706 h 755236"/>
                <a:gd name="connsiteX1962" fmla="*/ 1068120 w 1591877"/>
                <a:gd name="connsiteY1962" fmla="*/ 395242 h 755236"/>
                <a:gd name="connsiteX1963" fmla="*/ 1069272 w 1591877"/>
                <a:gd name="connsiteY1963" fmla="*/ 406473 h 755236"/>
                <a:gd name="connsiteX1964" fmla="*/ 1070420 w 1591877"/>
                <a:gd name="connsiteY1964" fmla="*/ 417324 h 755236"/>
                <a:gd name="connsiteX1965" fmla="*/ 1071572 w 1591877"/>
                <a:gd name="connsiteY1965" fmla="*/ 427717 h 755236"/>
                <a:gd name="connsiteX1966" fmla="*/ 1072720 w 1591877"/>
                <a:gd name="connsiteY1966" fmla="*/ 437581 h 755236"/>
                <a:gd name="connsiteX1967" fmla="*/ 1073872 w 1591877"/>
                <a:gd name="connsiteY1967" fmla="*/ 446849 h 755236"/>
                <a:gd name="connsiteX1968" fmla="*/ 1074447 w 1591877"/>
                <a:gd name="connsiteY1968" fmla="*/ 451242 h 755236"/>
                <a:gd name="connsiteX1969" fmla="*/ 1075020 w 1591877"/>
                <a:gd name="connsiteY1969" fmla="*/ 455462 h 755236"/>
                <a:gd name="connsiteX1970" fmla="*/ 1075595 w 1591877"/>
                <a:gd name="connsiteY1970" fmla="*/ 459505 h 755236"/>
                <a:gd name="connsiteX1971" fmla="*/ 1076171 w 1591877"/>
                <a:gd name="connsiteY1971" fmla="*/ 463365 h 755236"/>
                <a:gd name="connsiteX1972" fmla="*/ 1076747 w 1591877"/>
                <a:gd name="connsiteY1972" fmla="*/ 467038 h 755236"/>
                <a:gd name="connsiteX1973" fmla="*/ 1077319 w 1591877"/>
                <a:gd name="connsiteY1973" fmla="*/ 470512 h 755236"/>
                <a:gd name="connsiteX1974" fmla="*/ 1077895 w 1591877"/>
                <a:gd name="connsiteY1974" fmla="*/ 473789 h 755236"/>
                <a:gd name="connsiteX1975" fmla="*/ 1078471 w 1591877"/>
                <a:gd name="connsiteY1975" fmla="*/ 476862 h 755236"/>
                <a:gd name="connsiteX1976" fmla="*/ 1079047 w 1591877"/>
                <a:gd name="connsiteY1976" fmla="*/ 479727 h 755236"/>
                <a:gd name="connsiteX1977" fmla="*/ 1079619 w 1591877"/>
                <a:gd name="connsiteY1977" fmla="*/ 482380 h 755236"/>
                <a:gd name="connsiteX1978" fmla="*/ 1080195 w 1591877"/>
                <a:gd name="connsiteY1978" fmla="*/ 484818 h 755236"/>
                <a:gd name="connsiteX1979" fmla="*/ 1080771 w 1591877"/>
                <a:gd name="connsiteY1979" fmla="*/ 487039 h 755236"/>
                <a:gd name="connsiteX1980" fmla="*/ 1081347 w 1591877"/>
                <a:gd name="connsiteY1980" fmla="*/ 489041 h 755236"/>
                <a:gd name="connsiteX1981" fmla="*/ 1081923 w 1591877"/>
                <a:gd name="connsiteY1981" fmla="*/ 490820 h 755236"/>
                <a:gd name="connsiteX1982" fmla="*/ 1082495 w 1591877"/>
                <a:gd name="connsiteY1982" fmla="*/ 492377 h 755236"/>
                <a:gd name="connsiteX1983" fmla="*/ 1083071 w 1591877"/>
                <a:gd name="connsiteY1983" fmla="*/ 493709 h 755236"/>
                <a:gd name="connsiteX1984" fmla="*/ 1083647 w 1591877"/>
                <a:gd name="connsiteY1984" fmla="*/ 494816 h 755236"/>
                <a:gd name="connsiteX1985" fmla="*/ 1083933 w 1591877"/>
                <a:gd name="connsiteY1985" fmla="*/ 495287 h 755236"/>
                <a:gd name="connsiteX1986" fmla="*/ 1084222 w 1591877"/>
                <a:gd name="connsiteY1986" fmla="*/ 495701 h 755236"/>
                <a:gd name="connsiteX1987" fmla="*/ 1084509 w 1591877"/>
                <a:gd name="connsiteY1987" fmla="*/ 496060 h 755236"/>
                <a:gd name="connsiteX1988" fmla="*/ 1084652 w 1591877"/>
                <a:gd name="connsiteY1988" fmla="*/ 496217 h 755236"/>
                <a:gd name="connsiteX1989" fmla="*/ 1084795 w 1591877"/>
                <a:gd name="connsiteY1989" fmla="*/ 496362 h 755236"/>
                <a:gd name="connsiteX1990" fmla="*/ 1084941 w 1591877"/>
                <a:gd name="connsiteY1990" fmla="*/ 496492 h 755236"/>
                <a:gd name="connsiteX1991" fmla="*/ 1085084 w 1591877"/>
                <a:gd name="connsiteY1991" fmla="*/ 496609 h 755236"/>
                <a:gd name="connsiteX1992" fmla="*/ 1085227 w 1591877"/>
                <a:gd name="connsiteY1992" fmla="*/ 496710 h 755236"/>
                <a:gd name="connsiteX1993" fmla="*/ 1085370 w 1591877"/>
                <a:gd name="connsiteY1993" fmla="*/ 496798 h 755236"/>
                <a:gd name="connsiteX1994" fmla="*/ 1085440 w 1591877"/>
                <a:gd name="connsiteY1994" fmla="*/ 496838 h 755236"/>
                <a:gd name="connsiteX1995" fmla="*/ 1085514 w 1591877"/>
                <a:gd name="connsiteY1995" fmla="*/ 496873 h 755236"/>
                <a:gd name="connsiteX1996" fmla="*/ 1085583 w 1591877"/>
                <a:gd name="connsiteY1996" fmla="*/ 496904 h 755236"/>
                <a:gd name="connsiteX1997" fmla="*/ 1085657 w 1591877"/>
                <a:gd name="connsiteY1997" fmla="*/ 496932 h 755236"/>
                <a:gd name="connsiteX1998" fmla="*/ 1085726 w 1591877"/>
                <a:gd name="connsiteY1998" fmla="*/ 496956 h 755236"/>
                <a:gd name="connsiteX1999" fmla="*/ 1085800 w 1591877"/>
                <a:gd name="connsiteY1999" fmla="*/ 496978 h 755236"/>
                <a:gd name="connsiteX2000" fmla="*/ 1085869 w 1591877"/>
                <a:gd name="connsiteY2000" fmla="*/ 496998 h 755236"/>
                <a:gd name="connsiteX2001" fmla="*/ 1085939 w 1591877"/>
                <a:gd name="connsiteY2001" fmla="*/ 497011 h 755236"/>
                <a:gd name="connsiteX2002" fmla="*/ 1086012 w 1591877"/>
                <a:gd name="connsiteY2002" fmla="*/ 497025 h 755236"/>
                <a:gd name="connsiteX2003" fmla="*/ 1086082 w 1591877"/>
                <a:gd name="connsiteY2003" fmla="*/ 497031 h 755236"/>
                <a:gd name="connsiteX2004" fmla="*/ 1086152 w 1591877"/>
                <a:gd name="connsiteY2004" fmla="*/ 497038 h 755236"/>
                <a:gd name="connsiteX2005" fmla="*/ 1086225 w 1591877"/>
                <a:gd name="connsiteY2005" fmla="*/ 497038 h 755236"/>
                <a:gd name="connsiteX2006" fmla="*/ 1086295 w 1591877"/>
                <a:gd name="connsiteY2006" fmla="*/ 497036 h 755236"/>
                <a:gd name="connsiteX2007" fmla="*/ 1086368 w 1591877"/>
                <a:gd name="connsiteY2007" fmla="*/ 497031 h 755236"/>
                <a:gd name="connsiteX2008" fmla="*/ 1086438 w 1591877"/>
                <a:gd name="connsiteY2008" fmla="*/ 497022 h 755236"/>
                <a:gd name="connsiteX2009" fmla="*/ 1086508 w 1591877"/>
                <a:gd name="connsiteY2009" fmla="*/ 497011 h 755236"/>
                <a:gd name="connsiteX2010" fmla="*/ 1086581 w 1591877"/>
                <a:gd name="connsiteY2010" fmla="*/ 496996 h 755236"/>
                <a:gd name="connsiteX2011" fmla="*/ 1086651 w 1591877"/>
                <a:gd name="connsiteY2011" fmla="*/ 496976 h 755236"/>
                <a:gd name="connsiteX2012" fmla="*/ 1086720 w 1591877"/>
                <a:gd name="connsiteY2012" fmla="*/ 496954 h 755236"/>
                <a:gd name="connsiteX2013" fmla="*/ 1086794 w 1591877"/>
                <a:gd name="connsiteY2013" fmla="*/ 496930 h 755236"/>
                <a:gd name="connsiteX2014" fmla="*/ 1086863 w 1591877"/>
                <a:gd name="connsiteY2014" fmla="*/ 496901 h 755236"/>
                <a:gd name="connsiteX2015" fmla="*/ 1086937 w 1591877"/>
                <a:gd name="connsiteY2015" fmla="*/ 496868 h 755236"/>
                <a:gd name="connsiteX2016" fmla="*/ 1087006 w 1591877"/>
                <a:gd name="connsiteY2016" fmla="*/ 496833 h 755236"/>
                <a:gd name="connsiteX2017" fmla="*/ 1087080 w 1591877"/>
                <a:gd name="connsiteY2017" fmla="*/ 496796 h 755236"/>
                <a:gd name="connsiteX2018" fmla="*/ 1087219 w 1591877"/>
                <a:gd name="connsiteY2018" fmla="*/ 496708 h 755236"/>
                <a:gd name="connsiteX2019" fmla="*/ 1087362 w 1591877"/>
                <a:gd name="connsiteY2019" fmla="*/ 496609 h 755236"/>
                <a:gd name="connsiteX2020" fmla="*/ 1087505 w 1591877"/>
                <a:gd name="connsiteY2020" fmla="*/ 496496 h 755236"/>
                <a:gd name="connsiteX2021" fmla="*/ 1087648 w 1591877"/>
                <a:gd name="connsiteY2021" fmla="*/ 496369 h 755236"/>
                <a:gd name="connsiteX2022" fmla="*/ 1087788 w 1591877"/>
                <a:gd name="connsiteY2022" fmla="*/ 496230 h 755236"/>
                <a:gd name="connsiteX2023" fmla="*/ 1087931 w 1591877"/>
                <a:gd name="connsiteY2023" fmla="*/ 496078 h 755236"/>
                <a:gd name="connsiteX2024" fmla="*/ 1088217 w 1591877"/>
                <a:gd name="connsiteY2024" fmla="*/ 495734 h 755236"/>
                <a:gd name="connsiteX2025" fmla="*/ 1088499 w 1591877"/>
                <a:gd name="connsiteY2025" fmla="*/ 495338 h 755236"/>
                <a:gd name="connsiteX2026" fmla="*/ 1088785 w 1591877"/>
                <a:gd name="connsiteY2026" fmla="*/ 494893 h 755236"/>
                <a:gd name="connsiteX2027" fmla="*/ 1089354 w 1591877"/>
                <a:gd name="connsiteY2027" fmla="*/ 493852 h 755236"/>
                <a:gd name="connsiteX2028" fmla="*/ 1089922 w 1591877"/>
                <a:gd name="connsiteY2028" fmla="*/ 492610 h 755236"/>
                <a:gd name="connsiteX2029" fmla="*/ 1090491 w 1591877"/>
                <a:gd name="connsiteY2029" fmla="*/ 491177 h 755236"/>
                <a:gd name="connsiteX2030" fmla="*/ 1091059 w 1591877"/>
                <a:gd name="connsiteY2030" fmla="*/ 489554 h 755236"/>
                <a:gd name="connsiteX2031" fmla="*/ 1091632 w 1591877"/>
                <a:gd name="connsiteY2031" fmla="*/ 487746 h 755236"/>
                <a:gd name="connsiteX2032" fmla="*/ 1092200 w 1591877"/>
                <a:gd name="connsiteY2032" fmla="*/ 485758 h 755236"/>
                <a:gd name="connsiteX2033" fmla="*/ 1092769 w 1591877"/>
                <a:gd name="connsiteY2033" fmla="*/ 483598 h 755236"/>
                <a:gd name="connsiteX2034" fmla="*/ 1093337 w 1591877"/>
                <a:gd name="connsiteY2034" fmla="*/ 481268 h 755236"/>
                <a:gd name="connsiteX2035" fmla="*/ 1094474 w 1591877"/>
                <a:gd name="connsiteY2035" fmla="*/ 476129 h 755236"/>
                <a:gd name="connsiteX2036" fmla="*/ 1095611 w 1591877"/>
                <a:gd name="connsiteY2036" fmla="*/ 470393 h 755236"/>
                <a:gd name="connsiteX2037" fmla="*/ 1096752 w 1591877"/>
                <a:gd name="connsiteY2037" fmla="*/ 464114 h 755236"/>
                <a:gd name="connsiteX2038" fmla="*/ 1097889 w 1591877"/>
                <a:gd name="connsiteY2038" fmla="*/ 457347 h 755236"/>
                <a:gd name="connsiteX2039" fmla="*/ 1099026 w 1591877"/>
                <a:gd name="connsiteY2039" fmla="*/ 450158 h 755236"/>
                <a:gd name="connsiteX2040" fmla="*/ 1100167 w 1591877"/>
                <a:gd name="connsiteY2040" fmla="*/ 442601 h 755236"/>
                <a:gd name="connsiteX2041" fmla="*/ 1101304 w 1591877"/>
                <a:gd name="connsiteY2041" fmla="*/ 434745 h 755236"/>
                <a:gd name="connsiteX2042" fmla="*/ 1103578 w 1591877"/>
                <a:gd name="connsiteY2042" fmla="*/ 418394 h 755236"/>
                <a:gd name="connsiteX2043" fmla="*/ 1108130 w 1591877"/>
                <a:gd name="connsiteY2043" fmla="*/ 384937 h 755236"/>
                <a:gd name="connsiteX2044" fmla="*/ 1110408 w 1591877"/>
                <a:gd name="connsiteY2044" fmla="*/ 368835 h 755236"/>
                <a:gd name="connsiteX2045" fmla="*/ 1111545 w 1591877"/>
                <a:gd name="connsiteY2045" fmla="*/ 361146 h 755236"/>
                <a:gd name="connsiteX2046" fmla="*/ 1112682 w 1591877"/>
                <a:gd name="connsiteY2046" fmla="*/ 353768 h 755236"/>
                <a:gd name="connsiteX2047" fmla="*/ 1113822 w 1591877"/>
                <a:gd name="connsiteY2047" fmla="*/ 346752 h 755236"/>
                <a:gd name="connsiteX2048" fmla="*/ 1114960 w 1591877"/>
                <a:gd name="connsiteY2048" fmla="*/ 340143 h 755236"/>
                <a:gd name="connsiteX2049" fmla="*/ 1116097 w 1591877"/>
                <a:gd name="connsiteY2049" fmla="*/ 333980 h 755236"/>
                <a:gd name="connsiteX2050" fmla="*/ 1117234 w 1591877"/>
                <a:gd name="connsiteY2050" fmla="*/ 328301 h 755236"/>
                <a:gd name="connsiteX2051" fmla="*/ 1118374 w 1591877"/>
                <a:gd name="connsiteY2051" fmla="*/ 323140 h 755236"/>
                <a:gd name="connsiteX2052" fmla="*/ 1119512 w 1591877"/>
                <a:gd name="connsiteY2052" fmla="*/ 318525 h 755236"/>
                <a:gd name="connsiteX2053" fmla="*/ 1120649 w 1591877"/>
                <a:gd name="connsiteY2053" fmla="*/ 314478 h 755236"/>
                <a:gd name="connsiteX2054" fmla="*/ 1121786 w 1591877"/>
                <a:gd name="connsiteY2054" fmla="*/ 311019 h 755236"/>
                <a:gd name="connsiteX2055" fmla="*/ 1122912 w 1591877"/>
                <a:gd name="connsiteY2055" fmla="*/ 308194 h 755236"/>
                <a:gd name="connsiteX2056" fmla="*/ 1123473 w 1591877"/>
                <a:gd name="connsiteY2056" fmla="*/ 307002 h 755236"/>
                <a:gd name="connsiteX2057" fmla="*/ 1124034 w 1591877"/>
                <a:gd name="connsiteY2057" fmla="*/ 305961 h 755236"/>
                <a:gd name="connsiteX2058" fmla="*/ 1124595 w 1591877"/>
                <a:gd name="connsiteY2058" fmla="*/ 305069 h 755236"/>
                <a:gd name="connsiteX2059" fmla="*/ 1124878 w 1591877"/>
                <a:gd name="connsiteY2059" fmla="*/ 304679 h 755236"/>
                <a:gd name="connsiteX2060" fmla="*/ 1125156 w 1591877"/>
                <a:gd name="connsiteY2060" fmla="*/ 304327 h 755236"/>
                <a:gd name="connsiteX2061" fmla="*/ 1125439 w 1591877"/>
                <a:gd name="connsiteY2061" fmla="*/ 304015 h 755236"/>
                <a:gd name="connsiteX2062" fmla="*/ 1125718 w 1591877"/>
                <a:gd name="connsiteY2062" fmla="*/ 303735 h 755236"/>
                <a:gd name="connsiteX2063" fmla="*/ 1126000 w 1591877"/>
                <a:gd name="connsiteY2063" fmla="*/ 303495 h 755236"/>
                <a:gd name="connsiteX2064" fmla="*/ 1126139 w 1591877"/>
                <a:gd name="connsiteY2064" fmla="*/ 303389 h 755236"/>
                <a:gd name="connsiteX2065" fmla="*/ 1126279 w 1591877"/>
                <a:gd name="connsiteY2065" fmla="*/ 303292 h 755236"/>
                <a:gd name="connsiteX2066" fmla="*/ 1126422 w 1591877"/>
                <a:gd name="connsiteY2066" fmla="*/ 303204 h 755236"/>
                <a:gd name="connsiteX2067" fmla="*/ 1126561 w 1591877"/>
                <a:gd name="connsiteY2067" fmla="*/ 303127 h 755236"/>
                <a:gd name="connsiteX2068" fmla="*/ 1126701 w 1591877"/>
                <a:gd name="connsiteY2068" fmla="*/ 303057 h 755236"/>
                <a:gd name="connsiteX2069" fmla="*/ 1126844 w 1591877"/>
                <a:gd name="connsiteY2069" fmla="*/ 302997 h 755236"/>
                <a:gd name="connsiteX2070" fmla="*/ 1126983 w 1591877"/>
                <a:gd name="connsiteY2070" fmla="*/ 302947 h 755236"/>
                <a:gd name="connsiteX2071" fmla="*/ 1127053 w 1591877"/>
                <a:gd name="connsiteY2071" fmla="*/ 302925 h 755236"/>
                <a:gd name="connsiteX2072" fmla="*/ 1127122 w 1591877"/>
                <a:gd name="connsiteY2072" fmla="*/ 302905 h 755236"/>
                <a:gd name="connsiteX2073" fmla="*/ 1127192 w 1591877"/>
                <a:gd name="connsiteY2073" fmla="*/ 302887 h 755236"/>
                <a:gd name="connsiteX2074" fmla="*/ 1127262 w 1591877"/>
                <a:gd name="connsiteY2074" fmla="*/ 302874 h 755236"/>
                <a:gd name="connsiteX2075" fmla="*/ 1127331 w 1591877"/>
                <a:gd name="connsiteY2075" fmla="*/ 302861 h 755236"/>
                <a:gd name="connsiteX2076" fmla="*/ 1127405 w 1591877"/>
                <a:gd name="connsiteY2076" fmla="*/ 302850 h 755236"/>
                <a:gd name="connsiteX2077" fmla="*/ 1127475 w 1591877"/>
                <a:gd name="connsiteY2077" fmla="*/ 302841 h 755236"/>
                <a:gd name="connsiteX2078" fmla="*/ 1127544 w 1591877"/>
                <a:gd name="connsiteY2078" fmla="*/ 302837 h 755236"/>
                <a:gd name="connsiteX2079" fmla="*/ 1127614 w 1591877"/>
                <a:gd name="connsiteY2079" fmla="*/ 302832 h 755236"/>
                <a:gd name="connsiteX2080" fmla="*/ 1127684 w 1591877"/>
                <a:gd name="connsiteY2080" fmla="*/ 302832 h 755236"/>
                <a:gd name="connsiteX2081" fmla="*/ 1127753 w 1591877"/>
                <a:gd name="connsiteY2081" fmla="*/ 302832 h 755236"/>
                <a:gd name="connsiteX2082" fmla="*/ 1127823 w 1591877"/>
                <a:gd name="connsiteY2082" fmla="*/ 302834 h 755236"/>
                <a:gd name="connsiteX2083" fmla="*/ 1127896 w 1591877"/>
                <a:gd name="connsiteY2083" fmla="*/ 302841 h 755236"/>
                <a:gd name="connsiteX2084" fmla="*/ 1127966 w 1591877"/>
                <a:gd name="connsiteY2084" fmla="*/ 302848 h 755236"/>
                <a:gd name="connsiteX2085" fmla="*/ 1128036 w 1591877"/>
                <a:gd name="connsiteY2085" fmla="*/ 302859 h 755236"/>
                <a:gd name="connsiteX2086" fmla="*/ 1128105 w 1591877"/>
                <a:gd name="connsiteY2086" fmla="*/ 302870 h 755236"/>
                <a:gd name="connsiteX2087" fmla="*/ 1128175 w 1591877"/>
                <a:gd name="connsiteY2087" fmla="*/ 302885 h 755236"/>
                <a:gd name="connsiteX2088" fmla="*/ 1128245 w 1591877"/>
                <a:gd name="connsiteY2088" fmla="*/ 302903 h 755236"/>
                <a:gd name="connsiteX2089" fmla="*/ 1128315 w 1591877"/>
                <a:gd name="connsiteY2089" fmla="*/ 302920 h 755236"/>
                <a:gd name="connsiteX2090" fmla="*/ 1128388 w 1591877"/>
                <a:gd name="connsiteY2090" fmla="*/ 302942 h 755236"/>
                <a:gd name="connsiteX2091" fmla="*/ 1128527 w 1591877"/>
                <a:gd name="connsiteY2091" fmla="*/ 302991 h 755236"/>
                <a:gd name="connsiteX2092" fmla="*/ 1128667 w 1591877"/>
                <a:gd name="connsiteY2092" fmla="*/ 303048 h 755236"/>
                <a:gd name="connsiteX2093" fmla="*/ 1128806 w 1591877"/>
                <a:gd name="connsiteY2093" fmla="*/ 303116 h 755236"/>
                <a:gd name="connsiteX2094" fmla="*/ 1128949 w 1591877"/>
                <a:gd name="connsiteY2094" fmla="*/ 303191 h 755236"/>
                <a:gd name="connsiteX2095" fmla="*/ 1129088 w 1591877"/>
                <a:gd name="connsiteY2095" fmla="*/ 303277 h 755236"/>
                <a:gd name="connsiteX2096" fmla="*/ 1129228 w 1591877"/>
                <a:gd name="connsiteY2096" fmla="*/ 303369 h 755236"/>
                <a:gd name="connsiteX2097" fmla="*/ 1129367 w 1591877"/>
                <a:gd name="connsiteY2097" fmla="*/ 303473 h 755236"/>
                <a:gd name="connsiteX2098" fmla="*/ 1129650 w 1591877"/>
                <a:gd name="connsiteY2098" fmla="*/ 303702 h 755236"/>
                <a:gd name="connsiteX2099" fmla="*/ 1129932 w 1591877"/>
                <a:gd name="connsiteY2099" fmla="*/ 303968 h 755236"/>
                <a:gd name="connsiteX2100" fmla="*/ 1130211 w 1591877"/>
                <a:gd name="connsiteY2100" fmla="*/ 304268 h 755236"/>
                <a:gd name="connsiteX2101" fmla="*/ 1130493 w 1591877"/>
                <a:gd name="connsiteY2101" fmla="*/ 304600 h 755236"/>
                <a:gd name="connsiteX2102" fmla="*/ 1130772 w 1591877"/>
                <a:gd name="connsiteY2102" fmla="*/ 304968 h 755236"/>
                <a:gd name="connsiteX2103" fmla="*/ 1131333 w 1591877"/>
                <a:gd name="connsiteY2103" fmla="*/ 305800 h 755236"/>
                <a:gd name="connsiteX2104" fmla="*/ 1131894 w 1591877"/>
                <a:gd name="connsiteY2104" fmla="*/ 306765 h 755236"/>
                <a:gd name="connsiteX2105" fmla="*/ 1133020 w 1591877"/>
                <a:gd name="connsiteY2105" fmla="*/ 309070 h 755236"/>
                <a:gd name="connsiteX2106" fmla="*/ 1134143 w 1591877"/>
                <a:gd name="connsiteY2106" fmla="*/ 311858 h 755236"/>
                <a:gd name="connsiteX2107" fmla="*/ 1135265 w 1591877"/>
                <a:gd name="connsiteY2107" fmla="*/ 315094 h 755236"/>
                <a:gd name="connsiteX2108" fmla="*/ 1136388 w 1591877"/>
                <a:gd name="connsiteY2108" fmla="*/ 318747 h 755236"/>
                <a:gd name="connsiteX2109" fmla="*/ 1137514 w 1591877"/>
                <a:gd name="connsiteY2109" fmla="*/ 322781 h 755236"/>
                <a:gd name="connsiteX2110" fmla="*/ 1138636 w 1591877"/>
                <a:gd name="connsiteY2110" fmla="*/ 327158 h 755236"/>
                <a:gd name="connsiteX2111" fmla="*/ 1139758 w 1591877"/>
                <a:gd name="connsiteY2111" fmla="*/ 331842 h 755236"/>
                <a:gd name="connsiteX2112" fmla="*/ 1142003 w 1591877"/>
                <a:gd name="connsiteY2112" fmla="*/ 341952 h 755236"/>
                <a:gd name="connsiteX2113" fmla="*/ 1144252 w 1591877"/>
                <a:gd name="connsiteY2113" fmla="*/ 352781 h 755236"/>
                <a:gd name="connsiteX2114" fmla="*/ 1148745 w 1591877"/>
                <a:gd name="connsiteY2114" fmla="*/ 375214 h 755236"/>
                <a:gd name="connsiteX2115" fmla="*/ 1150990 w 1591877"/>
                <a:gd name="connsiteY2115" fmla="*/ 386153 h 755236"/>
                <a:gd name="connsiteX2116" fmla="*/ 1153234 w 1591877"/>
                <a:gd name="connsiteY2116" fmla="*/ 396495 h 755236"/>
                <a:gd name="connsiteX2117" fmla="*/ 1155483 w 1591877"/>
                <a:gd name="connsiteY2117" fmla="*/ 405969 h 755236"/>
                <a:gd name="connsiteX2118" fmla="*/ 1157727 w 1591877"/>
                <a:gd name="connsiteY2118" fmla="*/ 414341 h 755236"/>
                <a:gd name="connsiteX2119" fmla="*/ 1158861 w 1591877"/>
                <a:gd name="connsiteY2119" fmla="*/ 418077 h 755236"/>
                <a:gd name="connsiteX2120" fmla="*/ 1159991 w 1591877"/>
                <a:gd name="connsiteY2120" fmla="*/ 421461 h 755236"/>
                <a:gd name="connsiteX2121" fmla="*/ 1161124 w 1591877"/>
                <a:gd name="connsiteY2121" fmla="*/ 424482 h 755236"/>
                <a:gd name="connsiteX2122" fmla="*/ 1162254 w 1591877"/>
                <a:gd name="connsiteY2122" fmla="*/ 427120 h 755236"/>
                <a:gd name="connsiteX2123" fmla="*/ 1163387 w 1591877"/>
                <a:gd name="connsiteY2123" fmla="*/ 429368 h 755236"/>
                <a:gd name="connsiteX2124" fmla="*/ 1163952 w 1591877"/>
                <a:gd name="connsiteY2124" fmla="*/ 430342 h 755236"/>
                <a:gd name="connsiteX2125" fmla="*/ 1164517 w 1591877"/>
                <a:gd name="connsiteY2125" fmla="*/ 431216 h 755236"/>
                <a:gd name="connsiteX2126" fmla="*/ 1165082 w 1591877"/>
                <a:gd name="connsiteY2126" fmla="*/ 431988 h 755236"/>
                <a:gd name="connsiteX2127" fmla="*/ 1165650 w 1591877"/>
                <a:gd name="connsiteY2127" fmla="*/ 432660 h 755236"/>
                <a:gd name="connsiteX2128" fmla="*/ 1165933 w 1591877"/>
                <a:gd name="connsiteY2128" fmla="*/ 432957 h 755236"/>
                <a:gd name="connsiteX2129" fmla="*/ 1166215 w 1591877"/>
                <a:gd name="connsiteY2129" fmla="*/ 433230 h 755236"/>
                <a:gd name="connsiteX2130" fmla="*/ 1166498 w 1591877"/>
                <a:gd name="connsiteY2130" fmla="*/ 433477 h 755236"/>
                <a:gd name="connsiteX2131" fmla="*/ 1166780 w 1591877"/>
                <a:gd name="connsiteY2131" fmla="*/ 433699 h 755236"/>
                <a:gd name="connsiteX2132" fmla="*/ 1167062 w 1591877"/>
                <a:gd name="connsiteY2132" fmla="*/ 433895 h 755236"/>
                <a:gd name="connsiteX2133" fmla="*/ 1167345 w 1591877"/>
                <a:gd name="connsiteY2133" fmla="*/ 434067 h 755236"/>
                <a:gd name="connsiteX2134" fmla="*/ 1167488 w 1591877"/>
                <a:gd name="connsiteY2134" fmla="*/ 434144 h 755236"/>
                <a:gd name="connsiteX2135" fmla="*/ 1167631 w 1591877"/>
                <a:gd name="connsiteY2135" fmla="*/ 434212 h 755236"/>
                <a:gd name="connsiteX2136" fmla="*/ 1167770 w 1591877"/>
                <a:gd name="connsiteY2136" fmla="*/ 434276 h 755236"/>
                <a:gd name="connsiteX2137" fmla="*/ 1167913 w 1591877"/>
                <a:gd name="connsiteY2137" fmla="*/ 434336 h 755236"/>
                <a:gd name="connsiteX2138" fmla="*/ 1168053 w 1591877"/>
                <a:gd name="connsiteY2138" fmla="*/ 434386 h 755236"/>
                <a:gd name="connsiteX2139" fmla="*/ 1168196 w 1591877"/>
                <a:gd name="connsiteY2139" fmla="*/ 434430 h 755236"/>
                <a:gd name="connsiteX2140" fmla="*/ 1168335 w 1591877"/>
                <a:gd name="connsiteY2140" fmla="*/ 434470 h 755236"/>
                <a:gd name="connsiteX2141" fmla="*/ 1168478 w 1591877"/>
                <a:gd name="connsiteY2141" fmla="*/ 434503 h 755236"/>
                <a:gd name="connsiteX2142" fmla="*/ 1168618 w 1591877"/>
                <a:gd name="connsiteY2142" fmla="*/ 434529 h 755236"/>
                <a:gd name="connsiteX2143" fmla="*/ 1168761 w 1591877"/>
                <a:gd name="connsiteY2143" fmla="*/ 434549 h 755236"/>
                <a:gd name="connsiteX2144" fmla="*/ 1168904 w 1591877"/>
                <a:gd name="connsiteY2144" fmla="*/ 434565 h 755236"/>
                <a:gd name="connsiteX2145" fmla="*/ 1169043 w 1591877"/>
                <a:gd name="connsiteY2145" fmla="*/ 434573 h 755236"/>
                <a:gd name="connsiteX2146" fmla="*/ 1169186 w 1591877"/>
                <a:gd name="connsiteY2146" fmla="*/ 434573 h 755236"/>
                <a:gd name="connsiteX2147" fmla="*/ 1169326 w 1591877"/>
                <a:gd name="connsiteY2147" fmla="*/ 434571 h 755236"/>
                <a:gd name="connsiteX2148" fmla="*/ 1169469 w 1591877"/>
                <a:gd name="connsiteY2148" fmla="*/ 434560 h 755236"/>
                <a:gd name="connsiteX2149" fmla="*/ 1169608 w 1591877"/>
                <a:gd name="connsiteY2149" fmla="*/ 434545 h 755236"/>
                <a:gd name="connsiteX2150" fmla="*/ 1169751 w 1591877"/>
                <a:gd name="connsiteY2150" fmla="*/ 434523 h 755236"/>
                <a:gd name="connsiteX2151" fmla="*/ 1169894 w 1591877"/>
                <a:gd name="connsiteY2151" fmla="*/ 434494 h 755236"/>
                <a:gd name="connsiteX2152" fmla="*/ 1170033 w 1591877"/>
                <a:gd name="connsiteY2152" fmla="*/ 434459 h 755236"/>
                <a:gd name="connsiteX2153" fmla="*/ 1170176 w 1591877"/>
                <a:gd name="connsiteY2153" fmla="*/ 434419 h 755236"/>
                <a:gd name="connsiteX2154" fmla="*/ 1170316 w 1591877"/>
                <a:gd name="connsiteY2154" fmla="*/ 434373 h 755236"/>
                <a:gd name="connsiteX2155" fmla="*/ 1170459 w 1591877"/>
                <a:gd name="connsiteY2155" fmla="*/ 434322 h 755236"/>
                <a:gd name="connsiteX2156" fmla="*/ 1170598 w 1591877"/>
                <a:gd name="connsiteY2156" fmla="*/ 434263 h 755236"/>
                <a:gd name="connsiteX2157" fmla="*/ 1170741 w 1591877"/>
                <a:gd name="connsiteY2157" fmla="*/ 434199 h 755236"/>
                <a:gd name="connsiteX2158" fmla="*/ 1171024 w 1591877"/>
                <a:gd name="connsiteY2158" fmla="*/ 434054 h 755236"/>
                <a:gd name="connsiteX2159" fmla="*/ 1171306 w 1591877"/>
                <a:gd name="connsiteY2159" fmla="*/ 433886 h 755236"/>
                <a:gd name="connsiteX2160" fmla="*/ 1171589 w 1591877"/>
                <a:gd name="connsiteY2160" fmla="*/ 433695 h 755236"/>
                <a:gd name="connsiteX2161" fmla="*/ 1171871 w 1591877"/>
                <a:gd name="connsiteY2161" fmla="*/ 433481 h 755236"/>
                <a:gd name="connsiteX2162" fmla="*/ 1172153 w 1591877"/>
                <a:gd name="connsiteY2162" fmla="*/ 433244 h 755236"/>
                <a:gd name="connsiteX2163" fmla="*/ 1172440 w 1591877"/>
                <a:gd name="connsiteY2163" fmla="*/ 432986 h 755236"/>
                <a:gd name="connsiteX2164" fmla="*/ 1173004 w 1591877"/>
                <a:gd name="connsiteY2164" fmla="*/ 432402 h 755236"/>
                <a:gd name="connsiteX2165" fmla="*/ 1173569 w 1591877"/>
                <a:gd name="connsiteY2165" fmla="*/ 431733 h 755236"/>
                <a:gd name="connsiteX2166" fmla="*/ 1174134 w 1591877"/>
                <a:gd name="connsiteY2166" fmla="*/ 430980 h 755236"/>
                <a:gd name="connsiteX2167" fmla="*/ 1174699 w 1591877"/>
                <a:gd name="connsiteY2167" fmla="*/ 430146 h 755236"/>
                <a:gd name="connsiteX2168" fmla="*/ 1175832 w 1591877"/>
                <a:gd name="connsiteY2168" fmla="*/ 428243 h 755236"/>
                <a:gd name="connsiteX2169" fmla="*/ 1176962 w 1591877"/>
                <a:gd name="connsiteY2169" fmla="*/ 426048 h 755236"/>
                <a:gd name="connsiteX2170" fmla="*/ 1178095 w 1591877"/>
                <a:gd name="connsiteY2170" fmla="*/ 423584 h 755236"/>
                <a:gd name="connsiteX2171" fmla="*/ 1180359 w 1591877"/>
                <a:gd name="connsiteY2171" fmla="*/ 417947 h 755236"/>
                <a:gd name="connsiteX2172" fmla="*/ 1182622 w 1591877"/>
                <a:gd name="connsiteY2172" fmla="*/ 411546 h 755236"/>
                <a:gd name="connsiteX2173" fmla="*/ 1184885 w 1591877"/>
                <a:gd name="connsiteY2173" fmla="*/ 404604 h 755236"/>
                <a:gd name="connsiteX2174" fmla="*/ 1189411 w 1591877"/>
                <a:gd name="connsiteY2174" fmla="*/ 390015 h 755236"/>
                <a:gd name="connsiteX2175" fmla="*/ 1193937 w 1591877"/>
                <a:gd name="connsiteY2175" fmla="*/ 375958 h 755236"/>
                <a:gd name="connsiteX2176" fmla="*/ 1196197 w 1591877"/>
                <a:gd name="connsiteY2176" fmla="*/ 369632 h 755236"/>
                <a:gd name="connsiteX2177" fmla="*/ 1198456 w 1591877"/>
                <a:gd name="connsiteY2177" fmla="*/ 363991 h 755236"/>
                <a:gd name="connsiteX2178" fmla="*/ 1200716 w 1591877"/>
                <a:gd name="connsiteY2178" fmla="*/ 359162 h 755236"/>
                <a:gd name="connsiteX2179" fmla="*/ 1201845 w 1591877"/>
                <a:gd name="connsiteY2179" fmla="*/ 357086 h 755236"/>
                <a:gd name="connsiteX2180" fmla="*/ 1202975 w 1591877"/>
                <a:gd name="connsiteY2180" fmla="*/ 355249 h 755236"/>
                <a:gd name="connsiteX2181" fmla="*/ 1204105 w 1591877"/>
                <a:gd name="connsiteY2181" fmla="*/ 353658 h 755236"/>
                <a:gd name="connsiteX2182" fmla="*/ 1204670 w 1591877"/>
                <a:gd name="connsiteY2182" fmla="*/ 352955 h 755236"/>
                <a:gd name="connsiteX2183" fmla="*/ 1205234 w 1591877"/>
                <a:gd name="connsiteY2183" fmla="*/ 352317 h 755236"/>
                <a:gd name="connsiteX2184" fmla="*/ 1205799 w 1591877"/>
                <a:gd name="connsiteY2184" fmla="*/ 351744 h 755236"/>
                <a:gd name="connsiteX2185" fmla="*/ 1206364 w 1591877"/>
                <a:gd name="connsiteY2185" fmla="*/ 351233 h 755236"/>
                <a:gd name="connsiteX2186" fmla="*/ 1206929 w 1591877"/>
                <a:gd name="connsiteY2186" fmla="*/ 350786 h 755236"/>
                <a:gd name="connsiteX2187" fmla="*/ 1207212 w 1591877"/>
                <a:gd name="connsiteY2187" fmla="*/ 350586 h 755236"/>
                <a:gd name="connsiteX2188" fmla="*/ 1207494 w 1591877"/>
                <a:gd name="connsiteY2188" fmla="*/ 350403 h 755236"/>
                <a:gd name="connsiteX2189" fmla="*/ 1207776 w 1591877"/>
                <a:gd name="connsiteY2189" fmla="*/ 350236 h 755236"/>
                <a:gd name="connsiteX2190" fmla="*/ 1208059 w 1591877"/>
                <a:gd name="connsiteY2190" fmla="*/ 350086 h 755236"/>
                <a:gd name="connsiteX2191" fmla="*/ 1208341 w 1591877"/>
                <a:gd name="connsiteY2191" fmla="*/ 349952 h 755236"/>
                <a:gd name="connsiteX2192" fmla="*/ 1208624 w 1591877"/>
                <a:gd name="connsiteY2192" fmla="*/ 349831 h 755236"/>
                <a:gd name="connsiteX2193" fmla="*/ 1208906 w 1591877"/>
                <a:gd name="connsiteY2193" fmla="*/ 349727 h 755236"/>
                <a:gd name="connsiteX2194" fmla="*/ 1209188 w 1591877"/>
                <a:gd name="connsiteY2194" fmla="*/ 349641 h 755236"/>
                <a:gd name="connsiteX2195" fmla="*/ 1209471 w 1591877"/>
                <a:gd name="connsiteY2195" fmla="*/ 349569 h 755236"/>
                <a:gd name="connsiteX2196" fmla="*/ 1209753 w 1591877"/>
                <a:gd name="connsiteY2196" fmla="*/ 349514 h 755236"/>
                <a:gd name="connsiteX2197" fmla="*/ 1209893 w 1591877"/>
                <a:gd name="connsiteY2197" fmla="*/ 349492 h 755236"/>
                <a:gd name="connsiteX2198" fmla="*/ 1210036 w 1591877"/>
                <a:gd name="connsiteY2198" fmla="*/ 349472 h 755236"/>
                <a:gd name="connsiteX2199" fmla="*/ 1210175 w 1591877"/>
                <a:gd name="connsiteY2199" fmla="*/ 349459 h 755236"/>
                <a:gd name="connsiteX2200" fmla="*/ 1210318 w 1591877"/>
                <a:gd name="connsiteY2200" fmla="*/ 349448 h 755236"/>
                <a:gd name="connsiteX2201" fmla="*/ 1210458 w 1591877"/>
                <a:gd name="connsiteY2201" fmla="*/ 349441 h 755236"/>
                <a:gd name="connsiteX2202" fmla="*/ 1210601 w 1591877"/>
                <a:gd name="connsiteY2202" fmla="*/ 349439 h 755236"/>
                <a:gd name="connsiteX2203" fmla="*/ 1210740 w 1591877"/>
                <a:gd name="connsiteY2203" fmla="*/ 349439 h 755236"/>
                <a:gd name="connsiteX2204" fmla="*/ 1210883 w 1591877"/>
                <a:gd name="connsiteY2204" fmla="*/ 349443 h 755236"/>
                <a:gd name="connsiteX2205" fmla="*/ 1211022 w 1591877"/>
                <a:gd name="connsiteY2205" fmla="*/ 349452 h 755236"/>
                <a:gd name="connsiteX2206" fmla="*/ 1211165 w 1591877"/>
                <a:gd name="connsiteY2206" fmla="*/ 349465 h 755236"/>
                <a:gd name="connsiteX2207" fmla="*/ 1211448 w 1591877"/>
                <a:gd name="connsiteY2207" fmla="*/ 349500 h 755236"/>
                <a:gd name="connsiteX2208" fmla="*/ 1211730 w 1591877"/>
                <a:gd name="connsiteY2208" fmla="*/ 349551 h 755236"/>
                <a:gd name="connsiteX2209" fmla="*/ 1212013 w 1591877"/>
                <a:gd name="connsiteY2209" fmla="*/ 349617 h 755236"/>
                <a:gd name="connsiteX2210" fmla="*/ 1212295 w 1591877"/>
                <a:gd name="connsiteY2210" fmla="*/ 349699 h 755236"/>
                <a:gd name="connsiteX2211" fmla="*/ 1212578 w 1591877"/>
                <a:gd name="connsiteY2211" fmla="*/ 349793 h 755236"/>
                <a:gd name="connsiteX2212" fmla="*/ 1212860 w 1591877"/>
                <a:gd name="connsiteY2212" fmla="*/ 349903 h 755236"/>
                <a:gd name="connsiteX2213" fmla="*/ 1213142 w 1591877"/>
                <a:gd name="connsiteY2213" fmla="*/ 350027 h 755236"/>
                <a:gd name="connsiteX2214" fmla="*/ 1213425 w 1591877"/>
                <a:gd name="connsiteY2214" fmla="*/ 350165 h 755236"/>
                <a:gd name="connsiteX2215" fmla="*/ 1213707 w 1591877"/>
                <a:gd name="connsiteY2215" fmla="*/ 350317 h 755236"/>
                <a:gd name="connsiteX2216" fmla="*/ 1214272 w 1591877"/>
                <a:gd name="connsiteY2216" fmla="*/ 350663 h 755236"/>
                <a:gd name="connsiteX2217" fmla="*/ 1214837 w 1591877"/>
                <a:gd name="connsiteY2217" fmla="*/ 351064 h 755236"/>
                <a:gd name="connsiteX2218" fmla="*/ 1215402 w 1591877"/>
                <a:gd name="connsiteY2218" fmla="*/ 351515 h 755236"/>
                <a:gd name="connsiteX2219" fmla="*/ 1215967 w 1591877"/>
                <a:gd name="connsiteY2219" fmla="*/ 352019 h 755236"/>
                <a:gd name="connsiteX2220" fmla="*/ 1216532 w 1591877"/>
                <a:gd name="connsiteY2220" fmla="*/ 352572 h 755236"/>
                <a:gd name="connsiteX2221" fmla="*/ 1217661 w 1591877"/>
                <a:gd name="connsiteY2221" fmla="*/ 353818 h 755236"/>
                <a:gd name="connsiteX2222" fmla="*/ 1218791 w 1591877"/>
                <a:gd name="connsiteY2222" fmla="*/ 355241 h 755236"/>
                <a:gd name="connsiteX2223" fmla="*/ 1221050 w 1591877"/>
                <a:gd name="connsiteY2223" fmla="*/ 358552 h 755236"/>
                <a:gd name="connsiteX2224" fmla="*/ 1223310 w 1591877"/>
                <a:gd name="connsiteY2224" fmla="*/ 362377 h 755236"/>
                <a:gd name="connsiteX2225" fmla="*/ 1225569 w 1591877"/>
                <a:gd name="connsiteY2225" fmla="*/ 366574 h 755236"/>
                <a:gd name="connsiteX2226" fmla="*/ 1230088 w 1591877"/>
                <a:gd name="connsiteY2226" fmla="*/ 375513 h 755236"/>
                <a:gd name="connsiteX2227" fmla="*/ 1234937 w 1591877"/>
                <a:gd name="connsiteY2227" fmla="*/ 384878 h 755236"/>
                <a:gd name="connsiteX2228" fmla="*/ 1237365 w 1591877"/>
                <a:gd name="connsiteY2228" fmla="*/ 389096 h 755236"/>
                <a:gd name="connsiteX2229" fmla="*/ 1239790 w 1591877"/>
                <a:gd name="connsiteY2229" fmla="*/ 392837 h 755236"/>
                <a:gd name="connsiteX2230" fmla="*/ 1241004 w 1591877"/>
                <a:gd name="connsiteY2230" fmla="*/ 394498 h 755236"/>
                <a:gd name="connsiteX2231" fmla="*/ 1242218 w 1591877"/>
                <a:gd name="connsiteY2231" fmla="*/ 396004 h 755236"/>
                <a:gd name="connsiteX2232" fmla="*/ 1243432 w 1591877"/>
                <a:gd name="connsiteY2232" fmla="*/ 397347 h 755236"/>
                <a:gd name="connsiteX2233" fmla="*/ 1244643 w 1591877"/>
                <a:gd name="connsiteY2233" fmla="*/ 398520 h 755236"/>
                <a:gd name="connsiteX2234" fmla="*/ 1245251 w 1591877"/>
                <a:gd name="connsiteY2234" fmla="*/ 399042 h 755236"/>
                <a:gd name="connsiteX2235" fmla="*/ 1245857 w 1591877"/>
                <a:gd name="connsiteY2235" fmla="*/ 399520 h 755236"/>
                <a:gd name="connsiteX2236" fmla="*/ 1246462 w 1591877"/>
                <a:gd name="connsiteY2236" fmla="*/ 399952 h 755236"/>
                <a:gd name="connsiteX2237" fmla="*/ 1247071 w 1591877"/>
                <a:gd name="connsiteY2237" fmla="*/ 400341 h 755236"/>
                <a:gd name="connsiteX2238" fmla="*/ 1247676 w 1591877"/>
                <a:gd name="connsiteY2238" fmla="*/ 400685 h 755236"/>
                <a:gd name="connsiteX2239" fmla="*/ 1248281 w 1591877"/>
                <a:gd name="connsiteY2239" fmla="*/ 400984 h 755236"/>
                <a:gd name="connsiteX2240" fmla="*/ 1248890 w 1591877"/>
                <a:gd name="connsiteY2240" fmla="*/ 401240 h 755236"/>
                <a:gd name="connsiteX2241" fmla="*/ 1249194 w 1591877"/>
                <a:gd name="connsiteY2241" fmla="*/ 401350 h 755236"/>
                <a:gd name="connsiteX2242" fmla="*/ 1249495 w 1591877"/>
                <a:gd name="connsiteY2242" fmla="*/ 401449 h 755236"/>
                <a:gd name="connsiteX2243" fmla="*/ 1249800 w 1591877"/>
                <a:gd name="connsiteY2243" fmla="*/ 401537 h 755236"/>
                <a:gd name="connsiteX2244" fmla="*/ 1250104 w 1591877"/>
                <a:gd name="connsiteY2244" fmla="*/ 401614 h 755236"/>
                <a:gd name="connsiteX2245" fmla="*/ 1250405 w 1591877"/>
                <a:gd name="connsiteY2245" fmla="*/ 401680 h 755236"/>
                <a:gd name="connsiteX2246" fmla="*/ 1250709 w 1591877"/>
                <a:gd name="connsiteY2246" fmla="*/ 401735 h 755236"/>
                <a:gd name="connsiteX2247" fmla="*/ 1251014 w 1591877"/>
                <a:gd name="connsiteY2247" fmla="*/ 401779 h 755236"/>
                <a:gd name="connsiteX2248" fmla="*/ 1251315 w 1591877"/>
                <a:gd name="connsiteY2248" fmla="*/ 401812 h 755236"/>
                <a:gd name="connsiteX2249" fmla="*/ 1251619 w 1591877"/>
                <a:gd name="connsiteY2249" fmla="*/ 401836 h 755236"/>
                <a:gd name="connsiteX2250" fmla="*/ 1251923 w 1591877"/>
                <a:gd name="connsiteY2250" fmla="*/ 401847 h 755236"/>
                <a:gd name="connsiteX2251" fmla="*/ 1252224 w 1591877"/>
                <a:gd name="connsiteY2251" fmla="*/ 401850 h 755236"/>
                <a:gd name="connsiteX2252" fmla="*/ 1252529 w 1591877"/>
                <a:gd name="connsiteY2252" fmla="*/ 401839 h 755236"/>
                <a:gd name="connsiteX2253" fmla="*/ 1252833 w 1591877"/>
                <a:gd name="connsiteY2253" fmla="*/ 401819 h 755236"/>
                <a:gd name="connsiteX2254" fmla="*/ 1253134 w 1591877"/>
                <a:gd name="connsiteY2254" fmla="*/ 401788 h 755236"/>
                <a:gd name="connsiteX2255" fmla="*/ 1253438 w 1591877"/>
                <a:gd name="connsiteY2255" fmla="*/ 401748 h 755236"/>
                <a:gd name="connsiteX2256" fmla="*/ 1253743 w 1591877"/>
                <a:gd name="connsiteY2256" fmla="*/ 401698 h 755236"/>
                <a:gd name="connsiteX2257" fmla="*/ 1254043 w 1591877"/>
                <a:gd name="connsiteY2257" fmla="*/ 401636 h 755236"/>
                <a:gd name="connsiteX2258" fmla="*/ 1254348 w 1591877"/>
                <a:gd name="connsiteY2258" fmla="*/ 401565 h 755236"/>
                <a:gd name="connsiteX2259" fmla="*/ 1254652 w 1591877"/>
                <a:gd name="connsiteY2259" fmla="*/ 401486 h 755236"/>
                <a:gd name="connsiteX2260" fmla="*/ 1254953 w 1591877"/>
                <a:gd name="connsiteY2260" fmla="*/ 401396 h 755236"/>
                <a:gd name="connsiteX2261" fmla="*/ 1255562 w 1591877"/>
                <a:gd name="connsiteY2261" fmla="*/ 401187 h 755236"/>
                <a:gd name="connsiteX2262" fmla="*/ 1256167 w 1591877"/>
                <a:gd name="connsiteY2262" fmla="*/ 400940 h 755236"/>
                <a:gd name="connsiteX2263" fmla="*/ 1256772 w 1591877"/>
                <a:gd name="connsiteY2263" fmla="*/ 400656 h 755236"/>
                <a:gd name="connsiteX2264" fmla="*/ 1257381 w 1591877"/>
                <a:gd name="connsiteY2264" fmla="*/ 400339 h 755236"/>
                <a:gd name="connsiteX2265" fmla="*/ 1257986 w 1591877"/>
                <a:gd name="connsiteY2265" fmla="*/ 399987 h 755236"/>
                <a:gd name="connsiteX2266" fmla="*/ 1258595 w 1591877"/>
                <a:gd name="connsiteY2266" fmla="*/ 399604 h 755236"/>
                <a:gd name="connsiteX2267" fmla="*/ 1259201 w 1591877"/>
                <a:gd name="connsiteY2267" fmla="*/ 399187 h 755236"/>
                <a:gd name="connsiteX2268" fmla="*/ 1260415 w 1591877"/>
                <a:gd name="connsiteY2268" fmla="*/ 398269 h 755236"/>
                <a:gd name="connsiteX2269" fmla="*/ 1261625 w 1591877"/>
                <a:gd name="connsiteY2269" fmla="*/ 397243 h 755236"/>
                <a:gd name="connsiteX2270" fmla="*/ 1264053 w 1591877"/>
                <a:gd name="connsiteY2270" fmla="*/ 394918 h 755236"/>
                <a:gd name="connsiteX2271" fmla="*/ 1266478 w 1591877"/>
                <a:gd name="connsiteY2271" fmla="*/ 392313 h 755236"/>
                <a:gd name="connsiteX2272" fmla="*/ 1268906 w 1591877"/>
                <a:gd name="connsiteY2272" fmla="*/ 389537 h 755236"/>
                <a:gd name="connsiteX2273" fmla="*/ 1273098 w 1591877"/>
                <a:gd name="connsiteY2273" fmla="*/ 384633 h 755236"/>
                <a:gd name="connsiteX2274" fmla="*/ 1277291 w 1591877"/>
                <a:gd name="connsiteY2274" fmla="*/ 380027 h 755236"/>
                <a:gd name="connsiteX2275" fmla="*/ 1279385 w 1591877"/>
                <a:gd name="connsiteY2275" fmla="*/ 377970 h 755236"/>
                <a:gd name="connsiteX2276" fmla="*/ 1281483 w 1591877"/>
                <a:gd name="connsiteY2276" fmla="*/ 376136 h 755236"/>
                <a:gd name="connsiteX2277" fmla="*/ 1282532 w 1591877"/>
                <a:gd name="connsiteY2277" fmla="*/ 375313 h 755236"/>
                <a:gd name="connsiteX2278" fmla="*/ 1283578 w 1591877"/>
                <a:gd name="connsiteY2278" fmla="*/ 374558 h 755236"/>
                <a:gd name="connsiteX2279" fmla="*/ 1284627 w 1591877"/>
                <a:gd name="connsiteY2279" fmla="*/ 373875 h 755236"/>
                <a:gd name="connsiteX2280" fmla="*/ 1285676 w 1591877"/>
                <a:gd name="connsiteY2280" fmla="*/ 373263 h 755236"/>
                <a:gd name="connsiteX2281" fmla="*/ 1286725 w 1591877"/>
                <a:gd name="connsiteY2281" fmla="*/ 372728 h 755236"/>
                <a:gd name="connsiteX2282" fmla="*/ 1287770 w 1591877"/>
                <a:gd name="connsiteY2282" fmla="*/ 372268 h 755236"/>
                <a:gd name="connsiteX2283" fmla="*/ 1288294 w 1591877"/>
                <a:gd name="connsiteY2283" fmla="*/ 372067 h 755236"/>
                <a:gd name="connsiteX2284" fmla="*/ 1288819 w 1591877"/>
                <a:gd name="connsiteY2284" fmla="*/ 371884 h 755236"/>
                <a:gd name="connsiteX2285" fmla="*/ 1289344 w 1591877"/>
                <a:gd name="connsiteY2285" fmla="*/ 371724 h 755236"/>
                <a:gd name="connsiteX2286" fmla="*/ 1289868 w 1591877"/>
                <a:gd name="connsiteY2286" fmla="*/ 371581 h 755236"/>
                <a:gd name="connsiteX2287" fmla="*/ 1290393 w 1591877"/>
                <a:gd name="connsiteY2287" fmla="*/ 371457 h 755236"/>
                <a:gd name="connsiteX2288" fmla="*/ 1290917 w 1591877"/>
                <a:gd name="connsiteY2288" fmla="*/ 371352 h 755236"/>
                <a:gd name="connsiteX2289" fmla="*/ 1291442 w 1591877"/>
                <a:gd name="connsiteY2289" fmla="*/ 371266 h 755236"/>
                <a:gd name="connsiteX2290" fmla="*/ 1291962 w 1591877"/>
                <a:gd name="connsiteY2290" fmla="*/ 371200 h 755236"/>
                <a:gd name="connsiteX2291" fmla="*/ 1292487 w 1591877"/>
                <a:gd name="connsiteY2291" fmla="*/ 371153 h 755236"/>
                <a:gd name="connsiteX2292" fmla="*/ 1293011 w 1591877"/>
                <a:gd name="connsiteY2292" fmla="*/ 371123 h 755236"/>
                <a:gd name="connsiteX2293" fmla="*/ 1293536 w 1591877"/>
                <a:gd name="connsiteY2293" fmla="*/ 371114 h 755236"/>
                <a:gd name="connsiteX2294" fmla="*/ 1294060 w 1591877"/>
                <a:gd name="connsiteY2294" fmla="*/ 371120 h 755236"/>
                <a:gd name="connsiteX2295" fmla="*/ 1294585 w 1591877"/>
                <a:gd name="connsiteY2295" fmla="*/ 371145 h 755236"/>
                <a:gd name="connsiteX2296" fmla="*/ 1295109 w 1591877"/>
                <a:gd name="connsiteY2296" fmla="*/ 371189 h 755236"/>
                <a:gd name="connsiteX2297" fmla="*/ 1295630 w 1591877"/>
                <a:gd name="connsiteY2297" fmla="*/ 371248 h 755236"/>
                <a:gd name="connsiteX2298" fmla="*/ 1296155 w 1591877"/>
                <a:gd name="connsiteY2298" fmla="*/ 371325 h 755236"/>
                <a:gd name="connsiteX2299" fmla="*/ 1296679 w 1591877"/>
                <a:gd name="connsiteY2299" fmla="*/ 371418 h 755236"/>
                <a:gd name="connsiteX2300" fmla="*/ 1297204 w 1591877"/>
                <a:gd name="connsiteY2300" fmla="*/ 371528 h 755236"/>
                <a:gd name="connsiteX2301" fmla="*/ 1297728 w 1591877"/>
                <a:gd name="connsiteY2301" fmla="*/ 371653 h 755236"/>
                <a:gd name="connsiteX2302" fmla="*/ 1298253 w 1591877"/>
                <a:gd name="connsiteY2302" fmla="*/ 371794 h 755236"/>
                <a:gd name="connsiteX2303" fmla="*/ 1299302 w 1591877"/>
                <a:gd name="connsiteY2303" fmla="*/ 372118 h 755236"/>
                <a:gd name="connsiteX2304" fmla="*/ 1300347 w 1591877"/>
                <a:gd name="connsiteY2304" fmla="*/ 372497 h 755236"/>
                <a:gd name="connsiteX2305" fmla="*/ 1301396 w 1591877"/>
                <a:gd name="connsiteY2305" fmla="*/ 372928 h 755236"/>
                <a:gd name="connsiteX2306" fmla="*/ 1302445 w 1591877"/>
                <a:gd name="connsiteY2306" fmla="*/ 373406 h 755236"/>
                <a:gd name="connsiteX2307" fmla="*/ 1304598 w 1591877"/>
                <a:gd name="connsiteY2307" fmla="*/ 374516 h 755236"/>
                <a:gd name="connsiteX2308" fmla="*/ 1306755 w 1591877"/>
                <a:gd name="connsiteY2308" fmla="*/ 375766 h 755236"/>
                <a:gd name="connsiteX2309" fmla="*/ 1311061 w 1591877"/>
                <a:gd name="connsiteY2309" fmla="*/ 378512 h 755236"/>
                <a:gd name="connsiteX2310" fmla="*/ 1315371 w 1591877"/>
                <a:gd name="connsiteY2310" fmla="*/ 381315 h 755236"/>
                <a:gd name="connsiteX2311" fmla="*/ 1317528 w 1591877"/>
                <a:gd name="connsiteY2311" fmla="*/ 382645 h 755236"/>
                <a:gd name="connsiteX2312" fmla="*/ 1319681 w 1591877"/>
                <a:gd name="connsiteY2312" fmla="*/ 383880 h 755236"/>
                <a:gd name="connsiteX2313" fmla="*/ 1321838 w 1591877"/>
                <a:gd name="connsiteY2313" fmla="*/ 384997 h 755236"/>
                <a:gd name="connsiteX2314" fmla="*/ 1323991 w 1591877"/>
                <a:gd name="connsiteY2314" fmla="*/ 385970 h 755236"/>
                <a:gd name="connsiteX2315" fmla="*/ 1325069 w 1591877"/>
                <a:gd name="connsiteY2315" fmla="*/ 386399 h 755236"/>
                <a:gd name="connsiteX2316" fmla="*/ 1326144 w 1591877"/>
                <a:gd name="connsiteY2316" fmla="*/ 386784 h 755236"/>
                <a:gd name="connsiteX2317" fmla="*/ 1327222 w 1591877"/>
                <a:gd name="connsiteY2317" fmla="*/ 387128 h 755236"/>
                <a:gd name="connsiteX2318" fmla="*/ 1328301 w 1591877"/>
                <a:gd name="connsiteY2318" fmla="*/ 387425 h 755236"/>
                <a:gd name="connsiteX2319" fmla="*/ 1329375 w 1591877"/>
                <a:gd name="connsiteY2319" fmla="*/ 387681 h 755236"/>
                <a:gd name="connsiteX2320" fmla="*/ 1330454 w 1591877"/>
                <a:gd name="connsiteY2320" fmla="*/ 387890 h 755236"/>
                <a:gd name="connsiteX2321" fmla="*/ 1331532 w 1591877"/>
                <a:gd name="connsiteY2321" fmla="*/ 388055 h 755236"/>
                <a:gd name="connsiteX2322" fmla="*/ 1332610 w 1591877"/>
                <a:gd name="connsiteY2322" fmla="*/ 388174 h 755236"/>
                <a:gd name="connsiteX2323" fmla="*/ 1333685 w 1591877"/>
                <a:gd name="connsiteY2323" fmla="*/ 388249 h 755236"/>
                <a:gd name="connsiteX2324" fmla="*/ 1334763 w 1591877"/>
                <a:gd name="connsiteY2324" fmla="*/ 388282 h 755236"/>
                <a:gd name="connsiteX2325" fmla="*/ 1335842 w 1591877"/>
                <a:gd name="connsiteY2325" fmla="*/ 388273 h 755236"/>
                <a:gd name="connsiteX2326" fmla="*/ 1336916 w 1591877"/>
                <a:gd name="connsiteY2326" fmla="*/ 388222 h 755236"/>
                <a:gd name="connsiteX2327" fmla="*/ 1338101 w 1591877"/>
                <a:gd name="connsiteY2327" fmla="*/ 388123 h 755236"/>
                <a:gd name="connsiteX2328" fmla="*/ 1339286 w 1591877"/>
                <a:gd name="connsiteY2328" fmla="*/ 387980 h 755236"/>
                <a:gd name="connsiteX2329" fmla="*/ 1340471 w 1591877"/>
                <a:gd name="connsiteY2329" fmla="*/ 387793 h 755236"/>
                <a:gd name="connsiteX2330" fmla="*/ 1341652 w 1591877"/>
                <a:gd name="connsiteY2330" fmla="*/ 387568 h 755236"/>
                <a:gd name="connsiteX2331" fmla="*/ 1342836 w 1591877"/>
                <a:gd name="connsiteY2331" fmla="*/ 387311 h 755236"/>
                <a:gd name="connsiteX2332" fmla="*/ 1344021 w 1591877"/>
                <a:gd name="connsiteY2332" fmla="*/ 387018 h 755236"/>
                <a:gd name="connsiteX2333" fmla="*/ 1346391 w 1591877"/>
                <a:gd name="connsiteY2333" fmla="*/ 386353 h 755236"/>
                <a:gd name="connsiteX2334" fmla="*/ 1348757 w 1591877"/>
                <a:gd name="connsiteY2334" fmla="*/ 385602 h 755236"/>
                <a:gd name="connsiteX2335" fmla="*/ 1351126 w 1591877"/>
                <a:gd name="connsiteY2335" fmla="*/ 384801 h 755236"/>
                <a:gd name="connsiteX2336" fmla="*/ 1355861 w 1591877"/>
                <a:gd name="connsiteY2336" fmla="*/ 383151 h 755236"/>
                <a:gd name="connsiteX2337" fmla="*/ 1360597 w 1591877"/>
                <a:gd name="connsiteY2337" fmla="*/ 381621 h 755236"/>
                <a:gd name="connsiteX2338" fmla="*/ 1362962 w 1591877"/>
                <a:gd name="connsiteY2338" fmla="*/ 380958 h 755236"/>
                <a:gd name="connsiteX2339" fmla="*/ 1365332 w 1591877"/>
                <a:gd name="connsiteY2339" fmla="*/ 380386 h 755236"/>
                <a:gd name="connsiteX2340" fmla="*/ 1367701 w 1591877"/>
                <a:gd name="connsiteY2340" fmla="*/ 379915 h 755236"/>
                <a:gd name="connsiteX2341" fmla="*/ 1370067 w 1591877"/>
                <a:gd name="connsiteY2341" fmla="*/ 379556 h 755236"/>
                <a:gd name="connsiteX2342" fmla="*/ 1372437 w 1591877"/>
                <a:gd name="connsiteY2342" fmla="*/ 379309 h 755236"/>
                <a:gd name="connsiteX2343" fmla="*/ 1374802 w 1591877"/>
                <a:gd name="connsiteY2343" fmla="*/ 379175 h 755236"/>
                <a:gd name="connsiteX2344" fmla="*/ 1377175 w 1591877"/>
                <a:gd name="connsiteY2344" fmla="*/ 379151 h 755236"/>
                <a:gd name="connsiteX2345" fmla="*/ 1379549 w 1591877"/>
                <a:gd name="connsiteY2345" fmla="*/ 379228 h 755236"/>
                <a:gd name="connsiteX2346" fmla="*/ 1381922 w 1591877"/>
                <a:gd name="connsiteY2346" fmla="*/ 379397 h 755236"/>
                <a:gd name="connsiteX2347" fmla="*/ 1384295 w 1591877"/>
                <a:gd name="connsiteY2347" fmla="*/ 379646 h 755236"/>
                <a:gd name="connsiteX2348" fmla="*/ 1386668 w 1591877"/>
                <a:gd name="connsiteY2348" fmla="*/ 379961 h 755236"/>
                <a:gd name="connsiteX2349" fmla="*/ 1389041 w 1591877"/>
                <a:gd name="connsiteY2349" fmla="*/ 380324 h 755236"/>
                <a:gd name="connsiteX2350" fmla="*/ 1393784 w 1591877"/>
                <a:gd name="connsiteY2350" fmla="*/ 381141 h 755236"/>
                <a:gd name="connsiteX2351" fmla="*/ 1398530 w 1591877"/>
                <a:gd name="connsiteY2351" fmla="*/ 381973 h 755236"/>
                <a:gd name="connsiteX2352" fmla="*/ 1403276 w 1591877"/>
                <a:gd name="connsiteY2352" fmla="*/ 382715 h 755236"/>
                <a:gd name="connsiteX2353" fmla="*/ 1408023 w 1591877"/>
                <a:gd name="connsiteY2353" fmla="*/ 383288 h 755236"/>
                <a:gd name="connsiteX2354" fmla="*/ 1412769 w 1591877"/>
                <a:gd name="connsiteY2354" fmla="*/ 383647 h 755236"/>
                <a:gd name="connsiteX2355" fmla="*/ 1417068 w 1591877"/>
                <a:gd name="connsiteY2355" fmla="*/ 383775 h 755236"/>
                <a:gd name="connsiteX2356" fmla="*/ 1421367 w 1591877"/>
                <a:gd name="connsiteY2356" fmla="*/ 383728 h 755236"/>
                <a:gd name="connsiteX2357" fmla="*/ 1425665 w 1591877"/>
                <a:gd name="connsiteY2357" fmla="*/ 383539 h 755236"/>
                <a:gd name="connsiteX2358" fmla="*/ 1429964 w 1591877"/>
                <a:gd name="connsiteY2358" fmla="*/ 383244 h 755236"/>
                <a:gd name="connsiteX2359" fmla="*/ 1438562 w 1591877"/>
                <a:gd name="connsiteY2359" fmla="*/ 382524 h 755236"/>
                <a:gd name="connsiteX2360" fmla="*/ 1447163 w 1591877"/>
                <a:gd name="connsiteY2360" fmla="*/ 381896 h 755236"/>
                <a:gd name="connsiteX2361" fmla="*/ 1460815 w 1591877"/>
                <a:gd name="connsiteY2361" fmla="*/ 381544 h 755236"/>
                <a:gd name="connsiteX2362" fmla="*/ 1474471 w 1591877"/>
                <a:gd name="connsiteY2362" fmla="*/ 381903 h 755236"/>
                <a:gd name="connsiteX2363" fmla="*/ 1519520 w 1591877"/>
                <a:gd name="connsiteY2363" fmla="*/ 382348 h 755236"/>
                <a:gd name="connsiteX2364" fmla="*/ 1555026 w 1591877"/>
                <a:gd name="connsiteY2364" fmla="*/ 382169 h 755236"/>
                <a:gd name="connsiteX2365" fmla="*/ 1591877 w 1591877"/>
                <a:gd name="connsiteY2365" fmla="*/ 382299 h 75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</a:cxnLst>
              <a:rect l="l" t="t" r="r" b="b"/>
              <a:pathLst>
                <a:path w="1591877" h="755236">
                  <a:moveTo>
                    <a:pt x="0" y="382299"/>
                  </a:moveTo>
                  <a:lnTo>
                    <a:pt x="33199" y="382196"/>
                  </a:lnTo>
                  <a:lnTo>
                    <a:pt x="72358" y="382348"/>
                  </a:lnTo>
                  <a:lnTo>
                    <a:pt x="110236" y="382185"/>
                  </a:lnTo>
                  <a:lnTo>
                    <a:pt x="127475" y="381590"/>
                  </a:lnTo>
                  <a:lnTo>
                    <a:pt x="136094" y="381573"/>
                  </a:lnTo>
                  <a:lnTo>
                    <a:pt x="144714" y="381896"/>
                  </a:lnTo>
                  <a:lnTo>
                    <a:pt x="153590" y="382546"/>
                  </a:lnTo>
                  <a:lnTo>
                    <a:pt x="162467" y="383286"/>
                  </a:lnTo>
                  <a:lnTo>
                    <a:pt x="166901" y="383579"/>
                  </a:lnTo>
                  <a:lnTo>
                    <a:pt x="171340" y="383750"/>
                  </a:lnTo>
                  <a:lnTo>
                    <a:pt x="175778" y="383761"/>
                  </a:lnTo>
                  <a:lnTo>
                    <a:pt x="180212" y="383583"/>
                  </a:lnTo>
                  <a:lnTo>
                    <a:pt x="184823" y="383187"/>
                  </a:lnTo>
                  <a:lnTo>
                    <a:pt x="189430" y="382597"/>
                  </a:lnTo>
                  <a:lnTo>
                    <a:pt x="194037" y="381854"/>
                  </a:lnTo>
                  <a:lnTo>
                    <a:pt x="198644" y="381042"/>
                  </a:lnTo>
                  <a:lnTo>
                    <a:pt x="203250" y="380258"/>
                  </a:lnTo>
                  <a:lnTo>
                    <a:pt x="205554" y="379910"/>
                  </a:lnTo>
                  <a:lnTo>
                    <a:pt x="207857" y="379613"/>
                  </a:lnTo>
                  <a:lnTo>
                    <a:pt x="210164" y="379380"/>
                  </a:lnTo>
                  <a:lnTo>
                    <a:pt x="212468" y="379221"/>
                  </a:lnTo>
                  <a:lnTo>
                    <a:pt x="214771" y="379148"/>
                  </a:lnTo>
                  <a:lnTo>
                    <a:pt x="217075" y="379175"/>
                  </a:lnTo>
                  <a:lnTo>
                    <a:pt x="219569" y="379318"/>
                  </a:lnTo>
                  <a:lnTo>
                    <a:pt x="222063" y="379589"/>
                  </a:lnTo>
                  <a:lnTo>
                    <a:pt x="224561" y="379983"/>
                  </a:lnTo>
                  <a:lnTo>
                    <a:pt x="227055" y="380500"/>
                  </a:lnTo>
                  <a:lnTo>
                    <a:pt x="229549" y="381128"/>
                  </a:lnTo>
                  <a:lnTo>
                    <a:pt x="232044" y="381852"/>
                  </a:lnTo>
                  <a:lnTo>
                    <a:pt x="237036" y="383501"/>
                  </a:lnTo>
                  <a:lnTo>
                    <a:pt x="242024" y="385237"/>
                  </a:lnTo>
                  <a:lnTo>
                    <a:pt x="244518" y="386053"/>
                  </a:lnTo>
                  <a:lnTo>
                    <a:pt x="247012" y="386793"/>
                  </a:lnTo>
                  <a:lnTo>
                    <a:pt x="249510" y="387416"/>
                  </a:lnTo>
                  <a:lnTo>
                    <a:pt x="250757" y="387674"/>
                  </a:lnTo>
                  <a:lnTo>
                    <a:pt x="252004" y="387892"/>
                  </a:lnTo>
                  <a:lnTo>
                    <a:pt x="253252" y="388066"/>
                  </a:lnTo>
                  <a:lnTo>
                    <a:pt x="254499" y="388189"/>
                  </a:lnTo>
                  <a:lnTo>
                    <a:pt x="255746" y="388264"/>
                  </a:lnTo>
                  <a:lnTo>
                    <a:pt x="256993" y="388284"/>
                  </a:lnTo>
                  <a:lnTo>
                    <a:pt x="258009" y="388257"/>
                  </a:lnTo>
                  <a:lnTo>
                    <a:pt x="259021" y="388196"/>
                  </a:lnTo>
                  <a:lnTo>
                    <a:pt x="260033" y="388092"/>
                  </a:lnTo>
                  <a:lnTo>
                    <a:pt x="261050" y="387951"/>
                  </a:lnTo>
                  <a:lnTo>
                    <a:pt x="262062" y="387771"/>
                  </a:lnTo>
                  <a:lnTo>
                    <a:pt x="263074" y="387551"/>
                  </a:lnTo>
                  <a:lnTo>
                    <a:pt x="264090" y="387289"/>
                  </a:lnTo>
                  <a:lnTo>
                    <a:pt x="265103" y="386989"/>
                  </a:lnTo>
                  <a:lnTo>
                    <a:pt x="266119" y="386650"/>
                  </a:lnTo>
                  <a:lnTo>
                    <a:pt x="267131" y="386276"/>
                  </a:lnTo>
                  <a:lnTo>
                    <a:pt x="269159" y="385415"/>
                  </a:lnTo>
                  <a:lnTo>
                    <a:pt x="271184" y="384420"/>
                  </a:lnTo>
                  <a:lnTo>
                    <a:pt x="273212" y="383310"/>
                  </a:lnTo>
                  <a:lnTo>
                    <a:pt x="277269" y="380828"/>
                  </a:lnTo>
                  <a:lnTo>
                    <a:pt x="281322" y="378177"/>
                  </a:lnTo>
                  <a:lnTo>
                    <a:pt x="285379" y="375612"/>
                  </a:lnTo>
                  <a:lnTo>
                    <a:pt x="287404" y="374447"/>
                  </a:lnTo>
                  <a:lnTo>
                    <a:pt x="288420" y="373908"/>
                  </a:lnTo>
                  <a:lnTo>
                    <a:pt x="289432" y="373406"/>
                  </a:lnTo>
                  <a:lnTo>
                    <a:pt x="290694" y="372838"/>
                  </a:lnTo>
                  <a:lnTo>
                    <a:pt x="291952" y="372338"/>
                  </a:lnTo>
                  <a:lnTo>
                    <a:pt x="292583" y="372116"/>
                  </a:lnTo>
                  <a:lnTo>
                    <a:pt x="293214" y="371913"/>
                  </a:lnTo>
                  <a:lnTo>
                    <a:pt x="293841" y="371733"/>
                  </a:lnTo>
                  <a:lnTo>
                    <a:pt x="294472" y="371574"/>
                  </a:lnTo>
                  <a:lnTo>
                    <a:pt x="295102" y="371437"/>
                  </a:lnTo>
                  <a:lnTo>
                    <a:pt x="295733" y="371323"/>
                  </a:lnTo>
                  <a:lnTo>
                    <a:pt x="296364" y="371233"/>
                  </a:lnTo>
                  <a:lnTo>
                    <a:pt x="296991" y="371169"/>
                  </a:lnTo>
                  <a:lnTo>
                    <a:pt x="297622" y="371127"/>
                  </a:lnTo>
                  <a:lnTo>
                    <a:pt x="298253" y="371114"/>
                  </a:lnTo>
                  <a:lnTo>
                    <a:pt x="298884" y="371125"/>
                  </a:lnTo>
                  <a:lnTo>
                    <a:pt x="299511" y="371162"/>
                  </a:lnTo>
                  <a:lnTo>
                    <a:pt x="300142" y="371226"/>
                  </a:lnTo>
                  <a:lnTo>
                    <a:pt x="300773" y="371319"/>
                  </a:lnTo>
                  <a:lnTo>
                    <a:pt x="301404" y="371440"/>
                  </a:lnTo>
                  <a:lnTo>
                    <a:pt x="302031" y="371585"/>
                  </a:lnTo>
                  <a:lnTo>
                    <a:pt x="302662" y="371761"/>
                  </a:lnTo>
                  <a:lnTo>
                    <a:pt x="303293" y="371964"/>
                  </a:lnTo>
                  <a:lnTo>
                    <a:pt x="303924" y="372195"/>
                  </a:lnTo>
                  <a:lnTo>
                    <a:pt x="304555" y="372455"/>
                  </a:lnTo>
                  <a:lnTo>
                    <a:pt x="305182" y="372741"/>
                  </a:lnTo>
                  <a:lnTo>
                    <a:pt x="305813" y="373056"/>
                  </a:lnTo>
                  <a:lnTo>
                    <a:pt x="307075" y="373765"/>
                  </a:lnTo>
                  <a:lnTo>
                    <a:pt x="308333" y="374582"/>
                  </a:lnTo>
                  <a:lnTo>
                    <a:pt x="309594" y="375500"/>
                  </a:lnTo>
                  <a:lnTo>
                    <a:pt x="310853" y="376515"/>
                  </a:lnTo>
                  <a:lnTo>
                    <a:pt x="312114" y="377623"/>
                  </a:lnTo>
                  <a:lnTo>
                    <a:pt x="314634" y="380075"/>
                  </a:lnTo>
                  <a:lnTo>
                    <a:pt x="317154" y="382786"/>
                  </a:lnTo>
                  <a:lnTo>
                    <a:pt x="319674" y="385670"/>
                  </a:lnTo>
                  <a:lnTo>
                    <a:pt x="324714" y="391543"/>
                  </a:lnTo>
                  <a:lnTo>
                    <a:pt x="327233" y="394306"/>
                  </a:lnTo>
                  <a:lnTo>
                    <a:pt x="329753" y="396794"/>
                  </a:lnTo>
                  <a:lnTo>
                    <a:pt x="330755" y="397681"/>
                  </a:lnTo>
                  <a:lnTo>
                    <a:pt x="331756" y="398500"/>
                  </a:lnTo>
                  <a:lnTo>
                    <a:pt x="332757" y="399245"/>
                  </a:lnTo>
                  <a:lnTo>
                    <a:pt x="333759" y="399907"/>
                  </a:lnTo>
                  <a:lnTo>
                    <a:pt x="334258" y="400205"/>
                  </a:lnTo>
                  <a:lnTo>
                    <a:pt x="334760" y="400480"/>
                  </a:lnTo>
                  <a:lnTo>
                    <a:pt x="335263" y="400733"/>
                  </a:lnTo>
                  <a:lnTo>
                    <a:pt x="335761" y="400962"/>
                  </a:lnTo>
                  <a:lnTo>
                    <a:pt x="336260" y="401165"/>
                  </a:lnTo>
                  <a:lnTo>
                    <a:pt x="336763" y="401343"/>
                  </a:lnTo>
                  <a:lnTo>
                    <a:pt x="337262" y="401495"/>
                  </a:lnTo>
                  <a:lnTo>
                    <a:pt x="337764" y="401623"/>
                  </a:lnTo>
                  <a:lnTo>
                    <a:pt x="338263" y="401720"/>
                  </a:lnTo>
                  <a:lnTo>
                    <a:pt x="338512" y="401759"/>
                  </a:lnTo>
                  <a:lnTo>
                    <a:pt x="338765" y="401792"/>
                  </a:lnTo>
                  <a:lnTo>
                    <a:pt x="339015" y="401817"/>
                  </a:lnTo>
                  <a:lnTo>
                    <a:pt x="339264" y="401834"/>
                  </a:lnTo>
                  <a:lnTo>
                    <a:pt x="339517" y="401845"/>
                  </a:lnTo>
                  <a:lnTo>
                    <a:pt x="339767" y="401850"/>
                  </a:lnTo>
                  <a:lnTo>
                    <a:pt x="340016" y="401845"/>
                  </a:lnTo>
                  <a:lnTo>
                    <a:pt x="340266" y="401834"/>
                  </a:lnTo>
                  <a:lnTo>
                    <a:pt x="340515" y="401817"/>
                  </a:lnTo>
                  <a:lnTo>
                    <a:pt x="340768" y="401792"/>
                  </a:lnTo>
                  <a:lnTo>
                    <a:pt x="341018" y="401759"/>
                  </a:lnTo>
                  <a:lnTo>
                    <a:pt x="341267" y="401717"/>
                  </a:lnTo>
                  <a:lnTo>
                    <a:pt x="341516" y="401671"/>
                  </a:lnTo>
                  <a:lnTo>
                    <a:pt x="341769" y="401616"/>
                  </a:lnTo>
                  <a:lnTo>
                    <a:pt x="342268" y="401484"/>
                  </a:lnTo>
                  <a:lnTo>
                    <a:pt x="342771" y="401319"/>
                  </a:lnTo>
                  <a:lnTo>
                    <a:pt x="343270" y="401127"/>
                  </a:lnTo>
                  <a:lnTo>
                    <a:pt x="343768" y="400903"/>
                  </a:lnTo>
                  <a:lnTo>
                    <a:pt x="344271" y="400647"/>
                  </a:lnTo>
                  <a:lnTo>
                    <a:pt x="344770" y="400363"/>
                  </a:lnTo>
                  <a:lnTo>
                    <a:pt x="345272" y="400048"/>
                  </a:lnTo>
                  <a:lnTo>
                    <a:pt x="345771" y="399703"/>
                  </a:lnTo>
                  <a:lnTo>
                    <a:pt x="346773" y="398919"/>
                  </a:lnTo>
                  <a:lnTo>
                    <a:pt x="347774" y="398016"/>
                  </a:lnTo>
                  <a:lnTo>
                    <a:pt x="348775" y="396997"/>
                  </a:lnTo>
                  <a:lnTo>
                    <a:pt x="349776" y="395865"/>
                  </a:lnTo>
                  <a:lnTo>
                    <a:pt x="351779" y="393271"/>
                  </a:lnTo>
                  <a:lnTo>
                    <a:pt x="353782" y="390279"/>
                  </a:lnTo>
                  <a:lnTo>
                    <a:pt x="357787" y="383314"/>
                  </a:lnTo>
                  <a:lnTo>
                    <a:pt x="361789" y="375513"/>
                  </a:lnTo>
                  <a:lnTo>
                    <a:pt x="366154" y="366873"/>
                  </a:lnTo>
                  <a:lnTo>
                    <a:pt x="368336" y="362795"/>
                  </a:lnTo>
                  <a:lnTo>
                    <a:pt x="370515" y="359052"/>
                  </a:lnTo>
                  <a:lnTo>
                    <a:pt x="372697" y="355769"/>
                  </a:lnTo>
                  <a:lnTo>
                    <a:pt x="373787" y="354338"/>
                  </a:lnTo>
                  <a:lnTo>
                    <a:pt x="374880" y="353065"/>
                  </a:lnTo>
                  <a:lnTo>
                    <a:pt x="375969" y="351964"/>
                  </a:lnTo>
                  <a:lnTo>
                    <a:pt x="376516" y="351484"/>
                  </a:lnTo>
                  <a:lnTo>
                    <a:pt x="377058" y="351051"/>
                  </a:lnTo>
                  <a:lnTo>
                    <a:pt x="377605" y="350663"/>
                  </a:lnTo>
                  <a:lnTo>
                    <a:pt x="378152" y="350331"/>
                  </a:lnTo>
                  <a:lnTo>
                    <a:pt x="378423" y="350181"/>
                  </a:lnTo>
                  <a:lnTo>
                    <a:pt x="378694" y="350046"/>
                  </a:lnTo>
                  <a:lnTo>
                    <a:pt x="378969" y="349923"/>
                  </a:lnTo>
                  <a:lnTo>
                    <a:pt x="379241" y="349815"/>
                  </a:lnTo>
                  <a:lnTo>
                    <a:pt x="379516" y="349721"/>
                  </a:lnTo>
                  <a:lnTo>
                    <a:pt x="379787" y="349639"/>
                  </a:lnTo>
                  <a:lnTo>
                    <a:pt x="380059" y="349571"/>
                  </a:lnTo>
                  <a:lnTo>
                    <a:pt x="380334" y="349516"/>
                  </a:lnTo>
                  <a:lnTo>
                    <a:pt x="380605" y="349476"/>
                  </a:lnTo>
                  <a:lnTo>
                    <a:pt x="380877" y="349450"/>
                  </a:lnTo>
                  <a:lnTo>
                    <a:pt x="381152" y="349439"/>
                  </a:lnTo>
                  <a:lnTo>
                    <a:pt x="381423" y="349441"/>
                  </a:lnTo>
                  <a:lnTo>
                    <a:pt x="381695" y="349456"/>
                  </a:lnTo>
                  <a:lnTo>
                    <a:pt x="381970" y="349489"/>
                  </a:lnTo>
                  <a:lnTo>
                    <a:pt x="382241" y="349533"/>
                  </a:lnTo>
                  <a:lnTo>
                    <a:pt x="382513" y="349595"/>
                  </a:lnTo>
                  <a:lnTo>
                    <a:pt x="382788" y="349670"/>
                  </a:lnTo>
                  <a:lnTo>
                    <a:pt x="383059" y="349758"/>
                  </a:lnTo>
                  <a:lnTo>
                    <a:pt x="383331" y="349864"/>
                  </a:lnTo>
                  <a:lnTo>
                    <a:pt x="383606" y="349983"/>
                  </a:lnTo>
                  <a:lnTo>
                    <a:pt x="383877" y="350115"/>
                  </a:lnTo>
                  <a:lnTo>
                    <a:pt x="384149" y="350264"/>
                  </a:lnTo>
                  <a:lnTo>
                    <a:pt x="384424" y="350427"/>
                  </a:lnTo>
                  <a:lnTo>
                    <a:pt x="384695" y="350606"/>
                  </a:lnTo>
                  <a:lnTo>
                    <a:pt x="385242" y="351009"/>
                  </a:lnTo>
                  <a:lnTo>
                    <a:pt x="385784" y="351469"/>
                  </a:lnTo>
                  <a:lnTo>
                    <a:pt x="386331" y="351991"/>
                  </a:lnTo>
                  <a:lnTo>
                    <a:pt x="386878" y="352572"/>
                  </a:lnTo>
                  <a:lnTo>
                    <a:pt x="387967" y="353913"/>
                  </a:lnTo>
                  <a:lnTo>
                    <a:pt x="389056" y="355487"/>
                  </a:lnTo>
                  <a:lnTo>
                    <a:pt x="390149" y="357288"/>
                  </a:lnTo>
                  <a:lnTo>
                    <a:pt x="392332" y="361549"/>
                  </a:lnTo>
                  <a:lnTo>
                    <a:pt x="394510" y="366618"/>
                  </a:lnTo>
                  <a:lnTo>
                    <a:pt x="396693" y="372389"/>
                  </a:lnTo>
                  <a:lnTo>
                    <a:pt x="401373" y="386511"/>
                  </a:lnTo>
                  <a:lnTo>
                    <a:pt x="406057" y="401629"/>
                  </a:lnTo>
                  <a:lnTo>
                    <a:pt x="408397" y="408966"/>
                  </a:lnTo>
                  <a:lnTo>
                    <a:pt x="410737" y="415816"/>
                  </a:lnTo>
                  <a:lnTo>
                    <a:pt x="413081" y="421930"/>
                  </a:lnTo>
                  <a:lnTo>
                    <a:pt x="415421" y="427067"/>
                  </a:lnTo>
                  <a:lnTo>
                    <a:pt x="416591" y="429199"/>
                  </a:lnTo>
                  <a:lnTo>
                    <a:pt x="417761" y="431006"/>
                  </a:lnTo>
                  <a:lnTo>
                    <a:pt x="418348" y="431782"/>
                  </a:lnTo>
                  <a:lnTo>
                    <a:pt x="418931" y="432466"/>
                  </a:lnTo>
                  <a:lnTo>
                    <a:pt x="419518" y="433059"/>
                  </a:lnTo>
                  <a:lnTo>
                    <a:pt x="419808" y="433321"/>
                  </a:lnTo>
                  <a:lnTo>
                    <a:pt x="420102" y="433556"/>
                  </a:lnTo>
                  <a:lnTo>
                    <a:pt x="420395" y="433770"/>
                  </a:lnTo>
                  <a:lnTo>
                    <a:pt x="420688" y="433959"/>
                  </a:lnTo>
                  <a:lnTo>
                    <a:pt x="420982" y="434122"/>
                  </a:lnTo>
                  <a:lnTo>
                    <a:pt x="421129" y="434195"/>
                  </a:lnTo>
                  <a:lnTo>
                    <a:pt x="421272" y="434261"/>
                  </a:lnTo>
                  <a:lnTo>
                    <a:pt x="421418" y="434322"/>
                  </a:lnTo>
                  <a:lnTo>
                    <a:pt x="421565" y="434375"/>
                  </a:lnTo>
                  <a:lnTo>
                    <a:pt x="421712" y="434422"/>
                  </a:lnTo>
                  <a:lnTo>
                    <a:pt x="421858" y="434463"/>
                  </a:lnTo>
                  <a:lnTo>
                    <a:pt x="422005" y="434499"/>
                  </a:lnTo>
                  <a:lnTo>
                    <a:pt x="422152" y="434527"/>
                  </a:lnTo>
                  <a:lnTo>
                    <a:pt x="422299" y="434547"/>
                  </a:lnTo>
                  <a:lnTo>
                    <a:pt x="422445" y="434562"/>
                  </a:lnTo>
                  <a:lnTo>
                    <a:pt x="422588" y="434571"/>
                  </a:lnTo>
                  <a:lnTo>
                    <a:pt x="422735" y="434573"/>
                  </a:lnTo>
                  <a:lnTo>
                    <a:pt x="422882" y="434571"/>
                  </a:lnTo>
                  <a:lnTo>
                    <a:pt x="423029" y="434560"/>
                  </a:lnTo>
                  <a:lnTo>
                    <a:pt x="423175" y="434543"/>
                  </a:lnTo>
                  <a:lnTo>
                    <a:pt x="423322" y="434518"/>
                  </a:lnTo>
                  <a:lnTo>
                    <a:pt x="423469" y="434488"/>
                  </a:lnTo>
                  <a:lnTo>
                    <a:pt x="423615" y="434450"/>
                  </a:lnTo>
                  <a:lnTo>
                    <a:pt x="423758" y="434406"/>
                  </a:lnTo>
                  <a:lnTo>
                    <a:pt x="423905" y="434358"/>
                  </a:lnTo>
                  <a:lnTo>
                    <a:pt x="424052" y="434300"/>
                  </a:lnTo>
                  <a:lnTo>
                    <a:pt x="424199" y="434237"/>
                  </a:lnTo>
                  <a:lnTo>
                    <a:pt x="424345" y="434166"/>
                  </a:lnTo>
                  <a:lnTo>
                    <a:pt x="424492" y="434089"/>
                  </a:lnTo>
                  <a:lnTo>
                    <a:pt x="424785" y="433915"/>
                  </a:lnTo>
                  <a:lnTo>
                    <a:pt x="425079" y="433713"/>
                  </a:lnTo>
                  <a:lnTo>
                    <a:pt x="425369" y="433484"/>
                  </a:lnTo>
                  <a:lnTo>
                    <a:pt x="425662" y="433230"/>
                  </a:lnTo>
                  <a:lnTo>
                    <a:pt x="425956" y="432946"/>
                  </a:lnTo>
                  <a:lnTo>
                    <a:pt x="426539" y="432301"/>
                  </a:lnTo>
                  <a:lnTo>
                    <a:pt x="427126" y="431546"/>
                  </a:lnTo>
                  <a:lnTo>
                    <a:pt x="427712" y="430685"/>
                  </a:lnTo>
                  <a:lnTo>
                    <a:pt x="428296" y="429714"/>
                  </a:lnTo>
                  <a:lnTo>
                    <a:pt x="429466" y="427453"/>
                  </a:lnTo>
                  <a:lnTo>
                    <a:pt x="430636" y="424773"/>
                  </a:lnTo>
                  <a:lnTo>
                    <a:pt x="431806" y="421682"/>
                  </a:lnTo>
                  <a:lnTo>
                    <a:pt x="432976" y="418198"/>
                  </a:lnTo>
                  <a:lnTo>
                    <a:pt x="434150" y="414341"/>
                  </a:lnTo>
                  <a:lnTo>
                    <a:pt x="436321" y="406260"/>
                  </a:lnTo>
                  <a:lnTo>
                    <a:pt x="438496" y="397138"/>
                  </a:lnTo>
                  <a:lnTo>
                    <a:pt x="440668" y="387187"/>
                  </a:lnTo>
                  <a:lnTo>
                    <a:pt x="442843" y="376652"/>
                  </a:lnTo>
                  <a:lnTo>
                    <a:pt x="447189" y="354935"/>
                  </a:lnTo>
                  <a:lnTo>
                    <a:pt x="449364" y="344355"/>
                  </a:lnTo>
                  <a:lnTo>
                    <a:pt x="451539" y="334369"/>
                  </a:lnTo>
                  <a:lnTo>
                    <a:pt x="453711" y="325289"/>
                  </a:lnTo>
                  <a:lnTo>
                    <a:pt x="454800" y="321182"/>
                  </a:lnTo>
                  <a:lnTo>
                    <a:pt x="455886" y="317411"/>
                  </a:lnTo>
                  <a:lnTo>
                    <a:pt x="456971" y="314009"/>
                  </a:lnTo>
                  <a:lnTo>
                    <a:pt x="458061" y="311005"/>
                  </a:lnTo>
                  <a:lnTo>
                    <a:pt x="459147" y="308434"/>
                  </a:lnTo>
                  <a:lnTo>
                    <a:pt x="460232" y="306318"/>
                  </a:lnTo>
                  <a:lnTo>
                    <a:pt x="460775" y="305439"/>
                  </a:lnTo>
                  <a:lnTo>
                    <a:pt x="461318" y="304684"/>
                  </a:lnTo>
                  <a:lnTo>
                    <a:pt x="461593" y="304351"/>
                  </a:lnTo>
                  <a:lnTo>
                    <a:pt x="461864" y="304054"/>
                  </a:lnTo>
                  <a:lnTo>
                    <a:pt x="462136" y="303786"/>
                  </a:lnTo>
                  <a:lnTo>
                    <a:pt x="462407" y="303552"/>
                  </a:lnTo>
                  <a:lnTo>
                    <a:pt x="462543" y="303446"/>
                  </a:lnTo>
                  <a:lnTo>
                    <a:pt x="462679" y="303350"/>
                  </a:lnTo>
                  <a:lnTo>
                    <a:pt x="462814" y="303261"/>
                  </a:lnTo>
                  <a:lnTo>
                    <a:pt x="462950" y="303180"/>
                  </a:lnTo>
                  <a:lnTo>
                    <a:pt x="463086" y="303107"/>
                  </a:lnTo>
                  <a:lnTo>
                    <a:pt x="463222" y="303043"/>
                  </a:lnTo>
                  <a:lnTo>
                    <a:pt x="463357" y="302988"/>
                  </a:lnTo>
                  <a:lnTo>
                    <a:pt x="463493" y="302942"/>
                  </a:lnTo>
                  <a:lnTo>
                    <a:pt x="463563" y="302920"/>
                  </a:lnTo>
                  <a:lnTo>
                    <a:pt x="463629" y="302903"/>
                  </a:lnTo>
                  <a:lnTo>
                    <a:pt x="463698" y="302885"/>
                  </a:lnTo>
                  <a:lnTo>
                    <a:pt x="463764" y="302872"/>
                  </a:lnTo>
                  <a:lnTo>
                    <a:pt x="463834" y="302861"/>
                  </a:lnTo>
                  <a:lnTo>
                    <a:pt x="463900" y="302850"/>
                  </a:lnTo>
                  <a:lnTo>
                    <a:pt x="463970" y="302841"/>
                  </a:lnTo>
                  <a:lnTo>
                    <a:pt x="464036" y="302837"/>
                  </a:lnTo>
                  <a:lnTo>
                    <a:pt x="464106" y="302832"/>
                  </a:lnTo>
                  <a:lnTo>
                    <a:pt x="464172" y="302832"/>
                  </a:lnTo>
                  <a:lnTo>
                    <a:pt x="464241" y="302832"/>
                  </a:lnTo>
                  <a:lnTo>
                    <a:pt x="464307" y="302834"/>
                  </a:lnTo>
                  <a:lnTo>
                    <a:pt x="464377" y="302839"/>
                  </a:lnTo>
                  <a:lnTo>
                    <a:pt x="464443" y="302845"/>
                  </a:lnTo>
                  <a:lnTo>
                    <a:pt x="464513" y="302856"/>
                  </a:lnTo>
                  <a:lnTo>
                    <a:pt x="464579" y="302867"/>
                  </a:lnTo>
                  <a:lnTo>
                    <a:pt x="464648" y="302881"/>
                  </a:lnTo>
                  <a:lnTo>
                    <a:pt x="464714" y="302896"/>
                  </a:lnTo>
                  <a:lnTo>
                    <a:pt x="464784" y="302914"/>
                  </a:lnTo>
                  <a:lnTo>
                    <a:pt x="464850" y="302933"/>
                  </a:lnTo>
                  <a:lnTo>
                    <a:pt x="464986" y="302980"/>
                  </a:lnTo>
                  <a:lnTo>
                    <a:pt x="465125" y="303035"/>
                  </a:lnTo>
                  <a:lnTo>
                    <a:pt x="465261" y="303099"/>
                  </a:lnTo>
                  <a:lnTo>
                    <a:pt x="465397" y="303169"/>
                  </a:lnTo>
                  <a:lnTo>
                    <a:pt x="465532" y="303250"/>
                  </a:lnTo>
                  <a:lnTo>
                    <a:pt x="465668" y="303341"/>
                  </a:lnTo>
                  <a:lnTo>
                    <a:pt x="465804" y="303438"/>
                  </a:lnTo>
                  <a:lnTo>
                    <a:pt x="465940" y="303545"/>
                  </a:lnTo>
                  <a:lnTo>
                    <a:pt x="466211" y="303783"/>
                  </a:lnTo>
                  <a:lnTo>
                    <a:pt x="466482" y="304059"/>
                  </a:lnTo>
                  <a:lnTo>
                    <a:pt x="466754" y="304369"/>
                  </a:lnTo>
                  <a:lnTo>
                    <a:pt x="467297" y="305093"/>
                  </a:lnTo>
                  <a:lnTo>
                    <a:pt x="467839" y="305957"/>
                  </a:lnTo>
                  <a:lnTo>
                    <a:pt x="468382" y="306961"/>
                  </a:lnTo>
                  <a:lnTo>
                    <a:pt x="468929" y="308106"/>
                  </a:lnTo>
                  <a:lnTo>
                    <a:pt x="470103" y="311052"/>
                  </a:lnTo>
                  <a:lnTo>
                    <a:pt x="471276" y="314638"/>
                  </a:lnTo>
                  <a:lnTo>
                    <a:pt x="472450" y="318848"/>
                  </a:lnTo>
                  <a:lnTo>
                    <a:pt x="473624" y="323664"/>
                  </a:lnTo>
                  <a:lnTo>
                    <a:pt x="474801" y="329056"/>
                  </a:lnTo>
                  <a:lnTo>
                    <a:pt x="475975" y="334995"/>
                  </a:lnTo>
                  <a:lnTo>
                    <a:pt x="477149" y="341444"/>
                  </a:lnTo>
                  <a:lnTo>
                    <a:pt x="478322" y="348360"/>
                  </a:lnTo>
                  <a:lnTo>
                    <a:pt x="479496" y="355696"/>
                  </a:lnTo>
                  <a:lnTo>
                    <a:pt x="480670" y="363405"/>
                  </a:lnTo>
                  <a:lnTo>
                    <a:pt x="483021" y="379712"/>
                  </a:lnTo>
                  <a:lnTo>
                    <a:pt x="485368" y="396796"/>
                  </a:lnTo>
                  <a:lnTo>
                    <a:pt x="487716" y="414131"/>
                  </a:lnTo>
                  <a:lnTo>
                    <a:pt x="490067" y="431156"/>
                  </a:lnTo>
                  <a:lnTo>
                    <a:pt x="491241" y="439376"/>
                  </a:lnTo>
                  <a:lnTo>
                    <a:pt x="492415" y="447302"/>
                  </a:lnTo>
                  <a:lnTo>
                    <a:pt x="493588" y="454870"/>
                  </a:lnTo>
                  <a:lnTo>
                    <a:pt x="494762" y="462004"/>
                  </a:lnTo>
                  <a:lnTo>
                    <a:pt x="495936" y="468643"/>
                  </a:lnTo>
                  <a:lnTo>
                    <a:pt x="497113" y="474720"/>
                  </a:lnTo>
                  <a:lnTo>
                    <a:pt x="498287" y="480174"/>
                  </a:lnTo>
                  <a:lnTo>
                    <a:pt x="498874" y="482651"/>
                  </a:lnTo>
                  <a:lnTo>
                    <a:pt x="499461" y="484952"/>
                  </a:lnTo>
                  <a:lnTo>
                    <a:pt x="500048" y="487068"/>
                  </a:lnTo>
                  <a:lnTo>
                    <a:pt x="500634" y="488997"/>
                  </a:lnTo>
                  <a:lnTo>
                    <a:pt x="501221" y="490730"/>
                  </a:lnTo>
                  <a:lnTo>
                    <a:pt x="501808" y="492262"/>
                  </a:lnTo>
                  <a:lnTo>
                    <a:pt x="502395" y="493592"/>
                  </a:lnTo>
                  <a:lnTo>
                    <a:pt x="502982" y="494708"/>
                  </a:lnTo>
                  <a:lnTo>
                    <a:pt x="503275" y="495188"/>
                  </a:lnTo>
                  <a:lnTo>
                    <a:pt x="503569" y="495613"/>
                  </a:lnTo>
                  <a:lnTo>
                    <a:pt x="503862" y="495983"/>
                  </a:lnTo>
                  <a:lnTo>
                    <a:pt x="504159" y="496300"/>
                  </a:lnTo>
                  <a:lnTo>
                    <a:pt x="504306" y="496437"/>
                  </a:lnTo>
                  <a:lnTo>
                    <a:pt x="504453" y="496560"/>
                  </a:lnTo>
                  <a:lnTo>
                    <a:pt x="504599" y="496668"/>
                  </a:lnTo>
                  <a:lnTo>
                    <a:pt x="504746" y="496765"/>
                  </a:lnTo>
                  <a:lnTo>
                    <a:pt x="504819" y="496807"/>
                  </a:lnTo>
                  <a:lnTo>
                    <a:pt x="504893" y="496844"/>
                  </a:lnTo>
                  <a:lnTo>
                    <a:pt x="504966" y="496879"/>
                  </a:lnTo>
                  <a:lnTo>
                    <a:pt x="505040" y="496912"/>
                  </a:lnTo>
                  <a:lnTo>
                    <a:pt x="505113" y="496941"/>
                  </a:lnTo>
                  <a:lnTo>
                    <a:pt x="505186" y="496965"/>
                  </a:lnTo>
                  <a:lnTo>
                    <a:pt x="505260" y="496985"/>
                  </a:lnTo>
                  <a:lnTo>
                    <a:pt x="505333" y="497003"/>
                  </a:lnTo>
                  <a:lnTo>
                    <a:pt x="505406" y="497018"/>
                  </a:lnTo>
                  <a:lnTo>
                    <a:pt x="505480" y="497029"/>
                  </a:lnTo>
                  <a:lnTo>
                    <a:pt x="505553" y="497036"/>
                  </a:lnTo>
                  <a:lnTo>
                    <a:pt x="505626" y="497038"/>
                  </a:lnTo>
                  <a:lnTo>
                    <a:pt x="505700" y="497038"/>
                  </a:lnTo>
                  <a:lnTo>
                    <a:pt x="505773" y="497034"/>
                  </a:lnTo>
                  <a:lnTo>
                    <a:pt x="505846" y="497027"/>
                  </a:lnTo>
                  <a:lnTo>
                    <a:pt x="505920" y="497016"/>
                  </a:lnTo>
                  <a:lnTo>
                    <a:pt x="505993" y="497000"/>
                  </a:lnTo>
                  <a:lnTo>
                    <a:pt x="506067" y="496983"/>
                  </a:lnTo>
                  <a:lnTo>
                    <a:pt x="506140" y="496961"/>
                  </a:lnTo>
                  <a:lnTo>
                    <a:pt x="506213" y="496937"/>
                  </a:lnTo>
                  <a:lnTo>
                    <a:pt x="506287" y="496908"/>
                  </a:lnTo>
                  <a:lnTo>
                    <a:pt x="506360" y="496875"/>
                  </a:lnTo>
                  <a:lnTo>
                    <a:pt x="506433" y="496838"/>
                  </a:lnTo>
                  <a:lnTo>
                    <a:pt x="506507" y="496798"/>
                  </a:lnTo>
                  <a:lnTo>
                    <a:pt x="506584" y="496752"/>
                  </a:lnTo>
                  <a:lnTo>
                    <a:pt x="506664" y="496701"/>
                  </a:lnTo>
                  <a:lnTo>
                    <a:pt x="506822" y="496587"/>
                  </a:lnTo>
                  <a:lnTo>
                    <a:pt x="506980" y="496454"/>
                  </a:lnTo>
                  <a:lnTo>
                    <a:pt x="507138" y="496307"/>
                  </a:lnTo>
                  <a:lnTo>
                    <a:pt x="507295" y="496142"/>
                  </a:lnTo>
                  <a:lnTo>
                    <a:pt x="507453" y="495961"/>
                  </a:lnTo>
                  <a:lnTo>
                    <a:pt x="507768" y="495547"/>
                  </a:lnTo>
                  <a:lnTo>
                    <a:pt x="508084" y="495067"/>
                  </a:lnTo>
                  <a:lnTo>
                    <a:pt x="508399" y="494519"/>
                  </a:lnTo>
                  <a:lnTo>
                    <a:pt x="509030" y="493220"/>
                  </a:lnTo>
                  <a:lnTo>
                    <a:pt x="509661" y="491652"/>
                  </a:lnTo>
                  <a:lnTo>
                    <a:pt x="510288" y="489814"/>
                  </a:lnTo>
                  <a:lnTo>
                    <a:pt x="510919" y="487709"/>
                  </a:lnTo>
                  <a:lnTo>
                    <a:pt x="511550" y="485339"/>
                  </a:lnTo>
                  <a:lnTo>
                    <a:pt x="512181" y="482708"/>
                  </a:lnTo>
                  <a:lnTo>
                    <a:pt x="512812" y="479817"/>
                  </a:lnTo>
                  <a:lnTo>
                    <a:pt x="513443" y="476673"/>
                  </a:lnTo>
                  <a:lnTo>
                    <a:pt x="514074" y="473278"/>
                  </a:lnTo>
                  <a:lnTo>
                    <a:pt x="514705" y="469638"/>
                  </a:lnTo>
                  <a:lnTo>
                    <a:pt x="515335" y="465761"/>
                  </a:lnTo>
                  <a:lnTo>
                    <a:pt x="515966" y="461650"/>
                  </a:lnTo>
                  <a:lnTo>
                    <a:pt x="516597" y="457316"/>
                  </a:lnTo>
                  <a:lnTo>
                    <a:pt x="517228" y="452765"/>
                  </a:lnTo>
                  <a:lnTo>
                    <a:pt x="517859" y="448005"/>
                  </a:lnTo>
                  <a:lnTo>
                    <a:pt x="518486" y="443046"/>
                  </a:lnTo>
                  <a:lnTo>
                    <a:pt x="519117" y="437896"/>
                  </a:lnTo>
                  <a:lnTo>
                    <a:pt x="520379" y="427072"/>
                  </a:lnTo>
                  <a:lnTo>
                    <a:pt x="521641" y="415613"/>
                  </a:lnTo>
                  <a:lnTo>
                    <a:pt x="522902" y="403620"/>
                  </a:lnTo>
                  <a:lnTo>
                    <a:pt x="524164" y="391193"/>
                  </a:lnTo>
                  <a:lnTo>
                    <a:pt x="526684" y="365466"/>
                  </a:lnTo>
                  <a:lnTo>
                    <a:pt x="529207" y="339354"/>
                  </a:lnTo>
                  <a:lnTo>
                    <a:pt x="530469" y="326454"/>
                  </a:lnTo>
                  <a:lnTo>
                    <a:pt x="531731" y="313824"/>
                  </a:lnTo>
                  <a:lnTo>
                    <a:pt x="532993" y="301586"/>
                  </a:lnTo>
                  <a:lnTo>
                    <a:pt x="534255" y="289859"/>
                  </a:lnTo>
                  <a:lnTo>
                    <a:pt x="535513" y="278768"/>
                  </a:lnTo>
                  <a:lnTo>
                    <a:pt x="536144" y="273495"/>
                  </a:lnTo>
                  <a:lnTo>
                    <a:pt x="536774" y="268424"/>
                  </a:lnTo>
                  <a:lnTo>
                    <a:pt x="537405" y="263566"/>
                  </a:lnTo>
                  <a:lnTo>
                    <a:pt x="538036" y="258938"/>
                  </a:lnTo>
                  <a:lnTo>
                    <a:pt x="538667" y="254550"/>
                  </a:lnTo>
                  <a:lnTo>
                    <a:pt x="539298" y="250417"/>
                  </a:lnTo>
                  <a:lnTo>
                    <a:pt x="539929" y="246548"/>
                  </a:lnTo>
                  <a:lnTo>
                    <a:pt x="540560" y="242955"/>
                  </a:lnTo>
                  <a:lnTo>
                    <a:pt x="541191" y="239650"/>
                  </a:lnTo>
                  <a:lnTo>
                    <a:pt x="541821" y="236644"/>
                  </a:lnTo>
                  <a:lnTo>
                    <a:pt x="542452" y="233945"/>
                  </a:lnTo>
                  <a:lnTo>
                    <a:pt x="543080" y="231562"/>
                  </a:lnTo>
                  <a:lnTo>
                    <a:pt x="543710" y="229506"/>
                  </a:lnTo>
                  <a:lnTo>
                    <a:pt x="544341" y="227782"/>
                  </a:lnTo>
                  <a:lnTo>
                    <a:pt x="544972" y="226397"/>
                  </a:lnTo>
                  <a:lnTo>
                    <a:pt x="545288" y="225835"/>
                  </a:lnTo>
                  <a:lnTo>
                    <a:pt x="545603" y="225360"/>
                  </a:lnTo>
                  <a:lnTo>
                    <a:pt x="545761" y="225155"/>
                  </a:lnTo>
                  <a:lnTo>
                    <a:pt x="545919" y="224972"/>
                  </a:lnTo>
                  <a:lnTo>
                    <a:pt x="546076" y="224812"/>
                  </a:lnTo>
                  <a:lnTo>
                    <a:pt x="546234" y="224673"/>
                  </a:lnTo>
                  <a:lnTo>
                    <a:pt x="546311" y="224611"/>
                  </a:lnTo>
                  <a:lnTo>
                    <a:pt x="546392" y="224556"/>
                  </a:lnTo>
                  <a:lnTo>
                    <a:pt x="546469" y="224506"/>
                  </a:lnTo>
                  <a:lnTo>
                    <a:pt x="546549" y="224464"/>
                  </a:lnTo>
                  <a:lnTo>
                    <a:pt x="546626" y="224424"/>
                  </a:lnTo>
                  <a:lnTo>
                    <a:pt x="546707" y="224391"/>
                  </a:lnTo>
                  <a:lnTo>
                    <a:pt x="546784" y="224365"/>
                  </a:lnTo>
                  <a:lnTo>
                    <a:pt x="546865" y="224343"/>
                  </a:lnTo>
                  <a:lnTo>
                    <a:pt x="546927" y="224329"/>
                  </a:lnTo>
                  <a:lnTo>
                    <a:pt x="546990" y="224321"/>
                  </a:lnTo>
                  <a:lnTo>
                    <a:pt x="547052" y="224314"/>
                  </a:lnTo>
                  <a:lnTo>
                    <a:pt x="547114" y="224312"/>
                  </a:lnTo>
                  <a:lnTo>
                    <a:pt x="547177" y="224312"/>
                  </a:lnTo>
                  <a:lnTo>
                    <a:pt x="547239" y="224316"/>
                  </a:lnTo>
                  <a:lnTo>
                    <a:pt x="547301" y="224325"/>
                  </a:lnTo>
                  <a:lnTo>
                    <a:pt x="547364" y="224336"/>
                  </a:lnTo>
                  <a:lnTo>
                    <a:pt x="547426" y="224351"/>
                  </a:lnTo>
                  <a:lnTo>
                    <a:pt x="547488" y="224371"/>
                  </a:lnTo>
                  <a:lnTo>
                    <a:pt x="547551" y="224393"/>
                  </a:lnTo>
                  <a:lnTo>
                    <a:pt x="547613" y="224420"/>
                  </a:lnTo>
                  <a:lnTo>
                    <a:pt x="547675" y="224448"/>
                  </a:lnTo>
                  <a:lnTo>
                    <a:pt x="547741" y="224481"/>
                  </a:lnTo>
                  <a:lnTo>
                    <a:pt x="547804" y="224519"/>
                  </a:lnTo>
                  <a:lnTo>
                    <a:pt x="547866" y="224558"/>
                  </a:lnTo>
                  <a:lnTo>
                    <a:pt x="547991" y="224651"/>
                  </a:lnTo>
                  <a:lnTo>
                    <a:pt x="548116" y="224757"/>
                  </a:lnTo>
                  <a:lnTo>
                    <a:pt x="548240" y="224875"/>
                  </a:lnTo>
                  <a:lnTo>
                    <a:pt x="548365" y="225010"/>
                  </a:lnTo>
                  <a:lnTo>
                    <a:pt x="548614" y="225322"/>
                  </a:lnTo>
                  <a:lnTo>
                    <a:pt x="548864" y="225692"/>
                  </a:lnTo>
                  <a:lnTo>
                    <a:pt x="549113" y="226119"/>
                  </a:lnTo>
                  <a:lnTo>
                    <a:pt x="549363" y="226606"/>
                  </a:lnTo>
                  <a:lnTo>
                    <a:pt x="549865" y="227751"/>
                  </a:lnTo>
                  <a:lnTo>
                    <a:pt x="550364" y="229127"/>
                  </a:lnTo>
                  <a:lnTo>
                    <a:pt x="550863" y="230732"/>
                  </a:lnTo>
                  <a:lnTo>
                    <a:pt x="551365" y="232569"/>
                  </a:lnTo>
                  <a:lnTo>
                    <a:pt x="551864" y="234636"/>
                  </a:lnTo>
                  <a:lnTo>
                    <a:pt x="552363" y="236928"/>
                  </a:lnTo>
                  <a:lnTo>
                    <a:pt x="552866" y="239447"/>
                  </a:lnTo>
                  <a:lnTo>
                    <a:pt x="553364" y="242191"/>
                  </a:lnTo>
                  <a:lnTo>
                    <a:pt x="553863" y="245155"/>
                  </a:lnTo>
                  <a:lnTo>
                    <a:pt x="554366" y="248338"/>
                  </a:lnTo>
                  <a:lnTo>
                    <a:pt x="554865" y="251736"/>
                  </a:lnTo>
                  <a:lnTo>
                    <a:pt x="555363" y="255347"/>
                  </a:lnTo>
                  <a:lnTo>
                    <a:pt x="555866" y="259165"/>
                  </a:lnTo>
                  <a:lnTo>
                    <a:pt x="556365" y="263186"/>
                  </a:lnTo>
                  <a:lnTo>
                    <a:pt x="556864" y="267406"/>
                  </a:lnTo>
                  <a:lnTo>
                    <a:pt x="557366" y="271823"/>
                  </a:lnTo>
                  <a:lnTo>
                    <a:pt x="557865" y="276430"/>
                  </a:lnTo>
                  <a:lnTo>
                    <a:pt x="558364" y="281219"/>
                  </a:lnTo>
                  <a:lnTo>
                    <a:pt x="558863" y="286186"/>
                  </a:lnTo>
                  <a:lnTo>
                    <a:pt x="559365" y="291325"/>
                  </a:lnTo>
                  <a:lnTo>
                    <a:pt x="559864" y="296632"/>
                  </a:lnTo>
                  <a:lnTo>
                    <a:pt x="560366" y="302097"/>
                  </a:lnTo>
                  <a:lnTo>
                    <a:pt x="560865" y="307716"/>
                  </a:lnTo>
                  <a:lnTo>
                    <a:pt x="561863" y="319379"/>
                  </a:lnTo>
                  <a:lnTo>
                    <a:pt x="562864" y="331562"/>
                  </a:lnTo>
                  <a:lnTo>
                    <a:pt x="563866" y="344203"/>
                  </a:lnTo>
                  <a:lnTo>
                    <a:pt x="564863" y="357231"/>
                  </a:lnTo>
                  <a:lnTo>
                    <a:pt x="565865" y="370577"/>
                  </a:lnTo>
                  <a:lnTo>
                    <a:pt x="566866" y="384164"/>
                  </a:lnTo>
                  <a:lnTo>
                    <a:pt x="568865" y="411764"/>
                  </a:lnTo>
                  <a:lnTo>
                    <a:pt x="570864" y="439398"/>
                  </a:lnTo>
                  <a:lnTo>
                    <a:pt x="571865" y="453025"/>
                  </a:lnTo>
                  <a:lnTo>
                    <a:pt x="572863" y="466419"/>
                  </a:lnTo>
                  <a:lnTo>
                    <a:pt x="573864" y="479496"/>
                  </a:lnTo>
                  <a:lnTo>
                    <a:pt x="574866" y="492176"/>
                  </a:lnTo>
                  <a:lnTo>
                    <a:pt x="575863" y="504383"/>
                  </a:lnTo>
                  <a:lnTo>
                    <a:pt x="576366" y="510282"/>
                  </a:lnTo>
                  <a:lnTo>
                    <a:pt x="576865" y="516036"/>
                  </a:lnTo>
                  <a:lnTo>
                    <a:pt x="577364" y="521630"/>
                  </a:lnTo>
                  <a:lnTo>
                    <a:pt x="577866" y="527060"/>
                  </a:lnTo>
                  <a:lnTo>
                    <a:pt x="578365" y="532314"/>
                  </a:lnTo>
                  <a:lnTo>
                    <a:pt x="578864" y="537385"/>
                  </a:lnTo>
                  <a:lnTo>
                    <a:pt x="579473" y="543275"/>
                  </a:lnTo>
                  <a:lnTo>
                    <a:pt x="580078" y="548867"/>
                  </a:lnTo>
                  <a:lnTo>
                    <a:pt x="580683" y="554147"/>
                  </a:lnTo>
                  <a:lnTo>
                    <a:pt x="581288" y="559104"/>
                  </a:lnTo>
                  <a:lnTo>
                    <a:pt x="581897" y="563721"/>
                  </a:lnTo>
                  <a:lnTo>
                    <a:pt x="582502" y="567988"/>
                  </a:lnTo>
                  <a:lnTo>
                    <a:pt x="582807" y="569988"/>
                  </a:lnTo>
                  <a:lnTo>
                    <a:pt x="583108" y="571894"/>
                  </a:lnTo>
                  <a:lnTo>
                    <a:pt x="583412" y="573707"/>
                  </a:lnTo>
                  <a:lnTo>
                    <a:pt x="583716" y="575424"/>
                  </a:lnTo>
                  <a:lnTo>
                    <a:pt x="584017" y="577047"/>
                  </a:lnTo>
                  <a:lnTo>
                    <a:pt x="584322" y="578573"/>
                  </a:lnTo>
                  <a:lnTo>
                    <a:pt x="584626" y="579999"/>
                  </a:lnTo>
                  <a:lnTo>
                    <a:pt x="584927" y="581327"/>
                  </a:lnTo>
                  <a:lnTo>
                    <a:pt x="585231" y="582554"/>
                  </a:lnTo>
                  <a:lnTo>
                    <a:pt x="585532" y="583681"/>
                  </a:lnTo>
                  <a:lnTo>
                    <a:pt x="585836" y="584703"/>
                  </a:lnTo>
                  <a:lnTo>
                    <a:pt x="586141" y="585623"/>
                  </a:lnTo>
                  <a:lnTo>
                    <a:pt x="586442" y="586438"/>
                  </a:lnTo>
                  <a:lnTo>
                    <a:pt x="586746" y="587149"/>
                  </a:lnTo>
                  <a:lnTo>
                    <a:pt x="587051" y="587752"/>
                  </a:lnTo>
                  <a:lnTo>
                    <a:pt x="587351" y="588252"/>
                  </a:lnTo>
                  <a:lnTo>
                    <a:pt x="587505" y="588461"/>
                  </a:lnTo>
                  <a:lnTo>
                    <a:pt x="587656" y="588642"/>
                  </a:lnTo>
                  <a:lnTo>
                    <a:pt x="587806" y="588798"/>
                  </a:lnTo>
                  <a:lnTo>
                    <a:pt x="587883" y="588864"/>
                  </a:lnTo>
                  <a:lnTo>
                    <a:pt x="587960" y="588926"/>
                  </a:lnTo>
                  <a:lnTo>
                    <a:pt x="588034" y="588979"/>
                  </a:lnTo>
                  <a:lnTo>
                    <a:pt x="588111" y="589027"/>
                  </a:lnTo>
                  <a:lnTo>
                    <a:pt x="588188" y="589067"/>
                  </a:lnTo>
                  <a:lnTo>
                    <a:pt x="588261" y="589100"/>
                  </a:lnTo>
                  <a:lnTo>
                    <a:pt x="588338" y="589126"/>
                  </a:lnTo>
                  <a:lnTo>
                    <a:pt x="588415" y="589146"/>
                  </a:lnTo>
                  <a:lnTo>
                    <a:pt x="588488" y="589159"/>
                  </a:lnTo>
                  <a:lnTo>
                    <a:pt x="588565" y="589166"/>
                  </a:lnTo>
                  <a:lnTo>
                    <a:pt x="588642" y="589166"/>
                  </a:lnTo>
                  <a:lnTo>
                    <a:pt x="588716" y="589159"/>
                  </a:lnTo>
                  <a:lnTo>
                    <a:pt x="588793" y="589144"/>
                  </a:lnTo>
                  <a:lnTo>
                    <a:pt x="588870" y="589124"/>
                  </a:lnTo>
                  <a:lnTo>
                    <a:pt x="588943" y="589095"/>
                  </a:lnTo>
                  <a:lnTo>
                    <a:pt x="589020" y="589060"/>
                  </a:lnTo>
                  <a:lnTo>
                    <a:pt x="589094" y="589018"/>
                  </a:lnTo>
                  <a:lnTo>
                    <a:pt x="589171" y="588970"/>
                  </a:lnTo>
                  <a:lnTo>
                    <a:pt x="589248" y="588915"/>
                  </a:lnTo>
                  <a:lnTo>
                    <a:pt x="589321" y="588853"/>
                  </a:lnTo>
                  <a:lnTo>
                    <a:pt x="589398" y="588785"/>
                  </a:lnTo>
                  <a:lnTo>
                    <a:pt x="589475" y="588708"/>
                  </a:lnTo>
                  <a:lnTo>
                    <a:pt x="589625" y="588536"/>
                  </a:lnTo>
                  <a:lnTo>
                    <a:pt x="589780" y="588336"/>
                  </a:lnTo>
                  <a:lnTo>
                    <a:pt x="589930" y="588107"/>
                  </a:lnTo>
                  <a:lnTo>
                    <a:pt x="590080" y="587851"/>
                  </a:lnTo>
                  <a:lnTo>
                    <a:pt x="590385" y="587259"/>
                  </a:lnTo>
                  <a:lnTo>
                    <a:pt x="590685" y="586554"/>
                  </a:lnTo>
                  <a:lnTo>
                    <a:pt x="590990" y="585740"/>
                  </a:lnTo>
                  <a:lnTo>
                    <a:pt x="591294" y="584815"/>
                  </a:lnTo>
                  <a:lnTo>
                    <a:pt x="591595" y="583780"/>
                  </a:lnTo>
                  <a:lnTo>
                    <a:pt x="591900" y="582635"/>
                  </a:lnTo>
                  <a:lnTo>
                    <a:pt x="592204" y="581378"/>
                  </a:lnTo>
                  <a:lnTo>
                    <a:pt x="592505" y="580013"/>
                  </a:lnTo>
                  <a:lnTo>
                    <a:pt x="592809" y="578537"/>
                  </a:lnTo>
                  <a:lnTo>
                    <a:pt x="593114" y="576954"/>
                  </a:lnTo>
                  <a:lnTo>
                    <a:pt x="593414" y="575263"/>
                  </a:lnTo>
                  <a:lnTo>
                    <a:pt x="593719" y="573462"/>
                  </a:lnTo>
                  <a:lnTo>
                    <a:pt x="594023" y="571555"/>
                  </a:lnTo>
                  <a:lnTo>
                    <a:pt x="594324" y="569541"/>
                  </a:lnTo>
                  <a:lnTo>
                    <a:pt x="594628" y="567420"/>
                  </a:lnTo>
                  <a:lnTo>
                    <a:pt x="594933" y="565194"/>
                  </a:lnTo>
                  <a:lnTo>
                    <a:pt x="595234" y="562865"/>
                  </a:lnTo>
                  <a:lnTo>
                    <a:pt x="595538" y="560432"/>
                  </a:lnTo>
                  <a:lnTo>
                    <a:pt x="595839" y="557895"/>
                  </a:lnTo>
                  <a:lnTo>
                    <a:pt x="596143" y="555257"/>
                  </a:lnTo>
                  <a:lnTo>
                    <a:pt x="596448" y="552518"/>
                  </a:lnTo>
                  <a:lnTo>
                    <a:pt x="596749" y="549682"/>
                  </a:lnTo>
                  <a:lnTo>
                    <a:pt x="597053" y="546745"/>
                  </a:lnTo>
                  <a:lnTo>
                    <a:pt x="597357" y="543713"/>
                  </a:lnTo>
                  <a:lnTo>
                    <a:pt x="597658" y="540584"/>
                  </a:lnTo>
                  <a:lnTo>
                    <a:pt x="597963" y="537361"/>
                  </a:lnTo>
                  <a:lnTo>
                    <a:pt x="598267" y="534044"/>
                  </a:lnTo>
                  <a:lnTo>
                    <a:pt x="598568" y="530636"/>
                  </a:lnTo>
                  <a:lnTo>
                    <a:pt x="598872" y="527137"/>
                  </a:lnTo>
                  <a:lnTo>
                    <a:pt x="599477" y="519880"/>
                  </a:lnTo>
                  <a:lnTo>
                    <a:pt x="600086" y="512279"/>
                  </a:lnTo>
                  <a:lnTo>
                    <a:pt x="600692" y="504352"/>
                  </a:lnTo>
                  <a:lnTo>
                    <a:pt x="601297" y="496113"/>
                  </a:lnTo>
                  <a:lnTo>
                    <a:pt x="601902" y="487579"/>
                  </a:lnTo>
                  <a:lnTo>
                    <a:pt x="602511" y="478763"/>
                  </a:lnTo>
                  <a:lnTo>
                    <a:pt x="603116" y="469684"/>
                  </a:lnTo>
                  <a:lnTo>
                    <a:pt x="603721" y="460359"/>
                  </a:lnTo>
                  <a:lnTo>
                    <a:pt x="604326" y="450808"/>
                  </a:lnTo>
                  <a:lnTo>
                    <a:pt x="604935" y="441047"/>
                  </a:lnTo>
                  <a:lnTo>
                    <a:pt x="605541" y="431099"/>
                  </a:lnTo>
                  <a:lnTo>
                    <a:pt x="606755" y="410714"/>
                  </a:lnTo>
                  <a:lnTo>
                    <a:pt x="607965" y="389821"/>
                  </a:lnTo>
                  <a:lnTo>
                    <a:pt x="610390" y="347202"/>
                  </a:lnTo>
                  <a:lnTo>
                    <a:pt x="611604" y="325837"/>
                  </a:lnTo>
                  <a:lnTo>
                    <a:pt x="612818" y="304675"/>
                  </a:lnTo>
                  <a:lnTo>
                    <a:pt x="614028" y="283905"/>
                  </a:lnTo>
                  <a:lnTo>
                    <a:pt x="614633" y="273721"/>
                  </a:lnTo>
                  <a:lnTo>
                    <a:pt x="615242" y="263705"/>
                  </a:lnTo>
                  <a:lnTo>
                    <a:pt x="615847" y="253876"/>
                  </a:lnTo>
                  <a:lnTo>
                    <a:pt x="616453" y="244258"/>
                  </a:lnTo>
                  <a:lnTo>
                    <a:pt x="617061" y="234872"/>
                  </a:lnTo>
                  <a:lnTo>
                    <a:pt x="617667" y="225741"/>
                  </a:lnTo>
                  <a:lnTo>
                    <a:pt x="618191" y="218063"/>
                  </a:lnTo>
                  <a:lnTo>
                    <a:pt x="618716" y="210605"/>
                  </a:lnTo>
                  <a:lnTo>
                    <a:pt x="619240" y="203379"/>
                  </a:lnTo>
                  <a:lnTo>
                    <a:pt x="619765" y="196399"/>
                  </a:lnTo>
                  <a:lnTo>
                    <a:pt x="620289" y="189674"/>
                  </a:lnTo>
                  <a:lnTo>
                    <a:pt x="620814" y="183219"/>
                  </a:lnTo>
                  <a:lnTo>
                    <a:pt x="621338" y="177045"/>
                  </a:lnTo>
                  <a:lnTo>
                    <a:pt x="621859" y="171161"/>
                  </a:lnTo>
                  <a:lnTo>
                    <a:pt x="622387" y="165582"/>
                  </a:lnTo>
                  <a:lnTo>
                    <a:pt x="622648" y="162911"/>
                  </a:lnTo>
                  <a:lnTo>
                    <a:pt x="622908" y="160317"/>
                  </a:lnTo>
                  <a:lnTo>
                    <a:pt x="623172" y="157805"/>
                  </a:lnTo>
                  <a:lnTo>
                    <a:pt x="623433" y="155374"/>
                  </a:lnTo>
                  <a:lnTo>
                    <a:pt x="623697" y="153027"/>
                  </a:lnTo>
                  <a:lnTo>
                    <a:pt x="623957" y="150766"/>
                  </a:lnTo>
                  <a:lnTo>
                    <a:pt x="624221" y="148589"/>
                  </a:lnTo>
                  <a:lnTo>
                    <a:pt x="624482" y="146499"/>
                  </a:lnTo>
                  <a:lnTo>
                    <a:pt x="624746" y="144496"/>
                  </a:lnTo>
                  <a:lnTo>
                    <a:pt x="625006" y="142583"/>
                  </a:lnTo>
                  <a:lnTo>
                    <a:pt x="625270" y="140759"/>
                  </a:lnTo>
                  <a:lnTo>
                    <a:pt x="625531" y="139025"/>
                  </a:lnTo>
                  <a:lnTo>
                    <a:pt x="625795" y="137383"/>
                  </a:lnTo>
                  <a:lnTo>
                    <a:pt x="626055" y="135834"/>
                  </a:lnTo>
                  <a:lnTo>
                    <a:pt x="626319" y="134378"/>
                  </a:lnTo>
                  <a:lnTo>
                    <a:pt x="626580" y="133016"/>
                  </a:lnTo>
                  <a:lnTo>
                    <a:pt x="626840" y="131749"/>
                  </a:lnTo>
                  <a:lnTo>
                    <a:pt x="627104" y="130577"/>
                  </a:lnTo>
                  <a:lnTo>
                    <a:pt x="627368" y="129503"/>
                  </a:lnTo>
                  <a:lnTo>
                    <a:pt x="627629" y="128524"/>
                  </a:lnTo>
                  <a:lnTo>
                    <a:pt x="627889" y="127644"/>
                  </a:lnTo>
                  <a:lnTo>
                    <a:pt x="628153" y="126862"/>
                  </a:lnTo>
                  <a:lnTo>
                    <a:pt x="628414" y="126179"/>
                  </a:lnTo>
                  <a:lnTo>
                    <a:pt x="628678" y="125595"/>
                  </a:lnTo>
                  <a:lnTo>
                    <a:pt x="628938" y="125110"/>
                  </a:lnTo>
                  <a:lnTo>
                    <a:pt x="629070" y="124906"/>
                  </a:lnTo>
                  <a:lnTo>
                    <a:pt x="629202" y="124726"/>
                  </a:lnTo>
                  <a:lnTo>
                    <a:pt x="629331" y="124572"/>
                  </a:lnTo>
                  <a:lnTo>
                    <a:pt x="629397" y="124505"/>
                  </a:lnTo>
                  <a:lnTo>
                    <a:pt x="629463" y="124443"/>
                  </a:lnTo>
                  <a:lnTo>
                    <a:pt x="629529" y="124388"/>
                  </a:lnTo>
                  <a:lnTo>
                    <a:pt x="629595" y="124339"/>
                  </a:lnTo>
                  <a:lnTo>
                    <a:pt x="629661" y="124297"/>
                  </a:lnTo>
                  <a:lnTo>
                    <a:pt x="629727" y="124261"/>
                  </a:lnTo>
                  <a:lnTo>
                    <a:pt x="629793" y="124231"/>
                  </a:lnTo>
                  <a:lnTo>
                    <a:pt x="629855" y="124208"/>
                  </a:lnTo>
                  <a:lnTo>
                    <a:pt x="629921" y="124191"/>
                  </a:lnTo>
                  <a:lnTo>
                    <a:pt x="629987" y="124180"/>
                  </a:lnTo>
                  <a:lnTo>
                    <a:pt x="630053" y="124175"/>
                  </a:lnTo>
                  <a:lnTo>
                    <a:pt x="630119" y="124177"/>
                  </a:lnTo>
                  <a:lnTo>
                    <a:pt x="630185" y="124186"/>
                  </a:lnTo>
                  <a:lnTo>
                    <a:pt x="630251" y="124200"/>
                  </a:lnTo>
                  <a:lnTo>
                    <a:pt x="630317" y="124221"/>
                  </a:lnTo>
                  <a:lnTo>
                    <a:pt x="630380" y="124249"/>
                  </a:lnTo>
                  <a:lnTo>
                    <a:pt x="630446" y="124283"/>
                  </a:lnTo>
                  <a:lnTo>
                    <a:pt x="630512" y="124323"/>
                  </a:lnTo>
                  <a:lnTo>
                    <a:pt x="630578" y="124369"/>
                  </a:lnTo>
                  <a:lnTo>
                    <a:pt x="630644" y="124422"/>
                  </a:lnTo>
                  <a:lnTo>
                    <a:pt x="630710" y="124482"/>
                  </a:lnTo>
                  <a:lnTo>
                    <a:pt x="630776" y="124547"/>
                  </a:lnTo>
                  <a:lnTo>
                    <a:pt x="630904" y="124698"/>
                  </a:lnTo>
                  <a:lnTo>
                    <a:pt x="631036" y="124874"/>
                  </a:lnTo>
                  <a:lnTo>
                    <a:pt x="631168" y="125076"/>
                  </a:lnTo>
                  <a:lnTo>
                    <a:pt x="631297" y="125303"/>
                  </a:lnTo>
                  <a:lnTo>
                    <a:pt x="631561" y="125835"/>
                  </a:lnTo>
                  <a:lnTo>
                    <a:pt x="631825" y="126469"/>
                  </a:lnTo>
                  <a:lnTo>
                    <a:pt x="632085" y="127205"/>
                  </a:lnTo>
                  <a:lnTo>
                    <a:pt x="632346" y="128044"/>
                  </a:lnTo>
                  <a:lnTo>
                    <a:pt x="632610" y="128985"/>
                  </a:lnTo>
                  <a:lnTo>
                    <a:pt x="632870" y="130028"/>
                  </a:lnTo>
                  <a:lnTo>
                    <a:pt x="633134" y="131173"/>
                  </a:lnTo>
                  <a:lnTo>
                    <a:pt x="633395" y="132420"/>
                  </a:lnTo>
                  <a:lnTo>
                    <a:pt x="633659" y="133769"/>
                  </a:lnTo>
                  <a:lnTo>
                    <a:pt x="633919" y="135219"/>
                  </a:lnTo>
                  <a:lnTo>
                    <a:pt x="634183" y="136770"/>
                  </a:lnTo>
                  <a:lnTo>
                    <a:pt x="634444" y="138421"/>
                  </a:lnTo>
                  <a:lnTo>
                    <a:pt x="634708" y="140173"/>
                  </a:lnTo>
                  <a:lnTo>
                    <a:pt x="634968" y="142024"/>
                  </a:lnTo>
                  <a:lnTo>
                    <a:pt x="635232" y="143975"/>
                  </a:lnTo>
                  <a:lnTo>
                    <a:pt x="635493" y="146024"/>
                  </a:lnTo>
                  <a:lnTo>
                    <a:pt x="635757" y="148171"/>
                  </a:lnTo>
                  <a:lnTo>
                    <a:pt x="636017" y="150416"/>
                  </a:lnTo>
                  <a:lnTo>
                    <a:pt x="636278" y="152756"/>
                  </a:lnTo>
                  <a:lnTo>
                    <a:pt x="636542" y="155193"/>
                  </a:lnTo>
                  <a:lnTo>
                    <a:pt x="636806" y="157728"/>
                  </a:lnTo>
                  <a:lnTo>
                    <a:pt x="637066" y="160354"/>
                  </a:lnTo>
                  <a:lnTo>
                    <a:pt x="637327" y="163076"/>
                  </a:lnTo>
                  <a:lnTo>
                    <a:pt x="637591" y="165890"/>
                  </a:lnTo>
                  <a:lnTo>
                    <a:pt x="637851" y="168796"/>
                  </a:lnTo>
                  <a:lnTo>
                    <a:pt x="638115" y="171793"/>
                  </a:lnTo>
                  <a:lnTo>
                    <a:pt x="638376" y="174880"/>
                  </a:lnTo>
                  <a:lnTo>
                    <a:pt x="638640" y="178055"/>
                  </a:lnTo>
                  <a:lnTo>
                    <a:pt x="638900" y="181321"/>
                  </a:lnTo>
                  <a:lnTo>
                    <a:pt x="639164" y="184670"/>
                  </a:lnTo>
                  <a:lnTo>
                    <a:pt x="639425" y="188107"/>
                  </a:lnTo>
                  <a:lnTo>
                    <a:pt x="639689" y="191627"/>
                  </a:lnTo>
                  <a:lnTo>
                    <a:pt x="639949" y="195232"/>
                  </a:lnTo>
                  <a:lnTo>
                    <a:pt x="640213" y="198920"/>
                  </a:lnTo>
                  <a:lnTo>
                    <a:pt x="640474" y="202687"/>
                  </a:lnTo>
                  <a:lnTo>
                    <a:pt x="640738" y="206534"/>
                  </a:lnTo>
                  <a:lnTo>
                    <a:pt x="641259" y="214461"/>
                  </a:lnTo>
                  <a:lnTo>
                    <a:pt x="641783" y="222689"/>
                  </a:lnTo>
                  <a:lnTo>
                    <a:pt x="642308" y="231208"/>
                  </a:lnTo>
                  <a:lnTo>
                    <a:pt x="642832" y="240004"/>
                  </a:lnTo>
                  <a:lnTo>
                    <a:pt x="643357" y="249065"/>
                  </a:lnTo>
                  <a:lnTo>
                    <a:pt x="643881" y="258377"/>
                  </a:lnTo>
                  <a:lnTo>
                    <a:pt x="644406" y="267928"/>
                  </a:lnTo>
                  <a:lnTo>
                    <a:pt x="644930" y="277702"/>
                  </a:lnTo>
                  <a:lnTo>
                    <a:pt x="645455" y="287686"/>
                  </a:lnTo>
                  <a:lnTo>
                    <a:pt x="645979" y="297863"/>
                  </a:lnTo>
                  <a:lnTo>
                    <a:pt x="646504" y="308218"/>
                  </a:lnTo>
                  <a:lnTo>
                    <a:pt x="647028" y="318736"/>
                  </a:lnTo>
                  <a:lnTo>
                    <a:pt x="648077" y="340198"/>
                  </a:lnTo>
                  <a:lnTo>
                    <a:pt x="649126" y="362117"/>
                  </a:lnTo>
                  <a:lnTo>
                    <a:pt x="650175" y="384356"/>
                  </a:lnTo>
                  <a:lnTo>
                    <a:pt x="651225" y="406775"/>
                  </a:lnTo>
                  <a:lnTo>
                    <a:pt x="652413" y="432255"/>
                  </a:lnTo>
                  <a:lnTo>
                    <a:pt x="653601" y="457578"/>
                  </a:lnTo>
                  <a:lnTo>
                    <a:pt x="654793" y="482532"/>
                  </a:lnTo>
                  <a:lnTo>
                    <a:pt x="655388" y="494807"/>
                  </a:lnTo>
                  <a:lnTo>
                    <a:pt x="655982" y="506909"/>
                  </a:lnTo>
                  <a:lnTo>
                    <a:pt x="656576" y="518816"/>
                  </a:lnTo>
                  <a:lnTo>
                    <a:pt x="657174" y="530504"/>
                  </a:lnTo>
                  <a:lnTo>
                    <a:pt x="657768" y="541943"/>
                  </a:lnTo>
                  <a:lnTo>
                    <a:pt x="658362" y="553113"/>
                  </a:lnTo>
                  <a:lnTo>
                    <a:pt x="658956" y="563988"/>
                  </a:lnTo>
                  <a:lnTo>
                    <a:pt x="659551" y="574541"/>
                  </a:lnTo>
                  <a:lnTo>
                    <a:pt x="659851" y="579693"/>
                  </a:lnTo>
                  <a:lnTo>
                    <a:pt x="660149" y="584755"/>
                  </a:lnTo>
                  <a:lnTo>
                    <a:pt x="660446" y="589727"/>
                  </a:lnTo>
                  <a:lnTo>
                    <a:pt x="660743" y="594604"/>
                  </a:lnTo>
                  <a:lnTo>
                    <a:pt x="661040" y="599385"/>
                  </a:lnTo>
                  <a:lnTo>
                    <a:pt x="661337" y="604068"/>
                  </a:lnTo>
                  <a:lnTo>
                    <a:pt x="661634" y="608648"/>
                  </a:lnTo>
                  <a:lnTo>
                    <a:pt x="661931" y="613122"/>
                  </a:lnTo>
                  <a:lnTo>
                    <a:pt x="662228" y="617490"/>
                  </a:lnTo>
                  <a:lnTo>
                    <a:pt x="662529" y="621751"/>
                  </a:lnTo>
                  <a:lnTo>
                    <a:pt x="662826" y="625897"/>
                  </a:lnTo>
                  <a:lnTo>
                    <a:pt x="663123" y="629931"/>
                  </a:lnTo>
                  <a:lnTo>
                    <a:pt x="663420" y="633848"/>
                  </a:lnTo>
                  <a:lnTo>
                    <a:pt x="663717" y="637644"/>
                  </a:lnTo>
                  <a:lnTo>
                    <a:pt x="664015" y="641321"/>
                  </a:lnTo>
                  <a:lnTo>
                    <a:pt x="664312" y="644875"/>
                  </a:lnTo>
                  <a:lnTo>
                    <a:pt x="664609" y="648303"/>
                  </a:lnTo>
                  <a:lnTo>
                    <a:pt x="664909" y="651604"/>
                  </a:lnTo>
                  <a:lnTo>
                    <a:pt x="665207" y="654774"/>
                  </a:lnTo>
                  <a:lnTo>
                    <a:pt x="665504" y="657813"/>
                  </a:lnTo>
                  <a:lnTo>
                    <a:pt x="665801" y="660722"/>
                  </a:lnTo>
                  <a:lnTo>
                    <a:pt x="666098" y="663494"/>
                  </a:lnTo>
                  <a:lnTo>
                    <a:pt x="666395" y="666129"/>
                  </a:lnTo>
                  <a:lnTo>
                    <a:pt x="666692" y="668626"/>
                  </a:lnTo>
                  <a:lnTo>
                    <a:pt x="666989" y="670984"/>
                  </a:lnTo>
                  <a:lnTo>
                    <a:pt x="667286" y="673200"/>
                  </a:lnTo>
                  <a:lnTo>
                    <a:pt x="667587" y="675274"/>
                  </a:lnTo>
                  <a:lnTo>
                    <a:pt x="667884" y="677202"/>
                  </a:lnTo>
                  <a:lnTo>
                    <a:pt x="668181" y="678988"/>
                  </a:lnTo>
                  <a:lnTo>
                    <a:pt x="668478" y="680626"/>
                  </a:lnTo>
                  <a:lnTo>
                    <a:pt x="668775" y="682115"/>
                  </a:lnTo>
                  <a:lnTo>
                    <a:pt x="669073" y="683456"/>
                  </a:lnTo>
                  <a:lnTo>
                    <a:pt x="669370" y="684647"/>
                  </a:lnTo>
                  <a:lnTo>
                    <a:pt x="669667" y="685686"/>
                  </a:lnTo>
                  <a:lnTo>
                    <a:pt x="669964" y="686576"/>
                  </a:lnTo>
                  <a:lnTo>
                    <a:pt x="670261" y="687311"/>
                  </a:lnTo>
                  <a:lnTo>
                    <a:pt x="670411" y="687622"/>
                  </a:lnTo>
                  <a:lnTo>
                    <a:pt x="670562" y="687895"/>
                  </a:lnTo>
                  <a:lnTo>
                    <a:pt x="670708" y="688128"/>
                  </a:lnTo>
                  <a:lnTo>
                    <a:pt x="670782" y="688232"/>
                  </a:lnTo>
                  <a:lnTo>
                    <a:pt x="670859" y="688324"/>
                  </a:lnTo>
                  <a:lnTo>
                    <a:pt x="670932" y="688408"/>
                  </a:lnTo>
                  <a:lnTo>
                    <a:pt x="671006" y="688480"/>
                  </a:lnTo>
                  <a:lnTo>
                    <a:pt x="671083" y="688544"/>
                  </a:lnTo>
                  <a:lnTo>
                    <a:pt x="671156" y="688599"/>
                  </a:lnTo>
                  <a:lnTo>
                    <a:pt x="671229" y="688643"/>
                  </a:lnTo>
                  <a:lnTo>
                    <a:pt x="671303" y="688679"/>
                  </a:lnTo>
                  <a:lnTo>
                    <a:pt x="671380" y="688703"/>
                  </a:lnTo>
                  <a:lnTo>
                    <a:pt x="671453" y="688718"/>
                  </a:lnTo>
                  <a:lnTo>
                    <a:pt x="671526" y="688725"/>
                  </a:lnTo>
                  <a:lnTo>
                    <a:pt x="671603" y="688720"/>
                  </a:lnTo>
                  <a:lnTo>
                    <a:pt x="671677" y="688707"/>
                  </a:lnTo>
                  <a:lnTo>
                    <a:pt x="671750" y="688683"/>
                  </a:lnTo>
                  <a:lnTo>
                    <a:pt x="671823" y="688650"/>
                  </a:lnTo>
                  <a:lnTo>
                    <a:pt x="671901" y="688608"/>
                  </a:lnTo>
                  <a:lnTo>
                    <a:pt x="671974" y="688555"/>
                  </a:lnTo>
                  <a:lnTo>
                    <a:pt x="672047" y="688494"/>
                  </a:lnTo>
                  <a:lnTo>
                    <a:pt x="672121" y="688421"/>
                  </a:lnTo>
                  <a:lnTo>
                    <a:pt x="672198" y="688339"/>
                  </a:lnTo>
                  <a:lnTo>
                    <a:pt x="672271" y="688247"/>
                  </a:lnTo>
                  <a:lnTo>
                    <a:pt x="672344" y="688146"/>
                  </a:lnTo>
                  <a:lnTo>
                    <a:pt x="672495" y="687914"/>
                  </a:lnTo>
                  <a:lnTo>
                    <a:pt x="672642" y="687644"/>
                  </a:lnTo>
                  <a:lnTo>
                    <a:pt x="672939" y="686988"/>
                  </a:lnTo>
                  <a:lnTo>
                    <a:pt x="673239" y="686173"/>
                  </a:lnTo>
                  <a:lnTo>
                    <a:pt x="673536" y="685204"/>
                  </a:lnTo>
                  <a:lnTo>
                    <a:pt x="673834" y="684079"/>
                  </a:lnTo>
                  <a:lnTo>
                    <a:pt x="674131" y="682797"/>
                  </a:lnTo>
                  <a:lnTo>
                    <a:pt x="674428" y="681362"/>
                  </a:lnTo>
                  <a:lnTo>
                    <a:pt x="674725" y="679772"/>
                  </a:lnTo>
                  <a:lnTo>
                    <a:pt x="675022" y="678028"/>
                  </a:lnTo>
                  <a:lnTo>
                    <a:pt x="675319" y="676130"/>
                  </a:lnTo>
                  <a:lnTo>
                    <a:pt x="675620" y="674078"/>
                  </a:lnTo>
                  <a:lnTo>
                    <a:pt x="675917" y="671876"/>
                  </a:lnTo>
                  <a:lnTo>
                    <a:pt x="676214" y="669522"/>
                  </a:lnTo>
                  <a:lnTo>
                    <a:pt x="676511" y="667017"/>
                  </a:lnTo>
                  <a:lnTo>
                    <a:pt x="676808" y="664363"/>
                  </a:lnTo>
                  <a:lnTo>
                    <a:pt x="677105" y="661560"/>
                  </a:lnTo>
                  <a:lnTo>
                    <a:pt x="677402" y="658610"/>
                  </a:lnTo>
                  <a:lnTo>
                    <a:pt x="677700" y="655514"/>
                  </a:lnTo>
                  <a:lnTo>
                    <a:pt x="677997" y="652275"/>
                  </a:lnTo>
                  <a:lnTo>
                    <a:pt x="678297" y="648891"/>
                  </a:lnTo>
                  <a:lnTo>
                    <a:pt x="678594" y="645366"/>
                  </a:lnTo>
                  <a:lnTo>
                    <a:pt x="678892" y="641700"/>
                  </a:lnTo>
                  <a:lnTo>
                    <a:pt x="679189" y="637895"/>
                  </a:lnTo>
                  <a:lnTo>
                    <a:pt x="679486" y="633954"/>
                  </a:lnTo>
                  <a:lnTo>
                    <a:pt x="679783" y="629876"/>
                  </a:lnTo>
                  <a:lnTo>
                    <a:pt x="680080" y="625664"/>
                  </a:lnTo>
                  <a:lnTo>
                    <a:pt x="680377" y="621322"/>
                  </a:lnTo>
                  <a:lnTo>
                    <a:pt x="680674" y="616850"/>
                  </a:lnTo>
                  <a:lnTo>
                    <a:pt x="680971" y="612250"/>
                  </a:lnTo>
                  <a:lnTo>
                    <a:pt x="681268" y="607525"/>
                  </a:lnTo>
                  <a:lnTo>
                    <a:pt x="681569" y="602676"/>
                  </a:lnTo>
                  <a:lnTo>
                    <a:pt x="681866" y="597707"/>
                  </a:lnTo>
                  <a:lnTo>
                    <a:pt x="682163" y="592618"/>
                  </a:lnTo>
                  <a:lnTo>
                    <a:pt x="682461" y="587413"/>
                  </a:lnTo>
                  <a:lnTo>
                    <a:pt x="682758" y="582093"/>
                  </a:lnTo>
                  <a:lnTo>
                    <a:pt x="683055" y="576664"/>
                  </a:lnTo>
                  <a:lnTo>
                    <a:pt x="683352" y="571124"/>
                  </a:lnTo>
                  <a:lnTo>
                    <a:pt x="683649" y="565478"/>
                  </a:lnTo>
                  <a:lnTo>
                    <a:pt x="683950" y="559729"/>
                  </a:lnTo>
                  <a:lnTo>
                    <a:pt x="684247" y="553879"/>
                  </a:lnTo>
                  <a:lnTo>
                    <a:pt x="684544" y="547932"/>
                  </a:lnTo>
                  <a:lnTo>
                    <a:pt x="684841" y="541888"/>
                  </a:lnTo>
                  <a:lnTo>
                    <a:pt x="685138" y="535753"/>
                  </a:lnTo>
                  <a:lnTo>
                    <a:pt x="685732" y="523216"/>
                  </a:lnTo>
                  <a:lnTo>
                    <a:pt x="686326" y="510348"/>
                  </a:lnTo>
                  <a:lnTo>
                    <a:pt x="686924" y="497170"/>
                  </a:lnTo>
                  <a:lnTo>
                    <a:pt x="687519" y="483712"/>
                  </a:lnTo>
                  <a:lnTo>
                    <a:pt x="688113" y="469999"/>
                  </a:lnTo>
                  <a:lnTo>
                    <a:pt x="688707" y="456057"/>
                  </a:lnTo>
                  <a:lnTo>
                    <a:pt x="689301" y="441917"/>
                  </a:lnTo>
                  <a:lnTo>
                    <a:pt x="690376" y="416043"/>
                  </a:lnTo>
                  <a:lnTo>
                    <a:pt x="691447" y="389779"/>
                  </a:lnTo>
                  <a:lnTo>
                    <a:pt x="693589" y="336778"/>
                  </a:lnTo>
                  <a:lnTo>
                    <a:pt x="694660" y="310389"/>
                  </a:lnTo>
                  <a:lnTo>
                    <a:pt x="695731" y="284310"/>
                  </a:lnTo>
                  <a:lnTo>
                    <a:pt x="696267" y="271440"/>
                  </a:lnTo>
                  <a:lnTo>
                    <a:pt x="696802" y="258716"/>
                  </a:lnTo>
                  <a:lnTo>
                    <a:pt x="697338" y="246154"/>
                  </a:lnTo>
                  <a:lnTo>
                    <a:pt x="697873" y="233778"/>
                  </a:lnTo>
                  <a:lnTo>
                    <a:pt x="698409" y="221610"/>
                  </a:lnTo>
                  <a:lnTo>
                    <a:pt x="698944" y="209669"/>
                  </a:lnTo>
                  <a:lnTo>
                    <a:pt x="699480" y="197975"/>
                  </a:lnTo>
                  <a:lnTo>
                    <a:pt x="700015" y="186552"/>
                  </a:lnTo>
                  <a:lnTo>
                    <a:pt x="700551" y="175415"/>
                  </a:lnTo>
                  <a:lnTo>
                    <a:pt x="700818" y="169961"/>
                  </a:lnTo>
                  <a:lnTo>
                    <a:pt x="701086" y="164586"/>
                  </a:lnTo>
                  <a:lnTo>
                    <a:pt x="701354" y="159293"/>
                  </a:lnTo>
                  <a:lnTo>
                    <a:pt x="701622" y="154084"/>
                  </a:lnTo>
                  <a:lnTo>
                    <a:pt x="701889" y="148960"/>
                  </a:lnTo>
                  <a:lnTo>
                    <a:pt x="702157" y="143925"/>
                  </a:lnTo>
                  <a:lnTo>
                    <a:pt x="702425" y="138981"/>
                  </a:lnTo>
                  <a:lnTo>
                    <a:pt x="702693" y="134129"/>
                  </a:lnTo>
                  <a:lnTo>
                    <a:pt x="702961" y="129373"/>
                  </a:lnTo>
                  <a:lnTo>
                    <a:pt x="703228" y="124713"/>
                  </a:lnTo>
                  <a:lnTo>
                    <a:pt x="703496" y="120153"/>
                  </a:lnTo>
                  <a:lnTo>
                    <a:pt x="703764" y="115693"/>
                  </a:lnTo>
                  <a:lnTo>
                    <a:pt x="704032" y="111337"/>
                  </a:lnTo>
                  <a:lnTo>
                    <a:pt x="704299" y="107086"/>
                  </a:lnTo>
                  <a:lnTo>
                    <a:pt x="704567" y="102942"/>
                  </a:lnTo>
                  <a:lnTo>
                    <a:pt x="704835" y="98906"/>
                  </a:lnTo>
                  <a:lnTo>
                    <a:pt x="705103" y="94981"/>
                  </a:lnTo>
                  <a:lnTo>
                    <a:pt x="705370" y="91169"/>
                  </a:lnTo>
                  <a:lnTo>
                    <a:pt x="705638" y="87471"/>
                  </a:lnTo>
                  <a:lnTo>
                    <a:pt x="705906" y="83889"/>
                  </a:lnTo>
                  <a:lnTo>
                    <a:pt x="706174" y="80424"/>
                  </a:lnTo>
                  <a:lnTo>
                    <a:pt x="706441" y="77078"/>
                  </a:lnTo>
                  <a:lnTo>
                    <a:pt x="706709" y="73853"/>
                  </a:lnTo>
                  <a:lnTo>
                    <a:pt x="706977" y="70750"/>
                  </a:lnTo>
                  <a:lnTo>
                    <a:pt x="707245" y="67771"/>
                  </a:lnTo>
                  <a:lnTo>
                    <a:pt x="707512" y="64917"/>
                  </a:lnTo>
                  <a:lnTo>
                    <a:pt x="707780" y="62189"/>
                  </a:lnTo>
                  <a:lnTo>
                    <a:pt x="708048" y="59589"/>
                  </a:lnTo>
                  <a:lnTo>
                    <a:pt x="708316" y="57117"/>
                  </a:lnTo>
                  <a:lnTo>
                    <a:pt x="708583" y="54776"/>
                  </a:lnTo>
                  <a:lnTo>
                    <a:pt x="708851" y="52566"/>
                  </a:lnTo>
                  <a:lnTo>
                    <a:pt x="709119" y="50488"/>
                  </a:lnTo>
                  <a:lnTo>
                    <a:pt x="709387" y="48544"/>
                  </a:lnTo>
                  <a:lnTo>
                    <a:pt x="709655" y="46734"/>
                  </a:lnTo>
                  <a:lnTo>
                    <a:pt x="709922" y="45059"/>
                  </a:lnTo>
                  <a:lnTo>
                    <a:pt x="710190" y="43521"/>
                  </a:lnTo>
                  <a:lnTo>
                    <a:pt x="710458" y="42119"/>
                  </a:lnTo>
                  <a:lnTo>
                    <a:pt x="710726" y="40855"/>
                  </a:lnTo>
                  <a:lnTo>
                    <a:pt x="710993" y="39729"/>
                  </a:lnTo>
                  <a:lnTo>
                    <a:pt x="711261" y="38743"/>
                  </a:lnTo>
                  <a:lnTo>
                    <a:pt x="711529" y="37896"/>
                  </a:lnTo>
                  <a:lnTo>
                    <a:pt x="711797" y="37189"/>
                  </a:lnTo>
                  <a:lnTo>
                    <a:pt x="712064" y="36623"/>
                  </a:lnTo>
                  <a:lnTo>
                    <a:pt x="712200" y="36393"/>
                  </a:lnTo>
                  <a:lnTo>
                    <a:pt x="712332" y="36198"/>
                  </a:lnTo>
                  <a:lnTo>
                    <a:pt x="712402" y="36114"/>
                  </a:lnTo>
                  <a:lnTo>
                    <a:pt x="712468" y="36039"/>
                  </a:lnTo>
                  <a:lnTo>
                    <a:pt x="712534" y="35972"/>
                  </a:lnTo>
                  <a:lnTo>
                    <a:pt x="712600" y="35914"/>
                  </a:lnTo>
                  <a:lnTo>
                    <a:pt x="712669" y="35866"/>
                  </a:lnTo>
                  <a:lnTo>
                    <a:pt x="712736" y="35826"/>
                  </a:lnTo>
                  <a:lnTo>
                    <a:pt x="712802" y="35795"/>
                  </a:lnTo>
                  <a:lnTo>
                    <a:pt x="712868" y="35773"/>
                  </a:lnTo>
                  <a:lnTo>
                    <a:pt x="712937" y="35759"/>
                  </a:lnTo>
                  <a:lnTo>
                    <a:pt x="713003" y="35755"/>
                  </a:lnTo>
                  <a:lnTo>
                    <a:pt x="713069" y="35759"/>
                  </a:lnTo>
                  <a:lnTo>
                    <a:pt x="713135" y="35773"/>
                  </a:lnTo>
                  <a:lnTo>
                    <a:pt x="713205" y="35795"/>
                  </a:lnTo>
                  <a:lnTo>
                    <a:pt x="713271" y="35826"/>
                  </a:lnTo>
                  <a:lnTo>
                    <a:pt x="713337" y="35866"/>
                  </a:lnTo>
                  <a:lnTo>
                    <a:pt x="713403" y="35915"/>
                  </a:lnTo>
                  <a:lnTo>
                    <a:pt x="713473" y="35973"/>
                  </a:lnTo>
                  <a:lnTo>
                    <a:pt x="713539" y="36039"/>
                  </a:lnTo>
                  <a:lnTo>
                    <a:pt x="713605" y="36115"/>
                  </a:lnTo>
                  <a:lnTo>
                    <a:pt x="713671" y="36199"/>
                  </a:lnTo>
                  <a:lnTo>
                    <a:pt x="713807" y="36395"/>
                  </a:lnTo>
                  <a:lnTo>
                    <a:pt x="713939" y="36626"/>
                  </a:lnTo>
                  <a:lnTo>
                    <a:pt x="714206" y="37195"/>
                  </a:lnTo>
                  <a:lnTo>
                    <a:pt x="714474" y="37906"/>
                  </a:lnTo>
                  <a:lnTo>
                    <a:pt x="714742" y="38760"/>
                  </a:lnTo>
                  <a:lnTo>
                    <a:pt x="715010" y="39755"/>
                  </a:lnTo>
                  <a:lnTo>
                    <a:pt x="715277" y="40892"/>
                  </a:lnTo>
                  <a:lnTo>
                    <a:pt x="715545" y="42171"/>
                  </a:lnTo>
                  <a:lnTo>
                    <a:pt x="715813" y="43590"/>
                  </a:lnTo>
                  <a:lnTo>
                    <a:pt x="716081" y="45150"/>
                  </a:lnTo>
                  <a:lnTo>
                    <a:pt x="716352" y="46850"/>
                  </a:lnTo>
                  <a:lnTo>
                    <a:pt x="716620" y="48690"/>
                  </a:lnTo>
                  <a:lnTo>
                    <a:pt x="716888" y="50669"/>
                  </a:lnTo>
                  <a:lnTo>
                    <a:pt x="717155" y="52787"/>
                  </a:lnTo>
                  <a:lnTo>
                    <a:pt x="717423" y="55042"/>
                  </a:lnTo>
                  <a:lnTo>
                    <a:pt x="717691" y="57434"/>
                  </a:lnTo>
                  <a:lnTo>
                    <a:pt x="717959" y="59962"/>
                  </a:lnTo>
                  <a:lnTo>
                    <a:pt x="718226" y="62625"/>
                  </a:lnTo>
                  <a:lnTo>
                    <a:pt x="718494" y="65422"/>
                  </a:lnTo>
                  <a:lnTo>
                    <a:pt x="718762" y="68353"/>
                  </a:lnTo>
                  <a:lnTo>
                    <a:pt x="719030" y="71416"/>
                  </a:lnTo>
                  <a:lnTo>
                    <a:pt x="719297" y="74610"/>
                  </a:lnTo>
                  <a:lnTo>
                    <a:pt x="719565" y="77933"/>
                  </a:lnTo>
                  <a:lnTo>
                    <a:pt x="719833" y="81386"/>
                  </a:lnTo>
                  <a:lnTo>
                    <a:pt x="720101" y="84966"/>
                  </a:lnTo>
                  <a:lnTo>
                    <a:pt x="720368" y="88672"/>
                  </a:lnTo>
                  <a:lnTo>
                    <a:pt x="720636" y="92502"/>
                  </a:lnTo>
                  <a:lnTo>
                    <a:pt x="720904" y="96456"/>
                  </a:lnTo>
                  <a:lnTo>
                    <a:pt x="721172" y="100531"/>
                  </a:lnTo>
                  <a:lnTo>
                    <a:pt x="721439" y="104727"/>
                  </a:lnTo>
                  <a:lnTo>
                    <a:pt x="721707" y="109041"/>
                  </a:lnTo>
                  <a:lnTo>
                    <a:pt x="721975" y="113473"/>
                  </a:lnTo>
                  <a:lnTo>
                    <a:pt x="722243" y="118019"/>
                  </a:lnTo>
                  <a:lnTo>
                    <a:pt x="722510" y="122679"/>
                  </a:lnTo>
                  <a:lnTo>
                    <a:pt x="722778" y="127450"/>
                  </a:lnTo>
                  <a:lnTo>
                    <a:pt x="723046" y="132331"/>
                  </a:lnTo>
                  <a:lnTo>
                    <a:pt x="723314" y="137321"/>
                  </a:lnTo>
                  <a:lnTo>
                    <a:pt x="723582" y="142416"/>
                  </a:lnTo>
                  <a:lnTo>
                    <a:pt x="723860" y="147855"/>
                  </a:lnTo>
                  <a:lnTo>
                    <a:pt x="724139" y="153405"/>
                  </a:lnTo>
                  <a:lnTo>
                    <a:pt x="724422" y="159064"/>
                  </a:lnTo>
                  <a:lnTo>
                    <a:pt x="724700" y="164831"/>
                  </a:lnTo>
                  <a:lnTo>
                    <a:pt x="724979" y="170701"/>
                  </a:lnTo>
                  <a:lnTo>
                    <a:pt x="725261" y="176672"/>
                  </a:lnTo>
                  <a:lnTo>
                    <a:pt x="725540" y="182743"/>
                  </a:lnTo>
                  <a:lnTo>
                    <a:pt x="725823" y="188908"/>
                  </a:lnTo>
                  <a:lnTo>
                    <a:pt x="726101" y="195168"/>
                  </a:lnTo>
                  <a:lnTo>
                    <a:pt x="726380" y="201520"/>
                  </a:lnTo>
                  <a:lnTo>
                    <a:pt x="726659" y="207959"/>
                  </a:lnTo>
                  <a:lnTo>
                    <a:pt x="726941" y="214483"/>
                  </a:lnTo>
                  <a:lnTo>
                    <a:pt x="727503" y="227775"/>
                  </a:lnTo>
                  <a:lnTo>
                    <a:pt x="728060" y="241376"/>
                  </a:lnTo>
                  <a:lnTo>
                    <a:pt x="728621" y="255257"/>
                  </a:lnTo>
                  <a:lnTo>
                    <a:pt x="729182" y="269395"/>
                  </a:lnTo>
                  <a:lnTo>
                    <a:pt x="729740" y="283766"/>
                  </a:lnTo>
                  <a:lnTo>
                    <a:pt x="730301" y="298345"/>
                  </a:lnTo>
                  <a:lnTo>
                    <a:pt x="730862" y="313104"/>
                  </a:lnTo>
                  <a:lnTo>
                    <a:pt x="731420" y="328019"/>
                  </a:lnTo>
                  <a:lnTo>
                    <a:pt x="732542" y="358204"/>
                  </a:lnTo>
                  <a:lnTo>
                    <a:pt x="734783" y="419238"/>
                  </a:lnTo>
                  <a:lnTo>
                    <a:pt x="735902" y="449645"/>
                  </a:lnTo>
                  <a:lnTo>
                    <a:pt x="737021" y="479687"/>
                  </a:lnTo>
                  <a:lnTo>
                    <a:pt x="737582" y="494501"/>
                  </a:lnTo>
                  <a:lnTo>
                    <a:pt x="738143" y="509142"/>
                  </a:lnTo>
                  <a:lnTo>
                    <a:pt x="738701" y="523581"/>
                  </a:lnTo>
                  <a:lnTo>
                    <a:pt x="739262" y="537794"/>
                  </a:lnTo>
                  <a:lnTo>
                    <a:pt x="739823" y="551752"/>
                  </a:lnTo>
                  <a:lnTo>
                    <a:pt x="740381" y="565432"/>
                  </a:lnTo>
                  <a:lnTo>
                    <a:pt x="740942" y="578808"/>
                  </a:lnTo>
                  <a:lnTo>
                    <a:pt x="741221" y="585374"/>
                  </a:lnTo>
                  <a:lnTo>
                    <a:pt x="741503" y="591856"/>
                  </a:lnTo>
                  <a:lnTo>
                    <a:pt x="741782" y="598248"/>
                  </a:lnTo>
                  <a:lnTo>
                    <a:pt x="742061" y="604550"/>
                  </a:lnTo>
                  <a:lnTo>
                    <a:pt x="742343" y="610757"/>
                  </a:lnTo>
                  <a:lnTo>
                    <a:pt x="742622" y="616865"/>
                  </a:lnTo>
                  <a:lnTo>
                    <a:pt x="742901" y="622876"/>
                  </a:lnTo>
                  <a:lnTo>
                    <a:pt x="743183" y="628784"/>
                  </a:lnTo>
                  <a:lnTo>
                    <a:pt x="743462" y="634583"/>
                  </a:lnTo>
                  <a:lnTo>
                    <a:pt x="743744" y="640277"/>
                  </a:lnTo>
                  <a:lnTo>
                    <a:pt x="744023" y="645859"/>
                  </a:lnTo>
                  <a:lnTo>
                    <a:pt x="744302" y="651328"/>
                  </a:lnTo>
                  <a:lnTo>
                    <a:pt x="744584" y="656681"/>
                  </a:lnTo>
                  <a:lnTo>
                    <a:pt x="744863" y="661915"/>
                  </a:lnTo>
                  <a:lnTo>
                    <a:pt x="745142" y="667030"/>
                  </a:lnTo>
                  <a:lnTo>
                    <a:pt x="745424" y="672019"/>
                  </a:lnTo>
                  <a:lnTo>
                    <a:pt x="745703" y="676883"/>
                  </a:lnTo>
                  <a:lnTo>
                    <a:pt x="745982" y="681617"/>
                  </a:lnTo>
                  <a:lnTo>
                    <a:pt x="746264" y="686224"/>
                  </a:lnTo>
                  <a:lnTo>
                    <a:pt x="746543" y="690695"/>
                  </a:lnTo>
                  <a:lnTo>
                    <a:pt x="746822" y="695033"/>
                  </a:lnTo>
                  <a:lnTo>
                    <a:pt x="747104" y="699234"/>
                  </a:lnTo>
                  <a:lnTo>
                    <a:pt x="747383" y="703297"/>
                  </a:lnTo>
                  <a:lnTo>
                    <a:pt x="747661" y="707218"/>
                  </a:lnTo>
                  <a:lnTo>
                    <a:pt x="747944" y="710999"/>
                  </a:lnTo>
                  <a:lnTo>
                    <a:pt x="748223" y="714632"/>
                  </a:lnTo>
                  <a:lnTo>
                    <a:pt x="748501" y="718122"/>
                  </a:lnTo>
                  <a:lnTo>
                    <a:pt x="748784" y="721462"/>
                  </a:lnTo>
                  <a:lnTo>
                    <a:pt x="749063" y="724652"/>
                  </a:lnTo>
                  <a:lnTo>
                    <a:pt x="749341" y="727693"/>
                  </a:lnTo>
                  <a:lnTo>
                    <a:pt x="749624" y="730580"/>
                  </a:lnTo>
                  <a:lnTo>
                    <a:pt x="749903" y="733312"/>
                  </a:lnTo>
                  <a:lnTo>
                    <a:pt x="750185" y="735891"/>
                  </a:lnTo>
                  <a:lnTo>
                    <a:pt x="750464" y="738313"/>
                  </a:lnTo>
                  <a:lnTo>
                    <a:pt x="750743" y="740576"/>
                  </a:lnTo>
                  <a:lnTo>
                    <a:pt x="751021" y="742681"/>
                  </a:lnTo>
                  <a:lnTo>
                    <a:pt x="751304" y="744625"/>
                  </a:lnTo>
                  <a:lnTo>
                    <a:pt x="751582" y="746411"/>
                  </a:lnTo>
                  <a:lnTo>
                    <a:pt x="751865" y="748032"/>
                  </a:lnTo>
                  <a:lnTo>
                    <a:pt x="752144" y="749492"/>
                  </a:lnTo>
                  <a:lnTo>
                    <a:pt x="752422" y="750786"/>
                  </a:lnTo>
                  <a:lnTo>
                    <a:pt x="752705" y="751918"/>
                  </a:lnTo>
                  <a:lnTo>
                    <a:pt x="752984" y="752885"/>
                  </a:lnTo>
                  <a:lnTo>
                    <a:pt x="753262" y="753686"/>
                  </a:lnTo>
                  <a:lnTo>
                    <a:pt x="753545" y="754322"/>
                  </a:lnTo>
                  <a:lnTo>
                    <a:pt x="753684" y="754578"/>
                  </a:lnTo>
                  <a:lnTo>
                    <a:pt x="753824" y="754791"/>
                  </a:lnTo>
                  <a:lnTo>
                    <a:pt x="753893" y="754882"/>
                  </a:lnTo>
                  <a:lnTo>
                    <a:pt x="753963" y="754963"/>
                  </a:lnTo>
                  <a:lnTo>
                    <a:pt x="754033" y="755034"/>
                  </a:lnTo>
                  <a:lnTo>
                    <a:pt x="754102" y="755093"/>
                  </a:lnTo>
                  <a:lnTo>
                    <a:pt x="754172" y="755142"/>
                  </a:lnTo>
                  <a:lnTo>
                    <a:pt x="754245" y="755181"/>
                  </a:lnTo>
                  <a:lnTo>
                    <a:pt x="754315" y="755210"/>
                  </a:lnTo>
                  <a:lnTo>
                    <a:pt x="754385" y="755227"/>
                  </a:lnTo>
                  <a:lnTo>
                    <a:pt x="754454" y="755236"/>
                  </a:lnTo>
                  <a:lnTo>
                    <a:pt x="754524" y="755234"/>
                  </a:lnTo>
                  <a:lnTo>
                    <a:pt x="754594" y="755221"/>
                  </a:lnTo>
                  <a:lnTo>
                    <a:pt x="754664" y="755197"/>
                  </a:lnTo>
                  <a:lnTo>
                    <a:pt x="754733" y="755164"/>
                  </a:lnTo>
                  <a:lnTo>
                    <a:pt x="754803" y="755119"/>
                  </a:lnTo>
                  <a:lnTo>
                    <a:pt x="754873" y="755064"/>
                  </a:lnTo>
                  <a:lnTo>
                    <a:pt x="754942" y="754998"/>
                  </a:lnTo>
                  <a:lnTo>
                    <a:pt x="755012" y="754924"/>
                  </a:lnTo>
                  <a:lnTo>
                    <a:pt x="755085" y="754835"/>
                  </a:lnTo>
                  <a:lnTo>
                    <a:pt x="755155" y="754739"/>
                  </a:lnTo>
                  <a:lnTo>
                    <a:pt x="755225" y="754633"/>
                  </a:lnTo>
                  <a:lnTo>
                    <a:pt x="755364" y="754386"/>
                  </a:lnTo>
                  <a:lnTo>
                    <a:pt x="755503" y="754100"/>
                  </a:lnTo>
                  <a:lnTo>
                    <a:pt x="755782" y="753400"/>
                  </a:lnTo>
                  <a:lnTo>
                    <a:pt x="756065" y="752532"/>
                  </a:lnTo>
                  <a:lnTo>
                    <a:pt x="756343" y="751500"/>
                  </a:lnTo>
                  <a:lnTo>
                    <a:pt x="756622" y="750302"/>
                  </a:lnTo>
                  <a:lnTo>
                    <a:pt x="756905" y="748937"/>
                  </a:lnTo>
                  <a:lnTo>
                    <a:pt x="757183" y="747406"/>
                  </a:lnTo>
                  <a:lnTo>
                    <a:pt x="757462" y="745711"/>
                  </a:lnTo>
                  <a:lnTo>
                    <a:pt x="757745" y="743853"/>
                  </a:lnTo>
                  <a:lnTo>
                    <a:pt x="758023" y="741831"/>
                  </a:lnTo>
                  <a:lnTo>
                    <a:pt x="758306" y="739649"/>
                  </a:lnTo>
                  <a:lnTo>
                    <a:pt x="758585" y="737302"/>
                  </a:lnTo>
                  <a:lnTo>
                    <a:pt x="758863" y="734796"/>
                  </a:lnTo>
                  <a:lnTo>
                    <a:pt x="759146" y="732132"/>
                  </a:lnTo>
                  <a:lnTo>
                    <a:pt x="759425" y="729309"/>
                  </a:lnTo>
                  <a:lnTo>
                    <a:pt x="759710" y="726271"/>
                  </a:lnTo>
                  <a:lnTo>
                    <a:pt x="759993" y="723072"/>
                  </a:lnTo>
                  <a:lnTo>
                    <a:pt x="760279" y="719711"/>
                  </a:lnTo>
                  <a:lnTo>
                    <a:pt x="760565" y="716193"/>
                  </a:lnTo>
                  <a:lnTo>
                    <a:pt x="760851" y="712516"/>
                  </a:lnTo>
                  <a:lnTo>
                    <a:pt x="761137" y="708685"/>
                  </a:lnTo>
                  <a:lnTo>
                    <a:pt x="761420" y="704699"/>
                  </a:lnTo>
                  <a:lnTo>
                    <a:pt x="761706" y="700562"/>
                  </a:lnTo>
                  <a:lnTo>
                    <a:pt x="761992" y="696273"/>
                  </a:lnTo>
                  <a:lnTo>
                    <a:pt x="762278" y="691836"/>
                  </a:lnTo>
                  <a:lnTo>
                    <a:pt x="762561" y="687254"/>
                  </a:lnTo>
                  <a:lnTo>
                    <a:pt x="762847" y="682527"/>
                  </a:lnTo>
                  <a:lnTo>
                    <a:pt x="763133" y="677658"/>
                  </a:lnTo>
                  <a:lnTo>
                    <a:pt x="763419" y="672649"/>
                  </a:lnTo>
                  <a:lnTo>
                    <a:pt x="763701" y="667501"/>
                  </a:lnTo>
                  <a:lnTo>
                    <a:pt x="763987" y="662219"/>
                  </a:lnTo>
                  <a:lnTo>
                    <a:pt x="764273" y="656804"/>
                  </a:lnTo>
                  <a:lnTo>
                    <a:pt x="764560" y="651258"/>
                  </a:lnTo>
                  <a:lnTo>
                    <a:pt x="764846" y="645586"/>
                  </a:lnTo>
                  <a:lnTo>
                    <a:pt x="765128" y="639786"/>
                  </a:lnTo>
                  <a:lnTo>
                    <a:pt x="765414" y="633866"/>
                  </a:lnTo>
                  <a:lnTo>
                    <a:pt x="765700" y="627824"/>
                  </a:lnTo>
                  <a:lnTo>
                    <a:pt x="765986" y="621665"/>
                  </a:lnTo>
                  <a:lnTo>
                    <a:pt x="766269" y="615394"/>
                  </a:lnTo>
                  <a:lnTo>
                    <a:pt x="766555" y="609009"/>
                  </a:lnTo>
                  <a:lnTo>
                    <a:pt x="766841" y="602518"/>
                  </a:lnTo>
                  <a:lnTo>
                    <a:pt x="767127" y="595919"/>
                  </a:lnTo>
                  <a:lnTo>
                    <a:pt x="767413" y="589219"/>
                  </a:lnTo>
                  <a:lnTo>
                    <a:pt x="767696" y="582419"/>
                  </a:lnTo>
                  <a:lnTo>
                    <a:pt x="767982" y="575523"/>
                  </a:lnTo>
                  <a:lnTo>
                    <a:pt x="768268" y="568534"/>
                  </a:lnTo>
                  <a:lnTo>
                    <a:pt x="768554" y="561455"/>
                  </a:lnTo>
                  <a:lnTo>
                    <a:pt x="768836" y="554291"/>
                  </a:lnTo>
                  <a:lnTo>
                    <a:pt x="769122" y="547042"/>
                  </a:lnTo>
                  <a:lnTo>
                    <a:pt x="769695" y="532312"/>
                  </a:lnTo>
                  <a:lnTo>
                    <a:pt x="770263" y="517286"/>
                  </a:lnTo>
                  <a:lnTo>
                    <a:pt x="770835" y="502001"/>
                  </a:lnTo>
                  <a:lnTo>
                    <a:pt x="771404" y="486478"/>
                  </a:lnTo>
                  <a:lnTo>
                    <a:pt x="771976" y="470748"/>
                  </a:lnTo>
                  <a:lnTo>
                    <a:pt x="772545" y="454844"/>
                  </a:lnTo>
                  <a:lnTo>
                    <a:pt x="773117" y="438790"/>
                  </a:lnTo>
                  <a:lnTo>
                    <a:pt x="774257" y="406366"/>
                  </a:lnTo>
                  <a:lnTo>
                    <a:pt x="775398" y="373714"/>
                  </a:lnTo>
                  <a:lnTo>
                    <a:pt x="776539" y="341083"/>
                  </a:lnTo>
                  <a:lnTo>
                    <a:pt x="777680" y="308718"/>
                  </a:lnTo>
                  <a:lnTo>
                    <a:pt x="778252" y="292710"/>
                  </a:lnTo>
                  <a:lnTo>
                    <a:pt x="778820" y="276861"/>
                  </a:lnTo>
                  <a:lnTo>
                    <a:pt x="779393" y="261197"/>
                  </a:lnTo>
                  <a:lnTo>
                    <a:pt x="779965" y="245751"/>
                  </a:lnTo>
                  <a:lnTo>
                    <a:pt x="780533" y="230552"/>
                  </a:lnTo>
                  <a:lnTo>
                    <a:pt x="781106" y="215625"/>
                  </a:lnTo>
                  <a:lnTo>
                    <a:pt x="781674" y="201003"/>
                  </a:lnTo>
                  <a:lnTo>
                    <a:pt x="781960" y="193814"/>
                  </a:lnTo>
                  <a:lnTo>
                    <a:pt x="782246" y="186711"/>
                  </a:lnTo>
                  <a:lnTo>
                    <a:pt x="782532" y="179696"/>
                  </a:lnTo>
                  <a:lnTo>
                    <a:pt x="782815" y="172773"/>
                  </a:lnTo>
                  <a:lnTo>
                    <a:pt x="783101" y="165949"/>
                  </a:lnTo>
                  <a:lnTo>
                    <a:pt x="783387" y="159223"/>
                  </a:lnTo>
                  <a:lnTo>
                    <a:pt x="783673" y="152597"/>
                  </a:lnTo>
                  <a:lnTo>
                    <a:pt x="783956" y="146079"/>
                  </a:lnTo>
                  <a:lnTo>
                    <a:pt x="784242" y="139668"/>
                  </a:lnTo>
                  <a:lnTo>
                    <a:pt x="784528" y="133369"/>
                  </a:lnTo>
                  <a:lnTo>
                    <a:pt x="784814" y="127185"/>
                  </a:lnTo>
                  <a:lnTo>
                    <a:pt x="785100" y="121118"/>
                  </a:lnTo>
                  <a:lnTo>
                    <a:pt x="785382" y="115172"/>
                  </a:lnTo>
                  <a:lnTo>
                    <a:pt x="785668" y="109348"/>
                  </a:lnTo>
                  <a:lnTo>
                    <a:pt x="785955" y="103651"/>
                  </a:lnTo>
                  <a:lnTo>
                    <a:pt x="786241" y="98082"/>
                  </a:lnTo>
                  <a:lnTo>
                    <a:pt x="786523" y="92644"/>
                  </a:lnTo>
                  <a:lnTo>
                    <a:pt x="786809" y="87340"/>
                  </a:lnTo>
                  <a:lnTo>
                    <a:pt x="787095" y="82172"/>
                  </a:lnTo>
                  <a:lnTo>
                    <a:pt x="787381" y="77143"/>
                  </a:lnTo>
                  <a:lnTo>
                    <a:pt x="787667" y="72255"/>
                  </a:lnTo>
                  <a:lnTo>
                    <a:pt x="787950" y="67511"/>
                  </a:lnTo>
                  <a:lnTo>
                    <a:pt x="788236" y="62912"/>
                  </a:lnTo>
                  <a:lnTo>
                    <a:pt x="788522" y="58461"/>
                  </a:lnTo>
                  <a:lnTo>
                    <a:pt x="788808" y="54160"/>
                  </a:lnTo>
                  <a:lnTo>
                    <a:pt x="789091" y="50011"/>
                  </a:lnTo>
                  <a:lnTo>
                    <a:pt x="789377" y="46016"/>
                  </a:lnTo>
                  <a:lnTo>
                    <a:pt x="789663" y="42177"/>
                  </a:lnTo>
                  <a:lnTo>
                    <a:pt x="789949" y="38495"/>
                  </a:lnTo>
                  <a:lnTo>
                    <a:pt x="790231" y="34973"/>
                  </a:lnTo>
                  <a:lnTo>
                    <a:pt x="790517" y="31612"/>
                  </a:lnTo>
                  <a:lnTo>
                    <a:pt x="790804" y="28414"/>
                  </a:lnTo>
                  <a:lnTo>
                    <a:pt x="791090" y="25379"/>
                  </a:lnTo>
                  <a:lnTo>
                    <a:pt x="791376" y="22511"/>
                  </a:lnTo>
                  <a:lnTo>
                    <a:pt x="791658" y="19809"/>
                  </a:lnTo>
                  <a:lnTo>
                    <a:pt x="791944" y="17276"/>
                  </a:lnTo>
                  <a:lnTo>
                    <a:pt x="792230" y="14912"/>
                  </a:lnTo>
                  <a:lnTo>
                    <a:pt x="792373" y="13794"/>
                  </a:lnTo>
                  <a:lnTo>
                    <a:pt x="792516" y="12719"/>
                  </a:lnTo>
                  <a:lnTo>
                    <a:pt x="792659" y="11686"/>
                  </a:lnTo>
                  <a:lnTo>
                    <a:pt x="792802" y="10697"/>
                  </a:lnTo>
                  <a:lnTo>
                    <a:pt x="792942" y="9751"/>
                  </a:lnTo>
                  <a:lnTo>
                    <a:pt x="793085" y="8848"/>
                  </a:lnTo>
                  <a:lnTo>
                    <a:pt x="793228" y="7988"/>
                  </a:lnTo>
                  <a:lnTo>
                    <a:pt x="793371" y="7172"/>
                  </a:lnTo>
                  <a:lnTo>
                    <a:pt x="793514" y="6399"/>
                  </a:lnTo>
                  <a:lnTo>
                    <a:pt x="793657" y="5671"/>
                  </a:lnTo>
                  <a:lnTo>
                    <a:pt x="793800" y="4985"/>
                  </a:lnTo>
                  <a:lnTo>
                    <a:pt x="793943" y="4344"/>
                  </a:lnTo>
                  <a:lnTo>
                    <a:pt x="794086" y="3747"/>
                  </a:lnTo>
                  <a:lnTo>
                    <a:pt x="794226" y="3193"/>
                  </a:lnTo>
                  <a:lnTo>
                    <a:pt x="794369" y="2684"/>
                  </a:lnTo>
                  <a:lnTo>
                    <a:pt x="794512" y="2219"/>
                  </a:lnTo>
                  <a:lnTo>
                    <a:pt x="794655" y="1797"/>
                  </a:lnTo>
                  <a:lnTo>
                    <a:pt x="794798" y="1420"/>
                  </a:lnTo>
                  <a:lnTo>
                    <a:pt x="794941" y="1087"/>
                  </a:lnTo>
                  <a:lnTo>
                    <a:pt x="795084" y="799"/>
                  </a:lnTo>
                  <a:lnTo>
                    <a:pt x="795227" y="555"/>
                  </a:lnTo>
                  <a:lnTo>
                    <a:pt x="795297" y="450"/>
                  </a:lnTo>
                  <a:lnTo>
                    <a:pt x="795370" y="355"/>
                  </a:lnTo>
                  <a:lnTo>
                    <a:pt x="795440" y="272"/>
                  </a:lnTo>
                  <a:lnTo>
                    <a:pt x="795509" y="200"/>
                  </a:lnTo>
                  <a:lnTo>
                    <a:pt x="795583" y="139"/>
                  </a:lnTo>
                  <a:lnTo>
                    <a:pt x="795652" y="89"/>
                  </a:lnTo>
                  <a:lnTo>
                    <a:pt x="795726" y="50"/>
                  </a:lnTo>
                  <a:lnTo>
                    <a:pt x="795796" y="22"/>
                  </a:lnTo>
                  <a:lnTo>
                    <a:pt x="795869" y="6"/>
                  </a:lnTo>
                  <a:lnTo>
                    <a:pt x="795939" y="0"/>
                  </a:lnTo>
                  <a:lnTo>
                    <a:pt x="796008" y="6"/>
                  </a:lnTo>
                  <a:lnTo>
                    <a:pt x="796082" y="22"/>
                  </a:lnTo>
                  <a:lnTo>
                    <a:pt x="796151" y="49"/>
                  </a:lnTo>
                  <a:lnTo>
                    <a:pt x="796221" y="87"/>
                  </a:lnTo>
                  <a:lnTo>
                    <a:pt x="796291" y="136"/>
                  </a:lnTo>
                  <a:lnTo>
                    <a:pt x="796364" y="196"/>
                  </a:lnTo>
                  <a:lnTo>
                    <a:pt x="796434" y="267"/>
                  </a:lnTo>
                  <a:lnTo>
                    <a:pt x="796503" y="349"/>
                  </a:lnTo>
                  <a:lnTo>
                    <a:pt x="796573" y="442"/>
                  </a:lnTo>
                  <a:lnTo>
                    <a:pt x="796646" y="545"/>
                  </a:lnTo>
                  <a:lnTo>
                    <a:pt x="796786" y="785"/>
                  </a:lnTo>
                  <a:lnTo>
                    <a:pt x="796929" y="1068"/>
                  </a:lnTo>
                  <a:lnTo>
                    <a:pt x="797068" y="1395"/>
                  </a:lnTo>
                  <a:lnTo>
                    <a:pt x="797211" y="1765"/>
                  </a:lnTo>
                  <a:lnTo>
                    <a:pt x="797351" y="2179"/>
                  </a:lnTo>
                  <a:lnTo>
                    <a:pt x="797494" y="2636"/>
                  </a:lnTo>
                  <a:lnTo>
                    <a:pt x="797633" y="3137"/>
                  </a:lnTo>
                  <a:lnTo>
                    <a:pt x="797776" y="3680"/>
                  </a:lnTo>
                  <a:lnTo>
                    <a:pt x="797919" y="4267"/>
                  </a:lnTo>
                  <a:lnTo>
                    <a:pt x="798059" y="4897"/>
                  </a:lnTo>
                  <a:lnTo>
                    <a:pt x="798202" y="5570"/>
                  </a:lnTo>
                  <a:lnTo>
                    <a:pt x="798341" y="6286"/>
                  </a:lnTo>
                  <a:lnTo>
                    <a:pt x="798484" y="7045"/>
                  </a:lnTo>
                  <a:lnTo>
                    <a:pt x="798623" y="7847"/>
                  </a:lnTo>
                  <a:lnTo>
                    <a:pt x="798767" y="8691"/>
                  </a:lnTo>
                  <a:lnTo>
                    <a:pt x="798906" y="9578"/>
                  </a:lnTo>
                  <a:lnTo>
                    <a:pt x="799049" y="10507"/>
                  </a:lnTo>
                  <a:lnTo>
                    <a:pt x="799331" y="12494"/>
                  </a:lnTo>
                  <a:lnTo>
                    <a:pt x="799614" y="14649"/>
                  </a:lnTo>
                  <a:lnTo>
                    <a:pt x="799896" y="16971"/>
                  </a:lnTo>
                  <a:lnTo>
                    <a:pt x="800179" y="19460"/>
                  </a:lnTo>
                  <a:lnTo>
                    <a:pt x="800461" y="22114"/>
                  </a:lnTo>
                  <a:lnTo>
                    <a:pt x="800744" y="24933"/>
                  </a:lnTo>
                  <a:lnTo>
                    <a:pt x="801030" y="27915"/>
                  </a:lnTo>
                  <a:lnTo>
                    <a:pt x="801312" y="31058"/>
                  </a:lnTo>
                  <a:lnTo>
                    <a:pt x="801594" y="34361"/>
                  </a:lnTo>
                  <a:lnTo>
                    <a:pt x="801877" y="37822"/>
                  </a:lnTo>
                  <a:lnTo>
                    <a:pt x="802159" y="41441"/>
                  </a:lnTo>
                  <a:lnTo>
                    <a:pt x="802442" y="45215"/>
                  </a:lnTo>
                  <a:lnTo>
                    <a:pt x="802724" y="49142"/>
                  </a:lnTo>
                  <a:lnTo>
                    <a:pt x="803007" y="53220"/>
                  </a:lnTo>
                  <a:lnTo>
                    <a:pt x="803289" y="57449"/>
                  </a:lnTo>
                  <a:lnTo>
                    <a:pt x="803572" y="61825"/>
                  </a:lnTo>
                  <a:lnTo>
                    <a:pt x="803854" y="66347"/>
                  </a:lnTo>
                  <a:lnTo>
                    <a:pt x="804136" y="71013"/>
                  </a:lnTo>
                  <a:lnTo>
                    <a:pt x="804419" y="75820"/>
                  </a:lnTo>
                  <a:lnTo>
                    <a:pt x="804701" y="80766"/>
                  </a:lnTo>
                  <a:lnTo>
                    <a:pt x="804987" y="85849"/>
                  </a:lnTo>
                  <a:lnTo>
                    <a:pt x="805270" y="91067"/>
                  </a:lnTo>
                  <a:lnTo>
                    <a:pt x="805552" y="96417"/>
                  </a:lnTo>
                  <a:lnTo>
                    <a:pt x="805835" y="101896"/>
                  </a:lnTo>
                  <a:lnTo>
                    <a:pt x="806117" y="107503"/>
                  </a:lnTo>
                  <a:lnTo>
                    <a:pt x="806399" y="113234"/>
                  </a:lnTo>
                  <a:lnTo>
                    <a:pt x="806682" y="119087"/>
                  </a:lnTo>
                  <a:lnTo>
                    <a:pt x="806964" y="125059"/>
                  </a:lnTo>
                  <a:lnTo>
                    <a:pt x="807247" y="131147"/>
                  </a:lnTo>
                  <a:lnTo>
                    <a:pt x="807529" y="137349"/>
                  </a:lnTo>
                  <a:lnTo>
                    <a:pt x="807812" y="143661"/>
                  </a:lnTo>
                  <a:lnTo>
                    <a:pt x="808094" y="150082"/>
                  </a:lnTo>
                  <a:lnTo>
                    <a:pt x="808380" y="156607"/>
                  </a:lnTo>
                  <a:lnTo>
                    <a:pt x="808663" y="163232"/>
                  </a:lnTo>
                  <a:lnTo>
                    <a:pt x="808945" y="169959"/>
                  </a:lnTo>
                  <a:lnTo>
                    <a:pt x="809227" y="176778"/>
                  </a:lnTo>
                  <a:lnTo>
                    <a:pt x="809510" y="183692"/>
                  </a:lnTo>
                  <a:lnTo>
                    <a:pt x="809792" y="190694"/>
                  </a:lnTo>
                  <a:lnTo>
                    <a:pt x="810075" y="197782"/>
                  </a:lnTo>
                  <a:lnTo>
                    <a:pt x="810640" y="212202"/>
                  </a:lnTo>
                  <a:lnTo>
                    <a:pt x="811204" y="226925"/>
                  </a:lnTo>
                  <a:lnTo>
                    <a:pt x="811769" y="241927"/>
                  </a:lnTo>
                  <a:lnTo>
                    <a:pt x="812338" y="257177"/>
                  </a:lnTo>
                  <a:lnTo>
                    <a:pt x="812903" y="272645"/>
                  </a:lnTo>
                  <a:lnTo>
                    <a:pt x="813468" y="288306"/>
                  </a:lnTo>
                  <a:lnTo>
                    <a:pt x="814032" y="304129"/>
                  </a:lnTo>
                  <a:lnTo>
                    <a:pt x="815162" y="336146"/>
                  </a:lnTo>
                  <a:lnTo>
                    <a:pt x="816296" y="368461"/>
                  </a:lnTo>
                  <a:lnTo>
                    <a:pt x="817425" y="400834"/>
                  </a:lnTo>
                  <a:lnTo>
                    <a:pt x="818555" y="433026"/>
                  </a:lnTo>
                  <a:lnTo>
                    <a:pt x="819688" y="464803"/>
                  </a:lnTo>
                  <a:lnTo>
                    <a:pt x="820253" y="480460"/>
                  </a:lnTo>
                  <a:lnTo>
                    <a:pt x="820818" y="495926"/>
                  </a:lnTo>
                  <a:lnTo>
                    <a:pt x="821383" y="511174"/>
                  </a:lnTo>
                  <a:lnTo>
                    <a:pt x="821948" y="526173"/>
                  </a:lnTo>
                  <a:lnTo>
                    <a:pt x="822516" y="540897"/>
                  </a:lnTo>
                  <a:lnTo>
                    <a:pt x="823081" y="555319"/>
                  </a:lnTo>
                  <a:lnTo>
                    <a:pt x="823364" y="562407"/>
                  </a:lnTo>
                  <a:lnTo>
                    <a:pt x="823646" y="569411"/>
                  </a:lnTo>
                  <a:lnTo>
                    <a:pt x="823929" y="576327"/>
                  </a:lnTo>
                  <a:lnTo>
                    <a:pt x="824211" y="583150"/>
                  </a:lnTo>
                  <a:lnTo>
                    <a:pt x="824493" y="589879"/>
                  </a:lnTo>
                  <a:lnTo>
                    <a:pt x="824776" y="596511"/>
                  </a:lnTo>
                  <a:lnTo>
                    <a:pt x="825058" y="603042"/>
                  </a:lnTo>
                  <a:lnTo>
                    <a:pt x="825341" y="609467"/>
                  </a:lnTo>
                  <a:lnTo>
                    <a:pt x="825623" y="615788"/>
                  </a:lnTo>
                  <a:lnTo>
                    <a:pt x="825909" y="621998"/>
                  </a:lnTo>
                  <a:lnTo>
                    <a:pt x="826192" y="628094"/>
                  </a:lnTo>
                  <a:lnTo>
                    <a:pt x="826474" y="634077"/>
                  </a:lnTo>
                  <a:lnTo>
                    <a:pt x="826756" y="639943"/>
                  </a:lnTo>
                  <a:lnTo>
                    <a:pt x="827039" y="645687"/>
                  </a:lnTo>
                  <a:lnTo>
                    <a:pt x="827321" y="651306"/>
                  </a:lnTo>
                  <a:lnTo>
                    <a:pt x="827604" y="656802"/>
                  </a:lnTo>
                  <a:lnTo>
                    <a:pt x="827886" y="662170"/>
                  </a:lnTo>
                  <a:lnTo>
                    <a:pt x="828169" y="667406"/>
                  </a:lnTo>
                  <a:lnTo>
                    <a:pt x="828451" y="672510"/>
                  </a:lnTo>
                  <a:lnTo>
                    <a:pt x="828733" y="677480"/>
                  </a:lnTo>
                  <a:lnTo>
                    <a:pt x="829016" y="682311"/>
                  </a:lnTo>
                  <a:lnTo>
                    <a:pt x="829298" y="687003"/>
                  </a:lnTo>
                  <a:lnTo>
                    <a:pt x="829581" y="691554"/>
                  </a:lnTo>
                  <a:lnTo>
                    <a:pt x="829867" y="695960"/>
                  </a:lnTo>
                  <a:lnTo>
                    <a:pt x="830149" y="700221"/>
                  </a:lnTo>
                  <a:lnTo>
                    <a:pt x="830432" y="704334"/>
                  </a:lnTo>
                  <a:lnTo>
                    <a:pt x="830714" y="708299"/>
                  </a:lnTo>
                  <a:lnTo>
                    <a:pt x="830997" y="712113"/>
                  </a:lnTo>
                  <a:lnTo>
                    <a:pt x="831279" y="715772"/>
                  </a:lnTo>
                  <a:lnTo>
                    <a:pt x="831561" y="719280"/>
                  </a:lnTo>
                  <a:lnTo>
                    <a:pt x="831844" y="722629"/>
                  </a:lnTo>
                  <a:lnTo>
                    <a:pt x="832126" y="725824"/>
                  </a:lnTo>
                  <a:lnTo>
                    <a:pt x="832409" y="728856"/>
                  </a:lnTo>
                  <a:lnTo>
                    <a:pt x="832691" y="731729"/>
                  </a:lnTo>
                  <a:lnTo>
                    <a:pt x="832974" y="734442"/>
                  </a:lnTo>
                  <a:lnTo>
                    <a:pt x="833256" y="736992"/>
                  </a:lnTo>
                  <a:lnTo>
                    <a:pt x="833538" y="739378"/>
                  </a:lnTo>
                  <a:lnTo>
                    <a:pt x="833821" y="741600"/>
                  </a:lnTo>
                  <a:lnTo>
                    <a:pt x="834103" y="743657"/>
                  </a:lnTo>
                  <a:lnTo>
                    <a:pt x="834389" y="745548"/>
                  </a:lnTo>
                  <a:lnTo>
                    <a:pt x="834672" y="747272"/>
                  </a:lnTo>
                  <a:lnTo>
                    <a:pt x="834954" y="748829"/>
                  </a:lnTo>
                  <a:lnTo>
                    <a:pt x="835237" y="750218"/>
                  </a:lnTo>
                  <a:lnTo>
                    <a:pt x="835519" y="751438"/>
                  </a:lnTo>
                  <a:lnTo>
                    <a:pt x="835802" y="752488"/>
                  </a:lnTo>
                  <a:lnTo>
                    <a:pt x="835941" y="752951"/>
                  </a:lnTo>
                  <a:lnTo>
                    <a:pt x="836084" y="753371"/>
                  </a:lnTo>
                  <a:lnTo>
                    <a:pt x="836223" y="753748"/>
                  </a:lnTo>
                  <a:lnTo>
                    <a:pt x="836366" y="754082"/>
                  </a:lnTo>
                  <a:lnTo>
                    <a:pt x="836506" y="754375"/>
                  </a:lnTo>
                  <a:lnTo>
                    <a:pt x="836649" y="754624"/>
                  </a:lnTo>
                  <a:lnTo>
                    <a:pt x="836788" y="754831"/>
                  </a:lnTo>
                  <a:lnTo>
                    <a:pt x="836862" y="754919"/>
                  </a:lnTo>
                  <a:lnTo>
                    <a:pt x="836931" y="754996"/>
                  </a:lnTo>
                  <a:lnTo>
                    <a:pt x="837001" y="755062"/>
                  </a:lnTo>
                  <a:lnTo>
                    <a:pt x="837071" y="755117"/>
                  </a:lnTo>
                  <a:lnTo>
                    <a:pt x="837144" y="755161"/>
                  </a:lnTo>
                  <a:lnTo>
                    <a:pt x="837214" y="755197"/>
                  </a:lnTo>
                  <a:lnTo>
                    <a:pt x="837283" y="755221"/>
                  </a:lnTo>
                  <a:lnTo>
                    <a:pt x="837353" y="755234"/>
                  </a:lnTo>
                  <a:lnTo>
                    <a:pt x="837426" y="755236"/>
                  </a:lnTo>
                  <a:lnTo>
                    <a:pt x="837496" y="755227"/>
                  </a:lnTo>
                  <a:lnTo>
                    <a:pt x="837566" y="755210"/>
                  </a:lnTo>
                  <a:lnTo>
                    <a:pt x="837636" y="755179"/>
                  </a:lnTo>
                  <a:lnTo>
                    <a:pt x="837709" y="755139"/>
                  </a:lnTo>
                  <a:lnTo>
                    <a:pt x="837779" y="755089"/>
                  </a:lnTo>
                  <a:lnTo>
                    <a:pt x="837848" y="755027"/>
                  </a:lnTo>
                  <a:lnTo>
                    <a:pt x="837918" y="754957"/>
                  </a:lnTo>
                  <a:lnTo>
                    <a:pt x="837991" y="754873"/>
                  </a:lnTo>
                  <a:lnTo>
                    <a:pt x="838061" y="754780"/>
                  </a:lnTo>
                  <a:lnTo>
                    <a:pt x="838204" y="754562"/>
                  </a:lnTo>
                  <a:lnTo>
                    <a:pt x="838343" y="754303"/>
                  </a:lnTo>
                  <a:lnTo>
                    <a:pt x="838626" y="753653"/>
                  </a:lnTo>
                  <a:lnTo>
                    <a:pt x="838908" y="752838"/>
                  </a:lnTo>
                  <a:lnTo>
                    <a:pt x="839191" y="751852"/>
                  </a:lnTo>
                  <a:lnTo>
                    <a:pt x="839473" y="750700"/>
                  </a:lnTo>
                  <a:lnTo>
                    <a:pt x="839756" y="749379"/>
                  </a:lnTo>
                  <a:lnTo>
                    <a:pt x="840038" y="747893"/>
                  </a:lnTo>
                  <a:lnTo>
                    <a:pt x="840320" y="746239"/>
                  </a:lnTo>
                  <a:lnTo>
                    <a:pt x="840603" y="744423"/>
                  </a:lnTo>
                  <a:lnTo>
                    <a:pt x="840885" y="742443"/>
                  </a:lnTo>
                  <a:lnTo>
                    <a:pt x="841171" y="740299"/>
                  </a:lnTo>
                  <a:lnTo>
                    <a:pt x="841454" y="737994"/>
                  </a:lnTo>
                  <a:lnTo>
                    <a:pt x="841736" y="735527"/>
                  </a:lnTo>
                  <a:lnTo>
                    <a:pt x="842019" y="732903"/>
                  </a:lnTo>
                  <a:lnTo>
                    <a:pt x="842301" y="730120"/>
                  </a:lnTo>
                  <a:lnTo>
                    <a:pt x="842584" y="727180"/>
                  </a:lnTo>
                  <a:lnTo>
                    <a:pt x="842866" y="724087"/>
                  </a:lnTo>
                  <a:lnTo>
                    <a:pt x="843148" y="720837"/>
                  </a:lnTo>
                  <a:lnTo>
                    <a:pt x="843431" y="717437"/>
                  </a:lnTo>
                  <a:lnTo>
                    <a:pt x="843713" y="713888"/>
                  </a:lnTo>
                  <a:lnTo>
                    <a:pt x="843996" y="710188"/>
                  </a:lnTo>
                  <a:lnTo>
                    <a:pt x="844278" y="706342"/>
                  </a:lnTo>
                  <a:lnTo>
                    <a:pt x="844561" y="702352"/>
                  </a:lnTo>
                  <a:lnTo>
                    <a:pt x="844843" y="698219"/>
                  </a:lnTo>
                  <a:lnTo>
                    <a:pt x="845125" y="693945"/>
                  </a:lnTo>
                  <a:lnTo>
                    <a:pt x="845408" y="689533"/>
                  </a:lnTo>
                  <a:lnTo>
                    <a:pt x="845690" y="684984"/>
                  </a:lnTo>
                  <a:lnTo>
                    <a:pt x="845973" y="680298"/>
                  </a:lnTo>
                  <a:lnTo>
                    <a:pt x="846255" y="675483"/>
                  </a:lnTo>
                  <a:lnTo>
                    <a:pt x="846538" y="670537"/>
                  </a:lnTo>
                  <a:lnTo>
                    <a:pt x="846820" y="665464"/>
                  </a:lnTo>
                  <a:lnTo>
                    <a:pt x="847102" y="660266"/>
                  </a:lnTo>
                  <a:lnTo>
                    <a:pt x="847385" y="654946"/>
                  </a:lnTo>
                  <a:lnTo>
                    <a:pt x="847667" y="649505"/>
                  </a:lnTo>
                  <a:lnTo>
                    <a:pt x="847950" y="643948"/>
                  </a:lnTo>
                  <a:lnTo>
                    <a:pt x="848236" y="638274"/>
                  </a:lnTo>
                  <a:lnTo>
                    <a:pt x="848518" y="632489"/>
                  </a:lnTo>
                  <a:lnTo>
                    <a:pt x="848801" y="626597"/>
                  </a:lnTo>
                  <a:lnTo>
                    <a:pt x="849083" y="620595"/>
                  </a:lnTo>
                  <a:lnTo>
                    <a:pt x="849366" y="614491"/>
                  </a:lnTo>
                  <a:lnTo>
                    <a:pt x="849648" y="608289"/>
                  </a:lnTo>
                  <a:lnTo>
                    <a:pt x="849930" y="601985"/>
                  </a:lnTo>
                  <a:lnTo>
                    <a:pt x="850213" y="595589"/>
                  </a:lnTo>
                  <a:lnTo>
                    <a:pt x="850495" y="589100"/>
                  </a:lnTo>
                  <a:lnTo>
                    <a:pt x="850778" y="582523"/>
                  </a:lnTo>
                  <a:lnTo>
                    <a:pt x="851060" y="575860"/>
                  </a:lnTo>
                  <a:lnTo>
                    <a:pt x="851343" y="569116"/>
                  </a:lnTo>
                  <a:lnTo>
                    <a:pt x="851907" y="555389"/>
                  </a:lnTo>
                  <a:lnTo>
                    <a:pt x="852472" y="541374"/>
                  </a:lnTo>
                  <a:lnTo>
                    <a:pt x="853037" y="527093"/>
                  </a:lnTo>
                  <a:lnTo>
                    <a:pt x="853602" y="512576"/>
                  </a:lnTo>
                  <a:lnTo>
                    <a:pt x="854167" y="497846"/>
                  </a:lnTo>
                  <a:lnTo>
                    <a:pt x="854732" y="482935"/>
                  </a:lnTo>
                  <a:lnTo>
                    <a:pt x="855861" y="452673"/>
                  </a:lnTo>
                  <a:lnTo>
                    <a:pt x="856995" y="422014"/>
                  </a:lnTo>
                  <a:lnTo>
                    <a:pt x="859254" y="360415"/>
                  </a:lnTo>
                  <a:lnTo>
                    <a:pt x="860384" y="329928"/>
                  </a:lnTo>
                  <a:lnTo>
                    <a:pt x="860949" y="314861"/>
                  </a:lnTo>
                  <a:lnTo>
                    <a:pt x="861514" y="299948"/>
                  </a:lnTo>
                  <a:lnTo>
                    <a:pt x="862079" y="285217"/>
                  </a:lnTo>
                  <a:lnTo>
                    <a:pt x="862643" y="270694"/>
                  </a:lnTo>
                  <a:lnTo>
                    <a:pt x="863212" y="256406"/>
                  </a:lnTo>
                  <a:lnTo>
                    <a:pt x="863777" y="242376"/>
                  </a:lnTo>
                  <a:lnTo>
                    <a:pt x="864342" y="228634"/>
                  </a:lnTo>
                  <a:lnTo>
                    <a:pt x="864907" y="215200"/>
                  </a:lnTo>
                  <a:lnTo>
                    <a:pt x="865189" y="208608"/>
                  </a:lnTo>
                  <a:lnTo>
                    <a:pt x="865471" y="202102"/>
                  </a:lnTo>
                  <a:lnTo>
                    <a:pt x="865754" y="195685"/>
                  </a:lnTo>
                  <a:lnTo>
                    <a:pt x="866036" y="189362"/>
                  </a:lnTo>
                  <a:lnTo>
                    <a:pt x="866319" y="183133"/>
                  </a:lnTo>
                  <a:lnTo>
                    <a:pt x="866601" y="177001"/>
                  </a:lnTo>
                  <a:lnTo>
                    <a:pt x="866884" y="170970"/>
                  </a:lnTo>
                  <a:lnTo>
                    <a:pt x="867166" y="165042"/>
                  </a:lnTo>
                  <a:lnTo>
                    <a:pt x="867448" y="159221"/>
                  </a:lnTo>
                  <a:lnTo>
                    <a:pt x="867731" y="153507"/>
                  </a:lnTo>
                  <a:lnTo>
                    <a:pt x="868013" y="147905"/>
                  </a:lnTo>
                  <a:lnTo>
                    <a:pt x="868296" y="142416"/>
                  </a:lnTo>
                  <a:lnTo>
                    <a:pt x="868589" y="136830"/>
                  </a:lnTo>
                  <a:lnTo>
                    <a:pt x="868886" y="131372"/>
                  </a:lnTo>
                  <a:lnTo>
                    <a:pt x="869180" y="126044"/>
                  </a:lnTo>
                  <a:lnTo>
                    <a:pt x="869473" y="120849"/>
                  </a:lnTo>
                  <a:lnTo>
                    <a:pt x="869766" y="115790"/>
                  </a:lnTo>
                  <a:lnTo>
                    <a:pt x="870060" y="110868"/>
                  </a:lnTo>
                  <a:lnTo>
                    <a:pt x="870353" y="106086"/>
                  </a:lnTo>
                  <a:lnTo>
                    <a:pt x="870647" y="101446"/>
                  </a:lnTo>
                  <a:lnTo>
                    <a:pt x="870940" y="96951"/>
                  </a:lnTo>
                  <a:lnTo>
                    <a:pt x="871237" y="92602"/>
                  </a:lnTo>
                  <a:lnTo>
                    <a:pt x="871531" y="88402"/>
                  </a:lnTo>
                  <a:lnTo>
                    <a:pt x="871824" y="84351"/>
                  </a:lnTo>
                  <a:lnTo>
                    <a:pt x="872118" y="80453"/>
                  </a:lnTo>
                  <a:lnTo>
                    <a:pt x="872411" y="76708"/>
                  </a:lnTo>
                  <a:lnTo>
                    <a:pt x="872704" y="73119"/>
                  </a:lnTo>
                  <a:lnTo>
                    <a:pt x="872998" y="69688"/>
                  </a:lnTo>
                  <a:lnTo>
                    <a:pt x="873291" y="66415"/>
                  </a:lnTo>
                  <a:lnTo>
                    <a:pt x="873585" y="63301"/>
                  </a:lnTo>
                  <a:lnTo>
                    <a:pt x="873882" y="60350"/>
                  </a:lnTo>
                  <a:lnTo>
                    <a:pt x="874175" y="57560"/>
                  </a:lnTo>
                  <a:lnTo>
                    <a:pt x="874469" y="54935"/>
                  </a:lnTo>
                  <a:lnTo>
                    <a:pt x="874762" y="52474"/>
                  </a:lnTo>
                  <a:lnTo>
                    <a:pt x="875056" y="50180"/>
                  </a:lnTo>
                  <a:lnTo>
                    <a:pt x="875349" y="48052"/>
                  </a:lnTo>
                  <a:lnTo>
                    <a:pt x="875643" y="46092"/>
                  </a:lnTo>
                  <a:lnTo>
                    <a:pt x="875936" y="44301"/>
                  </a:lnTo>
                  <a:lnTo>
                    <a:pt x="876233" y="42678"/>
                  </a:lnTo>
                  <a:lnTo>
                    <a:pt x="876526" y="41226"/>
                  </a:lnTo>
                  <a:lnTo>
                    <a:pt x="876820" y="39943"/>
                  </a:lnTo>
                  <a:lnTo>
                    <a:pt x="877113" y="38831"/>
                  </a:lnTo>
                  <a:lnTo>
                    <a:pt x="877407" y="37890"/>
                  </a:lnTo>
                  <a:lnTo>
                    <a:pt x="877700" y="37121"/>
                  </a:lnTo>
                  <a:lnTo>
                    <a:pt x="877847" y="36800"/>
                  </a:lnTo>
                  <a:lnTo>
                    <a:pt x="877994" y="36522"/>
                  </a:lnTo>
                  <a:lnTo>
                    <a:pt x="878140" y="36287"/>
                  </a:lnTo>
                  <a:lnTo>
                    <a:pt x="878214" y="36186"/>
                  </a:lnTo>
                  <a:lnTo>
                    <a:pt x="878287" y="36095"/>
                  </a:lnTo>
                  <a:lnTo>
                    <a:pt x="878360" y="36015"/>
                  </a:lnTo>
                  <a:lnTo>
                    <a:pt x="878434" y="35946"/>
                  </a:lnTo>
                  <a:lnTo>
                    <a:pt x="878511" y="35887"/>
                  </a:lnTo>
                  <a:lnTo>
                    <a:pt x="878584" y="35839"/>
                  </a:lnTo>
                  <a:lnTo>
                    <a:pt x="878658" y="35802"/>
                  </a:lnTo>
                  <a:lnTo>
                    <a:pt x="878731" y="35776"/>
                  </a:lnTo>
                  <a:lnTo>
                    <a:pt x="878804" y="35760"/>
                  </a:lnTo>
                  <a:lnTo>
                    <a:pt x="878878" y="35755"/>
                  </a:lnTo>
                  <a:lnTo>
                    <a:pt x="878951" y="35761"/>
                  </a:lnTo>
                  <a:lnTo>
                    <a:pt x="879024" y="35777"/>
                  </a:lnTo>
                  <a:lnTo>
                    <a:pt x="879098" y="35804"/>
                  </a:lnTo>
                  <a:lnTo>
                    <a:pt x="879171" y="35842"/>
                  </a:lnTo>
                  <a:lnTo>
                    <a:pt x="879244" y="35890"/>
                  </a:lnTo>
                  <a:lnTo>
                    <a:pt x="879318" y="35949"/>
                  </a:lnTo>
                  <a:lnTo>
                    <a:pt x="879391" y="36019"/>
                  </a:lnTo>
                  <a:lnTo>
                    <a:pt x="879464" y="36099"/>
                  </a:lnTo>
                  <a:lnTo>
                    <a:pt x="879538" y="36190"/>
                  </a:lnTo>
                  <a:lnTo>
                    <a:pt x="879611" y="36291"/>
                  </a:lnTo>
                  <a:lnTo>
                    <a:pt x="879758" y="36527"/>
                  </a:lnTo>
                  <a:lnTo>
                    <a:pt x="879905" y="36804"/>
                  </a:lnTo>
                  <a:lnTo>
                    <a:pt x="880051" y="37124"/>
                  </a:lnTo>
                  <a:lnTo>
                    <a:pt x="880345" y="37892"/>
                  </a:lnTo>
                  <a:lnTo>
                    <a:pt x="880638" y="38828"/>
                  </a:lnTo>
                  <a:lnTo>
                    <a:pt x="880932" y="39932"/>
                  </a:lnTo>
                  <a:lnTo>
                    <a:pt x="881229" y="41203"/>
                  </a:lnTo>
                  <a:lnTo>
                    <a:pt x="881522" y="42641"/>
                  </a:lnTo>
                  <a:lnTo>
                    <a:pt x="881816" y="44245"/>
                  </a:lnTo>
                  <a:lnTo>
                    <a:pt x="882109" y="46013"/>
                  </a:lnTo>
                  <a:lnTo>
                    <a:pt x="882402" y="47944"/>
                  </a:lnTo>
                  <a:lnTo>
                    <a:pt x="882696" y="50037"/>
                  </a:lnTo>
                  <a:lnTo>
                    <a:pt x="882989" y="52292"/>
                  </a:lnTo>
                  <a:lnTo>
                    <a:pt x="883286" y="54706"/>
                  </a:lnTo>
                  <a:lnTo>
                    <a:pt x="883580" y="57277"/>
                  </a:lnTo>
                  <a:lnTo>
                    <a:pt x="883873" y="60006"/>
                  </a:lnTo>
                  <a:lnTo>
                    <a:pt x="884167" y="62889"/>
                  </a:lnTo>
                  <a:lnTo>
                    <a:pt x="884460" y="65926"/>
                  </a:lnTo>
                  <a:lnTo>
                    <a:pt x="884754" y="69115"/>
                  </a:lnTo>
                  <a:lnTo>
                    <a:pt x="885047" y="72453"/>
                  </a:lnTo>
                  <a:lnTo>
                    <a:pt x="885340" y="75939"/>
                  </a:lnTo>
                  <a:lnTo>
                    <a:pt x="885634" y="79571"/>
                  </a:lnTo>
                  <a:lnTo>
                    <a:pt x="885931" y="83347"/>
                  </a:lnTo>
                  <a:lnTo>
                    <a:pt x="886224" y="87265"/>
                  </a:lnTo>
                  <a:lnTo>
                    <a:pt x="886518" y="91322"/>
                  </a:lnTo>
                  <a:lnTo>
                    <a:pt x="886811" y="95517"/>
                  </a:lnTo>
                  <a:lnTo>
                    <a:pt x="887105" y="99847"/>
                  </a:lnTo>
                  <a:lnTo>
                    <a:pt x="887398" y="104309"/>
                  </a:lnTo>
                  <a:lnTo>
                    <a:pt x="887692" y="108902"/>
                  </a:lnTo>
                  <a:lnTo>
                    <a:pt x="887985" y="113623"/>
                  </a:lnTo>
                  <a:lnTo>
                    <a:pt x="888282" y="118469"/>
                  </a:lnTo>
                  <a:lnTo>
                    <a:pt x="888576" y="123438"/>
                  </a:lnTo>
                  <a:lnTo>
                    <a:pt x="888869" y="128527"/>
                  </a:lnTo>
                  <a:lnTo>
                    <a:pt x="889162" y="133733"/>
                  </a:lnTo>
                  <a:lnTo>
                    <a:pt x="889456" y="139054"/>
                  </a:lnTo>
                  <a:lnTo>
                    <a:pt x="889749" y="144487"/>
                  </a:lnTo>
                  <a:lnTo>
                    <a:pt x="890043" y="150028"/>
                  </a:lnTo>
                  <a:lnTo>
                    <a:pt x="890340" y="155676"/>
                  </a:lnTo>
                  <a:lnTo>
                    <a:pt x="890633" y="161425"/>
                  </a:lnTo>
                  <a:lnTo>
                    <a:pt x="890927" y="167275"/>
                  </a:lnTo>
                  <a:lnTo>
                    <a:pt x="891220" y="173222"/>
                  </a:lnTo>
                  <a:lnTo>
                    <a:pt x="891514" y="179262"/>
                  </a:lnTo>
                  <a:lnTo>
                    <a:pt x="891807" y="185394"/>
                  </a:lnTo>
                  <a:lnTo>
                    <a:pt x="892394" y="197914"/>
                  </a:lnTo>
                  <a:lnTo>
                    <a:pt x="892984" y="210757"/>
                  </a:lnTo>
                  <a:lnTo>
                    <a:pt x="893571" y="223898"/>
                  </a:lnTo>
                  <a:lnTo>
                    <a:pt x="894158" y="237309"/>
                  </a:lnTo>
                  <a:lnTo>
                    <a:pt x="894745" y="250961"/>
                  </a:lnTo>
                  <a:lnTo>
                    <a:pt x="895336" y="264826"/>
                  </a:lnTo>
                  <a:lnTo>
                    <a:pt x="895922" y="278878"/>
                  </a:lnTo>
                  <a:lnTo>
                    <a:pt x="896509" y="293087"/>
                  </a:lnTo>
                  <a:lnTo>
                    <a:pt x="897687" y="321861"/>
                  </a:lnTo>
                  <a:lnTo>
                    <a:pt x="898860" y="350914"/>
                  </a:lnTo>
                  <a:lnTo>
                    <a:pt x="900034" y="380014"/>
                  </a:lnTo>
                  <a:lnTo>
                    <a:pt x="901212" y="408931"/>
                  </a:lnTo>
                  <a:lnTo>
                    <a:pt x="902389" y="437436"/>
                  </a:lnTo>
                  <a:lnTo>
                    <a:pt x="902976" y="451464"/>
                  </a:lnTo>
                  <a:lnTo>
                    <a:pt x="903563" y="465305"/>
                  </a:lnTo>
                  <a:lnTo>
                    <a:pt x="904150" y="478932"/>
                  </a:lnTo>
                  <a:lnTo>
                    <a:pt x="904740" y="492319"/>
                  </a:lnTo>
                  <a:lnTo>
                    <a:pt x="905327" y="505440"/>
                  </a:lnTo>
                  <a:lnTo>
                    <a:pt x="905914" y="518270"/>
                  </a:lnTo>
                  <a:lnTo>
                    <a:pt x="906457" y="529841"/>
                  </a:lnTo>
                  <a:lnTo>
                    <a:pt x="907000" y="541126"/>
                  </a:lnTo>
                  <a:lnTo>
                    <a:pt x="907542" y="552102"/>
                  </a:lnTo>
                  <a:lnTo>
                    <a:pt x="907814" y="557470"/>
                  </a:lnTo>
                  <a:lnTo>
                    <a:pt x="908085" y="562754"/>
                  </a:lnTo>
                  <a:lnTo>
                    <a:pt x="908357" y="567955"/>
                  </a:lnTo>
                  <a:lnTo>
                    <a:pt x="908628" y="573068"/>
                  </a:lnTo>
                  <a:lnTo>
                    <a:pt x="908900" y="578090"/>
                  </a:lnTo>
                  <a:lnTo>
                    <a:pt x="909171" y="583023"/>
                  </a:lnTo>
                  <a:lnTo>
                    <a:pt x="909442" y="587862"/>
                  </a:lnTo>
                  <a:lnTo>
                    <a:pt x="909714" y="592607"/>
                  </a:lnTo>
                  <a:lnTo>
                    <a:pt x="909985" y="597253"/>
                  </a:lnTo>
                  <a:lnTo>
                    <a:pt x="910257" y="601802"/>
                  </a:lnTo>
                  <a:lnTo>
                    <a:pt x="910528" y="606250"/>
                  </a:lnTo>
                  <a:lnTo>
                    <a:pt x="910800" y="610596"/>
                  </a:lnTo>
                  <a:lnTo>
                    <a:pt x="911071" y="614839"/>
                  </a:lnTo>
                  <a:lnTo>
                    <a:pt x="911342" y="618974"/>
                  </a:lnTo>
                  <a:lnTo>
                    <a:pt x="911614" y="623004"/>
                  </a:lnTo>
                  <a:lnTo>
                    <a:pt x="911885" y="626925"/>
                  </a:lnTo>
                  <a:lnTo>
                    <a:pt x="912157" y="630737"/>
                  </a:lnTo>
                  <a:lnTo>
                    <a:pt x="912428" y="634436"/>
                  </a:lnTo>
                  <a:lnTo>
                    <a:pt x="912700" y="638023"/>
                  </a:lnTo>
                  <a:lnTo>
                    <a:pt x="912971" y="641495"/>
                  </a:lnTo>
                  <a:lnTo>
                    <a:pt x="913242" y="644853"/>
                  </a:lnTo>
                  <a:lnTo>
                    <a:pt x="913514" y="648092"/>
                  </a:lnTo>
                  <a:lnTo>
                    <a:pt x="913785" y="651216"/>
                  </a:lnTo>
                  <a:lnTo>
                    <a:pt x="914057" y="654220"/>
                  </a:lnTo>
                  <a:lnTo>
                    <a:pt x="914328" y="657102"/>
                  </a:lnTo>
                  <a:lnTo>
                    <a:pt x="914600" y="659865"/>
                  </a:lnTo>
                  <a:lnTo>
                    <a:pt x="914871" y="662505"/>
                  </a:lnTo>
                  <a:lnTo>
                    <a:pt x="915142" y="665024"/>
                  </a:lnTo>
                  <a:lnTo>
                    <a:pt x="915414" y="667417"/>
                  </a:lnTo>
                  <a:lnTo>
                    <a:pt x="915685" y="669688"/>
                  </a:lnTo>
                  <a:lnTo>
                    <a:pt x="915957" y="671832"/>
                  </a:lnTo>
                  <a:lnTo>
                    <a:pt x="916228" y="673851"/>
                  </a:lnTo>
                  <a:lnTo>
                    <a:pt x="916499" y="675743"/>
                  </a:lnTo>
                  <a:lnTo>
                    <a:pt x="916771" y="677506"/>
                  </a:lnTo>
                  <a:lnTo>
                    <a:pt x="917042" y="679144"/>
                  </a:lnTo>
                  <a:lnTo>
                    <a:pt x="917314" y="680653"/>
                  </a:lnTo>
                  <a:lnTo>
                    <a:pt x="917585" y="682033"/>
                  </a:lnTo>
                  <a:lnTo>
                    <a:pt x="917857" y="683286"/>
                  </a:lnTo>
                  <a:lnTo>
                    <a:pt x="918128" y="684407"/>
                  </a:lnTo>
                  <a:lnTo>
                    <a:pt x="918399" y="685400"/>
                  </a:lnTo>
                  <a:lnTo>
                    <a:pt x="918671" y="686265"/>
                  </a:lnTo>
                  <a:lnTo>
                    <a:pt x="918942" y="686999"/>
                  </a:lnTo>
                  <a:lnTo>
                    <a:pt x="919214" y="687602"/>
                  </a:lnTo>
                  <a:lnTo>
                    <a:pt x="919349" y="687855"/>
                  </a:lnTo>
                  <a:lnTo>
                    <a:pt x="919485" y="688077"/>
                  </a:lnTo>
                  <a:lnTo>
                    <a:pt x="919621" y="688267"/>
                  </a:lnTo>
                  <a:lnTo>
                    <a:pt x="919687" y="688348"/>
                  </a:lnTo>
                  <a:lnTo>
                    <a:pt x="919757" y="688421"/>
                  </a:lnTo>
                  <a:lnTo>
                    <a:pt x="919823" y="688487"/>
                  </a:lnTo>
                  <a:lnTo>
                    <a:pt x="919892" y="688546"/>
                  </a:lnTo>
                  <a:lnTo>
                    <a:pt x="919958" y="688595"/>
                  </a:lnTo>
                  <a:lnTo>
                    <a:pt x="920028" y="688637"/>
                  </a:lnTo>
                  <a:lnTo>
                    <a:pt x="920094" y="688670"/>
                  </a:lnTo>
                  <a:lnTo>
                    <a:pt x="920164" y="688696"/>
                  </a:lnTo>
                  <a:lnTo>
                    <a:pt x="920230" y="688714"/>
                  </a:lnTo>
                  <a:lnTo>
                    <a:pt x="920299" y="688723"/>
                  </a:lnTo>
                  <a:lnTo>
                    <a:pt x="920365" y="688725"/>
                  </a:lnTo>
                  <a:lnTo>
                    <a:pt x="920435" y="688716"/>
                  </a:lnTo>
                  <a:lnTo>
                    <a:pt x="920501" y="688703"/>
                  </a:lnTo>
                  <a:lnTo>
                    <a:pt x="920571" y="688679"/>
                  </a:lnTo>
                  <a:lnTo>
                    <a:pt x="920637" y="688648"/>
                  </a:lnTo>
                  <a:lnTo>
                    <a:pt x="920707" y="688608"/>
                  </a:lnTo>
                  <a:lnTo>
                    <a:pt x="920773" y="688562"/>
                  </a:lnTo>
                  <a:lnTo>
                    <a:pt x="920842" y="688507"/>
                  </a:lnTo>
                  <a:lnTo>
                    <a:pt x="920908" y="688443"/>
                  </a:lnTo>
                  <a:lnTo>
                    <a:pt x="920978" y="688372"/>
                  </a:lnTo>
                  <a:lnTo>
                    <a:pt x="921044" y="688293"/>
                  </a:lnTo>
                  <a:lnTo>
                    <a:pt x="921114" y="688205"/>
                  </a:lnTo>
                  <a:lnTo>
                    <a:pt x="921249" y="688007"/>
                  </a:lnTo>
                  <a:lnTo>
                    <a:pt x="921385" y="687776"/>
                  </a:lnTo>
                  <a:lnTo>
                    <a:pt x="921657" y="687219"/>
                  </a:lnTo>
                  <a:lnTo>
                    <a:pt x="921928" y="686534"/>
                  </a:lnTo>
                  <a:lnTo>
                    <a:pt x="922199" y="685721"/>
                  </a:lnTo>
                  <a:lnTo>
                    <a:pt x="922471" y="684783"/>
                  </a:lnTo>
                  <a:lnTo>
                    <a:pt x="922742" y="683720"/>
                  </a:lnTo>
                  <a:lnTo>
                    <a:pt x="923014" y="682533"/>
                  </a:lnTo>
                  <a:lnTo>
                    <a:pt x="923285" y="681219"/>
                  </a:lnTo>
                  <a:lnTo>
                    <a:pt x="923557" y="679783"/>
                  </a:lnTo>
                  <a:lnTo>
                    <a:pt x="923828" y="678226"/>
                  </a:lnTo>
                  <a:lnTo>
                    <a:pt x="924099" y="676546"/>
                  </a:lnTo>
                  <a:lnTo>
                    <a:pt x="924371" y="674745"/>
                  </a:lnTo>
                  <a:lnTo>
                    <a:pt x="924642" y="672825"/>
                  </a:lnTo>
                  <a:lnTo>
                    <a:pt x="924914" y="670786"/>
                  </a:lnTo>
                  <a:lnTo>
                    <a:pt x="925185" y="668628"/>
                  </a:lnTo>
                  <a:lnTo>
                    <a:pt x="925457" y="666356"/>
                  </a:lnTo>
                  <a:lnTo>
                    <a:pt x="925728" y="663969"/>
                  </a:lnTo>
                  <a:lnTo>
                    <a:pt x="925999" y="661468"/>
                  </a:lnTo>
                  <a:lnTo>
                    <a:pt x="926271" y="658852"/>
                  </a:lnTo>
                  <a:lnTo>
                    <a:pt x="926542" y="656126"/>
                  </a:lnTo>
                  <a:lnTo>
                    <a:pt x="926814" y="653290"/>
                  </a:lnTo>
                  <a:lnTo>
                    <a:pt x="927085" y="650346"/>
                  </a:lnTo>
                  <a:lnTo>
                    <a:pt x="927357" y="647297"/>
                  </a:lnTo>
                  <a:lnTo>
                    <a:pt x="927628" y="644139"/>
                  </a:lnTo>
                  <a:lnTo>
                    <a:pt x="927899" y="640878"/>
                  </a:lnTo>
                  <a:lnTo>
                    <a:pt x="928171" y="637516"/>
                  </a:lnTo>
                  <a:lnTo>
                    <a:pt x="928442" y="634053"/>
                  </a:lnTo>
                  <a:lnTo>
                    <a:pt x="928714" y="630490"/>
                  </a:lnTo>
                  <a:lnTo>
                    <a:pt x="928985" y="626831"/>
                  </a:lnTo>
                  <a:lnTo>
                    <a:pt x="929256" y="623076"/>
                  </a:lnTo>
                  <a:lnTo>
                    <a:pt x="929528" y="619225"/>
                  </a:lnTo>
                  <a:lnTo>
                    <a:pt x="929799" y="615286"/>
                  </a:lnTo>
                  <a:lnTo>
                    <a:pt x="930071" y="611255"/>
                  </a:lnTo>
                  <a:lnTo>
                    <a:pt x="930342" y="607135"/>
                  </a:lnTo>
                  <a:lnTo>
                    <a:pt x="930614" y="602930"/>
                  </a:lnTo>
                  <a:lnTo>
                    <a:pt x="930885" y="598640"/>
                  </a:lnTo>
                  <a:lnTo>
                    <a:pt x="931156" y="594270"/>
                  </a:lnTo>
                  <a:lnTo>
                    <a:pt x="931428" y="589817"/>
                  </a:lnTo>
                  <a:lnTo>
                    <a:pt x="931971" y="580680"/>
                  </a:lnTo>
                  <a:lnTo>
                    <a:pt x="932514" y="571247"/>
                  </a:lnTo>
                  <a:lnTo>
                    <a:pt x="933056" y="561537"/>
                  </a:lnTo>
                  <a:lnTo>
                    <a:pt x="933599" y="551565"/>
                  </a:lnTo>
                  <a:lnTo>
                    <a:pt x="934142" y="541350"/>
                  </a:lnTo>
                  <a:lnTo>
                    <a:pt x="934685" y="530911"/>
                  </a:lnTo>
                  <a:lnTo>
                    <a:pt x="935228" y="520267"/>
                  </a:lnTo>
                  <a:lnTo>
                    <a:pt x="935771" y="509437"/>
                  </a:lnTo>
                  <a:lnTo>
                    <a:pt x="936314" y="498436"/>
                  </a:lnTo>
                  <a:lnTo>
                    <a:pt x="937399" y="476015"/>
                  </a:lnTo>
                  <a:lnTo>
                    <a:pt x="938485" y="453157"/>
                  </a:lnTo>
                  <a:lnTo>
                    <a:pt x="940656" y="406775"/>
                  </a:lnTo>
                  <a:lnTo>
                    <a:pt x="941878" y="380679"/>
                  </a:lnTo>
                  <a:lnTo>
                    <a:pt x="943096" y="354860"/>
                  </a:lnTo>
                  <a:lnTo>
                    <a:pt x="944317" y="329536"/>
                  </a:lnTo>
                  <a:lnTo>
                    <a:pt x="944929" y="317127"/>
                  </a:lnTo>
                  <a:lnTo>
                    <a:pt x="945538" y="304919"/>
                  </a:lnTo>
                  <a:lnTo>
                    <a:pt x="946151" y="292939"/>
                  </a:lnTo>
                  <a:lnTo>
                    <a:pt x="946760" y="281214"/>
                  </a:lnTo>
                  <a:lnTo>
                    <a:pt x="947372" y="269762"/>
                  </a:lnTo>
                  <a:lnTo>
                    <a:pt x="947981" y="258612"/>
                  </a:lnTo>
                  <a:lnTo>
                    <a:pt x="948594" y="247786"/>
                  </a:lnTo>
                  <a:lnTo>
                    <a:pt x="949203" y="237300"/>
                  </a:lnTo>
                  <a:lnTo>
                    <a:pt x="949507" y="232192"/>
                  </a:lnTo>
                  <a:lnTo>
                    <a:pt x="949815" y="227179"/>
                  </a:lnTo>
                  <a:lnTo>
                    <a:pt x="950120" y="222262"/>
                  </a:lnTo>
                  <a:lnTo>
                    <a:pt x="950424" y="217444"/>
                  </a:lnTo>
                  <a:lnTo>
                    <a:pt x="950728" y="212726"/>
                  </a:lnTo>
                  <a:lnTo>
                    <a:pt x="951037" y="208111"/>
                  </a:lnTo>
                  <a:lnTo>
                    <a:pt x="951341" y="203601"/>
                  </a:lnTo>
                  <a:lnTo>
                    <a:pt x="951645" y="199197"/>
                  </a:lnTo>
                  <a:lnTo>
                    <a:pt x="951950" y="194906"/>
                  </a:lnTo>
                  <a:lnTo>
                    <a:pt x="952254" y="190725"/>
                  </a:lnTo>
                  <a:lnTo>
                    <a:pt x="952562" y="186658"/>
                  </a:lnTo>
                  <a:lnTo>
                    <a:pt x="952867" y="182706"/>
                  </a:lnTo>
                  <a:lnTo>
                    <a:pt x="953171" y="178870"/>
                  </a:lnTo>
                  <a:lnTo>
                    <a:pt x="953479" y="175153"/>
                  </a:lnTo>
                  <a:lnTo>
                    <a:pt x="953784" y="171558"/>
                  </a:lnTo>
                  <a:lnTo>
                    <a:pt x="954088" y="168085"/>
                  </a:lnTo>
                  <a:lnTo>
                    <a:pt x="954393" y="164734"/>
                  </a:lnTo>
                  <a:lnTo>
                    <a:pt x="954697" y="161510"/>
                  </a:lnTo>
                  <a:lnTo>
                    <a:pt x="955005" y="158412"/>
                  </a:lnTo>
                  <a:lnTo>
                    <a:pt x="955310" y="155442"/>
                  </a:lnTo>
                  <a:lnTo>
                    <a:pt x="955614" y="152602"/>
                  </a:lnTo>
                  <a:lnTo>
                    <a:pt x="955919" y="149892"/>
                  </a:lnTo>
                  <a:lnTo>
                    <a:pt x="956227" y="147313"/>
                  </a:lnTo>
                  <a:lnTo>
                    <a:pt x="956531" y="144867"/>
                  </a:lnTo>
                  <a:lnTo>
                    <a:pt x="956836" y="142554"/>
                  </a:lnTo>
                  <a:lnTo>
                    <a:pt x="957140" y="140376"/>
                  </a:lnTo>
                  <a:lnTo>
                    <a:pt x="957448" y="138332"/>
                  </a:lnTo>
                  <a:lnTo>
                    <a:pt x="957753" y="136425"/>
                  </a:lnTo>
                  <a:lnTo>
                    <a:pt x="958057" y="134654"/>
                  </a:lnTo>
                  <a:lnTo>
                    <a:pt x="958361" y="133020"/>
                  </a:lnTo>
                  <a:lnTo>
                    <a:pt x="958670" y="131524"/>
                  </a:lnTo>
                  <a:lnTo>
                    <a:pt x="958974" y="130165"/>
                  </a:lnTo>
                  <a:lnTo>
                    <a:pt x="959278" y="128945"/>
                  </a:lnTo>
                  <a:lnTo>
                    <a:pt x="959583" y="127864"/>
                  </a:lnTo>
                  <a:lnTo>
                    <a:pt x="959887" y="126921"/>
                  </a:lnTo>
                  <a:lnTo>
                    <a:pt x="960195" y="126118"/>
                  </a:lnTo>
                  <a:lnTo>
                    <a:pt x="960500" y="125453"/>
                  </a:lnTo>
                  <a:lnTo>
                    <a:pt x="960650" y="125173"/>
                  </a:lnTo>
                  <a:lnTo>
                    <a:pt x="960804" y="124927"/>
                  </a:lnTo>
                  <a:lnTo>
                    <a:pt x="960958" y="124716"/>
                  </a:lnTo>
                  <a:lnTo>
                    <a:pt x="961035" y="124624"/>
                  </a:lnTo>
                  <a:lnTo>
                    <a:pt x="961109" y="124540"/>
                  </a:lnTo>
                  <a:lnTo>
                    <a:pt x="961186" y="124465"/>
                  </a:lnTo>
                  <a:lnTo>
                    <a:pt x="961263" y="124398"/>
                  </a:lnTo>
                  <a:lnTo>
                    <a:pt x="961340" y="124341"/>
                  </a:lnTo>
                  <a:lnTo>
                    <a:pt x="961417" y="124291"/>
                  </a:lnTo>
                  <a:lnTo>
                    <a:pt x="961490" y="124251"/>
                  </a:lnTo>
                  <a:lnTo>
                    <a:pt x="961567" y="124219"/>
                  </a:lnTo>
                  <a:lnTo>
                    <a:pt x="961644" y="124196"/>
                  </a:lnTo>
                  <a:lnTo>
                    <a:pt x="961721" y="124181"/>
                  </a:lnTo>
                  <a:lnTo>
                    <a:pt x="961798" y="124175"/>
                  </a:lnTo>
                  <a:lnTo>
                    <a:pt x="961872" y="124178"/>
                  </a:lnTo>
                  <a:lnTo>
                    <a:pt x="961949" y="124189"/>
                  </a:lnTo>
                  <a:lnTo>
                    <a:pt x="962026" y="124209"/>
                  </a:lnTo>
                  <a:lnTo>
                    <a:pt x="962103" y="124238"/>
                  </a:lnTo>
                  <a:lnTo>
                    <a:pt x="962180" y="124275"/>
                  </a:lnTo>
                  <a:lnTo>
                    <a:pt x="962257" y="124321"/>
                  </a:lnTo>
                  <a:lnTo>
                    <a:pt x="962330" y="124375"/>
                  </a:lnTo>
                  <a:lnTo>
                    <a:pt x="962407" y="124438"/>
                  </a:lnTo>
                  <a:lnTo>
                    <a:pt x="962484" y="124509"/>
                  </a:lnTo>
                  <a:lnTo>
                    <a:pt x="962561" y="124589"/>
                  </a:lnTo>
                  <a:lnTo>
                    <a:pt x="962638" y="124678"/>
                  </a:lnTo>
                  <a:lnTo>
                    <a:pt x="962789" y="124880"/>
                  </a:lnTo>
                  <a:lnTo>
                    <a:pt x="962943" y="125117"/>
                  </a:lnTo>
                  <a:lnTo>
                    <a:pt x="963247" y="125692"/>
                  </a:lnTo>
                  <a:lnTo>
                    <a:pt x="963551" y="126403"/>
                  </a:lnTo>
                  <a:lnTo>
                    <a:pt x="963856" y="127247"/>
                  </a:lnTo>
                  <a:lnTo>
                    <a:pt x="964164" y="128226"/>
                  </a:lnTo>
                  <a:lnTo>
                    <a:pt x="964468" y="129337"/>
                  </a:lnTo>
                  <a:lnTo>
                    <a:pt x="964773" y="130580"/>
                  </a:lnTo>
                  <a:lnTo>
                    <a:pt x="965077" y="131954"/>
                  </a:lnTo>
                  <a:lnTo>
                    <a:pt x="965385" y="133457"/>
                  </a:lnTo>
                  <a:lnTo>
                    <a:pt x="965690" y="135089"/>
                  </a:lnTo>
                  <a:lnTo>
                    <a:pt x="965994" y="136847"/>
                  </a:lnTo>
                  <a:lnTo>
                    <a:pt x="966299" y="138732"/>
                  </a:lnTo>
                  <a:lnTo>
                    <a:pt x="966607" y="140741"/>
                  </a:lnTo>
                  <a:lnTo>
                    <a:pt x="966911" y="142872"/>
                  </a:lnTo>
                  <a:lnTo>
                    <a:pt x="967216" y="145126"/>
                  </a:lnTo>
                  <a:lnTo>
                    <a:pt x="967520" y="147499"/>
                  </a:lnTo>
                  <a:lnTo>
                    <a:pt x="967825" y="149990"/>
                  </a:lnTo>
                  <a:lnTo>
                    <a:pt x="968133" y="152597"/>
                  </a:lnTo>
                  <a:lnTo>
                    <a:pt x="968437" y="155321"/>
                  </a:lnTo>
                  <a:lnTo>
                    <a:pt x="968742" y="158157"/>
                  </a:lnTo>
                  <a:lnTo>
                    <a:pt x="969046" y="161103"/>
                  </a:lnTo>
                  <a:lnTo>
                    <a:pt x="969354" y="164159"/>
                  </a:lnTo>
                  <a:lnTo>
                    <a:pt x="969659" y="167323"/>
                  </a:lnTo>
                  <a:lnTo>
                    <a:pt x="969963" y="170591"/>
                  </a:lnTo>
                  <a:lnTo>
                    <a:pt x="970268" y="173962"/>
                  </a:lnTo>
                  <a:lnTo>
                    <a:pt x="970576" y="177434"/>
                  </a:lnTo>
                  <a:lnTo>
                    <a:pt x="970880" y="181006"/>
                  </a:lnTo>
                  <a:lnTo>
                    <a:pt x="971185" y="184674"/>
                  </a:lnTo>
                  <a:lnTo>
                    <a:pt x="971489" y="188437"/>
                  </a:lnTo>
                  <a:lnTo>
                    <a:pt x="971797" y="192290"/>
                  </a:lnTo>
                  <a:lnTo>
                    <a:pt x="972406" y="200268"/>
                  </a:lnTo>
                  <a:lnTo>
                    <a:pt x="973018" y="208582"/>
                  </a:lnTo>
                  <a:lnTo>
                    <a:pt x="973627" y="217215"/>
                  </a:lnTo>
                  <a:lnTo>
                    <a:pt x="974240" y="226148"/>
                  </a:lnTo>
                  <a:lnTo>
                    <a:pt x="974849" y="235358"/>
                  </a:lnTo>
                  <a:lnTo>
                    <a:pt x="975461" y="244824"/>
                  </a:lnTo>
                  <a:lnTo>
                    <a:pt x="976070" y="254526"/>
                  </a:lnTo>
                  <a:lnTo>
                    <a:pt x="976679" y="264438"/>
                  </a:lnTo>
                  <a:lnTo>
                    <a:pt x="977292" y="274540"/>
                  </a:lnTo>
                  <a:lnTo>
                    <a:pt x="978513" y="295218"/>
                  </a:lnTo>
                  <a:lnTo>
                    <a:pt x="979734" y="316378"/>
                  </a:lnTo>
                  <a:lnTo>
                    <a:pt x="981814" y="352984"/>
                  </a:lnTo>
                  <a:lnTo>
                    <a:pt x="983894" y="389513"/>
                  </a:lnTo>
                  <a:lnTo>
                    <a:pt x="984932" y="407464"/>
                  </a:lnTo>
                  <a:lnTo>
                    <a:pt x="985974" y="425061"/>
                  </a:lnTo>
                  <a:lnTo>
                    <a:pt x="987015" y="442196"/>
                  </a:lnTo>
                  <a:lnTo>
                    <a:pt x="987532" y="450559"/>
                  </a:lnTo>
                  <a:lnTo>
                    <a:pt x="988053" y="458770"/>
                  </a:lnTo>
                  <a:lnTo>
                    <a:pt x="988574" y="466815"/>
                  </a:lnTo>
                  <a:lnTo>
                    <a:pt x="989095" y="474685"/>
                  </a:lnTo>
                  <a:lnTo>
                    <a:pt x="989612" y="482365"/>
                  </a:lnTo>
                  <a:lnTo>
                    <a:pt x="990133" y="489849"/>
                  </a:lnTo>
                  <a:lnTo>
                    <a:pt x="990654" y="497122"/>
                  </a:lnTo>
                  <a:lnTo>
                    <a:pt x="991175" y="504174"/>
                  </a:lnTo>
                  <a:lnTo>
                    <a:pt x="991692" y="510998"/>
                  </a:lnTo>
                  <a:lnTo>
                    <a:pt x="992213" y="517583"/>
                  </a:lnTo>
                  <a:lnTo>
                    <a:pt x="992734" y="523923"/>
                  </a:lnTo>
                  <a:lnTo>
                    <a:pt x="993254" y="530004"/>
                  </a:lnTo>
                  <a:lnTo>
                    <a:pt x="993772" y="535821"/>
                  </a:lnTo>
                  <a:lnTo>
                    <a:pt x="994292" y="541368"/>
                  </a:lnTo>
                  <a:lnTo>
                    <a:pt x="994813" y="546637"/>
                  </a:lnTo>
                  <a:lnTo>
                    <a:pt x="995334" y="551617"/>
                  </a:lnTo>
                  <a:lnTo>
                    <a:pt x="995855" y="556310"/>
                  </a:lnTo>
                  <a:lnTo>
                    <a:pt x="996372" y="560702"/>
                  </a:lnTo>
                  <a:lnTo>
                    <a:pt x="996893" y="564793"/>
                  </a:lnTo>
                  <a:lnTo>
                    <a:pt x="997414" y="568578"/>
                  </a:lnTo>
                  <a:lnTo>
                    <a:pt x="997674" y="570355"/>
                  </a:lnTo>
                  <a:lnTo>
                    <a:pt x="997935" y="572053"/>
                  </a:lnTo>
                  <a:lnTo>
                    <a:pt x="998195" y="573671"/>
                  </a:lnTo>
                  <a:lnTo>
                    <a:pt x="998452" y="575210"/>
                  </a:lnTo>
                  <a:lnTo>
                    <a:pt x="998712" y="576672"/>
                  </a:lnTo>
                  <a:lnTo>
                    <a:pt x="998973" y="578053"/>
                  </a:lnTo>
                  <a:lnTo>
                    <a:pt x="999233" y="579354"/>
                  </a:lnTo>
                  <a:lnTo>
                    <a:pt x="999493" y="580574"/>
                  </a:lnTo>
                  <a:lnTo>
                    <a:pt x="999754" y="581715"/>
                  </a:lnTo>
                  <a:lnTo>
                    <a:pt x="1000014" y="582774"/>
                  </a:lnTo>
                  <a:lnTo>
                    <a:pt x="1000271" y="583751"/>
                  </a:lnTo>
                  <a:lnTo>
                    <a:pt x="1000531" y="584650"/>
                  </a:lnTo>
                  <a:lnTo>
                    <a:pt x="1000792" y="585464"/>
                  </a:lnTo>
                  <a:lnTo>
                    <a:pt x="1001052" y="586200"/>
                  </a:lnTo>
                  <a:lnTo>
                    <a:pt x="1001313" y="586854"/>
                  </a:lnTo>
                  <a:lnTo>
                    <a:pt x="1001573" y="587424"/>
                  </a:lnTo>
                  <a:lnTo>
                    <a:pt x="1001834" y="587915"/>
                  </a:lnTo>
                  <a:lnTo>
                    <a:pt x="1002094" y="588325"/>
                  </a:lnTo>
                  <a:lnTo>
                    <a:pt x="1002222" y="588501"/>
                  </a:lnTo>
                  <a:lnTo>
                    <a:pt x="1002354" y="588655"/>
                  </a:lnTo>
                  <a:lnTo>
                    <a:pt x="1002483" y="588787"/>
                  </a:lnTo>
                  <a:lnTo>
                    <a:pt x="1002549" y="588846"/>
                  </a:lnTo>
                  <a:lnTo>
                    <a:pt x="1002611" y="588902"/>
                  </a:lnTo>
                  <a:lnTo>
                    <a:pt x="1002677" y="588950"/>
                  </a:lnTo>
                  <a:lnTo>
                    <a:pt x="1002743" y="588994"/>
                  </a:lnTo>
                  <a:lnTo>
                    <a:pt x="1002809" y="589034"/>
                  </a:lnTo>
                  <a:lnTo>
                    <a:pt x="1002872" y="589069"/>
                  </a:lnTo>
                  <a:lnTo>
                    <a:pt x="1002938" y="589097"/>
                  </a:lnTo>
                  <a:lnTo>
                    <a:pt x="1003004" y="589122"/>
                  </a:lnTo>
                  <a:lnTo>
                    <a:pt x="1003066" y="589139"/>
                  </a:lnTo>
                  <a:lnTo>
                    <a:pt x="1003132" y="589155"/>
                  </a:lnTo>
                  <a:lnTo>
                    <a:pt x="1003198" y="589163"/>
                  </a:lnTo>
                  <a:lnTo>
                    <a:pt x="1003264" y="589166"/>
                  </a:lnTo>
                  <a:lnTo>
                    <a:pt x="1003326" y="589166"/>
                  </a:lnTo>
                  <a:lnTo>
                    <a:pt x="1003392" y="589159"/>
                  </a:lnTo>
                  <a:lnTo>
                    <a:pt x="1003458" y="589148"/>
                  </a:lnTo>
                  <a:lnTo>
                    <a:pt x="1003525" y="589133"/>
                  </a:lnTo>
                  <a:lnTo>
                    <a:pt x="1003587" y="589111"/>
                  </a:lnTo>
                  <a:lnTo>
                    <a:pt x="1003653" y="589084"/>
                  </a:lnTo>
                  <a:lnTo>
                    <a:pt x="1003719" y="589053"/>
                  </a:lnTo>
                  <a:lnTo>
                    <a:pt x="1003781" y="589016"/>
                  </a:lnTo>
                  <a:lnTo>
                    <a:pt x="1003847" y="588976"/>
                  </a:lnTo>
                  <a:lnTo>
                    <a:pt x="1003913" y="588930"/>
                  </a:lnTo>
                  <a:lnTo>
                    <a:pt x="1003979" y="588877"/>
                  </a:lnTo>
                  <a:lnTo>
                    <a:pt x="1004042" y="588822"/>
                  </a:lnTo>
                  <a:lnTo>
                    <a:pt x="1004174" y="588695"/>
                  </a:lnTo>
                  <a:lnTo>
                    <a:pt x="1004302" y="588547"/>
                  </a:lnTo>
                  <a:lnTo>
                    <a:pt x="1004434" y="588382"/>
                  </a:lnTo>
                  <a:lnTo>
                    <a:pt x="1004695" y="587988"/>
                  </a:lnTo>
                  <a:lnTo>
                    <a:pt x="1004951" y="587517"/>
                  </a:lnTo>
                  <a:lnTo>
                    <a:pt x="1005212" y="586966"/>
                  </a:lnTo>
                  <a:lnTo>
                    <a:pt x="1005733" y="585636"/>
                  </a:lnTo>
                  <a:lnTo>
                    <a:pt x="1006253" y="583996"/>
                  </a:lnTo>
                  <a:lnTo>
                    <a:pt x="1006774" y="582056"/>
                  </a:lnTo>
                  <a:lnTo>
                    <a:pt x="1007291" y="579819"/>
                  </a:lnTo>
                  <a:lnTo>
                    <a:pt x="1007812" y="577287"/>
                  </a:lnTo>
                  <a:lnTo>
                    <a:pt x="1008333" y="574471"/>
                  </a:lnTo>
                  <a:lnTo>
                    <a:pt x="1008854" y="571375"/>
                  </a:lnTo>
                  <a:lnTo>
                    <a:pt x="1009375" y="568004"/>
                  </a:lnTo>
                  <a:lnTo>
                    <a:pt x="1009892" y="564366"/>
                  </a:lnTo>
                  <a:lnTo>
                    <a:pt x="1010413" y="560471"/>
                  </a:lnTo>
                  <a:lnTo>
                    <a:pt x="1010934" y="556323"/>
                  </a:lnTo>
                  <a:lnTo>
                    <a:pt x="1011455" y="551932"/>
                  </a:lnTo>
                  <a:lnTo>
                    <a:pt x="1011972" y="547306"/>
                  </a:lnTo>
                  <a:lnTo>
                    <a:pt x="1012493" y="542453"/>
                  </a:lnTo>
                  <a:lnTo>
                    <a:pt x="1013013" y="537385"/>
                  </a:lnTo>
                  <a:lnTo>
                    <a:pt x="1013567" y="531739"/>
                  </a:lnTo>
                  <a:lnTo>
                    <a:pt x="1014125" y="525867"/>
                  </a:lnTo>
                  <a:lnTo>
                    <a:pt x="1014679" y="519781"/>
                  </a:lnTo>
                  <a:lnTo>
                    <a:pt x="1015236" y="513495"/>
                  </a:lnTo>
                  <a:lnTo>
                    <a:pt x="1015790" y="507019"/>
                  </a:lnTo>
                  <a:lnTo>
                    <a:pt x="1016348" y="500369"/>
                  </a:lnTo>
                  <a:lnTo>
                    <a:pt x="1017459" y="486590"/>
                  </a:lnTo>
                  <a:lnTo>
                    <a:pt x="1018570" y="472269"/>
                  </a:lnTo>
                  <a:lnTo>
                    <a:pt x="1019682" y="457515"/>
                  </a:lnTo>
                  <a:lnTo>
                    <a:pt x="1021901" y="427142"/>
                  </a:lnTo>
                  <a:lnTo>
                    <a:pt x="1024124" y="396374"/>
                  </a:lnTo>
                  <a:lnTo>
                    <a:pt x="1026346" y="366083"/>
                  </a:lnTo>
                  <a:lnTo>
                    <a:pt x="1027458" y="351383"/>
                  </a:lnTo>
                  <a:lnTo>
                    <a:pt x="1028569" y="337113"/>
                  </a:lnTo>
                  <a:lnTo>
                    <a:pt x="1029680" y="323369"/>
                  </a:lnTo>
                  <a:lnTo>
                    <a:pt x="1030238" y="316724"/>
                  </a:lnTo>
                  <a:lnTo>
                    <a:pt x="1030792" y="310244"/>
                  </a:lnTo>
                  <a:lnTo>
                    <a:pt x="1031349" y="303937"/>
                  </a:lnTo>
                  <a:lnTo>
                    <a:pt x="1031903" y="297816"/>
                  </a:lnTo>
                  <a:lnTo>
                    <a:pt x="1032457" y="291891"/>
                  </a:lnTo>
                  <a:lnTo>
                    <a:pt x="1033015" y="286171"/>
                  </a:lnTo>
                  <a:lnTo>
                    <a:pt x="1033568" y="280662"/>
                  </a:lnTo>
                  <a:lnTo>
                    <a:pt x="1034126" y="275375"/>
                  </a:lnTo>
                  <a:lnTo>
                    <a:pt x="1034680" y="270315"/>
                  </a:lnTo>
                  <a:lnTo>
                    <a:pt x="1035237" y="265493"/>
                  </a:lnTo>
                  <a:lnTo>
                    <a:pt x="1035791" y="260913"/>
                  </a:lnTo>
                  <a:lnTo>
                    <a:pt x="1036349" y="256582"/>
                  </a:lnTo>
                  <a:lnTo>
                    <a:pt x="1036903" y="252507"/>
                  </a:lnTo>
                  <a:lnTo>
                    <a:pt x="1037460" y="248693"/>
                  </a:lnTo>
                  <a:lnTo>
                    <a:pt x="1038014" y="245144"/>
                  </a:lnTo>
                  <a:lnTo>
                    <a:pt x="1038571" y="241865"/>
                  </a:lnTo>
                  <a:lnTo>
                    <a:pt x="1039125" y="238859"/>
                  </a:lnTo>
                  <a:lnTo>
                    <a:pt x="1039683" y="236129"/>
                  </a:lnTo>
                  <a:lnTo>
                    <a:pt x="1040237" y="233681"/>
                  </a:lnTo>
                  <a:lnTo>
                    <a:pt x="1040794" y="231514"/>
                  </a:lnTo>
                  <a:lnTo>
                    <a:pt x="1041348" y="229629"/>
                  </a:lnTo>
                  <a:lnTo>
                    <a:pt x="1041906" y="228031"/>
                  </a:lnTo>
                  <a:lnTo>
                    <a:pt x="1042459" y="226716"/>
                  </a:lnTo>
                  <a:lnTo>
                    <a:pt x="1042738" y="226168"/>
                  </a:lnTo>
                  <a:lnTo>
                    <a:pt x="1043017" y="225688"/>
                  </a:lnTo>
                  <a:lnTo>
                    <a:pt x="1043292" y="225283"/>
                  </a:lnTo>
                  <a:lnTo>
                    <a:pt x="1043431" y="225104"/>
                  </a:lnTo>
                  <a:lnTo>
                    <a:pt x="1043571" y="224946"/>
                  </a:lnTo>
                  <a:lnTo>
                    <a:pt x="1043710" y="224805"/>
                  </a:lnTo>
                  <a:lnTo>
                    <a:pt x="1043850" y="224682"/>
                  </a:lnTo>
                  <a:lnTo>
                    <a:pt x="1043919" y="224627"/>
                  </a:lnTo>
                  <a:lnTo>
                    <a:pt x="1043985" y="224576"/>
                  </a:lnTo>
                  <a:lnTo>
                    <a:pt x="1044059" y="224530"/>
                  </a:lnTo>
                  <a:lnTo>
                    <a:pt x="1044125" y="224488"/>
                  </a:lnTo>
                  <a:lnTo>
                    <a:pt x="1044194" y="224450"/>
                  </a:lnTo>
                  <a:lnTo>
                    <a:pt x="1044264" y="224417"/>
                  </a:lnTo>
                  <a:lnTo>
                    <a:pt x="1044334" y="224389"/>
                  </a:lnTo>
                  <a:lnTo>
                    <a:pt x="1044403" y="224365"/>
                  </a:lnTo>
                  <a:lnTo>
                    <a:pt x="1044473" y="224345"/>
                  </a:lnTo>
                  <a:lnTo>
                    <a:pt x="1044543" y="224329"/>
                  </a:lnTo>
                  <a:lnTo>
                    <a:pt x="1044613" y="224321"/>
                  </a:lnTo>
                  <a:lnTo>
                    <a:pt x="1044682" y="224312"/>
                  </a:lnTo>
                  <a:lnTo>
                    <a:pt x="1044752" y="224312"/>
                  </a:lnTo>
                  <a:lnTo>
                    <a:pt x="1044822" y="224314"/>
                  </a:lnTo>
                  <a:lnTo>
                    <a:pt x="1044891" y="224321"/>
                  </a:lnTo>
                  <a:lnTo>
                    <a:pt x="1044961" y="224332"/>
                  </a:lnTo>
                  <a:lnTo>
                    <a:pt x="1045031" y="224347"/>
                  </a:lnTo>
                  <a:lnTo>
                    <a:pt x="1045100" y="224367"/>
                  </a:lnTo>
                  <a:lnTo>
                    <a:pt x="1045166" y="224391"/>
                  </a:lnTo>
                  <a:lnTo>
                    <a:pt x="1045236" y="224420"/>
                  </a:lnTo>
                  <a:lnTo>
                    <a:pt x="1045306" y="224453"/>
                  </a:lnTo>
                  <a:lnTo>
                    <a:pt x="1045375" y="224488"/>
                  </a:lnTo>
                  <a:lnTo>
                    <a:pt x="1045445" y="224530"/>
                  </a:lnTo>
                  <a:lnTo>
                    <a:pt x="1045515" y="224576"/>
                  </a:lnTo>
                  <a:lnTo>
                    <a:pt x="1045585" y="224627"/>
                  </a:lnTo>
                  <a:lnTo>
                    <a:pt x="1045654" y="224682"/>
                  </a:lnTo>
                  <a:lnTo>
                    <a:pt x="1045794" y="224803"/>
                  </a:lnTo>
                  <a:lnTo>
                    <a:pt x="1045933" y="224944"/>
                  </a:lnTo>
                  <a:lnTo>
                    <a:pt x="1046069" y="225100"/>
                  </a:lnTo>
                  <a:lnTo>
                    <a:pt x="1046347" y="225463"/>
                  </a:lnTo>
                  <a:lnTo>
                    <a:pt x="1046626" y="225897"/>
                  </a:lnTo>
                  <a:lnTo>
                    <a:pt x="1046905" y="226397"/>
                  </a:lnTo>
                  <a:lnTo>
                    <a:pt x="1047459" y="227599"/>
                  </a:lnTo>
                  <a:lnTo>
                    <a:pt x="1048016" y="229066"/>
                  </a:lnTo>
                  <a:lnTo>
                    <a:pt x="1048570" y="230790"/>
                  </a:lnTo>
                  <a:lnTo>
                    <a:pt x="1049146" y="232844"/>
                  </a:lnTo>
                  <a:lnTo>
                    <a:pt x="1049722" y="235165"/>
                  </a:lnTo>
                  <a:lnTo>
                    <a:pt x="1050294" y="237745"/>
                  </a:lnTo>
                  <a:lnTo>
                    <a:pt x="1050870" y="240579"/>
                  </a:lnTo>
                  <a:lnTo>
                    <a:pt x="1051446" y="243657"/>
                  </a:lnTo>
                  <a:lnTo>
                    <a:pt x="1052022" y="246973"/>
                  </a:lnTo>
                  <a:lnTo>
                    <a:pt x="1052598" y="250518"/>
                  </a:lnTo>
                  <a:lnTo>
                    <a:pt x="1053170" y="254283"/>
                  </a:lnTo>
                  <a:lnTo>
                    <a:pt x="1053746" y="258260"/>
                  </a:lnTo>
                  <a:lnTo>
                    <a:pt x="1054322" y="262439"/>
                  </a:lnTo>
                  <a:lnTo>
                    <a:pt x="1054897" y="266810"/>
                  </a:lnTo>
                  <a:lnTo>
                    <a:pt x="1055470" y="271363"/>
                  </a:lnTo>
                  <a:lnTo>
                    <a:pt x="1056621" y="280976"/>
                  </a:lnTo>
                  <a:lnTo>
                    <a:pt x="1057769" y="291191"/>
                  </a:lnTo>
                  <a:lnTo>
                    <a:pt x="1058921" y="301918"/>
                  </a:lnTo>
                  <a:lnTo>
                    <a:pt x="1060073" y="313073"/>
                  </a:lnTo>
                  <a:lnTo>
                    <a:pt x="1062369" y="336283"/>
                  </a:lnTo>
                  <a:lnTo>
                    <a:pt x="1064672" y="360074"/>
                  </a:lnTo>
                  <a:lnTo>
                    <a:pt x="1066972" y="383706"/>
                  </a:lnTo>
                  <a:lnTo>
                    <a:pt x="1068120" y="395242"/>
                  </a:lnTo>
                  <a:lnTo>
                    <a:pt x="1069272" y="406473"/>
                  </a:lnTo>
                  <a:lnTo>
                    <a:pt x="1070420" y="417324"/>
                  </a:lnTo>
                  <a:lnTo>
                    <a:pt x="1071572" y="427717"/>
                  </a:lnTo>
                  <a:lnTo>
                    <a:pt x="1072720" y="437581"/>
                  </a:lnTo>
                  <a:lnTo>
                    <a:pt x="1073872" y="446849"/>
                  </a:lnTo>
                  <a:lnTo>
                    <a:pt x="1074447" y="451242"/>
                  </a:lnTo>
                  <a:lnTo>
                    <a:pt x="1075020" y="455462"/>
                  </a:lnTo>
                  <a:lnTo>
                    <a:pt x="1075595" y="459505"/>
                  </a:lnTo>
                  <a:lnTo>
                    <a:pt x="1076171" y="463365"/>
                  </a:lnTo>
                  <a:lnTo>
                    <a:pt x="1076747" y="467038"/>
                  </a:lnTo>
                  <a:lnTo>
                    <a:pt x="1077319" y="470512"/>
                  </a:lnTo>
                  <a:lnTo>
                    <a:pt x="1077895" y="473789"/>
                  </a:lnTo>
                  <a:lnTo>
                    <a:pt x="1078471" y="476862"/>
                  </a:lnTo>
                  <a:lnTo>
                    <a:pt x="1079047" y="479727"/>
                  </a:lnTo>
                  <a:lnTo>
                    <a:pt x="1079619" y="482380"/>
                  </a:lnTo>
                  <a:lnTo>
                    <a:pt x="1080195" y="484818"/>
                  </a:lnTo>
                  <a:lnTo>
                    <a:pt x="1080771" y="487039"/>
                  </a:lnTo>
                  <a:lnTo>
                    <a:pt x="1081347" y="489041"/>
                  </a:lnTo>
                  <a:lnTo>
                    <a:pt x="1081923" y="490820"/>
                  </a:lnTo>
                  <a:lnTo>
                    <a:pt x="1082495" y="492377"/>
                  </a:lnTo>
                  <a:lnTo>
                    <a:pt x="1083071" y="493709"/>
                  </a:lnTo>
                  <a:lnTo>
                    <a:pt x="1083647" y="494816"/>
                  </a:lnTo>
                  <a:lnTo>
                    <a:pt x="1083933" y="495287"/>
                  </a:lnTo>
                  <a:lnTo>
                    <a:pt x="1084222" y="495701"/>
                  </a:lnTo>
                  <a:lnTo>
                    <a:pt x="1084509" y="496060"/>
                  </a:lnTo>
                  <a:lnTo>
                    <a:pt x="1084652" y="496217"/>
                  </a:lnTo>
                  <a:lnTo>
                    <a:pt x="1084795" y="496362"/>
                  </a:lnTo>
                  <a:lnTo>
                    <a:pt x="1084941" y="496492"/>
                  </a:lnTo>
                  <a:lnTo>
                    <a:pt x="1085084" y="496609"/>
                  </a:lnTo>
                  <a:lnTo>
                    <a:pt x="1085227" y="496710"/>
                  </a:lnTo>
                  <a:lnTo>
                    <a:pt x="1085370" y="496798"/>
                  </a:lnTo>
                  <a:lnTo>
                    <a:pt x="1085440" y="496838"/>
                  </a:lnTo>
                  <a:lnTo>
                    <a:pt x="1085514" y="496873"/>
                  </a:lnTo>
                  <a:lnTo>
                    <a:pt x="1085583" y="496904"/>
                  </a:lnTo>
                  <a:lnTo>
                    <a:pt x="1085657" y="496932"/>
                  </a:lnTo>
                  <a:lnTo>
                    <a:pt x="1085726" y="496956"/>
                  </a:lnTo>
                  <a:lnTo>
                    <a:pt x="1085800" y="496978"/>
                  </a:lnTo>
                  <a:lnTo>
                    <a:pt x="1085869" y="496998"/>
                  </a:lnTo>
                  <a:lnTo>
                    <a:pt x="1085939" y="497011"/>
                  </a:lnTo>
                  <a:lnTo>
                    <a:pt x="1086012" y="497025"/>
                  </a:lnTo>
                  <a:lnTo>
                    <a:pt x="1086082" y="497031"/>
                  </a:lnTo>
                  <a:lnTo>
                    <a:pt x="1086152" y="497038"/>
                  </a:lnTo>
                  <a:lnTo>
                    <a:pt x="1086225" y="497038"/>
                  </a:lnTo>
                  <a:lnTo>
                    <a:pt x="1086295" y="497036"/>
                  </a:lnTo>
                  <a:lnTo>
                    <a:pt x="1086368" y="497031"/>
                  </a:lnTo>
                  <a:lnTo>
                    <a:pt x="1086438" y="497022"/>
                  </a:lnTo>
                  <a:lnTo>
                    <a:pt x="1086508" y="497011"/>
                  </a:lnTo>
                  <a:lnTo>
                    <a:pt x="1086581" y="496996"/>
                  </a:lnTo>
                  <a:lnTo>
                    <a:pt x="1086651" y="496976"/>
                  </a:lnTo>
                  <a:lnTo>
                    <a:pt x="1086720" y="496954"/>
                  </a:lnTo>
                  <a:lnTo>
                    <a:pt x="1086794" y="496930"/>
                  </a:lnTo>
                  <a:lnTo>
                    <a:pt x="1086863" y="496901"/>
                  </a:lnTo>
                  <a:lnTo>
                    <a:pt x="1086937" y="496868"/>
                  </a:lnTo>
                  <a:lnTo>
                    <a:pt x="1087006" y="496833"/>
                  </a:lnTo>
                  <a:lnTo>
                    <a:pt x="1087080" y="496796"/>
                  </a:lnTo>
                  <a:lnTo>
                    <a:pt x="1087219" y="496708"/>
                  </a:lnTo>
                  <a:lnTo>
                    <a:pt x="1087362" y="496609"/>
                  </a:lnTo>
                  <a:lnTo>
                    <a:pt x="1087505" y="496496"/>
                  </a:lnTo>
                  <a:lnTo>
                    <a:pt x="1087648" y="496369"/>
                  </a:lnTo>
                  <a:lnTo>
                    <a:pt x="1087788" y="496230"/>
                  </a:lnTo>
                  <a:lnTo>
                    <a:pt x="1087931" y="496078"/>
                  </a:lnTo>
                  <a:lnTo>
                    <a:pt x="1088217" y="495734"/>
                  </a:lnTo>
                  <a:lnTo>
                    <a:pt x="1088499" y="495338"/>
                  </a:lnTo>
                  <a:lnTo>
                    <a:pt x="1088785" y="494893"/>
                  </a:lnTo>
                  <a:lnTo>
                    <a:pt x="1089354" y="493852"/>
                  </a:lnTo>
                  <a:lnTo>
                    <a:pt x="1089922" y="492610"/>
                  </a:lnTo>
                  <a:lnTo>
                    <a:pt x="1090491" y="491177"/>
                  </a:lnTo>
                  <a:lnTo>
                    <a:pt x="1091059" y="489554"/>
                  </a:lnTo>
                  <a:lnTo>
                    <a:pt x="1091632" y="487746"/>
                  </a:lnTo>
                  <a:lnTo>
                    <a:pt x="1092200" y="485758"/>
                  </a:lnTo>
                  <a:lnTo>
                    <a:pt x="1092769" y="483598"/>
                  </a:lnTo>
                  <a:lnTo>
                    <a:pt x="1093337" y="481268"/>
                  </a:lnTo>
                  <a:lnTo>
                    <a:pt x="1094474" y="476129"/>
                  </a:lnTo>
                  <a:lnTo>
                    <a:pt x="1095611" y="470393"/>
                  </a:lnTo>
                  <a:lnTo>
                    <a:pt x="1096752" y="464114"/>
                  </a:lnTo>
                  <a:lnTo>
                    <a:pt x="1097889" y="457347"/>
                  </a:lnTo>
                  <a:lnTo>
                    <a:pt x="1099026" y="450158"/>
                  </a:lnTo>
                  <a:lnTo>
                    <a:pt x="1100167" y="442601"/>
                  </a:lnTo>
                  <a:lnTo>
                    <a:pt x="1101304" y="434745"/>
                  </a:lnTo>
                  <a:lnTo>
                    <a:pt x="1103578" y="418394"/>
                  </a:lnTo>
                  <a:lnTo>
                    <a:pt x="1108130" y="384937"/>
                  </a:lnTo>
                  <a:lnTo>
                    <a:pt x="1110408" y="368835"/>
                  </a:lnTo>
                  <a:lnTo>
                    <a:pt x="1111545" y="361146"/>
                  </a:lnTo>
                  <a:lnTo>
                    <a:pt x="1112682" y="353768"/>
                  </a:lnTo>
                  <a:lnTo>
                    <a:pt x="1113822" y="346752"/>
                  </a:lnTo>
                  <a:lnTo>
                    <a:pt x="1114960" y="340143"/>
                  </a:lnTo>
                  <a:lnTo>
                    <a:pt x="1116097" y="333980"/>
                  </a:lnTo>
                  <a:lnTo>
                    <a:pt x="1117234" y="328301"/>
                  </a:lnTo>
                  <a:lnTo>
                    <a:pt x="1118374" y="323140"/>
                  </a:lnTo>
                  <a:lnTo>
                    <a:pt x="1119512" y="318525"/>
                  </a:lnTo>
                  <a:lnTo>
                    <a:pt x="1120649" y="314478"/>
                  </a:lnTo>
                  <a:lnTo>
                    <a:pt x="1121786" y="311019"/>
                  </a:lnTo>
                  <a:lnTo>
                    <a:pt x="1122912" y="308194"/>
                  </a:lnTo>
                  <a:lnTo>
                    <a:pt x="1123473" y="307002"/>
                  </a:lnTo>
                  <a:lnTo>
                    <a:pt x="1124034" y="305961"/>
                  </a:lnTo>
                  <a:lnTo>
                    <a:pt x="1124595" y="305069"/>
                  </a:lnTo>
                  <a:lnTo>
                    <a:pt x="1124878" y="304679"/>
                  </a:lnTo>
                  <a:lnTo>
                    <a:pt x="1125156" y="304327"/>
                  </a:lnTo>
                  <a:lnTo>
                    <a:pt x="1125439" y="304015"/>
                  </a:lnTo>
                  <a:lnTo>
                    <a:pt x="1125718" y="303735"/>
                  </a:lnTo>
                  <a:lnTo>
                    <a:pt x="1126000" y="303495"/>
                  </a:lnTo>
                  <a:lnTo>
                    <a:pt x="1126139" y="303389"/>
                  </a:lnTo>
                  <a:lnTo>
                    <a:pt x="1126279" y="303292"/>
                  </a:lnTo>
                  <a:lnTo>
                    <a:pt x="1126422" y="303204"/>
                  </a:lnTo>
                  <a:lnTo>
                    <a:pt x="1126561" y="303127"/>
                  </a:lnTo>
                  <a:lnTo>
                    <a:pt x="1126701" y="303057"/>
                  </a:lnTo>
                  <a:lnTo>
                    <a:pt x="1126844" y="302997"/>
                  </a:lnTo>
                  <a:lnTo>
                    <a:pt x="1126983" y="302947"/>
                  </a:lnTo>
                  <a:lnTo>
                    <a:pt x="1127053" y="302925"/>
                  </a:lnTo>
                  <a:lnTo>
                    <a:pt x="1127122" y="302905"/>
                  </a:lnTo>
                  <a:lnTo>
                    <a:pt x="1127192" y="302887"/>
                  </a:lnTo>
                  <a:lnTo>
                    <a:pt x="1127262" y="302874"/>
                  </a:lnTo>
                  <a:lnTo>
                    <a:pt x="1127331" y="302861"/>
                  </a:lnTo>
                  <a:lnTo>
                    <a:pt x="1127405" y="302850"/>
                  </a:lnTo>
                  <a:lnTo>
                    <a:pt x="1127475" y="302841"/>
                  </a:lnTo>
                  <a:lnTo>
                    <a:pt x="1127544" y="302837"/>
                  </a:lnTo>
                  <a:lnTo>
                    <a:pt x="1127614" y="302832"/>
                  </a:lnTo>
                  <a:lnTo>
                    <a:pt x="1127684" y="302832"/>
                  </a:lnTo>
                  <a:lnTo>
                    <a:pt x="1127753" y="302832"/>
                  </a:lnTo>
                  <a:lnTo>
                    <a:pt x="1127823" y="302834"/>
                  </a:lnTo>
                  <a:lnTo>
                    <a:pt x="1127896" y="302841"/>
                  </a:lnTo>
                  <a:lnTo>
                    <a:pt x="1127966" y="302848"/>
                  </a:lnTo>
                  <a:lnTo>
                    <a:pt x="1128036" y="302859"/>
                  </a:lnTo>
                  <a:lnTo>
                    <a:pt x="1128105" y="302870"/>
                  </a:lnTo>
                  <a:lnTo>
                    <a:pt x="1128175" y="302885"/>
                  </a:lnTo>
                  <a:lnTo>
                    <a:pt x="1128245" y="302903"/>
                  </a:lnTo>
                  <a:lnTo>
                    <a:pt x="1128315" y="302920"/>
                  </a:lnTo>
                  <a:lnTo>
                    <a:pt x="1128388" y="302942"/>
                  </a:lnTo>
                  <a:lnTo>
                    <a:pt x="1128527" y="302991"/>
                  </a:lnTo>
                  <a:lnTo>
                    <a:pt x="1128667" y="303048"/>
                  </a:lnTo>
                  <a:lnTo>
                    <a:pt x="1128806" y="303116"/>
                  </a:lnTo>
                  <a:lnTo>
                    <a:pt x="1128949" y="303191"/>
                  </a:lnTo>
                  <a:lnTo>
                    <a:pt x="1129088" y="303277"/>
                  </a:lnTo>
                  <a:lnTo>
                    <a:pt x="1129228" y="303369"/>
                  </a:lnTo>
                  <a:lnTo>
                    <a:pt x="1129367" y="303473"/>
                  </a:lnTo>
                  <a:lnTo>
                    <a:pt x="1129650" y="303702"/>
                  </a:lnTo>
                  <a:lnTo>
                    <a:pt x="1129932" y="303968"/>
                  </a:lnTo>
                  <a:lnTo>
                    <a:pt x="1130211" y="304268"/>
                  </a:lnTo>
                  <a:lnTo>
                    <a:pt x="1130493" y="304600"/>
                  </a:lnTo>
                  <a:lnTo>
                    <a:pt x="1130772" y="304968"/>
                  </a:lnTo>
                  <a:lnTo>
                    <a:pt x="1131333" y="305800"/>
                  </a:lnTo>
                  <a:lnTo>
                    <a:pt x="1131894" y="306765"/>
                  </a:lnTo>
                  <a:lnTo>
                    <a:pt x="1133020" y="309070"/>
                  </a:lnTo>
                  <a:lnTo>
                    <a:pt x="1134143" y="311858"/>
                  </a:lnTo>
                  <a:lnTo>
                    <a:pt x="1135265" y="315094"/>
                  </a:lnTo>
                  <a:lnTo>
                    <a:pt x="1136388" y="318747"/>
                  </a:lnTo>
                  <a:lnTo>
                    <a:pt x="1137514" y="322781"/>
                  </a:lnTo>
                  <a:lnTo>
                    <a:pt x="1138636" y="327158"/>
                  </a:lnTo>
                  <a:lnTo>
                    <a:pt x="1139758" y="331842"/>
                  </a:lnTo>
                  <a:lnTo>
                    <a:pt x="1142003" y="341952"/>
                  </a:lnTo>
                  <a:lnTo>
                    <a:pt x="1144252" y="352781"/>
                  </a:lnTo>
                  <a:lnTo>
                    <a:pt x="1148745" y="375214"/>
                  </a:lnTo>
                  <a:lnTo>
                    <a:pt x="1150990" y="386153"/>
                  </a:lnTo>
                  <a:lnTo>
                    <a:pt x="1153234" y="396495"/>
                  </a:lnTo>
                  <a:lnTo>
                    <a:pt x="1155483" y="405969"/>
                  </a:lnTo>
                  <a:lnTo>
                    <a:pt x="1157727" y="414341"/>
                  </a:lnTo>
                  <a:lnTo>
                    <a:pt x="1158861" y="418077"/>
                  </a:lnTo>
                  <a:lnTo>
                    <a:pt x="1159991" y="421461"/>
                  </a:lnTo>
                  <a:lnTo>
                    <a:pt x="1161124" y="424482"/>
                  </a:lnTo>
                  <a:lnTo>
                    <a:pt x="1162254" y="427120"/>
                  </a:lnTo>
                  <a:lnTo>
                    <a:pt x="1163387" y="429368"/>
                  </a:lnTo>
                  <a:lnTo>
                    <a:pt x="1163952" y="430342"/>
                  </a:lnTo>
                  <a:lnTo>
                    <a:pt x="1164517" y="431216"/>
                  </a:lnTo>
                  <a:lnTo>
                    <a:pt x="1165082" y="431988"/>
                  </a:lnTo>
                  <a:lnTo>
                    <a:pt x="1165650" y="432660"/>
                  </a:lnTo>
                  <a:lnTo>
                    <a:pt x="1165933" y="432957"/>
                  </a:lnTo>
                  <a:lnTo>
                    <a:pt x="1166215" y="433230"/>
                  </a:lnTo>
                  <a:lnTo>
                    <a:pt x="1166498" y="433477"/>
                  </a:lnTo>
                  <a:lnTo>
                    <a:pt x="1166780" y="433699"/>
                  </a:lnTo>
                  <a:lnTo>
                    <a:pt x="1167062" y="433895"/>
                  </a:lnTo>
                  <a:lnTo>
                    <a:pt x="1167345" y="434067"/>
                  </a:lnTo>
                  <a:lnTo>
                    <a:pt x="1167488" y="434144"/>
                  </a:lnTo>
                  <a:lnTo>
                    <a:pt x="1167631" y="434212"/>
                  </a:lnTo>
                  <a:lnTo>
                    <a:pt x="1167770" y="434276"/>
                  </a:lnTo>
                  <a:lnTo>
                    <a:pt x="1167913" y="434336"/>
                  </a:lnTo>
                  <a:lnTo>
                    <a:pt x="1168053" y="434386"/>
                  </a:lnTo>
                  <a:lnTo>
                    <a:pt x="1168196" y="434430"/>
                  </a:lnTo>
                  <a:lnTo>
                    <a:pt x="1168335" y="434470"/>
                  </a:lnTo>
                  <a:lnTo>
                    <a:pt x="1168478" y="434503"/>
                  </a:lnTo>
                  <a:lnTo>
                    <a:pt x="1168618" y="434529"/>
                  </a:lnTo>
                  <a:lnTo>
                    <a:pt x="1168761" y="434549"/>
                  </a:lnTo>
                  <a:lnTo>
                    <a:pt x="1168904" y="434565"/>
                  </a:lnTo>
                  <a:lnTo>
                    <a:pt x="1169043" y="434573"/>
                  </a:lnTo>
                  <a:lnTo>
                    <a:pt x="1169186" y="434573"/>
                  </a:lnTo>
                  <a:lnTo>
                    <a:pt x="1169326" y="434571"/>
                  </a:lnTo>
                  <a:lnTo>
                    <a:pt x="1169469" y="434560"/>
                  </a:lnTo>
                  <a:lnTo>
                    <a:pt x="1169608" y="434545"/>
                  </a:lnTo>
                  <a:lnTo>
                    <a:pt x="1169751" y="434523"/>
                  </a:lnTo>
                  <a:lnTo>
                    <a:pt x="1169894" y="434494"/>
                  </a:lnTo>
                  <a:lnTo>
                    <a:pt x="1170033" y="434459"/>
                  </a:lnTo>
                  <a:lnTo>
                    <a:pt x="1170176" y="434419"/>
                  </a:lnTo>
                  <a:lnTo>
                    <a:pt x="1170316" y="434373"/>
                  </a:lnTo>
                  <a:lnTo>
                    <a:pt x="1170459" y="434322"/>
                  </a:lnTo>
                  <a:lnTo>
                    <a:pt x="1170598" y="434263"/>
                  </a:lnTo>
                  <a:lnTo>
                    <a:pt x="1170741" y="434199"/>
                  </a:lnTo>
                  <a:lnTo>
                    <a:pt x="1171024" y="434054"/>
                  </a:lnTo>
                  <a:lnTo>
                    <a:pt x="1171306" y="433886"/>
                  </a:lnTo>
                  <a:lnTo>
                    <a:pt x="1171589" y="433695"/>
                  </a:lnTo>
                  <a:lnTo>
                    <a:pt x="1171871" y="433481"/>
                  </a:lnTo>
                  <a:lnTo>
                    <a:pt x="1172153" y="433244"/>
                  </a:lnTo>
                  <a:lnTo>
                    <a:pt x="1172440" y="432986"/>
                  </a:lnTo>
                  <a:lnTo>
                    <a:pt x="1173004" y="432402"/>
                  </a:lnTo>
                  <a:lnTo>
                    <a:pt x="1173569" y="431733"/>
                  </a:lnTo>
                  <a:lnTo>
                    <a:pt x="1174134" y="430980"/>
                  </a:lnTo>
                  <a:lnTo>
                    <a:pt x="1174699" y="430146"/>
                  </a:lnTo>
                  <a:lnTo>
                    <a:pt x="1175832" y="428243"/>
                  </a:lnTo>
                  <a:lnTo>
                    <a:pt x="1176962" y="426048"/>
                  </a:lnTo>
                  <a:lnTo>
                    <a:pt x="1178095" y="423584"/>
                  </a:lnTo>
                  <a:lnTo>
                    <a:pt x="1180359" y="417947"/>
                  </a:lnTo>
                  <a:lnTo>
                    <a:pt x="1182622" y="411546"/>
                  </a:lnTo>
                  <a:lnTo>
                    <a:pt x="1184885" y="404604"/>
                  </a:lnTo>
                  <a:lnTo>
                    <a:pt x="1189411" y="390015"/>
                  </a:lnTo>
                  <a:lnTo>
                    <a:pt x="1193937" y="375958"/>
                  </a:lnTo>
                  <a:lnTo>
                    <a:pt x="1196197" y="369632"/>
                  </a:lnTo>
                  <a:lnTo>
                    <a:pt x="1198456" y="363991"/>
                  </a:lnTo>
                  <a:lnTo>
                    <a:pt x="1200716" y="359162"/>
                  </a:lnTo>
                  <a:lnTo>
                    <a:pt x="1201845" y="357086"/>
                  </a:lnTo>
                  <a:lnTo>
                    <a:pt x="1202975" y="355249"/>
                  </a:lnTo>
                  <a:lnTo>
                    <a:pt x="1204105" y="353658"/>
                  </a:lnTo>
                  <a:lnTo>
                    <a:pt x="1204670" y="352955"/>
                  </a:lnTo>
                  <a:lnTo>
                    <a:pt x="1205234" y="352317"/>
                  </a:lnTo>
                  <a:lnTo>
                    <a:pt x="1205799" y="351744"/>
                  </a:lnTo>
                  <a:lnTo>
                    <a:pt x="1206364" y="351233"/>
                  </a:lnTo>
                  <a:lnTo>
                    <a:pt x="1206929" y="350786"/>
                  </a:lnTo>
                  <a:lnTo>
                    <a:pt x="1207212" y="350586"/>
                  </a:lnTo>
                  <a:lnTo>
                    <a:pt x="1207494" y="350403"/>
                  </a:lnTo>
                  <a:lnTo>
                    <a:pt x="1207776" y="350236"/>
                  </a:lnTo>
                  <a:lnTo>
                    <a:pt x="1208059" y="350086"/>
                  </a:lnTo>
                  <a:lnTo>
                    <a:pt x="1208341" y="349952"/>
                  </a:lnTo>
                  <a:lnTo>
                    <a:pt x="1208624" y="349831"/>
                  </a:lnTo>
                  <a:lnTo>
                    <a:pt x="1208906" y="349727"/>
                  </a:lnTo>
                  <a:lnTo>
                    <a:pt x="1209188" y="349641"/>
                  </a:lnTo>
                  <a:lnTo>
                    <a:pt x="1209471" y="349569"/>
                  </a:lnTo>
                  <a:lnTo>
                    <a:pt x="1209753" y="349514"/>
                  </a:lnTo>
                  <a:lnTo>
                    <a:pt x="1209893" y="349492"/>
                  </a:lnTo>
                  <a:lnTo>
                    <a:pt x="1210036" y="349472"/>
                  </a:lnTo>
                  <a:lnTo>
                    <a:pt x="1210175" y="349459"/>
                  </a:lnTo>
                  <a:lnTo>
                    <a:pt x="1210318" y="349448"/>
                  </a:lnTo>
                  <a:lnTo>
                    <a:pt x="1210458" y="349441"/>
                  </a:lnTo>
                  <a:lnTo>
                    <a:pt x="1210601" y="349439"/>
                  </a:lnTo>
                  <a:lnTo>
                    <a:pt x="1210740" y="349439"/>
                  </a:lnTo>
                  <a:lnTo>
                    <a:pt x="1210883" y="349443"/>
                  </a:lnTo>
                  <a:lnTo>
                    <a:pt x="1211022" y="349452"/>
                  </a:lnTo>
                  <a:lnTo>
                    <a:pt x="1211165" y="349465"/>
                  </a:lnTo>
                  <a:lnTo>
                    <a:pt x="1211448" y="349500"/>
                  </a:lnTo>
                  <a:lnTo>
                    <a:pt x="1211730" y="349551"/>
                  </a:lnTo>
                  <a:lnTo>
                    <a:pt x="1212013" y="349617"/>
                  </a:lnTo>
                  <a:lnTo>
                    <a:pt x="1212295" y="349699"/>
                  </a:lnTo>
                  <a:lnTo>
                    <a:pt x="1212578" y="349793"/>
                  </a:lnTo>
                  <a:lnTo>
                    <a:pt x="1212860" y="349903"/>
                  </a:lnTo>
                  <a:lnTo>
                    <a:pt x="1213142" y="350027"/>
                  </a:lnTo>
                  <a:lnTo>
                    <a:pt x="1213425" y="350165"/>
                  </a:lnTo>
                  <a:lnTo>
                    <a:pt x="1213707" y="350317"/>
                  </a:lnTo>
                  <a:lnTo>
                    <a:pt x="1214272" y="350663"/>
                  </a:lnTo>
                  <a:lnTo>
                    <a:pt x="1214837" y="351064"/>
                  </a:lnTo>
                  <a:lnTo>
                    <a:pt x="1215402" y="351515"/>
                  </a:lnTo>
                  <a:lnTo>
                    <a:pt x="1215967" y="352019"/>
                  </a:lnTo>
                  <a:lnTo>
                    <a:pt x="1216532" y="352572"/>
                  </a:lnTo>
                  <a:lnTo>
                    <a:pt x="1217661" y="353818"/>
                  </a:lnTo>
                  <a:lnTo>
                    <a:pt x="1218791" y="355241"/>
                  </a:lnTo>
                  <a:lnTo>
                    <a:pt x="1221050" y="358552"/>
                  </a:lnTo>
                  <a:lnTo>
                    <a:pt x="1223310" y="362377"/>
                  </a:lnTo>
                  <a:lnTo>
                    <a:pt x="1225569" y="366574"/>
                  </a:lnTo>
                  <a:lnTo>
                    <a:pt x="1230088" y="375513"/>
                  </a:lnTo>
                  <a:lnTo>
                    <a:pt x="1234937" y="384878"/>
                  </a:lnTo>
                  <a:lnTo>
                    <a:pt x="1237365" y="389096"/>
                  </a:lnTo>
                  <a:lnTo>
                    <a:pt x="1239790" y="392837"/>
                  </a:lnTo>
                  <a:lnTo>
                    <a:pt x="1241004" y="394498"/>
                  </a:lnTo>
                  <a:lnTo>
                    <a:pt x="1242218" y="396004"/>
                  </a:lnTo>
                  <a:lnTo>
                    <a:pt x="1243432" y="397347"/>
                  </a:lnTo>
                  <a:lnTo>
                    <a:pt x="1244643" y="398520"/>
                  </a:lnTo>
                  <a:lnTo>
                    <a:pt x="1245251" y="399042"/>
                  </a:lnTo>
                  <a:lnTo>
                    <a:pt x="1245857" y="399520"/>
                  </a:lnTo>
                  <a:lnTo>
                    <a:pt x="1246462" y="399952"/>
                  </a:lnTo>
                  <a:lnTo>
                    <a:pt x="1247071" y="400341"/>
                  </a:lnTo>
                  <a:lnTo>
                    <a:pt x="1247676" y="400685"/>
                  </a:lnTo>
                  <a:lnTo>
                    <a:pt x="1248281" y="400984"/>
                  </a:lnTo>
                  <a:lnTo>
                    <a:pt x="1248890" y="401240"/>
                  </a:lnTo>
                  <a:lnTo>
                    <a:pt x="1249194" y="401350"/>
                  </a:lnTo>
                  <a:lnTo>
                    <a:pt x="1249495" y="401449"/>
                  </a:lnTo>
                  <a:lnTo>
                    <a:pt x="1249800" y="401537"/>
                  </a:lnTo>
                  <a:lnTo>
                    <a:pt x="1250104" y="401614"/>
                  </a:lnTo>
                  <a:lnTo>
                    <a:pt x="1250405" y="401680"/>
                  </a:lnTo>
                  <a:lnTo>
                    <a:pt x="1250709" y="401735"/>
                  </a:lnTo>
                  <a:lnTo>
                    <a:pt x="1251014" y="401779"/>
                  </a:lnTo>
                  <a:lnTo>
                    <a:pt x="1251315" y="401812"/>
                  </a:lnTo>
                  <a:lnTo>
                    <a:pt x="1251619" y="401836"/>
                  </a:lnTo>
                  <a:lnTo>
                    <a:pt x="1251923" y="401847"/>
                  </a:lnTo>
                  <a:lnTo>
                    <a:pt x="1252224" y="401850"/>
                  </a:lnTo>
                  <a:lnTo>
                    <a:pt x="1252529" y="401839"/>
                  </a:lnTo>
                  <a:lnTo>
                    <a:pt x="1252833" y="401819"/>
                  </a:lnTo>
                  <a:lnTo>
                    <a:pt x="1253134" y="401788"/>
                  </a:lnTo>
                  <a:lnTo>
                    <a:pt x="1253438" y="401748"/>
                  </a:lnTo>
                  <a:lnTo>
                    <a:pt x="1253743" y="401698"/>
                  </a:lnTo>
                  <a:lnTo>
                    <a:pt x="1254043" y="401636"/>
                  </a:lnTo>
                  <a:lnTo>
                    <a:pt x="1254348" y="401565"/>
                  </a:lnTo>
                  <a:lnTo>
                    <a:pt x="1254652" y="401486"/>
                  </a:lnTo>
                  <a:lnTo>
                    <a:pt x="1254953" y="401396"/>
                  </a:lnTo>
                  <a:lnTo>
                    <a:pt x="1255562" y="401187"/>
                  </a:lnTo>
                  <a:lnTo>
                    <a:pt x="1256167" y="400940"/>
                  </a:lnTo>
                  <a:lnTo>
                    <a:pt x="1256772" y="400656"/>
                  </a:lnTo>
                  <a:lnTo>
                    <a:pt x="1257381" y="400339"/>
                  </a:lnTo>
                  <a:lnTo>
                    <a:pt x="1257986" y="399987"/>
                  </a:lnTo>
                  <a:lnTo>
                    <a:pt x="1258595" y="399604"/>
                  </a:lnTo>
                  <a:lnTo>
                    <a:pt x="1259201" y="399187"/>
                  </a:lnTo>
                  <a:lnTo>
                    <a:pt x="1260415" y="398269"/>
                  </a:lnTo>
                  <a:lnTo>
                    <a:pt x="1261625" y="397243"/>
                  </a:lnTo>
                  <a:lnTo>
                    <a:pt x="1264053" y="394918"/>
                  </a:lnTo>
                  <a:lnTo>
                    <a:pt x="1266478" y="392313"/>
                  </a:lnTo>
                  <a:lnTo>
                    <a:pt x="1268906" y="389537"/>
                  </a:lnTo>
                  <a:lnTo>
                    <a:pt x="1273098" y="384633"/>
                  </a:lnTo>
                  <a:lnTo>
                    <a:pt x="1277291" y="380027"/>
                  </a:lnTo>
                  <a:lnTo>
                    <a:pt x="1279385" y="377970"/>
                  </a:lnTo>
                  <a:lnTo>
                    <a:pt x="1281483" y="376136"/>
                  </a:lnTo>
                  <a:lnTo>
                    <a:pt x="1282532" y="375313"/>
                  </a:lnTo>
                  <a:lnTo>
                    <a:pt x="1283578" y="374558"/>
                  </a:lnTo>
                  <a:lnTo>
                    <a:pt x="1284627" y="373875"/>
                  </a:lnTo>
                  <a:lnTo>
                    <a:pt x="1285676" y="373263"/>
                  </a:lnTo>
                  <a:lnTo>
                    <a:pt x="1286725" y="372728"/>
                  </a:lnTo>
                  <a:lnTo>
                    <a:pt x="1287770" y="372268"/>
                  </a:lnTo>
                  <a:lnTo>
                    <a:pt x="1288294" y="372067"/>
                  </a:lnTo>
                  <a:lnTo>
                    <a:pt x="1288819" y="371884"/>
                  </a:lnTo>
                  <a:lnTo>
                    <a:pt x="1289344" y="371724"/>
                  </a:lnTo>
                  <a:lnTo>
                    <a:pt x="1289868" y="371581"/>
                  </a:lnTo>
                  <a:lnTo>
                    <a:pt x="1290393" y="371457"/>
                  </a:lnTo>
                  <a:lnTo>
                    <a:pt x="1290917" y="371352"/>
                  </a:lnTo>
                  <a:lnTo>
                    <a:pt x="1291442" y="371266"/>
                  </a:lnTo>
                  <a:lnTo>
                    <a:pt x="1291962" y="371200"/>
                  </a:lnTo>
                  <a:lnTo>
                    <a:pt x="1292487" y="371153"/>
                  </a:lnTo>
                  <a:lnTo>
                    <a:pt x="1293011" y="371123"/>
                  </a:lnTo>
                  <a:lnTo>
                    <a:pt x="1293536" y="371114"/>
                  </a:lnTo>
                  <a:lnTo>
                    <a:pt x="1294060" y="371120"/>
                  </a:lnTo>
                  <a:lnTo>
                    <a:pt x="1294585" y="371145"/>
                  </a:lnTo>
                  <a:lnTo>
                    <a:pt x="1295109" y="371189"/>
                  </a:lnTo>
                  <a:lnTo>
                    <a:pt x="1295630" y="371248"/>
                  </a:lnTo>
                  <a:lnTo>
                    <a:pt x="1296155" y="371325"/>
                  </a:lnTo>
                  <a:lnTo>
                    <a:pt x="1296679" y="371418"/>
                  </a:lnTo>
                  <a:lnTo>
                    <a:pt x="1297204" y="371528"/>
                  </a:lnTo>
                  <a:lnTo>
                    <a:pt x="1297728" y="371653"/>
                  </a:lnTo>
                  <a:lnTo>
                    <a:pt x="1298253" y="371794"/>
                  </a:lnTo>
                  <a:lnTo>
                    <a:pt x="1299302" y="372118"/>
                  </a:lnTo>
                  <a:lnTo>
                    <a:pt x="1300347" y="372497"/>
                  </a:lnTo>
                  <a:lnTo>
                    <a:pt x="1301396" y="372928"/>
                  </a:lnTo>
                  <a:lnTo>
                    <a:pt x="1302445" y="373406"/>
                  </a:lnTo>
                  <a:lnTo>
                    <a:pt x="1304598" y="374516"/>
                  </a:lnTo>
                  <a:lnTo>
                    <a:pt x="1306755" y="375766"/>
                  </a:lnTo>
                  <a:lnTo>
                    <a:pt x="1311061" y="378512"/>
                  </a:lnTo>
                  <a:lnTo>
                    <a:pt x="1315371" y="381315"/>
                  </a:lnTo>
                  <a:lnTo>
                    <a:pt x="1317528" y="382645"/>
                  </a:lnTo>
                  <a:lnTo>
                    <a:pt x="1319681" y="383880"/>
                  </a:lnTo>
                  <a:lnTo>
                    <a:pt x="1321838" y="384997"/>
                  </a:lnTo>
                  <a:lnTo>
                    <a:pt x="1323991" y="385970"/>
                  </a:lnTo>
                  <a:lnTo>
                    <a:pt x="1325069" y="386399"/>
                  </a:lnTo>
                  <a:lnTo>
                    <a:pt x="1326144" y="386784"/>
                  </a:lnTo>
                  <a:lnTo>
                    <a:pt x="1327222" y="387128"/>
                  </a:lnTo>
                  <a:lnTo>
                    <a:pt x="1328301" y="387425"/>
                  </a:lnTo>
                  <a:lnTo>
                    <a:pt x="1329375" y="387681"/>
                  </a:lnTo>
                  <a:lnTo>
                    <a:pt x="1330454" y="387890"/>
                  </a:lnTo>
                  <a:lnTo>
                    <a:pt x="1331532" y="388055"/>
                  </a:lnTo>
                  <a:lnTo>
                    <a:pt x="1332610" y="388174"/>
                  </a:lnTo>
                  <a:lnTo>
                    <a:pt x="1333685" y="388249"/>
                  </a:lnTo>
                  <a:lnTo>
                    <a:pt x="1334763" y="388282"/>
                  </a:lnTo>
                  <a:lnTo>
                    <a:pt x="1335842" y="388273"/>
                  </a:lnTo>
                  <a:lnTo>
                    <a:pt x="1336916" y="388222"/>
                  </a:lnTo>
                  <a:lnTo>
                    <a:pt x="1338101" y="388123"/>
                  </a:lnTo>
                  <a:lnTo>
                    <a:pt x="1339286" y="387980"/>
                  </a:lnTo>
                  <a:lnTo>
                    <a:pt x="1340471" y="387793"/>
                  </a:lnTo>
                  <a:lnTo>
                    <a:pt x="1341652" y="387568"/>
                  </a:lnTo>
                  <a:lnTo>
                    <a:pt x="1342836" y="387311"/>
                  </a:lnTo>
                  <a:lnTo>
                    <a:pt x="1344021" y="387018"/>
                  </a:lnTo>
                  <a:lnTo>
                    <a:pt x="1346391" y="386353"/>
                  </a:lnTo>
                  <a:lnTo>
                    <a:pt x="1348757" y="385602"/>
                  </a:lnTo>
                  <a:lnTo>
                    <a:pt x="1351126" y="384801"/>
                  </a:lnTo>
                  <a:lnTo>
                    <a:pt x="1355861" y="383151"/>
                  </a:lnTo>
                  <a:lnTo>
                    <a:pt x="1360597" y="381621"/>
                  </a:lnTo>
                  <a:lnTo>
                    <a:pt x="1362962" y="380958"/>
                  </a:lnTo>
                  <a:lnTo>
                    <a:pt x="1365332" y="380386"/>
                  </a:lnTo>
                  <a:lnTo>
                    <a:pt x="1367701" y="379915"/>
                  </a:lnTo>
                  <a:lnTo>
                    <a:pt x="1370067" y="379556"/>
                  </a:lnTo>
                  <a:lnTo>
                    <a:pt x="1372437" y="379309"/>
                  </a:lnTo>
                  <a:lnTo>
                    <a:pt x="1374802" y="379175"/>
                  </a:lnTo>
                  <a:lnTo>
                    <a:pt x="1377175" y="379151"/>
                  </a:lnTo>
                  <a:lnTo>
                    <a:pt x="1379549" y="379228"/>
                  </a:lnTo>
                  <a:lnTo>
                    <a:pt x="1381922" y="379397"/>
                  </a:lnTo>
                  <a:lnTo>
                    <a:pt x="1384295" y="379646"/>
                  </a:lnTo>
                  <a:lnTo>
                    <a:pt x="1386668" y="379961"/>
                  </a:lnTo>
                  <a:lnTo>
                    <a:pt x="1389041" y="380324"/>
                  </a:lnTo>
                  <a:lnTo>
                    <a:pt x="1393784" y="381141"/>
                  </a:lnTo>
                  <a:lnTo>
                    <a:pt x="1398530" y="381973"/>
                  </a:lnTo>
                  <a:lnTo>
                    <a:pt x="1403276" y="382715"/>
                  </a:lnTo>
                  <a:lnTo>
                    <a:pt x="1408023" y="383288"/>
                  </a:lnTo>
                  <a:lnTo>
                    <a:pt x="1412769" y="383647"/>
                  </a:lnTo>
                  <a:lnTo>
                    <a:pt x="1417068" y="383775"/>
                  </a:lnTo>
                  <a:lnTo>
                    <a:pt x="1421367" y="383728"/>
                  </a:lnTo>
                  <a:lnTo>
                    <a:pt x="1425665" y="383539"/>
                  </a:lnTo>
                  <a:lnTo>
                    <a:pt x="1429964" y="383244"/>
                  </a:lnTo>
                  <a:lnTo>
                    <a:pt x="1438562" y="382524"/>
                  </a:lnTo>
                  <a:lnTo>
                    <a:pt x="1447163" y="381896"/>
                  </a:lnTo>
                  <a:lnTo>
                    <a:pt x="1460815" y="381544"/>
                  </a:lnTo>
                  <a:lnTo>
                    <a:pt x="1474471" y="381903"/>
                  </a:lnTo>
                  <a:lnTo>
                    <a:pt x="1519520" y="382348"/>
                  </a:lnTo>
                  <a:lnTo>
                    <a:pt x="1555026" y="382169"/>
                  </a:lnTo>
                  <a:lnTo>
                    <a:pt x="1591877" y="382299"/>
                  </a:lnTo>
                </a:path>
              </a:pathLst>
            </a:custGeom>
            <a:noFill/>
            <a:ln w="19050" cap="flat">
              <a:solidFill>
                <a:srgbClr val="C00000"/>
              </a:solidFill>
              <a:prstDash val="solid"/>
              <a:round/>
              <a:headEnd type="stealth" w="med" len="med"/>
            </a:ln>
          </p:spPr>
          <p:txBody>
            <a:bodyPr rtlCol="0" anchor="ctr"/>
            <a:lstStyle/>
            <a:p>
              <a:endParaRPr lang="en-NL" sz="135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0189831-C5E3-E374-BD91-2D703AAB498C}"/>
                </a:ext>
              </a:extLst>
            </p:cNvPr>
            <p:cNvSpPr/>
            <p:nvPr/>
          </p:nvSpPr>
          <p:spPr>
            <a:xfrm rot="10800000" flipV="1">
              <a:off x="2149988" y="4186660"/>
              <a:ext cx="982272" cy="594792"/>
            </a:xfrm>
            <a:custGeom>
              <a:avLst/>
              <a:gdLst>
                <a:gd name="connsiteX0" fmla="*/ 0 w 1591877"/>
                <a:gd name="connsiteY0" fmla="*/ 382299 h 755236"/>
                <a:gd name="connsiteX1" fmla="*/ 33199 w 1591877"/>
                <a:gd name="connsiteY1" fmla="*/ 382196 h 755236"/>
                <a:gd name="connsiteX2" fmla="*/ 72358 w 1591877"/>
                <a:gd name="connsiteY2" fmla="*/ 382348 h 755236"/>
                <a:gd name="connsiteX3" fmla="*/ 110236 w 1591877"/>
                <a:gd name="connsiteY3" fmla="*/ 382185 h 755236"/>
                <a:gd name="connsiteX4" fmla="*/ 127475 w 1591877"/>
                <a:gd name="connsiteY4" fmla="*/ 381590 h 755236"/>
                <a:gd name="connsiteX5" fmla="*/ 136094 w 1591877"/>
                <a:gd name="connsiteY5" fmla="*/ 381573 h 755236"/>
                <a:gd name="connsiteX6" fmla="*/ 144714 w 1591877"/>
                <a:gd name="connsiteY6" fmla="*/ 381896 h 755236"/>
                <a:gd name="connsiteX7" fmla="*/ 153590 w 1591877"/>
                <a:gd name="connsiteY7" fmla="*/ 382546 h 755236"/>
                <a:gd name="connsiteX8" fmla="*/ 162467 w 1591877"/>
                <a:gd name="connsiteY8" fmla="*/ 383286 h 755236"/>
                <a:gd name="connsiteX9" fmla="*/ 166901 w 1591877"/>
                <a:gd name="connsiteY9" fmla="*/ 383579 h 755236"/>
                <a:gd name="connsiteX10" fmla="*/ 171340 w 1591877"/>
                <a:gd name="connsiteY10" fmla="*/ 383750 h 755236"/>
                <a:gd name="connsiteX11" fmla="*/ 175778 w 1591877"/>
                <a:gd name="connsiteY11" fmla="*/ 383761 h 755236"/>
                <a:gd name="connsiteX12" fmla="*/ 180212 w 1591877"/>
                <a:gd name="connsiteY12" fmla="*/ 383583 h 755236"/>
                <a:gd name="connsiteX13" fmla="*/ 184823 w 1591877"/>
                <a:gd name="connsiteY13" fmla="*/ 383187 h 755236"/>
                <a:gd name="connsiteX14" fmla="*/ 189430 w 1591877"/>
                <a:gd name="connsiteY14" fmla="*/ 382597 h 755236"/>
                <a:gd name="connsiteX15" fmla="*/ 194037 w 1591877"/>
                <a:gd name="connsiteY15" fmla="*/ 381854 h 755236"/>
                <a:gd name="connsiteX16" fmla="*/ 198644 w 1591877"/>
                <a:gd name="connsiteY16" fmla="*/ 381042 h 755236"/>
                <a:gd name="connsiteX17" fmla="*/ 203250 w 1591877"/>
                <a:gd name="connsiteY17" fmla="*/ 380258 h 755236"/>
                <a:gd name="connsiteX18" fmla="*/ 205554 w 1591877"/>
                <a:gd name="connsiteY18" fmla="*/ 379910 h 755236"/>
                <a:gd name="connsiteX19" fmla="*/ 207857 w 1591877"/>
                <a:gd name="connsiteY19" fmla="*/ 379613 h 755236"/>
                <a:gd name="connsiteX20" fmla="*/ 210164 w 1591877"/>
                <a:gd name="connsiteY20" fmla="*/ 379380 h 755236"/>
                <a:gd name="connsiteX21" fmla="*/ 212468 w 1591877"/>
                <a:gd name="connsiteY21" fmla="*/ 379221 h 755236"/>
                <a:gd name="connsiteX22" fmla="*/ 214771 w 1591877"/>
                <a:gd name="connsiteY22" fmla="*/ 379148 h 755236"/>
                <a:gd name="connsiteX23" fmla="*/ 217075 w 1591877"/>
                <a:gd name="connsiteY23" fmla="*/ 379175 h 755236"/>
                <a:gd name="connsiteX24" fmla="*/ 219569 w 1591877"/>
                <a:gd name="connsiteY24" fmla="*/ 379318 h 755236"/>
                <a:gd name="connsiteX25" fmla="*/ 222063 w 1591877"/>
                <a:gd name="connsiteY25" fmla="*/ 379589 h 755236"/>
                <a:gd name="connsiteX26" fmla="*/ 224561 w 1591877"/>
                <a:gd name="connsiteY26" fmla="*/ 379983 h 755236"/>
                <a:gd name="connsiteX27" fmla="*/ 227055 w 1591877"/>
                <a:gd name="connsiteY27" fmla="*/ 380500 h 755236"/>
                <a:gd name="connsiteX28" fmla="*/ 229549 w 1591877"/>
                <a:gd name="connsiteY28" fmla="*/ 381128 h 755236"/>
                <a:gd name="connsiteX29" fmla="*/ 232044 w 1591877"/>
                <a:gd name="connsiteY29" fmla="*/ 381852 h 755236"/>
                <a:gd name="connsiteX30" fmla="*/ 237036 w 1591877"/>
                <a:gd name="connsiteY30" fmla="*/ 383501 h 755236"/>
                <a:gd name="connsiteX31" fmla="*/ 242024 w 1591877"/>
                <a:gd name="connsiteY31" fmla="*/ 385237 h 755236"/>
                <a:gd name="connsiteX32" fmla="*/ 244518 w 1591877"/>
                <a:gd name="connsiteY32" fmla="*/ 386053 h 755236"/>
                <a:gd name="connsiteX33" fmla="*/ 247012 w 1591877"/>
                <a:gd name="connsiteY33" fmla="*/ 386793 h 755236"/>
                <a:gd name="connsiteX34" fmla="*/ 249510 w 1591877"/>
                <a:gd name="connsiteY34" fmla="*/ 387416 h 755236"/>
                <a:gd name="connsiteX35" fmla="*/ 250757 w 1591877"/>
                <a:gd name="connsiteY35" fmla="*/ 387674 h 755236"/>
                <a:gd name="connsiteX36" fmla="*/ 252004 w 1591877"/>
                <a:gd name="connsiteY36" fmla="*/ 387892 h 755236"/>
                <a:gd name="connsiteX37" fmla="*/ 253252 w 1591877"/>
                <a:gd name="connsiteY37" fmla="*/ 388066 h 755236"/>
                <a:gd name="connsiteX38" fmla="*/ 254499 w 1591877"/>
                <a:gd name="connsiteY38" fmla="*/ 388189 h 755236"/>
                <a:gd name="connsiteX39" fmla="*/ 255746 w 1591877"/>
                <a:gd name="connsiteY39" fmla="*/ 388264 h 755236"/>
                <a:gd name="connsiteX40" fmla="*/ 256993 w 1591877"/>
                <a:gd name="connsiteY40" fmla="*/ 388284 h 755236"/>
                <a:gd name="connsiteX41" fmla="*/ 258009 w 1591877"/>
                <a:gd name="connsiteY41" fmla="*/ 388257 h 755236"/>
                <a:gd name="connsiteX42" fmla="*/ 259021 w 1591877"/>
                <a:gd name="connsiteY42" fmla="*/ 388196 h 755236"/>
                <a:gd name="connsiteX43" fmla="*/ 260033 w 1591877"/>
                <a:gd name="connsiteY43" fmla="*/ 388092 h 755236"/>
                <a:gd name="connsiteX44" fmla="*/ 261050 w 1591877"/>
                <a:gd name="connsiteY44" fmla="*/ 387951 h 755236"/>
                <a:gd name="connsiteX45" fmla="*/ 262062 w 1591877"/>
                <a:gd name="connsiteY45" fmla="*/ 387771 h 755236"/>
                <a:gd name="connsiteX46" fmla="*/ 263074 w 1591877"/>
                <a:gd name="connsiteY46" fmla="*/ 387551 h 755236"/>
                <a:gd name="connsiteX47" fmla="*/ 264090 w 1591877"/>
                <a:gd name="connsiteY47" fmla="*/ 387289 h 755236"/>
                <a:gd name="connsiteX48" fmla="*/ 265103 w 1591877"/>
                <a:gd name="connsiteY48" fmla="*/ 386989 h 755236"/>
                <a:gd name="connsiteX49" fmla="*/ 266119 w 1591877"/>
                <a:gd name="connsiteY49" fmla="*/ 386650 h 755236"/>
                <a:gd name="connsiteX50" fmla="*/ 267131 w 1591877"/>
                <a:gd name="connsiteY50" fmla="*/ 386276 h 755236"/>
                <a:gd name="connsiteX51" fmla="*/ 269159 w 1591877"/>
                <a:gd name="connsiteY51" fmla="*/ 385415 h 755236"/>
                <a:gd name="connsiteX52" fmla="*/ 271184 w 1591877"/>
                <a:gd name="connsiteY52" fmla="*/ 384420 h 755236"/>
                <a:gd name="connsiteX53" fmla="*/ 273212 w 1591877"/>
                <a:gd name="connsiteY53" fmla="*/ 383310 h 755236"/>
                <a:gd name="connsiteX54" fmla="*/ 277269 w 1591877"/>
                <a:gd name="connsiteY54" fmla="*/ 380828 h 755236"/>
                <a:gd name="connsiteX55" fmla="*/ 281322 w 1591877"/>
                <a:gd name="connsiteY55" fmla="*/ 378177 h 755236"/>
                <a:gd name="connsiteX56" fmla="*/ 285379 w 1591877"/>
                <a:gd name="connsiteY56" fmla="*/ 375612 h 755236"/>
                <a:gd name="connsiteX57" fmla="*/ 287404 w 1591877"/>
                <a:gd name="connsiteY57" fmla="*/ 374447 h 755236"/>
                <a:gd name="connsiteX58" fmla="*/ 288420 w 1591877"/>
                <a:gd name="connsiteY58" fmla="*/ 373908 h 755236"/>
                <a:gd name="connsiteX59" fmla="*/ 289432 w 1591877"/>
                <a:gd name="connsiteY59" fmla="*/ 373406 h 755236"/>
                <a:gd name="connsiteX60" fmla="*/ 290694 w 1591877"/>
                <a:gd name="connsiteY60" fmla="*/ 372838 h 755236"/>
                <a:gd name="connsiteX61" fmla="*/ 291952 w 1591877"/>
                <a:gd name="connsiteY61" fmla="*/ 372338 h 755236"/>
                <a:gd name="connsiteX62" fmla="*/ 292583 w 1591877"/>
                <a:gd name="connsiteY62" fmla="*/ 372116 h 755236"/>
                <a:gd name="connsiteX63" fmla="*/ 293214 w 1591877"/>
                <a:gd name="connsiteY63" fmla="*/ 371913 h 755236"/>
                <a:gd name="connsiteX64" fmla="*/ 293841 w 1591877"/>
                <a:gd name="connsiteY64" fmla="*/ 371733 h 755236"/>
                <a:gd name="connsiteX65" fmla="*/ 294472 w 1591877"/>
                <a:gd name="connsiteY65" fmla="*/ 371574 h 755236"/>
                <a:gd name="connsiteX66" fmla="*/ 295102 w 1591877"/>
                <a:gd name="connsiteY66" fmla="*/ 371437 h 755236"/>
                <a:gd name="connsiteX67" fmla="*/ 295733 w 1591877"/>
                <a:gd name="connsiteY67" fmla="*/ 371323 h 755236"/>
                <a:gd name="connsiteX68" fmla="*/ 296364 w 1591877"/>
                <a:gd name="connsiteY68" fmla="*/ 371233 h 755236"/>
                <a:gd name="connsiteX69" fmla="*/ 296991 w 1591877"/>
                <a:gd name="connsiteY69" fmla="*/ 371169 h 755236"/>
                <a:gd name="connsiteX70" fmla="*/ 297622 w 1591877"/>
                <a:gd name="connsiteY70" fmla="*/ 371127 h 755236"/>
                <a:gd name="connsiteX71" fmla="*/ 298253 w 1591877"/>
                <a:gd name="connsiteY71" fmla="*/ 371114 h 755236"/>
                <a:gd name="connsiteX72" fmla="*/ 298884 w 1591877"/>
                <a:gd name="connsiteY72" fmla="*/ 371125 h 755236"/>
                <a:gd name="connsiteX73" fmla="*/ 299511 w 1591877"/>
                <a:gd name="connsiteY73" fmla="*/ 371162 h 755236"/>
                <a:gd name="connsiteX74" fmla="*/ 300142 w 1591877"/>
                <a:gd name="connsiteY74" fmla="*/ 371226 h 755236"/>
                <a:gd name="connsiteX75" fmla="*/ 300773 w 1591877"/>
                <a:gd name="connsiteY75" fmla="*/ 371319 h 755236"/>
                <a:gd name="connsiteX76" fmla="*/ 301404 w 1591877"/>
                <a:gd name="connsiteY76" fmla="*/ 371440 h 755236"/>
                <a:gd name="connsiteX77" fmla="*/ 302031 w 1591877"/>
                <a:gd name="connsiteY77" fmla="*/ 371585 h 755236"/>
                <a:gd name="connsiteX78" fmla="*/ 302662 w 1591877"/>
                <a:gd name="connsiteY78" fmla="*/ 371761 h 755236"/>
                <a:gd name="connsiteX79" fmla="*/ 303293 w 1591877"/>
                <a:gd name="connsiteY79" fmla="*/ 371964 h 755236"/>
                <a:gd name="connsiteX80" fmla="*/ 303924 w 1591877"/>
                <a:gd name="connsiteY80" fmla="*/ 372195 h 755236"/>
                <a:gd name="connsiteX81" fmla="*/ 304555 w 1591877"/>
                <a:gd name="connsiteY81" fmla="*/ 372455 h 755236"/>
                <a:gd name="connsiteX82" fmla="*/ 305182 w 1591877"/>
                <a:gd name="connsiteY82" fmla="*/ 372741 h 755236"/>
                <a:gd name="connsiteX83" fmla="*/ 305813 w 1591877"/>
                <a:gd name="connsiteY83" fmla="*/ 373056 h 755236"/>
                <a:gd name="connsiteX84" fmla="*/ 307075 w 1591877"/>
                <a:gd name="connsiteY84" fmla="*/ 373765 h 755236"/>
                <a:gd name="connsiteX85" fmla="*/ 308333 w 1591877"/>
                <a:gd name="connsiteY85" fmla="*/ 374582 h 755236"/>
                <a:gd name="connsiteX86" fmla="*/ 309594 w 1591877"/>
                <a:gd name="connsiteY86" fmla="*/ 375500 h 755236"/>
                <a:gd name="connsiteX87" fmla="*/ 310853 w 1591877"/>
                <a:gd name="connsiteY87" fmla="*/ 376515 h 755236"/>
                <a:gd name="connsiteX88" fmla="*/ 312114 w 1591877"/>
                <a:gd name="connsiteY88" fmla="*/ 377623 h 755236"/>
                <a:gd name="connsiteX89" fmla="*/ 314634 w 1591877"/>
                <a:gd name="connsiteY89" fmla="*/ 380075 h 755236"/>
                <a:gd name="connsiteX90" fmla="*/ 317154 w 1591877"/>
                <a:gd name="connsiteY90" fmla="*/ 382786 h 755236"/>
                <a:gd name="connsiteX91" fmla="*/ 319674 w 1591877"/>
                <a:gd name="connsiteY91" fmla="*/ 385670 h 755236"/>
                <a:gd name="connsiteX92" fmla="*/ 324714 w 1591877"/>
                <a:gd name="connsiteY92" fmla="*/ 391543 h 755236"/>
                <a:gd name="connsiteX93" fmla="*/ 327233 w 1591877"/>
                <a:gd name="connsiteY93" fmla="*/ 394306 h 755236"/>
                <a:gd name="connsiteX94" fmla="*/ 329753 w 1591877"/>
                <a:gd name="connsiteY94" fmla="*/ 396794 h 755236"/>
                <a:gd name="connsiteX95" fmla="*/ 330755 w 1591877"/>
                <a:gd name="connsiteY95" fmla="*/ 397681 h 755236"/>
                <a:gd name="connsiteX96" fmla="*/ 331756 w 1591877"/>
                <a:gd name="connsiteY96" fmla="*/ 398500 h 755236"/>
                <a:gd name="connsiteX97" fmla="*/ 332757 w 1591877"/>
                <a:gd name="connsiteY97" fmla="*/ 399245 h 755236"/>
                <a:gd name="connsiteX98" fmla="*/ 333759 w 1591877"/>
                <a:gd name="connsiteY98" fmla="*/ 399907 h 755236"/>
                <a:gd name="connsiteX99" fmla="*/ 334258 w 1591877"/>
                <a:gd name="connsiteY99" fmla="*/ 400205 h 755236"/>
                <a:gd name="connsiteX100" fmla="*/ 334760 w 1591877"/>
                <a:gd name="connsiteY100" fmla="*/ 400480 h 755236"/>
                <a:gd name="connsiteX101" fmla="*/ 335263 w 1591877"/>
                <a:gd name="connsiteY101" fmla="*/ 400733 h 755236"/>
                <a:gd name="connsiteX102" fmla="*/ 335761 w 1591877"/>
                <a:gd name="connsiteY102" fmla="*/ 400962 h 755236"/>
                <a:gd name="connsiteX103" fmla="*/ 336260 w 1591877"/>
                <a:gd name="connsiteY103" fmla="*/ 401165 h 755236"/>
                <a:gd name="connsiteX104" fmla="*/ 336763 w 1591877"/>
                <a:gd name="connsiteY104" fmla="*/ 401343 h 755236"/>
                <a:gd name="connsiteX105" fmla="*/ 337262 w 1591877"/>
                <a:gd name="connsiteY105" fmla="*/ 401495 h 755236"/>
                <a:gd name="connsiteX106" fmla="*/ 337764 w 1591877"/>
                <a:gd name="connsiteY106" fmla="*/ 401623 h 755236"/>
                <a:gd name="connsiteX107" fmla="*/ 338263 w 1591877"/>
                <a:gd name="connsiteY107" fmla="*/ 401720 h 755236"/>
                <a:gd name="connsiteX108" fmla="*/ 338512 w 1591877"/>
                <a:gd name="connsiteY108" fmla="*/ 401759 h 755236"/>
                <a:gd name="connsiteX109" fmla="*/ 338765 w 1591877"/>
                <a:gd name="connsiteY109" fmla="*/ 401792 h 755236"/>
                <a:gd name="connsiteX110" fmla="*/ 339015 w 1591877"/>
                <a:gd name="connsiteY110" fmla="*/ 401817 h 755236"/>
                <a:gd name="connsiteX111" fmla="*/ 339264 w 1591877"/>
                <a:gd name="connsiteY111" fmla="*/ 401834 h 755236"/>
                <a:gd name="connsiteX112" fmla="*/ 339517 w 1591877"/>
                <a:gd name="connsiteY112" fmla="*/ 401845 h 755236"/>
                <a:gd name="connsiteX113" fmla="*/ 339767 w 1591877"/>
                <a:gd name="connsiteY113" fmla="*/ 401850 h 755236"/>
                <a:gd name="connsiteX114" fmla="*/ 340016 w 1591877"/>
                <a:gd name="connsiteY114" fmla="*/ 401845 h 755236"/>
                <a:gd name="connsiteX115" fmla="*/ 340266 w 1591877"/>
                <a:gd name="connsiteY115" fmla="*/ 401834 h 755236"/>
                <a:gd name="connsiteX116" fmla="*/ 340515 w 1591877"/>
                <a:gd name="connsiteY116" fmla="*/ 401817 h 755236"/>
                <a:gd name="connsiteX117" fmla="*/ 340768 w 1591877"/>
                <a:gd name="connsiteY117" fmla="*/ 401792 h 755236"/>
                <a:gd name="connsiteX118" fmla="*/ 341018 w 1591877"/>
                <a:gd name="connsiteY118" fmla="*/ 401759 h 755236"/>
                <a:gd name="connsiteX119" fmla="*/ 341267 w 1591877"/>
                <a:gd name="connsiteY119" fmla="*/ 401717 h 755236"/>
                <a:gd name="connsiteX120" fmla="*/ 341516 w 1591877"/>
                <a:gd name="connsiteY120" fmla="*/ 401671 h 755236"/>
                <a:gd name="connsiteX121" fmla="*/ 341769 w 1591877"/>
                <a:gd name="connsiteY121" fmla="*/ 401616 h 755236"/>
                <a:gd name="connsiteX122" fmla="*/ 342268 w 1591877"/>
                <a:gd name="connsiteY122" fmla="*/ 401484 h 755236"/>
                <a:gd name="connsiteX123" fmla="*/ 342771 w 1591877"/>
                <a:gd name="connsiteY123" fmla="*/ 401319 h 755236"/>
                <a:gd name="connsiteX124" fmla="*/ 343270 w 1591877"/>
                <a:gd name="connsiteY124" fmla="*/ 401127 h 755236"/>
                <a:gd name="connsiteX125" fmla="*/ 343768 w 1591877"/>
                <a:gd name="connsiteY125" fmla="*/ 400903 h 755236"/>
                <a:gd name="connsiteX126" fmla="*/ 344271 w 1591877"/>
                <a:gd name="connsiteY126" fmla="*/ 400647 h 755236"/>
                <a:gd name="connsiteX127" fmla="*/ 344770 w 1591877"/>
                <a:gd name="connsiteY127" fmla="*/ 400363 h 755236"/>
                <a:gd name="connsiteX128" fmla="*/ 345272 w 1591877"/>
                <a:gd name="connsiteY128" fmla="*/ 400048 h 755236"/>
                <a:gd name="connsiteX129" fmla="*/ 345771 w 1591877"/>
                <a:gd name="connsiteY129" fmla="*/ 399703 h 755236"/>
                <a:gd name="connsiteX130" fmla="*/ 346773 w 1591877"/>
                <a:gd name="connsiteY130" fmla="*/ 398919 h 755236"/>
                <a:gd name="connsiteX131" fmla="*/ 347774 w 1591877"/>
                <a:gd name="connsiteY131" fmla="*/ 398016 h 755236"/>
                <a:gd name="connsiteX132" fmla="*/ 348775 w 1591877"/>
                <a:gd name="connsiteY132" fmla="*/ 396997 h 755236"/>
                <a:gd name="connsiteX133" fmla="*/ 349776 w 1591877"/>
                <a:gd name="connsiteY133" fmla="*/ 395865 h 755236"/>
                <a:gd name="connsiteX134" fmla="*/ 351779 w 1591877"/>
                <a:gd name="connsiteY134" fmla="*/ 393271 h 755236"/>
                <a:gd name="connsiteX135" fmla="*/ 353782 w 1591877"/>
                <a:gd name="connsiteY135" fmla="*/ 390279 h 755236"/>
                <a:gd name="connsiteX136" fmla="*/ 357787 w 1591877"/>
                <a:gd name="connsiteY136" fmla="*/ 383314 h 755236"/>
                <a:gd name="connsiteX137" fmla="*/ 361789 w 1591877"/>
                <a:gd name="connsiteY137" fmla="*/ 375513 h 755236"/>
                <a:gd name="connsiteX138" fmla="*/ 366154 w 1591877"/>
                <a:gd name="connsiteY138" fmla="*/ 366873 h 755236"/>
                <a:gd name="connsiteX139" fmla="*/ 368336 w 1591877"/>
                <a:gd name="connsiteY139" fmla="*/ 362795 h 755236"/>
                <a:gd name="connsiteX140" fmla="*/ 370515 w 1591877"/>
                <a:gd name="connsiteY140" fmla="*/ 359052 h 755236"/>
                <a:gd name="connsiteX141" fmla="*/ 372697 w 1591877"/>
                <a:gd name="connsiteY141" fmla="*/ 355769 h 755236"/>
                <a:gd name="connsiteX142" fmla="*/ 373787 w 1591877"/>
                <a:gd name="connsiteY142" fmla="*/ 354338 h 755236"/>
                <a:gd name="connsiteX143" fmla="*/ 374880 w 1591877"/>
                <a:gd name="connsiteY143" fmla="*/ 353065 h 755236"/>
                <a:gd name="connsiteX144" fmla="*/ 375969 w 1591877"/>
                <a:gd name="connsiteY144" fmla="*/ 351964 h 755236"/>
                <a:gd name="connsiteX145" fmla="*/ 376516 w 1591877"/>
                <a:gd name="connsiteY145" fmla="*/ 351484 h 755236"/>
                <a:gd name="connsiteX146" fmla="*/ 377058 w 1591877"/>
                <a:gd name="connsiteY146" fmla="*/ 351051 h 755236"/>
                <a:gd name="connsiteX147" fmla="*/ 377605 w 1591877"/>
                <a:gd name="connsiteY147" fmla="*/ 350663 h 755236"/>
                <a:gd name="connsiteX148" fmla="*/ 378152 w 1591877"/>
                <a:gd name="connsiteY148" fmla="*/ 350331 h 755236"/>
                <a:gd name="connsiteX149" fmla="*/ 378423 w 1591877"/>
                <a:gd name="connsiteY149" fmla="*/ 350181 h 755236"/>
                <a:gd name="connsiteX150" fmla="*/ 378694 w 1591877"/>
                <a:gd name="connsiteY150" fmla="*/ 350046 h 755236"/>
                <a:gd name="connsiteX151" fmla="*/ 378969 w 1591877"/>
                <a:gd name="connsiteY151" fmla="*/ 349923 h 755236"/>
                <a:gd name="connsiteX152" fmla="*/ 379241 w 1591877"/>
                <a:gd name="connsiteY152" fmla="*/ 349815 h 755236"/>
                <a:gd name="connsiteX153" fmla="*/ 379516 w 1591877"/>
                <a:gd name="connsiteY153" fmla="*/ 349721 h 755236"/>
                <a:gd name="connsiteX154" fmla="*/ 379787 w 1591877"/>
                <a:gd name="connsiteY154" fmla="*/ 349639 h 755236"/>
                <a:gd name="connsiteX155" fmla="*/ 380059 w 1591877"/>
                <a:gd name="connsiteY155" fmla="*/ 349571 h 755236"/>
                <a:gd name="connsiteX156" fmla="*/ 380334 w 1591877"/>
                <a:gd name="connsiteY156" fmla="*/ 349516 h 755236"/>
                <a:gd name="connsiteX157" fmla="*/ 380605 w 1591877"/>
                <a:gd name="connsiteY157" fmla="*/ 349476 h 755236"/>
                <a:gd name="connsiteX158" fmla="*/ 380877 w 1591877"/>
                <a:gd name="connsiteY158" fmla="*/ 349450 h 755236"/>
                <a:gd name="connsiteX159" fmla="*/ 381152 w 1591877"/>
                <a:gd name="connsiteY159" fmla="*/ 349439 h 755236"/>
                <a:gd name="connsiteX160" fmla="*/ 381423 w 1591877"/>
                <a:gd name="connsiteY160" fmla="*/ 349441 h 755236"/>
                <a:gd name="connsiteX161" fmla="*/ 381695 w 1591877"/>
                <a:gd name="connsiteY161" fmla="*/ 349456 h 755236"/>
                <a:gd name="connsiteX162" fmla="*/ 381970 w 1591877"/>
                <a:gd name="connsiteY162" fmla="*/ 349489 h 755236"/>
                <a:gd name="connsiteX163" fmla="*/ 382241 w 1591877"/>
                <a:gd name="connsiteY163" fmla="*/ 349533 h 755236"/>
                <a:gd name="connsiteX164" fmla="*/ 382513 w 1591877"/>
                <a:gd name="connsiteY164" fmla="*/ 349595 h 755236"/>
                <a:gd name="connsiteX165" fmla="*/ 382788 w 1591877"/>
                <a:gd name="connsiteY165" fmla="*/ 349670 h 755236"/>
                <a:gd name="connsiteX166" fmla="*/ 383059 w 1591877"/>
                <a:gd name="connsiteY166" fmla="*/ 349758 h 755236"/>
                <a:gd name="connsiteX167" fmla="*/ 383331 w 1591877"/>
                <a:gd name="connsiteY167" fmla="*/ 349864 h 755236"/>
                <a:gd name="connsiteX168" fmla="*/ 383606 w 1591877"/>
                <a:gd name="connsiteY168" fmla="*/ 349983 h 755236"/>
                <a:gd name="connsiteX169" fmla="*/ 383877 w 1591877"/>
                <a:gd name="connsiteY169" fmla="*/ 350115 h 755236"/>
                <a:gd name="connsiteX170" fmla="*/ 384149 w 1591877"/>
                <a:gd name="connsiteY170" fmla="*/ 350264 h 755236"/>
                <a:gd name="connsiteX171" fmla="*/ 384424 w 1591877"/>
                <a:gd name="connsiteY171" fmla="*/ 350427 h 755236"/>
                <a:gd name="connsiteX172" fmla="*/ 384695 w 1591877"/>
                <a:gd name="connsiteY172" fmla="*/ 350606 h 755236"/>
                <a:gd name="connsiteX173" fmla="*/ 385242 w 1591877"/>
                <a:gd name="connsiteY173" fmla="*/ 351009 h 755236"/>
                <a:gd name="connsiteX174" fmla="*/ 385784 w 1591877"/>
                <a:gd name="connsiteY174" fmla="*/ 351469 h 755236"/>
                <a:gd name="connsiteX175" fmla="*/ 386331 w 1591877"/>
                <a:gd name="connsiteY175" fmla="*/ 351991 h 755236"/>
                <a:gd name="connsiteX176" fmla="*/ 386878 w 1591877"/>
                <a:gd name="connsiteY176" fmla="*/ 352572 h 755236"/>
                <a:gd name="connsiteX177" fmla="*/ 387967 w 1591877"/>
                <a:gd name="connsiteY177" fmla="*/ 353913 h 755236"/>
                <a:gd name="connsiteX178" fmla="*/ 389056 w 1591877"/>
                <a:gd name="connsiteY178" fmla="*/ 355487 h 755236"/>
                <a:gd name="connsiteX179" fmla="*/ 390149 w 1591877"/>
                <a:gd name="connsiteY179" fmla="*/ 357288 h 755236"/>
                <a:gd name="connsiteX180" fmla="*/ 392332 w 1591877"/>
                <a:gd name="connsiteY180" fmla="*/ 361549 h 755236"/>
                <a:gd name="connsiteX181" fmla="*/ 394510 w 1591877"/>
                <a:gd name="connsiteY181" fmla="*/ 366618 h 755236"/>
                <a:gd name="connsiteX182" fmla="*/ 396693 w 1591877"/>
                <a:gd name="connsiteY182" fmla="*/ 372389 h 755236"/>
                <a:gd name="connsiteX183" fmla="*/ 401373 w 1591877"/>
                <a:gd name="connsiteY183" fmla="*/ 386511 h 755236"/>
                <a:gd name="connsiteX184" fmla="*/ 406057 w 1591877"/>
                <a:gd name="connsiteY184" fmla="*/ 401629 h 755236"/>
                <a:gd name="connsiteX185" fmla="*/ 408397 w 1591877"/>
                <a:gd name="connsiteY185" fmla="*/ 408966 h 755236"/>
                <a:gd name="connsiteX186" fmla="*/ 410737 w 1591877"/>
                <a:gd name="connsiteY186" fmla="*/ 415816 h 755236"/>
                <a:gd name="connsiteX187" fmla="*/ 413081 w 1591877"/>
                <a:gd name="connsiteY187" fmla="*/ 421930 h 755236"/>
                <a:gd name="connsiteX188" fmla="*/ 415421 w 1591877"/>
                <a:gd name="connsiteY188" fmla="*/ 427067 h 755236"/>
                <a:gd name="connsiteX189" fmla="*/ 416591 w 1591877"/>
                <a:gd name="connsiteY189" fmla="*/ 429199 h 755236"/>
                <a:gd name="connsiteX190" fmla="*/ 417761 w 1591877"/>
                <a:gd name="connsiteY190" fmla="*/ 431006 h 755236"/>
                <a:gd name="connsiteX191" fmla="*/ 418348 w 1591877"/>
                <a:gd name="connsiteY191" fmla="*/ 431782 h 755236"/>
                <a:gd name="connsiteX192" fmla="*/ 418931 w 1591877"/>
                <a:gd name="connsiteY192" fmla="*/ 432466 h 755236"/>
                <a:gd name="connsiteX193" fmla="*/ 419518 w 1591877"/>
                <a:gd name="connsiteY193" fmla="*/ 433059 h 755236"/>
                <a:gd name="connsiteX194" fmla="*/ 419808 w 1591877"/>
                <a:gd name="connsiteY194" fmla="*/ 433321 h 755236"/>
                <a:gd name="connsiteX195" fmla="*/ 420102 w 1591877"/>
                <a:gd name="connsiteY195" fmla="*/ 433556 h 755236"/>
                <a:gd name="connsiteX196" fmla="*/ 420395 w 1591877"/>
                <a:gd name="connsiteY196" fmla="*/ 433770 h 755236"/>
                <a:gd name="connsiteX197" fmla="*/ 420688 w 1591877"/>
                <a:gd name="connsiteY197" fmla="*/ 433959 h 755236"/>
                <a:gd name="connsiteX198" fmla="*/ 420982 w 1591877"/>
                <a:gd name="connsiteY198" fmla="*/ 434122 h 755236"/>
                <a:gd name="connsiteX199" fmla="*/ 421129 w 1591877"/>
                <a:gd name="connsiteY199" fmla="*/ 434195 h 755236"/>
                <a:gd name="connsiteX200" fmla="*/ 421272 w 1591877"/>
                <a:gd name="connsiteY200" fmla="*/ 434261 h 755236"/>
                <a:gd name="connsiteX201" fmla="*/ 421418 w 1591877"/>
                <a:gd name="connsiteY201" fmla="*/ 434322 h 755236"/>
                <a:gd name="connsiteX202" fmla="*/ 421565 w 1591877"/>
                <a:gd name="connsiteY202" fmla="*/ 434375 h 755236"/>
                <a:gd name="connsiteX203" fmla="*/ 421712 w 1591877"/>
                <a:gd name="connsiteY203" fmla="*/ 434422 h 755236"/>
                <a:gd name="connsiteX204" fmla="*/ 421858 w 1591877"/>
                <a:gd name="connsiteY204" fmla="*/ 434463 h 755236"/>
                <a:gd name="connsiteX205" fmla="*/ 422005 w 1591877"/>
                <a:gd name="connsiteY205" fmla="*/ 434499 h 755236"/>
                <a:gd name="connsiteX206" fmla="*/ 422152 w 1591877"/>
                <a:gd name="connsiteY206" fmla="*/ 434527 h 755236"/>
                <a:gd name="connsiteX207" fmla="*/ 422299 w 1591877"/>
                <a:gd name="connsiteY207" fmla="*/ 434547 h 755236"/>
                <a:gd name="connsiteX208" fmla="*/ 422445 w 1591877"/>
                <a:gd name="connsiteY208" fmla="*/ 434562 h 755236"/>
                <a:gd name="connsiteX209" fmla="*/ 422588 w 1591877"/>
                <a:gd name="connsiteY209" fmla="*/ 434571 h 755236"/>
                <a:gd name="connsiteX210" fmla="*/ 422735 w 1591877"/>
                <a:gd name="connsiteY210" fmla="*/ 434573 h 755236"/>
                <a:gd name="connsiteX211" fmla="*/ 422882 w 1591877"/>
                <a:gd name="connsiteY211" fmla="*/ 434571 h 755236"/>
                <a:gd name="connsiteX212" fmla="*/ 423029 w 1591877"/>
                <a:gd name="connsiteY212" fmla="*/ 434560 h 755236"/>
                <a:gd name="connsiteX213" fmla="*/ 423175 w 1591877"/>
                <a:gd name="connsiteY213" fmla="*/ 434543 h 755236"/>
                <a:gd name="connsiteX214" fmla="*/ 423322 w 1591877"/>
                <a:gd name="connsiteY214" fmla="*/ 434518 h 755236"/>
                <a:gd name="connsiteX215" fmla="*/ 423469 w 1591877"/>
                <a:gd name="connsiteY215" fmla="*/ 434488 h 755236"/>
                <a:gd name="connsiteX216" fmla="*/ 423615 w 1591877"/>
                <a:gd name="connsiteY216" fmla="*/ 434450 h 755236"/>
                <a:gd name="connsiteX217" fmla="*/ 423758 w 1591877"/>
                <a:gd name="connsiteY217" fmla="*/ 434406 h 755236"/>
                <a:gd name="connsiteX218" fmla="*/ 423905 w 1591877"/>
                <a:gd name="connsiteY218" fmla="*/ 434358 h 755236"/>
                <a:gd name="connsiteX219" fmla="*/ 424052 w 1591877"/>
                <a:gd name="connsiteY219" fmla="*/ 434300 h 755236"/>
                <a:gd name="connsiteX220" fmla="*/ 424199 w 1591877"/>
                <a:gd name="connsiteY220" fmla="*/ 434237 h 755236"/>
                <a:gd name="connsiteX221" fmla="*/ 424345 w 1591877"/>
                <a:gd name="connsiteY221" fmla="*/ 434166 h 755236"/>
                <a:gd name="connsiteX222" fmla="*/ 424492 w 1591877"/>
                <a:gd name="connsiteY222" fmla="*/ 434089 h 755236"/>
                <a:gd name="connsiteX223" fmla="*/ 424785 w 1591877"/>
                <a:gd name="connsiteY223" fmla="*/ 433915 h 755236"/>
                <a:gd name="connsiteX224" fmla="*/ 425079 w 1591877"/>
                <a:gd name="connsiteY224" fmla="*/ 433713 h 755236"/>
                <a:gd name="connsiteX225" fmla="*/ 425369 w 1591877"/>
                <a:gd name="connsiteY225" fmla="*/ 433484 h 755236"/>
                <a:gd name="connsiteX226" fmla="*/ 425662 w 1591877"/>
                <a:gd name="connsiteY226" fmla="*/ 433230 h 755236"/>
                <a:gd name="connsiteX227" fmla="*/ 425956 w 1591877"/>
                <a:gd name="connsiteY227" fmla="*/ 432946 h 755236"/>
                <a:gd name="connsiteX228" fmla="*/ 426539 w 1591877"/>
                <a:gd name="connsiteY228" fmla="*/ 432301 h 755236"/>
                <a:gd name="connsiteX229" fmla="*/ 427126 w 1591877"/>
                <a:gd name="connsiteY229" fmla="*/ 431546 h 755236"/>
                <a:gd name="connsiteX230" fmla="*/ 427712 w 1591877"/>
                <a:gd name="connsiteY230" fmla="*/ 430685 h 755236"/>
                <a:gd name="connsiteX231" fmla="*/ 428296 w 1591877"/>
                <a:gd name="connsiteY231" fmla="*/ 429714 h 755236"/>
                <a:gd name="connsiteX232" fmla="*/ 429466 w 1591877"/>
                <a:gd name="connsiteY232" fmla="*/ 427453 h 755236"/>
                <a:gd name="connsiteX233" fmla="*/ 430636 w 1591877"/>
                <a:gd name="connsiteY233" fmla="*/ 424773 h 755236"/>
                <a:gd name="connsiteX234" fmla="*/ 431806 w 1591877"/>
                <a:gd name="connsiteY234" fmla="*/ 421682 h 755236"/>
                <a:gd name="connsiteX235" fmla="*/ 432976 w 1591877"/>
                <a:gd name="connsiteY235" fmla="*/ 418198 h 755236"/>
                <a:gd name="connsiteX236" fmla="*/ 434150 w 1591877"/>
                <a:gd name="connsiteY236" fmla="*/ 414341 h 755236"/>
                <a:gd name="connsiteX237" fmla="*/ 436321 w 1591877"/>
                <a:gd name="connsiteY237" fmla="*/ 406260 h 755236"/>
                <a:gd name="connsiteX238" fmla="*/ 438496 w 1591877"/>
                <a:gd name="connsiteY238" fmla="*/ 397138 h 755236"/>
                <a:gd name="connsiteX239" fmla="*/ 440668 w 1591877"/>
                <a:gd name="connsiteY239" fmla="*/ 387187 h 755236"/>
                <a:gd name="connsiteX240" fmla="*/ 442843 w 1591877"/>
                <a:gd name="connsiteY240" fmla="*/ 376652 h 755236"/>
                <a:gd name="connsiteX241" fmla="*/ 447189 w 1591877"/>
                <a:gd name="connsiteY241" fmla="*/ 354935 h 755236"/>
                <a:gd name="connsiteX242" fmla="*/ 449364 w 1591877"/>
                <a:gd name="connsiteY242" fmla="*/ 344355 h 755236"/>
                <a:gd name="connsiteX243" fmla="*/ 451539 w 1591877"/>
                <a:gd name="connsiteY243" fmla="*/ 334369 h 755236"/>
                <a:gd name="connsiteX244" fmla="*/ 453711 w 1591877"/>
                <a:gd name="connsiteY244" fmla="*/ 325289 h 755236"/>
                <a:gd name="connsiteX245" fmla="*/ 454800 w 1591877"/>
                <a:gd name="connsiteY245" fmla="*/ 321182 h 755236"/>
                <a:gd name="connsiteX246" fmla="*/ 455886 w 1591877"/>
                <a:gd name="connsiteY246" fmla="*/ 317411 h 755236"/>
                <a:gd name="connsiteX247" fmla="*/ 456971 w 1591877"/>
                <a:gd name="connsiteY247" fmla="*/ 314009 h 755236"/>
                <a:gd name="connsiteX248" fmla="*/ 458061 w 1591877"/>
                <a:gd name="connsiteY248" fmla="*/ 311005 h 755236"/>
                <a:gd name="connsiteX249" fmla="*/ 459147 w 1591877"/>
                <a:gd name="connsiteY249" fmla="*/ 308434 h 755236"/>
                <a:gd name="connsiteX250" fmla="*/ 460232 w 1591877"/>
                <a:gd name="connsiteY250" fmla="*/ 306318 h 755236"/>
                <a:gd name="connsiteX251" fmla="*/ 460775 w 1591877"/>
                <a:gd name="connsiteY251" fmla="*/ 305439 h 755236"/>
                <a:gd name="connsiteX252" fmla="*/ 461318 w 1591877"/>
                <a:gd name="connsiteY252" fmla="*/ 304684 h 755236"/>
                <a:gd name="connsiteX253" fmla="*/ 461593 w 1591877"/>
                <a:gd name="connsiteY253" fmla="*/ 304351 h 755236"/>
                <a:gd name="connsiteX254" fmla="*/ 461864 w 1591877"/>
                <a:gd name="connsiteY254" fmla="*/ 304054 h 755236"/>
                <a:gd name="connsiteX255" fmla="*/ 462136 w 1591877"/>
                <a:gd name="connsiteY255" fmla="*/ 303786 h 755236"/>
                <a:gd name="connsiteX256" fmla="*/ 462407 w 1591877"/>
                <a:gd name="connsiteY256" fmla="*/ 303552 h 755236"/>
                <a:gd name="connsiteX257" fmla="*/ 462543 w 1591877"/>
                <a:gd name="connsiteY257" fmla="*/ 303446 h 755236"/>
                <a:gd name="connsiteX258" fmla="*/ 462679 w 1591877"/>
                <a:gd name="connsiteY258" fmla="*/ 303350 h 755236"/>
                <a:gd name="connsiteX259" fmla="*/ 462814 w 1591877"/>
                <a:gd name="connsiteY259" fmla="*/ 303261 h 755236"/>
                <a:gd name="connsiteX260" fmla="*/ 462950 w 1591877"/>
                <a:gd name="connsiteY260" fmla="*/ 303180 h 755236"/>
                <a:gd name="connsiteX261" fmla="*/ 463086 w 1591877"/>
                <a:gd name="connsiteY261" fmla="*/ 303107 h 755236"/>
                <a:gd name="connsiteX262" fmla="*/ 463222 w 1591877"/>
                <a:gd name="connsiteY262" fmla="*/ 303043 h 755236"/>
                <a:gd name="connsiteX263" fmla="*/ 463357 w 1591877"/>
                <a:gd name="connsiteY263" fmla="*/ 302988 h 755236"/>
                <a:gd name="connsiteX264" fmla="*/ 463493 w 1591877"/>
                <a:gd name="connsiteY264" fmla="*/ 302942 h 755236"/>
                <a:gd name="connsiteX265" fmla="*/ 463563 w 1591877"/>
                <a:gd name="connsiteY265" fmla="*/ 302920 h 755236"/>
                <a:gd name="connsiteX266" fmla="*/ 463629 w 1591877"/>
                <a:gd name="connsiteY266" fmla="*/ 302903 h 755236"/>
                <a:gd name="connsiteX267" fmla="*/ 463698 w 1591877"/>
                <a:gd name="connsiteY267" fmla="*/ 302885 h 755236"/>
                <a:gd name="connsiteX268" fmla="*/ 463764 w 1591877"/>
                <a:gd name="connsiteY268" fmla="*/ 302872 h 755236"/>
                <a:gd name="connsiteX269" fmla="*/ 463834 w 1591877"/>
                <a:gd name="connsiteY269" fmla="*/ 302861 h 755236"/>
                <a:gd name="connsiteX270" fmla="*/ 463900 w 1591877"/>
                <a:gd name="connsiteY270" fmla="*/ 302850 h 755236"/>
                <a:gd name="connsiteX271" fmla="*/ 463970 w 1591877"/>
                <a:gd name="connsiteY271" fmla="*/ 302841 h 755236"/>
                <a:gd name="connsiteX272" fmla="*/ 464036 w 1591877"/>
                <a:gd name="connsiteY272" fmla="*/ 302837 h 755236"/>
                <a:gd name="connsiteX273" fmla="*/ 464106 w 1591877"/>
                <a:gd name="connsiteY273" fmla="*/ 302832 h 755236"/>
                <a:gd name="connsiteX274" fmla="*/ 464172 w 1591877"/>
                <a:gd name="connsiteY274" fmla="*/ 302832 h 755236"/>
                <a:gd name="connsiteX275" fmla="*/ 464241 w 1591877"/>
                <a:gd name="connsiteY275" fmla="*/ 302832 h 755236"/>
                <a:gd name="connsiteX276" fmla="*/ 464307 w 1591877"/>
                <a:gd name="connsiteY276" fmla="*/ 302834 h 755236"/>
                <a:gd name="connsiteX277" fmla="*/ 464377 w 1591877"/>
                <a:gd name="connsiteY277" fmla="*/ 302839 h 755236"/>
                <a:gd name="connsiteX278" fmla="*/ 464443 w 1591877"/>
                <a:gd name="connsiteY278" fmla="*/ 302845 h 755236"/>
                <a:gd name="connsiteX279" fmla="*/ 464513 w 1591877"/>
                <a:gd name="connsiteY279" fmla="*/ 302856 h 755236"/>
                <a:gd name="connsiteX280" fmla="*/ 464579 w 1591877"/>
                <a:gd name="connsiteY280" fmla="*/ 302867 h 755236"/>
                <a:gd name="connsiteX281" fmla="*/ 464648 w 1591877"/>
                <a:gd name="connsiteY281" fmla="*/ 302881 h 755236"/>
                <a:gd name="connsiteX282" fmla="*/ 464714 w 1591877"/>
                <a:gd name="connsiteY282" fmla="*/ 302896 h 755236"/>
                <a:gd name="connsiteX283" fmla="*/ 464784 w 1591877"/>
                <a:gd name="connsiteY283" fmla="*/ 302914 h 755236"/>
                <a:gd name="connsiteX284" fmla="*/ 464850 w 1591877"/>
                <a:gd name="connsiteY284" fmla="*/ 302933 h 755236"/>
                <a:gd name="connsiteX285" fmla="*/ 464986 w 1591877"/>
                <a:gd name="connsiteY285" fmla="*/ 302980 h 755236"/>
                <a:gd name="connsiteX286" fmla="*/ 465125 w 1591877"/>
                <a:gd name="connsiteY286" fmla="*/ 303035 h 755236"/>
                <a:gd name="connsiteX287" fmla="*/ 465261 w 1591877"/>
                <a:gd name="connsiteY287" fmla="*/ 303099 h 755236"/>
                <a:gd name="connsiteX288" fmla="*/ 465397 w 1591877"/>
                <a:gd name="connsiteY288" fmla="*/ 303169 h 755236"/>
                <a:gd name="connsiteX289" fmla="*/ 465532 w 1591877"/>
                <a:gd name="connsiteY289" fmla="*/ 303250 h 755236"/>
                <a:gd name="connsiteX290" fmla="*/ 465668 w 1591877"/>
                <a:gd name="connsiteY290" fmla="*/ 303341 h 755236"/>
                <a:gd name="connsiteX291" fmla="*/ 465804 w 1591877"/>
                <a:gd name="connsiteY291" fmla="*/ 303438 h 755236"/>
                <a:gd name="connsiteX292" fmla="*/ 465940 w 1591877"/>
                <a:gd name="connsiteY292" fmla="*/ 303545 h 755236"/>
                <a:gd name="connsiteX293" fmla="*/ 466211 w 1591877"/>
                <a:gd name="connsiteY293" fmla="*/ 303783 h 755236"/>
                <a:gd name="connsiteX294" fmla="*/ 466482 w 1591877"/>
                <a:gd name="connsiteY294" fmla="*/ 304059 h 755236"/>
                <a:gd name="connsiteX295" fmla="*/ 466754 w 1591877"/>
                <a:gd name="connsiteY295" fmla="*/ 304369 h 755236"/>
                <a:gd name="connsiteX296" fmla="*/ 467297 w 1591877"/>
                <a:gd name="connsiteY296" fmla="*/ 305093 h 755236"/>
                <a:gd name="connsiteX297" fmla="*/ 467839 w 1591877"/>
                <a:gd name="connsiteY297" fmla="*/ 305957 h 755236"/>
                <a:gd name="connsiteX298" fmla="*/ 468382 w 1591877"/>
                <a:gd name="connsiteY298" fmla="*/ 306961 h 755236"/>
                <a:gd name="connsiteX299" fmla="*/ 468929 w 1591877"/>
                <a:gd name="connsiteY299" fmla="*/ 308106 h 755236"/>
                <a:gd name="connsiteX300" fmla="*/ 470103 w 1591877"/>
                <a:gd name="connsiteY300" fmla="*/ 311052 h 755236"/>
                <a:gd name="connsiteX301" fmla="*/ 471276 w 1591877"/>
                <a:gd name="connsiteY301" fmla="*/ 314638 h 755236"/>
                <a:gd name="connsiteX302" fmla="*/ 472450 w 1591877"/>
                <a:gd name="connsiteY302" fmla="*/ 318848 h 755236"/>
                <a:gd name="connsiteX303" fmla="*/ 473624 w 1591877"/>
                <a:gd name="connsiteY303" fmla="*/ 323664 h 755236"/>
                <a:gd name="connsiteX304" fmla="*/ 474801 w 1591877"/>
                <a:gd name="connsiteY304" fmla="*/ 329056 h 755236"/>
                <a:gd name="connsiteX305" fmla="*/ 475975 w 1591877"/>
                <a:gd name="connsiteY305" fmla="*/ 334995 h 755236"/>
                <a:gd name="connsiteX306" fmla="*/ 477149 w 1591877"/>
                <a:gd name="connsiteY306" fmla="*/ 341444 h 755236"/>
                <a:gd name="connsiteX307" fmla="*/ 478322 w 1591877"/>
                <a:gd name="connsiteY307" fmla="*/ 348360 h 755236"/>
                <a:gd name="connsiteX308" fmla="*/ 479496 w 1591877"/>
                <a:gd name="connsiteY308" fmla="*/ 355696 h 755236"/>
                <a:gd name="connsiteX309" fmla="*/ 480670 w 1591877"/>
                <a:gd name="connsiteY309" fmla="*/ 363405 h 755236"/>
                <a:gd name="connsiteX310" fmla="*/ 483021 w 1591877"/>
                <a:gd name="connsiteY310" fmla="*/ 379712 h 755236"/>
                <a:gd name="connsiteX311" fmla="*/ 485368 w 1591877"/>
                <a:gd name="connsiteY311" fmla="*/ 396796 h 755236"/>
                <a:gd name="connsiteX312" fmla="*/ 487716 w 1591877"/>
                <a:gd name="connsiteY312" fmla="*/ 414131 h 755236"/>
                <a:gd name="connsiteX313" fmla="*/ 490067 w 1591877"/>
                <a:gd name="connsiteY313" fmla="*/ 431156 h 755236"/>
                <a:gd name="connsiteX314" fmla="*/ 491241 w 1591877"/>
                <a:gd name="connsiteY314" fmla="*/ 439376 h 755236"/>
                <a:gd name="connsiteX315" fmla="*/ 492415 w 1591877"/>
                <a:gd name="connsiteY315" fmla="*/ 447302 h 755236"/>
                <a:gd name="connsiteX316" fmla="*/ 493588 w 1591877"/>
                <a:gd name="connsiteY316" fmla="*/ 454870 h 755236"/>
                <a:gd name="connsiteX317" fmla="*/ 494762 w 1591877"/>
                <a:gd name="connsiteY317" fmla="*/ 462004 h 755236"/>
                <a:gd name="connsiteX318" fmla="*/ 495936 w 1591877"/>
                <a:gd name="connsiteY318" fmla="*/ 468643 h 755236"/>
                <a:gd name="connsiteX319" fmla="*/ 497113 w 1591877"/>
                <a:gd name="connsiteY319" fmla="*/ 474720 h 755236"/>
                <a:gd name="connsiteX320" fmla="*/ 498287 w 1591877"/>
                <a:gd name="connsiteY320" fmla="*/ 480174 h 755236"/>
                <a:gd name="connsiteX321" fmla="*/ 498874 w 1591877"/>
                <a:gd name="connsiteY321" fmla="*/ 482651 h 755236"/>
                <a:gd name="connsiteX322" fmla="*/ 499461 w 1591877"/>
                <a:gd name="connsiteY322" fmla="*/ 484952 h 755236"/>
                <a:gd name="connsiteX323" fmla="*/ 500048 w 1591877"/>
                <a:gd name="connsiteY323" fmla="*/ 487068 h 755236"/>
                <a:gd name="connsiteX324" fmla="*/ 500634 w 1591877"/>
                <a:gd name="connsiteY324" fmla="*/ 488997 h 755236"/>
                <a:gd name="connsiteX325" fmla="*/ 501221 w 1591877"/>
                <a:gd name="connsiteY325" fmla="*/ 490730 h 755236"/>
                <a:gd name="connsiteX326" fmla="*/ 501808 w 1591877"/>
                <a:gd name="connsiteY326" fmla="*/ 492262 h 755236"/>
                <a:gd name="connsiteX327" fmla="*/ 502395 w 1591877"/>
                <a:gd name="connsiteY327" fmla="*/ 493592 h 755236"/>
                <a:gd name="connsiteX328" fmla="*/ 502982 w 1591877"/>
                <a:gd name="connsiteY328" fmla="*/ 494708 h 755236"/>
                <a:gd name="connsiteX329" fmla="*/ 503275 w 1591877"/>
                <a:gd name="connsiteY329" fmla="*/ 495188 h 755236"/>
                <a:gd name="connsiteX330" fmla="*/ 503569 w 1591877"/>
                <a:gd name="connsiteY330" fmla="*/ 495613 h 755236"/>
                <a:gd name="connsiteX331" fmla="*/ 503862 w 1591877"/>
                <a:gd name="connsiteY331" fmla="*/ 495983 h 755236"/>
                <a:gd name="connsiteX332" fmla="*/ 504159 w 1591877"/>
                <a:gd name="connsiteY332" fmla="*/ 496300 h 755236"/>
                <a:gd name="connsiteX333" fmla="*/ 504306 w 1591877"/>
                <a:gd name="connsiteY333" fmla="*/ 496437 h 755236"/>
                <a:gd name="connsiteX334" fmla="*/ 504453 w 1591877"/>
                <a:gd name="connsiteY334" fmla="*/ 496560 h 755236"/>
                <a:gd name="connsiteX335" fmla="*/ 504599 w 1591877"/>
                <a:gd name="connsiteY335" fmla="*/ 496668 h 755236"/>
                <a:gd name="connsiteX336" fmla="*/ 504746 w 1591877"/>
                <a:gd name="connsiteY336" fmla="*/ 496765 h 755236"/>
                <a:gd name="connsiteX337" fmla="*/ 504819 w 1591877"/>
                <a:gd name="connsiteY337" fmla="*/ 496807 h 755236"/>
                <a:gd name="connsiteX338" fmla="*/ 504893 w 1591877"/>
                <a:gd name="connsiteY338" fmla="*/ 496844 h 755236"/>
                <a:gd name="connsiteX339" fmla="*/ 504966 w 1591877"/>
                <a:gd name="connsiteY339" fmla="*/ 496879 h 755236"/>
                <a:gd name="connsiteX340" fmla="*/ 505040 w 1591877"/>
                <a:gd name="connsiteY340" fmla="*/ 496912 h 755236"/>
                <a:gd name="connsiteX341" fmla="*/ 505113 w 1591877"/>
                <a:gd name="connsiteY341" fmla="*/ 496941 h 755236"/>
                <a:gd name="connsiteX342" fmla="*/ 505186 w 1591877"/>
                <a:gd name="connsiteY342" fmla="*/ 496965 h 755236"/>
                <a:gd name="connsiteX343" fmla="*/ 505260 w 1591877"/>
                <a:gd name="connsiteY343" fmla="*/ 496985 h 755236"/>
                <a:gd name="connsiteX344" fmla="*/ 505333 w 1591877"/>
                <a:gd name="connsiteY344" fmla="*/ 497003 h 755236"/>
                <a:gd name="connsiteX345" fmla="*/ 505406 w 1591877"/>
                <a:gd name="connsiteY345" fmla="*/ 497018 h 755236"/>
                <a:gd name="connsiteX346" fmla="*/ 505480 w 1591877"/>
                <a:gd name="connsiteY346" fmla="*/ 497029 h 755236"/>
                <a:gd name="connsiteX347" fmla="*/ 505553 w 1591877"/>
                <a:gd name="connsiteY347" fmla="*/ 497036 h 755236"/>
                <a:gd name="connsiteX348" fmla="*/ 505626 w 1591877"/>
                <a:gd name="connsiteY348" fmla="*/ 497038 h 755236"/>
                <a:gd name="connsiteX349" fmla="*/ 505700 w 1591877"/>
                <a:gd name="connsiteY349" fmla="*/ 497038 h 755236"/>
                <a:gd name="connsiteX350" fmla="*/ 505773 w 1591877"/>
                <a:gd name="connsiteY350" fmla="*/ 497034 h 755236"/>
                <a:gd name="connsiteX351" fmla="*/ 505846 w 1591877"/>
                <a:gd name="connsiteY351" fmla="*/ 497027 h 755236"/>
                <a:gd name="connsiteX352" fmla="*/ 505920 w 1591877"/>
                <a:gd name="connsiteY352" fmla="*/ 497016 h 755236"/>
                <a:gd name="connsiteX353" fmla="*/ 505993 w 1591877"/>
                <a:gd name="connsiteY353" fmla="*/ 497000 h 755236"/>
                <a:gd name="connsiteX354" fmla="*/ 506067 w 1591877"/>
                <a:gd name="connsiteY354" fmla="*/ 496983 h 755236"/>
                <a:gd name="connsiteX355" fmla="*/ 506140 w 1591877"/>
                <a:gd name="connsiteY355" fmla="*/ 496961 h 755236"/>
                <a:gd name="connsiteX356" fmla="*/ 506213 w 1591877"/>
                <a:gd name="connsiteY356" fmla="*/ 496937 h 755236"/>
                <a:gd name="connsiteX357" fmla="*/ 506287 w 1591877"/>
                <a:gd name="connsiteY357" fmla="*/ 496908 h 755236"/>
                <a:gd name="connsiteX358" fmla="*/ 506360 w 1591877"/>
                <a:gd name="connsiteY358" fmla="*/ 496875 h 755236"/>
                <a:gd name="connsiteX359" fmla="*/ 506433 w 1591877"/>
                <a:gd name="connsiteY359" fmla="*/ 496838 h 755236"/>
                <a:gd name="connsiteX360" fmla="*/ 506507 w 1591877"/>
                <a:gd name="connsiteY360" fmla="*/ 496798 h 755236"/>
                <a:gd name="connsiteX361" fmla="*/ 506584 w 1591877"/>
                <a:gd name="connsiteY361" fmla="*/ 496752 h 755236"/>
                <a:gd name="connsiteX362" fmla="*/ 506664 w 1591877"/>
                <a:gd name="connsiteY362" fmla="*/ 496701 h 755236"/>
                <a:gd name="connsiteX363" fmla="*/ 506822 w 1591877"/>
                <a:gd name="connsiteY363" fmla="*/ 496587 h 755236"/>
                <a:gd name="connsiteX364" fmla="*/ 506980 w 1591877"/>
                <a:gd name="connsiteY364" fmla="*/ 496454 h 755236"/>
                <a:gd name="connsiteX365" fmla="*/ 507138 w 1591877"/>
                <a:gd name="connsiteY365" fmla="*/ 496307 h 755236"/>
                <a:gd name="connsiteX366" fmla="*/ 507295 w 1591877"/>
                <a:gd name="connsiteY366" fmla="*/ 496142 h 755236"/>
                <a:gd name="connsiteX367" fmla="*/ 507453 w 1591877"/>
                <a:gd name="connsiteY367" fmla="*/ 495961 h 755236"/>
                <a:gd name="connsiteX368" fmla="*/ 507768 w 1591877"/>
                <a:gd name="connsiteY368" fmla="*/ 495547 h 755236"/>
                <a:gd name="connsiteX369" fmla="*/ 508084 w 1591877"/>
                <a:gd name="connsiteY369" fmla="*/ 495067 h 755236"/>
                <a:gd name="connsiteX370" fmla="*/ 508399 w 1591877"/>
                <a:gd name="connsiteY370" fmla="*/ 494519 h 755236"/>
                <a:gd name="connsiteX371" fmla="*/ 509030 w 1591877"/>
                <a:gd name="connsiteY371" fmla="*/ 493220 h 755236"/>
                <a:gd name="connsiteX372" fmla="*/ 509661 w 1591877"/>
                <a:gd name="connsiteY372" fmla="*/ 491652 h 755236"/>
                <a:gd name="connsiteX373" fmla="*/ 510288 w 1591877"/>
                <a:gd name="connsiteY373" fmla="*/ 489814 h 755236"/>
                <a:gd name="connsiteX374" fmla="*/ 510919 w 1591877"/>
                <a:gd name="connsiteY374" fmla="*/ 487709 h 755236"/>
                <a:gd name="connsiteX375" fmla="*/ 511550 w 1591877"/>
                <a:gd name="connsiteY375" fmla="*/ 485339 h 755236"/>
                <a:gd name="connsiteX376" fmla="*/ 512181 w 1591877"/>
                <a:gd name="connsiteY376" fmla="*/ 482708 h 755236"/>
                <a:gd name="connsiteX377" fmla="*/ 512812 w 1591877"/>
                <a:gd name="connsiteY377" fmla="*/ 479817 h 755236"/>
                <a:gd name="connsiteX378" fmla="*/ 513443 w 1591877"/>
                <a:gd name="connsiteY378" fmla="*/ 476673 h 755236"/>
                <a:gd name="connsiteX379" fmla="*/ 514074 w 1591877"/>
                <a:gd name="connsiteY379" fmla="*/ 473278 h 755236"/>
                <a:gd name="connsiteX380" fmla="*/ 514705 w 1591877"/>
                <a:gd name="connsiteY380" fmla="*/ 469638 h 755236"/>
                <a:gd name="connsiteX381" fmla="*/ 515335 w 1591877"/>
                <a:gd name="connsiteY381" fmla="*/ 465761 h 755236"/>
                <a:gd name="connsiteX382" fmla="*/ 515966 w 1591877"/>
                <a:gd name="connsiteY382" fmla="*/ 461650 h 755236"/>
                <a:gd name="connsiteX383" fmla="*/ 516597 w 1591877"/>
                <a:gd name="connsiteY383" fmla="*/ 457316 h 755236"/>
                <a:gd name="connsiteX384" fmla="*/ 517228 w 1591877"/>
                <a:gd name="connsiteY384" fmla="*/ 452765 h 755236"/>
                <a:gd name="connsiteX385" fmla="*/ 517859 w 1591877"/>
                <a:gd name="connsiteY385" fmla="*/ 448005 h 755236"/>
                <a:gd name="connsiteX386" fmla="*/ 518486 w 1591877"/>
                <a:gd name="connsiteY386" fmla="*/ 443046 h 755236"/>
                <a:gd name="connsiteX387" fmla="*/ 519117 w 1591877"/>
                <a:gd name="connsiteY387" fmla="*/ 437896 h 755236"/>
                <a:gd name="connsiteX388" fmla="*/ 520379 w 1591877"/>
                <a:gd name="connsiteY388" fmla="*/ 427072 h 755236"/>
                <a:gd name="connsiteX389" fmla="*/ 521641 w 1591877"/>
                <a:gd name="connsiteY389" fmla="*/ 415613 h 755236"/>
                <a:gd name="connsiteX390" fmla="*/ 522902 w 1591877"/>
                <a:gd name="connsiteY390" fmla="*/ 403620 h 755236"/>
                <a:gd name="connsiteX391" fmla="*/ 524164 w 1591877"/>
                <a:gd name="connsiteY391" fmla="*/ 391193 h 755236"/>
                <a:gd name="connsiteX392" fmla="*/ 526684 w 1591877"/>
                <a:gd name="connsiteY392" fmla="*/ 365466 h 755236"/>
                <a:gd name="connsiteX393" fmla="*/ 529207 w 1591877"/>
                <a:gd name="connsiteY393" fmla="*/ 339354 h 755236"/>
                <a:gd name="connsiteX394" fmla="*/ 530469 w 1591877"/>
                <a:gd name="connsiteY394" fmla="*/ 326454 h 755236"/>
                <a:gd name="connsiteX395" fmla="*/ 531731 w 1591877"/>
                <a:gd name="connsiteY395" fmla="*/ 313824 h 755236"/>
                <a:gd name="connsiteX396" fmla="*/ 532993 w 1591877"/>
                <a:gd name="connsiteY396" fmla="*/ 301586 h 755236"/>
                <a:gd name="connsiteX397" fmla="*/ 534255 w 1591877"/>
                <a:gd name="connsiteY397" fmla="*/ 289859 h 755236"/>
                <a:gd name="connsiteX398" fmla="*/ 535513 w 1591877"/>
                <a:gd name="connsiteY398" fmla="*/ 278768 h 755236"/>
                <a:gd name="connsiteX399" fmla="*/ 536144 w 1591877"/>
                <a:gd name="connsiteY399" fmla="*/ 273495 h 755236"/>
                <a:gd name="connsiteX400" fmla="*/ 536774 w 1591877"/>
                <a:gd name="connsiteY400" fmla="*/ 268424 h 755236"/>
                <a:gd name="connsiteX401" fmla="*/ 537405 w 1591877"/>
                <a:gd name="connsiteY401" fmla="*/ 263566 h 755236"/>
                <a:gd name="connsiteX402" fmla="*/ 538036 w 1591877"/>
                <a:gd name="connsiteY402" fmla="*/ 258938 h 755236"/>
                <a:gd name="connsiteX403" fmla="*/ 538667 w 1591877"/>
                <a:gd name="connsiteY403" fmla="*/ 254550 h 755236"/>
                <a:gd name="connsiteX404" fmla="*/ 539298 w 1591877"/>
                <a:gd name="connsiteY404" fmla="*/ 250417 h 755236"/>
                <a:gd name="connsiteX405" fmla="*/ 539929 w 1591877"/>
                <a:gd name="connsiteY405" fmla="*/ 246548 h 755236"/>
                <a:gd name="connsiteX406" fmla="*/ 540560 w 1591877"/>
                <a:gd name="connsiteY406" fmla="*/ 242955 h 755236"/>
                <a:gd name="connsiteX407" fmla="*/ 541191 w 1591877"/>
                <a:gd name="connsiteY407" fmla="*/ 239650 h 755236"/>
                <a:gd name="connsiteX408" fmla="*/ 541821 w 1591877"/>
                <a:gd name="connsiteY408" fmla="*/ 236644 h 755236"/>
                <a:gd name="connsiteX409" fmla="*/ 542452 w 1591877"/>
                <a:gd name="connsiteY409" fmla="*/ 233945 h 755236"/>
                <a:gd name="connsiteX410" fmla="*/ 543080 w 1591877"/>
                <a:gd name="connsiteY410" fmla="*/ 231562 h 755236"/>
                <a:gd name="connsiteX411" fmla="*/ 543710 w 1591877"/>
                <a:gd name="connsiteY411" fmla="*/ 229506 h 755236"/>
                <a:gd name="connsiteX412" fmla="*/ 544341 w 1591877"/>
                <a:gd name="connsiteY412" fmla="*/ 227782 h 755236"/>
                <a:gd name="connsiteX413" fmla="*/ 544972 w 1591877"/>
                <a:gd name="connsiteY413" fmla="*/ 226397 h 755236"/>
                <a:gd name="connsiteX414" fmla="*/ 545288 w 1591877"/>
                <a:gd name="connsiteY414" fmla="*/ 225835 h 755236"/>
                <a:gd name="connsiteX415" fmla="*/ 545603 w 1591877"/>
                <a:gd name="connsiteY415" fmla="*/ 225360 h 755236"/>
                <a:gd name="connsiteX416" fmla="*/ 545761 w 1591877"/>
                <a:gd name="connsiteY416" fmla="*/ 225155 h 755236"/>
                <a:gd name="connsiteX417" fmla="*/ 545919 w 1591877"/>
                <a:gd name="connsiteY417" fmla="*/ 224972 h 755236"/>
                <a:gd name="connsiteX418" fmla="*/ 546076 w 1591877"/>
                <a:gd name="connsiteY418" fmla="*/ 224812 h 755236"/>
                <a:gd name="connsiteX419" fmla="*/ 546234 w 1591877"/>
                <a:gd name="connsiteY419" fmla="*/ 224673 h 755236"/>
                <a:gd name="connsiteX420" fmla="*/ 546311 w 1591877"/>
                <a:gd name="connsiteY420" fmla="*/ 224611 h 755236"/>
                <a:gd name="connsiteX421" fmla="*/ 546392 w 1591877"/>
                <a:gd name="connsiteY421" fmla="*/ 224556 h 755236"/>
                <a:gd name="connsiteX422" fmla="*/ 546469 w 1591877"/>
                <a:gd name="connsiteY422" fmla="*/ 224506 h 755236"/>
                <a:gd name="connsiteX423" fmla="*/ 546549 w 1591877"/>
                <a:gd name="connsiteY423" fmla="*/ 224464 h 755236"/>
                <a:gd name="connsiteX424" fmla="*/ 546626 w 1591877"/>
                <a:gd name="connsiteY424" fmla="*/ 224424 h 755236"/>
                <a:gd name="connsiteX425" fmla="*/ 546707 w 1591877"/>
                <a:gd name="connsiteY425" fmla="*/ 224391 h 755236"/>
                <a:gd name="connsiteX426" fmla="*/ 546784 w 1591877"/>
                <a:gd name="connsiteY426" fmla="*/ 224365 h 755236"/>
                <a:gd name="connsiteX427" fmla="*/ 546865 w 1591877"/>
                <a:gd name="connsiteY427" fmla="*/ 224343 h 755236"/>
                <a:gd name="connsiteX428" fmla="*/ 546927 w 1591877"/>
                <a:gd name="connsiteY428" fmla="*/ 224329 h 755236"/>
                <a:gd name="connsiteX429" fmla="*/ 546990 w 1591877"/>
                <a:gd name="connsiteY429" fmla="*/ 224321 h 755236"/>
                <a:gd name="connsiteX430" fmla="*/ 547052 w 1591877"/>
                <a:gd name="connsiteY430" fmla="*/ 224314 h 755236"/>
                <a:gd name="connsiteX431" fmla="*/ 547114 w 1591877"/>
                <a:gd name="connsiteY431" fmla="*/ 224312 h 755236"/>
                <a:gd name="connsiteX432" fmla="*/ 547177 w 1591877"/>
                <a:gd name="connsiteY432" fmla="*/ 224312 h 755236"/>
                <a:gd name="connsiteX433" fmla="*/ 547239 w 1591877"/>
                <a:gd name="connsiteY433" fmla="*/ 224316 h 755236"/>
                <a:gd name="connsiteX434" fmla="*/ 547301 w 1591877"/>
                <a:gd name="connsiteY434" fmla="*/ 224325 h 755236"/>
                <a:gd name="connsiteX435" fmla="*/ 547364 w 1591877"/>
                <a:gd name="connsiteY435" fmla="*/ 224336 h 755236"/>
                <a:gd name="connsiteX436" fmla="*/ 547426 w 1591877"/>
                <a:gd name="connsiteY436" fmla="*/ 224351 h 755236"/>
                <a:gd name="connsiteX437" fmla="*/ 547488 w 1591877"/>
                <a:gd name="connsiteY437" fmla="*/ 224371 h 755236"/>
                <a:gd name="connsiteX438" fmla="*/ 547551 w 1591877"/>
                <a:gd name="connsiteY438" fmla="*/ 224393 h 755236"/>
                <a:gd name="connsiteX439" fmla="*/ 547613 w 1591877"/>
                <a:gd name="connsiteY439" fmla="*/ 224420 h 755236"/>
                <a:gd name="connsiteX440" fmla="*/ 547675 w 1591877"/>
                <a:gd name="connsiteY440" fmla="*/ 224448 h 755236"/>
                <a:gd name="connsiteX441" fmla="*/ 547741 w 1591877"/>
                <a:gd name="connsiteY441" fmla="*/ 224481 h 755236"/>
                <a:gd name="connsiteX442" fmla="*/ 547804 w 1591877"/>
                <a:gd name="connsiteY442" fmla="*/ 224519 h 755236"/>
                <a:gd name="connsiteX443" fmla="*/ 547866 w 1591877"/>
                <a:gd name="connsiteY443" fmla="*/ 224558 h 755236"/>
                <a:gd name="connsiteX444" fmla="*/ 547991 w 1591877"/>
                <a:gd name="connsiteY444" fmla="*/ 224651 h 755236"/>
                <a:gd name="connsiteX445" fmla="*/ 548116 w 1591877"/>
                <a:gd name="connsiteY445" fmla="*/ 224757 h 755236"/>
                <a:gd name="connsiteX446" fmla="*/ 548240 w 1591877"/>
                <a:gd name="connsiteY446" fmla="*/ 224875 h 755236"/>
                <a:gd name="connsiteX447" fmla="*/ 548365 w 1591877"/>
                <a:gd name="connsiteY447" fmla="*/ 225010 h 755236"/>
                <a:gd name="connsiteX448" fmla="*/ 548614 w 1591877"/>
                <a:gd name="connsiteY448" fmla="*/ 225322 h 755236"/>
                <a:gd name="connsiteX449" fmla="*/ 548864 w 1591877"/>
                <a:gd name="connsiteY449" fmla="*/ 225692 h 755236"/>
                <a:gd name="connsiteX450" fmla="*/ 549113 w 1591877"/>
                <a:gd name="connsiteY450" fmla="*/ 226119 h 755236"/>
                <a:gd name="connsiteX451" fmla="*/ 549363 w 1591877"/>
                <a:gd name="connsiteY451" fmla="*/ 226606 h 755236"/>
                <a:gd name="connsiteX452" fmla="*/ 549865 w 1591877"/>
                <a:gd name="connsiteY452" fmla="*/ 227751 h 755236"/>
                <a:gd name="connsiteX453" fmla="*/ 550364 w 1591877"/>
                <a:gd name="connsiteY453" fmla="*/ 229127 h 755236"/>
                <a:gd name="connsiteX454" fmla="*/ 550863 w 1591877"/>
                <a:gd name="connsiteY454" fmla="*/ 230732 h 755236"/>
                <a:gd name="connsiteX455" fmla="*/ 551365 w 1591877"/>
                <a:gd name="connsiteY455" fmla="*/ 232569 h 755236"/>
                <a:gd name="connsiteX456" fmla="*/ 551864 w 1591877"/>
                <a:gd name="connsiteY456" fmla="*/ 234636 h 755236"/>
                <a:gd name="connsiteX457" fmla="*/ 552363 w 1591877"/>
                <a:gd name="connsiteY457" fmla="*/ 236928 h 755236"/>
                <a:gd name="connsiteX458" fmla="*/ 552866 w 1591877"/>
                <a:gd name="connsiteY458" fmla="*/ 239447 h 755236"/>
                <a:gd name="connsiteX459" fmla="*/ 553364 w 1591877"/>
                <a:gd name="connsiteY459" fmla="*/ 242191 h 755236"/>
                <a:gd name="connsiteX460" fmla="*/ 553863 w 1591877"/>
                <a:gd name="connsiteY460" fmla="*/ 245155 h 755236"/>
                <a:gd name="connsiteX461" fmla="*/ 554366 w 1591877"/>
                <a:gd name="connsiteY461" fmla="*/ 248338 h 755236"/>
                <a:gd name="connsiteX462" fmla="*/ 554865 w 1591877"/>
                <a:gd name="connsiteY462" fmla="*/ 251736 h 755236"/>
                <a:gd name="connsiteX463" fmla="*/ 555363 w 1591877"/>
                <a:gd name="connsiteY463" fmla="*/ 255347 h 755236"/>
                <a:gd name="connsiteX464" fmla="*/ 555866 w 1591877"/>
                <a:gd name="connsiteY464" fmla="*/ 259165 h 755236"/>
                <a:gd name="connsiteX465" fmla="*/ 556365 w 1591877"/>
                <a:gd name="connsiteY465" fmla="*/ 263186 h 755236"/>
                <a:gd name="connsiteX466" fmla="*/ 556864 w 1591877"/>
                <a:gd name="connsiteY466" fmla="*/ 267406 h 755236"/>
                <a:gd name="connsiteX467" fmla="*/ 557366 w 1591877"/>
                <a:gd name="connsiteY467" fmla="*/ 271823 h 755236"/>
                <a:gd name="connsiteX468" fmla="*/ 557865 w 1591877"/>
                <a:gd name="connsiteY468" fmla="*/ 276430 h 755236"/>
                <a:gd name="connsiteX469" fmla="*/ 558364 w 1591877"/>
                <a:gd name="connsiteY469" fmla="*/ 281219 h 755236"/>
                <a:gd name="connsiteX470" fmla="*/ 558863 w 1591877"/>
                <a:gd name="connsiteY470" fmla="*/ 286186 h 755236"/>
                <a:gd name="connsiteX471" fmla="*/ 559365 w 1591877"/>
                <a:gd name="connsiteY471" fmla="*/ 291325 h 755236"/>
                <a:gd name="connsiteX472" fmla="*/ 559864 w 1591877"/>
                <a:gd name="connsiteY472" fmla="*/ 296632 h 755236"/>
                <a:gd name="connsiteX473" fmla="*/ 560366 w 1591877"/>
                <a:gd name="connsiteY473" fmla="*/ 302097 h 755236"/>
                <a:gd name="connsiteX474" fmla="*/ 560865 w 1591877"/>
                <a:gd name="connsiteY474" fmla="*/ 307716 h 755236"/>
                <a:gd name="connsiteX475" fmla="*/ 561863 w 1591877"/>
                <a:gd name="connsiteY475" fmla="*/ 319379 h 755236"/>
                <a:gd name="connsiteX476" fmla="*/ 562864 w 1591877"/>
                <a:gd name="connsiteY476" fmla="*/ 331562 h 755236"/>
                <a:gd name="connsiteX477" fmla="*/ 563866 w 1591877"/>
                <a:gd name="connsiteY477" fmla="*/ 344203 h 755236"/>
                <a:gd name="connsiteX478" fmla="*/ 564863 w 1591877"/>
                <a:gd name="connsiteY478" fmla="*/ 357231 h 755236"/>
                <a:gd name="connsiteX479" fmla="*/ 565865 w 1591877"/>
                <a:gd name="connsiteY479" fmla="*/ 370577 h 755236"/>
                <a:gd name="connsiteX480" fmla="*/ 566866 w 1591877"/>
                <a:gd name="connsiteY480" fmla="*/ 384164 h 755236"/>
                <a:gd name="connsiteX481" fmla="*/ 568865 w 1591877"/>
                <a:gd name="connsiteY481" fmla="*/ 411764 h 755236"/>
                <a:gd name="connsiteX482" fmla="*/ 570864 w 1591877"/>
                <a:gd name="connsiteY482" fmla="*/ 439398 h 755236"/>
                <a:gd name="connsiteX483" fmla="*/ 571865 w 1591877"/>
                <a:gd name="connsiteY483" fmla="*/ 453025 h 755236"/>
                <a:gd name="connsiteX484" fmla="*/ 572863 w 1591877"/>
                <a:gd name="connsiteY484" fmla="*/ 466419 h 755236"/>
                <a:gd name="connsiteX485" fmla="*/ 573864 w 1591877"/>
                <a:gd name="connsiteY485" fmla="*/ 479496 h 755236"/>
                <a:gd name="connsiteX486" fmla="*/ 574866 w 1591877"/>
                <a:gd name="connsiteY486" fmla="*/ 492176 h 755236"/>
                <a:gd name="connsiteX487" fmla="*/ 575863 w 1591877"/>
                <a:gd name="connsiteY487" fmla="*/ 504383 h 755236"/>
                <a:gd name="connsiteX488" fmla="*/ 576366 w 1591877"/>
                <a:gd name="connsiteY488" fmla="*/ 510282 h 755236"/>
                <a:gd name="connsiteX489" fmla="*/ 576865 w 1591877"/>
                <a:gd name="connsiteY489" fmla="*/ 516036 h 755236"/>
                <a:gd name="connsiteX490" fmla="*/ 577364 w 1591877"/>
                <a:gd name="connsiteY490" fmla="*/ 521630 h 755236"/>
                <a:gd name="connsiteX491" fmla="*/ 577866 w 1591877"/>
                <a:gd name="connsiteY491" fmla="*/ 527060 h 755236"/>
                <a:gd name="connsiteX492" fmla="*/ 578365 w 1591877"/>
                <a:gd name="connsiteY492" fmla="*/ 532314 h 755236"/>
                <a:gd name="connsiteX493" fmla="*/ 578864 w 1591877"/>
                <a:gd name="connsiteY493" fmla="*/ 537385 h 755236"/>
                <a:gd name="connsiteX494" fmla="*/ 579473 w 1591877"/>
                <a:gd name="connsiteY494" fmla="*/ 543275 h 755236"/>
                <a:gd name="connsiteX495" fmla="*/ 580078 w 1591877"/>
                <a:gd name="connsiteY495" fmla="*/ 548867 h 755236"/>
                <a:gd name="connsiteX496" fmla="*/ 580683 w 1591877"/>
                <a:gd name="connsiteY496" fmla="*/ 554147 h 755236"/>
                <a:gd name="connsiteX497" fmla="*/ 581288 w 1591877"/>
                <a:gd name="connsiteY497" fmla="*/ 559104 h 755236"/>
                <a:gd name="connsiteX498" fmla="*/ 581897 w 1591877"/>
                <a:gd name="connsiteY498" fmla="*/ 563721 h 755236"/>
                <a:gd name="connsiteX499" fmla="*/ 582502 w 1591877"/>
                <a:gd name="connsiteY499" fmla="*/ 567988 h 755236"/>
                <a:gd name="connsiteX500" fmla="*/ 582807 w 1591877"/>
                <a:gd name="connsiteY500" fmla="*/ 569988 h 755236"/>
                <a:gd name="connsiteX501" fmla="*/ 583108 w 1591877"/>
                <a:gd name="connsiteY501" fmla="*/ 571894 h 755236"/>
                <a:gd name="connsiteX502" fmla="*/ 583412 w 1591877"/>
                <a:gd name="connsiteY502" fmla="*/ 573707 h 755236"/>
                <a:gd name="connsiteX503" fmla="*/ 583716 w 1591877"/>
                <a:gd name="connsiteY503" fmla="*/ 575424 h 755236"/>
                <a:gd name="connsiteX504" fmla="*/ 584017 w 1591877"/>
                <a:gd name="connsiteY504" fmla="*/ 577047 h 755236"/>
                <a:gd name="connsiteX505" fmla="*/ 584322 w 1591877"/>
                <a:gd name="connsiteY505" fmla="*/ 578573 h 755236"/>
                <a:gd name="connsiteX506" fmla="*/ 584626 w 1591877"/>
                <a:gd name="connsiteY506" fmla="*/ 579999 h 755236"/>
                <a:gd name="connsiteX507" fmla="*/ 584927 w 1591877"/>
                <a:gd name="connsiteY507" fmla="*/ 581327 h 755236"/>
                <a:gd name="connsiteX508" fmla="*/ 585231 w 1591877"/>
                <a:gd name="connsiteY508" fmla="*/ 582554 h 755236"/>
                <a:gd name="connsiteX509" fmla="*/ 585532 w 1591877"/>
                <a:gd name="connsiteY509" fmla="*/ 583681 h 755236"/>
                <a:gd name="connsiteX510" fmla="*/ 585836 w 1591877"/>
                <a:gd name="connsiteY510" fmla="*/ 584703 h 755236"/>
                <a:gd name="connsiteX511" fmla="*/ 586141 w 1591877"/>
                <a:gd name="connsiteY511" fmla="*/ 585623 h 755236"/>
                <a:gd name="connsiteX512" fmla="*/ 586442 w 1591877"/>
                <a:gd name="connsiteY512" fmla="*/ 586438 h 755236"/>
                <a:gd name="connsiteX513" fmla="*/ 586746 w 1591877"/>
                <a:gd name="connsiteY513" fmla="*/ 587149 h 755236"/>
                <a:gd name="connsiteX514" fmla="*/ 587051 w 1591877"/>
                <a:gd name="connsiteY514" fmla="*/ 587752 h 755236"/>
                <a:gd name="connsiteX515" fmla="*/ 587351 w 1591877"/>
                <a:gd name="connsiteY515" fmla="*/ 588252 h 755236"/>
                <a:gd name="connsiteX516" fmla="*/ 587505 w 1591877"/>
                <a:gd name="connsiteY516" fmla="*/ 588461 h 755236"/>
                <a:gd name="connsiteX517" fmla="*/ 587656 w 1591877"/>
                <a:gd name="connsiteY517" fmla="*/ 588642 h 755236"/>
                <a:gd name="connsiteX518" fmla="*/ 587806 w 1591877"/>
                <a:gd name="connsiteY518" fmla="*/ 588798 h 755236"/>
                <a:gd name="connsiteX519" fmla="*/ 587883 w 1591877"/>
                <a:gd name="connsiteY519" fmla="*/ 588864 h 755236"/>
                <a:gd name="connsiteX520" fmla="*/ 587960 w 1591877"/>
                <a:gd name="connsiteY520" fmla="*/ 588926 h 755236"/>
                <a:gd name="connsiteX521" fmla="*/ 588034 w 1591877"/>
                <a:gd name="connsiteY521" fmla="*/ 588979 h 755236"/>
                <a:gd name="connsiteX522" fmla="*/ 588111 w 1591877"/>
                <a:gd name="connsiteY522" fmla="*/ 589027 h 755236"/>
                <a:gd name="connsiteX523" fmla="*/ 588188 w 1591877"/>
                <a:gd name="connsiteY523" fmla="*/ 589067 h 755236"/>
                <a:gd name="connsiteX524" fmla="*/ 588261 w 1591877"/>
                <a:gd name="connsiteY524" fmla="*/ 589100 h 755236"/>
                <a:gd name="connsiteX525" fmla="*/ 588338 w 1591877"/>
                <a:gd name="connsiteY525" fmla="*/ 589126 h 755236"/>
                <a:gd name="connsiteX526" fmla="*/ 588415 w 1591877"/>
                <a:gd name="connsiteY526" fmla="*/ 589146 h 755236"/>
                <a:gd name="connsiteX527" fmla="*/ 588488 w 1591877"/>
                <a:gd name="connsiteY527" fmla="*/ 589159 h 755236"/>
                <a:gd name="connsiteX528" fmla="*/ 588565 w 1591877"/>
                <a:gd name="connsiteY528" fmla="*/ 589166 h 755236"/>
                <a:gd name="connsiteX529" fmla="*/ 588642 w 1591877"/>
                <a:gd name="connsiteY529" fmla="*/ 589166 h 755236"/>
                <a:gd name="connsiteX530" fmla="*/ 588716 w 1591877"/>
                <a:gd name="connsiteY530" fmla="*/ 589159 h 755236"/>
                <a:gd name="connsiteX531" fmla="*/ 588793 w 1591877"/>
                <a:gd name="connsiteY531" fmla="*/ 589144 h 755236"/>
                <a:gd name="connsiteX532" fmla="*/ 588870 w 1591877"/>
                <a:gd name="connsiteY532" fmla="*/ 589124 h 755236"/>
                <a:gd name="connsiteX533" fmla="*/ 588943 w 1591877"/>
                <a:gd name="connsiteY533" fmla="*/ 589095 h 755236"/>
                <a:gd name="connsiteX534" fmla="*/ 589020 w 1591877"/>
                <a:gd name="connsiteY534" fmla="*/ 589060 h 755236"/>
                <a:gd name="connsiteX535" fmla="*/ 589094 w 1591877"/>
                <a:gd name="connsiteY535" fmla="*/ 589018 h 755236"/>
                <a:gd name="connsiteX536" fmla="*/ 589171 w 1591877"/>
                <a:gd name="connsiteY536" fmla="*/ 588970 h 755236"/>
                <a:gd name="connsiteX537" fmla="*/ 589248 w 1591877"/>
                <a:gd name="connsiteY537" fmla="*/ 588915 h 755236"/>
                <a:gd name="connsiteX538" fmla="*/ 589321 w 1591877"/>
                <a:gd name="connsiteY538" fmla="*/ 588853 h 755236"/>
                <a:gd name="connsiteX539" fmla="*/ 589398 w 1591877"/>
                <a:gd name="connsiteY539" fmla="*/ 588785 h 755236"/>
                <a:gd name="connsiteX540" fmla="*/ 589475 w 1591877"/>
                <a:gd name="connsiteY540" fmla="*/ 588708 h 755236"/>
                <a:gd name="connsiteX541" fmla="*/ 589625 w 1591877"/>
                <a:gd name="connsiteY541" fmla="*/ 588536 h 755236"/>
                <a:gd name="connsiteX542" fmla="*/ 589780 w 1591877"/>
                <a:gd name="connsiteY542" fmla="*/ 588336 h 755236"/>
                <a:gd name="connsiteX543" fmla="*/ 589930 w 1591877"/>
                <a:gd name="connsiteY543" fmla="*/ 588107 h 755236"/>
                <a:gd name="connsiteX544" fmla="*/ 590080 w 1591877"/>
                <a:gd name="connsiteY544" fmla="*/ 587851 h 755236"/>
                <a:gd name="connsiteX545" fmla="*/ 590385 w 1591877"/>
                <a:gd name="connsiteY545" fmla="*/ 587259 h 755236"/>
                <a:gd name="connsiteX546" fmla="*/ 590685 w 1591877"/>
                <a:gd name="connsiteY546" fmla="*/ 586554 h 755236"/>
                <a:gd name="connsiteX547" fmla="*/ 590990 w 1591877"/>
                <a:gd name="connsiteY547" fmla="*/ 585740 h 755236"/>
                <a:gd name="connsiteX548" fmla="*/ 591294 w 1591877"/>
                <a:gd name="connsiteY548" fmla="*/ 584815 h 755236"/>
                <a:gd name="connsiteX549" fmla="*/ 591595 w 1591877"/>
                <a:gd name="connsiteY549" fmla="*/ 583780 h 755236"/>
                <a:gd name="connsiteX550" fmla="*/ 591900 w 1591877"/>
                <a:gd name="connsiteY550" fmla="*/ 582635 h 755236"/>
                <a:gd name="connsiteX551" fmla="*/ 592204 w 1591877"/>
                <a:gd name="connsiteY551" fmla="*/ 581378 h 755236"/>
                <a:gd name="connsiteX552" fmla="*/ 592505 w 1591877"/>
                <a:gd name="connsiteY552" fmla="*/ 580013 h 755236"/>
                <a:gd name="connsiteX553" fmla="*/ 592809 w 1591877"/>
                <a:gd name="connsiteY553" fmla="*/ 578537 h 755236"/>
                <a:gd name="connsiteX554" fmla="*/ 593114 w 1591877"/>
                <a:gd name="connsiteY554" fmla="*/ 576954 h 755236"/>
                <a:gd name="connsiteX555" fmla="*/ 593414 w 1591877"/>
                <a:gd name="connsiteY555" fmla="*/ 575263 h 755236"/>
                <a:gd name="connsiteX556" fmla="*/ 593719 w 1591877"/>
                <a:gd name="connsiteY556" fmla="*/ 573462 h 755236"/>
                <a:gd name="connsiteX557" fmla="*/ 594023 w 1591877"/>
                <a:gd name="connsiteY557" fmla="*/ 571555 h 755236"/>
                <a:gd name="connsiteX558" fmla="*/ 594324 w 1591877"/>
                <a:gd name="connsiteY558" fmla="*/ 569541 h 755236"/>
                <a:gd name="connsiteX559" fmla="*/ 594628 w 1591877"/>
                <a:gd name="connsiteY559" fmla="*/ 567420 h 755236"/>
                <a:gd name="connsiteX560" fmla="*/ 594933 w 1591877"/>
                <a:gd name="connsiteY560" fmla="*/ 565194 h 755236"/>
                <a:gd name="connsiteX561" fmla="*/ 595234 w 1591877"/>
                <a:gd name="connsiteY561" fmla="*/ 562865 h 755236"/>
                <a:gd name="connsiteX562" fmla="*/ 595538 w 1591877"/>
                <a:gd name="connsiteY562" fmla="*/ 560432 h 755236"/>
                <a:gd name="connsiteX563" fmla="*/ 595839 w 1591877"/>
                <a:gd name="connsiteY563" fmla="*/ 557895 h 755236"/>
                <a:gd name="connsiteX564" fmla="*/ 596143 w 1591877"/>
                <a:gd name="connsiteY564" fmla="*/ 555257 h 755236"/>
                <a:gd name="connsiteX565" fmla="*/ 596448 w 1591877"/>
                <a:gd name="connsiteY565" fmla="*/ 552518 h 755236"/>
                <a:gd name="connsiteX566" fmla="*/ 596749 w 1591877"/>
                <a:gd name="connsiteY566" fmla="*/ 549682 h 755236"/>
                <a:gd name="connsiteX567" fmla="*/ 597053 w 1591877"/>
                <a:gd name="connsiteY567" fmla="*/ 546745 h 755236"/>
                <a:gd name="connsiteX568" fmla="*/ 597357 w 1591877"/>
                <a:gd name="connsiteY568" fmla="*/ 543713 h 755236"/>
                <a:gd name="connsiteX569" fmla="*/ 597658 w 1591877"/>
                <a:gd name="connsiteY569" fmla="*/ 540584 h 755236"/>
                <a:gd name="connsiteX570" fmla="*/ 597963 w 1591877"/>
                <a:gd name="connsiteY570" fmla="*/ 537361 h 755236"/>
                <a:gd name="connsiteX571" fmla="*/ 598267 w 1591877"/>
                <a:gd name="connsiteY571" fmla="*/ 534044 h 755236"/>
                <a:gd name="connsiteX572" fmla="*/ 598568 w 1591877"/>
                <a:gd name="connsiteY572" fmla="*/ 530636 h 755236"/>
                <a:gd name="connsiteX573" fmla="*/ 598872 w 1591877"/>
                <a:gd name="connsiteY573" fmla="*/ 527137 h 755236"/>
                <a:gd name="connsiteX574" fmla="*/ 599477 w 1591877"/>
                <a:gd name="connsiteY574" fmla="*/ 519880 h 755236"/>
                <a:gd name="connsiteX575" fmla="*/ 600086 w 1591877"/>
                <a:gd name="connsiteY575" fmla="*/ 512279 h 755236"/>
                <a:gd name="connsiteX576" fmla="*/ 600692 w 1591877"/>
                <a:gd name="connsiteY576" fmla="*/ 504352 h 755236"/>
                <a:gd name="connsiteX577" fmla="*/ 601297 w 1591877"/>
                <a:gd name="connsiteY577" fmla="*/ 496113 h 755236"/>
                <a:gd name="connsiteX578" fmla="*/ 601902 w 1591877"/>
                <a:gd name="connsiteY578" fmla="*/ 487579 h 755236"/>
                <a:gd name="connsiteX579" fmla="*/ 602511 w 1591877"/>
                <a:gd name="connsiteY579" fmla="*/ 478763 h 755236"/>
                <a:gd name="connsiteX580" fmla="*/ 603116 w 1591877"/>
                <a:gd name="connsiteY580" fmla="*/ 469684 h 755236"/>
                <a:gd name="connsiteX581" fmla="*/ 603721 w 1591877"/>
                <a:gd name="connsiteY581" fmla="*/ 460359 h 755236"/>
                <a:gd name="connsiteX582" fmla="*/ 604326 w 1591877"/>
                <a:gd name="connsiteY582" fmla="*/ 450808 h 755236"/>
                <a:gd name="connsiteX583" fmla="*/ 604935 w 1591877"/>
                <a:gd name="connsiteY583" fmla="*/ 441047 h 755236"/>
                <a:gd name="connsiteX584" fmla="*/ 605541 w 1591877"/>
                <a:gd name="connsiteY584" fmla="*/ 431099 h 755236"/>
                <a:gd name="connsiteX585" fmla="*/ 606755 w 1591877"/>
                <a:gd name="connsiteY585" fmla="*/ 410714 h 755236"/>
                <a:gd name="connsiteX586" fmla="*/ 607965 w 1591877"/>
                <a:gd name="connsiteY586" fmla="*/ 389821 h 755236"/>
                <a:gd name="connsiteX587" fmla="*/ 610390 w 1591877"/>
                <a:gd name="connsiteY587" fmla="*/ 347202 h 755236"/>
                <a:gd name="connsiteX588" fmla="*/ 611604 w 1591877"/>
                <a:gd name="connsiteY588" fmla="*/ 325837 h 755236"/>
                <a:gd name="connsiteX589" fmla="*/ 612818 w 1591877"/>
                <a:gd name="connsiteY589" fmla="*/ 304675 h 755236"/>
                <a:gd name="connsiteX590" fmla="*/ 614028 w 1591877"/>
                <a:gd name="connsiteY590" fmla="*/ 283905 h 755236"/>
                <a:gd name="connsiteX591" fmla="*/ 614633 w 1591877"/>
                <a:gd name="connsiteY591" fmla="*/ 273721 h 755236"/>
                <a:gd name="connsiteX592" fmla="*/ 615242 w 1591877"/>
                <a:gd name="connsiteY592" fmla="*/ 263705 h 755236"/>
                <a:gd name="connsiteX593" fmla="*/ 615847 w 1591877"/>
                <a:gd name="connsiteY593" fmla="*/ 253876 h 755236"/>
                <a:gd name="connsiteX594" fmla="*/ 616453 w 1591877"/>
                <a:gd name="connsiteY594" fmla="*/ 244258 h 755236"/>
                <a:gd name="connsiteX595" fmla="*/ 617061 w 1591877"/>
                <a:gd name="connsiteY595" fmla="*/ 234872 h 755236"/>
                <a:gd name="connsiteX596" fmla="*/ 617667 w 1591877"/>
                <a:gd name="connsiteY596" fmla="*/ 225741 h 755236"/>
                <a:gd name="connsiteX597" fmla="*/ 618191 w 1591877"/>
                <a:gd name="connsiteY597" fmla="*/ 218063 h 755236"/>
                <a:gd name="connsiteX598" fmla="*/ 618716 w 1591877"/>
                <a:gd name="connsiteY598" fmla="*/ 210605 h 755236"/>
                <a:gd name="connsiteX599" fmla="*/ 619240 w 1591877"/>
                <a:gd name="connsiteY599" fmla="*/ 203379 h 755236"/>
                <a:gd name="connsiteX600" fmla="*/ 619765 w 1591877"/>
                <a:gd name="connsiteY600" fmla="*/ 196399 h 755236"/>
                <a:gd name="connsiteX601" fmla="*/ 620289 w 1591877"/>
                <a:gd name="connsiteY601" fmla="*/ 189674 h 755236"/>
                <a:gd name="connsiteX602" fmla="*/ 620814 w 1591877"/>
                <a:gd name="connsiteY602" fmla="*/ 183219 h 755236"/>
                <a:gd name="connsiteX603" fmla="*/ 621338 w 1591877"/>
                <a:gd name="connsiteY603" fmla="*/ 177045 h 755236"/>
                <a:gd name="connsiteX604" fmla="*/ 621859 w 1591877"/>
                <a:gd name="connsiteY604" fmla="*/ 171161 h 755236"/>
                <a:gd name="connsiteX605" fmla="*/ 622387 w 1591877"/>
                <a:gd name="connsiteY605" fmla="*/ 165582 h 755236"/>
                <a:gd name="connsiteX606" fmla="*/ 622648 w 1591877"/>
                <a:gd name="connsiteY606" fmla="*/ 162911 h 755236"/>
                <a:gd name="connsiteX607" fmla="*/ 622908 w 1591877"/>
                <a:gd name="connsiteY607" fmla="*/ 160317 h 755236"/>
                <a:gd name="connsiteX608" fmla="*/ 623172 w 1591877"/>
                <a:gd name="connsiteY608" fmla="*/ 157805 h 755236"/>
                <a:gd name="connsiteX609" fmla="*/ 623433 w 1591877"/>
                <a:gd name="connsiteY609" fmla="*/ 155374 h 755236"/>
                <a:gd name="connsiteX610" fmla="*/ 623697 w 1591877"/>
                <a:gd name="connsiteY610" fmla="*/ 153027 h 755236"/>
                <a:gd name="connsiteX611" fmla="*/ 623957 w 1591877"/>
                <a:gd name="connsiteY611" fmla="*/ 150766 h 755236"/>
                <a:gd name="connsiteX612" fmla="*/ 624221 w 1591877"/>
                <a:gd name="connsiteY612" fmla="*/ 148589 h 755236"/>
                <a:gd name="connsiteX613" fmla="*/ 624482 w 1591877"/>
                <a:gd name="connsiteY613" fmla="*/ 146499 h 755236"/>
                <a:gd name="connsiteX614" fmla="*/ 624746 w 1591877"/>
                <a:gd name="connsiteY614" fmla="*/ 144496 h 755236"/>
                <a:gd name="connsiteX615" fmla="*/ 625006 w 1591877"/>
                <a:gd name="connsiteY615" fmla="*/ 142583 h 755236"/>
                <a:gd name="connsiteX616" fmla="*/ 625270 w 1591877"/>
                <a:gd name="connsiteY616" fmla="*/ 140759 h 755236"/>
                <a:gd name="connsiteX617" fmla="*/ 625531 w 1591877"/>
                <a:gd name="connsiteY617" fmla="*/ 139025 h 755236"/>
                <a:gd name="connsiteX618" fmla="*/ 625795 w 1591877"/>
                <a:gd name="connsiteY618" fmla="*/ 137383 h 755236"/>
                <a:gd name="connsiteX619" fmla="*/ 626055 w 1591877"/>
                <a:gd name="connsiteY619" fmla="*/ 135834 h 755236"/>
                <a:gd name="connsiteX620" fmla="*/ 626319 w 1591877"/>
                <a:gd name="connsiteY620" fmla="*/ 134378 h 755236"/>
                <a:gd name="connsiteX621" fmla="*/ 626580 w 1591877"/>
                <a:gd name="connsiteY621" fmla="*/ 133016 h 755236"/>
                <a:gd name="connsiteX622" fmla="*/ 626840 w 1591877"/>
                <a:gd name="connsiteY622" fmla="*/ 131749 h 755236"/>
                <a:gd name="connsiteX623" fmla="*/ 627104 w 1591877"/>
                <a:gd name="connsiteY623" fmla="*/ 130577 h 755236"/>
                <a:gd name="connsiteX624" fmla="*/ 627368 w 1591877"/>
                <a:gd name="connsiteY624" fmla="*/ 129503 h 755236"/>
                <a:gd name="connsiteX625" fmla="*/ 627629 w 1591877"/>
                <a:gd name="connsiteY625" fmla="*/ 128524 h 755236"/>
                <a:gd name="connsiteX626" fmla="*/ 627889 w 1591877"/>
                <a:gd name="connsiteY626" fmla="*/ 127644 h 755236"/>
                <a:gd name="connsiteX627" fmla="*/ 628153 w 1591877"/>
                <a:gd name="connsiteY627" fmla="*/ 126862 h 755236"/>
                <a:gd name="connsiteX628" fmla="*/ 628414 w 1591877"/>
                <a:gd name="connsiteY628" fmla="*/ 126179 h 755236"/>
                <a:gd name="connsiteX629" fmla="*/ 628678 w 1591877"/>
                <a:gd name="connsiteY629" fmla="*/ 125595 h 755236"/>
                <a:gd name="connsiteX630" fmla="*/ 628938 w 1591877"/>
                <a:gd name="connsiteY630" fmla="*/ 125110 h 755236"/>
                <a:gd name="connsiteX631" fmla="*/ 629070 w 1591877"/>
                <a:gd name="connsiteY631" fmla="*/ 124906 h 755236"/>
                <a:gd name="connsiteX632" fmla="*/ 629202 w 1591877"/>
                <a:gd name="connsiteY632" fmla="*/ 124726 h 755236"/>
                <a:gd name="connsiteX633" fmla="*/ 629331 w 1591877"/>
                <a:gd name="connsiteY633" fmla="*/ 124572 h 755236"/>
                <a:gd name="connsiteX634" fmla="*/ 629397 w 1591877"/>
                <a:gd name="connsiteY634" fmla="*/ 124505 h 755236"/>
                <a:gd name="connsiteX635" fmla="*/ 629463 w 1591877"/>
                <a:gd name="connsiteY635" fmla="*/ 124443 h 755236"/>
                <a:gd name="connsiteX636" fmla="*/ 629529 w 1591877"/>
                <a:gd name="connsiteY636" fmla="*/ 124388 h 755236"/>
                <a:gd name="connsiteX637" fmla="*/ 629595 w 1591877"/>
                <a:gd name="connsiteY637" fmla="*/ 124339 h 755236"/>
                <a:gd name="connsiteX638" fmla="*/ 629661 w 1591877"/>
                <a:gd name="connsiteY638" fmla="*/ 124297 h 755236"/>
                <a:gd name="connsiteX639" fmla="*/ 629727 w 1591877"/>
                <a:gd name="connsiteY639" fmla="*/ 124261 h 755236"/>
                <a:gd name="connsiteX640" fmla="*/ 629793 w 1591877"/>
                <a:gd name="connsiteY640" fmla="*/ 124231 h 755236"/>
                <a:gd name="connsiteX641" fmla="*/ 629855 w 1591877"/>
                <a:gd name="connsiteY641" fmla="*/ 124208 h 755236"/>
                <a:gd name="connsiteX642" fmla="*/ 629921 w 1591877"/>
                <a:gd name="connsiteY642" fmla="*/ 124191 h 755236"/>
                <a:gd name="connsiteX643" fmla="*/ 629987 w 1591877"/>
                <a:gd name="connsiteY643" fmla="*/ 124180 h 755236"/>
                <a:gd name="connsiteX644" fmla="*/ 630053 w 1591877"/>
                <a:gd name="connsiteY644" fmla="*/ 124175 h 755236"/>
                <a:gd name="connsiteX645" fmla="*/ 630119 w 1591877"/>
                <a:gd name="connsiteY645" fmla="*/ 124177 h 755236"/>
                <a:gd name="connsiteX646" fmla="*/ 630185 w 1591877"/>
                <a:gd name="connsiteY646" fmla="*/ 124186 h 755236"/>
                <a:gd name="connsiteX647" fmla="*/ 630251 w 1591877"/>
                <a:gd name="connsiteY647" fmla="*/ 124200 h 755236"/>
                <a:gd name="connsiteX648" fmla="*/ 630317 w 1591877"/>
                <a:gd name="connsiteY648" fmla="*/ 124221 h 755236"/>
                <a:gd name="connsiteX649" fmla="*/ 630380 w 1591877"/>
                <a:gd name="connsiteY649" fmla="*/ 124249 h 755236"/>
                <a:gd name="connsiteX650" fmla="*/ 630446 w 1591877"/>
                <a:gd name="connsiteY650" fmla="*/ 124283 h 755236"/>
                <a:gd name="connsiteX651" fmla="*/ 630512 w 1591877"/>
                <a:gd name="connsiteY651" fmla="*/ 124323 h 755236"/>
                <a:gd name="connsiteX652" fmla="*/ 630578 w 1591877"/>
                <a:gd name="connsiteY652" fmla="*/ 124369 h 755236"/>
                <a:gd name="connsiteX653" fmla="*/ 630644 w 1591877"/>
                <a:gd name="connsiteY653" fmla="*/ 124422 h 755236"/>
                <a:gd name="connsiteX654" fmla="*/ 630710 w 1591877"/>
                <a:gd name="connsiteY654" fmla="*/ 124482 h 755236"/>
                <a:gd name="connsiteX655" fmla="*/ 630776 w 1591877"/>
                <a:gd name="connsiteY655" fmla="*/ 124547 h 755236"/>
                <a:gd name="connsiteX656" fmla="*/ 630904 w 1591877"/>
                <a:gd name="connsiteY656" fmla="*/ 124698 h 755236"/>
                <a:gd name="connsiteX657" fmla="*/ 631036 w 1591877"/>
                <a:gd name="connsiteY657" fmla="*/ 124874 h 755236"/>
                <a:gd name="connsiteX658" fmla="*/ 631168 w 1591877"/>
                <a:gd name="connsiteY658" fmla="*/ 125076 h 755236"/>
                <a:gd name="connsiteX659" fmla="*/ 631297 w 1591877"/>
                <a:gd name="connsiteY659" fmla="*/ 125303 h 755236"/>
                <a:gd name="connsiteX660" fmla="*/ 631561 w 1591877"/>
                <a:gd name="connsiteY660" fmla="*/ 125835 h 755236"/>
                <a:gd name="connsiteX661" fmla="*/ 631825 w 1591877"/>
                <a:gd name="connsiteY661" fmla="*/ 126469 h 755236"/>
                <a:gd name="connsiteX662" fmla="*/ 632085 w 1591877"/>
                <a:gd name="connsiteY662" fmla="*/ 127205 h 755236"/>
                <a:gd name="connsiteX663" fmla="*/ 632346 w 1591877"/>
                <a:gd name="connsiteY663" fmla="*/ 128044 h 755236"/>
                <a:gd name="connsiteX664" fmla="*/ 632610 w 1591877"/>
                <a:gd name="connsiteY664" fmla="*/ 128985 h 755236"/>
                <a:gd name="connsiteX665" fmla="*/ 632870 w 1591877"/>
                <a:gd name="connsiteY665" fmla="*/ 130028 h 755236"/>
                <a:gd name="connsiteX666" fmla="*/ 633134 w 1591877"/>
                <a:gd name="connsiteY666" fmla="*/ 131173 h 755236"/>
                <a:gd name="connsiteX667" fmla="*/ 633395 w 1591877"/>
                <a:gd name="connsiteY667" fmla="*/ 132420 h 755236"/>
                <a:gd name="connsiteX668" fmla="*/ 633659 w 1591877"/>
                <a:gd name="connsiteY668" fmla="*/ 133769 h 755236"/>
                <a:gd name="connsiteX669" fmla="*/ 633919 w 1591877"/>
                <a:gd name="connsiteY669" fmla="*/ 135219 h 755236"/>
                <a:gd name="connsiteX670" fmla="*/ 634183 w 1591877"/>
                <a:gd name="connsiteY670" fmla="*/ 136770 h 755236"/>
                <a:gd name="connsiteX671" fmla="*/ 634444 w 1591877"/>
                <a:gd name="connsiteY671" fmla="*/ 138421 h 755236"/>
                <a:gd name="connsiteX672" fmla="*/ 634708 w 1591877"/>
                <a:gd name="connsiteY672" fmla="*/ 140173 h 755236"/>
                <a:gd name="connsiteX673" fmla="*/ 634968 w 1591877"/>
                <a:gd name="connsiteY673" fmla="*/ 142024 h 755236"/>
                <a:gd name="connsiteX674" fmla="*/ 635232 w 1591877"/>
                <a:gd name="connsiteY674" fmla="*/ 143975 h 755236"/>
                <a:gd name="connsiteX675" fmla="*/ 635493 w 1591877"/>
                <a:gd name="connsiteY675" fmla="*/ 146024 h 755236"/>
                <a:gd name="connsiteX676" fmla="*/ 635757 w 1591877"/>
                <a:gd name="connsiteY676" fmla="*/ 148171 h 755236"/>
                <a:gd name="connsiteX677" fmla="*/ 636017 w 1591877"/>
                <a:gd name="connsiteY677" fmla="*/ 150416 h 755236"/>
                <a:gd name="connsiteX678" fmla="*/ 636278 w 1591877"/>
                <a:gd name="connsiteY678" fmla="*/ 152756 h 755236"/>
                <a:gd name="connsiteX679" fmla="*/ 636542 w 1591877"/>
                <a:gd name="connsiteY679" fmla="*/ 155193 h 755236"/>
                <a:gd name="connsiteX680" fmla="*/ 636806 w 1591877"/>
                <a:gd name="connsiteY680" fmla="*/ 157728 h 755236"/>
                <a:gd name="connsiteX681" fmla="*/ 637066 w 1591877"/>
                <a:gd name="connsiteY681" fmla="*/ 160354 h 755236"/>
                <a:gd name="connsiteX682" fmla="*/ 637327 w 1591877"/>
                <a:gd name="connsiteY682" fmla="*/ 163076 h 755236"/>
                <a:gd name="connsiteX683" fmla="*/ 637591 w 1591877"/>
                <a:gd name="connsiteY683" fmla="*/ 165890 h 755236"/>
                <a:gd name="connsiteX684" fmla="*/ 637851 w 1591877"/>
                <a:gd name="connsiteY684" fmla="*/ 168796 h 755236"/>
                <a:gd name="connsiteX685" fmla="*/ 638115 w 1591877"/>
                <a:gd name="connsiteY685" fmla="*/ 171793 h 755236"/>
                <a:gd name="connsiteX686" fmla="*/ 638376 w 1591877"/>
                <a:gd name="connsiteY686" fmla="*/ 174880 h 755236"/>
                <a:gd name="connsiteX687" fmla="*/ 638640 w 1591877"/>
                <a:gd name="connsiteY687" fmla="*/ 178055 h 755236"/>
                <a:gd name="connsiteX688" fmla="*/ 638900 w 1591877"/>
                <a:gd name="connsiteY688" fmla="*/ 181321 h 755236"/>
                <a:gd name="connsiteX689" fmla="*/ 639164 w 1591877"/>
                <a:gd name="connsiteY689" fmla="*/ 184670 h 755236"/>
                <a:gd name="connsiteX690" fmla="*/ 639425 w 1591877"/>
                <a:gd name="connsiteY690" fmla="*/ 188107 h 755236"/>
                <a:gd name="connsiteX691" fmla="*/ 639689 w 1591877"/>
                <a:gd name="connsiteY691" fmla="*/ 191627 h 755236"/>
                <a:gd name="connsiteX692" fmla="*/ 639949 w 1591877"/>
                <a:gd name="connsiteY692" fmla="*/ 195232 h 755236"/>
                <a:gd name="connsiteX693" fmla="*/ 640213 w 1591877"/>
                <a:gd name="connsiteY693" fmla="*/ 198920 h 755236"/>
                <a:gd name="connsiteX694" fmla="*/ 640474 w 1591877"/>
                <a:gd name="connsiteY694" fmla="*/ 202687 h 755236"/>
                <a:gd name="connsiteX695" fmla="*/ 640738 w 1591877"/>
                <a:gd name="connsiteY695" fmla="*/ 206534 h 755236"/>
                <a:gd name="connsiteX696" fmla="*/ 641259 w 1591877"/>
                <a:gd name="connsiteY696" fmla="*/ 214461 h 755236"/>
                <a:gd name="connsiteX697" fmla="*/ 641783 w 1591877"/>
                <a:gd name="connsiteY697" fmla="*/ 222689 h 755236"/>
                <a:gd name="connsiteX698" fmla="*/ 642308 w 1591877"/>
                <a:gd name="connsiteY698" fmla="*/ 231208 h 755236"/>
                <a:gd name="connsiteX699" fmla="*/ 642832 w 1591877"/>
                <a:gd name="connsiteY699" fmla="*/ 240004 h 755236"/>
                <a:gd name="connsiteX700" fmla="*/ 643357 w 1591877"/>
                <a:gd name="connsiteY700" fmla="*/ 249065 h 755236"/>
                <a:gd name="connsiteX701" fmla="*/ 643881 w 1591877"/>
                <a:gd name="connsiteY701" fmla="*/ 258377 h 755236"/>
                <a:gd name="connsiteX702" fmla="*/ 644406 w 1591877"/>
                <a:gd name="connsiteY702" fmla="*/ 267928 h 755236"/>
                <a:gd name="connsiteX703" fmla="*/ 644930 w 1591877"/>
                <a:gd name="connsiteY703" fmla="*/ 277702 h 755236"/>
                <a:gd name="connsiteX704" fmla="*/ 645455 w 1591877"/>
                <a:gd name="connsiteY704" fmla="*/ 287686 h 755236"/>
                <a:gd name="connsiteX705" fmla="*/ 645979 w 1591877"/>
                <a:gd name="connsiteY705" fmla="*/ 297863 h 755236"/>
                <a:gd name="connsiteX706" fmla="*/ 646504 w 1591877"/>
                <a:gd name="connsiteY706" fmla="*/ 308218 h 755236"/>
                <a:gd name="connsiteX707" fmla="*/ 647028 w 1591877"/>
                <a:gd name="connsiteY707" fmla="*/ 318736 h 755236"/>
                <a:gd name="connsiteX708" fmla="*/ 648077 w 1591877"/>
                <a:gd name="connsiteY708" fmla="*/ 340198 h 755236"/>
                <a:gd name="connsiteX709" fmla="*/ 649126 w 1591877"/>
                <a:gd name="connsiteY709" fmla="*/ 362117 h 755236"/>
                <a:gd name="connsiteX710" fmla="*/ 650175 w 1591877"/>
                <a:gd name="connsiteY710" fmla="*/ 384356 h 755236"/>
                <a:gd name="connsiteX711" fmla="*/ 651225 w 1591877"/>
                <a:gd name="connsiteY711" fmla="*/ 406775 h 755236"/>
                <a:gd name="connsiteX712" fmla="*/ 652413 w 1591877"/>
                <a:gd name="connsiteY712" fmla="*/ 432255 h 755236"/>
                <a:gd name="connsiteX713" fmla="*/ 653601 w 1591877"/>
                <a:gd name="connsiteY713" fmla="*/ 457578 h 755236"/>
                <a:gd name="connsiteX714" fmla="*/ 654793 w 1591877"/>
                <a:gd name="connsiteY714" fmla="*/ 482532 h 755236"/>
                <a:gd name="connsiteX715" fmla="*/ 655388 w 1591877"/>
                <a:gd name="connsiteY715" fmla="*/ 494807 h 755236"/>
                <a:gd name="connsiteX716" fmla="*/ 655982 w 1591877"/>
                <a:gd name="connsiteY716" fmla="*/ 506909 h 755236"/>
                <a:gd name="connsiteX717" fmla="*/ 656576 w 1591877"/>
                <a:gd name="connsiteY717" fmla="*/ 518816 h 755236"/>
                <a:gd name="connsiteX718" fmla="*/ 657174 w 1591877"/>
                <a:gd name="connsiteY718" fmla="*/ 530504 h 755236"/>
                <a:gd name="connsiteX719" fmla="*/ 657768 w 1591877"/>
                <a:gd name="connsiteY719" fmla="*/ 541943 h 755236"/>
                <a:gd name="connsiteX720" fmla="*/ 658362 w 1591877"/>
                <a:gd name="connsiteY720" fmla="*/ 553113 h 755236"/>
                <a:gd name="connsiteX721" fmla="*/ 658956 w 1591877"/>
                <a:gd name="connsiteY721" fmla="*/ 563988 h 755236"/>
                <a:gd name="connsiteX722" fmla="*/ 659551 w 1591877"/>
                <a:gd name="connsiteY722" fmla="*/ 574541 h 755236"/>
                <a:gd name="connsiteX723" fmla="*/ 659851 w 1591877"/>
                <a:gd name="connsiteY723" fmla="*/ 579693 h 755236"/>
                <a:gd name="connsiteX724" fmla="*/ 660149 w 1591877"/>
                <a:gd name="connsiteY724" fmla="*/ 584755 h 755236"/>
                <a:gd name="connsiteX725" fmla="*/ 660446 w 1591877"/>
                <a:gd name="connsiteY725" fmla="*/ 589727 h 755236"/>
                <a:gd name="connsiteX726" fmla="*/ 660743 w 1591877"/>
                <a:gd name="connsiteY726" fmla="*/ 594604 h 755236"/>
                <a:gd name="connsiteX727" fmla="*/ 661040 w 1591877"/>
                <a:gd name="connsiteY727" fmla="*/ 599385 h 755236"/>
                <a:gd name="connsiteX728" fmla="*/ 661337 w 1591877"/>
                <a:gd name="connsiteY728" fmla="*/ 604068 h 755236"/>
                <a:gd name="connsiteX729" fmla="*/ 661634 w 1591877"/>
                <a:gd name="connsiteY729" fmla="*/ 608648 h 755236"/>
                <a:gd name="connsiteX730" fmla="*/ 661931 w 1591877"/>
                <a:gd name="connsiteY730" fmla="*/ 613122 h 755236"/>
                <a:gd name="connsiteX731" fmla="*/ 662228 w 1591877"/>
                <a:gd name="connsiteY731" fmla="*/ 617490 h 755236"/>
                <a:gd name="connsiteX732" fmla="*/ 662529 w 1591877"/>
                <a:gd name="connsiteY732" fmla="*/ 621751 h 755236"/>
                <a:gd name="connsiteX733" fmla="*/ 662826 w 1591877"/>
                <a:gd name="connsiteY733" fmla="*/ 625897 h 755236"/>
                <a:gd name="connsiteX734" fmla="*/ 663123 w 1591877"/>
                <a:gd name="connsiteY734" fmla="*/ 629931 h 755236"/>
                <a:gd name="connsiteX735" fmla="*/ 663420 w 1591877"/>
                <a:gd name="connsiteY735" fmla="*/ 633848 h 755236"/>
                <a:gd name="connsiteX736" fmla="*/ 663717 w 1591877"/>
                <a:gd name="connsiteY736" fmla="*/ 637644 h 755236"/>
                <a:gd name="connsiteX737" fmla="*/ 664015 w 1591877"/>
                <a:gd name="connsiteY737" fmla="*/ 641321 h 755236"/>
                <a:gd name="connsiteX738" fmla="*/ 664312 w 1591877"/>
                <a:gd name="connsiteY738" fmla="*/ 644875 h 755236"/>
                <a:gd name="connsiteX739" fmla="*/ 664609 w 1591877"/>
                <a:gd name="connsiteY739" fmla="*/ 648303 h 755236"/>
                <a:gd name="connsiteX740" fmla="*/ 664909 w 1591877"/>
                <a:gd name="connsiteY740" fmla="*/ 651604 h 755236"/>
                <a:gd name="connsiteX741" fmla="*/ 665207 w 1591877"/>
                <a:gd name="connsiteY741" fmla="*/ 654774 h 755236"/>
                <a:gd name="connsiteX742" fmla="*/ 665504 w 1591877"/>
                <a:gd name="connsiteY742" fmla="*/ 657813 h 755236"/>
                <a:gd name="connsiteX743" fmla="*/ 665801 w 1591877"/>
                <a:gd name="connsiteY743" fmla="*/ 660722 h 755236"/>
                <a:gd name="connsiteX744" fmla="*/ 666098 w 1591877"/>
                <a:gd name="connsiteY744" fmla="*/ 663494 h 755236"/>
                <a:gd name="connsiteX745" fmla="*/ 666395 w 1591877"/>
                <a:gd name="connsiteY745" fmla="*/ 666129 h 755236"/>
                <a:gd name="connsiteX746" fmla="*/ 666692 w 1591877"/>
                <a:gd name="connsiteY746" fmla="*/ 668626 h 755236"/>
                <a:gd name="connsiteX747" fmla="*/ 666989 w 1591877"/>
                <a:gd name="connsiteY747" fmla="*/ 670984 h 755236"/>
                <a:gd name="connsiteX748" fmla="*/ 667286 w 1591877"/>
                <a:gd name="connsiteY748" fmla="*/ 673200 h 755236"/>
                <a:gd name="connsiteX749" fmla="*/ 667587 w 1591877"/>
                <a:gd name="connsiteY749" fmla="*/ 675274 h 755236"/>
                <a:gd name="connsiteX750" fmla="*/ 667884 w 1591877"/>
                <a:gd name="connsiteY750" fmla="*/ 677202 h 755236"/>
                <a:gd name="connsiteX751" fmla="*/ 668181 w 1591877"/>
                <a:gd name="connsiteY751" fmla="*/ 678988 h 755236"/>
                <a:gd name="connsiteX752" fmla="*/ 668478 w 1591877"/>
                <a:gd name="connsiteY752" fmla="*/ 680626 h 755236"/>
                <a:gd name="connsiteX753" fmla="*/ 668775 w 1591877"/>
                <a:gd name="connsiteY753" fmla="*/ 682115 h 755236"/>
                <a:gd name="connsiteX754" fmla="*/ 669073 w 1591877"/>
                <a:gd name="connsiteY754" fmla="*/ 683456 h 755236"/>
                <a:gd name="connsiteX755" fmla="*/ 669370 w 1591877"/>
                <a:gd name="connsiteY755" fmla="*/ 684647 h 755236"/>
                <a:gd name="connsiteX756" fmla="*/ 669667 w 1591877"/>
                <a:gd name="connsiteY756" fmla="*/ 685686 h 755236"/>
                <a:gd name="connsiteX757" fmla="*/ 669964 w 1591877"/>
                <a:gd name="connsiteY757" fmla="*/ 686576 h 755236"/>
                <a:gd name="connsiteX758" fmla="*/ 670261 w 1591877"/>
                <a:gd name="connsiteY758" fmla="*/ 687311 h 755236"/>
                <a:gd name="connsiteX759" fmla="*/ 670411 w 1591877"/>
                <a:gd name="connsiteY759" fmla="*/ 687622 h 755236"/>
                <a:gd name="connsiteX760" fmla="*/ 670562 w 1591877"/>
                <a:gd name="connsiteY760" fmla="*/ 687895 h 755236"/>
                <a:gd name="connsiteX761" fmla="*/ 670708 w 1591877"/>
                <a:gd name="connsiteY761" fmla="*/ 688128 h 755236"/>
                <a:gd name="connsiteX762" fmla="*/ 670782 w 1591877"/>
                <a:gd name="connsiteY762" fmla="*/ 688232 h 755236"/>
                <a:gd name="connsiteX763" fmla="*/ 670859 w 1591877"/>
                <a:gd name="connsiteY763" fmla="*/ 688324 h 755236"/>
                <a:gd name="connsiteX764" fmla="*/ 670932 w 1591877"/>
                <a:gd name="connsiteY764" fmla="*/ 688408 h 755236"/>
                <a:gd name="connsiteX765" fmla="*/ 671006 w 1591877"/>
                <a:gd name="connsiteY765" fmla="*/ 688480 h 755236"/>
                <a:gd name="connsiteX766" fmla="*/ 671083 w 1591877"/>
                <a:gd name="connsiteY766" fmla="*/ 688544 h 755236"/>
                <a:gd name="connsiteX767" fmla="*/ 671156 w 1591877"/>
                <a:gd name="connsiteY767" fmla="*/ 688599 h 755236"/>
                <a:gd name="connsiteX768" fmla="*/ 671229 w 1591877"/>
                <a:gd name="connsiteY768" fmla="*/ 688643 h 755236"/>
                <a:gd name="connsiteX769" fmla="*/ 671303 w 1591877"/>
                <a:gd name="connsiteY769" fmla="*/ 688679 h 755236"/>
                <a:gd name="connsiteX770" fmla="*/ 671380 w 1591877"/>
                <a:gd name="connsiteY770" fmla="*/ 688703 h 755236"/>
                <a:gd name="connsiteX771" fmla="*/ 671453 w 1591877"/>
                <a:gd name="connsiteY771" fmla="*/ 688718 h 755236"/>
                <a:gd name="connsiteX772" fmla="*/ 671526 w 1591877"/>
                <a:gd name="connsiteY772" fmla="*/ 688725 h 755236"/>
                <a:gd name="connsiteX773" fmla="*/ 671603 w 1591877"/>
                <a:gd name="connsiteY773" fmla="*/ 688720 h 755236"/>
                <a:gd name="connsiteX774" fmla="*/ 671677 w 1591877"/>
                <a:gd name="connsiteY774" fmla="*/ 688707 h 755236"/>
                <a:gd name="connsiteX775" fmla="*/ 671750 w 1591877"/>
                <a:gd name="connsiteY775" fmla="*/ 688683 h 755236"/>
                <a:gd name="connsiteX776" fmla="*/ 671823 w 1591877"/>
                <a:gd name="connsiteY776" fmla="*/ 688650 h 755236"/>
                <a:gd name="connsiteX777" fmla="*/ 671901 w 1591877"/>
                <a:gd name="connsiteY777" fmla="*/ 688608 h 755236"/>
                <a:gd name="connsiteX778" fmla="*/ 671974 w 1591877"/>
                <a:gd name="connsiteY778" fmla="*/ 688555 h 755236"/>
                <a:gd name="connsiteX779" fmla="*/ 672047 w 1591877"/>
                <a:gd name="connsiteY779" fmla="*/ 688494 h 755236"/>
                <a:gd name="connsiteX780" fmla="*/ 672121 w 1591877"/>
                <a:gd name="connsiteY780" fmla="*/ 688421 h 755236"/>
                <a:gd name="connsiteX781" fmla="*/ 672198 w 1591877"/>
                <a:gd name="connsiteY781" fmla="*/ 688339 h 755236"/>
                <a:gd name="connsiteX782" fmla="*/ 672271 w 1591877"/>
                <a:gd name="connsiteY782" fmla="*/ 688247 h 755236"/>
                <a:gd name="connsiteX783" fmla="*/ 672344 w 1591877"/>
                <a:gd name="connsiteY783" fmla="*/ 688146 h 755236"/>
                <a:gd name="connsiteX784" fmla="*/ 672495 w 1591877"/>
                <a:gd name="connsiteY784" fmla="*/ 687914 h 755236"/>
                <a:gd name="connsiteX785" fmla="*/ 672642 w 1591877"/>
                <a:gd name="connsiteY785" fmla="*/ 687644 h 755236"/>
                <a:gd name="connsiteX786" fmla="*/ 672939 w 1591877"/>
                <a:gd name="connsiteY786" fmla="*/ 686988 h 755236"/>
                <a:gd name="connsiteX787" fmla="*/ 673239 w 1591877"/>
                <a:gd name="connsiteY787" fmla="*/ 686173 h 755236"/>
                <a:gd name="connsiteX788" fmla="*/ 673536 w 1591877"/>
                <a:gd name="connsiteY788" fmla="*/ 685204 h 755236"/>
                <a:gd name="connsiteX789" fmla="*/ 673834 w 1591877"/>
                <a:gd name="connsiteY789" fmla="*/ 684079 h 755236"/>
                <a:gd name="connsiteX790" fmla="*/ 674131 w 1591877"/>
                <a:gd name="connsiteY790" fmla="*/ 682797 h 755236"/>
                <a:gd name="connsiteX791" fmla="*/ 674428 w 1591877"/>
                <a:gd name="connsiteY791" fmla="*/ 681362 h 755236"/>
                <a:gd name="connsiteX792" fmla="*/ 674725 w 1591877"/>
                <a:gd name="connsiteY792" fmla="*/ 679772 h 755236"/>
                <a:gd name="connsiteX793" fmla="*/ 675022 w 1591877"/>
                <a:gd name="connsiteY793" fmla="*/ 678028 h 755236"/>
                <a:gd name="connsiteX794" fmla="*/ 675319 w 1591877"/>
                <a:gd name="connsiteY794" fmla="*/ 676130 h 755236"/>
                <a:gd name="connsiteX795" fmla="*/ 675620 w 1591877"/>
                <a:gd name="connsiteY795" fmla="*/ 674078 h 755236"/>
                <a:gd name="connsiteX796" fmla="*/ 675917 w 1591877"/>
                <a:gd name="connsiteY796" fmla="*/ 671876 h 755236"/>
                <a:gd name="connsiteX797" fmla="*/ 676214 w 1591877"/>
                <a:gd name="connsiteY797" fmla="*/ 669522 h 755236"/>
                <a:gd name="connsiteX798" fmla="*/ 676511 w 1591877"/>
                <a:gd name="connsiteY798" fmla="*/ 667017 h 755236"/>
                <a:gd name="connsiteX799" fmla="*/ 676808 w 1591877"/>
                <a:gd name="connsiteY799" fmla="*/ 664363 h 755236"/>
                <a:gd name="connsiteX800" fmla="*/ 677105 w 1591877"/>
                <a:gd name="connsiteY800" fmla="*/ 661560 h 755236"/>
                <a:gd name="connsiteX801" fmla="*/ 677402 w 1591877"/>
                <a:gd name="connsiteY801" fmla="*/ 658610 h 755236"/>
                <a:gd name="connsiteX802" fmla="*/ 677700 w 1591877"/>
                <a:gd name="connsiteY802" fmla="*/ 655514 h 755236"/>
                <a:gd name="connsiteX803" fmla="*/ 677997 w 1591877"/>
                <a:gd name="connsiteY803" fmla="*/ 652275 h 755236"/>
                <a:gd name="connsiteX804" fmla="*/ 678297 w 1591877"/>
                <a:gd name="connsiteY804" fmla="*/ 648891 h 755236"/>
                <a:gd name="connsiteX805" fmla="*/ 678594 w 1591877"/>
                <a:gd name="connsiteY805" fmla="*/ 645366 h 755236"/>
                <a:gd name="connsiteX806" fmla="*/ 678892 w 1591877"/>
                <a:gd name="connsiteY806" fmla="*/ 641700 h 755236"/>
                <a:gd name="connsiteX807" fmla="*/ 679189 w 1591877"/>
                <a:gd name="connsiteY807" fmla="*/ 637895 h 755236"/>
                <a:gd name="connsiteX808" fmla="*/ 679486 w 1591877"/>
                <a:gd name="connsiteY808" fmla="*/ 633954 h 755236"/>
                <a:gd name="connsiteX809" fmla="*/ 679783 w 1591877"/>
                <a:gd name="connsiteY809" fmla="*/ 629876 h 755236"/>
                <a:gd name="connsiteX810" fmla="*/ 680080 w 1591877"/>
                <a:gd name="connsiteY810" fmla="*/ 625664 h 755236"/>
                <a:gd name="connsiteX811" fmla="*/ 680377 w 1591877"/>
                <a:gd name="connsiteY811" fmla="*/ 621322 h 755236"/>
                <a:gd name="connsiteX812" fmla="*/ 680674 w 1591877"/>
                <a:gd name="connsiteY812" fmla="*/ 616850 h 755236"/>
                <a:gd name="connsiteX813" fmla="*/ 680971 w 1591877"/>
                <a:gd name="connsiteY813" fmla="*/ 612250 h 755236"/>
                <a:gd name="connsiteX814" fmla="*/ 681268 w 1591877"/>
                <a:gd name="connsiteY814" fmla="*/ 607525 h 755236"/>
                <a:gd name="connsiteX815" fmla="*/ 681569 w 1591877"/>
                <a:gd name="connsiteY815" fmla="*/ 602676 h 755236"/>
                <a:gd name="connsiteX816" fmla="*/ 681866 w 1591877"/>
                <a:gd name="connsiteY816" fmla="*/ 597707 h 755236"/>
                <a:gd name="connsiteX817" fmla="*/ 682163 w 1591877"/>
                <a:gd name="connsiteY817" fmla="*/ 592618 h 755236"/>
                <a:gd name="connsiteX818" fmla="*/ 682461 w 1591877"/>
                <a:gd name="connsiteY818" fmla="*/ 587413 h 755236"/>
                <a:gd name="connsiteX819" fmla="*/ 682758 w 1591877"/>
                <a:gd name="connsiteY819" fmla="*/ 582093 h 755236"/>
                <a:gd name="connsiteX820" fmla="*/ 683055 w 1591877"/>
                <a:gd name="connsiteY820" fmla="*/ 576664 h 755236"/>
                <a:gd name="connsiteX821" fmla="*/ 683352 w 1591877"/>
                <a:gd name="connsiteY821" fmla="*/ 571124 h 755236"/>
                <a:gd name="connsiteX822" fmla="*/ 683649 w 1591877"/>
                <a:gd name="connsiteY822" fmla="*/ 565478 h 755236"/>
                <a:gd name="connsiteX823" fmla="*/ 683950 w 1591877"/>
                <a:gd name="connsiteY823" fmla="*/ 559729 h 755236"/>
                <a:gd name="connsiteX824" fmla="*/ 684247 w 1591877"/>
                <a:gd name="connsiteY824" fmla="*/ 553879 h 755236"/>
                <a:gd name="connsiteX825" fmla="*/ 684544 w 1591877"/>
                <a:gd name="connsiteY825" fmla="*/ 547932 h 755236"/>
                <a:gd name="connsiteX826" fmla="*/ 684841 w 1591877"/>
                <a:gd name="connsiteY826" fmla="*/ 541888 h 755236"/>
                <a:gd name="connsiteX827" fmla="*/ 685138 w 1591877"/>
                <a:gd name="connsiteY827" fmla="*/ 535753 h 755236"/>
                <a:gd name="connsiteX828" fmla="*/ 685732 w 1591877"/>
                <a:gd name="connsiteY828" fmla="*/ 523216 h 755236"/>
                <a:gd name="connsiteX829" fmla="*/ 686326 w 1591877"/>
                <a:gd name="connsiteY829" fmla="*/ 510348 h 755236"/>
                <a:gd name="connsiteX830" fmla="*/ 686924 w 1591877"/>
                <a:gd name="connsiteY830" fmla="*/ 497170 h 755236"/>
                <a:gd name="connsiteX831" fmla="*/ 687519 w 1591877"/>
                <a:gd name="connsiteY831" fmla="*/ 483712 h 755236"/>
                <a:gd name="connsiteX832" fmla="*/ 688113 w 1591877"/>
                <a:gd name="connsiteY832" fmla="*/ 469999 h 755236"/>
                <a:gd name="connsiteX833" fmla="*/ 688707 w 1591877"/>
                <a:gd name="connsiteY833" fmla="*/ 456057 h 755236"/>
                <a:gd name="connsiteX834" fmla="*/ 689301 w 1591877"/>
                <a:gd name="connsiteY834" fmla="*/ 441917 h 755236"/>
                <a:gd name="connsiteX835" fmla="*/ 690376 w 1591877"/>
                <a:gd name="connsiteY835" fmla="*/ 416043 h 755236"/>
                <a:gd name="connsiteX836" fmla="*/ 691447 w 1591877"/>
                <a:gd name="connsiteY836" fmla="*/ 389779 h 755236"/>
                <a:gd name="connsiteX837" fmla="*/ 693589 w 1591877"/>
                <a:gd name="connsiteY837" fmla="*/ 336778 h 755236"/>
                <a:gd name="connsiteX838" fmla="*/ 694660 w 1591877"/>
                <a:gd name="connsiteY838" fmla="*/ 310389 h 755236"/>
                <a:gd name="connsiteX839" fmla="*/ 695731 w 1591877"/>
                <a:gd name="connsiteY839" fmla="*/ 284310 h 755236"/>
                <a:gd name="connsiteX840" fmla="*/ 696267 w 1591877"/>
                <a:gd name="connsiteY840" fmla="*/ 271440 h 755236"/>
                <a:gd name="connsiteX841" fmla="*/ 696802 w 1591877"/>
                <a:gd name="connsiteY841" fmla="*/ 258716 h 755236"/>
                <a:gd name="connsiteX842" fmla="*/ 697338 w 1591877"/>
                <a:gd name="connsiteY842" fmla="*/ 246154 h 755236"/>
                <a:gd name="connsiteX843" fmla="*/ 697873 w 1591877"/>
                <a:gd name="connsiteY843" fmla="*/ 233778 h 755236"/>
                <a:gd name="connsiteX844" fmla="*/ 698409 w 1591877"/>
                <a:gd name="connsiteY844" fmla="*/ 221610 h 755236"/>
                <a:gd name="connsiteX845" fmla="*/ 698944 w 1591877"/>
                <a:gd name="connsiteY845" fmla="*/ 209669 h 755236"/>
                <a:gd name="connsiteX846" fmla="*/ 699480 w 1591877"/>
                <a:gd name="connsiteY846" fmla="*/ 197975 h 755236"/>
                <a:gd name="connsiteX847" fmla="*/ 700015 w 1591877"/>
                <a:gd name="connsiteY847" fmla="*/ 186552 h 755236"/>
                <a:gd name="connsiteX848" fmla="*/ 700551 w 1591877"/>
                <a:gd name="connsiteY848" fmla="*/ 175415 h 755236"/>
                <a:gd name="connsiteX849" fmla="*/ 700818 w 1591877"/>
                <a:gd name="connsiteY849" fmla="*/ 169961 h 755236"/>
                <a:gd name="connsiteX850" fmla="*/ 701086 w 1591877"/>
                <a:gd name="connsiteY850" fmla="*/ 164586 h 755236"/>
                <a:gd name="connsiteX851" fmla="*/ 701354 w 1591877"/>
                <a:gd name="connsiteY851" fmla="*/ 159293 h 755236"/>
                <a:gd name="connsiteX852" fmla="*/ 701622 w 1591877"/>
                <a:gd name="connsiteY852" fmla="*/ 154084 h 755236"/>
                <a:gd name="connsiteX853" fmla="*/ 701889 w 1591877"/>
                <a:gd name="connsiteY853" fmla="*/ 148960 h 755236"/>
                <a:gd name="connsiteX854" fmla="*/ 702157 w 1591877"/>
                <a:gd name="connsiteY854" fmla="*/ 143925 h 755236"/>
                <a:gd name="connsiteX855" fmla="*/ 702425 w 1591877"/>
                <a:gd name="connsiteY855" fmla="*/ 138981 h 755236"/>
                <a:gd name="connsiteX856" fmla="*/ 702693 w 1591877"/>
                <a:gd name="connsiteY856" fmla="*/ 134129 h 755236"/>
                <a:gd name="connsiteX857" fmla="*/ 702961 w 1591877"/>
                <a:gd name="connsiteY857" fmla="*/ 129373 h 755236"/>
                <a:gd name="connsiteX858" fmla="*/ 703228 w 1591877"/>
                <a:gd name="connsiteY858" fmla="*/ 124713 h 755236"/>
                <a:gd name="connsiteX859" fmla="*/ 703496 w 1591877"/>
                <a:gd name="connsiteY859" fmla="*/ 120153 h 755236"/>
                <a:gd name="connsiteX860" fmla="*/ 703764 w 1591877"/>
                <a:gd name="connsiteY860" fmla="*/ 115693 h 755236"/>
                <a:gd name="connsiteX861" fmla="*/ 704032 w 1591877"/>
                <a:gd name="connsiteY861" fmla="*/ 111337 h 755236"/>
                <a:gd name="connsiteX862" fmla="*/ 704299 w 1591877"/>
                <a:gd name="connsiteY862" fmla="*/ 107086 h 755236"/>
                <a:gd name="connsiteX863" fmla="*/ 704567 w 1591877"/>
                <a:gd name="connsiteY863" fmla="*/ 102942 h 755236"/>
                <a:gd name="connsiteX864" fmla="*/ 704835 w 1591877"/>
                <a:gd name="connsiteY864" fmla="*/ 98906 h 755236"/>
                <a:gd name="connsiteX865" fmla="*/ 705103 w 1591877"/>
                <a:gd name="connsiteY865" fmla="*/ 94981 h 755236"/>
                <a:gd name="connsiteX866" fmla="*/ 705370 w 1591877"/>
                <a:gd name="connsiteY866" fmla="*/ 91169 h 755236"/>
                <a:gd name="connsiteX867" fmla="*/ 705638 w 1591877"/>
                <a:gd name="connsiteY867" fmla="*/ 87471 h 755236"/>
                <a:gd name="connsiteX868" fmla="*/ 705906 w 1591877"/>
                <a:gd name="connsiteY868" fmla="*/ 83889 h 755236"/>
                <a:gd name="connsiteX869" fmla="*/ 706174 w 1591877"/>
                <a:gd name="connsiteY869" fmla="*/ 80424 h 755236"/>
                <a:gd name="connsiteX870" fmla="*/ 706441 w 1591877"/>
                <a:gd name="connsiteY870" fmla="*/ 77078 h 755236"/>
                <a:gd name="connsiteX871" fmla="*/ 706709 w 1591877"/>
                <a:gd name="connsiteY871" fmla="*/ 73853 h 755236"/>
                <a:gd name="connsiteX872" fmla="*/ 706977 w 1591877"/>
                <a:gd name="connsiteY872" fmla="*/ 70750 h 755236"/>
                <a:gd name="connsiteX873" fmla="*/ 707245 w 1591877"/>
                <a:gd name="connsiteY873" fmla="*/ 67771 h 755236"/>
                <a:gd name="connsiteX874" fmla="*/ 707512 w 1591877"/>
                <a:gd name="connsiteY874" fmla="*/ 64917 h 755236"/>
                <a:gd name="connsiteX875" fmla="*/ 707780 w 1591877"/>
                <a:gd name="connsiteY875" fmla="*/ 62189 h 755236"/>
                <a:gd name="connsiteX876" fmla="*/ 708048 w 1591877"/>
                <a:gd name="connsiteY876" fmla="*/ 59589 h 755236"/>
                <a:gd name="connsiteX877" fmla="*/ 708316 w 1591877"/>
                <a:gd name="connsiteY877" fmla="*/ 57117 h 755236"/>
                <a:gd name="connsiteX878" fmla="*/ 708583 w 1591877"/>
                <a:gd name="connsiteY878" fmla="*/ 54776 h 755236"/>
                <a:gd name="connsiteX879" fmla="*/ 708851 w 1591877"/>
                <a:gd name="connsiteY879" fmla="*/ 52566 h 755236"/>
                <a:gd name="connsiteX880" fmla="*/ 709119 w 1591877"/>
                <a:gd name="connsiteY880" fmla="*/ 50488 h 755236"/>
                <a:gd name="connsiteX881" fmla="*/ 709387 w 1591877"/>
                <a:gd name="connsiteY881" fmla="*/ 48544 h 755236"/>
                <a:gd name="connsiteX882" fmla="*/ 709655 w 1591877"/>
                <a:gd name="connsiteY882" fmla="*/ 46734 h 755236"/>
                <a:gd name="connsiteX883" fmla="*/ 709922 w 1591877"/>
                <a:gd name="connsiteY883" fmla="*/ 45059 h 755236"/>
                <a:gd name="connsiteX884" fmla="*/ 710190 w 1591877"/>
                <a:gd name="connsiteY884" fmla="*/ 43521 h 755236"/>
                <a:gd name="connsiteX885" fmla="*/ 710458 w 1591877"/>
                <a:gd name="connsiteY885" fmla="*/ 42119 h 755236"/>
                <a:gd name="connsiteX886" fmla="*/ 710726 w 1591877"/>
                <a:gd name="connsiteY886" fmla="*/ 40855 h 755236"/>
                <a:gd name="connsiteX887" fmla="*/ 710993 w 1591877"/>
                <a:gd name="connsiteY887" fmla="*/ 39729 h 755236"/>
                <a:gd name="connsiteX888" fmla="*/ 711261 w 1591877"/>
                <a:gd name="connsiteY888" fmla="*/ 38743 h 755236"/>
                <a:gd name="connsiteX889" fmla="*/ 711529 w 1591877"/>
                <a:gd name="connsiteY889" fmla="*/ 37896 h 755236"/>
                <a:gd name="connsiteX890" fmla="*/ 711797 w 1591877"/>
                <a:gd name="connsiteY890" fmla="*/ 37189 h 755236"/>
                <a:gd name="connsiteX891" fmla="*/ 712064 w 1591877"/>
                <a:gd name="connsiteY891" fmla="*/ 36623 h 755236"/>
                <a:gd name="connsiteX892" fmla="*/ 712200 w 1591877"/>
                <a:gd name="connsiteY892" fmla="*/ 36393 h 755236"/>
                <a:gd name="connsiteX893" fmla="*/ 712332 w 1591877"/>
                <a:gd name="connsiteY893" fmla="*/ 36198 h 755236"/>
                <a:gd name="connsiteX894" fmla="*/ 712402 w 1591877"/>
                <a:gd name="connsiteY894" fmla="*/ 36114 h 755236"/>
                <a:gd name="connsiteX895" fmla="*/ 712468 w 1591877"/>
                <a:gd name="connsiteY895" fmla="*/ 36039 h 755236"/>
                <a:gd name="connsiteX896" fmla="*/ 712534 w 1591877"/>
                <a:gd name="connsiteY896" fmla="*/ 35972 h 755236"/>
                <a:gd name="connsiteX897" fmla="*/ 712600 w 1591877"/>
                <a:gd name="connsiteY897" fmla="*/ 35914 h 755236"/>
                <a:gd name="connsiteX898" fmla="*/ 712669 w 1591877"/>
                <a:gd name="connsiteY898" fmla="*/ 35866 h 755236"/>
                <a:gd name="connsiteX899" fmla="*/ 712736 w 1591877"/>
                <a:gd name="connsiteY899" fmla="*/ 35826 h 755236"/>
                <a:gd name="connsiteX900" fmla="*/ 712802 w 1591877"/>
                <a:gd name="connsiteY900" fmla="*/ 35795 h 755236"/>
                <a:gd name="connsiteX901" fmla="*/ 712868 w 1591877"/>
                <a:gd name="connsiteY901" fmla="*/ 35773 h 755236"/>
                <a:gd name="connsiteX902" fmla="*/ 712937 w 1591877"/>
                <a:gd name="connsiteY902" fmla="*/ 35759 h 755236"/>
                <a:gd name="connsiteX903" fmla="*/ 713003 w 1591877"/>
                <a:gd name="connsiteY903" fmla="*/ 35755 h 755236"/>
                <a:gd name="connsiteX904" fmla="*/ 713069 w 1591877"/>
                <a:gd name="connsiteY904" fmla="*/ 35759 h 755236"/>
                <a:gd name="connsiteX905" fmla="*/ 713135 w 1591877"/>
                <a:gd name="connsiteY905" fmla="*/ 35773 h 755236"/>
                <a:gd name="connsiteX906" fmla="*/ 713205 w 1591877"/>
                <a:gd name="connsiteY906" fmla="*/ 35795 h 755236"/>
                <a:gd name="connsiteX907" fmla="*/ 713271 w 1591877"/>
                <a:gd name="connsiteY907" fmla="*/ 35826 h 755236"/>
                <a:gd name="connsiteX908" fmla="*/ 713337 w 1591877"/>
                <a:gd name="connsiteY908" fmla="*/ 35866 h 755236"/>
                <a:gd name="connsiteX909" fmla="*/ 713403 w 1591877"/>
                <a:gd name="connsiteY909" fmla="*/ 35915 h 755236"/>
                <a:gd name="connsiteX910" fmla="*/ 713473 w 1591877"/>
                <a:gd name="connsiteY910" fmla="*/ 35973 h 755236"/>
                <a:gd name="connsiteX911" fmla="*/ 713539 w 1591877"/>
                <a:gd name="connsiteY911" fmla="*/ 36039 h 755236"/>
                <a:gd name="connsiteX912" fmla="*/ 713605 w 1591877"/>
                <a:gd name="connsiteY912" fmla="*/ 36115 h 755236"/>
                <a:gd name="connsiteX913" fmla="*/ 713671 w 1591877"/>
                <a:gd name="connsiteY913" fmla="*/ 36199 h 755236"/>
                <a:gd name="connsiteX914" fmla="*/ 713807 w 1591877"/>
                <a:gd name="connsiteY914" fmla="*/ 36395 h 755236"/>
                <a:gd name="connsiteX915" fmla="*/ 713939 w 1591877"/>
                <a:gd name="connsiteY915" fmla="*/ 36626 h 755236"/>
                <a:gd name="connsiteX916" fmla="*/ 714206 w 1591877"/>
                <a:gd name="connsiteY916" fmla="*/ 37195 h 755236"/>
                <a:gd name="connsiteX917" fmla="*/ 714474 w 1591877"/>
                <a:gd name="connsiteY917" fmla="*/ 37906 h 755236"/>
                <a:gd name="connsiteX918" fmla="*/ 714742 w 1591877"/>
                <a:gd name="connsiteY918" fmla="*/ 38760 h 755236"/>
                <a:gd name="connsiteX919" fmla="*/ 715010 w 1591877"/>
                <a:gd name="connsiteY919" fmla="*/ 39755 h 755236"/>
                <a:gd name="connsiteX920" fmla="*/ 715277 w 1591877"/>
                <a:gd name="connsiteY920" fmla="*/ 40892 h 755236"/>
                <a:gd name="connsiteX921" fmla="*/ 715545 w 1591877"/>
                <a:gd name="connsiteY921" fmla="*/ 42171 h 755236"/>
                <a:gd name="connsiteX922" fmla="*/ 715813 w 1591877"/>
                <a:gd name="connsiteY922" fmla="*/ 43590 h 755236"/>
                <a:gd name="connsiteX923" fmla="*/ 716081 w 1591877"/>
                <a:gd name="connsiteY923" fmla="*/ 45150 h 755236"/>
                <a:gd name="connsiteX924" fmla="*/ 716352 w 1591877"/>
                <a:gd name="connsiteY924" fmla="*/ 46850 h 755236"/>
                <a:gd name="connsiteX925" fmla="*/ 716620 w 1591877"/>
                <a:gd name="connsiteY925" fmla="*/ 48690 h 755236"/>
                <a:gd name="connsiteX926" fmla="*/ 716888 w 1591877"/>
                <a:gd name="connsiteY926" fmla="*/ 50669 h 755236"/>
                <a:gd name="connsiteX927" fmla="*/ 717155 w 1591877"/>
                <a:gd name="connsiteY927" fmla="*/ 52787 h 755236"/>
                <a:gd name="connsiteX928" fmla="*/ 717423 w 1591877"/>
                <a:gd name="connsiteY928" fmla="*/ 55042 h 755236"/>
                <a:gd name="connsiteX929" fmla="*/ 717691 w 1591877"/>
                <a:gd name="connsiteY929" fmla="*/ 57434 h 755236"/>
                <a:gd name="connsiteX930" fmla="*/ 717959 w 1591877"/>
                <a:gd name="connsiteY930" fmla="*/ 59962 h 755236"/>
                <a:gd name="connsiteX931" fmla="*/ 718226 w 1591877"/>
                <a:gd name="connsiteY931" fmla="*/ 62625 h 755236"/>
                <a:gd name="connsiteX932" fmla="*/ 718494 w 1591877"/>
                <a:gd name="connsiteY932" fmla="*/ 65422 h 755236"/>
                <a:gd name="connsiteX933" fmla="*/ 718762 w 1591877"/>
                <a:gd name="connsiteY933" fmla="*/ 68353 h 755236"/>
                <a:gd name="connsiteX934" fmla="*/ 719030 w 1591877"/>
                <a:gd name="connsiteY934" fmla="*/ 71416 h 755236"/>
                <a:gd name="connsiteX935" fmla="*/ 719297 w 1591877"/>
                <a:gd name="connsiteY935" fmla="*/ 74610 h 755236"/>
                <a:gd name="connsiteX936" fmla="*/ 719565 w 1591877"/>
                <a:gd name="connsiteY936" fmla="*/ 77933 h 755236"/>
                <a:gd name="connsiteX937" fmla="*/ 719833 w 1591877"/>
                <a:gd name="connsiteY937" fmla="*/ 81386 h 755236"/>
                <a:gd name="connsiteX938" fmla="*/ 720101 w 1591877"/>
                <a:gd name="connsiteY938" fmla="*/ 84966 h 755236"/>
                <a:gd name="connsiteX939" fmla="*/ 720368 w 1591877"/>
                <a:gd name="connsiteY939" fmla="*/ 88672 h 755236"/>
                <a:gd name="connsiteX940" fmla="*/ 720636 w 1591877"/>
                <a:gd name="connsiteY940" fmla="*/ 92502 h 755236"/>
                <a:gd name="connsiteX941" fmla="*/ 720904 w 1591877"/>
                <a:gd name="connsiteY941" fmla="*/ 96456 h 755236"/>
                <a:gd name="connsiteX942" fmla="*/ 721172 w 1591877"/>
                <a:gd name="connsiteY942" fmla="*/ 100531 h 755236"/>
                <a:gd name="connsiteX943" fmla="*/ 721439 w 1591877"/>
                <a:gd name="connsiteY943" fmla="*/ 104727 h 755236"/>
                <a:gd name="connsiteX944" fmla="*/ 721707 w 1591877"/>
                <a:gd name="connsiteY944" fmla="*/ 109041 h 755236"/>
                <a:gd name="connsiteX945" fmla="*/ 721975 w 1591877"/>
                <a:gd name="connsiteY945" fmla="*/ 113473 h 755236"/>
                <a:gd name="connsiteX946" fmla="*/ 722243 w 1591877"/>
                <a:gd name="connsiteY946" fmla="*/ 118019 h 755236"/>
                <a:gd name="connsiteX947" fmla="*/ 722510 w 1591877"/>
                <a:gd name="connsiteY947" fmla="*/ 122679 h 755236"/>
                <a:gd name="connsiteX948" fmla="*/ 722778 w 1591877"/>
                <a:gd name="connsiteY948" fmla="*/ 127450 h 755236"/>
                <a:gd name="connsiteX949" fmla="*/ 723046 w 1591877"/>
                <a:gd name="connsiteY949" fmla="*/ 132331 h 755236"/>
                <a:gd name="connsiteX950" fmla="*/ 723314 w 1591877"/>
                <a:gd name="connsiteY950" fmla="*/ 137321 h 755236"/>
                <a:gd name="connsiteX951" fmla="*/ 723582 w 1591877"/>
                <a:gd name="connsiteY951" fmla="*/ 142416 h 755236"/>
                <a:gd name="connsiteX952" fmla="*/ 723860 w 1591877"/>
                <a:gd name="connsiteY952" fmla="*/ 147855 h 755236"/>
                <a:gd name="connsiteX953" fmla="*/ 724139 w 1591877"/>
                <a:gd name="connsiteY953" fmla="*/ 153405 h 755236"/>
                <a:gd name="connsiteX954" fmla="*/ 724422 w 1591877"/>
                <a:gd name="connsiteY954" fmla="*/ 159064 h 755236"/>
                <a:gd name="connsiteX955" fmla="*/ 724700 w 1591877"/>
                <a:gd name="connsiteY955" fmla="*/ 164831 h 755236"/>
                <a:gd name="connsiteX956" fmla="*/ 724979 w 1591877"/>
                <a:gd name="connsiteY956" fmla="*/ 170701 h 755236"/>
                <a:gd name="connsiteX957" fmla="*/ 725261 w 1591877"/>
                <a:gd name="connsiteY957" fmla="*/ 176672 h 755236"/>
                <a:gd name="connsiteX958" fmla="*/ 725540 w 1591877"/>
                <a:gd name="connsiteY958" fmla="*/ 182743 h 755236"/>
                <a:gd name="connsiteX959" fmla="*/ 725823 w 1591877"/>
                <a:gd name="connsiteY959" fmla="*/ 188908 h 755236"/>
                <a:gd name="connsiteX960" fmla="*/ 726101 w 1591877"/>
                <a:gd name="connsiteY960" fmla="*/ 195168 h 755236"/>
                <a:gd name="connsiteX961" fmla="*/ 726380 w 1591877"/>
                <a:gd name="connsiteY961" fmla="*/ 201520 h 755236"/>
                <a:gd name="connsiteX962" fmla="*/ 726659 w 1591877"/>
                <a:gd name="connsiteY962" fmla="*/ 207959 h 755236"/>
                <a:gd name="connsiteX963" fmla="*/ 726941 w 1591877"/>
                <a:gd name="connsiteY963" fmla="*/ 214483 h 755236"/>
                <a:gd name="connsiteX964" fmla="*/ 727503 w 1591877"/>
                <a:gd name="connsiteY964" fmla="*/ 227775 h 755236"/>
                <a:gd name="connsiteX965" fmla="*/ 728060 w 1591877"/>
                <a:gd name="connsiteY965" fmla="*/ 241376 h 755236"/>
                <a:gd name="connsiteX966" fmla="*/ 728621 w 1591877"/>
                <a:gd name="connsiteY966" fmla="*/ 255257 h 755236"/>
                <a:gd name="connsiteX967" fmla="*/ 729182 w 1591877"/>
                <a:gd name="connsiteY967" fmla="*/ 269395 h 755236"/>
                <a:gd name="connsiteX968" fmla="*/ 729740 w 1591877"/>
                <a:gd name="connsiteY968" fmla="*/ 283766 h 755236"/>
                <a:gd name="connsiteX969" fmla="*/ 730301 w 1591877"/>
                <a:gd name="connsiteY969" fmla="*/ 298345 h 755236"/>
                <a:gd name="connsiteX970" fmla="*/ 730862 w 1591877"/>
                <a:gd name="connsiteY970" fmla="*/ 313104 h 755236"/>
                <a:gd name="connsiteX971" fmla="*/ 731420 w 1591877"/>
                <a:gd name="connsiteY971" fmla="*/ 328019 h 755236"/>
                <a:gd name="connsiteX972" fmla="*/ 732542 w 1591877"/>
                <a:gd name="connsiteY972" fmla="*/ 358204 h 755236"/>
                <a:gd name="connsiteX973" fmla="*/ 734783 w 1591877"/>
                <a:gd name="connsiteY973" fmla="*/ 419238 h 755236"/>
                <a:gd name="connsiteX974" fmla="*/ 735902 w 1591877"/>
                <a:gd name="connsiteY974" fmla="*/ 449645 h 755236"/>
                <a:gd name="connsiteX975" fmla="*/ 737021 w 1591877"/>
                <a:gd name="connsiteY975" fmla="*/ 479687 h 755236"/>
                <a:gd name="connsiteX976" fmla="*/ 737582 w 1591877"/>
                <a:gd name="connsiteY976" fmla="*/ 494501 h 755236"/>
                <a:gd name="connsiteX977" fmla="*/ 738143 w 1591877"/>
                <a:gd name="connsiteY977" fmla="*/ 509142 h 755236"/>
                <a:gd name="connsiteX978" fmla="*/ 738701 w 1591877"/>
                <a:gd name="connsiteY978" fmla="*/ 523581 h 755236"/>
                <a:gd name="connsiteX979" fmla="*/ 739262 w 1591877"/>
                <a:gd name="connsiteY979" fmla="*/ 537794 h 755236"/>
                <a:gd name="connsiteX980" fmla="*/ 739823 w 1591877"/>
                <a:gd name="connsiteY980" fmla="*/ 551752 h 755236"/>
                <a:gd name="connsiteX981" fmla="*/ 740381 w 1591877"/>
                <a:gd name="connsiteY981" fmla="*/ 565432 h 755236"/>
                <a:gd name="connsiteX982" fmla="*/ 740942 w 1591877"/>
                <a:gd name="connsiteY982" fmla="*/ 578808 h 755236"/>
                <a:gd name="connsiteX983" fmla="*/ 741221 w 1591877"/>
                <a:gd name="connsiteY983" fmla="*/ 585374 h 755236"/>
                <a:gd name="connsiteX984" fmla="*/ 741503 w 1591877"/>
                <a:gd name="connsiteY984" fmla="*/ 591856 h 755236"/>
                <a:gd name="connsiteX985" fmla="*/ 741782 w 1591877"/>
                <a:gd name="connsiteY985" fmla="*/ 598248 h 755236"/>
                <a:gd name="connsiteX986" fmla="*/ 742061 w 1591877"/>
                <a:gd name="connsiteY986" fmla="*/ 604550 h 755236"/>
                <a:gd name="connsiteX987" fmla="*/ 742343 w 1591877"/>
                <a:gd name="connsiteY987" fmla="*/ 610757 h 755236"/>
                <a:gd name="connsiteX988" fmla="*/ 742622 w 1591877"/>
                <a:gd name="connsiteY988" fmla="*/ 616865 h 755236"/>
                <a:gd name="connsiteX989" fmla="*/ 742901 w 1591877"/>
                <a:gd name="connsiteY989" fmla="*/ 622876 h 755236"/>
                <a:gd name="connsiteX990" fmla="*/ 743183 w 1591877"/>
                <a:gd name="connsiteY990" fmla="*/ 628784 h 755236"/>
                <a:gd name="connsiteX991" fmla="*/ 743462 w 1591877"/>
                <a:gd name="connsiteY991" fmla="*/ 634583 h 755236"/>
                <a:gd name="connsiteX992" fmla="*/ 743744 w 1591877"/>
                <a:gd name="connsiteY992" fmla="*/ 640277 h 755236"/>
                <a:gd name="connsiteX993" fmla="*/ 744023 w 1591877"/>
                <a:gd name="connsiteY993" fmla="*/ 645859 h 755236"/>
                <a:gd name="connsiteX994" fmla="*/ 744302 w 1591877"/>
                <a:gd name="connsiteY994" fmla="*/ 651328 h 755236"/>
                <a:gd name="connsiteX995" fmla="*/ 744584 w 1591877"/>
                <a:gd name="connsiteY995" fmla="*/ 656681 h 755236"/>
                <a:gd name="connsiteX996" fmla="*/ 744863 w 1591877"/>
                <a:gd name="connsiteY996" fmla="*/ 661915 h 755236"/>
                <a:gd name="connsiteX997" fmla="*/ 745142 w 1591877"/>
                <a:gd name="connsiteY997" fmla="*/ 667030 h 755236"/>
                <a:gd name="connsiteX998" fmla="*/ 745424 w 1591877"/>
                <a:gd name="connsiteY998" fmla="*/ 672019 h 755236"/>
                <a:gd name="connsiteX999" fmla="*/ 745703 w 1591877"/>
                <a:gd name="connsiteY999" fmla="*/ 676883 h 755236"/>
                <a:gd name="connsiteX1000" fmla="*/ 745982 w 1591877"/>
                <a:gd name="connsiteY1000" fmla="*/ 681617 h 755236"/>
                <a:gd name="connsiteX1001" fmla="*/ 746264 w 1591877"/>
                <a:gd name="connsiteY1001" fmla="*/ 686224 h 755236"/>
                <a:gd name="connsiteX1002" fmla="*/ 746543 w 1591877"/>
                <a:gd name="connsiteY1002" fmla="*/ 690695 h 755236"/>
                <a:gd name="connsiteX1003" fmla="*/ 746822 w 1591877"/>
                <a:gd name="connsiteY1003" fmla="*/ 695033 h 755236"/>
                <a:gd name="connsiteX1004" fmla="*/ 747104 w 1591877"/>
                <a:gd name="connsiteY1004" fmla="*/ 699234 h 755236"/>
                <a:gd name="connsiteX1005" fmla="*/ 747383 w 1591877"/>
                <a:gd name="connsiteY1005" fmla="*/ 703297 h 755236"/>
                <a:gd name="connsiteX1006" fmla="*/ 747661 w 1591877"/>
                <a:gd name="connsiteY1006" fmla="*/ 707218 h 755236"/>
                <a:gd name="connsiteX1007" fmla="*/ 747944 w 1591877"/>
                <a:gd name="connsiteY1007" fmla="*/ 710999 h 755236"/>
                <a:gd name="connsiteX1008" fmla="*/ 748223 w 1591877"/>
                <a:gd name="connsiteY1008" fmla="*/ 714632 h 755236"/>
                <a:gd name="connsiteX1009" fmla="*/ 748501 w 1591877"/>
                <a:gd name="connsiteY1009" fmla="*/ 718122 h 755236"/>
                <a:gd name="connsiteX1010" fmla="*/ 748784 w 1591877"/>
                <a:gd name="connsiteY1010" fmla="*/ 721462 h 755236"/>
                <a:gd name="connsiteX1011" fmla="*/ 749063 w 1591877"/>
                <a:gd name="connsiteY1011" fmla="*/ 724652 h 755236"/>
                <a:gd name="connsiteX1012" fmla="*/ 749341 w 1591877"/>
                <a:gd name="connsiteY1012" fmla="*/ 727693 h 755236"/>
                <a:gd name="connsiteX1013" fmla="*/ 749624 w 1591877"/>
                <a:gd name="connsiteY1013" fmla="*/ 730580 h 755236"/>
                <a:gd name="connsiteX1014" fmla="*/ 749903 w 1591877"/>
                <a:gd name="connsiteY1014" fmla="*/ 733312 h 755236"/>
                <a:gd name="connsiteX1015" fmla="*/ 750185 w 1591877"/>
                <a:gd name="connsiteY1015" fmla="*/ 735891 h 755236"/>
                <a:gd name="connsiteX1016" fmla="*/ 750464 w 1591877"/>
                <a:gd name="connsiteY1016" fmla="*/ 738313 h 755236"/>
                <a:gd name="connsiteX1017" fmla="*/ 750743 w 1591877"/>
                <a:gd name="connsiteY1017" fmla="*/ 740576 h 755236"/>
                <a:gd name="connsiteX1018" fmla="*/ 751021 w 1591877"/>
                <a:gd name="connsiteY1018" fmla="*/ 742681 h 755236"/>
                <a:gd name="connsiteX1019" fmla="*/ 751304 w 1591877"/>
                <a:gd name="connsiteY1019" fmla="*/ 744625 h 755236"/>
                <a:gd name="connsiteX1020" fmla="*/ 751582 w 1591877"/>
                <a:gd name="connsiteY1020" fmla="*/ 746411 h 755236"/>
                <a:gd name="connsiteX1021" fmla="*/ 751865 w 1591877"/>
                <a:gd name="connsiteY1021" fmla="*/ 748032 h 755236"/>
                <a:gd name="connsiteX1022" fmla="*/ 752144 w 1591877"/>
                <a:gd name="connsiteY1022" fmla="*/ 749492 h 755236"/>
                <a:gd name="connsiteX1023" fmla="*/ 752422 w 1591877"/>
                <a:gd name="connsiteY1023" fmla="*/ 750786 h 755236"/>
                <a:gd name="connsiteX1024" fmla="*/ 752705 w 1591877"/>
                <a:gd name="connsiteY1024" fmla="*/ 751918 h 755236"/>
                <a:gd name="connsiteX1025" fmla="*/ 752984 w 1591877"/>
                <a:gd name="connsiteY1025" fmla="*/ 752885 h 755236"/>
                <a:gd name="connsiteX1026" fmla="*/ 753262 w 1591877"/>
                <a:gd name="connsiteY1026" fmla="*/ 753686 h 755236"/>
                <a:gd name="connsiteX1027" fmla="*/ 753545 w 1591877"/>
                <a:gd name="connsiteY1027" fmla="*/ 754322 h 755236"/>
                <a:gd name="connsiteX1028" fmla="*/ 753684 w 1591877"/>
                <a:gd name="connsiteY1028" fmla="*/ 754578 h 755236"/>
                <a:gd name="connsiteX1029" fmla="*/ 753824 w 1591877"/>
                <a:gd name="connsiteY1029" fmla="*/ 754791 h 755236"/>
                <a:gd name="connsiteX1030" fmla="*/ 753893 w 1591877"/>
                <a:gd name="connsiteY1030" fmla="*/ 754882 h 755236"/>
                <a:gd name="connsiteX1031" fmla="*/ 753963 w 1591877"/>
                <a:gd name="connsiteY1031" fmla="*/ 754963 h 755236"/>
                <a:gd name="connsiteX1032" fmla="*/ 754033 w 1591877"/>
                <a:gd name="connsiteY1032" fmla="*/ 755034 h 755236"/>
                <a:gd name="connsiteX1033" fmla="*/ 754102 w 1591877"/>
                <a:gd name="connsiteY1033" fmla="*/ 755093 h 755236"/>
                <a:gd name="connsiteX1034" fmla="*/ 754172 w 1591877"/>
                <a:gd name="connsiteY1034" fmla="*/ 755142 h 755236"/>
                <a:gd name="connsiteX1035" fmla="*/ 754245 w 1591877"/>
                <a:gd name="connsiteY1035" fmla="*/ 755181 h 755236"/>
                <a:gd name="connsiteX1036" fmla="*/ 754315 w 1591877"/>
                <a:gd name="connsiteY1036" fmla="*/ 755210 h 755236"/>
                <a:gd name="connsiteX1037" fmla="*/ 754385 w 1591877"/>
                <a:gd name="connsiteY1037" fmla="*/ 755227 h 755236"/>
                <a:gd name="connsiteX1038" fmla="*/ 754454 w 1591877"/>
                <a:gd name="connsiteY1038" fmla="*/ 755236 h 755236"/>
                <a:gd name="connsiteX1039" fmla="*/ 754524 w 1591877"/>
                <a:gd name="connsiteY1039" fmla="*/ 755234 h 755236"/>
                <a:gd name="connsiteX1040" fmla="*/ 754594 w 1591877"/>
                <a:gd name="connsiteY1040" fmla="*/ 755221 h 755236"/>
                <a:gd name="connsiteX1041" fmla="*/ 754664 w 1591877"/>
                <a:gd name="connsiteY1041" fmla="*/ 755197 h 755236"/>
                <a:gd name="connsiteX1042" fmla="*/ 754733 w 1591877"/>
                <a:gd name="connsiteY1042" fmla="*/ 755164 h 755236"/>
                <a:gd name="connsiteX1043" fmla="*/ 754803 w 1591877"/>
                <a:gd name="connsiteY1043" fmla="*/ 755119 h 755236"/>
                <a:gd name="connsiteX1044" fmla="*/ 754873 w 1591877"/>
                <a:gd name="connsiteY1044" fmla="*/ 755064 h 755236"/>
                <a:gd name="connsiteX1045" fmla="*/ 754942 w 1591877"/>
                <a:gd name="connsiteY1045" fmla="*/ 754998 h 755236"/>
                <a:gd name="connsiteX1046" fmla="*/ 755012 w 1591877"/>
                <a:gd name="connsiteY1046" fmla="*/ 754924 h 755236"/>
                <a:gd name="connsiteX1047" fmla="*/ 755085 w 1591877"/>
                <a:gd name="connsiteY1047" fmla="*/ 754835 h 755236"/>
                <a:gd name="connsiteX1048" fmla="*/ 755155 w 1591877"/>
                <a:gd name="connsiteY1048" fmla="*/ 754739 h 755236"/>
                <a:gd name="connsiteX1049" fmla="*/ 755225 w 1591877"/>
                <a:gd name="connsiteY1049" fmla="*/ 754633 h 755236"/>
                <a:gd name="connsiteX1050" fmla="*/ 755364 w 1591877"/>
                <a:gd name="connsiteY1050" fmla="*/ 754386 h 755236"/>
                <a:gd name="connsiteX1051" fmla="*/ 755503 w 1591877"/>
                <a:gd name="connsiteY1051" fmla="*/ 754100 h 755236"/>
                <a:gd name="connsiteX1052" fmla="*/ 755782 w 1591877"/>
                <a:gd name="connsiteY1052" fmla="*/ 753400 h 755236"/>
                <a:gd name="connsiteX1053" fmla="*/ 756065 w 1591877"/>
                <a:gd name="connsiteY1053" fmla="*/ 752532 h 755236"/>
                <a:gd name="connsiteX1054" fmla="*/ 756343 w 1591877"/>
                <a:gd name="connsiteY1054" fmla="*/ 751500 h 755236"/>
                <a:gd name="connsiteX1055" fmla="*/ 756622 w 1591877"/>
                <a:gd name="connsiteY1055" fmla="*/ 750302 h 755236"/>
                <a:gd name="connsiteX1056" fmla="*/ 756905 w 1591877"/>
                <a:gd name="connsiteY1056" fmla="*/ 748937 h 755236"/>
                <a:gd name="connsiteX1057" fmla="*/ 757183 w 1591877"/>
                <a:gd name="connsiteY1057" fmla="*/ 747406 h 755236"/>
                <a:gd name="connsiteX1058" fmla="*/ 757462 w 1591877"/>
                <a:gd name="connsiteY1058" fmla="*/ 745711 h 755236"/>
                <a:gd name="connsiteX1059" fmla="*/ 757745 w 1591877"/>
                <a:gd name="connsiteY1059" fmla="*/ 743853 h 755236"/>
                <a:gd name="connsiteX1060" fmla="*/ 758023 w 1591877"/>
                <a:gd name="connsiteY1060" fmla="*/ 741831 h 755236"/>
                <a:gd name="connsiteX1061" fmla="*/ 758306 w 1591877"/>
                <a:gd name="connsiteY1061" fmla="*/ 739649 h 755236"/>
                <a:gd name="connsiteX1062" fmla="*/ 758585 w 1591877"/>
                <a:gd name="connsiteY1062" fmla="*/ 737302 h 755236"/>
                <a:gd name="connsiteX1063" fmla="*/ 758863 w 1591877"/>
                <a:gd name="connsiteY1063" fmla="*/ 734796 h 755236"/>
                <a:gd name="connsiteX1064" fmla="*/ 759146 w 1591877"/>
                <a:gd name="connsiteY1064" fmla="*/ 732132 h 755236"/>
                <a:gd name="connsiteX1065" fmla="*/ 759425 w 1591877"/>
                <a:gd name="connsiteY1065" fmla="*/ 729309 h 755236"/>
                <a:gd name="connsiteX1066" fmla="*/ 759710 w 1591877"/>
                <a:gd name="connsiteY1066" fmla="*/ 726271 h 755236"/>
                <a:gd name="connsiteX1067" fmla="*/ 759993 w 1591877"/>
                <a:gd name="connsiteY1067" fmla="*/ 723072 h 755236"/>
                <a:gd name="connsiteX1068" fmla="*/ 760279 w 1591877"/>
                <a:gd name="connsiteY1068" fmla="*/ 719711 h 755236"/>
                <a:gd name="connsiteX1069" fmla="*/ 760565 w 1591877"/>
                <a:gd name="connsiteY1069" fmla="*/ 716193 h 755236"/>
                <a:gd name="connsiteX1070" fmla="*/ 760851 w 1591877"/>
                <a:gd name="connsiteY1070" fmla="*/ 712516 h 755236"/>
                <a:gd name="connsiteX1071" fmla="*/ 761137 w 1591877"/>
                <a:gd name="connsiteY1071" fmla="*/ 708685 h 755236"/>
                <a:gd name="connsiteX1072" fmla="*/ 761420 w 1591877"/>
                <a:gd name="connsiteY1072" fmla="*/ 704699 h 755236"/>
                <a:gd name="connsiteX1073" fmla="*/ 761706 w 1591877"/>
                <a:gd name="connsiteY1073" fmla="*/ 700562 h 755236"/>
                <a:gd name="connsiteX1074" fmla="*/ 761992 w 1591877"/>
                <a:gd name="connsiteY1074" fmla="*/ 696273 h 755236"/>
                <a:gd name="connsiteX1075" fmla="*/ 762278 w 1591877"/>
                <a:gd name="connsiteY1075" fmla="*/ 691836 h 755236"/>
                <a:gd name="connsiteX1076" fmla="*/ 762561 w 1591877"/>
                <a:gd name="connsiteY1076" fmla="*/ 687254 h 755236"/>
                <a:gd name="connsiteX1077" fmla="*/ 762847 w 1591877"/>
                <a:gd name="connsiteY1077" fmla="*/ 682527 h 755236"/>
                <a:gd name="connsiteX1078" fmla="*/ 763133 w 1591877"/>
                <a:gd name="connsiteY1078" fmla="*/ 677658 h 755236"/>
                <a:gd name="connsiteX1079" fmla="*/ 763419 w 1591877"/>
                <a:gd name="connsiteY1079" fmla="*/ 672649 h 755236"/>
                <a:gd name="connsiteX1080" fmla="*/ 763701 w 1591877"/>
                <a:gd name="connsiteY1080" fmla="*/ 667501 h 755236"/>
                <a:gd name="connsiteX1081" fmla="*/ 763987 w 1591877"/>
                <a:gd name="connsiteY1081" fmla="*/ 662219 h 755236"/>
                <a:gd name="connsiteX1082" fmla="*/ 764273 w 1591877"/>
                <a:gd name="connsiteY1082" fmla="*/ 656804 h 755236"/>
                <a:gd name="connsiteX1083" fmla="*/ 764560 w 1591877"/>
                <a:gd name="connsiteY1083" fmla="*/ 651258 h 755236"/>
                <a:gd name="connsiteX1084" fmla="*/ 764846 w 1591877"/>
                <a:gd name="connsiteY1084" fmla="*/ 645586 h 755236"/>
                <a:gd name="connsiteX1085" fmla="*/ 765128 w 1591877"/>
                <a:gd name="connsiteY1085" fmla="*/ 639786 h 755236"/>
                <a:gd name="connsiteX1086" fmla="*/ 765414 w 1591877"/>
                <a:gd name="connsiteY1086" fmla="*/ 633866 h 755236"/>
                <a:gd name="connsiteX1087" fmla="*/ 765700 w 1591877"/>
                <a:gd name="connsiteY1087" fmla="*/ 627824 h 755236"/>
                <a:gd name="connsiteX1088" fmla="*/ 765986 w 1591877"/>
                <a:gd name="connsiteY1088" fmla="*/ 621665 h 755236"/>
                <a:gd name="connsiteX1089" fmla="*/ 766269 w 1591877"/>
                <a:gd name="connsiteY1089" fmla="*/ 615394 h 755236"/>
                <a:gd name="connsiteX1090" fmla="*/ 766555 w 1591877"/>
                <a:gd name="connsiteY1090" fmla="*/ 609009 h 755236"/>
                <a:gd name="connsiteX1091" fmla="*/ 766841 w 1591877"/>
                <a:gd name="connsiteY1091" fmla="*/ 602518 h 755236"/>
                <a:gd name="connsiteX1092" fmla="*/ 767127 w 1591877"/>
                <a:gd name="connsiteY1092" fmla="*/ 595919 h 755236"/>
                <a:gd name="connsiteX1093" fmla="*/ 767413 w 1591877"/>
                <a:gd name="connsiteY1093" fmla="*/ 589219 h 755236"/>
                <a:gd name="connsiteX1094" fmla="*/ 767696 w 1591877"/>
                <a:gd name="connsiteY1094" fmla="*/ 582419 h 755236"/>
                <a:gd name="connsiteX1095" fmla="*/ 767982 w 1591877"/>
                <a:gd name="connsiteY1095" fmla="*/ 575523 h 755236"/>
                <a:gd name="connsiteX1096" fmla="*/ 768268 w 1591877"/>
                <a:gd name="connsiteY1096" fmla="*/ 568534 h 755236"/>
                <a:gd name="connsiteX1097" fmla="*/ 768554 w 1591877"/>
                <a:gd name="connsiteY1097" fmla="*/ 561455 h 755236"/>
                <a:gd name="connsiteX1098" fmla="*/ 768836 w 1591877"/>
                <a:gd name="connsiteY1098" fmla="*/ 554291 h 755236"/>
                <a:gd name="connsiteX1099" fmla="*/ 769122 w 1591877"/>
                <a:gd name="connsiteY1099" fmla="*/ 547042 h 755236"/>
                <a:gd name="connsiteX1100" fmla="*/ 769695 w 1591877"/>
                <a:gd name="connsiteY1100" fmla="*/ 532312 h 755236"/>
                <a:gd name="connsiteX1101" fmla="*/ 770263 w 1591877"/>
                <a:gd name="connsiteY1101" fmla="*/ 517286 h 755236"/>
                <a:gd name="connsiteX1102" fmla="*/ 770835 w 1591877"/>
                <a:gd name="connsiteY1102" fmla="*/ 502001 h 755236"/>
                <a:gd name="connsiteX1103" fmla="*/ 771404 w 1591877"/>
                <a:gd name="connsiteY1103" fmla="*/ 486478 h 755236"/>
                <a:gd name="connsiteX1104" fmla="*/ 771976 w 1591877"/>
                <a:gd name="connsiteY1104" fmla="*/ 470748 h 755236"/>
                <a:gd name="connsiteX1105" fmla="*/ 772545 w 1591877"/>
                <a:gd name="connsiteY1105" fmla="*/ 454844 h 755236"/>
                <a:gd name="connsiteX1106" fmla="*/ 773117 w 1591877"/>
                <a:gd name="connsiteY1106" fmla="*/ 438790 h 755236"/>
                <a:gd name="connsiteX1107" fmla="*/ 774257 w 1591877"/>
                <a:gd name="connsiteY1107" fmla="*/ 406366 h 755236"/>
                <a:gd name="connsiteX1108" fmla="*/ 775398 w 1591877"/>
                <a:gd name="connsiteY1108" fmla="*/ 373714 h 755236"/>
                <a:gd name="connsiteX1109" fmla="*/ 776539 w 1591877"/>
                <a:gd name="connsiteY1109" fmla="*/ 341083 h 755236"/>
                <a:gd name="connsiteX1110" fmla="*/ 777680 w 1591877"/>
                <a:gd name="connsiteY1110" fmla="*/ 308718 h 755236"/>
                <a:gd name="connsiteX1111" fmla="*/ 778252 w 1591877"/>
                <a:gd name="connsiteY1111" fmla="*/ 292710 h 755236"/>
                <a:gd name="connsiteX1112" fmla="*/ 778820 w 1591877"/>
                <a:gd name="connsiteY1112" fmla="*/ 276861 h 755236"/>
                <a:gd name="connsiteX1113" fmla="*/ 779393 w 1591877"/>
                <a:gd name="connsiteY1113" fmla="*/ 261197 h 755236"/>
                <a:gd name="connsiteX1114" fmla="*/ 779965 w 1591877"/>
                <a:gd name="connsiteY1114" fmla="*/ 245751 h 755236"/>
                <a:gd name="connsiteX1115" fmla="*/ 780533 w 1591877"/>
                <a:gd name="connsiteY1115" fmla="*/ 230552 h 755236"/>
                <a:gd name="connsiteX1116" fmla="*/ 781106 w 1591877"/>
                <a:gd name="connsiteY1116" fmla="*/ 215625 h 755236"/>
                <a:gd name="connsiteX1117" fmla="*/ 781674 w 1591877"/>
                <a:gd name="connsiteY1117" fmla="*/ 201003 h 755236"/>
                <a:gd name="connsiteX1118" fmla="*/ 781960 w 1591877"/>
                <a:gd name="connsiteY1118" fmla="*/ 193814 h 755236"/>
                <a:gd name="connsiteX1119" fmla="*/ 782246 w 1591877"/>
                <a:gd name="connsiteY1119" fmla="*/ 186711 h 755236"/>
                <a:gd name="connsiteX1120" fmla="*/ 782532 w 1591877"/>
                <a:gd name="connsiteY1120" fmla="*/ 179696 h 755236"/>
                <a:gd name="connsiteX1121" fmla="*/ 782815 w 1591877"/>
                <a:gd name="connsiteY1121" fmla="*/ 172773 h 755236"/>
                <a:gd name="connsiteX1122" fmla="*/ 783101 w 1591877"/>
                <a:gd name="connsiteY1122" fmla="*/ 165949 h 755236"/>
                <a:gd name="connsiteX1123" fmla="*/ 783387 w 1591877"/>
                <a:gd name="connsiteY1123" fmla="*/ 159223 h 755236"/>
                <a:gd name="connsiteX1124" fmla="*/ 783673 w 1591877"/>
                <a:gd name="connsiteY1124" fmla="*/ 152597 h 755236"/>
                <a:gd name="connsiteX1125" fmla="*/ 783956 w 1591877"/>
                <a:gd name="connsiteY1125" fmla="*/ 146079 h 755236"/>
                <a:gd name="connsiteX1126" fmla="*/ 784242 w 1591877"/>
                <a:gd name="connsiteY1126" fmla="*/ 139668 h 755236"/>
                <a:gd name="connsiteX1127" fmla="*/ 784528 w 1591877"/>
                <a:gd name="connsiteY1127" fmla="*/ 133369 h 755236"/>
                <a:gd name="connsiteX1128" fmla="*/ 784814 w 1591877"/>
                <a:gd name="connsiteY1128" fmla="*/ 127185 h 755236"/>
                <a:gd name="connsiteX1129" fmla="*/ 785100 w 1591877"/>
                <a:gd name="connsiteY1129" fmla="*/ 121118 h 755236"/>
                <a:gd name="connsiteX1130" fmla="*/ 785382 w 1591877"/>
                <a:gd name="connsiteY1130" fmla="*/ 115172 h 755236"/>
                <a:gd name="connsiteX1131" fmla="*/ 785668 w 1591877"/>
                <a:gd name="connsiteY1131" fmla="*/ 109348 h 755236"/>
                <a:gd name="connsiteX1132" fmla="*/ 785955 w 1591877"/>
                <a:gd name="connsiteY1132" fmla="*/ 103651 h 755236"/>
                <a:gd name="connsiteX1133" fmla="*/ 786241 w 1591877"/>
                <a:gd name="connsiteY1133" fmla="*/ 98082 h 755236"/>
                <a:gd name="connsiteX1134" fmla="*/ 786523 w 1591877"/>
                <a:gd name="connsiteY1134" fmla="*/ 92644 h 755236"/>
                <a:gd name="connsiteX1135" fmla="*/ 786809 w 1591877"/>
                <a:gd name="connsiteY1135" fmla="*/ 87340 h 755236"/>
                <a:gd name="connsiteX1136" fmla="*/ 787095 w 1591877"/>
                <a:gd name="connsiteY1136" fmla="*/ 82172 h 755236"/>
                <a:gd name="connsiteX1137" fmla="*/ 787381 w 1591877"/>
                <a:gd name="connsiteY1137" fmla="*/ 77143 h 755236"/>
                <a:gd name="connsiteX1138" fmla="*/ 787667 w 1591877"/>
                <a:gd name="connsiteY1138" fmla="*/ 72255 h 755236"/>
                <a:gd name="connsiteX1139" fmla="*/ 787950 w 1591877"/>
                <a:gd name="connsiteY1139" fmla="*/ 67511 h 755236"/>
                <a:gd name="connsiteX1140" fmla="*/ 788236 w 1591877"/>
                <a:gd name="connsiteY1140" fmla="*/ 62912 h 755236"/>
                <a:gd name="connsiteX1141" fmla="*/ 788522 w 1591877"/>
                <a:gd name="connsiteY1141" fmla="*/ 58461 h 755236"/>
                <a:gd name="connsiteX1142" fmla="*/ 788808 w 1591877"/>
                <a:gd name="connsiteY1142" fmla="*/ 54160 h 755236"/>
                <a:gd name="connsiteX1143" fmla="*/ 789091 w 1591877"/>
                <a:gd name="connsiteY1143" fmla="*/ 50011 h 755236"/>
                <a:gd name="connsiteX1144" fmla="*/ 789377 w 1591877"/>
                <a:gd name="connsiteY1144" fmla="*/ 46016 h 755236"/>
                <a:gd name="connsiteX1145" fmla="*/ 789663 w 1591877"/>
                <a:gd name="connsiteY1145" fmla="*/ 42177 h 755236"/>
                <a:gd name="connsiteX1146" fmla="*/ 789949 w 1591877"/>
                <a:gd name="connsiteY1146" fmla="*/ 38495 h 755236"/>
                <a:gd name="connsiteX1147" fmla="*/ 790231 w 1591877"/>
                <a:gd name="connsiteY1147" fmla="*/ 34973 h 755236"/>
                <a:gd name="connsiteX1148" fmla="*/ 790517 w 1591877"/>
                <a:gd name="connsiteY1148" fmla="*/ 31612 h 755236"/>
                <a:gd name="connsiteX1149" fmla="*/ 790804 w 1591877"/>
                <a:gd name="connsiteY1149" fmla="*/ 28414 h 755236"/>
                <a:gd name="connsiteX1150" fmla="*/ 791090 w 1591877"/>
                <a:gd name="connsiteY1150" fmla="*/ 25379 h 755236"/>
                <a:gd name="connsiteX1151" fmla="*/ 791376 w 1591877"/>
                <a:gd name="connsiteY1151" fmla="*/ 22511 h 755236"/>
                <a:gd name="connsiteX1152" fmla="*/ 791658 w 1591877"/>
                <a:gd name="connsiteY1152" fmla="*/ 19809 h 755236"/>
                <a:gd name="connsiteX1153" fmla="*/ 791944 w 1591877"/>
                <a:gd name="connsiteY1153" fmla="*/ 17276 h 755236"/>
                <a:gd name="connsiteX1154" fmla="*/ 792230 w 1591877"/>
                <a:gd name="connsiteY1154" fmla="*/ 14912 h 755236"/>
                <a:gd name="connsiteX1155" fmla="*/ 792373 w 1591877"/>
                <a:gd name="connsiteY1155" fmla="*/ 13794 h 755236"/>
                <a:gd name="connsiteX1156" fmla="*/ 792516 w 1591877"/>
                <a:gd name="connsiteY1156" fmla="*/ 12719 h 755236"/>
                <a:gd name="connsiteX1157" fmla="*/ 792659 w 1591877"/>
                <a:gd name="connsiteY1157" fmla="*/ 11686 h 755236"/>
                <a:gd name="connsiteX1158" fmla="*/ 792802 w 1591877"/>
                <a:gd name="connsiteY1158" fmla="*/ 10697 h 755236"/>
                <a:gd name="connsiteX1159" fmla="*/ 792942 w 1591877"/>
                <a:gd name="connsiteY1159" fmla="*/ 9751 h 755236"/>
                <a:gd name="connsiteX1160" fmla="*/ 793085 w 1591877"/>
                <a:gd name="connsiteY1160" fmla="*/ 8848 h 755236"/>
                <a:gd name="connsiteX1161" fmla="*/ 793228 w 1591877"/>
                <a:gd name="connsiteY1161" fmla="*/ 7988 h 755236"/>
                <a:gd name="connsiteX1162" fmla="*/ 793371 w 1591877"/>
                <a:gd name="connsiteY1162" fmla="*/ 7172 h 755236"/>
                <a:gd name="connsiteX1163" fmla="*/ 793514 w 1591877"/>
                <a:gd name="connsiteY1163" fmla="*/ 6399 h 755236"/>
                <a:gd name="connsiteX1164" fmla="*/ 793657 w 1591877"/>
                <a:gd name="connsiteY1164" fmla="*/ 5671 h 755236"/>
                <a:gd name="connsiteX1165" fmla="*/ 793800 w 1591877"/>
                <a:gd name="connsiteY1165" fmla="*/ 4985 h 755236"/>
                <a:gd name="connsiteX1166" fmla="*/ 793943 w 1591877"/>
                <a:gd name="connsiteY1166" fmla="*/ 4344 h 755236"/>
                <a:gd name="connsiteX1167" fmla="*/ 794086 w 1591877"/>
                <a:gd name="connsiteY1167" fmla="*/ 3747 h 755236"/>
                <a:gd name="connsiteX1168" fmla="*/ 794226 w 1591877"/>
                <a:gd name="connsiteY1168" fmla="*/ 3193 h 755236"/>
                <a:gd name="connsiteX1169" fmla="*/ 794369 w 1591877"/>
                <a:gd name="connsiteY1169" fmla="*/ 2684 h 755236"/>
                <a:gd name="connsiteX1170" fmla="*/ 794512 w 1591877"/>
                <a:gd name="connsiteY1170" fmla="*/ 2219 h 755236"/>
                <a:gd name="connsiteX1171" fmla="*/ 794655 w 1591877"/>
                <a:gd name="connsiteY1171" fmla="*/ 1797 h 755236"/>
                <a:gd name="connsiteX1172" fmla="*/ 794798 w 1591877"/>
                <a:gd name="connsiteY1172" fmla="*/ 1420 h 755236"/>
                <a:gd name="connsiteX1173" fmla="*/ 794941 w 1591877"/>
                <a:gd name="connsiteY1173" fmla="*/ 1087 h 755236"/>
                <a:gd name="connsiteX1174" fmla="*/ 795084 w 1591877"/>
                <a:gd name="connsiteY1174" fmla="*/ 799 h 755236"/>
                <a:gd name="connsiteX1175" fmla="*/ 795227 w 1591877"/>
                <a:gd name="connsiteY1175" fmla="*/ 555 h 755236"/>
                <a:gd name="connsiteX1176" fmla="*/ 795297 w 1591877"/>
                <a:gd name="connsiteY1176" fmla="*/ 450 h 755236"/>
                <a:gd name="connsiteX1177" fmla="*/ 795370 w 1591877"/>
                <a:gd name="connsiteY1177" fmla="*/ 355 h 755236"/>
                <a:gd name="connsiteX1178" fmla="*/ 795440 w 1591877"/>
                <a:gd name="connsiteY1178" fmla="*/ 272 h 755236"/>
                <a:gd name="connsiteX1179" fmla="*/ 795509 w 1591877"/>
                <a:gd name="connsiteY1179" fmla="*/ 200 h 755236"/>
                <a:gd name="connsiteX1180" fmla="*/ 795583 w 1591877"/>
                <a:gd name="connsiteY1180" fmla="*/ 139 h 755236"/>
                <a:gd name="connsiteX1181" fmla="*/ 795652 w 1591877"/>
                <a:gd name="connsiteY1181" fmla="*/ 89 h 755236"/>
                <a:gd name="connsiteX1182" fmla="*/ 795726 w 1591877"/>
                <a:gd name="connsiteY1182" fmla="*/ 50 h 755236"/>
                <a:gd name="connsiteX1183" fmla="*/ 795796 w 1591877"/>
                <a:gd name="connsiteY1183" fmla="*/ 22 h 755236"/>
                <a:gd name="connsiteX1184" fmla="*/ 795869 w 1591877"/>
                <a:gd name="connsiteY1184" fmla="*/ 6 h 755236"/>
                <a:gd name="connsiteX1185" fmla="*/ 795939 w 1591877"/>
                <a:gd name="connsiteY1185" fmla="*/ 0 h 755236"/>
                <a:gd name="connsiteX1186" fmla="*/ 796008 w 1591877"/>
                <a:gd name="connsiteY1186" fmla="*/ 6 h 755236"/>
                <a:gd name="connsiteX1187" fmla="*/ 796082 w 1591877"/>
                <a:gd name="connsiteY1187" fmla="*/ 22 h 755236"/>
                <a:gd name="connsiteX1188" fmla="*/ 796151 w 1591877"/>
                <a:gd name="connsiteY1188" fmla="*/ 49 h 755236"/>
                <a:gd name="connsiteX1189" fmla="*/ 796221 w 1591877"/>
                <a:gd name="connsiteY1189" fmla="*/ 87 h 755236"/>
                <a:gd name="connsiteX1190" fmla="*/ 796291 w 1591877"/>
                <a:gd name="connsiteY1190" fmla="*/ 136 h 755236"/>
                <a:gd name="connsiteX1191" fmla="*/ 796364 w 1591877"/>
                <a:gd name="connsiteY1191" fmla="*/ 196 h 755236"/>
                <a:gd name="connsiteX1192" fmla="*/ 796434 w 1591877"/>
                <a:gd name="connsiteY1192" fmla="*/ 267 h 755236"/>
                <a:gd name="connsiteX1193" fmla="*/ 796503 w 1591877"/>
                <a:gd name="connsiteY1193" fmla="*/ 349 h 755236"/>
                <a:gd name="connsiteX1194" fmla="*/ 796573 w 1591877"/>
                <a:gd name="connsiteY1194" fmla="*/ 442 h 755236"/>
                <a:gd name="connsiteX1195" fmla="*/ 796646 w 1591877"/>
                <a:gd name="connsiteY1195" fmla="*/ 545 h 755236"/>
                <a:gd name="connsiteX1196" fmla="*/ 796786 w 1591877"/>
                <a:gd name="connsiteY1196" fmla="*/ 785 h 755236"/>
                <a:gd name="connsiteX1197" fmla="*/ 796929 w 1591877"/>
                <a:gd name="connsiteY1197" fmla="*/ 1068 h 755236"/>
                <a:gd name="connsiteX1198" fmla="*/ 797068 w 1591877"/>
                <a:gd name="connsiteY1198" fmla="*/ 1395 h 755236"/>
                <a:gd name="connsiteX1199" fmla="*/ 797211 w 1591877"/>
                <a:gd name="connsiteY1199" fmla="*/ 1765 h 755236"/>
                <a:gd name="connsiteX1200" fmla="*/ 797351 w 1591877"/>
                <a:gd name="connsiteY1200" fmla="*/ 2179 h 755236"/>
                <a:gd name="connsiteX1201" fmla="*/ 797494 w 1591877"/>
                <a:gd name="connsiteY1201" fmla="*/ 2636 h 755236"/>
                <a:gd name="connsiteX1202" fmla="*/ 797633 w 1591877"/>
                <a:gd name="connsiteY1202" fmla="*/ 3137 h 755236"/>
                <a:gd name="connsiteX1203" fmla="*/ 797776 w 1591877"/>
                <a:gd name="connsiteY1203" fmla="*/ 3680 h 755236"/>
                <a:gd name="connsiteX1204" fmla="*/ 797919 w 1591877"/>
                <a:gd name="connsiteY1204" fmla="*/ 4267 h 755236"/>
                <a:gd name="connsiteX1205" fmla="*/ 798059 w 1591877"/>
                <a:gd name="connsiteY1205" fmla="*/ 4897 h 755236"/>
                <a:gd name="connsiteX1206" fmla="*/ 798202 w 1591877"/>
                <a:gd name="connsiteY1206" fmla="*/ 5570 h 755236"/>
                <a:gd name="connsiteX1207" fmla="*/ 798341 w 1591877"/>
                <a:gd name="connsiteY1207" fmla="*/ 6286 h 755236"/>
                <a:gd name="connsiteX1208" fmla="*/ 798484 w 1591877"/>
                <a:gd name="connsiteY1208" fmla="*/ 7045 h 755236"/>
                <a:gd name="connsiteX1209" fmla="*/ 798623 w 1591877"/>
                <a:gd name="connsiteY1209" fmla="*/ 7847 h 755236"/>
                <a:gd name="connsiteX1210" fmla="*/ 798767 w 1591877"/>
                <a:gd name="connsiteY1210" fmla="*/ 8691 h 755236"/>
                <a:gd name="connsiteX1211" fmla="*/ 798906 w 1591877"/>
                <a:gd name="connsiteY1211" fmla="*/ 9578 h 755236"/>
                <a:gd name="connsiteX1212" fmla="*/ 799049 w 1591877"/>
                <a:gd name="connsiteY1212" fmla="*/ 10507 h 755236"/>
                <a:gd name="connsiteX1213" fmla="*/ 799331 w 1591877"/>
                <a:gd name="connsiteY1213" fmla="*/ 12494 h 755236"/>
                <a:gd name="connsiteX1214" fmla="*/ 799614 w 1591877"/>
                <a:gd name="connsiteY1214" fmla="*/ 14649 h 755236"/>
                <a:gd name="connsiteX1215" fmla="*/ 799896 w 1591877"/>
                <a:gd name="connsiteY1215" fmla="*/ 16971 h 755236"/>
                <a:gd name="connsiteX1216" fmla="*/ 800179 w 1591877"/>
                <a:gd name="connsiteY1216" fmla="*/ 19460 h 755236"/>
                <a:gd name="connsiteX1217" fmla="*/ 800461 w 1591877"/>
                <a:gd name="connsiteY1217" fmla="*/ 22114 h 755236"/>
                <a:gd name="connsiteX1218" fmla="*/ 800744 w 1591877"/>
                <a:gd name="connsiteY1218" fmla="*/ 24933 h 755236"/>
                <a:gd name="connsiteX1219" fmla="*/ 801030 w 1591877"/>
                <a:gd name="connsiteY1219" fmla="*/ 27915 h 755236"/>
                <a:gd name="connsiteX1220" fmla="*/ 801312 w 1591877"/>
                <a:gd name="connsiteY1220" fmla="*/ 31058 h 755236"/>
                <a:gd name="connsiteX1221" fmla="*/ 801594 w 1591877"/>
                <a:gd name="connsiteY1221" fmla="*/ 34361 h 755236"/>
                <a:gd name="connsiteX1222" fmla="*/ 801877 w 1591877"/>
                <a:gd name="connsiteY1222" fmla="*/ 37822 h 755236"/>
                <a:gd name="connsiteX1223" fmla="*/ 802159 w 1591877"/>
                <a:gd name="connsiteY1223" fmla="*/ 41441 h 755236"/>
                <a:gd name="connsiteX1224" fmla="*/ 802442 w 1591877"/>
                <a:gd name="connsiteY1224" fmla="*/ 45215 h 755236"/>
                <a:gd name="connsiteX1225" fmla="*/ 802724 w 1591877"/>
                <a:gd name="connsiteY1225" fmla="*/ 49142 h 755236"/>
                <a:gd name="connsiteX1226" fmla="*/ 803007 w 1591877"/>
                <a:gd name="connsiteY1226" fmla="*/ 53220 h 755236"/>
                <a:gd name="connsiteX1227" fmla="*/ 803289 w 1591877"/>
                <a:gd name="connsiteY1227" fmla="*/ 57449 h 755236"/>
                <a:gd name="connsiteX1228" fmla="*/ 803572 w 1591877"/>
                <a:gd name="connsiteY1228" fmla="*/ 61825 h 755236"/>
                <a:gd name="connsiteX1229" fmla="*/ 803854 w 1591877"/>
                <a:gd name="connsiteY1229" fmla="*/ 66347 h 755236"/>
                <a:gd name="connsiteX1230" fmla="*/ 804136 w 1591877"/>
                <a:gd name="connsiteY1230" fmla="*/ 71013 h 755236"/>
                <a:gd name="connsiteX1231" fmla="*/ 804419 w 1591877"/>
                <a:gd name="connsiteY1231" fmla="*/ 75820 h 755236"/>
                <a:gd name="connsiteX1232" fmla="*/ 804701 w 1591877"/>
                <a:gd name="connsiteY1232" fmla="*/ 80766 h 755236"/>
                <a:gd name="connsiteX1233" fmla="*/ 804987 w 1591877"/>
                <a:gd name="connsiteY1233" fmla="*/ 85849 h 755236"/>
                <a:gd name="connsiteX1234" fmla="*/ 805270 w 1591877"/>
                <a:gd name="connsiteY1234" fmla="*/ 91067 h 755236"/>
                <a:gd name="connsiteX1235" fmla="*/ 805552 w 1591877"/>
                <a:gd name="connsiteY1235" fmla="*/ 96417 h 755236"/>
                <a:gd name="connsiteX1236" fmla="*/ 805835 w 1591877"/>
                <a:gd name="connsiteY1236" fmla="*/ 101896 h 755236"/>
                <a:gd name="connsiteX1237" fmla="*/ 806117 w 1591877"/>
                <a:gd name="connsiteY1237" fmla="*/ 107503 h 755236"/>
                <a:gd name="connsiteX1238" fmla="*/ 806399 w 1591877"/>
                <a:gd name="connsiteY1238" fmla="*/ 113234 h 755236"/>
                <a:gd name="connsiteX1239" fmla="*/ 806682 w 1591877"/>
                <a:gd name="connsiteY1239" fmla="*/ 119087 h 755236"/>
                <a:gd name="connsiteX1240" fmla="*/ 806964 w 1591877"/>
                <a:gd name="connsiteY1240" fmla="*/ 125059 h 755236"/>
                <a:gd name="connsiteX1241" fmla="*/ 807247 w 1591877"/>
                <a:gd name="connsiteY1241" fmla="*/ 131147 h 755236"/>
                <a:gd name="connsiteX1242" fmla="*/ 807529 w 1591877"/>
                <a:gd name="connsiteY1242" fmla="*/ 137349 h 755236"/>
                <a:gd name="connsiteX1243" fmla="*/ 807812 w 1591877"/>
                <a:gd name="connsiteY1243" fmla="*/ 143661 h 755236"/>
                <a:gd name="connsiteX1244" fmla="*/ 808094 w 1591877"/>
                <a:gd name="connsiteY1244" fmla="*/ 150082 h 755236"/>
                <a:gd name="connsiteX1245" fmla="*/ 808380 w 1591877"/>
                <a:gd name="connsiteY1245" fmla="*/ 156607 h 755236"/>
                <a:gd name="connsiteX1246" fmla="*/ 808663 w 1591877"/>
                <a:gd name="connsiteY1246" fmla="*/ 163232 h 755236"/>
                <a:gd name="connsiteX1247" fmla="*/ 808945 w 1591877"/>
                <a:gd name="connsiteY1247" fmla="*/ 169959 h 755236"/>
                <a:gd name="connsiteX1248" fmla="*/ 809227 w 1591877"/>
                <a:gd name="connsiteY1248" fmla="*/ 176778 h 755236"/>
                <a:gd name="connsiteX1249" fmla="*/ 809510 w 1591877"/>
                <a:gd name="connsiteY1249" fmla="*/ 183692 h 755236"/>
                <a:gd name="connsiteX1250" fmla="*/ 809792 w 1591877"/>
                <a:gd name="connsiteY1250" fmla="*/ 190694 h 755236"/>
                <a:gd name="connsiteX1251" fmla="*/ 810075 w 1591877"/>
                <a:gd name="connsiteY1251" fmla="*/ 197782 h 755236"/>
                <a:gd name="connsiteX1252" fmla="*/ 810640 w 1591877"/>
                <a:gd name="connsiteY1252" fmla="*/ 212202 h 755236"/>
                <a:gd name="connsiteX1253" fmla="*/ 811204 w 1591877"/>
                <a:gd name="connsiteY1253" fmla="*/ 226925 h 755236"/>
                <a:gd name="connsiteX1254" fmla="*/ 811769 w 1591877"/>
                <a:gd name="connsiteY1254" fmla="*/ 241927 h 755236"/>
                <a:gd name="connsiteX1255" fmla="*/ 812338 w 1591877"/>
                <a:gd name="connsiteY1255" fmla="*/ 257177 h 755236"/>
                <a:gd name="connsiteX1256" fmla="*/ 812903 w 1591877"/>
                <a:gd name="connsiteY1256" fmla="*/ 272645 h 755236"/>
                <a:gd name="connsiteX1257" fmla="*/ 813468 w 1591877"/>
                <a:gd name="connsiteY1257" fmla="*/ 288306 h 755236"/>
                <a:gd name="connsiteX1258" fmla="*/ 814032 w 1591877"/>
                <a:gd name="connsiteY1258" fmla="*/ 304129 h 755236"/>
                <a:gd name="connsiteX1259" fmla="*/ 815162 w 1591877"/>
                <a:gd name="connsiteY1259" fmla="*/ 336146 h 755236"/>
                <a:gd name="connsiteX1260" fmla="*/ 816296 w 1591877"/>
                <a:gd name="connsiteY1260" fmla="*/ 368461 h 755236"/>
                <a:gd name="connsiteX1261" fmla="*/ 817425 w 1591877"/>
                <a:gd name="connsiteY1261" fmla="*/ 400834 h 755236"/>
                <a:gd name="connsiteX1262" fmla="*/ 818555 w 1591877"/>
                <a:gd name="connsiteY1262" fmla="*/ 433026 h 755236"/>
                <a:gd name="connsiteX1263" fmla="*/ 819688 w 1591877"/>
                <a:gd name="connsiteY1263" fmla="*/ 464803 h 755236"/>
                <a:gd name="connsiteX1264" fmla="*/ 820253 w 1591877"/>
                <a:gd name="connsiteY1264" fmla="*/ 480460 h 755236"/>
                <a:gd name="connsiteX1265" fmla="*/ 820818 w 1591877"/>
                <a:gd name="connsiteY1265" fmla="*/ 495926 h 755236"/>
                <a:gd name="connsiteX1266" fmla="*/ 821383 w 1591877"/>
                <a:gd name="connsiteY1266" fmla="*/ 511174 h 755236"/>
                <a:gd name="connsiteX1267" fmla="*/ 821948 w 1591877"/>
                <a:gd name="connsiteY1267" fmla="*/ 526173 h 755236"/>
                <a:gd name="connsiteX1268" fmla="*/ 822516 w 1591877"/>
                <a:gd name="connsiteY1268" fmla="*/ 540897 h 755236"/>
                <a:gd name="connsiteX1269" fmla="*/ 823081 w 1591877"/>
                <a:gd name="connsiteY1269" fmla="*/ 555319 h 755236"/>
                <a:gd name="connsiteX1270" fmla="*/ 823364 w 1591877"/>
                <a:gd name="connsiteY1270" fmla="*/ 562407 h 755236"/>
                <a:gd name="connsiteX1271" fmla="*/ 823646 w 1591877"/>
                <a:gd name="connsiteY1271" fmla="*/ 569411 h 755236"/>
                <a:gd name="connsiteX1272" fmla="*/ 823929 w 1591877"/>
                <a:gd name="connsiteY1272" fmla="*/ 576327 h 755236"/>
                <a:gd name="connsiteX1273" fmla="*/ 824211 w 1591877"/>
                <a:gd name="connsiteY1273" fmla="*/ 583150 h 755236"/>
                <a:gd name="connsiteX1274" fmla="*/ 824493 w 1591877"/>
                <a:gd name="connsiteY1274" fmla="*/ 589879 h 755236"/>
                <a:gd name="connsiteX1275" fmla="*/ 824776 w 1591877"/>
                <a:gd name="connsiteY1275" fmla="*/ 596511 h 755236"/>
                <a:gd name="connsiteX1276" fmla="*/ 825058 w 1591877"/>
                <a:gd name="connsiteY1276" fmla="*/ 603042 h 755236"/>
                <a:gd name="connsiteX1277" fmla="*/ 825341 w 1591877"/>
                <a:gd name="connsiteY1277" fmla="*/ 609467 h 755236"/>
                <a:gd name="connsiteX1278" fmla="*/ 825623 w 1591877"/>
                <a:gd name="connsiteY1278" fmla="*/ 615788 h 755236"/>
                <a:gd name="connsiteX1279" fmla="*/ 825909 w 1591877"/>
                <a:gd name="connsiteY1279" fmla="*/ 621998 h 755236"/>
                <a:gd name="connsiteX1280" fmla="*/ 826192 w 1591877"/>
                <a:gd name="connsiteY1280" fmla="*/ 628094 h 755236"/>
                <a:gd name="connsiteX1281" fmla="*/ 826474 w 1591877"/>
                <a:gd name="connsiteY1281" fmla="*/ 634077 h 755236"/>
                <a:gd name="connsiteX1282" fmla="*/ 826756 w 1591877"/>
                <a:gd name="connsiteY1282" fmla="*/ 639943 h 755236"/>
                <a:gd name="connsiteX1283" fmla="*/ 827039 w 1591877"/>
                <a:gd name="connsiteY1283" fmla="*/ 645687 h 755236"/>
                <a:gd name="connsiteX1284" fmla="*/ 827321 w 1591877"/>
                <a:gd name="connsiteY1284" fmla="*/ 651306 h 755236"/>
                <a:gd name="connsiteX1285" fmla="*/ 827604 w 1591877"/>
                <a:gd name="connsiteY1285" fmla="*/ 656802 h 755236"/>
                <a:gd name="connsiteX1286" fmla="*/ 827886 w 1591877"/>
                <a:gd name="connsiteY1286" fmla="*/ 662170 h 755236"/>
                <a:gd name="connsiteX1287" fmla="*/ 828169 w 1591877"/>
                <a:gd name="connsiteY1287" fmla="*/ 667406 h 755236"/>
                <a:gd name="connsiteX1288" fmla="*/ 828451 w 1591877"/>
                <a:gd name="connsiteY1288" fmla="*/ 672510 h 755236"/>
                <a:gd name="connsiteX1289" fmla="*/ 828733 w 1591877"/>
                <a:gd name="connsiteY1289" fmla="*/ 677480 h 755236"/>
                <a:gd name="connsiteX1290" fmla="*/ 829016 w 1591877"/>
                <a:gd name="connsiteY1290" fmla="*/ 682311 h 755236"/>
                <a:gd name="connsiteX1291" fmla="*/ 829298 w 1591877"/>
                <a:gd name="connsiteY1291" fmla="*/ 687003 h 755236"/>
                <a:gd name="connsiteX1292" fmla="*/ 829581 w 1591877"/>
                <a:gd name="connsiteY1292" fmla="*/ 691554 h 755236"/>
                <a:gd name="connsiteX1293" fmla="*/ 829867 w 1591877"/>
                <a:gd name="connsiteY1293" fmla="*/ 695960 h 755236"/>
                <a:gd name="connsiteX1294" fmla="*/ 830149 w 1591877"/>
                <a:gd name="connsiteY1294" fmla="*/ 700221 h 755236"/>
                <a:gd name="connsiteX1295" fmla="*/ 830432 w 1591877"/>
                <a:gd name="connsiteY1295" fmla="*/ 704334 h 755236"/>
                <a:gd name="connsiteX1296" fmla="*/ 830714 w 1591877"/>
                <a:gd name="connsiteY1296" fmla="*/ 708299 h 755236"/>
                <a:gd name="connsiteX1297" fmla="*/ 830997 w 1591877"/>
                <a:gd name="connsiteY1297" fmla="*/ 712113 h 755236"/>
                <a:gd name="connsiteX1298" fmla="*/ 831279 w 1591877"/>
                <a:gd name="connsiteY1298" fmla="*/ 715772 h 755236"/>
                <a:gd name="connsiteX1299" fmla="*/ 831561 w 1591877"/>
                <a:gd name="connsiteY1299" fmla="*/ 719280 h 755236"/>
                <a:gd name="connsiteX1300" fmla="*/ 831844 w 1591877"/>
                <a:gd name="connsiteY1300" fmla="*/ 722629 h 755236"/>
                <a:gd name="connsiteX1301" fmla="*/ 832126 w 1591877"/>
                <a:gd name="connsiteY1301" fmla="*/ 725824 h 755236"/>
                <a:gd name="connsiteX1302" fmla="*/ 832409 w 1591877"/>
                <a:gd name="connsiteY1302" fmla="*/ 728856 h 755236"/>
                <a:gd name="connsiteX1303" fmla="*/ 832691 w 1591877"/>
                <a:gd name="connsiteY1303" fmla="*/ 731729 h 755236"/>
                <a:gd name="connsiteX1304" fmla="*/ 832974 w 1591877"/>
                <a:gd name="connsiteY1304" fmla="*/ 734442 h 755236"/>
                <a:gd name="connsiteX1305" fmla="*/ 833256 w 1591877"/>
                <a:gd name="connsiteY1305" fmla="*/ 736992 h 755236"/>
                <a:gd name="connsiteX1306" fmla="*/ 833538 w 1591877"/>
                <a:gd name="connsiteY1306" fmla="*/ 739378 h 755236"/>
                <a:gd name="connsiteX1307" fmla="*/ 833821 w 1591877"/>
                <a:gd name="connsiteY1307" fmla="*/ 741600 h 755236"/>
                <a:gd name="connsiteX1308" fmla="*/ 834103 w 1591877"/>
                <a:gd name="connsiteY1308" fmla="*/ 743657 h 755236"/>
                <a:gd name="connsiteX1309" fmla="*/ 834389 w 1591877"/>
                <a:gd name="connsiteY1309" fmla="*/ 745548 h 755236"/>
                <a:gd name="connsiteX1310" fmla="*/ 834672 w 1591877"/>
                <a:gd name="connsiteY1310" fmla="*/ 747272 h 755236"/>
                <a:gd name="connsiteX1311" fmla="*/ 834954 w 1591877"/>
                <a:gd name="connsiteY1311" fmla="*/ 748829 h 755236"/>
                <a:gd name="connsiteX1312" fmla="*/ 835237 w 1591877"/>
                <a:gd name="connsiteY1312" fmla="*/ 750218 h 755236"/>
                <a:gd name="connsiteX1313" fmla="*/ 835519 w 1591877"/>
                <a:gd name="connsiteY1313" fmla="*/ 751438 h 755236"/>
                <a:gd name="connsiteX1314" fmla="*/ 835802 w 1591877"/>
                <a:gd name="connsiteY1314" fmla="*/ 752488 h 755236"/>
                <a:gd name="connsiteX1315" fmla="*/ 835941 w 1591877"/>
                <a:gd name="connsiteY1315" fmla="*/ 752951 h 755236"/>
                <a:gd name="connsiteX1316" fmla="*/ 836084 w 1591877"/>
                <a:gd name="connsiteY1316" fmla="*/ 753371 h 755236"/>
                <a:gd name="connsiteX1317" fmla="*/ 836223 w 1591877"/>
                <a:gd name="connsiteY1317" fmla="*/ 753748 h 755236"/>
                <a:gd name="connsiteX1318" fmla="*/ 836366 w 1591877"/>
                <a:gd name="connsiteY1318" fmla="*/ 754082 h 755236"/>
                <a:gd name="connsiteX1319" fmla="*/ 836506 w 1591877"/>
                <a:gd name="connsiteY1319" fmla="*/ 754375 h 755236"/>
                <a:gd name="connsiteX1320" fmla="*/ 836649 w 1591877"/>
                <a:gd name="connsiteY1320" fmla="*/ 754624 h 755236"/>
                <a:gd name="connsiteX1321" fmla="*/ 836788 w 1591877"/>
                <a:gd name="connsiteY1321" fmla="*/ 754831 h 755236"/>
                <a:gd name="connsiteX1322" fmla="*/ 836862 w 1591877"/>
                <a:gd name="connsiteY1322" fmla="*/ 754919 h 755236"/>
                <a:gd name="connsiteX1323" fmla="*/ 836931 w 1591877"/>
                <a:gd name="connsiteY1323" fmla="*/ 754996 h 755236"/>
                <a:gd name="connsiteX1324" fmla="*/ 837001 w 1591877"/>
                <a:gd name="connsiteY1324" fmla="*/ 755062 h 755236"/>
                <a:gd name="connsiteX1325" fmla="*/ 837071 w 1591877"/>
                <a:gd name="connsiteY1325" fmla="*/ 755117 h 755236"/>
                <a:gd name="connsiteX1326" fmla="*/ 837144 w 1591877"/>
                <a:gd name="connsiteY1326" fmla="*/ 755161 h 755236"/>
                <a:gd name="connsiteX1327" fmla="*/ 837214 w 1591877"/>
                <a:gd name="connsiteY1327" fmla="*/ 755197 h 755236"/>
                <a:gd name="connsiteX1328" fmla="*/ 837283 w 1591877"/>
                <a:gd name="connsiteY1328" fmla="*/ 755221 h 755236"/>
                <a:gd name="connsiteX1329" fmla="*/ 837353 w 1591877"/>
                <a:gd name="connsiteY1329" fmla="*/ 755234 h 755236"/>
                <a:gd name="connsiteX1330" fmla="*/ 837426 w 1591877"/>
                <a:gd name="connsiteY1330" fmla="*/ 755236 h 755236"/>
                <a:gd name="connsiteX1331" fmla="*/ 837496 w 1591877"/>
                <a:gd name="connsiteY1331" fmla="*/ 755227 h 755236"/>
                <a:gd name="connsiteX1332" fmla="*/ 837566 w 1591877"/>
                <a:gd name="connsiteY1332" fmla="*/ 755210 h 755236"/>
                <a:gd name="connsiteX1333" fmla="*/ 837636 w 1591877"/>
                <a:gd name="connsiteY1333" fmla="*/ 755179 h 755236"/>
                <a:gd name="connsiteX1334" fmla="*/ 837709 w 1591877"/>
                <a:gd name="connsiteY1334" fmla="*/ 755139 h 755236"/>
                <a:gd name="connsiteX1335" fmla="*/ 837779 w 1591877"/>
                <a:gd name="connsiteY1335" fmla="*/ 755089 h 755236"/>
                <a:gd name="connsiteX1336" fmla="*/ 837848 w 1591877"/>
                <a:gd name="connsiteY1336" fmla="*/ 755027 h 755236"/>
                <a:gd name="connsiteX1337" fmla="*/ 837918 w 1591877"/>
                <a:gd name="connsiteY1337" fmla="*/ 754957 h 755236"/>
                <a:gd name="connsiteX1338" fmla="*/ 837991 w 1591877"/>
                <a:gd name="connsiteY1338" fmla="*/ 754873 h 755236"/>
                <a:gd name="connsiteX1339" fmla="*/ 838061 w 1591877"/>
                <a:gd name="connsiteY1339" fmla="*/ 754780 h 755236"/>
                <a:gd name="connsiteX1340" fmla="*/ 838204 w 1591877"/>
                <a:gd name="connsiteY1340" fmla="*/ 754562 h 755236"/>
                <a:gd name="connsiteX1341" fmla="*/ 838343 w 1591877"/>
                <a:gd name="connsiteY1341" fmla="*/ 754303 h 755236"/>
                <a:gd name="connsiteX1342" fmla="*/ 838626 w 1591877"/>
                <a:gd name="connsiteY1342" fmla="*/ 753653 h 755236"/>
                <a:gd name="connsiteX1343" fmla="*/ 838908 w 1591877"/>
                <a:gd name="connsiteY1343" fmla="*/ 752838 h 755236"/>
                <a:gd name="connsiteX1344" fmla="*/ 839191 w 1591877"/>
                <a:gd name="connsiteY1344" fmla="*/ 751852 h 755236"/>
                <a:gd name="connsiteX1345" fmla="*/ 839473 w 1591877"/>
                <a:gd name="connsiteY1345" fmla="*/ 750700 h 755236"/>
                <a:gd name="connsiteX1346" fmla="*/ 839756 w 1591877"/>
                <a:gd name="connsiteY1346" fmla="*/ 749379 h 755236"/>
                <a:gd name="connsiteX1347" fmla="*/ 840038 w 1591877"/>
                <a:gd name="connsiteY1347" fmla="*/ 747893 h 755236"/>
                <a:gd name="connsiteX1348" fmla="*/ 840320 w 1591877"/>
                <a:gd name="connsiteY1348" fmla="*/ 746239 h 755236"/>
                <a:gd name="connsiteX1349" fmla="*/ 840603 w 1591877"/>
                <a:gd name="connsiteY1349" fmla="*/ 744423 h 755236"/>
                <a:gd name="connsiteX1350" fmla="*/ 840885 w 1591877"/>
                <a:gd name="connsiteY1350" fmla="*/ 742443 h 755236"/>
                <a:gd name="connsiteX1351" fmla="*/ 841171 w 1591877"/>
                <a:gd name="connsiteY1351" fmla="*/ 740299 h 755236"/>
                <a:gd name="connsiteX1352" fmla="*/ 841454 w 1591877"/>
                <a:gd name="connsiteY1352" fmla="*/ 737994 h 755236"/>
                <a:gd name="connsiteX1353" fmla="*/ 841736 w 1591877"/>
                <a:gd name="connsiteY1353" fmla="*/ 735527 h 755236"/>
                <a:gd name="connsiteX1354" fmla="*/ 842019 w 1591877"/>
                <a:gd name="connsiteY1354" fmla="*/ 732903 h 755236"/>
                <a:gd name="connsiteX1355" fmla="*/ 842301 w 1591877"/>
                <a:gd name="connsiteY1355" fmla="*/ 730120 h 755236"/>
                <a:gd name="connsiteX1356" fmla="*/ 842584 w 1591877"/>
                <a:gd name="connsiteY1356" fmla="*/ 727180 h 755236"/>
                <a:gd name="connsiteX1357" fmla="*/ 842866 w 1591877"/>
                <a:gd name="connsiteY1357" fmla="*/ 724087 h 755236"/>
                <a:gd name="connsiteX1358" fmla="*/ 843148 w 1591877"/>
                <a:gd name="connsiteY1358" fmla="*/ 720837 h 755236"/>
                <a:gd name="connsiteX1359" fmla="*/ 843431 w 1591877"/>
                <a:gd name="connsiteY1359" fmla="*/ 717437 h 755236"/>
                <a:gd name="connsiteX1360" fmla="*/ 843713 w 1591877"/>
                <a:gd name="connsiteY1360" fmla="*/ 713888 h 755236"/>
                <a:gd name="connsiteX1361" fmla="*/ 843996 w 1591877"/>
                <a:gd name="connsiteY1361" fmla="*/ 710188 h 755236"/>
                <a:gd name="connsiteX1362" fmla="*/ 844278 w 1591877"/>
                <a:gd name="connsiteY1362" fmla="*/ 706342 h 755236"/>
                <a:gd name="connsiteX1363" fmla="*/ 844561 w 1591877"/>
                <a:gd name="connsiteY1363" fmla="*/ 702352 h 755236"/>
                <a:gd name="connsiteX1364" fmla="*/ 844843 w 1591877"/>
                <a:gd name="connsiteY1364" fmla="*/ 698219 h 755236"/>
                <a:gd name="connsiteX1365" fmla="*/ 845125 w 1591877"/>
                <a:gd name="connsiteY1365" fmla="*/ 693945 h 755236"/>
                <a:gd name="connsiteX1366" fmla="*/ 845408 w 1591877"/>
                <a:gd name="connsiteY1366" fmla="*/ 689533 h 755236"/>
                <a:gd name="connsiteX1367" fmla="*/ 845690 w 1591877"/>
                <a:gd name="connsiteY1367" fmla="*/ 684984 h 755236"/>
                <a:gd name="connsiteX1368" fmla="*/ 845973 w 1591877"/>
                <a:gd name="connsiteY1368" fmla="*/ 680298 h 755236"/>
                <a:gd name="connsiteX1369" fmla="*/ 846255 w 1591877"/>
                <a:gd name="connsiteY1369" fmla="*/ 675483 h 755236"/>
                <a:gd name="connsiteX1370" fmla="*/ 846538 w 1591877"/>
                <a:gd name="connsiteY1370" fmla="*/ 670537 h 755236"/>
                <a:gd name="connsiteX1371" fmla="*/ 846820 w 1591877"/>
                <a:gd name="connsiteY1371" fmla="*/ 665464 h 755236"/>
                <a:gd name="connsiteX1372" fmla="*/ 847102 w 1591877"/>
                <a:gd name="connsiteY1372" fmla="*/ 660266 h 755236"/>
                <a:gd name="connsiteX1373" fmla="*/ 847385 w 1591877"/>
                <a:gd name="connsiteY1373" fmla="*/ 654946 h 755236"/>
                <a:gd name="connsiteX1374" fmla="*/ 847667 w 1591877"/>
                <a:gd name="connsiteY1374" fmla="*/ 649505 h 755236"/>
                <a:gd name="connsiteX1375" fmla="*/ 847950 w 1591877"/>
                <a:gd name="connsiteY1375" fmla="*/ 643948 h 755236"/>
                <a:gd name="connsiteX1376" fmla="*/ 848236 w 1591877"/>
                <a:gd name="connsiteY1376" fmla="*/ 638274 h 755236"/>
                <a:gd name="connsiteX1377" fmla="*/ 848518 w 1591877"/>
                <a:gd name="connsiteY1377" fmla="*/ 632489 h 755236"/>
                <a:gd name="connsiteX1378" fmla="*/ 848801 w 1591877"/>
                <a:gd name="connsiteY1378" fmla="*/ 626597 h 755236"/>
                <a:gd name="connsiteX1379" fmla="*/ 849083 w 1591877"/>
                <a:gd name="connsiteY1379" fmla="*/ 620595 h 755236"/>
                <a:gd name="connsiteX1380" fmla="*/ 849366 w 1591877"/>
                <a:gd name="connsiteY1380" fmla="*/ 614491 h 755236"/>
                <a:gd name="connsiteX1381" fmla="*/ 849648 w 1591877"/>
                <a:gd name="connsiteY1381" fmla="*/ 608289 h 755236"/>
                <a:gd name="connsiteX1382" fmla="*/ 849930 w 1591877"/>
                <a:gd name="connsiteY1382" fmla="*/ 601985 h 755236"/>
                <a:gd name="connsiteX1383" fmla="*/ 850213 w 1591877"/>
                <a:gd name="connsiteY1383" fmla="*/ 595589 h 755236"/>
                <a:gd name="connsiteX1384" fmla="*/ 850495 w 1591877"/>
                <a:gd name="connsiteY1384" fmla="*/ 589100 h 755236"/>
                <a:gd name="connsiteX1385" fmla="*/ 850778 w 1591877"/>
                <a:gd name="connsiteY1385" fmla="*/ 582523 h 755236"/>
                <a:gd name="connsiteX1386" fmla="*/ 851060 w 1591877"/>
                <a:gd name="connsiteY1386" fmla="*/ 575860 h 755236"/>
                <a:gd name="connsiteX1387" fmla="*/ 851343 w 1591877"/>
                <a:gd name="connsiteY1387" fmla="*/ 569116 h 755236"/>
                <a:gd name="connsiteX1388" fmla="*/ 851907 w 1591877"/>
                <a:gd name="connsiteY1388" fmla="*/ 555389 h 755236"/>
                <a:gd name="connsiteX1389" fmla="*/ 852472 w 1591877"/>
                <a:gd name="connsiteY1389" fmla="*/ 541374 h 755236"/>
                <a:gd name="connsiteX1390" fmla="*/ 853037 w 1591877"/>
                <a:gd name="connsiteY1390" fmla="*/ 527093 h 755236"/>
                <a:gd name="connsiteX1391" fmla="*/ 853602 w 1591877"/>
                <a:gd name="connsiteY1391" fmla="*/ 512576 h 755236"/>
                <a:gd name="connsiteX1392" fmla="*/ 854167 w 1591877"/>
                <a:gd name="connsiteY1392" fmla="*/ 497846 h 755236"/>
                <a:gd name="connsiteX1393" fmla="*/ 854732 w 1591877"/>
                <a:gd name="connsiteY1393" fmla="*/ 482935 h 755236"/>
                <a:gd name="connsiteX1394" fmla="*/ 855861 w 1591877"/>
                <a:gd name="connsiteY1394" fmla="*/ 452673 h 755236"/>
                <a:gd name="connsiteX1395" fmla="*/ 856995 w 1591877"/>
                <a:gd name="connsiteY1395" fmla="*/ 422014 h 755236"/>
                <a:gd name="connsiteX1396" fmla="*/ 859254 w 1591877"/>
                <a:gd name="connsiteY1396" fmla="*/ 360415 h 755236"/>
                <a:gd name="connsiteX1397" fmla="*/ 860384 w 1591877"/>
                <a:gd name="connsiteY1397" fmla="*/ 329928 h 755236"/>
                <a:gd name="connsiteX1398" fmla="*/ 860949 w 1591877"/>
                <a:gd name="connsiteY1398" fmla="*/ 314861 h 755236"/>
                <a:gd name="connsiteX1399" fmla="*/ 861514 w 1591877"/>
                <a:gd name="connsiteY1399" fmla="*/ 299948 h 755236"/>
                <a:gd name="connsiteX1400" fmla="*/ 862079 w 1591877"/>
                <a:gd name="connsiteY1400" fmla="*/ 285217 h 755236"/>
                <a:gd name="connsiteX1401" fmla="*/ 862643 w 1591877"/>
                <a:gd name="connsiteY1401" fmla="*/ 270694 h 755236"/>
                <a:gd name="connsiteX1402" fmla="*/ 863212 w 1591877"/>
                <a:gd name="connsiteY1402" fmla="*/ 256406 h 755236"/>
                <a:gd name="connsiteX1403" fmla="*/ 863777 w 1591877"/>
                <a:gd name="connsiteY1403" fmla="*/ 242376 h 755236"/>
                <a:gd name="connsiteX1404" fmla="*/ 864342 w 1591877"/>
                <a:gd name="connsiteY1404" fmla="*/ 228634 h 755236"/>
                <a:gd name="connsiteX1405" fmla="*/ 864907 w 1591877"/>
                <a:gd name="connsiteY1405" fmla="*/ 215200 h 755236"/>
                <a:gd name="connsiteX1406" fmla="*/ 865189 w 1591877"/>
                <a:gd name="connsiteY1406" fmla="*/ 208608 h 755236"/>
                <a:gd name="connsiteX1407" fmla="*/ 865471 w 1591877"/>
                <a:gd name="connsiteY1407" fmla="*/ 202102 h 755236"/>
                <a:gd name="connsiteX1408" fmla="*/ 865754 w 1591877"/>
                <a:gd name="connsiteY1408" fmla="*/ 195685 h 755236"/>
                <a:gd name="connsiteX1409" fmla="*/ 866036 w 1591877"/>
                <a:gd name="connsiteY1409" fmla="*/ 189362 h 755236"/>
                <a:gd name="connsiteX1410" fmla="*/ 866319 w 1591877"/>
                <a:gd name="connsiteY1410" fmla="*/ 183133 h 755236"/>
                <a:gd name="connsiteX1411" fmla="*/ 866601 w 1591877"/>
                <a:gd name="connsiteY1411" fmla="*/ 177001 h 755236"/>
                <a:gd name="connsiteX1412" fmla="*/ 866884 w 1591877"/>
                <a:gd name="connsiteY1412" fmla="*/ 170970 h 755236"/>
                <a:gd name="connsiteX1413" fmla="*/ 867166 w 1591877"/>
                <a:gd name="connsiteY1413" fmla="*/ 165042 h 755236"/>
                <a:gd name="connsiteX1414" fmla="*/ 867448 w 1591877"/>
                <a:gd name="connsiteY1414" fmla="*/ 159221 h 755236"/>
                <a:gd name="connsiteX1415" fmla="*/ 867731 w 1591877"/>
                <a:gd name="connsiteY1415" fmla="*/ 153507 h 755236"/>
                <a:gd name="connsiteX1416" fmla="*/ 868013 w 1591877"/>
                <a:gd name="connsiteY1416" fmla="*/ 147905 h 755236"/>
                <a:gd name="connsiteX1417" fmla="*/ 868296 w 1591877"/>
                <a:gd name="connsiteY1417" fmla="*/ 142416 h 755236"/>
                <a:gd name="connsiteX1418" fmla="*/ 868589 w 1591877"/>
                <a:gd name="connsiteY1418" fmla="*/ 136830 h 755236"/>
                <a:gd name="connsiteX1419" fmla="*/ 868886 w 1591877"/>
                <a:gd name="connsiteY1419" fmla="*/ 131372 h 755236"/>
                <a:gd name="connsiteX1420" fmla="*/ 869180 w 1591877"/>
                <a:gd name="connsiteY1420" fmla="*/ 126044 h 755236"/>
                <a:gd name="connsiteX1421" fmla="*/ 869473 w 1591877"/>
                <a:gd name="connsiteY1421" fmla="*/ 120849 h 755236"/>
                <a:gd name="connsiteX1422" fmla="*/ 869766 w 1591877"/>
                <a:gd name="connsiteY1422" fmla="*/ 115790 h 755236"/>
                <a:gd name="connsiteX1423" fmla="*/ 870060 w 1591877"/>
                <a:gd name="connsiteY1423" fmla="*/ 110868 h 755236"/>
                <a:gd name="connsiteX1424" fmla="*/ 870353 w 1591877"/>
                <a:gd name="connsiteY1424" fmla="*/ 106086 h 755236"/>
                <a:gd name="connsiteX1425" fmla="*/ 870647 w 1591877"/>
                <a:gd name="connsiteY1425" fmla="*/ 101446 h 755236"/>
                <a:gd name="connsiteX1426" fmla="*/ 870940 w 1591877"/>
                <a:gd name="connsiteY1426" fmla="*/ 96951 h 755236"/>
                <a:gd name="connsiteX1427" fmla="*/ 871237 w 1591877"/>
                <a:gd name="connsiteY1427" fmla="*/ 92602 h 755236"/>
                <a:gd name="connsiteX1428" fmla="*/ 871531 w 1591877"/>
                <a:gd name="connsiteY1428" fmla="*/ 88402 h 755236"/>
                <a:gd name="connsiteX1429" fmla="*/ 871824 w 1591877"/>
                <a:gd name="connsiteY1429" fmla="*/ 84351 h 755236"/>
                <a:gd name="connsiteX1430" fmla="*/ 872118 w 1591877"/>
                <a:gd name="connsiteY1430" fmla="*/ 80453 h 755236"/>
                <a:gd name="connsiteX1431" fmla="*/ 872411 w 1591877"/>
                <a:gd name="connsiteY1431" fmla="*/ 76708 h 755236"/>
                <a:gd name="connsiteX1432" fmla="*/ 872704 w 1591877"/>
                <a:gd name="connsiteY1432" fmla="*/ 73119 h 755236"/>
                <a:gd name="connsiteX1433" fmla="*/ 872998 w 1591877"/>
                <a:gd name="connsiteY1433" fmla="*/ 69688 h 755236"/>
                <a:gd name="connsiteX1434" fmla="*/ 873291 w 1591877"/>
                <a:gd name="connsiteY1434" fmla="*/ 66415 h 755236"/>
                <a:gd name="connsiteX1435" fmla="*/ 873585 w 1591877"/>
                <a:gd name="connsiteY1435" fmla="*/ 63301 h 755236"/>
                <a:gd name="connsiteX1436" fmla="*/ 873882 w 1591877"/>
                <a:gd name="connsiteY1436" fmla="*/ 60350 h 755236"/>
                <a:gd name="connsiteX1437" fmla="*/ 874175 w 1591877"/>
                <a:gd name="connsiteY1437" fmla="*/ 57560 h 755236"/>
                <a:gd name="connsiteX1438" fmla="*/ 874469 w 1591877"/>
                <a:gd name="connsiteY1438" fmla="*/ 54935 h 755236"/>
                <a:gd name="connsiteX1439" fmla="*/ 874762 w 1591877"/>
                <a:gd name="connsiteY1439" fmla="*/ 52474 h 755236"/>
                <a:gd name="connsiteX1440" fmla="*/ 875056 w 1591877"/>
                <a:gd name="connsiteY1440" fmla="*/ 50180 h 755236"/>
                <a:gd name="connsiteX1441" fmla="*/ 875349 w 1591877"/>
                <a:gd name="connsiteY1441" fmla="*/ 48052 h 755236"/>
                <a:gd name="connsiteX1442" fmla="*/ 875643 w 1591877"/>
                <a:gd name="connsiteY1442" fmla="*/ 46092 h 755236"/>
                <a:gd name="connsiteX1443" fmla="*/ 875936 w 1591877"/>
                <a:gd name="connsiteY1443" fmla="*/ 44301 h 755236"/>
                <a:gd name="connsiteX1444" fmla="*/ 876233 w 1591877"/>
                <a:gd name="connsiteY1444" fmla="*/ 42678 h 755236"/>
                <a:gd name="connsiteX1445" fmla="*/ 876526 w 1591877"/>
                <a:gd name="connsiteY1445" fmla="*/ 41226 h 755236"/>
                <a:gd name="connsiteX1446" fmla="*/ 876820 w 1591877"/>
                <a:gd name="connsiteY1446" fmla="*/ 39943 h 755236"/>
                <a:gd name="connsiteX1447" fmla="*/ 877113 w 1591877"/>
                <a:gd name="connsiteY1447" fmla="*/ 38831 h 755236"/>
                <a:gd name="connsiteX1448" fmla="*/ 877407 w 1591877"/>
                <a:gd name="connsiteY1448" fmla="*/ 37890 h 755236"/>
                <a:gd name="connsiteX1449" fmla="*/ 877700 w 1591877"/>
                <a:gd name="connsiteY1449" fmla="*/ 37121 h 755236"/>
                <a:gd name="connsiteX1450" fmla="*/ 877847 w 1591877"/>
                <a:gd name="connsiteY1450" fmla="*/ 36800 h 755236"/>
                <a:gd name="connsiteX1451" fmla="*/ 877994 w 1591877"/>
                <a:gd name="connsiteY1451" fmla="*/ 36522 h 755236"/>
                <a:gd name="connsiteX1452" fmla="*/ 878140 w 1591877"/>
                <a:gd name="connsiteY1452" fmla="*/ 36287 h 755236"/>
                <a:gd name="connsiteX1453" fmla="*/ 878214 w 1591877"/>
                <a:gd name="connsiteY1453" fmla="*/ 36186 h 755236"/>
                <a:gd name="connsiteX1454" fmla="*/ 878287 w 1591877"/>
                <a:gd name="connsiteY1454" fmla="*/ 36095 h 755236"/>
                <a:gd name="connsiteX1455" fmla="*/ 878360 w 1591877"/>
                <a:gd name="connsiteY1455" fmla="*/ 36015 h 755236"/>
                <a:gd name="connsiteX1456" fmla="*/ 878434 w 1591877"/>
                <a:gd name="connsiteY1456" fmla="*/ 35946 h 755236"/>
                <a:gd name="connsiteX1457" fmla="*/ 878511 w 1591877"/>
                <a:gd name="connsiteY1457" fmla="*/ 35887 h 755236"/>
                <a:gd name="connsiteX1458" fmla="*/ 878584 w 1591877"/>
                <a:gd name="connsiteY1458" fmla="*/ 35839 h 755236"/>
                <a:gd name="connsiteX1459" fmla="*/ 878658 w 1591877"/>
                <a:gd name="connsiteY1459" fmla="*/ 35802 h 755236"/>
                <a:gd name="connsiteX1460" fmla="*/ 878731 w 1591877"/>
                <a:gd name="connsiteY1460" fmla="*/ 35776 h 755236"/>
                <a:gd name="connsiteX1461" fmla="*/ 878804 w 1591877"/>
                <a:gd name="connsiteY1461" fmla="*/ 35760 h 755236"/>
                <a:gd name="connsiteX1462" fmla="*/ 878878 w 1591877"/>
                <a:gd name="connsiteY1462" fmla="*/ 35755 h 755236"/>
                <a:gd name="connsiteX1463" fmla="*/ 878951 w 1591877"/>
                <a:gd name="connsiteY1463" fmla="*/ 35761 h 755236"/>
                <a:gd name="connsiteX1464" fmla="*/ 879024 w 1591877"/>
                <a:gd name="connsiteY1464" fmla="*/ 35777 h 755236"/>
                <a:gd name="connsiteX1465" fmla="*/ 879098 w 1591877"/>
                <a:gd name="connsiteY1465" fmla="*/ 35804 h 755236"/>
                <a:gd name="connsiteX1466" fmla="*/ 879171 w 1591877"/>
                <a:gd name="connsiteY1466" fmla="*/ 35842 h 755236"/>
                <a:gd name="connsiteX1467" fmla="*/ 879244 w 1591877"/>
                <a:gd name="connsiteY1467" fmla="*/ 35890 h 755236"/>
                <a:gd name="connsiteX1468" fmla="*/ 879318 w 1591877"/>
                <a:gd name="connsiteY1468" fmla="*/ 35949 h 755236"/>
                <a:gd name="connsiteX1469" fmla="*/ 879391 w 1591877"/>
                <a:gd name="connsiteY1469" fmla="*/ 36019 h 755236"/>
                <a:gd name="connsiteX1470" fmla="*/ 879464 w 1591877"/>
                <a:gd name="connsiteY1470" fmla="*/ 36099 h 755236"/>
                <a:gd name="connsiteX1471" fmla="*/ 879538 w 1591877"/>
                <a:gd name="connsiteY1471" fmla="*/ 36190 h 755236"/>
                <a:gd name="connsiteX1472" fmla="*/ 879611 w 1591877"/>
                <a:gd name="connsiteY1472" fmla="*/ 36291 h 755236"/>
                <a:gd name="connsiteX1473" fmla="*/ 879758 w 1591877"/>
                <a:gd name="connsiteY1473" fmla="*/ 36527 h 755236"/>
                <a:gd name="connsiteX1474" fmla="*/ 879905 w 1591877"/>
                <a:gd name="connsiteY1474" fmla="*/ 36804 h 755236"/>
                <a:gd name="connsiteX1475" fmla="*/ 880051 w 1591877"/>
                <a:gd name="connsiteY1475" fmla="*/ 37124 h 755236"/>
                <a:gd name="connsiteX1476" fmla="*/ 880345 w 1591877"/>
                <a:gd name="connsiteY1476" fmla="*/ 37892 h 755236"/>
                <a:gd name="connsiteX1477" fmla="*/ 880638 w 1591877"/>
                <a:gd name="connsiteY1477" fmla="*/ 38828 h 755236"/>
                <a:gd name="connsiteX1478" fmla="*/ 880932 w 1591877"/>
                <a:gd name="connsiteY1478" fmla="*/ 39932 h 755236"/>
                <a:gd name="connsiteX1479" fmla="*/ 881229 w 1591877"/>
                <a:gd name="connsiteY1479" fmla="*/ 41203 h 755236"/>
                <a:gd name="connsiteX1480" fmla="*/ 881522 w 1591877"/>
                <a:gd name="connsiteY1480" fmla="*/ 42641 h 755236"/>
                <a:gd name="connsiteX1481" fmla="*/ 881816 w 1591877"/>
                <a:gd name="connsiteY1481" fmla="*/ 44245 h 755236"/>
                <a:gd name="connsiteX1482" fmla="*/ 882109 w 1591877"/>
                <a:gd name="connsiteY1482" fmla="*/ 46013 h 755236"/>
                <a:gd name="connsiteX1483" fmla="*/ 882402 w 1591877"/>
                <a:gd name="connsiteY1483" fmla="*/ 47944 h 755236"/>
                <a:gd name="connsiteX1484" fmla="*/ 882696 w 1591877"/>
                <a:gd name="connsiteY1484" fmla="*/ 50037 h 755236"/>
                <a:gd name="connsiteX1485" fmla="*/ 882989 w 1591877"/>
                <a:gd name="connsiteY1485" fmla="*/ 52292 h 755236"/>
                <a:gd name="connsiteX1486" fmla="*/ 883286 w 1591877"/>
                <a:gd name="connsiteY1486" fmla="*/ 54706 h 755236"/>
                <a:gd name="connsiteX1487" fmla="*/ 883580 w 1591877"/>
                <a:gd name="connsiteY1487" fmla="*/ 57277 h 755236"/>
                <a:gd name="connsiteX1488" fmla="*/ 883873 w 1591877"/>
                <a:gd name="connsiteY1488" fmla="*/ 60006 h 755236"/>
                <a:gd name="connsiteX1489" fmla="*/ 884167 w 1591877"/>
                <a:gd name="connsiteY1489" fmla="*/ 62889 h 755236"/>
                <a:gd name="connsiteX1490" fmla="*/ 884460 w 1591877"/>
                <a:gd name="connsiteY1490" fmla="*/ 65926 h 755236"/>
                <a:gd name="connsiteX1491" fmla="*/ 884754 w 1591877"/>
                <a:gd name="connsiteY1491" fmla="*/ 69115 h 755236"/>
                <a:gd name="connsiteX1492" fmla="*/ 885047 w 1591877"/>
                <a:gd name="connsiteY1492" fmla="*/ 72453 h 755236"/>
                <a:gd name="connsiteX1493" fmla="*/ 885340 w 1591877"/>
                <a:gd name="connsiteY1493" fmla="*/ 75939 h 755236"/>
                <a:gd name="connsiteX1494" fmla="*/ 885634 w 1591877"/>
                <a:gd name="connsiteY1494" fmla="*/ 79571 h 755236"/>
                <a:gd name="connsiteX1495" fmla="*/ 885931 w 1591877"/>
                <a:gd name="connsiteY1495" fmla="*/ 83347 h 755236"/>
                <a:gd name="connsiteX1496" fmla="*/ 886224 w 1591877"/>
                <a:gd name="connsiteY1496" fmla="*/ 87265 h 755236"/>
                <a:gd name="connsiteX1497" fmla="*/ 886518 w 1591877"/>
                <a:gd name="connsiteY1497" fmla="*/ 91322 h 755236"/>
                <a:gd name="connsiteX1498" fmla="*/ 886811 w 1591877"/>
                <a:gd name="connsiteY1498" fmla="*/ 95517 h 755236"/>
                <a:gd name="connsiteX1499" fmla="*/ 887105 w 1591877"/>
                <a:gd name="connsiteY1499" fmla="*/ 99847 h 755236"/>
                <a:gd name="connsiteX1500" fmla="*/ 887398 w 1591877"/>
                <a:gd name="connsiteY1500" fmla="*/ 104309 h 755236"/>
                <a:gd name="connsiteX1501" fmla="*/ 887692 w 1591877"/>
                <a:gd name="connsiteY1501" fmla="*/ 108902 h 755236"/>
                <a:gd name="connsiteX1502" fmla="*/ 887985 w 1591877"/>
                <a:gd name="connsiteY1502" fmla="*/ 113623 h 755236"/>
                <a:gd name="connsiteX1503" fmla="*/ 888282 w 1591877"/>
                <a:gd name="connsiteY1503" fmla="*/ 118469 h 755236"/>
                <a:gd name="connsiteX1504" fmla="*/ 888576 w 1591877"/>
                <a:gd name="connsiteY1504" fmla="*/ 123438 h 755236"/>
                <a:gd name="connsiteX1505" fmla="*/ 888869 w 1591877"/>
                <a:gd name="connsiteY1505" fmla="*/ 128527 h 755236"/>
                <a:gd name="connsiteX1506" fmla="*/ 889162 w 1591877"/>
                <a:gd name="connsiteY1506" fmla="*/ 133733 h 755236"/>
                <a:gd name="connsiteX1507" fmla="*/ 889456 w 1591877"/>
                <a:gd name="connsiteY1507" fmla="*/ 139054 h 755236"/>
                <a:gd name="connsiteX1508" fmla="*/ 889749 w 1591877"/>
                <a:gd name="connsiteY1508" fmla="*/ 144487 h 755236"/>
                <a:gd name="connsiteX1509" fmla="*/ 890043 w 1591877"/>
                <a:gd name="connsiteY1509" fmla="*/ 150028 h 755236"/>
                <a:gd name="connsiteX1510" fmla="*/ 890340 w 1591877"/>
                <a:gd name="connsiteY1510" fmla="*/ 155676 h 755236"/>
                <a:gd name="connsiteX1511" fmla="*/ 890633 w 1591877"/>
                <a:gd name="connsiteY1511" fmla="*/ 161425 h 755236"/>
                <a:gd name="connsiteX1512" fmla="*/ 890927 w 1591877"/>
                <a:gd name="connsiteY1512" fmla="*/ 167275 h 755236"/>
                <a:gd name="connsiteX1513" fmla="*/ 891220 w 1591877"/>
                <a:gd name="connsiteY1513" fmla="*/ 173222 h 755236"/>
                <a:gd name="connsiteX1514" fmla="*/ 891514 w 1591877"/>
                <a:gd name="connsiteY1514" fmla="*/ 179262 h 755236"/>
                <a:gd name="connsiteX1515" fmla="*/ 891807 w 1591877"/>
                <a:gd name="connsiteY1515" fmla="*/ 185394 h 755236"/>
                <a:gd name="connsiteX1516" fmla="*/ 892394 w 1591877"/>
                <a:gd name="connsiteY1516" fmla="*/ 197914 h 755236"/>
                <a:gd name="connsiteX1517" fmla="*/ 892984 w 1591877"/>
                <a:gd name="connsiteY1517" fmla="*/ 210757 h 755236"/>
                <a:gd name="connsiteX1518" fmla="*/ 893571 w 1591877"/>
                <a:gd name="connsiteY1518" fmla="*/ 223898 h 755236"/>
                <a:gd name="connsiteX1519" fmla="*/ 894158 w 1591877"/>
                <a:gd name="connsiteY1519" fmla="*/ 237309 h 755236"/>
                <a:gd name="connsiteX1520" fmla="*/ 894745 w 1591877"/>
                <a:gd name="connsiteY1520" fmla="*/ 250961 h 755236"/>
                <a:gd name="connsiteX1521" fmla="*/ 895336 w 1591877"/>
                <a:gd name="connsiteY1521" fmla="*/ 264826 h 755236"/>
                <a:gd name="connsiteX1522" fmla="*/ 895922 w 1591877"/>
                <a:gd name="connsiteY1522" fmla="*/ 278878 h 755236"/>
                <a:gd name="connsiteX1523" fmla="*/ 896509 w 1591877"/>
                <a:gd name="connsiteY1523" fmla="*/ 293087 h 755236"/>
                <a:gd name="connsiteX1524" fmla="*/ 897687 w 1591877"/>
                <a:gd name="connsiteY1524" fmla="*/ 321861 h 755236"/>
                <a:gd name="connsiteX1525" fmla="*/ 898860 w 1591877"/>
                <a:gd name="connsiteY1525" fmla="*/ 350914 h 755236"/>
                <a:gd name="connsiteX1526" fmla="*/ 900034 w 1591877"/>
                <a:gd name="connsiteY1526" fmla="*/ 380014 h 755236"/>
                <a:gd name="connsiteX1527" fmla="*/ 901212 w 1591877"/>
                <a:gd name="connsiteY1527" fmla="*/ 408931 h 755236"/>
                <a:gd name="connsiteX1528" fmla="*/ 902389 w 1591877"/>
                <a:gd name="connsiteY1528" fmla="*/ 437436 h 755236"/>
                <a:gd name="connsiteX1529" fmla="*/ 902976 w 1591877"/>
                <a:gd name="connsiteY1529" fmla="*/ 451464 h 755236"/>
                <a:gd name="connsiteX1530" fmla="*/ 903563 w 1591877"/>
                <a:gd name="connsiteY1530" fmla="*/ 465305 h 755236"/>
                <a:gd name="connsiteX1531" fmla="*/ 904150 w 1591877"/>
                <a:gd name="connsiteY1531" fmla="*/ 478932 h 755236"/>
                <a:gd name="connsiteX1532" fmla="*/ 904740 w 1591877"/>
                <a:gd name="connsiteY1532" fmla="*/ 492319 h 755236"/>
                <a:gd name="connsiteX1533" fmla="*/ 905327 w 1591877"/>
                <a:gd name="connsiteY1533" fmla="*/ 505440 h 755236"/>
                <a:gd name="connsiteX1534" fmla="*/ 905914 w 1591877"/>
                <a:gd name="connsiteY1534" fmla="*/ 518270 h 755236"/>
                <a:gd name="connsiteX1535" fmla="*/ 906457 w 1591877"/>
                <a:gd name="connsiteY1535" fmla="*/ 529841 h 755236"/>
                <a:gd name="connsiteX1536" fmla="*/ 907000 w 1591877"/>
                <a:gd name="connsiteY1536" fmla="*/ 541126 h 755236"/>
                <a:gd name="connsiteX1537" fmla="*/ 907542 w 1591877"/>
                <a:gd name="connsiteY1537" fmla="*/ 552102 h 755236"/>
                <a:gd name="connsiteX1538" fmla="*/ 907814 w 1591877"/>
                <a:gd name="connsiteY1538" fmla="*/ 557470 h 755236"/>
                <a:gd name="connsiteX1539" fmla="*/ 908085 w 1591877"/>
                <a:gd name="connsiteY1539" fmla="*/ 562754 h 755236"/>
                <a:gd name="connsiteX1540" fmla="*/ 908357 w 1591877"/>
                <a:gd name="connsiteY1540" fmla="*/ 567955 h 755236"/>
                <a:gd name="connsiteX1541" fmla="*/ 908628 w 1591877"/>
                <a:gd name="connsiteY1541" fmla="*/ 573068 h 755236"/>
                <a:gd name="connsiteX1542" fmla="*/ 908900 w 1591877"/>
                <a:gd name="connsiteY1542" fmla="*/ 578090 h 755236"/>
                <a:gd name="connsiteX1543" fmla="*/ 909171 w 1591877"/>
                <a:gd name="connsiteY1543" fmla="*/ 583023 h 755236"/>
                <a:gd name="connsiteX1544" fmla="*/ 909442 w 1591877"/>
                <a:gd name="connsiteY1544" fmla="*/ 587862 h 755236"/>
                <a:gd name="connsiteX1545" fmla="*/ 909714 w 1591877"/>
                <a:gd name="connsiteY1545" fmla="*/ 592607 h 755236"/>
                <a:gd name="connsiteX1546" fmla="*/ 909985 w 1591877"/>
                <a:gd name="connsiteY1546" fmla="*/ 597253 h 755236"/>
                <a:gd name="connsiteX1547" fmla="*/ 910257 w 1591877"/>
                <a:gd name="connsiteY1547" fmla="*/ 601802 h 755236"/>
                <a:gd name="connsiteX1548" fmla="*/ 910528 w 1591877"/>
                <a:gd name="connsiteY1548" fmla="*/ 606250 h 755236"/>
                <a:gd name="connsiteX1549" fmla="*/ 910800 w 1591877"/>
                <a:gd name="connsiteY1549" fmla="*/ 610596 h 755236"/>
                <a:gd name="connsiteX1550" fmla="*/ 911071 w 1591877"/>
                <a:gd name="connsiteY1550" fmla="*/ 614839 h 755236"/>
                <a:gd name="connsiteX1551" fmla="*/ 911342 w 1591877"/>
                <a:gd name="connsiteY1551" fmla="*/ 618974 h 755236"/>
                <a:gd name="connsiteX1552" fmla="*/ 911614 w 1591877"/>
                <a:gd name="connsiteY1552" fmla="*/ 623004 h 755236"/>
                <a:gd name="connsiteX1553" fmla="*/ 911885 w 1591877"/>
                <a:gd name="connsiteY1553" fmla="*/ 626925 h 755236"/>
                <a:gd name="connsiteX1554" fmla="*/ 912157 w 1591877"/>
                <a:gd name="connsiteY1554" fmla="*/ 630737 h 755236"/>
                <a:gd name="connsiteX1555" fmla="*/ 912428 w 1591877"/>
                <a:gd name="connsiteY1555" fmla="*/ 634436 h 755236"/>
                <a:gd name="connsiteX1556" fmla="*/ 912700 w 1591877"/>
                <a:gd name="connsiteY1556" fmla="*/ 638023 h 755236"/>
                <a:gd name="connsiteX1557" fmla="*/ 912971 w 1591877"/>
                <a:gd name="connsiteY1557" fmla="*/ 641495 h 755236"/>
                <a:gd name="connsiteX1558" fmla="*/ 913242 w 1591877"/>
                <a:gd name="connsiteY1558" fmla="*/ 644853 h 755236"/>
                <a:gd name="connsiteX1559" fmla="*/ 913514 w 1591877"/>
                <a:gd name="connsiteY1559" fmla="*/ 648092 h 755236"/>
                <a:gd name="connsiteX1560" fmla="*/ 913785 w 1591877"/>
                <a:gd name="connsiteY1560" fmla="*/ 651216 h 755236"/>
                <a:gd name="connsiteX1561" fmla="*/ 914057 w 1591877"/>
                <a:gd name="connsiteY1561" fmla="*/ 654220 h 755236"/>
                <a:gd name="connsiteX1562" fmla="*/ 914328 w 1591877"/>
                <a:gd name="connsiteY1562" fmla="*/ 657102 h 755236"/>
                <a:gd name="connsiteX1563" fmla="*/ 914600 w 1591877"/>
                <a:gd name="connsiteY1563" fmla="*/ 659865 h 755236"/>
                <a:gd name="connsiteX1564" fmla="*/ 914871 w 1591877"/>
                <a:gd name="connsiteY1564" fmla="*/ 662505 h 755236"/>
                <a:gd name="connsiteX1565" fmla="*/ 915142 w 1591877"/>
                <a:gd name="connsiteY1565" fmla="*/ 665024 h 755236"/>
                <a:gd name="connsiteX1566" fmla="*/ 915414 w 1591877"/>
                <a:gd name="connsiteY1566" fmla="*/ 667417 h 755236"/>
                <a:gd name="connsiteX1567" fmla="*/ 915685 w 1591877"/>
                <a:gd name="connsiteY1567" fmla="*/ 669688 h 755236"/>
                <a:gd name="connsiteX1568" fmla="*/ 915957 w 1591877"/>
                <a:gd name="connsiteY1568" fmla="*/ 671832 h 755236"/>
                <a:gd name="connsiteX1569" fmla="*/ 916228 w 1591877"/>
                <a:gd name="connsiteY1569" fmla="*/ 673851 h 755236"/>
                <a:gd name="connsiteX1570" fmla="*/ 916499 w 1591877"/>
                <a:gd name="connsiteY1570" fmla="*/ 675743 h 755236"/>
                <a:gd name="connsiteX1571" fmla="*/ 916771 w 1591877"/>
                <a:gd name="connsiteY1571" fmla="*/ 677506 h 755236"/>
                <a:gd name="connsiteX1572" fmla="*/ 917042 w 1591877"/>
                <a:gd name="connsiteY1572" fmla="*/ 679144 h 755236"/>
                <a:gd name="connsiteX1573" fmla="*/ 917314 w 1591877"/>
                <a:gd name="connsiteY1573" fmla="*/ 680653 h 755236"/>
                <a:gd name="connsiteX1574" fmla="*/ 917585 w 1591877"/>
                <a:gd name="connsiteY1574" fmla="*/ 682033 h 755236"/>
                <a:gd name="connsiteX1575" fmla="*/ 917857 w 1591877"/>
                <a:gd name="connsiteY1575" fmla="*/ 683286 h 755236"/>
                <a:gd name="connsiteX1576" fmla="*/ 918128 w 1591877"/>
                <a:gd name="connsiteY1576" fmla="*/ 684407 h 755236"/>
                <a:gd name="connsiteX1577" fmla="*/ 918399 w 1591877"/>
                <a:gd name="connsiteY1577" fmla="*/ 685400 h 755236"/>
                <a:gd name="connsiteX1578" fmla="*/ 918671 w 1591877"/>
                <a:gd name="connsiteY1578" fmla="*/ 686265 h 755236"/>
                <a:gd name="connsiteX1579" fmla="*/ 918942 w 1591877"/>
                <a:gd name="connsiteY1579" fmla="*/ 686999 h 755236"/>
                <a:gd name="connsiteX1580" fmla="*/ 919214 w 1591877"/>
                <a:gd name="connsiteY1580" fmla="*/ 687602 h 755236"/>
                <a:gd name="connsiteX1581" fmla="*/ 919349 w 1591877"/>
                <a:gd name="connsiteY1581" fmla="*/ 687855 h 755236"/>
                <a:gd name="connsiteX1582" fmla="*/ 919485 w 1591877"/>
                <a:gd name="connsiteY1582" fmla="*/ 688077 h 755236"/>
                <a:gd name="connsiteX1583" fmla="*/ 919621 w 1591877"/>
                <a:gd name="connsiteY1583" fmla="*/ 688267 h 755236"/>
                <a:gd name="connsiteX1584" fmla="*/ 919687 w 1591877"/>
                <a:gd name="connsiteY1584" fmla="*/ 688348 h 755236"/>
                <a:gd name="connsiteX1585" fmla="*/ 919757 w 1591877"/>
                <a:gd name="connsiteY1585" fmla="*/ 688421 h 755236"/>
                <a:gd name="connsiteX1586" fmla="*/ 919823 w 1591877"/>
                <a:gd name="connsiteY1586" fmla="*/ 688487 h 755236"/>
                <a:gd name="connsiteX1587" fmla="*/ 919892 w 1591877"/>
                <a:gd name="connsiteY1587" fmla="*/ 688546 h 755236"/>
                <a:gd name="connsiteX1588" fmla="*/ 919958 w 1591877"/>
                <a:gd name="connsiteY1588" fmla="*/ 688595 h 755236"/>
                <a:gd name="connsiteX1589" fmla="*/ 920028 w 1591877"/>
                <a:gd name="connsiteY1589" fmla="*/ 688637 h 755236"/>
                <a:gd name="connsiteX1590" fmla="*/ 920094 w 1591877"/>
                <a:gd name="connsiteY1590" fmla="*/ 688670 h 755236"/>
                <a:gd name="connsiteX1591" fmla="*/ 920164 w 1591877"/>
                <a:gd name="connsiteY1591" fmla="*/ 688696 h 755236"/>
                <a:gd name="connsiteX1592" fmla="*/ 920230 w 1591877"/>
                <a:gd name="connsiteY1592" fmla="*/ 688714 h 755236"/>
                <a:gd name="connsiteX1593" fmla="*/ 920299 w 1591877"/>
                <a:gd name="connsiteY1593" fmla="*/ 688723 h 755236"/>
                <a:gd name="connsiteX1594" fmla="*/ 920365 w 1591877"/>
                <a:gd name="connsiteY1594" fmla="*/ 688725 h 755236"/>
                <a:gd name="connsiteX1595" fmla="*/ 920435 w 1591877"/>
                <a:gd name="connsiteY1595" fmla="*/ 688716 h 755236"/>
                <a:gd name="connsiteX1596" fmla="*/ 920501 w 1591877"/>
                <a:gd name="connsiteY1596" fmla="*/ 688703 h 755236"/>
                <a:gd name="connsiteX1597" fmla="*/ 920571 w 1591877"/>
                <a:gd name="connsiteY1597" fmla="*/ 688679 h 755236"/>
                <a:gd name="connsiteX1598" fmla="*/ 920637 w 1591877"/>
                <a:gd name="connsiteY1598" fmla="*/ 688648 h 755236"/>
                <a:gd name="connsiteX1599" fmla="*/ 920707 w 1591877"/>
                <a:gd name="connsiteY1599" fmla="*/ 688608 h 755236"/>
                <a:gd name="connsiteX1600" fmla="*/ 920773 w 1591877"/>
                <a:gd name="connsiteY1600" fmla="*/ 688562 h 755236"/>
                <a:gd name="connsiteX1601" fmla="*/ 920842 w 1591877"/>
                <a:gd name="connsiteY1601" fmla="*/ 688507 h 755236"/>
                <a:gd name="connsiteX1602" fmla="*/ 920908 w 1591877"/>
                <a:gd name="connsiteY1602" fmla="*/ 688443 h 755236"/>
                <a:gd name="connsiteX1603" fmla="*/ 920978 w 1591877"/>
                <a:gd name="connsiteY1603" fmla="*/ 688372 h 755236"/>
                <a:gd name="connsiteX1604" fmla="*/ 921044 w 1591877"/>
                <a:gd name="connsiteY1604" fmla="*/ 688293 h 755236"/>
                <a:gd name="connsiteX1605" fmla="*/ 921114 w 1591877"/>
                <a:gd name="connsiteY1605" fmla="*/ 688205 h 755236"/>
                <a:gd name="connsiteX1606" fmla="*/ 921249 w 1591877"/>
                <a:gd name="connsiteY1606" fmla="*/ 688007 h 755236"/>
                <a:gd name="connsiteX1607" fmla="*/ 921385 w 1591877"/>
                <a:gd name="connsiteY1607" fmla="*/ 687776 h 755236"/>
                <a:gd name="connsiteX1608" fmla="*/ 921657 w 1591877"/>
                <a:gd name="connsiteY1608" fmla="*/ 687219 h 755236"/>
                <a:gd name="connsiteX1609" fmla="*/ 921928 w 1591877"/>
                <a:gd name="connsiteY1609" fmla="*/ 686534 h 755236"/>
                <a:gd name="connsiteX1610" fmla="*/ 922199 w 1591877"/>
                <a:gd name="connsiteY1610" fmla="*/ 685721 h 755236"/>
                <a:gd name="connsiteX1611" fmla="*/ 922471 w 1591877"/>
                <a:gd name="connsiteY1611" fmla="*/ 684783 h 755236"/>
                <a:gd name="connsiteX1612" fmla="*/ 922742 w 1591877"/>
                <a:gd name="connsiteY1612" fmla="*/ 683720 h 755236"/>
                <a:gd name="connsiteX1613" fmla="*/ 923014 w 1591877"/>
                <a:gd name="connsiteY1613" fmla="*/ 682533 h 755236"/>
                <a:gd name="connsiteX1614" fmla="*/ 923285 w 1591877"/>
                <a:gd name="connsiteY1614" fmla="*/ 681219 h 755236"/>
                <a:gd name="connsiteX1615" fmla="*/ 923557 w 1591877"/>
                <a:gd name="connsiteY1615" fmla="*/ 679783 h 755236"/>
                <a:gd name="connsiteX1616" fmla="*/ 923828 w 1591877"/>
                <a:gd name="connsiteY1616" fmla="*/ 678226 h 755236"/>
                <a:gd name="connsiteX1617" fmla="*/ 924099 w 1591877"/>
                <a:gd name="connsiteY1617" fmla="*/ 676546 h 755236"/>
                <a:gd name="connsiteX1618" fmla="*/ 924371 w 1591877"/>
                <a:gd name="connsiteY1618" fmla="*/ 674745 h 755236"/>
                <a:gd name="connsiteX1619" fmla="*/ 924642 w 1591877"/>
                <a:gd name="connsiteY1619" fmla="*/ 672825 h 755236"/>
                <a:gd name="connsiteX1620" fmla="*/ 924914 w 1591877"/>
                <a:gd name="connsiteY1620" fmla="*/ 670786 h 755236"/>
                <a:gd name="connsiteX1621" fmla="*/ 925185 w 1591877"/>
                <a:gd name="connsiteY1621" fmla="*/ 668628 h 755236"/>
                <a:gd name="connsiteX1622" fmla="*/ 925457 w 1591877"/>
                <a:gd name="connsiteY1622" fmla="*/ 666356 h 755236"/>
                <a:gd name="connsiteX1623" fmla="*/ 925728 w 1591877"/>
                <a:gd name="connsiteY1623" fmla="*/ 663969 h 755236"/>
                <a:gd name="connsiteX1624" fmla="*/ 925999 w 1591877"/>
                <a:gd name="connsiteY1624" fmla="*/ 661468 h 755236"/>
                <a:gd name="connsiteX1625" fmla="*/ 926271 w 1591877"/>
                <a:gd name="connsiteY1625" fmla="*/ 658852 h 755236"/>
                <a:gd name="connsiteX1626" fmla="*/ 926542 w 1591877"/>
                <a:gd name="connsiteY1626" fmla="*/ 656126 h 755236"/>
                <a:gd name="connsiteX1627" fmla="*/ 926814 w 1591877"/>
                <a:gd name="connsiteY1627" fmla="*/ 653290 h 755236"/>
                <a:gd name="connsiteX1628" fmla="*/ 927085 w 1591877"/>
                <a:gd name="connsiteY1628" fmla="*/ 650346 h 755236"/>
                <a:gd name="connsiteX1629" fmla="*/ 927357 w 1591877"/>
                <a:gd name="connsiteY1629" fmla="*/ 647297 h 755236"/>
                <a:gd name="connsiteX1630" fmla="*/ 927628 w 1591877"/>
                <a:gd name="connsiteY1630" fmla="*/ 644139 h 755236"/>
                <a:gd name="connsiteX1631" fmla="*/ 927899 w 1591877"/>
                <a:gd name="connsiteY1631" fmla="*/ 640878 h 755236"/>
                <a:gd name="connsiteX1632" fmla="*/ 928171 w 1591877"/>
                <a:gd name="connsiteY1632" fmla="*/ 637516 h 755236"/>
                <a:gd name="connsiteX1633" fmla="*/ 928442 w 1591877"/>
                <a:gd name="connsiteY1633" fmla="*/ 634053 h 755236"/>
                <a:gd name="connsiteX1634" fmla="*/ 928714 w 1591877"/>
                <a:gd name="connsiteY1634" fmla="*/ 630490 h 755236"/>
                <a:gd name="connsiteX1635" fmla="*/ 928985 w 1591877"/>
                <a:gd name="connsiteY1635" fmla="*/ 626831 h 755236"/>
                <a:gd name="connsiteX1636" fmla="*/ 929256 w 1591877"/>
                <a:gd name="connsiteY1636" fmla="*/ 623076 h 755236"/>
                <a:gd name="connsiteX1637" fmla="*/ 929528 w 1591877"/>
                <a:gd name="connsiteY1637" fmla="*/ 619225 h 755236"/>
                <a:gd name="connsiteX1638" fmla="*/ 929799 w 1591877"/>
                <a:gd name="connsiteY1638" fmla="*/ 615286 h 755236"/>
                <a:gd name="connsiteX1639" fmla="*/ 930071 w 1591877"/>
                <a:gd name="connsiteY1639" fmla="*/ 611255 h 755236"/>
                <a:gd name="connsiteX1640" fmla="*/ 930342 w 1591877"/>
                <a:gd name="connsiteY1640" fmla="*/ 607135 h 755236"/>
                <a:gd name="connsiteX1641" fmla="*/ 930614 w 1591877"/>
                <a:gd name="connsiteY1641" fmla="*/ 602930 h 755236"/>
                <a:gd name="connsiteX1642" fmla="*/ 930885 w 1591877"/>
                <a:gd name="connsiteY1642" fmla="*/ 598640 h 755236"/>
                <a:gd name="connsiteX1643" fmla="*/ 931156 w 1591877"/>
                <a:gd name="connsiteY1643" fmla="*/ 594270 h 755236"/>
                <a:gd name="connsiteX1644" fmla="*/ 931428 w 1591877"/>
                <a:gd name="connsiteY1644" fmla="*/ 589817 h 755236"/>
                <a:gd name="connsiteX1645" fmla="*/ 931971 w 1591877"/>
                <a:gd name="connsiteY1645" fmla="*/ 580680 h 755236"/>
                <a:gd name="connsiteX1646" fmla="*/ 932514 w 1591877"/>
                <a:gd name="connsiteY1646" fmla="*/ 571247 h 755236"/>
                <a:gd name="connsiteX1647" fmla="*/ 933056 w 1591877"/>
                <a:gd name="connsiteY1647" fmla="*/ 561537 h 755236"/>
                <a:gd name="connsiteX1648" fmla="*/ 933599 w 1591877"/>
                <a:gd name="connsiteY1648" fmla="*/ 551565 h 755236"/>
                <a:gd name="connsiteX1649" fmla="*/ 934142 w 1591877"/>
                <a:gd name="connsiteY1649" fmla="*/ 541350 h 755236"/>
                <a:gd name="connsiteX1650" fmla="*/ 934685 w 1591877"/>
                <a:gd name="connsiteY1650" fmla="*/ 530911 h 755236"/>
                <a:gd name="connsiteX1651" fmla="*/ 935228 w 1591877"/>
                <a:gd name="connsiteY1651" fmla="*/ 520267 h 755236"/>
                <a:gd name="connsiteX1652" fmla="*/ 935771 w 1591877"/>
                <a:gd name="connsiteY1652" fmla="*/ 509437 h 755236"/>
                <a:gd name="connsiteX1653" fmla="*/ 936314 w 1591877"/>
                <a:gd name="connsiteY1653" fmla="*/ 498436 h 755236"/>
                <a:gd name="connsiteX1654" fmla="*/ 937399 w 1591877"/>
                <a:gd name="connsiteY1654" fmla="*/ 476015 h 755236"/>
                <a:gd name="connsiteX1655" fmla="*/ 938485 w 1591877"/>
                <a:gd name="connsiteY1655" fmla="*/ 453157 h 755236"/>
                <a:gd name="connsiteX1656" fmla="*/ 940656 w 1591877"/>
                <a:gd name="connsiteY1656" fmla="*/ 406775 h 755236"/>
                <a:gd name="connsiteX1657" fmla="*/ 941878 w 1591877"/>
                <a:gd name="connsiteY1657" fmla="*/ 380679 h 755236"/>
                <a:gd name="connsiteX1658" fmla="*/ 943096 w 1591877"/>
                <a:gd name="connsiteY1658" fmla="*/ 354860 h 755236"/>
                <a:gd name="connsiteX1659" fmla="*/ 944317 w 1591877"/>
                <a:gd name="connsiteY1659" fmla="*/ 329536 h 755236"/>
                <a:gd name="connsiteX1660" fmla="*/ 944929 w 1591877"/>
                <a:gd name="connsiteY1660" fmla="*/ 317127 h 755236"/>
                <a:gd name="connsiteX1661" fmla="*/ 945538 w 1591877"/>
                <a:gd name="connsiteY1661" fmla="*/ 304919 h 755236"/>
                <a:gd name="connsiteX1662" fmla="*/ 946151 w 1591877"/>
                <a:gd name="connsiteY1662" fmla="*/ 292939 h 755236"/>
                <a:gd name="connsiteX1663" fmla="*/ 946760 w 1591877"/>
                <a:gd name="connsiteY1663" fmla="*/ 281214 h 755236"/>
                <a:gd name="connsiteX1664" fmla="*/ 947372 w 1591877"/>
                <a:gd name="connsiteY1664" fmla="*/ 269762 h 755236"/>
                <a:gd name="connsiteX1665" fmla="*/ 947981 w 1591877"/>
                <a:gd name="connsiteY1665" fmla="*/ 258612 h 755236"/>
                <a:gd name="connsiteX1666" fmla="*/ 948594 w 1591877"/>
                <a:gd name="connsiteY1666" fmla="*/ 247786 h 755236"/>
                <a:gd name="connsiteX1667" fmla="*/ 949203 w 1591877"/>
                <a:gd name="connsiteY1667" fmla="*/ 237300 h 755236"/>
                <a:gd name="connsiteX1668" fmla="*/ 949507 w 1591877"/>
                <a:gd name="connsiteY1668" fmla="*/ 232192 h 755236"/>
                <a:gd name="connsiteX1669" fmla="*/ 949815 w 1591877"/>
                <a:gd name="connsiteY1669" fmla="*/ 227179 h 755236"/>
                <a:gd name="connsiteX1670" fmla="*/ 950120 w 1591877"/>
                <a:gd name="connsiteY1670" fmla="*/ 222262 h 755236"/>
                <a:gd name="connsiteX1671" fmla="*/ 950424 w 1591877"/>
                <a:gd name="connsiteY1671" fmla="*/ 217444 h 755236"/>
                <a:gd name="connsiteX1672" fmla="*/ 950728 w 1591877"/>
                <a:gd name="connsiteY1672" fmla="*/ 212726 h 755236"/>
                <a:gd name="connsiteX1673" fmla="*/ 951037 w 1591877"/>
                <a:gd name="connsiteY1673" fmla="*/ 208111 h 755236"/>
                <a:gd name="connsiteX1674" fmla="*/ 951341 w 1591877"/>
                <a:gd name="connsiteY1674" fmla="*/ 203601 h 755236"/>
                <a:gd name="connsiteX1675" fmla="*/ 951645 w 1591877"/>
                <a:gd name="connsiteY1675" fmla="*/ 199197 h 755236"/>
                <a:gd name="connsiteX1676" fmla="*/ 951950 w 1591877"/>
                <a:gd name="connsiteY1676" fmla="*/ 194906 h 755236"/>
                <a:gd name="connsiteX1677" fmla="*/ 952254 w 1591877"/>
                <a:gd name="connsiteY1677" fmla="*/ 190725 h 755236"/>
                <a:gd name="connsiteX1678" fmla="*/ 952562 w 1591877"/>
                <a:gd name="connsiteY1678" fmla="*/ 186658 h 755236"/>
                <a:gd name="connsiteX1679" fmla="*/ 952867 w 1591877"/>
                <a:gd name="connsiteY1679" fmla="*/ 182706 h 755236"/>
                <a:gd name="connsiteX1680" fmla="*/ 953171 w 1591877"/>
                <a:gd name="connsiteY1680" fmla="*/ 178870 h 755236"/>
                <a:gd name="connsiteX1681" fmla="*/ 953479 w 1591877"/>
                <a:gd name="connsiteY1681" fmla="*/ 175153 h 755236"/>
                <a:gd name="connsiteX1682" fmla="*/ 953784 w 1591877"/>
                <a:gd name="connsiteY1682" fmla="*/ 171558 h 755236"/>
                <a:gd name="connsiteX1683" fmla="*/ 954088 w 1591877"/>
                <a:gd name="connsiteY1683" fmla="*/ 168085 h 755236"/>
                <a:gd name="connsiteX1684" fmla="*/ 954393 w 1591877"/>
                <a:gd name="connsiteY1684" fmla="*/ 164734 h 755236"/>
                <a:gd name="connsiteX1685" fmla="*/ 954697 w 1591877"/>
                <a:gd name="connsiteY1685" fmla="*/ 161510 h 755236"/>
                <a:gd name="connsiteX1686" fmla="*/ 955005 w 1591877"/>
                <a:gd name="connsiteY1686" fmla="*/ 158412 h 755236"/>
                <a:gd name="connsiteX1687" fmla="*/ 955310 w 1591877"/>
                <a:gd name="connsiteY1687" fmla="*/ 155442 h 755236"/>
                <a:gd name="connsiteX1688" fmla="*/ 955614 w 1591877"/>
                <a:gd name="connsiteY1688" fmla="*/ 152602 h 755236"/>
                <a:gd name="connsiteX1689" fmla="*/ 955919 w 1591877"/>
                <a:gd name="connsiteY1689" fmla="*/ 149892 h 755236"/>
                <a:gd name="connsiteX1690" fmla="*/ 956227 w 1591877"/>
                <a:gd name="connsiteY1690" fmla="*/ 147313 h 755236"/>
                <a:gd name="connsiteX1691" fmla="*/ 956531 w 1591877"/>
                <a:gd name="connsiteY1691" fmla="*/ 144867 h 755236"/>
                <a:gd name="connsiteX1692" fmla="*/ 956836 w 1591877"/>
                <a:gd name="connsiteY1692" fmla="*/ 142554 h 755236"/>
                <a:gd name="connsiteX1693" fmla="*/ 957140 w 1591877"/>
                <a:gd name="connsiteY1693" fmla="*/ 140376 h 755236"/>
                <a:gd name="connsiteX1694" fmla="*/ 957448 w 1591877"/>
                <a:gd name="connsiteY1694" fmla="*/ 138332 h 755236"/>
                <a:gd name="connsiteX1695" fmla="*/ 957753 w 1591877"/>
                <a:gd name="connsiteY1695" fmla="*/ 136425 h 755236"/>
                <a:gd name="connsiteX1696" fmla="*/ 958057 w 1591877"/>
                <a:gd name="connsiteY1696" fmla="*/ 134654 h 755236"/>
                <a:gd name="connsiteX1697" fmla="*/ 958361 w 1591877"/>
                <a:gd name="connsiteY1697" fmla="*/ 133020 h 755236"/>
                <a:gd name="connsiteX1698" fmla="*/ 958670 w 1591877"/>
                <a:gd name="connsiteY1698" fmla="*/ 131524 h 755236"/>
                <a:gd name="connsiteX1699" fmla="*/ 958974 w 1591877"/>
                <a:gd name="connsiteY1699" fmla="*/ 130165 h 755236"/>
                <a:gd name="connsiteX1700" fmla="*/ 959278 w 1591877"/>
                <a:gd name="connsiteY1700" fmla="*/ 128945 h 755236"/>
                <a:gd name="connsiteX1701" fmla="*/ 959583 w 1591877"/>
                <a:gd name="connsiteY1701" fmla="*/ 127864 h 755236"/>
                <a:gd name="connsiteX1702" fmla="*/ 959887 w 1591877"/>
                <a:gd name="connsiteY1702" fmla="*/ 126921 h 755236"/>
                <a:gd name="connsiteX1703" fmla="*/ 960195 w 1591877"/>
                <a:gd name="connsiteY1703" fmla="*/ 126118 h 755236"/>
                <a:gd name="connsiteX1704" fmla="*/ 960500 w 1591877"/>
                <a:gd name="connsiteY1704" fmla="*/ 125453 h 755236"/>
                <a:gd name="connsiteX1705" fmla="*/ 960650 w 1591877"/>
                <a:gd name="connsiteY1705" fmla="*/ 125173 h 755236"/>
                <a:gd name="connsiteX1706" fmla="*/ 960804 w 1591877"/>
                <a:gd name="connsiteY1706" fmla="*/ 124927 h 755236"/>
                <a:gd name="connsiteX1707" fmla="*/ 960958 w 1591877"/>
                <a:gd name="connsiteY1707" fmla="*/ 124716 h 755236"/>
                <a:gd name="connsiteX1708" fmla="*/ 961035 w 1591877"/>
                <a:gd name="connsiteY1708" fmla="*/ 124624 h 755236"/>
                <a:gd name="connsiteX1709" fmla="*/ 961109 w 1591877"/>
                <a:gd name="connsiteY1709" fmla="*/ 124540 h 755236"/>
                <a:gd name="connsiteX1710" fmla="*/ 961186 w 1591877"/>
                <a:gd name="connsiteY1710" fmla="*/ 124465 h 755236"/>
                <a:gd name="connsiteX1711" fmla="*/ 961263 w 1591877"/>
                <a:gd name="connsiteY1711" fmla="*/ 124398 h 755236"/>
                <a:gd name="connsiteX1712" fmla="*/ 961340 w 1591877"/>
                <a:gd name="connsiteY1712" fmla="*/ 124341 h 755236"/>
                <a:gd name="connsiteX1713" fmla="*/ 961417 w 1591877"/>
                <a:gd name="connsiteY1713" fmla="*/ 124291 h 755236"/>
                <a:gd name="connsiteX1714" fmla="*/ 961490 w 1591877"/>
                <a:gd name="connsiteY1714" fmla="*/ 124251 h 755236"/>
                <a:gd name="connsiteX1715" fmla="*/ 961567 w 1591877"/>
                <a:gd name="connsiteY1715" fmla="*/ 124219 h 755236"/>
                <a:gd name="connsiteX1716" fmla="*/ 961644 w 1591877"/>
                <a:gd name="connsiteY1716" fmla="*/ 124196 h 755236"/>
                <a:gd name="connsiteX1717" fmla="*/ 961721 w 1591877"/>
                <a:gd name="connsiteY1717" fmla="*/ 124181 h 755236"/>
                <a:gd name="connsiteX1718" fmla="*/ 961798 w 1591877"/>
                <a:gd name="connsiteY1718" fmla="*/ 124175 h 755236"/>
                <a:gd name="connsiteX1719" fmla="*/ 961872 w 1591877"/>
                <a:gd name="connsiteY1719" fmla="*/ 124178 h 755236"/>
                <a:gd name="connsiteX1720" fmla="*/ 961949 w 1591877"/>
                <a:gd name="connsiteY1720" fmla="*/ 124189 h 755236"/>
                <a:gd name="connsiteX1721" fmla="*/ 962026 w 1591877"/>
                <a:gd name="connsiteY1721" fmla="*/ 124209 h 755236"/>
                <a:gd name="connsiteX1722" fmla="*/ 962103 w 1591877"/>
                <a:gd name="connsiteY1722" fmla="*/ 124238 h 755236"/>
                <a:gd name="connsiteX1723" fmla="*/ 962180 w 1591877"/>
                <a:gd name="connsiteY1723" fmla="*/ 124275 h 755236"/>
                <a:gd name="connsiteX1724" fmla="*/ 962257 w 1591877"/>
                <a:gd name="connsiteY1724" fmla="*/ 124321 h 755236"/>
                <a:gd name="connsiteX1725" fmla="*/ 962330 w 1591877"/>
                <a:gd name="connsiteY1725" fmla="*/ 124375 h 755236"/>
                <a:gd name="connsiteX1726" fmla="*/ 962407 w 1591877"/>
                <a:gd name="connsiteY1726" fmla="*/ 124438 h 755236"/>
                <a:gd name="connsiteX1727" fmla="*/ 962484 w 1591877"/>
                <a:gd name="connsiteY1727" fmla="*/ 124509 h 755236"/>
                <a:gd name="connsiteX1728" fmla="*/ 962561 w 1591877"/>
                <a:gd name="connsiteY1728" fmla="*/ 124589 h 755236"/>
                <a:gd name="connsiteX1729" fmla="*/ 962638 w 1591877"/>
                <a:gd name="connsiteY1729" fmla="*/ 124678 h 755236"/>
                <a:gd name="connsiteX1730" fmla="*/ 962789 w 1591877"/>
                <a:gd name="connsiteY1730" fmla="*/ 124880 h 755236"/>
                <a:gd name="connsiteX1731" fmla="*/ 962943 w 1591877"/>
                <a:gd name="connsiteY1731" fmla="*/ 125117 h 755236"/>
                <a:gd name="connsiteX1732" fmla="*/ 963247 w 1591877"/>
                <a:gd name="connsiteY1732" fmla="*/ 125692 h 755236"/>
                <a:gd name="connsiteX1733" fmla="*/ 963551 w 1591877"/>
                <a:gd name="connsiteY1733" fmla="*/ 126403 h 755236"/>
                <a:gd name="connsiteX1734" fmla="*/ 963856 w 1591877"/>
                <a:gd name="connsiteY1734" fmla="*/ 127247 h 755236"/>
                <a:gd name="connsiteX1735" fmla="*/ 964164 w 1591877"/>
                <a:gd name="connsiteY1735" fmla="*/ 128226 h 755236"/>
                <a:gd name="connsiteX1736" fmla="*/ 964468 w 1591877"/>
                <a:gd name="connsiteY1736" fmla="*/ 129337 h 755236"/>
                <a:gd name="connsiteX1737" fmla="*/ 964773 w 1591877"/>
                <a:gd name="connsiteY1737" fmla="*/ 130580 h 755236"/>
                <a:gd name="connsiteX1738" fmla="*/ 965077 w 1591877"/>
                <a:gd name="connsiteY1738" fmla="*/ 131954 h 755236"/>
                <a:gd name="connsiteX1739" fmla="*/ 965385 w 1591877"/>
                <a:gd name="connsiteY1739" fmla="*/ 133457 h 755236"/>
                <a:gd name="connsiteX1740" fmla="*/ 965690 w 1591877"/>
                <a:gd name="connsiteY1740" fmla="*/ 135089 h 755236"/>
                <a:gd name="connsiteX1741" fmla="*/ 965994 w 1591877"/>
                <a:gd name="connsiteY1741" fmla="*/ 136847 h 755236"/>
                <a:gd name="connsiteX1742" fmla="*/ 966299 w 1591877"/>
                <a:gd name="connsiteY1742" fmla="*/ 138732 h 755236"/>
                <a:gd name="connsiteX1743" fmla="*/ 966607 w 1591877"/>
                <a:gd name="connsiteY1743" fmla="*/ 140741 h 755236"/>
                <a:gd name="connsiteX1744" fmla="*/ 966911 w 1591877"/>
                <a:gd name="connsiteY1744" fmla="*/ 142872 h 755236"/>
                <a:gd name="connsiteX1745" fmla="*/ 967216 w 1591877"/>
                <a:gd name="connsiteY1745" fmla="*/ 145126 h 755236"/>
                <a:gd name="connsiteX1746" fmla="*/ 967520 w 1591877"/>
                <a:gd name="connsiteY1746" fmla="*/ 147499 h 755236"/>
                <a:gd name="connsiteX1747" fmla="*/ 967825 w 1591877"/>
                <a:gd name="connsiteY1747" fmla="*/ 149990 h 755236"/>
                <a:gd name="connsiteX1748" fmla="*/ 968133 w 1591877"/>
                <a:gd name="connsiteY1748" fmla="*/ 152597 h 755236"/>
                <a:gd name="connsiteX1749" fmla="*/ 968437 w 1591877"/>
                <a:gd name="connsiteY1749" fmla="*/ 155321 h 755236"/>
                <a:gd name="connsiteX1750" fmla="*/ 968742 w 1591877"/>
                <a:gd name="connsiteY1750" fmla="*/ 158157 h 755236"/>
                <a:gd name="connsiteX1751" fmla="*/ 969046 w 1591877"/>
                <a:gd name="connsiteY1751" fmla="*/ 161103 h 755236"/>
                <a:gd name="connsiteX1752" fmla="*/ 969354 w 1591877"/>
                <a:gd name="connsiteY1752" fmla="*/ 164159 h 755236"/>
                <a:gd name="connsiteX1753" fmla="*/ 969659 w 1591877"/>
                <a:gd name="connsiteY1753" fmla="*/ 167323 h 755236"/>
                <a:gd name="connsiteX1754" fmla="*/ 969963 w 1591877"/>
                <a:gd name="connsiteY1754" fmla="*/ 170591 h 755236"/>
                <a:gd name="connsiteX1755" fmla="*/ 970268 w 1591877"/>
                <a:gd name="connsiteY1755" fmla="*/ 173962 h 755236"/>
                <a:gd name="connsiteX1756" fmla="*/ 970576 w 1591877"/>
                <a:gd name="connsiteY1756" fmla="*/ 177434 h 755236"/>
                <a:gd name="connsiteX1757" fmla="*/ 970880 w 1591877"/>
                <a:gd name="connsiteY1757" fmla="*/ 181006 h 755236"/>
                <a:gd name="connsiteX1758" fmla="*/ 971185 w 1591877"/>
                <a:gd name="connsiteY1758" fmla="*/ 184674 h 755236"/>
                <a:gd name="connsiteX1759" fmla="*/ 971489 w 1591877"/>
                <a:gd name="connsiteY1759" fmla="*/ 188437 h 755236"/>
                <a:gd name="connsiteX1760" fmla="*/ 971797 w 1591877"/>
                <a:gd name="connsiteY1760" fmla="*/ 192290 h 755236"/>
                <a:gd name="connsiteX1761" fmla="*/ 972406 w 1591877"/>
                <a:gd name="connsiteY1761" fmla="*/ 200268 h 755236"/>
                <a:gd name="connsiteX1762" fmla="*/ 973018 w 1591877"/>
                <a:gd name="connsiteY1762" fmla="*/ 208582 h 755236"/>
                <a:gd name="connsiteX1763" fmla="*/ 973627 w 1591877"/>
                <a:gd name="connsiteY1763" fmla="*/ 217215 h 755236"/>
                <a:gd name="connsiteX1764" fmla="*/ 974240 w 1591877"/>
                <a:gd name="connsiteY1764" fmla="*/ 226148 h 755236"/>
                <a:gd name="connsiteX1765" fmla="*/ 974849 w 1591877"/>
                <a:gd name="connsiteY1765" fmla="*/ 235358 h 755236"/>
                <a:gd name="connsiteX1766" fmla="*/ 975461 w 1591877"/>
                <a:gd name="connsiteY1766" fmla="*/ 244824 h 755236"/>
                <a:gd name="connsiteX1767" fmla="*/ 976070 w 1591877"/>
                <a:gd name="connsiteY1767" fmla="*/ 254526 h 755236"/>
                <a:gd name="connsiteX1768" fmla="*/ 976679 w 1591877"/>
                <a:gd name="connsiteY1768" fmla="*/ 264438 h 755236"/>
                <a:gd name="connsiteX1769" fmla="*/ 977292 w 1591877"/>
                <a:gd name="connsiteY1769" fmla="*/ 274540 h 755236"/>
                <a:gd name="connsiteX1770" fmla="*/ 978513 w 1591877"/>
                <a:gd name="connsiteY1770" fmla="*/ 295218 h 755236"/>
                <a:gd name="connsiteX1771" fmla="*/ 979734 w 1591877"/>
                <a:gd name="connsiteY1771" fmla="*/ 316378 h 755236"/>
                <a:gd name="connsiteX1772" fmla="*/ 981814 w 1591877"/>
                <a:gd name="connsiteY1772" fmla="*/ 352984 h 755236"/>
                <a:gd name="connsiteX1773" fmla="*/ 983894 w 1591877"/>
                <a:gd name="connsiteY1773" fmla="*/ 389513 h 755236"/>
                <a:gd name="connsiteX1774" fmla="*/ 984932 w 1591877"/>
                <a:gd name="connsiteY1774" fmla="*/ 407464 h 755236"/>
                <a:gd name="connsiteX1775" fmla="*/ 985974 w 1591877"/>
                <a:gd name="connsiteY1775" fmla="*/ 425061 h 755236"/>
                <a:gd name="connsiteX1776" fmla="*/ 987015 w 1591877"/>
                <a:gd name="connsiteY1776" fmla="*/ 442196 h 755236"/>
                <a:gd name="connsiteX1777" fmla="*/ 987532 w 1591877"/>
                <a:gd name="connsiteY1777" fmla="*/ 450559 h 755236"/>
                <a:gd name="connsiteX1778" fmla="*/ 988053 w 1591877"/>
                <a:gd name="connsiteY1778" fmla="*/ 458770 h 755236"/>
                <a:gd name="connsiteX1779" fmla="*/ 988574 w 1591877"/>
                <a:gd name="connsiteY1779" fmla="*/ 466815 h 755236"/>
                <a:gd name="connsiteX1780" fmla="*/ 989095 w 1591877"/>
                <a:gd name="connsiteY1780" fmla="*/ 474685 h 755236"/>
                <a:gd name="connsiteX1781" fmla="*/ 989612 w 1591877"/>
                <a:gd name="connsiteY1781" fmla="*/ 482365 h 755236"/>
                <a:gd name="connsiteX1782" fmla="*/ 990133 w 1591877"/>
                <a:gd name="connsiteY1782" fmla="*/ 489849 h 755236"/>
                <a:gd name="connsiteX1783" fmla="*/ 990654 w 1591877"/>
                <a:gd name="connsiteY1783" fmla="*/ 497122 h 755236"/>
                <a:gd name="connsiteX1784" fmla="*/ 991175 w 1591877"/>
                <a:gd name="connsiteY1784" fmla="*/ 504174 h 755236"/>
                <a:gd name="connsiteX1785" fmla="*/ 991692 w 1591877"/>
                <a:gd name="connsiteY1785" fmla="*/ 510998 h 755236"/>
                <a:gd name="connsiteX1786" fmla="*/ 992213 w 1591877"/>
                <a:gd name="connsiteY1786" fmla="*/ 517583 h 755236"/>
                <a:gd name="connsiteX1787" fmla="*/ 992734 w 1591877"/>
                <a:gd name="connsiteY1787" fmla="*/ 523923 h 755236"/>
                <a:gd name="connsiteX1788" fmla="*/ 993254 w 1591877"/>
                <a:gd name="connsiteY1788" fmla="*/ 530004 h 755236"/>
                <a:gd name="connsiteX1789" fmla="*/ 993772 w 1591877"/>
                <a:gd name="connsiteY1789" fmla="*/ 535821 h 755236"/>
                <a:gd name="connsiteX1790" fmla="*/ 994292 w 1591877"/>
                <a:gd name="connsiteY1790" fmla="*/ 541368 h 755236"/>
                <a:gd name="connsiteX1791" fmla="*/ 994813 w 1591877"/>
                <a:gd name="connsiteY1791" fmla="*/ 546637 h 755236"/>
                <a:gd name="connsiteX1792" fmla="*/ 995334 w 1591877"/>
                <a:gd name="connsiteY1792" fmla="*/ 551617 h 755236"/>
                <a:gd name="connsiteX1793" fmla="*/ 995855 w 1591877"/>
                <a:gd name="connsiteY1793" fmla="*/ 556310 h 755236"/>
                <a:gd name="connsiteX1794" fmla="*/ 996372 w 1591877"/>
                <a:gd name="connsiteY1794" fmla="*/ 560702 h 755236"/>
                <a:gd name="connsiteX1795" fmla="*/ 996893 w 1591877"/>
                <a:gd name="connsiteY1795" fmla="*/ 564793 h 755236"/>
                <a:gd name="connsiteX1796" fmla="*/ 997414 w 1591877"/>
                <a:gd name="connsiteY1796" fmla="*/ 568578 h 755236"/>
                <a:gd name="connsiteX1797" fmla="*/ 997674 w 1591877"/>
                <a:gd name="connsiteY1797" fmla="*/ 570355 h 755236"/>
                <a:gd name="connsiteX1798" fmla="*/ 997935 w 1591877"/>
                <a:gd name="connsiteY1798" fmla="*/ 572053 h 755236"/>
                <a:gd name="connsiteX1799" fmla="*/ 998195 w 1591877"/>
                <a:gd name="connsiteY1799" fmla="*/ 573671 h 755236"/>
                <a:gd name="connsiteX1800" fmla="*/ 998452 w 1591877"/>
                <a:gd name="connsiteY1800" fmla="*/ 575210 h 755236"/>
                <a:gd name="connsiteX1801" fmla="*/ 998712 w 1591877"/>
                <a:gd name="connsiteY1801" fmla="*/ 576672 h 755236"/>
                <a:gd name="connsiteX1802" fmla="*/ 998973 w 1591877"/>
                <a:gd name="connsiteY1802" fmla="*/ 578053 h 755236"/>
                <a:gd name="connsiteX1803" fmla="*/ 999233 w 1591877"/>
                <a:gd name="connsiteY1803" fmla="*/ 579354 h 755236"/>
                <a:gd name="connsiteX1804" fmla="*/ 999493 w 1591877"/>
                <a:gd name="connsiteY1804" fmla="*/ 580574 h 755236"/>
                <a:gd name="connsiteX1805" fmla="*/ 999754 w 1591877"/>
                <a:gd name="connsiteY1805" fmla="*/ 581715 h 755236"/>
                <a:gd name="connsiteX1806" fmla="*/ 1000014 w 1591877"/>
                <a:gd name="connsiteY1806" fmla="*/ 582774 h 755236"/>
                <a:gd name="connsiteX1807" fmla="*/ 1000271 w 1591877"/>
                <a:gd name="connsiteY1807" fmla="*/ 583751 h 755236"/>
                <a:gd name="connsiteX1808" fmla="*/ 1000531 w 1591877"/>
                <a:gd name="connsiteY1808" fmla="*/ 584650 h 755236"/>
                <a:gd name="connsiteX1809" fmla="*/ 1000792 w 1591877"/>
                <a:gd name="connsiteY1809" fmla="*/ 585464 h 755236"/>
                <a:gd name="connsiteX1810" fmla="*/ 1001052 w 1591877"/>
                <a:gd name="connsiteY1810" fmla="*/ 586200 h 755236"/>
                <a:gd name="connsiteX1811" fmla="*/ 1001313 w 1591877"/>
                <a:gd name="connsiteY1811" fmla="*/ 586854 h 755236"/>
                <a:gd name="connsiteX1812" fmla="*/ 1001573 w 1591877"/>
                <a:gd name="connsiteY1812" fmla="*/ 587424 h 755236"/>
                <a:gd name="connsiteX1813" fmla="*/ 1001834 w 1591877"/>
                <a:gd name="connsiteY1813" fmla="*/ 587915 h 755236"/>
                <a:gd name="connsiteX1814" fmla="*/ 1002094 w 1591877"/>
                <a:gd name="connsiteY1814" fmla="*/ 588325 h 755236"/>
                <a:gd name="connsiteX1815" fmla="*/ 1002222 w 1591877"/>
                <a:gd name="connsiteY1815" fmla="*/ 588501 h 755236"/>
                <a:gd name="connsiteX1816" fmla="*/ 1002354 w 1591877"/>
                <a:gd name="connsiteY1816" fmla="*/ 588655 h 755236"/>
                <a:gd name="connsiteX1817" fmla="*/ 1002483 w 1591877"/>
                <a:gd name="connsiteY1817" fmla="*/ 588787 h 755236"/>
                <a:gd name="connsiteX1818" fmla="*/ 1002549 w 1591877"/>
                <a:gd name="connsiteY1818" fmla="*/ 588846 h 755236"/>
                <a:gd name="connsiteX1819" fmla="*/ 1002611 w 1591877"/>
                <a:gd name="connsiteY1819" fmla="*/ 588902 h 755236"/>
                <a:gd name="connsiteX1820" fmla="*/ 1002677 w 1591877"/>
                <a:gd name="connsiteY1820" fmla="*/ 588950 h 755236"/>
                <a:gd name="connsiteX1821" fmla="*/ 1002743 w 1591877"/>
                <a:gd name="connsiteY1821" fmla="*/ 588994 h 755236"/>
                <a:gd name="connsiteX1822" fmla="*/ 1002809 w 1591877"/>
                <a:gd name="connsiteY1822" fmla="*/ 589034 h 755236"/>
                <a:gd name="connsiteX1823" fmla="*/ 1002872 w 1591877"/>
                <a:gd name="connsiteY1823" fmla="*/ 589069 h 755236"/>
                <a:gd name="connsiteX1824" fmla="*/ 1002938 w 1591877"/>
                <a:gd name="connsiteY1824" fmla="*/ 589097 h 755236"/>
                <a:gd name="connsiteX1825" fmla="*/ 1003004 w 1591877"/>
                <a:gd name="connsiteY1825" fmla="*/ 589122 h 755236"/>
                <a:gd name="connsiteX1826" fmla="*/ 1003066 w 1591877"/>
                <a:gd name="connsiteY1826" fmla="*/ 589139 h 755236"/>
                <a:gd name="connsiteX1827" fmla="*/ 1003132 w 1591877"/>
                <a:gd name="connsiteY1827" fmla="*/ 589155 h 755236"/>
                <a:gd name="connsiteX1828" fmla="*/ 1003198 w 1591877"/>
                <a:gd name="connsiteY1828" fmla="*/ 589163 h 755236"/>
                <a:gd name="connsiteX1829" fmla="*/ 1003264 w 1591877"/>
                <a:gd name="connsiteY1829" fmla="*/ 589166 h 755236"/>
                <a:gd name="connsiteX1830" fmla="*/ 1003326 w 1591877"/>
                <a:gd name="connsiteY1830" fmla="*/ 589166 h 755236"/>
                <a:gd name="connsiteX1831" fmla="*/ 1003392 w 1591877"/>
                <a:gd name="connsiteY1831" fmla="*/ 589159 h 755236"/>
                <a:gd name="connsiteX1832" fmla="*/ 1003458 w 1591877"/>
                <a:gd name="connsiteY1832" fmla="*/ 589148 h 755236"/>
                <a:gd name="connsiteX1833" fmla="*/ 1003525 w 1591877"/>
                <a:gd name="connsiteY1833" fmla="*/ 589133 h 755236"/>
                <a:gd name="connsiteX1834" fmla="*/ 1003587 w 1591877"/>
                <a:gd name="connsiteY1834" fmla="*/ 589111 h 755236"/>
                <a:gd name="connsiteX1835" fmla="*/ 1003653 w 1591877"/>
                <a:gd name="connsiteY1835" fmla="*/ 589084 h 755236"/>
                <a:gd name="connsiteX1836" fmla="*/ 1003719 w 1591877"/>
                <a:gd name="connsiteY1836" fmla="*/ 589053 h 755236"/>
                <a:gd name="connsiteX1837" fmla="*/ 1003781 w 1591877"/>
                <a:gd name="connsiteY1837" fmla="*/ 589016 h 755236"/>
                <a:gd name="connsiteX1838" fmla="*/ 1003847 w 1591877"/>
                <a:gd name="connsiteY1838" fmla="*/ 588976 h 755236"/>
                <a:gd name="connsiteX1839" fmla="*/ 1003913 w 1591877"/>
                <a:gd name="connsiteY1839" fmla="*/ 588930 h 755236"/>
                <a:gd name="connsiteX1840" fmla="*/ 1003979 w 1591877"/>
                <a:gd name="connsiteY1840" fmla="*/ 588877 h 755236"/>
                <a:gd name="connsiteX1841" fmla="*/ 1004042 w 1591877"/>
                <a:gd name="connsiteY1841" fmla="*/ 588822 h 755236"/>
                <a:gd name="connsiteX1842" fmla="*/ 1004174 w 1591877"/>
                <a:gd name="connsiteY1842" fmla="*/ 588695 h 755236"/>
                <a:gd name="connsiteX1843" fmla="*/ 1004302 w 1591877"/>
                <a:gd name="connsiteY1843" fmla="*/ 588547 h 755236"/>
                <a:gd name="connsiteX1844" fmla="*/ 1004434 w 1591877"/>
                <a:gd name="connsiteY1844" fmla="*/ 588382 h 755236"/>
                <a:gd name="connsiteX1845" fmla="*/ 1004695 w 1591877"/>
                <a:gd name="connsiteY1845" fmla="*/ 587988 h 755236"/>
                <a:gd name="connsiteX1846" fmla="*/ 1004951 w 1591877"/>
                <a:gd name="connsiteY1846" fmla="*/ 587517 h 755236"/>
                <a:gd name="connsiteX1847" fmla="*/ 1005212 w 1591877"/>
                <a:gd name="connsiteY1847" fmla="*/ 586966 h 755236"/>
                <a:gd name="connsiteX1848" fmla="*/ 1005733 w 1591877"/>
                <a:gd name="connsiteY1848" fmla="*/ 585636 h 755236"/>
                <a:gd name="connsiteX1849" fmla="*/ 1006253 w 1591877"/>
                <a:gd name="connsiteY1849" fmla="*/ 583996 h 755236"/>
                <a:gd name="connsiteX1850" fmla="*/ 1006774 w 1591877"/>
                <a:gd name="connsiteY1850" fmla="*/ 582056 h 755236"/>
                <a:gd name="connsiteX1851" fmla="*/ 1007291 w 1591877"/>
                <a:gd name="connsiteY1851" fmla="*/ 579819 h 755236"/>
                <a:gd name="connsiteX1852" fmla="*/ 1007812 w 1591877"/>
                <a:gd name="connsiteY1852" fmla="*/ 577287 h 755236"/>
                <a:gd name="connsiteX1853" fmla="*/ 1008333 w 1591877"/>
                <a:gd name="connsiteY1853" fmla="*/ 574471 h 755236"/>
                <a:gd name="connsiteX1854" fmla="*/ 1008854 w 1591877"/>
                <a:gd name="connsiteY1854" fmla="*/ 571375 h 755236"/>
                <a:gd name="connsiteX1855" fmla="*/ 1009375 w 1591877"/>
                <a:gd name="connsiteY1855" fmla="*/ 568004 h 755236"/>
                <a:gd name="connsiteX1856" fmla="*/ 1009892 w 1591877"/>
                <a:gd name="connsiteY1856" fmla="*/ 564366 h 755236"/>
                <a:gd name="connsiteX1857" fmla="*/ 1010413 w 1591877"/>
                <a:gd name="connsiteY1857" fmla="*/ 560471 h 755236"/>
                <a:gd name="connsiteX1858" fmla="*/ 1010934 w 1591877"/>
                <a:gd name="connsiteY1858" fmla="*/ 556323 h 755236"/>
                <a:gd name="connsiteX1859" fmla="*/ 1011455 w 1591877"/>
                <a:gd name="connsiteY1859" fmla="*/ 551932 h 755236"/>
                <a:gd name="connsiteX1860" fmla="*/ 1011972 w 1591877"/>
                <a:gd name="connsiteY1860" fmla="*/ 547306 h 755236"/>
                <a:gd name="connsiteX1861" fmla="*/ 1012493 w 1591877"/>
                <a:gd name="connsiteY1861" fmla="*/ 542453 h 755236"/>
                <a:gd name="connsiteX1862" fmla="*/ 1013013 w 1591877"/>
                <a:gd name="connsiteY1862" fmla="*/ 537385 h 755236"/>
                <a:gd name="connsiteX1863" fmla="*/ 1013567 w 1591877"/>
                <a:gd name="connsiteY1863" fmla="*/ 531739 h 755236"/>
                <a:gd name="connsiteX1864" fmla="*/ 1014125 w 1591877"/>
                <a:gd name="connsiteY1864" fmla="*/ 525867 h 755236"/>
                <a:gd name="connsiteX1865" fmla="*/ 1014679 w 1591877"/>
                <a:gd name="connsiteY1865" fmla="*/ 519781 h 755236"/>
                <a:gd name="connsiteX1866" fmla="*/ 1015236 w 1591877"/>
                <a:gd name="connsiteY1866" fmla="*/ 513495 h 755236"/>
                <a:gd name="connsiteX1867" fmla="*/ 1015790 w 1591877"/>
                <a:gd name="connsiteY1867" fmla="*/ 507019 h 755236"/>
                <a:gd name="connsiteX1868" fmla="*/ 1016348 w 1591877"/>
                <a:gd name="connsiteY1868" fmla="*/ 500369 h 755236"/>
                <a:gd name="connsiteX1869" fmla="*/ 1017459 w 1591877"/>
                <a:gd name="connsiteY1869" fmla="*/ 486590 h 755236"/>
                <a:gd name="connsiteX1870" fmla="*/ 1018570 w 1591877"/>
                <a:gd name="connsiteY1870" fmla="*/ 472269 h 755236"/>
                <a:gd name="connsiteX1871" fmla="*/ 1019682 w 1591877"/>
                <a:gd name="connsiteY1871" fmla="*/ 457515 h 755236"/>
                <a:gd name="connsiteX1872" fmla="*/ 1021901 w 1591877"/>
                <a:gd name="connsiteY1872" fmla="*/ 427142 h 755236"/>
                <a:gd name="connsiteX1873" fmla="*/ 1024124 w 1591877"/>
                <a:gd name="connsiteY1873" fmla="*/ 396374 h 755236"/>
                <a:gd name="connsiteX1874" fmla="*/ 1026346 w 1591877"/>
                <a:gd name="connsiteY1874" fmla="*/ 366083 h 755236"/>
                <a:gd name="connsiteX1875" fmla="*/ 1027458 w 1591877"/>
                <a:gd name="connsiteY1875" fmla="*/ 351383 h 755236"/>
                <a:gd name="connsiteX1876" fmla="*/ 1028569 w 1591877"/>
                <a:gd name="connsiteY1876" fmla="*/ 337113 h 755236"/>
                <a:gd name="connsiteX1877" fmla="*/ 1029680 w 1591877"/>
                <a:gd name="connsiteY1877" fmla="*/ 323369 h 755236"/>
                <a:gd name="connsiteX1878" fmla="*/ 1030238 w 1591877"/>
                <a:gd name="connsiteY1878" fmla="*/ 316724 h 755236"/>
                <a:gd name="connsiteX1879" fmla="*/ 1030792 w 1591877"/>
                <a:gd name="connsiteY1879" fmla="*/ 310244 h 755236"/>
                <a:gd name="connsiteX1880" fmla="*/ 1031349 w 1591877"/>
                <a:gd name="connsiteY1880" fmla="*/ 303937 h 755236"/>
                <a:gd name="connsiteX1881" fmla="*/ 1031903 w 1591877"/>
                <a:gd name="connsiteY1881" fmla="*/ 297816 h 755236"/>
                <a:gd name="connsiteX1882" fmla="*/ 1032457 w 1591877"/>
                <a:gd name="connsiteY1882" fmla="*/ 291891 h 755236"/>
                <a:gd name="connsiteX1883" fmla="*/ 1033015 w 1591877"/>
                <a:gd name="connsiteY1883" fmla="*/ 286171 h 755236"/>
                <a:gd name="connsiteX1884" fmla="*/ 1033568 w 1591877"/>
                <a:gd name="connsiteY1884" fmla="*/ 280662 h 755236"/>
                <a:gd name="connsiteX1885" fmla="*/ 1034126 w 1591877"/>
                <a:gd name="connsiteY1885" fmla="*/ 275375 h 755236"/>
                <a:gd name="connsiteX1886" fmla="*/ 1034680 w 1591877"/>
                <a:gd name="connsiteY1886" fmla="*/ 270315 h 755236"/>
                <a:gd name="connsiteX1887" fmla="*/ 1035237 w 1591877"/>
                <a:gd name="connsiteY1887" fmla="*/ 265493 h 755236"/>
                <a:gd name="connsiteX1888" fmla="*/ 1035791 w 1591877"/>
                <a:gd name="connsiteY1888" fmla="*/ 260913 h 755236"/>
                <a:gd name="connsiteX1889" fmla="*/ 1036349 w 1591877"/>
                <a:gd name="connsiteY1889" fmla="*/ 256582 h 755236"/>
                <a:gd name="connsiteX1890" fmla="*/ 1036903 w 1591877"/>
                <a:gd name="connsiteY1890" fmla="*/ 252507 h 755236"/>
                <a:gd name="connsiteX1891" fmla="*/ 1037460 w 1591877"/>
                <a:gd name="connsiteY1891" fmla="*/ 248693 h 755236"/>
                <a:gd name="connsiteX1892" fmla="*/ 1038014 w 1591877"/>
                <a:gd name="connsiteY1892" fmla="*/ 245144 h 755236"/>
                <a:gd name="connsiteX1893" fmla="*/ 1038571 w 1591877"/>
                <a:gd name="connsiteY1893" fmla="*/ 241865 h 755236"/>
                <a:gd name="connsiteX1894" fmla="*/ 1039125 w 1591877"/>
                <a:gd name="connsiteY1894" fmla="*/ 238859 h 755236"/>
                <a:gd name="connsiteX1895" fmla="*/ 1039683 w 1591877"/>
                <a:gd name="connsiteY1895" fmla="*/ 236129 h 755236"/>
                <a:gd name="connsiteX1896" fmla="*/ 1040237 w 1591877"/>
                <a:gd name="connsiteY1896" fmla="*/ 233681 h 755236"/>
                <a:gd name="connsiteX1897" fmla="*/ 1040794 w 1591877"/>
                <a:gd name="connsiteY1897" fmla="*/ 231514 h 755236"/>
                <a:gd name="connsiteX1898" fmla="*/ 1041348 w 1591877"/>
                <a:gd name="connsiteY1898" fmla="*/ 229629 h 755236"/>
                <a:gd name="connsiteX1899" fmla="*/ 1041906 w 1591877"/>
                <a:gd name="connsiteY1899" fmla="*/ 228031 h 755236"/>
                <a:gd name="connsiteX1900" fmla="*/ 1042459 w 1591877"/>
                <a:gd name="connsiteY1900" fmla="*/ 226716 h 755236"/>
                <a:gd name="connsiteX1901" fmla="*/ 1042738 w 1591877"/>
                <a:gd name="connsiteY1901" fmla="*/ 226168 h 755236"/>
                <a:gd name="connsiteX1902" fmla="*/ 1043017 w 1591877"/>
                <a:gd name="connsiteY1902" fmla="*/ 225688 h 755236"/>
                <a:gd name="connsiteX1903" fmla="*/ 1043292 w 1591877"/>
                <a:gd name="connsiteY1903" fmla="*/ 225283 h 755236"/>
                <a:gd name="connsiteX1904" fmla="*/ 1043431 w 1591877"/>
                <a:gd name="connsiteY1904" fmla="*/ 225104 h 755236"/>
                <a:gd name="connsiteX1905" fmla="*/ 1043571 w 1591877"/>
                <a:gd name="connsiteY1905" fmla="*/ 224946 h 755236"/>
                <a:gd name="connsiteX1906" fmla="*/ 1043710 w 1591877"/>
                <a:gd name="connsiteY1906" fmla="*/ 224805 h 755236"/>
                <a:gd name="connsiteX1907" fmla="*/ 1043850 w 1591877"/>
                <a:gd name="connsiteY1907" fmla="*/ 224682 h 755236"/>
                <a:gd name="connsiteX1908" fmla="*/ 1043919 w 1591877"/>
                <a:gd name="connsiteY1908" fmla="*/ 224627 h 755236"/>
                <a:gd name="connsiteX1909" fmla="*/ 1043985 w 1591877"/>
                <a:gd name="connsiteY1909" fmla="*/ 224576 h 755236"/>
                <a:gd name="connsiteX1910" fmla="*/ 1044059 w 1591877"/>
                <a:gd name="connsiteY1910" fmla="*/ 224530 h 755236"/>
                <a:gd name="connsiteX1911" fmla="*/ 1044125 w 1591877"/>
                <a:gd name="connsiteY1911" fmla="*/ 224488 h 755236"/>
                <a:gd name="connsiteX1912" fmla="*/ 1044194 w 1591877"/>
                <a:gd name="connsiteY1912" fmla="*/ 224450 h 755236"/>
                <a:gd name="connsiteX1913" fmla="*/ 1044264 w 1591877"/>
                <a:gd name="connsiteY1913" fmla="*/ 224417 h 755236"/>
                <a:gd name="connsiteX1914" fmla="*/ 1044334 w 1591877"/>
                <a:gd name="connsiteY1914" fmla="*/ 224389 h 755236"/>
                <a:gd name="connsiteX1915" fmla="*/ 1044403 w 1591877"/>
                <a:gd name="connsiteY1915" fmla="*/ 224365 h 755236"/>
                <a:gd name="connsiteX1916" fmla="*/ 1044473 w 1591877"/>
                <a:gd name="connsiteY1916" fmla="*/ 224345 h 755236"/>
                <a:gd name="connsiteX1917" fmla="*/ 1044543 w 1591877"/>
                <a:gd name="connsiteY1917" fmla="*/ 224329 h 755236"/>
                <a:gd name="connsiteX1918" fmla="*/ 1044613 w 1591877"/>
                <a:gd name="connsiteY1918" fmla="*/ 224321 h 755236"/>
                <a:gd name="connsiteX1919" fmla="*/ 1044682 w 1591877"/>
                <a:gd name="connsiteY1919" fmla="*/ 224312 h 755236"/>
                <a:gd name="connsiteX1920" fmla="*/ 1044752 w 1591877"/>
                <a:gd name="connsiteY1920" fmla="*/ 224312 h 755236"/>
                <a:gd name="connsiteX1921" fmla="*/ 1044822 w 1591877"/>
                <a:gd name="connsiteY1921" fmla="*/ 224314 h 755236"/>
                <a:gd name="connsiteX1922" fmla="*/ 1044891 w 1591877"/>
                <a:gd name="connsiteY1922" fmla="*/ 224321 h 755236"/>
                <a:gd name="connsiteX1923" fmla="*/ 1044961 w 1591877"/>
                <a:gd name="connsiteY1923" fmla="*/ 224332 h 755236"/>
                <a:gd name="connsiteX1924" fmla="*/ 1045031 w 1591877"/>
                <a:gd name="connsiteY1924" fmla="*/ 224347 h 755236"/>
                <a:gd name="connsiteX1925" fmla="*/ 1045100 w 1591877"/>
                <a:gd name="connsiteY1925" fmla="*/ 224367 h 755236"/>
                <a:gd name="connsiteX1926" fmla="*/ 1045166 w 1591877"/>
                <a:gd name="connsiteY1926" fmla="*/ 224391 h 755236"/>
                <a:gd name="connsiteX1927" fmla="*/ 1045236 w 1591877"/>
                <a:gd name="connsiteY1927" fmla="*/ 224420 h 755236"/>
                <a:gd name="connsiteX1928" fmla="*/ 1045306 w 1591877"/>
                <a:gd name="connsiteY1928" fmla="*/ 224453 h 755236"/>
                <a:gd name="connsiteX1929" fmla="*/ 1045375 w 1591877"/>
                <a:gd name="connsiteY1929" fmla="*/ 224488 h 755236"/>
                <a:gd name="connsiteX1930" fmla="*/ 1045445 w 1591877"/>
                <a:gd name="connsiteY1930" fmla="*/ 224530 h 755236"/>
                <a:gd name="connsiteX1931" fmla="*/ 1045515 w 1591877"/>
                <a:gd name="connsiteY1931" fmla="*/ 224576 h 755236"/>
                <a:gd name="connsiteX1932" fmla="*/ 1045585 w 1591877"/>
                <a:gd name="connsiteY1932" fmla="*/ 224627 h 755236"/>
                <a:gd name="connsiteX1933" fmla="*/ 1045654 w 1591877"/>
                <a:gd name="connsiteY1933" fmla="*/ 224682 h 755236"/>
                <a:gd name="connsiteX1934" fmla="*/ 1045794 w 1591877"/>
                <a:gd name="connsiteY1934" fmla="*/ 224803 h 755236"/>
                <a:gd name="connsiteX1935" fmla="*/ 1045933 w 1591877"/>
                <a:gd name="connsiteY1935" fmla="*/ 224944 h 755236"/>
                <a:gd name="connsiteX1936" fmla="*/ 1046069 w 1591877"/>
                <a:gd name="connsiteY1936" fmla="*/ 225100 h 755236"/>
                <a:gd name="connsiteX1937" fmla="*/ 1046347 w 1591877"/>
                <a:gd name="connsiteY1937" fmla="*/ 225463 h 755236"/>
                <a:gd name="connsiteX1938" fmla="*/ 1046626 w 1591877"/>
                <a:gd name="connsiteY1938" fmla="*/ 225897 h 755236"/>
                <a:gd name="connsiteX1939" fmla="*/ 1046905 w 1591877"/>
                <a:gd name="connsiteY1939" fmla="*/ 226397 h 755236"/>
                <a:gd name="connsiteX1940" fmla="*/ 1047459 w 1591877"/>
                <a:gd name="connsiteY1940" fmla="*/ 227599 h 755236"/>
                <a:gd name="connsiteX1941" fmla="*/ 1048016 w 1591877"/>
                <a:gd name="connsiteY1941" fmla="*/ 229066 h 755236"/>
                <a:gd name="connsiteX1942" fmla="*/ 1048570 w 1591877"/>
                <a:gd name="connsiteY1942" fmla="*/ 230790 h 755236"/>
                <a:gd name="connsiteX1943" fmla="*/ 1049146 w 1591877"/>
                <a:gd name="connsiteY1943" fmla="*/ 232844 h 755236"/>
                <a:gd name="connsiteX1944" fmla="*/ 1049722 w 1591877"/>
                <a:gd name="connsiteY1944" fmla="*/ 235165 h 755236"/>
                <a:gd name="connsiteX1945" fmla="*/ 1050294 w 1591877"/>
                <a:gd name="connsiteY1945" fmla="*/ 237745 h 755236"/>
                <a:gd name="connsiteX1946" fmla="*/ 1050870 w 1591877"/>
                <a:gd name="connsiteY1946" fmla="*/ 240579 h 755236"/>
                <a:gd name="connsiteX1947" fmla="*/ 1051446 w 1591877"/>
                <a:gd name="connsiteY1947" fmla="*/ 243657 h 755236"/>
                <a:gd name="connsiteX1948" fmla="*/ 1052022 w 1591877"/>
                <a:gd name="connsiteY1948" fmla="*/ 246973 h 755236"/>
                <a:gd name="connsiteX1949" fmla="*/ 1052598 w 1591877"/>
                <a:gd name="connsiteY1949" fmla="*/ 250518 h 755236"/>
                <a:gd name="connsiteX1950" fmla="*/ 1053170 w 1591877"/>
                <a:gd name="connsiteY1950" fmla="*/ 254283 h 755236"/>
                <a:gd name="connsiteX1951" fmla="*/ 1053746 w 1591877"/>
                <a:gd name="connsiteY1951" fmla="*/ 258260 h 755236"/>
                <a:gd name="connsiteX1952" fmla="*/ 1054322 w 1591877"/>
                <a:gd name="connsiteY1952" fmla="*/ 262439 h 755236"/>
                <a:gd name="connsiteX1953" fmla="*/ 1054897 w 1591877"/>
                <a:gd name="connsiteY1953" fmla="*/ 266810 h 755236"/>
                <a:gd name="connsiteX1954" fmla="*/ 1055470 w 1591877"/>
                <a:gd name="connsiteY1954" fmla="*/ 271363 h 755236"/>
                <a:gd name="connsiteX1955" fmla="*/ 1056621 w 1591877"/>
                <a:gd name="connsiteY1955" fmla="*/ 280976 h 755236"/>
                <a:gd name="connsiteX1956" fmla="*/ 1057769 w 1591877"/>
                <a:gd name="connsiteY1956" fmla="*/ 291191 h 755236"/>
                <a:gd name="connsiteX1957" fmla="*/ 1058921 w 1591877"/>
                <a:gd name="connsiteY1957" fmla="*/ 301918 h 755236"/>
                <a:gd name="connsiteX1958" fmla="*/ 1060073 w 1591877"/>
                <a:gd name="connsiteY1958" fmla="*/ 313073 h 755236"/>
                <a:gd name="connsiteX1959" fmla="*/ 1062369 w 1591877"/>
                <a:gd name="connsiteY1959" fmla="*/ 336283 h 755236"/>
                <a:gd name="connsiteX1960" fmla="*/ 1064672 w 1591877"/>
                <a:gd name="connsiteY1960" fmla="*/ 360074 h 755236"/>
                <a:gd name="connsiteX1961" fmla="*/ 1066972 w 1591877"/>
                <a:gd name="connsiteY1961" fmla="*/ 383706 h 755236"/>
                <a:gd name="connsiteX1962" fmla="*/ 1068120 w 1591877"/>
                <a:gd name="connsiteY1962" fmla="*/ 395242 h 755236"/>
                <a:gd name="connsiteX1963" fmla="*/ 1069272 w 1591877"/>
                <a:gd name="connsiteY1963" fmla="*/ 406473 h 755236"/>
                <a:gd name="connsiteX1964" fmla="*/ 1070420 w 1591877"/>
                <a:gd name="connsiteY1964" fmla="*/ 417324 h 755236"/>
                <a:gd name="connsiteX1965" fmla="*/ 1071572 w 1591877"/>
                <a:gd name="connsiteY1965" fmla="*/ 427717 h 755236"/>
                <a:gd name="connsiteX1966" fmla="*/ 1072720 w 1591877"/>
                <a:gd name="connsiteY1966" fmla="*/ 437581 h 755236"/>
                <a:gd name="connsiteX1967" fmla="*/ 1073872 w 1591877"/>
                <a:gd name="connsiteY1967" fmla="*/ 446849 h 755236"/>
                <a:gd name="connsiteX1968" fmla="*/ 1074447 w 1591877"/>
                <a:gd name="connsiteY1968" fmla="*/ 451242 h 755236"/>
                <a:gd name="connsiteX1969" fmla="*/ 1075020 w 1591877"/>
                <a:gd name="connsiteY1969" fmla="*/ 455462 h 755236"/>
                <a:gd name="connsiteX1970" fmla="*/ 1075595 w 1591877"/>
                <a:gd name="connsiteY1970" fmla="*/ 459505 h 755236"/>
                <a:gd name="connsiteX1971" fmla="*/ 1076171 w 1591877"/>
                <a:gd name="connsiteY1971" fmla="*/ 463365 h 755236"/>
                <a:gd name="connsiteX1972" fmla="*/ 1076747 w 1591877"/>
                <a:gd name="connsiteY1972" fmla="*/ 467038 h 755236"/>
                <a:gd name="connsiteX1973" fmla="*/ 1077319 w 1591877"/>
                <a:gd name="connsiteY1973" fmla="*/ 470512 h 755236"/>
                <a:gd name="connsiteX1974" fmla="*/ 1077895 w 1591877"/>
                <a:gd name="connsiteY1974" fmla="*/ 473789 h 755236"/>
                <a:gd name="connsiteX1975" fmla="*/ 1078471 w 1591877"/>
                <a:gd name="connsiteY1975" fmla="*/ 476862 h 755236"/>
                <a:gd name="connsiteX1976" fmla="*/ 1079047 w 1591877"/>
                <a:gd name="connsiteY1976" fmla="*/ 479727 h 755236"/>
                <a:gd name="connsiteX1977" fmla="*/ 1079619 w 1591877"/>
                <a:gd name="connsiteY1977" fmla="*/ 482380 h 755236"/>
                <a:gd name="connsiteX1978" fmla="*/ 1080195 w 1591877"/>
                <a:gd name="connsiteY1978" fmla="*/ 484818 h 755236"/>
                <a:gd name="connsiteX1979" fmla="*/ 1080771 w 1591877"/>
                <a:gd name="connsiteY1979" fmla="*/ 487039 h 755236"/>
                <a:gd name="connsiteX1980" fmla="*/ 1081347 w 1591877"/>
                <a:gd name="connsiteY1980" fmla="*/ 489041 h 755236"/>
                <a:gd name="connsiteX1981" fmla="*/ 1081923 w 1591877"/>
                <a:gd name="connsiteY1981" fmla="*/ 490820 h 755236"/>
                <a:gd name="connsiteX1982" fmla="*/ 1082495 w 1591877"/>
                <a:gd name="connsiteY1982" fmla="*/ 492377 h 755236"/>
                <a:gd name="connsiteX1983" fmla="*/ 1083071 w 1591877"/>
                <a:gd name="connsiteY1983" fmla="*/ 493709 h 755236"/>
                <a:gd name="connsiteX1984" fmla="*/ 1083647 w 1591877"/>
                <a:gd name="connsiteY1984" fmla="*/ 494816 h 755236"/>
                <a:gd name="connsiteX1985" fmla="*/ 1083933 w 1591877"/>
                <a:gd name="connsiteY1985" fmla="*/ 495287 h 755236"/>
                <a:gd name="connsiteX1986" fmla="*/ 1084222 w 1591877"/>
                <a:gd name="connsiteY1986" fmla="*/ 495701 h 755236"/>
                <a:gd name="connsiteX1987" fmla="*/ 1084509 w 1591877"/>
                <a:gd name="connsiteY1987" fmla="*/ 496060 h 755236"/>
                <a:gd name="connsiteX1988" fmla="*/ 1084652 w 1591877"/>
                <a:gd name="connsiteY1988" fmla="*/ 496217 h 755236"/>
                <a:gd name="connsiteX1989" fmla="*/ 1084795 w 1591877"/>
                <a:gd name="connsiteY1989" fmla="*/ 496362 h 755236"/>
                <a:gd name="connsiteX1990" fmla="*/ 1084941 w 1591877"/>
                <a:gd name="connsiteY1990" fmla="*/ 496492 h 755236"/>
                <a:gd name="connsiteX1991" fmla="*/ 1085084 w 1591877"/>
                <a:gd name="connsiteY1991" fmla="*/ 496609 h 755236"/>
                <a:gd name="connsiteX1992" fmla="*/ 1085227 w 1591877"/>
                <a:gd name="connsiteY1992" fmla="*/ 496710 h 755236"/>
                <a:gd name="connsiteX1993" fmla="*/ 1085370 w 1591877"/>
                <a:gd name="connsiteY1993" fmla="*/ 496798 h 755236"/>
                <a:gd name="connsiteX1994" fmla="*/ 1085440 w 1591877"/>
                <a:gd name="connsiteY1994" fmla="*/ 496838 h 755236"/>
                <a:gd name="connsiteX1995" fmla="*/ 1085514 w 1591877"/>
                <a:gd name="connsiteY1995" fmla="*/ 496873 h 755236"/>
                <a:gd name="connsiteX1996" fmla="*/ 1085583 w 1591877"/>
                <a:gd name="connsiteY1996" fmla="*/ 496904 h 755236"/>
                <a:gd name="connsiteX1997" fmla="*/ 1085657 w 1591877"/>
                <a:gd name="connsiteY1997" fmla="*/ 496932 h 755236"/>
                <a:gd name="connsiteX1998" fmla="*/ 1085726 w 1591877"/>
                <a:gd name="connsiteY1998" fmla="*/ 496956 h 755236"/>
                <a:gd name="connsiteX1999" fmla="*/ 1085800 w 1591877"/>
                <a:gd name="connsiteY1999" fmla="*/ 496978 h 755236"/>
                <a:gd name="connsiteX2000" fmla="*/ 1085869 w 1591877"/>
                <a:gd name="connsiteY2000" fmla="*/ 496998 h 755236"/>
                <a:gd name="connsiteX2001" fmla="*/ 1085939 w 1591877"/>
                <a:gd name="connsiteY2001" fmla="*/ 497011 h 755236"/>
                <a:gd name="connsiteX2002" fmla="*/ 1086012 w 1591877"/>
                <a:gd name="connsiteY2002" fmla="*/ 497025 h 755236"/>
                <a:gd name="connsiteX2003" fmla="*/ 1086082 w 1591877"/>
                <a:gd name="connsiteY2003" fmla="*/ 497031 h 755236"/>
                <a:gd name="connsiteX2004" fmla="*/ 1086152 w 1591877"/>
                <a:gd name="connsiteY2004" fmla="*/ 497038 h 755236"/>
                <a:gd name="connsiteX2005" fmla="*/ 1086225 w 1591877"/>
                <a:gd name="connsiteY2005" fmla="*/ 497038 h 755236"/>
                <a:gd name="connsiteX2006" fmla="*/ 1086295 w 1591877"/>
                <a:gd name="connsiteY2006" fmla="*/ 497036 h 755236"/>
                <a:gd name="connsiteX2007" fmla="*/ 1086368 w 1591877"/>
                <a:gd name="connsiteY2007" fmla="*/ 497031 h 755236"/>
                <a:gd name="connsiteX2008" fmla="*/ 1086438 w 1591877"/>
                <a:gd name="connsiteY2008" fmla="*/ 497022 h 755236"/>
                <a:gd name="connsiteX2009" fmla="*/ 1086508 w 1591877"/>
                <a:gd name="connsiteY2009" fmla="*/ 497011 h 755236"/>
                <a:gd name="connsiteX2010" fmla="*/ 1086581 w 1591877"/>
                <a:gd name="connsiteY2010" fmla="*/ 496996 h 755236"/>
                <a:gd name="connsiteX2011" fmla="*/ 1086651 w 1591877"/>
                <a:gd name="connsiteY2011" fmla="*/ 496976 h 755236"/>
                <a:gd name="connsiteX2012" fmla="*/ 1086720 w 1591877"/>
                <a:gd name="connsiteY2012" fmla="*/ 496954 h 755236"/>
                <a:gd name="connsiteX2013" fmla="*/ 1086794 w 1591877"/>
                <a:gd name="connsiteY2013" fmla="*/ 496930 h 755236"/>
                <a:gd name="connsiteX2014" fmla="*/ 1086863 w 1591877"/>
                <a:gd name="connsiteY2014" fmla="*/ 496901 h 755236"/>
                <a:gd name="connsiteX2015" fmla="*/ 1086937 w 1591877"/>
                <a:gd name="connsiteY2015" fmla="*/ 496868 h 755236"/>
                <a:gd name="connsiteX2016" fmla="*/ 1087006 w 1591877"/>
                <a:gd name="connsiteY2016" fmla="*/ 496833 h 755236"/>
                <a:gd name="connsiteX2017" fmla="*/ 1087080 w 1591877"/>
                <a:gd name="connsiteY2017" fmla="*/ 496796 h 755236"/>
                <a:gd name="connsiteX2018" fmla="*/ 1087219 w 1591877"/>
                <a:gd name="connsiteY2018" fmla="*/ 496708 h 755236"/>
                <a:gd name="connsiteX2019" fmla="*/ 1087362 w 1591877"/>
                <a:gd name="connsiteY2019" fmla="*/ 496609 h 755236"/>
                <a:gd name="connsiteX2020" fmla="*/ 1087505 w 1591877"/>
                <a:gd name="connsiteY2020" fmla="*/ 496496 h 755236"/>
                <a:gd name="connsiteX2021" fmla="*/ 1087648 w 1591877"/>
                <a:gd name="connsiteY2021" fmla="*/ 496369 h 755236"/>
                <a:gd name="connsiteX2022" fmla="*/ 1087788 w 1591877"/>
                <a:gd name="connsiteY2022" fmla="*/ 496230 h 755236"/>
                <a:gd name="connsiteX2023" fmla="*/ 1087931 w 1591877"/>
                <a:gd name="connsiteY2023" fmla="*/ 496078 h 755236"/>
                <a:gd name="connsiteX2024" fmla="*/ 1088217 w 1591877"/>
                <a:gd name="connsiteY2024" fmla="*/ 495734 h 755236"/>
                <a:gd name="connsiteX2025" fmla="*/ 1088499 w 1591877"/>
                <a:gd name="connsiteY2025" fmla="*/ 495338 h 755236"/>
                <a:gd name="connsiteX2026" fmla="*/ 1088785 w 1591877"/>
                <a:gd name="connsiteY2026" fmla="*/ 494893 h 755236"/>
                <a:gd name="connsiteX2027" fmla="*/ 1089354 w 1591877"/>
                <a:gd name="connsiteY2027" fmla="*/ 493852 h 755236"/>
                <a:gd name="connsiteX2028" fmla="*/ 1089922 w 1591877"/>
                <a:gd name="connsiteY2028" fmla="*/ 492610 h 755236"/>
                <a:gd name="connsiteX2029" fmla="*/ 1090491 w 1591877"/>
                <a:gd name="connsiteY2029" fmla="*/ 491177 h 755236"/>
                <a:gd name="connsiteX2030" fmla="*/ 1091059 w 1591877"/>
                <a:gd name="connsiteY2030" fmla="*/ 489554 h 755236"/>
                <a:gd name="connsiteX2031" fmla="*/ 1091632 w 1591877"/>
                <a:gd name="connsiteY2031" fmla="*/ 487746 h 755236"/>
                <a:gd name="connsiteX2032" fmla="*/ 1092200 w 1591877"/>
                <a:gd name="connsiteY2032" fmla="*/ 485758 h 755236"/>
                <a:gd name="connsiteX2033" fmla="*/ 1092769 w 1591877"/>
                <a:gd name="connsiteY2033" fmla="*/ 483598 h 755236"/>
                <a:gd name="connsiteX2034" fmla="*/ 1093337 w 1591877"/>
                <a:gd name="connsiteY2034" fmla="*/ 481268 h 755236"/>
                <a:gd name="connsiteX2035" fmla="*/ 1094474 w 1591877"/>
                <a:gd name="connsiteY2035" fmla="*/ 476129 h 755236"/>
                <a:gd name="connsiteX2036" fmla="*/ 1095611 w 1591877"/>
                <a:gd name="connsiteY2036" fmla="*/ 470393 h 755236"/>
                <a:gd name="connsiteX2037" fmla="*/ 1096752 w 1591877"/>
                <a:gd name="connsiteY2037" fmla="*/ 464114 h 755236"/>
                <a:gd name="connsiteX2038" fmla="*/ 1097889 w 1591877"/>
                <a:gd name="connsiteY2038" fmla="*/ 457347 h 755236"/>
                <a:gd name="connsiteX2039" fmla="*/ 1099026 w 1591877"/>
                <a:gd name="connsiteY2039" fmla="*/ 450158 h 755236"/>
                <a:gd name="connsiteX2040" fmla="*/ 1100167 w 1591877"/>
                <a:gd name="connsiteY2040" fmla="*/ 442601 h 755236"/>
                <a:gd name="connsiteX2041" fmla="*/ 1101304 w 1591877"/>
                <a:gd name="connsiteY2041" fmla="*/ 434745 h 755236"/>
                <a:gd name="connsiteX2042" fmla="*/ 1103578 w 1591877"/>
                <a:gd name="connsiteY2042" fmla="*/ 418394 h 755236"/>
                <a:gd name="connsiteX2043" fmla="*/ 1108130 w 1591877"/>
                <a:gd name="connsiteY2043" fmla="*/ 384937 h 755236"/>
                <a:gd name="connsiteX2044" fmla="*/ 1110408 w 1591877"/>
                <a:gd name="connsiteY2044" fmla="*/ 368835 h 755236"/>
                <a:gd name="connsiteX2045" fmla="*/ 1111545 w 1591877"/>
                <a:gd name="connsiteY2045" fmla="*/ 361146 h 755236"/>
                <a:gd name="connsiteX2046" fmla="*/ 1112682 w 1591877"/>
                <a:gd name="connsiteY2046" fmla="*/ 353768 h 755236"/>
                <a:gd name="connsiteX2047" fmla="*/ 1113822 w 1591877"/>
                <a:gd name="connsiteY2047" fmla="*/ 346752 h 755236"/>
                <a:gd name="connsiteX2048" fmla="*/ 1114960 w 1591877"/>
                <a:gd name="connsiteY2048" fmla="*/ 340143 h 755236"/>
                <a:gd name="connsiteX2049" fmla="*/ 1116097 w 1591877"/>
                <a:gd name="connsiteY2049" fmla="*/ 333980 h 755236"/>
                <a:gd name="connsiteX2050" fmla="*/ 1117234 w 1591877"/>
                <a:gd name="connsiteY2050" fmla="*/ 328301 h 755236"/>
                <a:gd name="connsiteX2051" fmla="*/ 1118374 w 1591877"/>
                <a:gd name="connsiteY2051" fmla="*/ 323140 h 755236"/>
                <a:gd name="connsiteX2052" fmla="*/ 1119512 w 1591877"/>
                <a:gd name="connsiteY2052" fmla="*/ 318525 h 755236"/>
                <a:gd name="connsiteX2053" fmla="*/ 1120649 w 1591877"/>
                <a:gd name="connsiteY2053" fmla="*/ 314478 h 755236"/>
                <a:gd name="connsiteX2054" fmla="*/ 1121786 w 1591877"/>
                <a:gd name="connsiteY2054" fmla="*/ 311019 h 755236"/>
                <a:gd name="connsiteX2055" fmla="*/ 1122912 w 1591877"/>
                <a:gd name="connsiteY2055" fmla="*/ 308194 h 755236"/>
                <a:gd name="connsiteX2056" fmla="*/ 1123473 w 1591877"/>
                <a:gd name="connsiteY2056" fmla="*/ 307002 h 755236"/>
                <a:gd name="connsiteX2057" fmla="*/ 1124034 w 1591877"/>
                <a:gd name="connsiteY2057" fmla="*/ 305961 h 755236"/>
                <a:gd name="connsiteX2058" fmla="*/ 1124595 w 1591877"/>
                <a:gd name="connsiteY2058" fmla="*/ 305069 h 755236"/>
                <a:gd name="connsiteX2059" fmla="*/ 1124878 w 1591877"/>
                <a:gd name="connsiteY2059" fmla="*/ 304679 h 755236"/>
                <a:gd name="connsiteX2060" fmla="*/ 1125156 w 1591877"/>
                <a:gd name="connsiteY2060" fmla="*/ 304327 h 755236"/>
                <a:gd name="connsiteX2061" fmla="*/ 1125439 w 1591877"/>
                <a:gd name="connsiteY2061" fmla="*/ 304015 h 755236"/>
                <a:gd name="connsiteX2062" fmla="*/ 1125718 w 1591877"/>
                <a:gd name="connsiteY2062" fmla="*/ 303735 h 755236"/>
                <a:gd name="connsiteX2063" fmla="*/ 1126000 w 1591877"/>
                <a:gd name="connsiteY2063" fmla="*/ 303495 h 755236"/>
                <a:gd name="connsiteX2064" fmla="*/ 1126139 w 1591877"/>
                <a:gd name="connsiteY2064" fmla="*/ 303389 h 755236"/>
                <a:gd name="connsiteX2065" fmla="*/ 1126279 w 1591877"/>
                <a:gd name="connsiteY2065" fmla="*/ 303292 h 755236"/>
                <a:gd name="connsiteX2066" fmla="*/ 1126422 w 1591877"/>
                <a:gd name="connsiteY2066" fmla="*/ 303204 h 755236"/>
                <a:gd name="connsiteX2067" fmla="*/ 1126561 w 1591877"/>
                <a:gd name="connsiteY2067" fmla="*/ 303127 h 755236"/>
                <a:gd name="connsiteX2068" fmla="*/ 1126701 w 1591877"/>
                <a:gd name="connsiteY2068" fmla="*/ 303057 h 755236"/>
                <a:gd name="connsiteX2069" fmla="*/ 1126844 w 1591877"/>
                <a:gd name="connsiteY2069" fmla="*/ 302997 h 755236"/>
                <a:gd name="connsiteX2070" fmla="*/ 1126983 w 1591877"/>
                <a:gd name="connsiteY2070" fmla="*/ 302947 h 755236"/>
                <a:gd name="connsiteX2071" fmla="*/ 1127053 w 1591877"/>
                <a:gd name="connsiteY2071" fmla="*/ 302925 h 755236"/>
                <a:gd name="connsiteX2072" fmla="*/ 1127122 w 1591877"/>
                <a:gd name="connsiteY2072" fmla="*/ 302905 h 755236"/>
                <a:gd name="connsiteX2073" fmla="*/ 1127192 w 1591877"/>
                <a:gd name="connsiteY2073" fmla="*/ 302887 h 755236"/>
                <a:gd name="connsiteX2074" fmla="*/ 1127262 w 1591877"/>
                <a:gd name="connsiteY2074" fmla="*/ 302874 h 755236"/>
                <a:gd name="connsiteX2075" fmla="*/ 1127331 w 1591877"/>
                <a:gd name="connsiteY2075" fmla="*/ 302861 h 755236"/>
                <a:gd name="connsiteX2076" fmla="*/ 1127405 w 1591877"/>
                <a:gd name="connsiteY2076" fmla="*/ 302850 h 755236"/>
                <a:gd name="connsiteX2077" fmla="*/ 1127475 w 1591877"/>
                <a:gd name="connsiteY2077" fmla="*/ 302841 h 755236"/>
                <a:gd name="connsiteX2078" fmla="*/ 1127544 w 1591877"/>
                <a:gd name="connsiteY2078" fmla="*/ 302837 h 755236"/>
                <a:gd name="connsiteX2079" fmla="*/ 1127614 w 1591877"/>
                <a:gd name="connsiteY2079" fmla="*/ 302832 h 755236"/>
                <a:gd name="connsiteX2080" fmla="*/ 1127684 w 1591877"/>
                <a:gd name="connsiteY2080" fmla="*/ 302832 h 755236"/>
                <a:gd name="connsiteX2081" fmla="*/ 1127753 w 1591877"/>
                <a:gd name="connsiteY2081" fmla="*/ 302832 h 755236"/>
                <a:gd name="connsiteX2082" fmla="*/ 1127823 w 1591877"/>
                <a:gd name="connsiteY2082" fmla="*/ 302834 h 755236"/>
                <a:gd name="connsiteX2083" fmla="*/ 1127896 w 1591877"/>
                <a:gd name="connsiteY2083" fmla="*/ 302841 h 755236"/>
                <a:gd name="connsiteX2084" fmla="*/ 1127966 w 1591877"/>
                <a:gd name="connsiteY2084" fmla="*/ 302848 h 755236"/>
                <a:gd name="connsiteX2085" fmla="*/ 1128036 w 1591877"/>
                <a:gd name="connsiteY2085" fmla="*/ 302859 h 755236"/>
                <a:gd name="connsiteX2086" fmla="*/ 1128105 w 1591877"/>
                <a:gd name="connsiteY2086" fmla="*/ 302870 h 755236"/>
                <a:gd name="connsiteX2087" fmla="*/ 1128175 w 1591877"/>
                <a:gd name="connsiteY2087" fmla="*/ 302885 h 755236"/>
                <a:gd name="connsiteX2088" fmla="*/ 1128245 w 1591877"/>
                <a:gd name="connsiteY2088" fmla="*/ 302903 h 755236"/>
                <a:gd name="connsiteX2089" fmla="*/ 1128315 w 1591877"/>
                <a:gd name="connsiteY2089" fmla="*/ 302920 h 755236"/>
                <a:gd name="connsiteX2090" fmla="*/ 1128388 w 1591877"/>
                <a:gd name="connsiteY2090" fmla="*/ 302942 h 755236"/>
                <a:gd name="connsiteX2091" fmla="*/ 1128527 w 1591877"/>
                <a:gd name="connsiteY2091" fmla="*/ 302991 h 755236"/>
                <a:gd name="connsiteX2092" fmla="*/ 1128667 w 1591877"/>
                <a:gd name="connsiteY2092" fmla="*/ 303048 h 755236"/>
                <a:gd name="connsiteX2093" fmla="*/ 1128806 w 1591877"/>
                <a:gd name="connsiteY2093" fmla="*/ 303116 h 755236"/>
                <a:gd name="connsiteX2094" fmla="*/ 1128949 w 1591877"/>
                <a:gd name="connsiteY2094" fmla="*/ 303191 h 755236"/>
                <a:gd name="connsiteX2095" fmla="*/ 1129088 w 1591877"/>
                <a:gd name="connsiteY2095" fmla="*/ 303277 h 755236"/>
                <a:gd name="connsiteX2096" fmla="*/ 1129228 w 1591877"/>
                <a:gd name="connsiteY2096" fmla="*/ 303369 h 755236"/>
                <a:gd name="connsiteX2097" fmla="*/ 1129367 w 1591877"/>
                <a:gd name="connsiteY2097" fmla="*/ 303473 h 755236"/>
                <a:gd name="connsiteX2098" fmla="*/ 1129650 w 1591877"/>
                <a:gd name="connsiteY2098" fmla="*/ 303702 h 755236"/>
                <a:gd name="connsiteX2099" fmla="*/ 1129932 w 1591877"/>
                <a:gd name="connsiteY2099" fmla="*/ 303968 h 755236"/>
                <a:gd name="connsiteX2100" fmla="*/ 1130211 w 1591877"/>
                <a:gd name="connsiteY2100" fmla="*/ 304268 h 755236"/>
                <a:gd name="connsiteX2101" fmla="*/ 1130493 w 1591877"/>
                <a:gd name="connsiteY2101" fmla="*/ 304600 h 755236"/>
                <a:gd name="connsiteX2102" fmla="*/ 1130772 w 1591877"/>
                <a:gd name="connsiteY2102" fmla="*/ 304968 h 755236"/>
                <a:gd name="connsiteX2103" fmla="*/ 1131333 w 1591877"/>
                <a:gd name="connsiteY2103" fmla="*/ 305800 h 755236"/>
                <a:gd name="connsiteX2104" fmla="*/ 1131894 w 1591877"/>
                <a:gd name="connsiteY2104" fmla="*/ 306765 h 755236"/>
                <a:gd name="connsiteX2105" fmla="*/ 1133020 w 1591877"/>
                <a:gd name="connsiteY2105" fmla="*/ 309070 h 755236"/>
                <a:gd name="connsiteX2106" fmla="*/ 1134143 w 1591877"/>
                <a:gd name="connsiteY2106" fmla="*/ 311858 h 755236"/>
                <a:gd name="connsiteX2107" fmla="*/ 1135265 w 1591877"/>
                <a:gd name="connsiteY2107" fmla="*/ 315094 h 755236"/>
                <a:gd name="connsiteX2108" fmla="*/ 1136388 w 1591877"/>
                <a:gd name="connsiteY2108" fmla="*/ 318747 h 755236"/>
                <a:gd name="connsiteX2109" fmla="*/ 1137514 w 1591877"/>
                <a:gd name="connsiteY2109" fmla="*/ 322781 h 755236"/>
                <a:gd name="connsiteX2110" fmla="*/ 1138636 w 1591877"/>
                <a:gd name="connsiteY2110" fmla="*/ 327158 h 755236"/>
                <a:gd name="connsiteX2111" fmla="*/ 1139758 w 1591877"/>
                <a:gd name="connsiteY2111" fmla="*/ 331842 h 755236"/>
                <a:gd name="connsiteX2112" fmla="*/ 1142003 w 1591877"/>
                <a:gd name="connsiteY2112" fmla="*/ 341952 h 755236"/>
                <a:gd name="connsiteX2113" fmla="*/ 1144252 w 1591877"/>
                <a:gd name="connsiteY2113" fmla="*/ 352781 h 755236"/>
                <a:gd name="connsiteX2114" fmla="*/ 1148745 w 1591877"/>
                <a:gd name="connsiteY2114" fmla="*/ 375214 h 755236"/>
                <a:gd name="connsiteX2115" fmla="*/ 1150990 w 1591877"/>
                <a:gd name="connsiteY2115" fmla="*/ 386153 h 755236"/>
                <a:gd name="connsiteX2116" fmla="*/ 1153234 w 1591877"/>
                <a:gd name="connsiteY2116" fmla="*/ 396495 h 755236"/>
                <a:gd name="connsiteX2117" fmla="*/ 1155483 w 1591877"/>
                <a:gd name="connsiteY2117" fmla="*/ 405969 h 755236"/>
                <a:gd name="connsiteX2118" fmla="*/ 1157727 w 1591877"/>
                <a:gd name="connsiteY2118" fmla="*/ 414341 h 755236"/>
                <a:gd name="connsiteX2119" fmla="*/ 1158861 w 1591877"/>
                <a:gd name="connsiteY2119" fmla="*/ 418077 h 755236"/>
                <a:gd name="connsiteX2120" fmla="*/ 1159991 w 1591877"/>
                <a:gd name="connsiteY2120" fmla="*/ 421461 h 755236"/>
                <a:gd name="connsiteX2121" fmla="*/ 1161124 w 1591877"/>
                <a:gd name="connsiteY2121" fmla="*/ 424482 h 755236"/>
                <a:gd name="connsiteX2122" fmla="*/ 1162254 w 1591877"/>
                <a:gd name="connsiteY2122" fmla="*/ 427120 h 755236"/>
                <a:gd name="connsiteX2123" fmla="*/ 1163387 w 1591877"/>
                <a:gd name="connsiteY2123" fmla="*/ 429368 h 755236"/>
                <a:gd name="connsiteX2124" fmla="*/ 1163952 w 1591877"/>
                <a:gd name="connsiteY2124" fmla="*/ 430342 h 755236"/>
                <a:gd name="connsiteX2125" fmla="*/ 1164517 w 1591877"/>
                <a:gd name="connsiteY2125" fmla="*/ 431216 h 755236"/>
                <a:gd name="connsiteX2126" fmla="*/ 1165082 w 1591877"/>
                <a:gd name="connsiteY2126" fmla="*/ 431988 h 755236"/>
                <a:gd name="connsiteX2127" fmla="*/ 1165650 w 1591877"/>
                <a:gd name="connsiteY2127" fmla="*/ 432660 h 755236"/>
                <a:gd name="connsiteX2128" fmla="*/ 1165933 w 1591877"/>
                <a:gd name="connsiteY2128" fmla="*/ 432957 h 755236"/>
                <a:gd name="connsiteX2129" fmla="*/ 1166215 w 1591877"/>
                <a:gd name="connsiteY2129" fmla="*/ 433230 h 755236"/>
                <a:gd name="connsiteX2130" fmla="*/ 1166498 w 1591877"/>
                <a:gd name="connsiteY2130" fmla="*/ 433477 h 755236"/>
                <a:gd name="connsiteX2131" fmla="*/ 1166780 w 1591877"/>
                <a:gd name="connsiteY2131" fmla="*/ 433699 h 755236"/>
                <a:gd name="connsiteX2132" fmla="*/ 1167062 w 1591877"/>
                <a:gd name="connsiteY2132" fmla="*/ 433895 h 755236"/>
                <a:gd name="connsiteX2133" fmla="*/ 1167345 w 1591877"/>
                <a:gd name="connsiteY2133" fmla="*/ 434067 h 755236"/>
                <a:gd name="connsiteX2134" fmla="*/ 1167488 w 1591877"/>
                <a:gd name="connsiteY2134" fmla="*/ 434144 h 755236"/>
                <a:gd name="connsiteX2135" fmla="*/ 1167631 w 1591877"/>
                <a:gd name="connsiteY2135" fmla="*/ 434212 h 755236"/>
                <a:gd name="connsiteX2136" fmla="*/ 1167770 w 1591877"/>
                <a:gd name="connsiteY2136" fmla="*/ 434276 h 755236"/>
                <a:gd name="connsiteX2137" fmla="*/ 1167913 w 1591877"/>
                <a:gd name="connsiteY2137" fmla="*/ 434336 h 755236"/>
                <a:gd name="connsiteX2138" fmla="*/ 1168053 w 1591877"/>
                <a:gd name="connsiteY2138" fmla="*/ 434386 h 755236"/>
                <a:gd name="connsiteX2139" fmla="*/ 1168196 w 1591877"/>
                <a:gd name="connsiteY2139" fmla="*/ 434430 h 755236"/>
                <a:gd name="connsiteX2140" fmla="*/ 1168335 w 1591877"/>
                <a:gd name="connsiteY2140" fmla="*/ 434470 h 755236"/>
                <a:gd name="connsiteX2141" fmla="*/ 1168478 w 1591877"/>
                <a:gd name="connsiteY2141" fmla="*/ 434503 h 755236"/>
                <a:gd name="connsiteX2142" fmla="*/ 1168618 w 1591877"/>
                <a:gd name="connsiteY2142" fmla="*/ 434529 h 755236"/>
                <a:gd name="connsiteX2143" fmla="*/ 1168761 w 1591877"/>
                <a:gd name="connsiteY2143" fmla="*/ 434549 h 755236"/>
                <a:gd name="connsiteX2144" fmla="*/ 1168904 w 1591877"/>
                <a:gd name="connsiteY2144" fmla="*/ 434565 h 755236"/>
                <a:gd name="connsiteX2145" fmla="*/ 1169043 w 1591877"/>
                <a:gd name="connsiteY2145" fmla="*/ 434573 h 755236"/>
                <a:gd name="connsiteX2146" fmla="*/ 1169186 w 1591877"/>
                <a:gd name="connsiteY2146" fmla="*/ 434573 h 755236"/>
                <a:gd name="connsiteX2147" fmla="*/ 1169326 w 1591877"/>
                <a:gd name="connsiteY2147" fmla="*/ 434571 h 755236"/>
                <a:gd name="connsiteX2148" fmla="*/ 1169469 w 1591877"/>
                <a:gd name="connsiteY2148" fmla="*/ 434560 h 755236"/>
                <a:gd name="connsiteX2149" fmla="*/ 1169608 w 1591877"/>
                <a:gd name="connsiteY2149" fmla="*/ 434545 h 755236"/>
                <a:gd name="connsiteX2150" fmla="*/ 1169751 w 1591877"/>
                <a:gd name="connsiteY2150" fmla="*/ 434523 h 755236"/>
                <a:gd name="connsiteX2151" fmla="*/ 1169894 w 1591877"/>
                <a:gd name="connsiteY2151" fmla="*/ 434494 h 755236"/>
                <a:gd name="connsiteX2152" fmla="*/ 1170033 w 1591877"/>
                <a:gd name="connsiteY2152" fmla="*/ 434459 h 755236"/>
                <a:gd name="connsiteX2153" fmla="*/ 1170176 w 1591877"/>
                <a:gd name="connsiteY2153" fmla="*/ 434419 h 755236"/>
                <a:gd name="connsiteX2154" fmla="*/ 1170316 w 1591877"/>
                <a:gd name="connsiteY2154" fmla="*/ 434373 h 755236"/>
                <a:gd name="connsiteX2155" fmla="*/ 1170459 w 1591877"/>
                <a:gd name="connsiteY2155" fmla="*/ 434322 h 755236"/>
                <a:gd name="connsiteX2156" fmla="*/ 1170598 w 1591877"/>
                <a:gd name="connsiteY2156" fmla="*/ 434263 h 755236"/>
                <a:gd name="connsiteX2157" fmla="*/ 1170741 w 1591877"/>
                <a:gd name="connsiteY2157" fmla="*/ 434199 h 755236"/>
                <a:gd name="connsiteX2158" fmla="*/ 1171024 w 1591877"/>
                <a:gd name="connsiteY2158" fmla="*/ 434054 h 755236"/>
                <a:gd name="connsiteX2159" fmla="*/ 1171306 w 1591877"/>
                <a:gd name="connsiteY2159" fmla="*/ 433886 h 755236"/>
                <a:gd name="connsiteX2160" fmla="*/ 1171589 w 1591877"/>
                <a:gd name="connsiteY2160" fmla="*/ 433695 h 755236"/>
                <a:gd name="connsiteX2161" fmla="*/ 1171871 w 1591877"/>
                <a:gd name="connsiteY2161" fmla="*/ 433481 h 755236"/>
                <a:gd name="connsiteX2162" fmla="*/ 1172153 w 1591877"/>
                <a:gd name="connsiteY2162" fmla="*/ 433244 h 755236"/>
                <a:gd name="connsiteX2163" fmla="*/ 1172440 w 1591877"/>
                <a:gd name="connsiteY2163" fmla="*/ 432986 h 755236"/>
                <a:gd name="connsiteX2164" fmla="*/ 1173004 w 1591877"/>
                <a:gd name="connsiteY2164" fmla="*/ 432402 h 755236"/>
                <a:gd name="connsiteX2165" fmla="*/ 1173569 w 1591877"/>
                <a:gd name="connsiteY2165" fmla="*/ 431733 h 755236"/>
                <a:gd name="connsiteX2166" fmla="*/ 1174134 w 1591877"/>
                <a:gd name="connsiteY2166" fmla="*/ 430980 h 755236"/>
                <a:gd name="connsiteX2167" fmla="*/ 1174699 w 1591877"/>
                <a:gd name="connsiteY2167" fmla="*/ 430146 h 755236"/>
                <a:gd name="connsiteX2168" fmla="*/ 1175832 w 1591877"/>
                <a:gd name="connsiteY2168" fmla="*/ 428243 h 755236"/>
                <a:gd name="connsiteX2169" fmla="*/ 1176962 w 1591877"/>
                <a:gd name="connsiteY2169" fmla="*/ 426048 h 755236"/>
                <a:gd name="connsiteX2170" fmla="*/ 1178095 w 1591877"/>
                <a:gd name="connsiteY2170" fmla="*/ 423584 h 755236"/>
                <a:gd name="connsiteX2171" fmla="*/ 1180359 w 1591877"/>
                <a:gd name="connsiteY2171" fmla="*/ 417947 h 755236"/>
                <a:gd name="connsiteX2172" fmla="*/ 1182622 w 1591877"/>
                <a:gd name="connsiteY2172" fmla="*/ 411546 h 755236"/>
                <a:gd name="connsiteX2173" fmla="*/ 1184885 w 1591877"/>
                <a:gd name="connsiteY2173" fmla="*/ 404604 h 755236"/>
                <a:gd name="connsiteX2174" fmla="*/ 1189411 w 1591877"/>
                <a:gd name="connsiteY2174" fmla="*/ 390015 h 755236"/>
                <a:gd name="connsiteX2175" fmla="*/ 1193937 w 1591877"/>
                <a:gd name="connsiteY2175" fmla="*/ 375958 h 755236"/>
                <a:gd name="connsiteX2176" fmla="*/ 1196197 w 1591877"/>
                <a:gd name="connsiteY2176" fmla="*/ 369632 h 755236"/>
                <a:gd name="connsiteX2177" fmla="*/ 1198456 w 1591877"/>
                <a:gd name="connsiteY2177" fmla="*/ 363991 h 755236"/>
                <a:gd name="connsiteX2178" fmla="*/ 1200716 w 1591877"/>
                <a:gd name="connsiteY2178" fmla="*/ 359162 h 755236"/>
                <a:gd name="connsiteX2179" fmla="*/ 1201845 w 1591877"/>
                <a:gd name="connsiteY2179" fmla="*/ 357086 h 755236"/>
                <a:gd name="connsiteX2180" fmla="*/ 1202975 w 1591877"/>
                <a:gd name="connsiteY2180" fmla="*/ 355249 h 755236"/>
                <a:gd name="connsiteX2181" fmla="*/ 1204105 w 1591877"/>
                <a:gd name="connsiteY2181" fmla="*/ 353658 h 755236"/>
                <a:gd name="connsiteX2182" fmla="*/ 1204670 w 1591877"/>
                <a:gd name="connsiteY2182" fmla="*/ 352955 h 755236"/>
                <a:gd name="connsiteX2183" fmla="*/ 1205234 w 1591877"/>
                <a:gd name="connsiteY2183" fmla="*/ 352317 h 755236"/>
                <a:gd name="connsiteX2184" fmla="*/ 1205799 w 1591877"/>
                <a:gd name="connsiteY2184" fmla="*/ 351744 h 755236"/>
                <a:gd name="connsiteX2185" fmla="*/ 1206364 w 1591877"/>
                <a:gd name="connsiteY2185" fmla="*/ 351233 h 755236"/>
                <a:gd name="connsiteX2186" fmla="*/ 1206929 w 1591877"/>
                <a:gd name="connsiteY2186" fmla="*/ 350786 h 755236"/>
                <a:gd name="connsiteX2187" fmla="*/ 1207212 w 1591877"/>
                <a:gd name="connsiteY2187" fmla="*/ 350586 h 755236"/>
                <a:gd name="connsiteX2188" fmla="*/ 1207494 w 1591877"/>
                <a:gd name="connsiteY2188" fmla="*/ 350403 h 755236"/>
                <a:gd name="connsiteX2189" fmla="*/ 1207776 w 1591877"/>
                <a:gd name="connsiteY2189" fmla="*/ 350236 h 755236"/>
                <a:gd name="connsiteX2190" fmla="*/ 1208059 w 1591877"/>
                <a:gd name="connsiteY2190" fmla="*/ 350086 h 755236"/>
                <a:gd name="connsiteX2191" fmla="*/ 1208341 w 1591877"/>
                <a:gd name="connsiteY2191" fmla="*/ 349952 h 755236"/>
                <a:gd name="connsiteX2192" fmla="*/ 1208624 w 1591877"/>
                <a:gd name="connsiteY2192" fmla="*/ 349831 h 755236"/>
                <a:gd name="connsiteX2193" fmla="*/ 1208906 w 1591877"/>
                <a:gd name="connsiteY2193" fmla="*/ 349727 h 755236"/>
                <a:gd name="connsiteX2194" fmla="*/ 1209188 w 1591877"/>
                <a:gd name="connsiteY2194" fmla="*/ 349641 h 755236"/>
                <a:gd name="connsiteX2195" fmla="*/ 1209471 w 1591877"/>
                <a:gd name="connsiteY2195" fmla="*/ 349569 h 755236"/>
                <a:gd name="connsiteX2196" fmla="*/ 1209753 w 1591877"/>
                <a:gd name="connsiteY2196" fmla="*/ 349514 h 755236"/>
                <a:gd name="connsiteX2197" fmla="*/ 1209893 w 1591877"/>
                <a:gd name="connsiteY2197" fmla="*/ 349492 h 755236"/>
                <a:gd name="connsiteX2198" fmla="*/ 1210036 w 1591877"/>
                <a:gd name="connsiteY2198" fmla="*/ 349472 h 755236"/>
                <a:gd name="connsiteX2199" fmla="*/ 1210175 w 1591877"/>
                <a:gd name="connsiteY2199" fmla="*/ 349459 h 755236"/>
                <a:gd name="connsiteX2200" fmla="*/ 1210318 w 1591877"/>
                <a:gd name="connsiteY2200" fmla="*/ 349448 h 755236"/>
                <a:gd name="connsiteX2201" fmla="*/ 1210458 w 1591877"/>
                <a:gd name="connsiteY2201" fmla="*/ 349441 h 755236"/>
                <a:gd name="connsiteX2202" fmla="*/ 1210601 w 1591877"/>
                <a:gd name="connsiteY2202" fmla="*/ 349439 h 755236"/>
                <a:gd name="connsiteX2203" fmla="*/ 1210740 w 1591877"/>
                <a:gd name="connsiteY2203" fmla="*/ 349439 h 755236"/>
                <a:gd name="connsiteX2204" fmla="*/ 1210883 w 1591877"/>
                <a:gd name="connsiteY2204" fmla="*/ 349443 h 755236"/>
                <a:gd name="connsiteX2205" fmla="*/ 1211022 w 1591877"/>
                <a:gd name="connsiteY2205" fmla="*/ 349452 h 755236"/>
                <a:gd name="connsiteX2206" fmla="*/ 1211165 w 1591877"/>
                <a:gd name="connsiteY2206" fmla="*/ 349465 h 755236"/>
                <a:gd name="connsiteX2207" fmla="*/ 1211448 w 1591877"/>
                <a:gd name="connsiteY2207" fmla="*/ 349500 h 755236"/>
                <a:gd name="connsiteX2208" fmla="*/ 1211730 w 1591877"/>
                <a:gd name="connsiteY2208" fmla="*/ 349551 h 755236"/>
                <a:gd name="connsiteX2209" fmla="*/ 1212013 w 1591877"/>
                <a:gd name="connsiteY2209" fmla="*/ 349617 h 755236"/>
                <a:gd name="connsiteX2210" fmla="*/ 1212295 w 1591877"/>
                <a:gd name="connsiteY2210" fmla="*/ 349699 h 755236"/>
                <a:gd name="connsiteX2211" fmla="*/ 1212578 w 1591877"/>
                <a:gd name="connsiteY2211" fmla="*/ 349793 h 755236"/>
                <a:gd name="connsiteX2212" fmla="*/ 1212860 w 1591877"/>
                <a:gd name="connsiteY2212" fmla="*/ 349903 h 755236"/>
                <a:gd name="connsiteX2213" fmla="*/ 1213142 w 1591877"/>
                <a:gd name="connsiteY2213" fmla="*/ 350027 h 755236"/>
                <a:gd name="connsiteX2214" fmla="*/ 1213425 w 1591877"/>
                <a:gd name="connsiteY2214" fmla="*/ 350165 h 755236"/>
                <a:gd name="connsiteX2215" fmla="*/ 1213707 w 1591877"/>
                <a:gd name="connsiteY2215" fmla="*/ 350317 h 755236"/>
                <a:gd name="connsiteX2216" fmla="*/ 1214272 w 1591877"/>
                <a:gd name="connsiteY2216" fmla="*/ 350663 h 755236"/>
                <a:gd name="connsiteX2217" fmla="*/ 1214837 w 1591877"/>
                <a:gd name="connsiteY2217" fmla="*/ 351064 h 755236"/>
                <a:gd name="connsiteX2218" fmla="*/ 1215402 w 1591877"/>
                <a:gd name="connsiteY2218" fmla="*/ 351515 h 755236"/>
                <a:gd name="connsiteX2219" fmla="*/ 1215967 w 1591877"/>
                <a:gd name="connsiteY2219" fmla="*/ 352019 h 755236"/>
                <a:gd name="connsiteX2220" fmla="*/ 1216532 w 1591877"/>
                <a:gd name="connsiteY2220" fmla="*/ 352572 h 755236"/>
                <a:gd name="connsiteX2221" fmla="*/ 1217661 w 1591877"/>
                <a:gd name="connsiteY2221" fmla="*/ 353818 h 755236"/>
                <a:gd name="connsiteX2222" fmla="*/ 1218791 w 1591877"/>
                <a:gd name="connsiteY2222" fmla="*/ 355241 h 755236"/>
                <a:gd name="connsiteX2223" fmla="*/ 1221050 w 1591877"/>
                <a:gd name="connsiteY2223" fmla="*/ 358552 h 755236"/>
                <a:gd name="connsiteX2224" fmla="*/ 1223310 w 1591877"/>
                <a:gd name="connsiteY2224" fmla="*/ 362377 h 755236"/>
                <a:gd name="connsiteX2225" fmla="*/ 1225569 w 1591877"/>
                <a:gd name="connsiteY2225" fmla="*/ 366574 h 755236"/>
                <a:gd name="connsiteX2226" fmla="*/ 1230088 w 1591877"/>
                <a:gd name="connsiteY2226" fmla="*/ 375513 h 755236"/>
                <a:gd name="connsiteX2227" fmla="*/ 1234937 w 1591877"/>
                <a:gd name="connsiteY2227" fmla="*/ 384878 h 755236"/>
                <a:gd name="connsiteX2228" fmla="*/ 1237365 w 1591877"/>
                <a:gd name="connsiteY2228" fmla="*/ 389096 h 755236"/>
                <a:gd name="connsiteX2229" fmla="*/ 1239790 w 1591877"/>
                <a:gd name="connsiteY2229" fmla="*/ 392837 h 755236"/>
                <a:gd name="connsiteX2230" fmla="*/ 1241004 w 1591877"/>
                <a:gd name="connsiteY2230" fmla="*/ 394498 h 755236"/>
                <a:gd name="connsiteX2231" fmla="*/ 1242218 w 1591877"/>
                <a:gd name="connsiteY2231" fmla="*/ 396004 h 755236"/>
                <a:gd name="connsiteX2232" fmla="*/ 1243432 w 1591877"/>
                <a:gd name="connsiteY2232" fmla="*/ 397347 h 755236"/>
                <a:gd name="connsiteX2233" fmla="*/ 1244643 w 1591877"/>
                <a:gd name="connsiteY2233" fmla="*/ 398520 h 755236"/>
                <a:gd name="connsiteX2234" fmla="*/ 1245251 w 1591877"/>
                <a:gd name="connsiteY2234" fmla="*/ 399042 h 755236"/>
                <a:gd name="connsiteX2235" fmla="*/ 1245857 w 1591877"/>
                <a:gd name="connsiteY2235" fmla="*/ 399520 h 755236"/>
                <a:gd name="connsiteX2236" fmla="*/ 1246462 w 1591877"/>
                <a:gd name="connsiteY2236" fmla="*/ 399952 h 755236"/>
                <a:gd name="connsiteX2237" fmla="*/ 1247071 w 1591877"/>
                <a:gd name="connsiteY2237" fmla="*/ 400341 h 755236"/>
                <a:gd name="connsiteX2238" fmla="*/ 1247676 w 1591877"/>
                <a:gd name="connsiteY2238" fmla="*/ 400685 h 755236"/>
                <a:gd name="connsiteX2239" fmla="*/ 1248281 w 1591877"/>
                <a:gd name="connsiteY2239" fmla="*/ 400984 h 755236"/>
                <a:gd name="connsiteX2240" fmla="*/ 1248890 w 1591877"/>
                <a:gd name="connsiteY2240" fmla="*/ 401240 h 755236"/>
                <a:gd name="connsiteX2241" fmla="*/ 1249194 w 1591877"/>
                <a:gd name="connsiteY2241" fmla="*/ 401350 h 755236"/>
                <a:gd name="connsiteX2242" fmla="*/ 1249495 w 1591877"/>
                <a:gd name="connsiteY2242" fmla="*/ 401449 h 755236"/>
                <a:gd name="connsiteX2243" fmla="*/ 1249800 w 1591877"/>
                <a:gd name="connsiteY2243" fmla="*/ 401537 h 755236"/>
                <a:gd name="connsiteX2244" fmla="*/ 1250104 w 1591877"/>
                <a:gd name="connsiteY2244" fmla="*/ 401614 h 755236"/>
                <a:gd name="connsiteX2245" fmla="*/ 1250405 w 1591877"/>
                <a:gd name="connsiteY2245" fmla="*/ 401680 h 755236"/>
                <a:gd name="connsiteX2246" fmla="*/ 1250709 w 1591877"/>
                <a:gd name="connsiteY2246" fmla="*/ 401735 h 755236"/>
                <a:gd name="connsiteX2247" fmla="*/ 1251014 w 1591877"/>
                <a:gd name="connsiteY2247" fmla="*/ 401779 h 755236"/>
                <a:gd name="connsiteX2248" fmla="*/ 1251315 w 1591877"/>
                <a:gd name="connsiteY2248" fmla="*/ 401812 h 755236"/>
                <a:gd name="connsiteX2249" fmla="*/ 1251619 w 1591877"/>
                <a:gd name="connsiteY2249" fmla="*/ 401836 h 755236"/>
                <a:gd name="connsiteX2250" fmla="*/ 1251923 w 1591877"/>
                <a:gd name="connsiteY2250" fmla="*/ 401847 h 755236"/>
                <a:gd name="connsiteX2251" fmla="*/ 1252224 w 1591877"/>
                <a:gd name="connsiteY2251" fmla="*/ 401850 h 755236"/>
                <a:gd name="connsiteX2252" fmla="*/ 1252529 w 1591877"/>
                <a:gd name="connsiteY2252" fmla="*/ 401839 h 755236"/>
                <a:gd name="connsiteX2253" fmla="*/ 1252833 w 1591877"/>
                <a:gd name="connsiteY2253" fmla="*/ 401819 h 755236"/>
                <a:gd name="connsiteX2254" fmla="*/ 1253134 w 1591877"/>
                <a:gd name="connsiteY2254" fmla="*/ 401788 h 755236"/>
                <a:gd name="connsiteX2255" fmla="*/ 1253438 w 1591877"/>
                <a:gd name="connsiteY2255" fmla="*/ 401748 h 755236"/>
                <a:gd name="connsiteX2256" fmla="*/ 1253743 w 1591877"/>
                <a:gd name="connsiteY2256" fmla="*/ 401698 h 755236"/>
                <a:gd name="connsiteX2257" fmla="*/ 1254043 w 1591877"/>
                <a:gd name="connsiteY2257" fmla="*/ 401636 h 755236"/>
                <a:gd name="connsiteX2258" fmla="*/ 1254348 w 1591877"/>
                <a:gd name="connsiteY2258" fmla="*/ 401565 h 755236"/>
                <a:gd name="connsiteX2259" fmla="*/ 1254652 w 1591877"/>
                <a:gd name="connsiteY2259" fmla="*/ 401486 h 755236"/>
                <a:gd name="connsiteX2260" fmla="*/ 1254953 w 1591877"/>
                <a:gd name="connsiteY2260" fmla="*/ 401396 h 755236"/>
                <a:gd name="connsiteX2261" fmla="*/ 1255562 w 1591877"/>
                <a:gd name="connsiteY2261" fmla="*/ 401187 h 755236"/>
                <a:gd name="connsiteX2262" fmla="*/ 1256167 w 1591877"/>
                <a:gd name="connsiteY2262" fmla="*/ 400940 h 755236"/>
                <a:gd name="connsiteX2263" fmla="*/ 1256772 w 1591877"/>
                <a:gd name="connsiteY2263" fmla="*/ 400656 h 755236"/>
                <a:gd name="connsiteX2264" fmla="*/ 1257381 w 1591877"/>
                <a:gd name="connsiteY2264" fmla="*/ 400339 h 755236"/>
                <a:gd name="connsiteX2265" fmla="*/ 1257986 w 1591877"/>
                <a:gd name="connsiteY2265" fmla="*/ 399987 h 755236"/>
                <a:gd name="connsiteX2266" fmla="*/ 1258595 w 1591877"/>
                <a:gd name="connsiteY2266" fmla="*/ 399604 h 755236"/>
                <a:gd name="connsiteX2267" fmla="*/ 1259201 w 1591877"/>
                <a:gd name="connsiteY2267" fmla="*/ 399187 h 755236"/>
                <a:gd name="connsiteX2268" fmla="*/ 1260415 w 1591877"/>
                <a:gd name="connsiteY2268" fmla="*/ 398269 h 755236"/>
                <a:gd name="connsiteX2269" fmla="*/ 1261625 w 1591877"/>
                <a:gd name="connsiteY2269" fmla="*/ 397243 h 755236"/>
                <a:gd name="connsiteX2270" fmla="*/ 1264053 w 1591877"/>
                <a:gd name="connsiteY2270" fmla="*/ 394918 h 755236"/>
                <a:gd name="connsiteX2271" fmla="*/ 1266478 w 1591877"/>
                <a:gd name="connsiteY2271" fmla="*/ 392313 h 755236"/>
                <a:gd name="connsiteX2272" fmla="*/ 1268906 w 1591877"/>
                <a:gd name="connsiteY2272" fmla="*/ 389537 h 755236"/>
                <a:gd name="connsiteX2273" fmla="*/ 1273098 w 1591877"/>
                <a:gd name="connsiteY2273" fmla="*/ 384633 h 755236"/>
                <a:gd name="connsiteX2274" fmla="*/ 1277291 w 1591877"/>
                <a:gd name="connsiteY2274" fmla="*/ 380027 h 755236"/>
                <a:gd name="connsiteX2275" fmla="*/ 1279385 w 1591877"/>
                <a:gd name="connsiteY2275" fmla="*/ 377970 h 755236"/>
                <a:gd name="connsiteX2276" fmla="*/ 1281483 w 1591877"/>
                <a:gd name="connsiteY2276" fmla="*/ 376136 h 755236"/>
                <a:gd name="connsiteX2277" fmla="*/ 1282532 w 1591877"/>
                <a:gd name="connsiteY2277" fmla="*/ 375313 h 755236"/>
                <a:gd name="connsiteX2278" fmla="*/ 1283578 w 1591877"/>
                <a:gd name="connsiteY2278" fmla="*/ 374558 h 755236"/>
                <a:gd name="connsiteX2279" fmla="*/ 1284627 w 1591877"/>
                <a:gd name="connsiteY2279" fmla="*/ 373875 h 755236"/>
                <a:gd name="connsiteX2280" fmla="*/ 1285676 w 1591877"/>
                <a:gd name="connsiteY2280" fmla="*/ 373263 h 755236"/>
                <a:gd name="connsiteX2281" fmla="*/ 1286725 w 1591877"/>
                <a:gd name="connsiteY2281" fmla="*/ 372728 h 755236"/>
                <a:gd name="connsiteX2282" fmla="*/ 1287770 w 1591877"/>
                <a:gd name="connsiteY2282" fmla="*/ 372268 h 755236"/>
                <a:gd name="connsiteX2283" fmla="*/ 1288294 w 1591877"/>
                <a:gd name="connsiteY2283" fmla="*/ 372067 h 755236"/>
                <a:gd name="connsiteX2284" fmla="*/ 1288819 w 1591877"/>
                <a:gd name="connsiteY2284" fmla="*/ 371884 h 755236"/>
                <a:gd name="connsiteX2285" fmla="*/ 1289344 w 1591877"/>
                <a:gd name="connsiteY2285" fmla="*/ 371724 h 755236"/>
                <a:gd name="connsiteX2286" fmla="*/ 1289868 w 1591877"/>
                <a:gd name="connsiteY2286" fmla="*/ 371581 h 755236"/>
                <a:gd name="connsiteX2287" fmla="*/ 1290393 w 1591877"/>
                <a:gd name="connsiteY2287" fmla="*/ 371457 h 755236"/>
                <a:gd name="connsiteX2288" fmla="*/ 1290917 w 1591877"/>
                <a:gd name="connsiteY2288" fmla="*/ 371352 h 755236"/>
                <a:gd name="connsiteX2289" fmla="*/ 1291442 w 1591877"/>
                <a:gd name="connsiteY2289" fmla="*/ 371266 h 755236"/>
                <a:gd name="connsiteX2290" fmla="*/ 1291962 w 1591877"/>
                <a:gd name="connsiteY2290" fmla="*/ 371200 h 755236"/>
                <a:gd name="connsiteX2291" fmla="*/ 1292487 w 1591877"/>
                <a:gd name="connsiteY2291" fmla="*/ 371153 h 755236"/>
                <a:gd name="connsiteX2292" fmla="*/ 1293011 w 1591877"/>
                <a:gd name="connsiteY2292" fmla="*/ 371123 h 755236"/>
                <a:gd name="connsiteX2293" fmla="*/ 1293536 w 1591877"/>
                <a:gd name="connsiteY2293" fmla="*/ 371114 h 755236"/>
                <a:gd name="connsiteX2294" fmla="*/ 1294060 w 1591877"/>
                <a:gd name="connsiteY2294" fmla="*/ 371120 h 755236"/>
                <a:gd name="connsiteX2295" fmla="*/ 1294585 w 1591877"/>
                <a:gd name="connsiteY2295" fmla="*/ 371145 h 755236"/>
                <a:gd name="connsiteX2296" fmla="*/ 1295109 w 1591877"/>
                <a:gd name="connsiteY2296" fmla="*/ 371189 h 755236"/>
                <a:gd name="connsiteX2297" fmla="*/ 1295630 w 1591877"/>
                <a:gd name="connsiteY2297" fmla="*/ 371248 h 755236"/>
                <a:gd name="connsiteX2298" fmla="*/ 1296155 w 1591877"/>
                <a:gd name="connsiteY2298" fmla="*/ 371325 h 755236"/>
                <a:gd name="connsiteX2299" fmla="*/ 1296679 w 1591877"/>
                <a:gd name="connsiteY2299" fmla="*/ 371418 h 755236"/>
                <a:gd name="connsiteX2300" fmla="*/ 1297204 w 1591877"/>
                <a:gd name="connsiteY2300" fmla="*/ 371528 h 755236"/>
                <a:gd name="connsiteX2301" fmla="*/ 1297728 w 1591877"/>
                <a:gd name="connsiteY2301" fmla="*/ 371653 h 755236"/>
                <a:gd name="connsiteX2302" fmla="*/ 1298253 w 1591877"/>
                <a:gd name="connsiteY2302" fmla="*/ 371794 h 755236"/>
                <a:gd name="connsiteX2303" fmla="*/ 1299302 w 1591877"/>
                <a:gd name="connsiteY2303" fmla="*/ 372118 h 755236"/>
                <a:gd name="connsiteX2304" fmla="*/ 1300347 w 1591877"/>
                <a:gd name="connsiteY2304" fmla="*/ 372497 h 755236"/>
                <a:gd name="connsiteX2305" fmla="*/ 1301396 w 1591877"/>
                <a:gd name="connsiteY2305" fmla="*/ 372928 h 755236"/>
                <a:gd name="connsiteX2306" fmla="*/ 1302445 w 1591877"/>
                <a:gd name="connsiteY2306" fmla="*/ 373406 h 755236"/>
                <a:gd name="connsiteX2307" fmla="*/ 1304598 w 1591877"/>
                <a:gd name="connsiteY2307" fmla="*/ 374516 h 755236"/>
                <a:gd name="connsiteX2308" fmla="*/ 1306755 w 1591877"/>
                <a:gd name="connsiteY2308" fmla="*/ 375766 h 755236"/>
                <a:gd name="connsiteX2309" fmla="*/ 1311061 w 1591877"/>
                <a:gd name="connsiteY2309" fmla="*/ 378512 h 755236"/>
                <a:gd name="connsiteX2310" fmla="*/ 1315371 w 1591877"/>
                <a:gd name="connsiteY2310" fmla="*/ 381315 h 755236"/>
                <a:gd name="connsiteX2311" fmla="*/ 1317528 w 1591877"/>
                <a:gd name="connsiteY2311" fmla="*/ 382645 h 755236"/>
                <a:gd name="connsiteX2312" fmla="*/ 1319681 w 1591877"/>
                <a:gd name="connsiteY2312" fmla="*/ 383880 h 755236"/>
                <a:gd name="connsiteX2313" fmla="*/ 1321838 w 1591877"/>
                <a:gd name="connsiteY2313" fmla="*/ 384997 h 755236"/>
                <a:gd name="connsiteX2314" fmla="*/ 1323991 w 1591877"/>
                <a:gd name="connsiteY2314" fmla="*/ 385970 h 755236"/>
                <a:gd name="connsiteX2315" fmla="*/ 1325069 w 1591877"/>
                <a:gd name="connsiteY2315" fmla="*/ 386399 h 755236"/>
                <a:gd name="connsiteX2316" fmla="*/ 1326144 w 1591877"/>
                <a:gd name="connsiteY2316" fmla="*/ 386784 h 755236"/>
                <a:gd name="connsiteX2317" fmla="*/ 1327222 w 1591877"/>
                <a:gd name="connsiteY2317" fmla="*/ 387128 h 755236"/>
                <a:gd name="connsiteX2318" fmla="*/ 1328301 w 1591877"/>
                <a:gd name="connsiteY2318" fmla="*/ 387425 h 755236"/>
                <a:gd name="connsiteX2319" fmla="*/ 1329375 w 1591877"/>
                <a:gd name="connsiteY2319" fmla="*/ 387681 h 755236"/>
                <a:gd name="connsiteX2320" fmla="*/ 1330454 w 1591877"/>
                <a:gd name="connsiteY2320" fmla="*/ 387890 h 755236"/>
                <a:gd name="connsiteX2321" fmla="*/ 1331532 w 1591877"/>
                <a:gd name="connsiteY2321" fmla="*/ 388055 h 755236"/>
                <a:gd name="connsiteX2322" fmla="*/ 1332610 w 1591877"/>
                <a:gd name="connsiteY2322" fmla="*/ 388174 h 755236"/>
                <a:gd name="connsiteX2323" fmla="*/ 1333685 w 1591877"/>
                <a:gd name="connsiteY2323" fmla="*/ 388249 h 755236"/>
                <a:gd name="connsiteX2324" fmla="*/ 1334763 w 1591877"/>
                <a:gd name="connsiteY2324" fmla="*/ 388282 h 755236"/>
                <a:gd name="connsiteX2325" fmla="*/ 1335842 w 1591877"/>
                <a:gd name="connsiteY2325" fmla="*/ 388273 h 755236"/>
                <a:gd name="connsiteX2326" fmla="*/ 1336916 w 1591877"/>
                <a:gd name="connsiteY2326" fmla="*/ 388222 h 755236"/>
                <a:gd name="connsiteX2327" fmla="*/ 1338101 w 1591877"/>
                <a:gd name="connsiteY2327" fmla="*/ 388123 h 755236"/>
                <a:gd name="connsiteX2328" fmla="*/ 1339286 w 1591877"/>
                <a:gd name="connsiteY2328" fmla="*/ 387980 h 755236"/>
                <a:gd name="connsiteX2329" fmla="*/ 1340471 w 1591877"/>
                <a:gd name="connsiteY2329" fmla="*/ 387793 h 755236"/>
                <a:gd name="connsiteX2330" fmla="*/ 1341652 w 1591877"/>
                <a:gd name="connsiteY2330" fmla="*/ 387568 h 755236"/>
                <a:gd name="connsiteX2331" fmla="*/ 1342836 w 1591877"/>
                <a:gd name="connsiteY2331" fmla="*/ 387311 h 755236"/>
                <a:gd name="connsiteX2332" fmla="*/ 1344021 w 1591877"/>
                <a:gd name="connsiteY2332" fmla="*/ 387018 h 755236"/>
                <a:gd name="connsiteX2333" fmla="*/ 1346391 w 1591877"/>
                <a:gd name="connsiteY2333" fmla="*/ 386353 h 755236"/>
                <a:gd name="connsiteX2334" fmla="*/ 1348757 w 1591877"/>
                <a:gd name="connsiteY2334" fmla="*/ 385602 h 755236"/>
                <a:gd name="connsiteX2335" fmla="*/ 1351126 w 1591877"/>
                <a:gd name="connsiteY2335" fmla="*/ 384801 h 755236"/>
                <a:gd name="connsiteX2336" fmla="*/ 1355861 w 1591877"/>
                <a:gd name="connsiteY2336" fmla="*/ 383151 h 755236"/>
                <a:gd name="connsiteX2337" fmla="*/ 1360597 w 1591877"/>
                <a:gd name="connsiteY2337" fmla="*/ 381621 h 755236"/>
                <a:gd name="connsiteX2338" fmla="*/ 1362962 w 1591877"/>
                <a:gd name="connsiteY2338" fmla="*/ 380958 h 755236"/>
                <a:gd name="connsiteX2339" fmla="*/ 1365332 w 1591877"/>
                <a:gd name="connsiteY2339" fmla="*/ 380386 h 755236"/>
                <a:gd name="connsiteX2340" fmla="*/ 1367701 w 1591877"/>
                <a:gd name="connsiteY2340" fmla="*/ 379915 h 755236"/>
                <a:gd name="connsiteX2341" fmla="*/ 1370067 w 1591877"/>
                <a:gd name="connsiteY2341" fmla="*/ 379556 h 755236"/>
                <a:gd name="connsiteX2342" fmla="*/ 1372437 w 1591877"/>
                <a:gd name="connsiteY2342" fmla="*/ 379309 h 755236"/>
                <a:gd name="connsiteX2343" fmla="*/ 1374802 w 1591877"/>
                <a:gd name="connsiteY2343" fmla="*/ 379175 h 755236"/>
                <a:gd name="connsiteX2344" fmla="*/ 1377175 w 1591877"/>
                <a:gd name="connsiteY2344" fmla="*/ 379151 h 755236"/>
                <a:gd name="connsiteX2345" fmla="*/ 1379549 w 1591877"/>
                <a:gd name="connsiteY2345" fmla="*/ 379228 h 755236"/>
                <a:gd name="connsiteX2346" fmla="*/ 1381922 w 1591877"/>
                <a:gd name="connsiteY2346" fmla="*/ 379397 h 755236"/>
                <a:gd name="connsiteX2347" fmla="*/ 1384295 w 1591877"/>
                <a:gd name="connsiteY2347" fmla="*/ 379646 h 755236"/>
                <a:gd name="connsiteX2348" fmla="*/ 1386668 w 1591877"/>
                <a:gd name="connsiteY2348" fmla="*/ 379961 h 755236"/>
                <a:gd name="connsiteX2349" fmla="*/ 1389041 w 1591877"/>
                <a:gd name="connsiteY2349" fmla="*/ 380324 h 755236"/>
                <a:gd name="connsiteX2350" fmla="*/ 1393784 w 1591877"/>
                <a:gd name="connsiteY2350" fmla="*/ 381141 h 755236"/>
                <a:gd name="connsiteX2351" fmla="*/ 1398530 w 1591877"/>
                <a:gd name="connsiteY2351" fmla="*/ 381973 h 755236"/>
                <a:gd name="connsiteX2352" fmla="*/ 1403276 w 1591877"/>
                <a:gd name="connsiteY2352" fmla="*/ 382715 h 755236"/>
                <a:gd name="connsiteX2353" fmla="*/ 1408023 w 1591877"/>
                <a:gd name="connsiteY2353" fmla="*/ 383288 h 755236"/>
                <a:gd name="connsiteX2354" fmla="*/ 1412769 w 1591877"/>
                <a:gd name="connsiteY2354" fmla="*/ 383647 h 755236"/>
                <a:gd name="connsiteX2355" fmla="*/ 1417068 w 1591877"/>
                <a:gd name="connsiteY2355" fmla="*/ 383775 h 755236"/>
                <a:gd name="connsiteX2356" fmla="*/ 1421367 w 1591877"/>
                <a:gd name="connsiteY2356" fmla="*/ 383728 h 755236"/>
                <a:gd name="connsiteX2357" fmla="*/ 1425665 w 1591877"/>
                <a:gd name="connsiteY2357" fmla="*/ 383539 h 755236"/>
                <a:gd name="connsiteX2358" fmla="*/ 1429964 w 1591877"/>
                <a:gd name="connsiteY2358" fmla="*/ 383244 h 755236"/>
                <a:gd name="connsiteX2359" fmla="*/ 1438562 w 1591877"/>
                <a:gd name="connsiteY2359" fmla="*/ 382524 h 755236"/>
                <a:gd name="connsiteX2360" fmla="*/ 1447163 w 1591877"/>
                <a:gd name="connsiteY2360" fmla="*/ 381896 h 755236"/>
                <a:gd name="connsiteX2361" fmla="*/ 1460815 w 1591877"/>
                <a:gd name="connsiteY2361" fmla="*/ 381544 h 755236"/>
                <a:gd name="connsiteX2362" fmla="*/ 1474471 w 1591877"/>
                <a:gd name="connsiteY2362" fmla="*/ 381903 h 755236"/>
                <a:gd name="connsiteX2363" fmla="*/ 1519520 w 1591877"/>
                <a:gd name="connsiteY2363" fmla="*/ 382348 h 755236"/>
                <a:gd name="connsiteX2364" fmla="*/ 1555026 w 1591877"/>
                <a:gd name="connsiteY2364" fmla="*/ 382169 h 755236"/>
                <a:gd name="connsiteX2365" fmla="*/ 1591877 w 1591877"/>
                <a:gd name="connsiteY2365" fmla="*/ 382299 h 75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</a:cxnLst>
              <a:rect l="l" t="t" r="r" b="b"/>
              <a:pathLst>
                <a:path w="1591877" h="755236">
                  <a:moveTo>
                    <a:pt x="0" y="382299"/>
                  </a:moveTo>
                  <a:lnTo>
                    <a:pt x="33199" y="382196"/>
                  </a:lnTo>
                  <a:lnTo>
                    <a:pt x="72358" y="382348"/>
                  </a:lnTo>
                  <a:lnTo>
                    <a:pt x="110236" y="382185"/>
                  </a:lnTo>
                  <a:lnTo>
                    <a:pt x="127475" y="381590"/>
                  </a:lnTo>
                  <a:lnTo>
                    <a:pt x="136094" y="381573"/>
                  </a:lnTo>
                  <a:lnTo>
                    <a:pt x="144714" y="381896"/>
                  </a:lnTo>
                  <a:lnTo>
                    <a:pt x="153590" y="382546"/>
                  </a:lnTo>
                  <a:lnTo>
                    <a:pt x="162467" y="383286"/>
                  </a:lnTo>
                  <a:lnTo>
                    <a:pt x="166901" y="383579"/>
                  </a:lnTo>
                  <a:lnTo>
                    <a:pt x="171340" y="383750"/>
                  </a:lnTo>
                  <a:lnTo>
                    <a:pt x="175778" y="383761"/>
                  </a:lnTo>
                  <a:lnTo>
                    <a:pt x="180212" y="383583"/>
                  </a:lnTo>
                  <a:lnTo>
                    <a:pt x="184823" y="383187"/>
                  </a:lnTo>
                  <a:lnTo>
                    <a:pt x="189430" y="382597"/>
                  </a:lnTo>
                  <a:lnTo>
                    <a:pt x="194037" y="381854"/>
                  </a:lnTo>
                  <a:lnTo>
                    <a:pt x="198644" y="381042"/>
                  </a:lnTo>
                  <a:lnTo>
                    <a:pt x="203250" y="380258"/>
                  </a:lnTo>
                  <a:lnTo>
                    <a:pt x="205554" y="379910"/>
                  </a:lnTo>
                  <a:lnTo>
                    <a:pt x="207857" y="379613"/>
                  </a:lnTo>
                  <a:lnTo>
                    <a:pt x="210164" y="379380"/>
                  </a:lnTo>
                  <a:lnTo>
                    <a:pt x="212468" y="379221"/>
                  </a:lnTo>
                  <a:lnTo>
                    <a:pt x="214771" y="379148"/>
                  </a:lnTo>
                  <a:lnTo>
                    <a:pt x="217075" y="379175"/>
                  </a:lnTo>
                  <a:lnTo>
                    <a:pt x="219569" y="379318"/>
                  </a:lnTo>
                  <a:lnTo>
                    <a:pt x="222063" y="379589"/>
                  </a:lnTo>
                  <a:lnTo>
                    <a:pt x="224561" y="379983"/>
                  </a:lnTo>
                  <a:lnTo>
                    <a:pt x="227055" y="380500"/>
                  </a:lnTo>
                  <a:lnTo>
                    <a:pt x="229549" y="381128"/>
                  </a:lnTo>
                  <a:lnTo>
                    <a:pt x="232044" y="381852"/>
                  </a:lnTo>
                  <a:lnTo>
                    <a:pt x="237036" y="383501"/>
                  </a:lnTo>
                  <a:lnTo>
                    <a:pt x="242024" y="385237"/>
                  </a:lnTo>
                  <a:lnTo>
                    <a:pt x="244518" y="386053"/>
                  </a:lnTo>
                  <a:lnTo>
                    <a:pt x="247012" y="386793"/>
                  </a:lnTo>
                  <a:lnTo>
                    <a:pt x="249510" y="387416"/>
                  </a:lnTo>
                  <a:lnTo>
                    <a:pt x="250757" y="387674"/>
                  </a:lnTo>
                  <a:lnTo>
                    <a:pt x="252004" y="387892"/>
                  </a:lnTo>
                  <a:lnTo>
                    <a:pt x="253252" y="388066"/>
                  </a:lnTo>
                  <a:lnTo>
                    <a:pt x="254499" y="388189"/>
                  </a:lnTo>
                  <a:lnTo>
                    <a:pt x="255746" y="388264"/>
                  </a:lnTo>
                  <a:lnTo>
                    <a:pt x="256993" y="388284"/>
                  </a:lnTo>
                  <a:lnTo>
                    <a:pt x="258009" y="388257"/>
                  </a:lnTo>
                  <a:lnTo>
                    <a:pt x="259021" y="388196"/>
                  </a:lnTo>
                  <a:lnTo>
                    <a:pt x="260033" y="388092"/>
                  </a:lnTo>
                  <a:lnTo>
                    <a:pt x="261050" y="387951"/>
                  </a:lnTo>
                  <a:lnTo>
                    <a:pt x="262062" y="387771"/>
                  </a:lnTo>
                  <a:lnTo>
                    <a:pt x="263074" y="387551"/>
                  </a:lnTo>
                  <a:lnTo>
                    <a:pt x="264090" y="387289"/>
                  </a:lnTo>
                  <a:lnTo>
                    <a:pt x="265103" y="386989"/>
                  </a:lnTo>
                  <a:lnTo>
                    <a:pt x="266119" y="386650"/>
                  </a:lnTo>
                  <a:lnTo>
                    <a:pt x="267131" y="386276"/>
                  </a:lnTo>
                  <a:lnTo>
                    <a:pt x="269159" y="385415"/>
                  </a:lnTo>
                  <a:lnTo>
                    <a:pt x="271184" y="384420"/>
                  </a:lnTo>
                  <a:lnTo>
                    <a:pt x="273212" y="383310"/>
                  </a:lnTo>
                  <a:lnTo>
                    <a:pt x="277269" y="380828"/>
                  </a:lnTo>
                  <a:lnTo>
                    <a:pt x="281322" y="378177"/>
                  </a:lnTo>
                  <a:lnTo>
                    <a:pt x="285379" y="375612"/>
                  </a:lnTo>
                  <a:lnTo>
                    <a:pt x="287404" y="374447"/>
                  </a:lnTo>
                  <a:lnTo>
                    <a:pt x="288420" y="373908"/>
                  </a:lnTo>
                  <a:lnTo>
                    <a:pt x="289432" y="373406"/>
                  </a:lnTo>
                  <a:lnTo>
                    <a:pt x="290694" y="372838"/>
                  </a:lnTo>
                  <a:lnTo>
                    <a:pt x="291952" y="372338"/>
                  </a:lnTo>
                  <a:lnTo>
                    <a:pt x="292583" y="372116"/>
                  </a:lnTo>
                  <a:lnTo>
                    <a:pt x="293214" y="371913"/>
                  </a:lnTo>
                  <a:lnTo>
                    <a:pt x="293841" y="371733"/>
                  </a:lnTo>
                  <a:lnTo>
                    <a:pt x="294472" y="371574"/>
                  </a:lnTo>
                  <a:lnTo>
                    <a:pt x="295102" y="371437"/>
                  </a:lnTo>
                  <a:lnTo>
                    <a:pt x="295733" y="371323"/>
                  </a:lnTo>
                  <a:lnTo>
                    <a:pt x="296364" y="371233"/>
                  </a:lnTo>
                  <a:lnTo>
                    <a:pt x="296991" y="371169"/>
                  </a:lnTo>
                  <a:lnTo>
                    <a:pt x="297622" y="371127"/>
                  </a:lnTo>
                  <a:lnTo>
                    <a:pt x="298253" y="371114"/>
                  </a:lnTo>
                  <a:lnTo>
                    <a:pt x="298884" y="371125"/>
                  </a:lnTo>
                  <a:lnTo>
                    <a:pt x="299511" y="371162"/>
                  </a:lnTo>
                  <a:lnTo>
                    <a:pt x="300142" y="371226"/>
                  </a:lnTo>
                  <a:lnTo>
                    <a:pt x="300773" y="371319"/>
                  </a:lnTo>
                  <a:lnTo>
                    <a:pt x="301404" y="371440"/>
                  </a:lnTo>
                  <a:lnTo>
                    <a:pt x="302031" y="371585"/>
                  </a:lnTo>
                  <a:lnTo>
                    <a:pt x="302662" y="371761"/>
                  </a:lnTo>
                  <a:lnTo>
                    <a:pt x="303293" y="371964"/>
                  </a:lnTo>
                  <a:lnTo>
                    <a:pt x="303924" y="372195"/>
                  </a:lnTo>
                  <a:lnTo>
                    <a:pt x="304555" y="372455"/>
                  </a:lnTo>
                  <a:lnTo>
                    <a:pt x="305182" y="372741"/>
                  </a:lnTo>
                  <a:lnTo>
                    <a:pt x="305813" y="373056"/>
                  </a:lnTo>
                  <a:lnTo>
                    <a:pt x="307075" y="373765"/>
                  </a:lnTo>
                  <a:lnTo>
                    <a:pt x="308333" y="374582"/>
                  </a:lnTo>
                  <a:lnTo>
                    <a:pt x="309594" y="375500"/>
                  </a:lnTo>
                  <a:lnTo>
                    <a:pt x="310853" y="376515"/>
                  </a:lnTo>
                  <a:lnTo>
                    <a:pt x="312114" y="377623"/>
                  </a:lnTo>
                  <a:lnTo>
                    <a:pt x="314634" y="380075"/>
                  </a:lnTo>
                  <a:lnTo>
                    <a:pt x="317154" y="382786"/>
                  </a:lnTo>
                  <a:lnTo>
                    <a:pt x="319674" y="385670"/>
                  </a:lnTo>
                  <a:lnTo>
                    <a:pt x="324714" y="391543"/>
                  </a:lnTo>
                  <a:lnTo>
                    <a:pt x="327233" y="394306"/>
                  </a:lnTo>
                  <a:lnTo>
                    <a:pt x="329753" y="396794"/>
                  </a:lnTo>
                  <a:lnTo>
                    <a:pt x="330755" y="397681"/>
                  </a:lnTo>
                  <a:lnTo>
                    <a:pt x="331756" y="398500"/>
                  </a:lnTo>
                  <a:lnTo>
                    <a:pt x="332757" y="399245"/>
                  </a:lnTo>
                  <a:lnTo>
                    <a:pt x="333759" y="399907"/>
                  </a:lnTo>
                  <a:lnTo>
                    <a:pt x="334258" y="400205"/>
                  </a:lnTo>
                  <a:lnTo>
                    <a:pt x="334760" y="400480"/>
                  </a:lnTo>
                  <a:lnTo>
                    <a:pt x="335263" y="400733"/>
                  </a:lnTo>
                  <a:lnTo>
                    <a:pt x="335761" y="400962"/>
                  </a:lnTo>
                  <a:lnTo>
                    <a:pt x="336260" y="401165"/>
                  </a:lnTo>
                  <a:lnTo>
                    <a:pt x="336763" y="401343"/>
                  </a:lnTo>
                  <a:lnTo>
                    <a:pt x="337262" y="401495"/>
                  </a:lnTo>
                  <a:lnTo>
                    <a:pt x="337764" y="401623"/>
                  </a:lnTo>
                  <a:lnTo>
                    <a:pt x="338263" y="401720"/>
                  </a:lnTo>
                  <a:lnTo>
                    <a:pt x="338512" y="401759"/>
                  </a:lnTo>
                  <a:lnTo>
                    <a:pt x="338765" y="401792"/>
                  </a:lnTo>
                  <a:lnTo>
                    <a:pt x="339015" y="401817"/>
                  </a:lnTo>
                  <a:lnTo>
                    <a:pt x="339264" y="401834"/>
                  </a:lnTo>
                  <a:lnTo>
                    <a:pt x="339517" y="401845"/>
                  </a:lnTo>
                  <a:lnTo>
                    <a:pt x="339767" y="401850"/>
                  </a:lnTo>
                  <a:lnTo>
                    <a:pt x="340016" y="401845"/>
                  </a:lnTo>
                  <a:lnTo>
                    <a:pt x="340266" y="401834"/>
                  </a:lnTo>
                  <a:lnTo>
                    <a:pt x="340515" y="401817"/>
                  </a:lnTo>
                  <a:lnTo>
                    <a:pt x="340768" y="401792"/>
                  </a:lnTo>
                  <a:lnTo>
                    <a:pt x="341018" y="401759"/>
                  </a:lnTo>
                  <a:lnTo>
                    <a:pt x="341267" y="401717"/>
                  </a:lnTo>
                  <a:lnTo>
                    <a:pt x="341516" y="401671"/>
                  </a:lnTo>
                  <a:lnTo>
                    <a:pt x="341769" y="401616"/>
                  </a:lnTo>
                  <a:lnTo>
                    <a:pt x="342268" y="401484"/>
                  </a:lnTo>
                  <a:lnTo>
                    <a:pt x="342771" y="401319"/>
                  </a:lnTo>
                  <a:lnTo>
                    <a:pt x="343270" y="401127"/>
                  </a:lnTo>
                  <a:lnTo>
                    <a:pt x="343768" y="400903"/>
                  </a:lnTo>
                  <a:lnTo>
                    <a:pt x="344271" y="400647"/>
                  </a:lnTo>
                  <a:lnTo>
                    <a:pt x="344770" y="400363"/>
                  </a:lnTo>
                  <a:lnTo>
                    <a:pt x="345272" y="400048"/>
                  </a:lnTo>
                  <a:lnTo>
                    <a:pt x="345771" y="399703"/>
                  </a:lnTo>
                  <a:lnTo>
                    <a:pt x="346773" y="398919"/>
                  </a:lnTo>
                  <a:lnTo>
                    <a:pt x="347774" y="398016"/>
                  </a:lnTo>
                  <a:lnTo>
                    <a:pt x="348775" y="396997"/>
                  </a:lnTo>
                  <a:lnTo>
                    <a:pt x="349776" y="395865"/>
                  </a:lnTo>
                  <a:lnTo>
                    <a:pt x="351779" y="393271"/>
                  </a:lnTo>
                  <a:lnTo>
                    <a:pt x="353782" y="390279"/>
                  </a:lnTo>
                  <a:lnTo>
                    <a:pt x="357787" y="383314"/>
                  </a:lnTo>
                  <a:lnTo>
                    <a:pt x="361789" y="375513"/>
                  </a:lnTo>
                  <a:lnTo>
                    <a:pt x="366154" y="366873"/>
                  </a:lnTo>
                  <a:lnTo>
                    <a:pt x="368336" y="362795"/>
                  </a:lnTo>
                  <a:lnTo>
                    <a:pt x="370515" y="359052"/>
                  </a:lnTo>
                  <a:lnTo>
                    <a:pt x="372697" y="355769"/>
                  </a:lnTo>
                  <a:lnTo>
                    <a:pt x="373787" y="354338"/>
                  </a:lnTo>
                  <a:lnTo>
                    <a:pt x="374880" y="353065"/>
                  </a:lnTo>
                  <a:lnTo>
                    <a:pt x="375969" y="351964"/>
                  </a:lnTo>
                  <a:lnTo>
                    <a:pt x="376516" y="351484"/>
                  </a:lnTo>
                  <a:lnTo>
                    <a:pt x="377058" y="351051"/>
                  </a:lnTo>
                  <a:lnTo>
                    <a:pt x="377605" y="350663"/>
                  </a:lnTo>
                  <a:lnTo>
                    <a:pt x="378152" y="350331"/>
                  </a:lnTo>
                  <a:lnTo>
                    <a:pt x="378423" y="350181"/>
                  </a:lnTo>
                  <a:lnTo>
                    <a:pt x="378694" y="350046"/>
                  </a:lnTo>
                  <a:lnTo>
                    <a:pt x="378969" y="349923"/>
                  </a:lnTo>
                  <a:lnTo>
                    <a:pt x="379241" y="349815"/>
                  </a:lnTo>
                  <a:lnTo>
                    <a:pt x="379516" y="349721"/>
                  </a:lnTo>
                  <a:lnTo>
                    <a:pt x="379787" y="349639"/>
                  </a:lnTo>
                  <a:lnTo>
                    <a:pt x="380059" y="349571"/>
                  </a:lnTo>
                  <a:lnTo>
                    <a:pt x="380334" y="349516"/>
                  </a:lnTo>
                  <a:lnTo>
                    <a:pt x="380605" y="349476"/>
                  </a:lnTo>
                  <a:lnTo>
                    <a:pt x="380877" y="349450"/>
                  </a:lnTo>
                  <a:lnTo>
                    <a:pt x="381152" y="349439"/>
                  </a:lnTo>
                  <a:lnTo>
                    <a:pt x="381423" y="349441"/>
                  </a:lnTo>
                  <a:lnTo>
                    <a:pt x="381695" y="349456"/>
                  </a:lnTo>
                  <a:lnTo>
                    <a:pt x="381970" y="349489"/>
                  </a:lnTo>
                  <a:lnTo>
                    <a:pt x="382241" y="349533"/>
                  </a:lnTo>
                  <a:lnTo>
                    <a:pt x="382513" y="349595"/>
                  </a:lnTo>
                  <a:lnTo>
                    <a:pt x="382788" y="349670"/>
                  </a:lnTo>
                  <a:lnTo>
                    <a:pt x="383059" y="349758"/>
                  </a:lnTo>
                  <a:lnTo>
                    <a:pt x="383331" y="349864"/>
                  </a:lnTo>
                  <a:lnTo>
                    <a:pt x="383606" y="349983"/>
                  </a:lnTo>
                  <a:lnTo>
                    <a:pt x="383877" y="350115"/>
                  </a:lnTo>
                  <a:lnTo>
                    <a:pt x="384149" y="350264"/>
                  </a:lnTo>
                  <a:lnTo>
                    <a:pt x="384424" y="350427"/>
                  </a:lnTo>
                  <a:lnTo>
                    <a:pt x="384695" y="350606"/>
                  </a:lnTo>
                  <a:lnTo>
                    <a:pt x="385242" y="351009"/>
                  </a:lnTo>
                  <a:lnTo>
                    <a:pt x="385784" y="351469"/>
                  </a:lnTo>
                  <a:lnTo>
                    <a:pt x="386331" y="351991"/>
                  </a:lnTo>
                  <a:lnTo>
                    <a:pt x="386878" y="352572"/>
                  </a:lnTo>
                  <a:lnTo>
                    <a:pt x="387967" y="353913"/>
                  </a:lnTo>
                  <a:lnTo>
                    <a:pt x="389056" y="355487"/>
                  </a:lnTo>
                  <a:lnTo>
                    <a:pt x="390149" y="357288"/>
                  </a:lnTo>
                  <a:lnTo>
                    <a:pt x="392332" y="361549"/>
                  </a:lnTo>
                  <a:lnTo>
                    <a:pt x="394510" y="366618"/>
                  </a:lnTo>
                  <a:lnTo>
                    <a:pt x="396693" y="372389"/>
                  </a:lnTo>
                  <a:lnTo>
                    <a:pt x="401373" y="386511"/>
                  </a:lnTo>
                  <a:lnTo>
                    <a:pt x="406057" y="401629"/>
                  </a:lnTo>
                  <a:lnTo>
                    <a:pt x="408397" y="408966"/>
                  </a:lnTo>
                  <a:lnTo>
                    <a:pt x="410737" y="415816"/>
                  </a:lnTo>
                  <a:lnTo>
                    <a:pt x="413081" y="421930"/>
                  </a:lnTo>
                  <a:lnTo>
                    <a:pt x="415421" y="427067"/>
                  </a:lnTo>
                  <a:lnTo>
                    <a:pt x="416591" y="429199"/>
                  </a:lnTo>
                  <a:lnTo>
                    <a:pt x="417761" y="431006"/>
                  </a:lnTo>
                  <a:lnTo>
                    <a:pt x="418348" y="431782"/>
                  </a:lnTo>
                  <a:lnTo>
                    <a:pt x="418931" y="432466"/>
                  </a:lnTo>
                  <a:lnTo>
                    <a:pt x="419518" y="433059"/>
                  </a:lnTo>
                  <a:lnTo>
                    <a:pt x="419808" y="433321"/>
                  </a:lnTo>
                  <a:lnTo>
                    <a:pt x="420102" y="433556"/>
                  </a:lnTo>
                  <a:lnTo>
                    <a:pt x="420395" y="433770"/>
                  </a:lnTo>
                  <a:lnTo>
                    <a:pt x="420688" y="433959"/>
                  </a:lnTo>
                  <a:lnTo>
                    <a:pt x="420982" y="434122"/>
                  </a:lnTo>
                  <a:lnTo>
                    <a:pt x="421129" y="434195"/>
                  </a:lnTo>
                  <a:lnTo>
                    <a:pt x="421272" y="434261"/>
                  </a:lnTo>
                  <a:lnTo>
                    <a:pt x="421418" y="434322"/>
                  </a:lnTo>
                  <a:lnTo>
                    <a:pt x="421565" y="434375"/>
                  </a:lnTo>
                  <a:lnTo>
                    <a:pt x="421712" y="434422"/>
                  </a:lnTo>
                  <a:lnTo>
                    <a:pt x="421858" y="434463"/>
                  </a:lnTo>
                  <a:lnTo>
                    <a:pt x="422005" y="434499"/>
                  </a:lnTo>
                  <a:lnTo>
                    <a:pt x="422152" y="434527"/>
                  </a:lnTo>
                  <a:lnTo>
                    <a:pt x="422299" y="434547"/>
                  </a:lnTo>
                  <a:lnTo>
                    <a:pt x="422445" y="434562"/>
                  </a:lnTo>
                  <a:lnTo>
                    <a:pt x="422588" y="434571"/>
                  </a:lnTo>
                  <a:lnTo>
                    <a:pt x="422735" y="434573"/>
                  </a:lnTo>
                  <a:lnTo>
                    <a:pt x="422882" y="434571"/>
                  </a:lnTo>
                  <a:lnTo>
                    <a:pt x="423029" y="434560"/>
                  </a:lnTo>
                  <a:lnTo>
                    <a:pt x="423175" y="434543"/>
                  </a:lnTo>
                  <a:lnTo>
                    <a:pt x="423322" y="434518"/>
                  </a:lnTo>
                  <a:lnTo>
                    <a:pt x="423469" y="434488"/>
                  </a:lnTo>
                  <a:lnTo>
                    <a:pt x="423615" y="434450"/>
                  </a:lnTo>
                  <a:lnTo>
                    <a:pt x="423758" y="434406"/>
                  </a:lnTo>
                  <a:lnTo>
                    <a:pt x="423905" y="434358"/>
                  </a:lnTo>
                  <a:lnTo>
                    <a:pt x="424052" y="434300"/>
                  </a:lnTo>
                  <a:lnTo>
                    <a:pt x="424199" y="434237"/>
                  </a:lnTo>
                  <a:lnTo>
                    <a:pt x="424345" y="434166"/>
                  </a:lnTo>
                  <a:lnTo>
                    <a:pt x="424492" y="434089"/>
                  </a:lnTo>
                  <a:lnTo>
                    <a:pt x="424785" y="433915"/>
                  </a:lnTo>
                  <a:lnTo>
                    <a:pt x="425079" y="433713"/>
                  </a:lnTo>
                  <a:lnTo>
                    <a:pt x="425369" y="433484"/>
                  </a:lnTo>
                  <a:lnTo>
                    <a:pt x="425662" y="433230"/>
                  </a:lnTo>
                  <a:lnTo>
                    <a:pt x="425956" y="432946"/>
                  </a:lnTo>
                  <a:lnTo>
                    <a:pt x="426539" y="432301"/>
                  </a:lnTo>
                  <a:lnTo>
                    <a:pt x="427126" y="431546"/>
                  </a:lnTo>
                  <a:lnTo>
                    <a:pt x="427712" y="430685"/>
                  </a:lnTo>
                  <a:lnTo>
                    <a:pt x="428296" y="429714"/>
                  </a:lnTo>
                  <a:lnTo>
                    <a:pt x="429466" y="427453"/>
                  </a:lnTo>
                  <a:lnTo>
                    <a:pt x="430636" y="424773"/>
                  </a:lnTo>
                  <a:lnTo>
                    <a:pt x="431806" y="421682"/>
                  </a:lnTo>
                  <a:lnTo>
                    <a:pt x="432976" y="418198"/>
                  </a:lnTo>
                  <a:lnTo>
                    <a:pt x="434150" y="414341"/>
                  </a:lnTo>
                  <a:lnTo>
                    <a:pt x="436321" y="406260"/>
                  </a:lnTo>
                  <a:lnTo>
                    <a:pt x="438496" y="397138"/>
                  </a:lnTo>
                  <a:lnTo>
                    <a:pt x="440668" y="387187"/>
                  </a:lnTo>
                  <a:lnTo>
                    <a:pt x="442843" y="376652"/>
                  </a:lnTo>
                  <a:lnTo>
                    <a:pt x="447189" y="354935"/>
                  </a:lnTo>
                  <a:lnTo>
                    <a:pt x="449364" y="344355"/>
                  </a:lnTo>
                  <a:lnTo>
                    <a:pt x="451539" y="334369"/>
                  </a:lnTo>
                  <a:lnTo>
                    <a:pt x="453711" y="325289"/>
                  </a:lnTo>
                  <a:lnTo>
                    <a:pt x="454800" y="321182"/>
                  </a:lnTo>
                  <a:lnTo>
                    <a:pt x="455886" y="317411"/>
                  </a:lnTo>
                  <a:lnTo>
                    <a:pt x="456971" y="314009"/>
                  </a:lnTo>
                  <a:lnTo>
                    <a:pt x="458061" y="311005"/>
                  </a:lnTo>
                  <a:lnTo>
                    <a:pt x="459147" y="308434"/>
                  </a:lnTo>
                  <a:lnTo>
                    <a:pt x="460232" y="306318"/>
                  </a:lnTo>
                  <a:lnTo>
                    <a:pt x="460775" y="305439"/>
                  </a:lnTo>
                  <a:lnTo>
                    <a:pt x="461318" y="304684"/>
                  </a:lnTo>
                  <a:lnTo>
                    <a:pt x="461593" y="304351"/>
                  </a:lnTo>
                  <a:lnTo>
                    <a:pt x="461864" y="304054"/>
                  </a:lnTo>
                  <a:lnTo>
                    <a:pt x="462136" y="303786"/>
                  </a:lnTo>
                  <a:lnTo>
                    <a:pt x="462407" y="303552"/>
                  </a:lnTo>
                  <a:lnTo>
                    <a:pt x="462543" y="303446"/>
                  </a:lnTo>
                  <a:lnTo>
                    <a:pt x="462679" y="303350"/>
                  </a:lnTo>
                  <a:lnTo>
                    <a:pt x="462814" y="303261"/>
                  </a:lnTo>
                  <a:lnTo>
                    <a:pt x="462950" y="303180"/>
                  </a:lnTo>
                  <a:lnTo>
                    <a:pt x="463086" y="303107"/>
                  </a:lnTo>
                  <a:lnTo>
                    <a:pt x="463222" y="303043"/>
                  </a:lnTo>
                  <a:lnTo>
                    <a:pt x="463357" y="302988"/>
                  </a:lnTo>
                  <a:lnTo>
                    <a:pt x="463493" y="302942"/>
                  </a:lnTo>
                  <a:lnTo>
                    <a:pt x="463563" y="302920"/>
                  </a:lnTo>
                  <a:lnTo>
                    <a:pt x="463629" y="302903"/>
                  </a:lnTo>
                  <a:lnTo>
                    <a:pt x="463698" y="302885"/>
                  </a:lnTo>
                  <a:lnTo>
                    <a:pt x="463764" y="302872"/>
                  </a:lnTo>
                  <a:lnTo>
                    <a:pt x="463834" y="302861"/>
                  </a:lnTo>
                  <a:lnTo>
                    <a:pt x="463900" y="302850"/>
                  </a:lnTo>
                  <a:lnTo>
                    <a:pt x="463970" y="302841"/>
                  </a:lnTo>
                  <a:lnTo>
                    <a:pt x="464036" y="302837"/>
                  </a:lnTo>
                  <a:lnTo>
                    <a:pt x="464106" y="302832"/>
                  </a:lnTo>
                  <a:lnTo>
                    <a:pt x="464172" y="302832"/>
                  </a:lnTo>
                  <a:lnTo>
                    <a:pt x="464241" y="302832"/>
                  </a:lnTo>
                  <a:lnTo>
                    <a:pt x="464307" y="302834"/>
                  </a:lnTo>
                  <a:lnTo>
                    <a:pt x="464377" y="302839"/>
                  </a:lnTo>
                  <a:lnTo>
                    <a:pt x="464443" y="302845"/>
                  </a:lnTo>
                  <a:lnTo>
                    <a:pt x="464513" y="302856"/>
                  </a:lnTo>
                  <a:lnTo>
                    <a:pt x="464579" y="302867"/>
                  </a:lnTo>
                  <a:lnTo>
                    <a:pt x="464648" y="302881"/>
                  </a:lnTo>
                  <a:lnTo>
                    <a:pt x="464714" y="302896"/>
                  </a:lnTo>
                  <a:lnTo>
                    <a:pt x="464784" y="302914"/>
                  </a:lnTo>
                  <a:lnTo>
                    <a:pt x="464850" y="302933"/>
                  </a:lnTo>
                  <a:lnTo>
                    <a:pt x="464986" y="302980"/>
                  </a:lnTo>
                  <a:lnTo>
                    <a:pt x="465125" y="303035"/>
                  </a:lnTo>
                  <a:lnTo>
                    <a:pt x="465261" y="303099"/>
                  </a:lnTo>
                  <a:lnTo>
                    <a:pt x="465397" y="303169"/>
                  </a:lnTo>
                  <a:lnTo>
                    <a:pt x="465532" y="303250"/>
                  </a:lnTo>
                  <a:lnTo>
                    <a:pt x="465668" y="303341"/>
                  </a:lnTo>
                  <a:lnTo>
                    <a:pt x="465804" y="303438"/>
                  </a:lnTo>
                  <a:lnTo>
                    <a:pt x="465940" y="303545"/>
                  </a:lnTo>
                  <a:lnTo>
                    <a:pt x="466211" y="303783"/>
                  </a:lnTo>
                  <a:lnTo>
                    <a:pt x="466482" y="304059"/>
                  </a:lnTo>
                  <a:lnTo>
                    <a:pt x="466754" y="304369"/>
                  </a:lnTo>
                  <a:lnTo>
                    <a:pt x="467297" y="305093"/>
                  </a:lnTo>
                  <a:lnTo>
                    <a:pt x="467839" y="305957"/>
                  </a:lnTo>
                  <a:lnTo>
                    <a:pt x="468382" y="306961"/>
                  </a:lnTo>
                  <a:lnTo>
                    <a:pt x="468929" y="308106"/>
                  </a:lnTo>
                  <a:lnTo>
                    <a:pt x="470103" y="311052"/>
                  </a:lnTo>
                  <a:lnTo>
                    <a:pt x="471276" y="314638"/>
                  </a:lnTo>
                  <a:lnTo>
                    <a:pt x="472450" y="318848"/>
                  </a:lnTo>
                  <a:lnTo>
                    <a:pt x="473624" y="323664"/>
                  </a:lnTo>
                  <a:lnTo>
                    <a:pt x="474801" y="329056"/>
                  </a:lnTo>
                  <a:lnTo>
                    <a:pt x="475975" y="334995"/>
                  </a:lnTo>
                  <a:lnTo>
                    <a:pt x="477149" y="341444"/>
                  </a:lnTo>
                  <a:lnTo>
                    <a:pt x="478322" y="348360"/>
                  </a:lnTo>
                  <a:lnTo>
                    <a:pt x="479496" y="355696"/>
                  </a:lnTo>
                  <a:lnTo>
                    <a:pt x="480670" y="363405"/>
                  </a:lnTo>
                  <a:lnTo>
                    <a:pt x="483021" y="379712"/>
                  </a:lnTo>
                  <a:lnTo>
                    <a:pt x="485368" y="396796"/>
                  </a:lnTo>
                  <a:lnTo>
                    <a:pt x="487716" y="414131"/>
                  </a:lnTo>
                  <a:lnTo>
                    <a:pt x="490067" y="431156"/>
                  </a:lnTo>
                  <a:lnTo>
                    <a:pt x="491241" y="439376"/>
                  </a:lnTo>
                  <a:lnTo>
                    <a:pt x="492415" y="447302"/>
                  </a:lnTo>
                  <a:lnTo>
                    <a:pt x="493588" y="454870"/>
                  </a:lnTo>
                  <a:lnTo>
                    <a:pt x="494762" y="462004"/>
                  </a:lnTo>
                  <a:lnTo>
                    <a:pt x="495936" y="468643"/>
                  </a:lnTo>
                  <a:lnTo>
                    <a:pt x="497113" y="474720"/>
                  </a:lnTo>
                  <a:lnTo>
                    <a:pt x="498287" y="480174"/>
                  </a:lnTo>
                  <a:lnTo>
                    <a:pt x="498874" y="482651"/>
                  </a:lnTo>
                  <a:lnTo>
                    <a:pt x="499461" y="484952"/>
                  </a:lnTo>
                  <a:lnTo>
                    <a:pt x="500048" y="487068"/>
                  </a:lnTo>
                  <a:lnTo>
                    <a:pt x="500634" y="488997"/>
                  </a:lnTo>
                  <a:lnTo>
                    <a:pt x="501221" y="490730"/>
                  </a:lnTo>
                  <a:lnTo>
                    <a:pt x="501808" y="492262"/>
                  </a:lnTo>
                  <a:lnTo>
                    <a:pt x="502395" y="493592"/>
                  </a:lnTo>
                  <a:lnTo>
                    <a:pt x="502982" y="494708"/>
                  </a:lnTo>
                  <a:lnTo>
                    <a:pt x="503275" y="495188"/>
                  </a:lnTo>
                  <a:lnTo>
                    <a:pt x="503569" y="495613"/>
                  </a:lnTo>
                  <a:lnTo>
                    <a:pt x="503862" y="495983"/>
                  </a:lnTo>
                  <a:lnTo>
                    <a:pt x="504159" y="496300"/>
                  </a:lnTo>
                  <a:lnTo>
                    <a:pt x="504306" y="496437"/>
                  </a:lnTo>
                  <a:lnTo>
                    <a:pt x="504453" y="496560"/>
                  </a:lnTo>
                  <a:lnTo>
                    <a:pt x="504599" y="496668"/>
                  </a:lnTo>
                  <a:lnTo>
                    <a:pt x="504746" y="496765"/>
                  </a:lnTo>
                  <a:lnTo>
                    <a:pt x="504819" y="496807"/>
                  </a:lnTo>
                  <a:lnTo>
                    <a:pt x="504893" y="496844"/>
                  </a:lnTo>
                  <a:lnTo>
                    <a:pt x="504966" y="496879"/>
                  </a:lnTo>
                  <a:lnTo>
                    <a:pt x="505040" y="496912"/>
                  </a:lnTo>
                  <a:lnTo>
                    <a:pt x="505113" y="496941"/>
                  </a:lnTo>
                  <a:lnTo>
                    <a:pt x="505186" y="496965"/>
                  </a:lnTo>
                  <a:lnTo>
                    <a:pt x="505260" y="496985"/>
                  </a:lnTo>
                  <a:lnTo>
                    <a:pt x="505333" y="497003"/>
                  </a:lnTo>
                  <a:lnTo>
                    <a:pt x="505406" y="497018"/>
                  </a:lnTo>
                  <a:lnTo>
                    <a:pt x="505480" y="497029"/>
                  </a:lnTo>
                  <a:lnTo>
                    <a:pt x="505553" y="497036"/>
                  </a:lnTo>
                  <a:lnTo>
                    <a:pt x="505626" y="497038"/>
                  </a:lnTo>
                  <a:lnTo>
                    <a:pt x="505700" y="497038"/>
                  </a:lnTo>
                  <a:lnTo>
                    <a:pt x="505773" y="497034"/>
                  </a:lnTo>
                  <a:lnTo>
                    <a:pt x="505846" y="497027"/>
                  </a:lnTo>
                  <a:lnTo>
                    <a:pt x="505920" y="497016"/>
                  </a:lnTo>
                  <a:lnTo>
                    <a:pt x="505993" y="497000"/>
                  </a:lnTo>
                  <a:lnTo>
                    <a:pt x="506067" y="496983"/>
                  </a:lnTo>
                  <a:lnTo>
                    <a:pt x="506140" y="496961"/>
                  </a:lnTo>
                  <a:lnTo>
                    <a:pt x="506213" y="496937"/>
                  </a:lnTo>
                  <a:lnTo>
                    <a:pt x="506287" y="496908"/>
                  </a:lnTo>
                  <a:lnTo>
                    <a:pt x="506360" y="496875"/>
                  </a:lnTo>
                  <a:lnTo>
                    <a:pt x="506433" y="496838"/>
                  </a:lnTo>
                  <a:lnTo>
                    <a:pt x="506507" y="496798"/>
                  </a:lnTo>
                  <a:lnTo>
                    <a:pt x="506584" y="496752"/>
                  </a:lnTo>
                  <a:lnTo>
                    <a:pt x="506664" y="496701"/>
                  </a:lnTo>
                  <a:lnTo>
                    <a:pt x="506822" y="496587"/>
                  </a:lnTo>
                  <a:lnTo>
                    <a:pt x="506980" y="496454"/>
                  </a:lnTo>
                  <a:lnTo>
                    <a:pt x="507138" y="496307"/>
                  </a:lnTo>
                  <a:lnTo>
                    <a:pt x="507295" y="496142"/>
                  </a:lnTo>
                  <a:lnTo>
                    <a:pt x="507453" y="495961"/>
                  </a:lnTo>
                  <a:lnTo>
                    <a:pt x="507768" y="495547"/>
                  </a:lnTo>
                  <a:lnTo>
                    <a:pt x="508084" y="495067"/>
                  </a:lnTo>
                  <a:lnTo>
                    <a:pt x="508399" y="494519"/>
                  </a:lnTo>
                  <a:lnTo>
                    <a:pt x="509030" y="493220"/>
                  </a:lnTo>
                  <a:lnTo>
                    <a:pt x="509661" y="491652"/>
                  </a:lnTo>
                  <a:lnTo>
                    <a:pt x="510288" y="489814"/>
                  </a:lnTo>
                  <a:lnTo>
                    <a:pt x="510919" y="487709"/>
                  </a:lnTo>
                  <a:lnTo>
                    <a:pt x="511550" y="485339"/>
                  </a:lnTo>
                  <a:lnTo>
                    <a:pt x="512181" y="482708"/>
                  </a:lnTo>
                  <a:lnTo>
                    <a:pt x="512812" y="479817"/>
                  </a:lnTo>
                  <a:lnTo>
                    <a:pt x="513443" y="476673"/>
                  </a:lnTo>
                  <a:lnTo>
                    <a:pt x="514074" y="473278"/>
                  </a:lnTo>
                  <a:lnTo>
                    <a:pt x="514705" y="469638"/>
                  </a:lnTo>
                  <a:lnTo>
                    <a:pt x="515335" y="465761"/>
                  </a:lnTo>
                  <a:lnTo>
                    <a:pt x="515966" y="461650"/>
                  </a:lnTo>
                  <a:lnTo>
                    <a:pt x="516597" y="457316"/>
                  </a:lnTo>
                  <a:lnTo>
                    <a:pt x="517228" y="452765"/>
                  </a:lnTo>
                  <a:lnTo>
                    <a:pt x="517859" y="448005"/>
                  </a:lnTo>
                  <a:lnTo>
                    <a:pt x="518486" y="443046"/>
                  </a:lnTo>
                  <a:lnTo>
                    <a:pt x="519117" y="437896"/>
                  </a:lnTo>
                  <a:lnTo>
                    <a:pt x="520379" y="427072"/>
                  </a:lnTo>
                  <a:lnTo>
                    <a:pt x="521641" y="415613"/>
                  </a:lnTo>
                  <a:lnTo>
                    <a:pt x="522902" y="403620"/>
                  </a:lnTo>
                  <a:lnTo>
                    <a:pt x="524164" y="391193"/>
                  </a:lnTo>
                  <a:lnTo>
                    <a:pt x="526684" y="365466"/>
                  </a:lnTo>
                  <a:lnTo>
                    <a:pt x="529207" y="339354"/>
                  </a:lnTo>
                  <a:lnTo>
                    <a:pt x="530469" y="326454"/>
                  </a:lnTo>
                  <a:lnTo>
                    <a:pt x="531731" y="313824"/>
                  </a:lnTo>
                  <a:lnTo>
                    <a:pt x="532993" y="301586"/>
                  </a:lnTo>
                  <a:lnTo>
                    <a:pt x="534255" y="289859"/>
                  </a:lnTo>
                  <a:lnTo>
                    <a:pt x="535513" y="278768"/>
                  </a:lnTo>
                  <a:lnTo>
                    <a:pt x="536144" y="273495"/>
                  </a:lnTo>
                  <a:lnTo>
                    <a:pt x="536774" y="268424"/>
                  </a:lnTo>
                  <a:lnTo>
                    <a:pt x="537405" y="263566"/>
                  </a:lnTo>
                  <a:lnTo>
                    <a:pt x="538036" y="258938"/>
                  </a:lnTo>
                  <a:lnTo>
                    <a:pt x="538667" y="254550"/>
                  </a:lnTo>
                  <a:lnTo>
                    <a:pt x="539298" y="250417"/>
                  </a:lnTo>
                  <a:lnTo>
                    <a:pt x="539929" y="246548"/>
                  </a:lnTo>
                  <a:lnTo>
                    <a:pt x="540560" y="242955"/>
                  </a:lnTo>
                  <a:lnTo>
                    <a:pt x="541191" y="239650"/>
                  </a:lnTo>
                  <a:lnTo>
                    <a:pt x="541821" y="236644"/>
                  </a:lnTo>
                  <a:lnTo>
                    <a:pt x="542452" y="233945"/>
                  </a:lnTo>
                  <a:lnTo>
                    <a:pt x="543080" y="231562"/>
                  </a:lnTo>
                  <a:lnTo>
                    <a:pt x="543710" y="229506"/>
                  </a:lnTo>
                  <a:lnTo>
                    <a:pt x="544341" y="227782"/>
                  </a:lnTo>
                  <a:lnTo>
                    <a:pt x="544972" y="226397"/>
                  </a:lnTo>
                  <a:lnTo>
                    <a:pt x="545288" y="225835"/>
                  </a:lnTo>
                  <a:lnTo>
                    <a:pt x="545603" y="225360"/>
                  </a:lnTo>
                  <a:lnTo>
                    <a:pt x="545761" y="225155"/>
                  </a:lnTo>
                  <a:lnTo>
                    <a:pt x="545919" y="224972"/>
                  </a:lnTo>
                  <a:lnTo>
                    <a:pt x="546076" y="224812"/>
                  </a:lnTo>
                  <a:lnTo>
                    <a:pt x="546234" y="224673"/>
                  </a:lnTo>
                  <a:lnTo>
                    <a:pt x="546311" y="224611"/>
                  </a:lnTo>
                  <a:lnTo>
                    <a:pt x="546392" y="224556"/>
                  </a:lnTo>
                  <a:lnTo>
                    <a:pt x="546469" y="224506"/>
                  </a:lnTo>
                  <a:lnTo>
                    <a:pt x="546549" y="224464"/>
                  </a:lnTo>
                  <a:lnTo>
                    <a:pt x="546626" y="224424"/>
                  </a:lnTo>
                  <a:lnTo>
                    <a:pt x="546707" y="224391"/>
                  </a:lnTo>
                  <a:lnTo>
                    <a:pt x="546784" y="224365"/>
                  </a:lnTo>
                  <a:lnTo>
                    <a:pt x="546865" y="224343"/>
                  </a:lnTo>
                  <a:lnTo>
                    <a:pt x="546927" y="224329"/>
                  </a:lnTo>
                  <a:lnTo>
                    <a:pt x="546990" y="224321"/>
                  </a:lnTo>
                  <a:lnTo>
                    <a:pt x="547052" y="224314"/>
                  </a:lnTo>
                  <a:lnTo>
                    <a:pt x="547114" y="224312"/>
                  </a:lnTo>
                  <a:lnTo>
                    <a:pt x="547177" y="224312"/>
                  </a:lnTo>
                  <a:lnTo>
                    <a:pt x="547239" y="224316"/>
                  </a:lnTo>
                  <a:lnTo>
                    <a:pt x="547301" y="224325"/>
                  </a:lnTo>
                  <a:lnTo>
                    <a:pt x="547364" y="224336"/>
                  </a:lnTo>
                  <a:lnTo>
                    <a:pt x="547426" y="224351"/>
                  </a:lnTo>
                  <a:lnTo>
                    <a:pt x="547488" y="224371"/>
                  </a:lnTo>
                  <a:lnTo>
                    <a:pt x="547551" y="224393"/>
                  </a:lnTo>
                  <a:lnTo>
                    <a:pt x="547613" y="224420"/>
                  </a:lnTo>
                  <a:lnTo>
                    <a:pt x="547675" y="224448"/>
                  </a:lnTo>
                  <a:lnTo>
                    <a:pt x="547741" y="224481"/>
                  </a:lnTo>
                  <a:lnTo>
                    <a:pt x="547804" y="224519"/>
                  </a:lnTo>
                  <a:lnTo>
                    <a:pt x="547866" y="224558"/>
                  </a:lnTo>
                  <a:lnTo>
                    <a:pt x="547991" y="224651"/>
                  </a:lnTo>
                  <a:lnTo>
                    <a:pt x="548116" y="224757"/>
                  </a:lnTo>
                  <a:lnTo>
                    <a:pt x="548240" y="224875"/>
                  </a:lnTo>
                  <a:lnTo>
                    <a:pt x="548365" y="225010"/>
                  </a:lnTo>
                  <a:lnTo>
                    <a:pt x="548614" y="225322"/>
                  </a:lnTo>
                  <a:lnTo>
                    <a:pt x="548864" y="225692"/>
                  </a:lnTo>
                  <a:lnTo>
                    <a:pt x="549113" y="226119"/>
                  </a:lnTo>
                  <a:lnTo>
                    <a:pt x="549363" y="226606"/>
                  </a:lnTo>
                  <a:lnTo>
                    <a:pt x="549865" y="227751"/>
                  </a:lnTo>
                  <a:lnTo>
                    <a:pt x="550364" y="229127"/>
                  </a:lnTo>
                  <a:lnTo>
                    <a:pt x="550863" y="230732"/>
                  </a:lnTo>
                  <a:lnTo>
                    <a:pt x="551365" y="232569"/>
                  </a:lnTo>
                  <a:lnTo>
                    <a:pt x="551864" y="234636"/>
                  </a:lnTo>
                  <a:lnTo>
                    <a:pt x="552363" y="236928"/>
                  </a:lnTo>
                  <a:lnTo>
                    <a:pt x="552866" y="239447"/>
                  </a:lnTo>
                  <a:lnTo>
                    <a:pt x="553364" y="242191"/>
                  </a:lnTo>
                  <a:lnTo>
                    <a:pt x="553863" y="245155"/>
                  </a:lnTo>
                  <a:lnTo>
                    <a:pt x="554366" y="248338"/>
                  </a:lnTo>
                  <a:lnTo>
                    <a:pt x="554865" y="251736"/>
                  </a:lnTo>
                  <a:lnTo>
                    <a:pt x="555363" y="255347"/>
                  </a:lnTo>
                  <a:lnTo>
                    <a:pt x="555866" y="259165"/>
                  </a:lnTo>
                  <a:lnTo>
                    <a:pt x="556365" y="263186"/>
                  </a:lnTo>
                  <a:lnTo>
                    <a:pt x="556864" y="267406"/>
                  </a:lnTo>
                  <a:lnTo>
                    <a:pt x="557366" y="271823"/>
                  </a:lnTo>
                  <a:lnTo>
                    <a:pt x="557865" y="276430"/>
                  </a:lnTo>
                  <a:lnTo>
                    <a:pt x="558364" y="281219"/>
                  </a:lnTo>
                  <a:lnTo>
                    <a:pt x="558863" y="286186"/>
                  </a:lnTo>
                  <a:lnTo>
                    <a:pt x="559365" y="291325"/>
                  </a:lnTo>
                  <a:lnTo>
                    <a:pt x="559864" y="296632"/>
                  </a:lnTo>
                  <a:lnTo>
                    <a:pt x="560366" y="302097"/>
                  </a:lnTo>
                  <a:lnTo>
                    <a:pt x="560865" y="307716"/>
                  </a:lnTo>
                  <a:lnTo>
                    <a:pt x="561863" y="319379"/>
                  </a:lnTo>
                  <a:lnTo>
                    <a:pt x="562864" y="331562"/>
                  </a:lnTo>
                  <a:lnTo>
                    <a:pt x="563866" y="344203"/>
                  </a:lnTo>
                  <a:lnTo>
                    <a:pt x="564863" y="357231"/>
                  </a:lnTo>
                  <a:lnTo>
                    <a:pt x="565865" y="370577"/>
                  </a:lnTo>
                  <a:lnTo>
                    <a:pt x="566866" y="384164"/>
                  </a:lnTo>
                  <a:lnTo>
                    <a:pt x="568865" y="411764"/>
                  </a:lnTo>
                  <a:lnTo>
                    <a:pt x="570864" y="439398"/>
                  </a:lnTo>
                  <a:lnTo>
                    <a:pt x="571865" y="453025"/>
                  </a:lnTo>
                  <a:lnTo>
                    <a:pt x="572863" y="466419"/>
                  </a:lnTo>
                  <a:lnTo>
                    <a:pt x="573864" y="479496"/>
                  </a:lnTo>
                  <a:lnTo>
                    <a:pt x="574866" y="492176"/>
                  </a:lnTo>
                  <a:lnTo>
                    <a:pt x="575863" y="504383"/>
                  </a:lnTo>
                  <a:lnTo>
                    <a:pt x="576366" y="510282"/>
                  </a:lnTo>
                  <a:lnTo>
                    <a:pt x="576865" y="516036"/>
                  </a:lnTo>
                  <a:lnTo>
                    <a:pt x="577364" y="521630"/>
                  </a:lnTo>
                  <a:lnTo>
                    <a:pt x="577866" y="527060"/>
                  </a:lnTo>
                  <a:lnTo>
                    <a:pt x="578365" y="532314"/>
                  </a:lnTo>
                  <a:lnTo>
                    <a:pt x="578864" y="537385"/>
                  </a:lnTo>
                  <a:lnTo>
                    <a:pt x="579473" y="543275"/>
                  </a:lnTo>
                  <a:lnTo>
                    <a:pt x="580078" y="548867"/>
                  </a:lnTo>
                  <a:lnTo>
                    <a:pt x="580683" y="554147"/>
                  </a:lnTo>
                  <a:lnTo>
                    <a:pt x="581288" y="559104"/>
                  </a:lnTo>
                  <a:lnTo>
                    <a:pt x="581897" y="563721"/>
                  </a:lnTo>
                  <a:lnTo>
                    <a:pt x="582502" y="567988"/>
                  </a:lnTo>
                  <a:lnTo>
                    <a:pt x="582807" y="569988"/>
                  </a:lnTo>
                  <a:lnTo>
                    <a:pt x="583108" y="571894"/>
                  </a:lnTo>
                  <a:lnTo>
                    <a:pt x="583412" y="573707"/>
                  </a:lnTo>
                  <a:lnTo>
                    <a:pt x="583716" y="575424"/>
                  </a:lnTo>
                  <a:lnTo>
                    <a:pt x="584017" y="577047"/>
                  </a:lnTo>
                  <a:lnTo>
                    <a:pt x="584322" y="578573"/>
                  </a:lnTo>
                  <a:lnTo>
                    <a:pt x="584626" y="579999"/>
                  </a:lnTo>
                  <a:lnTo>
                    <a:pt x="584927" y="581327"/>
                  </a:lnTo>
                  <a:lnTo>
                    <a:pt x="585231" y="582554"/>
                  </a:lnTo>
                  <a:lnTo>
                    <a:pt x="585532" y="583681"/>
                  </a:lnTo>
                  <a:lnTo>
                    <a:pt x="585836" y="584703"/>
                  </a:lnTo>
                  <a:lnTo>
                    <a:pt x="586141" y="585623"/>
                  </a:lnTo>
                  <a:lnTo>
                    <a:pt x="586442" y="586438"/>
                  </a:lnTo>
                  <a:lnTo>
                    <a:pt x="586746" y="587149"/>
                  </a:lnTo>
                  <a:lnTo>
                    <a:pt x="587051" y="587752"/>
                  </a:lnTo>
                  <a:lnTo>
                    <a:pt x="587351" y="588252"/>
                  </a:lnTo>
                  <a:lnTo>
                    <a:pt x="587505" y="588461"/>
                  </a:lnTo>
                  <a:lnTo>
                    <a:pt x="587656" y="588642"/>
                  </a:lnTo>
                  <a:lnTo>
                    <a:pt x="587806" y="588798"/>
                  </a:lnTo>
                  <a:lnTo>
                    <a:pt x="587883" y="588864"/>
                  </a:lnTo>
                  <a:lnTo>
                    <a:pt x="587960" y="588926"/>
                  </a:lnTo>
                  <a:lnTo>
                    <a:pt x="588034" y="588979"/>
                  </a:lnTo>
                  <a:lnTo>
                    <a:pt x="588111" y="589027"/>
                  </a:lnTo>
                  <a:lnTo>
                    <a:pt x="588188" y="589067"/>
                  </a:lnTo>
                  <a:lnTo>
                    <a:pt x="588261" y="589100"/>
                  </a:lnTo>
                  <a:lnTo>
                    <a:pt x="588338" y="589126"/>
                  </a:lnTo>
                  <a:lnTo>
                    <a:pt x="588415" y="589146"/>
                  </a:lnTo>
                  <a:lnTo>
                    <a:pt x="588488" y="589159"/>
                  </a:lnTo>
                  <a:lnTo>
                    <a:pt x="588565" y="589166"/>
                  </a:lnTo>
                  <a:lnTo>
                    <a:pt x="588642" y="589166"/>
                  </a:lnTo>
                  <a:lnTo>
                    <a:pt x="588716" y="589159"/>
                  </a:lnTo>
                  <a:lnTo>
                    <a:pt x="588793" y="589144"/>
                  </a:lnTo>
                  <a:lnTo>
                    <a:pt x="588870" y="589124"/>
                  </a:lnTo>
                  <a:lnTo>
                    <a:pt x="588943" y="589095"/>
                  </a:lnTo>
                  <a:lnTo>
                    <a:pt x="589020" y="589060"/>
                  </a:lnTo>
                  <a:lnTo>
                    <a:pt x="589094" y="589018"/>
                  </a:lnTo>
                  <a:lnTo>
                    <a:pt x="589171" y="588970"/>
                  </a:lnTo>
                  <a:lnTo>
                    <a:pt x="589248" y="588915"/>
                  </a:lnTo>
                  <a:lnTo>
                    <a:pt x="589321" y="588853"/>
                  </a:lnTo>
                  <a:lnTo>
                    <a:pt x="589398" y="588785"/>
                  </a:lnTo>
                  <a:lnTo>
                    <a:pt x="589475" y="588708"/>
                  </a:lnTo>
                  <a:lnTo>
                    <a:pt x="589625" y="588536"/>
                  </a:lnTo>
                  <a:lnTo>
                    <a:pt x="589780" y="588336"/>
                  </a:lnTo>
                  <a:lnTo>
                    <a:pt x="589930" y="588107"/>
                  </a:lnTo>
                  <a:lnTo>
                    <a:pt x="590080" y="587851"/>
                  </a:lnTo>
                  <a:lnTo>
                    <a:pt x="590385" y="587259"/>
                  </a:lnTo>
                  <a:lnTo>
                    <a:pt x="590685" y="586554"/>
                  </a:lnTo>
                  <a:lnTo>
                    <a:pt x="590990" y="585740"/>
                  </a:lnTo>
                  <a:lnTo>
                    <a:pt x="591294" y="584815"/>
                  </a:lnTo>
                  <a:lnTo>
                    <a:pt x="591595" y="583780"/>
                  </a:lnTo>
                  <a:lnTo>
                    <a:pt x="591900" y="582635"/>
                  </a:lnTo>
                  <a:lnTo>
                    <a:pt x="592204" y="581378"/>
                  </a:lnTo>
                  <a:lnTo>
                    <a:pt x="592505" y="580013"/>
                  </a:lnTo>
                  <a:lnTo>
                    <a:pt x="592809" y="578537"/>
                  </a:lnTo>
                  <a:lnTo>
                    <a:pt x="593114" y="576954"/>
                  </a:lnTo>
                  <a:lnTo>
                    <a:pt x="593414" y="575263"/>
                  </a:lnTo>
                  <a:lnTo>
                    <a:pt x="593719" y="573462"/>
                  </a:lnTo>
                  <a:lnTo>
                    <a:pt x="594023" y="571555"/>
                  </a:lnTo>
                  <a:lnTo>
                    <a:pt x="594324" y="569541"/>
                  </a:lnTo>
                  <a:lnTo>
                    <a:pt x="594628" y="567420"/>
                  </a:lnTo>
                  <a:lnTo>
                    <a:pt x="594933" y="565194"/>
                  </a:lnTo>
                  <a:lnTo>
                    <a:pt x="595234" y="562865"/>
                  </a:lnTo>
                  <a:lnTo>
                    <a:pt x="595538" y="560432"/>
                  </a:lnTo>
                  <a:lnTo>
                    <a:pt x="595839" y="557895"/>
                  </a:lnTo>
                  <a:lnTo>
                    <a:pt x="596143" y="555257"/>
                  </a:lnTo>
                  <a:lnTo>
                    <a:pt x="596448" y="552518"/>
                  </a:lnTo>
                  <a:lnTo>
                    <a:pt x="596749" y="549682"/>
                  </a:lnTo>
                  <a:lnTo>
                    <a:pt x="597053" y="546745"/>
                  </a:lnTo>
                  <a:lnTo>
                    <a:pt x="597357" y="543713"/>
                  </a:lnTo>
                  <a:lnTo>
                    <a:pt x="597658" y="540584"/>
                  </a:lnTo>
                  <a:lnTo>
                    <a:pt x="597963" y="537361"/>
                  </a:lnTo>
                  <a:lnTo>
                    <a:pt x="598267" y="534044"/>
                  </a:lnTo>
                  <a:lnTo>
                    <a:pt x="598568" y="530636"/>
                  </a:lnTo>
                  <a:lnTo>
                    <a:pt x="598872" y="527137"/>
                  </a:lnTo>
                  <a:lnTo>
                    <a:pt x="599477" y="519880"/>
                  </a:lnTo>
                  <a:lnTo>
                    <a:pt x="600086" y="512279"/>
                  </a:lnTo>
                  <a:lnTo>
                    <a:pt x="600692" y="504352"/>
                  </a:lnTo>
                  <a:lnTo>
                    <a:pt x="601297" y="496113"/>
                  </a:lnTo>
                  <a:lnTo>
                    <a:pt x="601902" y="487579"/>
                  </a:lnTo>
                  <a:lnTo>
                    <a:pt x="602511" y="478763"/>
                  </a:lnTo>
                  <a:lnTo>
                    <a:pt x="603116" y="469684"/>
                  </a:lnTo>
                  <a:lnTo>
                    <a:pt x="603721" y="460359"/>
                  </a:lnTo>
                  <a:lnTo>
                    <a:pt x="604326" y="450808"/>
                  </a:lnTo>
                  <a:lnTo>
                    <a:pt x="604935" y="441047"/>
                  </a:lnTo>
                  <a:lnTo>
                    <a:pt x="605541" y="431099"/>
                  </a:lnTo>
                  <a:lnTo>
                    <a:pt x="606755" y="410714"/>
                  </a:lnTo>
                  <a:lnTo>
                    <a:pt x="607965" y="389821"/>
                  </a:lnTo>
                  <a:lnTo>
                    <a:pt x="610390" y="347202"/>
                  </a:lnTo>
                  <a:lnTo>
                    <a:pt x="611604" y="325837"/>
                  </a:lnTo>
                  <a:lnTo>
                    <a:pt x="612818" y="304675"/>
                  </a:lnTo>
                  <a:lnTo>
                    <a:pt x="614028" y="283905"/>
                  </a:lnTo>
                  <a:lnTo>
                    <a:pt x="614633" y="273721"/>
                  </a:lnTo>
                  <a:lnTo>
                    <a:pt x="615242" y="263705"/>
                  </a:lnTo>
                  <a:lnTo>
                    <a:pt x="615847" y="253876"/>
                  </a:lnTo>
                  <a:lnTo>
                    <a:pt x="616453" y="244258"/>
                  </a:lnTo>
                  <a:lnTo>
                    <a:pt x="617061" y="234872"/>
                  </a:lnTo>
                  <a:lnTo>
                    <a:pt x="617667" y="225741"/>
                  </a:lnTo>
                  <a:lnTo>
                    <a:pt x="618191" y="218063"/>
                  </a:lnTo>
                  <a:lnTo>
                    <a:pt x="618716" y="210605"/>
                  </a:lnTo>
                  <a:lnTo>
                    <a:pt x="619240" y="203379"/>
                  </a:lnTo>
                  <a:lnTo>
                    <a:pt x="619765" y="196399"/>
                  </a:lnTo>
                  <a:lnTo>
                    <a:pt x="620289" y="189674"/>
                  </a:lnTo>
                  <a:lnTo>
                    <a:pt x="620814" y="183219"/>
                  </a:lnTo>
                  <a:lnTo>
                    <a:pt x="621338" y="177045"/>
                  </a:lnTo>
                  <a:lnTo>
                    <a:pt x="621859" y="171161"/>
                  </a:lnTo>
                  <a:lnTo>
                    <a:pt x="622387" y="165582"/>
                  </a:lnTo>
                  <a:lnTo>
                    <a:pt x="622648" y="162911"/>
                  </a:lnTo>
                  <a:lnTo>
                    <a:pt x="622908" y="160317"/>
                  </a:lnTo>
                  <a:lnTo>
                    <a:pt x="623172" y="157805"/>
                  </a:lnTo>
                  <a:lnTo>
                    <a:pt x="623433" y="155374"/>
                  </a:lnTo>
                  <a:lnTo>
                    <a:pt x="623697" y="153027"/>
                  </a:lnTo>
                  <a:lnTo>
                    <a:pt x="623957" y="150766"/>
                  </a:lnTo>
                  <a:lnTo>
                    <a:pt x="624221" y="148589"/>
                  </a:lnTo>
                  <a:lnTo>
                    <a:pt x="624482" y="146499"/>
                  </a:lnTo>
                  <a:lnTo>
                    <a:pt x="624746" y="144496"/>
                  </a:lnTo>
                  <a:lnTo>
                    <a:pt x="625006" y="142583"/>
                  </a:lnTo>
                  <a:lnTo>
                    <a:pt x="625270" y="140759"/>
                  </a:lnTo>
                  <a:lnTo>
                    <a:pt x="625531" y="139025"/>
                  </a:lnTo>
                  <a:lnTo>
                    <a:pt x="625795" y="137383"/>
                  </a:lnTo>
                  <a:lnTo>
                    <a:pt x="626055" y="135834"/>
                  </a:lnTo>
                  <a:lnTo>
                    <a:pt x="626319" y="134378"/>
                  </a:lnTo>
                  <a:lnTo>
                    <a:pt x="626580" y="133016"/>
                  </a:lnTo>
                  <a:lnTo>
                    <a:pt x="626840" y="131749"/>
                  </a:lnTo>
                  <a:lnTo>
                    <a:pt x="627104" y="130577"/>
                  </a:lnTo>
                  <a:lnTo>
                    <a:pt x="627368" y="129503"/>
                  </a:lnTo>
                  <a:lnTo>
                    <a:pt x="627629" y="128524"/>
                  </a:lnTo>
                  <a:lnTo>
                    <a:pt x="627889" y="127644"/>
                  </a:lnTo>
                  <a:lnTo>
                    <a:pt x="628153" y="126862"/>
                  </a:lnTo>
                  <a:lnTo>
                    <a:pt x="628414" y="126179"/>
                  </a:lnTo>
                  <a:lnTo>
                    <a:pt x="628678" y="125595"/>
                  </a:lnTo>
                  <a:lnTo>
                    <a:pt x="628938" y="125110"/>
                  </a:lnTo>
                  <a:lnTo>
                    <a:pt x="629070" y="124906"/>
                  </a:lnTo>
                  <a:lnTo>
                    <a:pt x="629202" y="124726"/>
                  </a:lnTo>
                  <a:lnTo>
                    <a:pt x="629331" y="124572"/>
                  </a:lnTo>
                  <a:lnTo>
                    <a:pt x="629397" y="124505"/>
                  </a:lnTo>
                  <a:lnTo>
                    <a:pt x="629463" y="124443"/>
                  </a:lnTo>
                  <a:lnTo>
                    <a:pt x="629529" y="124388"/>
                  </a:lnTo>
                  <a:lnTo>
                    <a:pt x="629595" y="124339"/>
                  </a:lnTo>
                  <a:lnTo>
                    <a:pt x="629661" y="124297"/>
                  </a:lnTo>
                  <a:lnTo>
                    <a:pt x="629727" y="124261"/>
                  </a:lnTo>
                  <a:lnTo>
                    <a:pt x="629793" y="124231"/>
                  </a:lnTo>
                  <a:lnTo>
                    <a:pt x="629855" y="124208"/>
                  </a:lnTo>
                  <a:lnTo>
                    <a:pt x="629921" y="124191"/>
                  </a:lnTo>
                  <a:lnTo>
                    <a:pt x="629987" y="124180"/>
                  </a:lnTo>
                  <a:lnTo>
                    <a:pt x="630053" y="124175"/>
                  </a:lnTo>
                  <a:lnTo>
                    <a:pt x="630119" y="124177"/>
                  </a:lnTo>
                  <a:lnTo>
                    <a:pt x="630185" y="124186"/>
                  </a:lnTo>
                  <a:lnTo>
                    <a:pt x="630251" y="124200"/>
                  </a:lnTo>
                  <a:lnTo>
                    <a:pt x="630317" y="124221"/>
                  </a:lnTo>
                  <a:lnTo>
                    <a:pt x="630380" y="124249"/>
                  </a:lnTo>
                  <a:lnTo>
                    <a:pt x="630446" y="124283"/>
                  </a:lnTo>
                  <a:lnTo>
                    <a:pt x="630512" y="124323"/>
                  </a:lnTo>
                  <a:lnTo>
                    <a:pt x="630578" y="124369"/>
                  </a:lnTo>
                  <a:lnTo>
                    <a:pt x="630644" y="124422"/>
                  </a:lnTo>
                  <a:lnTo>
                    <a:pt x="630710" y="124482"/>
                  </a:lnTo>
                  <a:lnTo>
                    <a:pt x="630776" y="124547"/>
                  </a:lnTo>
                  <a:lnTo>
                    <a:pt x="630904" y="124698"/>
                  </a:lnTo>
                  <a:lnTo>
                    <a:pt x="631036" y="124874"/>
                  </a:lnTo>
                  <a:lnTo>
                    <a:pt x="631168" y="125076"/>
                  </a:lnTo>
                  <a:lnTo>
                    <a:pt x="631297" y="125303"/>
                  </a:lnTo>
                  <a:lnTo>
                    <a:pt x="631561" y="125835"/>
                  </a:lnTo>
                  <a:lnTo>
                    <a:pt x="631825" y="126469"/>
                  </a:lnTo>
                  <a:lnTo>
                    <a:pt x="632085" y="127205"/>
                  </a:lnTo>
                  <a:lnTo>
                    <a:pt x="632346" y="128044"/>
                  </a:lnTo>
                  <a:lnTo>
                    <a:pt x="632610" y="128985"/>
                  </a:lnTo>
                  <a:lnTo>
                    <a:pt x="632870" y="130028"/>
                  </a:lnTo>
                  <a:lnTo>
                    <a:pt x="633134" y="131173"/>
                  </a:lnTo>
                  <a:lnTo>
                    <a:pt x="633395" y="132420"/>
                  </a:lnTo>
                  <a:lnTo>
                    <a:pt x="633659" y="133769"/>
                  </a:lnTo>
                  <a:lnTo>
                    <a:pt x="633919" y="135219"/>
                  </a:lnTo>
                  <a:lnTo>
                    <a:pt x="634183" y="136770"/>
                  </a:lnTo>
                  <a:lnTo>
                    <a:pt x="634444" y="138421"/>
                  </a:lnTo>
                  <a:lnTo>
                    <a:pt x="634708" y="140173"/>
                  </a:lnTo>
                  <a:lnTo>
                    <a:pt x="634968" y="142024"/>
                  </a:lnTo>
                  <a:lnTo>
                    <a:pt x="635232" y="143975"/>
                  </a:lnTo>
                  <a:lnTo>
                    <a:pt x="635493" y="146024"/>
                  </a:lnTo>
                  <a:lnTo>
                    <a:pt x="635757" y="148171"/>
                  </a:lnTo>
                  <a:lnTo>
                    <a:pt x="636017" y="150416"/>
                  </a:lnTo>
                  <a:lnTo>
                    <a:pt x="636278" y="152756"/>
                  </a:lnTo>
                  <a:lnTo>
                    <a:pt x="636542" y="155193"/>
                  </a:lnTo>
                  <a:lnTo>
                    <a:pt x="636806" y="157728"/>
                  </a:lnTo>
                  <a:lnTo>
                    <a:pt x="637066" y="160354"/>
                  </a:lnTo>
                  <a:lnTo>
                    <a:pt x="637327" y="163076"/>
                  </a:lnTo>
                  <a:lnTo>
                    <a:pt x="637591" y="165890"/>
                  </a:lnTo>
                  <a:lnTo>
                    <a:pt x="637851" y="168796"/>
                  </a:lnTo>
                  <a:lnTo>
                    <a:pt x="638115" y="171793"/>
                  </a:lnTo>
                  <a:lnTo>
                    <a:pt x="638376" y="174880"/>
                  </a:lnTo>
                  <a:lnTo>
                    <a:pt x="638640" y="178055"/>
                  </a:lnTo>
                  <a:lnTo>
                    <a:pt x="638900" y="181321"/>
                  </a:lnTo>
                  <a:lnTo>
                    <a:pt x="639164" y="184670"/>
                  </a:lnTo>
                  <a:lnTo>
                    <a:pt x="639425" y="188107"/>
                  </a:lnTo>
                  <a:lnTo>
                    <a:pt x="639689" y="191627"/>
                  </a:lnTo>
                  <a:lnTo>
                    <a:pt x="639949" y="195232"/>
                  </a:lnTo>
                  <a:lnTo>
                    <a:pt x="640213" y="198920"/>
                  </a:lnTo>
                  <a:lnTo>
                    <a:pt x="640474" y="202687"/>
                  </a:lnTo>
                  <a:lnTo>
                    <a:pt x="640738" y="206534"/>
                  </a:lnTo>
                  <a:lnTo>
                    <a:pt x="641259" y="214461"/>
                  </a:lnTo>
                  <a:lnTo>
                    <a:pt x="641783" y="222689"/>
                  </a:lnTo>
                  <a:lnTo>
                    <a:pt x="642308" y="231208"/>
                  </a:lnTo>
                  <a:lnTo>
                    <a:pt x="642832" y="240004"/>
                  </a:lnTo>
                  <a:lnTo>
                    <a:pt x="643357" y="249065"/>
                  </a:lnTo>
                  <a:lnTo>
                    <a:pt x="643881" y="258377"/>
                  </a:lnTo>
                  <a:lnTo>
                    <a:pt x="644406" y="267928"/>
                  </a:lnTo>
                  <a:lnTo>
                    <a:pt x="644930" y="277702"/>
                  </a:lnTo>
                  <a:lnTo>
                    <a:pt x="645455" y="287686"/>
                  </a:lnTo>
                  <a:lnTo>
                    <a:pt x="645979" y="297863"/>
                  </a:lnTo>
                  <a:lnTo>
                    <a:pt x="646504" y="308218"/>
                  </a:lnTo>
                  <a:lnTo>
                    <a:pt x="647028" y="318736"/>
                  </a:lnTo>
                  <a:lnTo>
                    <a:pt x="648077" y="340198"/>
                  </a:lnTo>
                  <a:lnTo>
                    <a:pt x="649126" y="362117"/>
                  </a:lnTo>
                  <a:lnTo>
                    <a:pt x="650175" y="384356"/>
                  </a:lnTo>
                  <a:lnTo>
                    <a:pt x="651225" y="406775"/>
                  </a:lnTo>
                  <a:lnTo>
                    <a:pt x="652413" y="432255"/>
                  </a:lnTo>
                  <a:lnTo>
                    <a:pt x="653601" y="457578"/>
                  </a:lnTo>
                  <a:lnTo>
                    <a:pt x="654793" y="482532"/>
                  </a:lnTo>
                  <a:lnTo>
                    <a:pt x="655388" y="494807"/>
                  </a:lnTo>
                  <a:lnTo>
                    <a:pt x="655982" y="506909"/>
                  </a:lnTo>
                  <a:lnTo>
                    <a:pt x="656576" y="518816"/>
                  </a:lnTo>
                  <a:lnTo>
                    <a:pt x="657174" y="530504"/>
                  </a:lnTo>
                  <a:lnTo>
                    <a:pt x="657768" y="541943"/>
                  </a:lnTo>
                  <a:lnTo>
                    <a:pt x="658362" y="553113"/>
                  </a:lnTo>
                  <a:lnTo>
                    <a:pt x="658956" y="563988"/>
                  </a:lnTo>
                  <a:lnTo>
                    <a:pt x="659551" y="574541"/>
                  </a:lnTo>
                  <a:lnTo>
                    <a:pt x="659851" y="579693"/>
                  </a:lnTo>
                  <a:lnTo>
                    <a:pt x="660149" y="584755"/>
                  </a:lnTo>
                  <a:lnTo>
                    <a:pt x="660446" y="589727"/>
                  </a:lnTo>
                  <a:lnTo>
                    <a:pt x="660743" y="594604"/>
                  </a:lnTo>
                  <a:lnTo>
                    <a:pt x="661040" y="599385"/>
                  </a:lnTo>
                  <a:lnTo>
                    <a:pt x="661337" y="604068"/>
                  </a:lnTo>
                  <a:lnTo>
                    <a:pt x="661634" y="608648"/>
                  </a:lnTo>
                  <a:lnTo>
                    <a:pt x="661931" y="613122"/>
                  </a:lnTo>
                  <a:lnTo>
                    <a:pt x="662228" y="617490"/>
                  </a:lnTo>
                  <a:lnTo>
                    <a:pt x="662529" y="621751"/>
                  </a:lnTo>
                  <a:lnTo>
                    <a:pt x="662826" y="625897"/>
                  </a:lnTo>
                  <a:lnTo>
                    <a:pt x="663123" y="629931"/>
                  </a:lnTo>
                  <a:lnTo>
                    <a:pt x="663420" y="633848"/>
                  </a:lnTo>
                  <a:lnTo>
                    <a:pt x="663717" y="637644"/>
                  </a:lnTo>
                  <a:lnTo>
                    <a:pt x="664015" y="641321"/>
                  </a:lnTo>
                  <a:lnTo>
                    <a:pt x="664312" y="644875"/>
                  </a:lnTo>
                  <a:lnTo>
                    <a:pt x="664609" y="648303"/>
                  </a:lnTo>
                  <a:lnTo>
                    <a:pt x="664909" y="651604"/>
                  </a:lnTo>
                  <a:lnTo>
                    <a:pt x="665207" y="654774"/>
                  </a:lnTo>
                  <a:lnTo>
                    <a:pt x="665504" y="657813"/>
                  </a:lnTo>
                  <a:lnTo>
                    <a:pt x="665801" y="660722"/>
                  </a:lnTo>
                  <a:lnTo>
                    <a:pt x="666098" y="663494"/>
                  </a:lnTo>
                  <a:lnTo>
                    <a:pt x="666395" y="666129"/>
                  </a:lnTo>
                  <a:lnTo>
                    <a:pt x="666692" y="668626"/>
                  </a:lnTo>
                  <a:lnTo>
                    <a:pt x="666989" y="670984"/>
                  </a:lnTo>
                  <a:lnTo>
                    <a:pt x="667286" y="673200"/>
                  </a:lnTo>
                  <a:lnTo>
                    <a:pt x="667587" y="675274"/>
                  </a:lnTo>
                  <a:lnTo>
                    <a:pt x="667884" y="677202"/>
                  </a:lnTo>
                  <a:lnTo>
                    <a:pt x="668181" y="678988"/>
                  </a:lnTo>
                  <a:lnTo>
                    <a:pt x="668478" y="680626"/>
                  </a:lnTo>
                  <a:lnTo>
                    <a:pt x="668775" y="682115"/>
                  </a:lnTo>
                  <a:lnTo>
                    <a:pt x="669073" y="683456"/>
                  </a:lnTo>
                  <a:lnTo>
                    <a:pt x="669370" y="684647"/>
                  </a:lnTo>
                  <a:lnTo>
                    <a:pt x="669667" y="685686"/>
                  </a:lnTo>
                  <a:lnTo>
                    <a:pt x="669964" y="686576"/>
                  </a:lnTo>
                  <a:lnTo>
                    <a:pt x="670261" y="687311"/>
                  </a:lnTo>
                  <a:lnTo>
                    <a:pt x="670411" y="687622"/>
                  </a:lnTo>
                  <a:lnTo>
                    <a:pt x="670562" y="687895"/>
                  </a:lnTo>
                  <a:lnTo>
                    <a:pt x="670708" y="688128"/>
                  </a:lnTo>
                  <a:lnTo>
                    <a:pt x="670782" y="688232"/>
                  </a:lnTo>
                  <a:lnTo>
                    <a:pt x="670859" y="688324"/>
                  </a:lnTo>
                  <a:lnTo>
                    <a:pt x="670932" y="688408"/>
                  </a:lnTo>
                  <a:lnTo>
                    <a:pt x="671006" y="688480"/>
                  </a:lnTo>
                  <a:lnTo>
                    <a:pt x="671083" y="688544"/>
                  </a:lnTo>
                  <a:lnTo>
                    <a:pt x="671156" y="688599"/>
                  </a:lnTo>
                  <a:lnTo>
                    <a:pt x="671229" y="688643"/>
                  </a:lnTo>
                  <a:lnTo>
                    <a:pt x="671303" y="688679"/>
                  </a:lnTo>
                  <a:lnTo>
                    <a:pt x="671380" y="688703"/>
                  </a:lnTo>
                  <a:lnTo>
                    <a:pt x="671453" y="688718"/>
                  </a:lnTo>
                  <a:lnTo>
                    <a:pt x="671526" y="688725"/>
                  </a:lnTo>
                  <a:lnTo>
                    <a:pt x="671603" y="688720"/>
                  </a:lnTo>
                  <a:lnTo>
                    <a:pt x="671677" y="688707"/>
                  </a:lnTo>
                  <a:lnTo>
                    <a:pt x="671750" y="688683"/>
                  </a:lnTo>
                  <a:lnTo>
                    <a:pt x="671823" y="688650"/>
                  </a:lnTo>
                  <a:lnTo>
                    <a:pt x="671901" y="688608"/>
                  </a:lnTo>
                  <a:lnTo>
                    <a:pt x="671974" y="688555"/>
                  </a:lnTo>
                  <a:lnTo>
                    <a:pt x="672047" y="688494"/>
                  </a:lnTo>
                  <a:lnTo>
                    <a:pt x="672121" y="688421"/>
                  </a:lnTo>
                  <a:lnTo>
                    <a:pt x="672198" y="688339"/>
                  </a:lnTo>
                  <a:lnTo>
                    <a:pt x="672271" y="688247"/>
                  </a:lnTo>
                  <a:lnTo>
                    <a:pt x="672344" y="688146"/>
                  </a:lnTo>
                  <a:lnTo>
                    <a:pt x="672495" y="687914"/>
                  </a:lnTo>
                  <a:lnTo>
                    <a:pt x="672642" y="687644"/>
                  </a:lnTo>
                  <a:lnTo>
                    <a:pt x="672939" y="686988"/>
                  </a:lnTo>
                  <a:lnTo>
                    <a:pt x="673239" y="686173"/>
                  </a:lnTo>
                  <a:lnTo>
                    <a:pt x="673536" y="685204"/>
                  </a:lnTo>
                  <a:lnTo>
                    <a:pt x="673834" y="684079"/>
                  </a:lnTo>
                  <a:lnTo>
                    <a:pt x="674131" y="682797"/>
                  </a:lnTo>
                  <a:lnTo>
                    <a:pt x="674428" y="681362"/>
                  </a:lnTo>
                  <a:lnTo>
                    <a:pt x="674725" y="679772"/>
                  </a:lnTo>
                  <a:lnTo>
                    <a:pt x="675022" y="678028"/>
                  </a:lnTo>
                  <a:lnTo>
                    <a:pt x="675319" y="676130"/>
                  </a:lnTo>
                  <a:lnTo>
                    <a:pt x="675620" y="674078"/>
                  </a:lnTo>
                  <a:lnTo>
                    <a:pt x="675917" y="671876"/>
                  </a:lnTo>
                  <a:lnTo>
                    <a:pt x="676214" y="669522"/>
                  </a:lnTo>
                  <a:lnTo>
                    <a:pt x="676511" y="667017"/>
                  </a:lnTo>
                  <a:lnTo>
                    <a:pt x="676808" y="664363"/>
                  </a:lnTo>
                  <a:lnTo>
                    <a:pt x="677105" y="661560"/>
                  </a:lnTo>
                  <a:lnTo>
                    <a:pt x="677402" y="658610"/>
                  </a:lnTo>
                  <a:lnTo>
                    <a:pt x="677700" y="655514"/>
                  </a:lnTo>
                  <a:lnTo>
                    <a:pt x="677997" y="652275"/>
                  </a:lnTo>
                  <a:lnTo>
                    <a:pt x="678297" y="648891"/>
                  </a:lnTo>
                  <a:lnTo>
                    <a:pt x="678594" y="645366"/>
                  </a:lnTo>
                  <a:lnTo>
                    <a:pt x="678892" y="641700"/>
                  </a:lnTo>
                  <a:lnTo>
                    <a:pt x="679189" y="637895"/>
                  </a:lnTo>
                  <a:lnTo>
                    <a:pt x="679486" y="633954"/>
                  </a:lnTo>
                  <a:lnTo>
                    <a:pt x="679783" y="629876"/>
                  </a:lnTo>
                  <a:lnTo>
                    <a:pt x="680080" y="625664"/>
                  </a:lnTo>
                  <a:lnTo>
                    <a:pt x="680377" y="621322"/>
                  </a:lnTo>
                  <a:lnTo>
                    <a:pt x="680674" y="616850"/>
                  </a:lnTo>
                  <a:lnTo>
                    <a:pt x="680971" y="612250"/>
                  </a:lnTo>
                  <a:lnTo>
                    <a:pt x="681268" y="607525"/>
                  </a:lnTo>
                  <a:lnTo>
                    <a:pt x="681569" y="602676"/>
                  </a:lnTo>
                  <a:lnTo>
                    <a:pt x="681866" y="597707"/>
                  </a:lnTo>
                  <a:lnTo>
                    <a:pt x="682163" y="592618"/>
                  </a:lnTo>
                  <a:lnTo>
                    <a:pt x="682461" y="587413"/>
                  </a:lnTo>
                  <a:lnTo>
                    <a:pt x="682758" y="582093"/>
                  </a:lnTo>
                  <a:lnTo>
                    <a:pt x="683055" y="576664"/>
                  </a:lnTo>
                  <a:lnTo>
                    <a:pt x="683352" y="571124"/>
                  </a:lnTo>
                  <a:lnTo>
                    <a:pt x="683649" y="565478"/>
                  </a:lnTo>
                  <a:lnTo>
                    <a:pt x="683950" y="559729"/>
                  </a:lnTo>
                  <a:lnTo>
                    <a:pt x="684247" y="553879"/>
                  </a:lnTo>
                  <a:lnTo>
                    <a:pt x="684544" y="547932"/>
                  </a:lnTo>
                  <a:lnTo>
                    <a:pt x="684841" y="541888"/>
                  </a:lnTo>
                  <a:lnTo>
                    <a:pt x="685138" y="535753"/>
                  </a:lnTo>
                  <a:lnTo>
                    <a:pt x="685732" y="523216"/>
                  </a:lnTo>
                  <a:lnTo>
                    <a:pt x="686326" y="510348"/>
                  </a:lnTo>
                  <a:lnTo>
                    <a:pt x="686924" y="497170"/>
                  </a:lnTo>
                  <a:lnTo>
                    <a:pt x="687519" y="483712"/>
                  </a:lnTo>
                  <a:lnTo>
                    <a:pt x="688113" y="469999"/>
                  </a:lnTo>
                  <a:lnTo>
                    <a:pt x="688707" y="456057"/>
                  </a:lnTo>
                  <a:lnTo>
                    <a:pt x="689301" y="441917"/>
                  </a:lnTo>
                  <a:lnTo>
                    <a:pt x="690376" y="416043"/>
                  </a:lnTo>
                  <a:lnTo>
                    <a:pt x="691447" y="389779"/>
                  </a:lnTo>
                  <a:lnTo>
                    <a:pt x="693589" y="336778"/>
                  </a:lnTo>
                  <a:lnTo>
                    <a:pt x="694660" y="310389"/>
                  </a:lnTo>
                  <a:lnTo>
                    <a:pt x="695731" y="284310"/>
                  </a:lnTo>
                  <a:lnTo>
                    <a:pt x="696267" y="271440"/>
                  </a:lnTo>
                  <a:lnTo>
                    <a:pt x="696802" y="258716"/>
                  </a:lnTo>
                  <a:lnTo>
                    <a:pt x="697338" y="246154"/>
                  </a:lnTo>
                  <a:lnTo>
                    <a:pt x="697873" y="233778"/>
                  </a:lnTo>
                  <a:lnTo>
                    <a:pt x="698409" y="221610"/>
                  </a:lnTo>
                  <a:lnTo>
                    <a:pt x="698944" y="209669"/>
                  </a:lnTo>
                  <a:lnTo>
                    <a:pt x="699480" y="197975"/>
                  </a:lnTo>
                  <a:lnTo>
                    <a:pt x="700015" y="186552"/>
                  </a:lnTo>
                  <a:lnTo>
                    <a:pt x="700551" y="175415"/>
                  </a:lnTo>
                  <a:lnTo>
                    <a:pt x="700818" y="169961"/>
                  </a:lnTo>
                  <a:lnTo>
                    <a:pt x="701086" y="164586"/>
                  </a:lnTo>
                  <a:lnTo>
                    <a:pt x="701354" y="159293"/>
                  </a:lnTo>
                  <a:lnTo>
                    <a:pt x="701622" y="154084"/>
                  </a:lnTo>
                  <a:lnTo>
                    <a:pt x="701889" y="148960"/>
                  </a:lnTo>
                  <a:lnTo>
                    <a:pt x="702157" y="143925"/>
                  </a:lnTo>
                  <a:lnTo>
                    <a:pt x="702425" y="138981"/>
                  </a:lnTo>
                  <a:lnTo>
                    <a:pt x="702693" y="134129"/>
                  </a:lnTo>
                  <a:lnTo>
                    <a:pt x="702961" y="129373"/>
                  </a:lnTo>
                  <a:lnTo>
                    <a:pt x="703228" y="124713"/>
                  </a:lnTo>
                  <a:lnTo>
                    <a:pt x="703496" y="120153"/>
                  </a:lnTo>
                  <a:lnTo>
                    <a:pt x="703764" y="115693"/>
                  </a:lnTo>
                  <a:lnTo>
                    <a:pt x="704032" y="111337"/>
                  </a:lnTo>
                  <a:lnTo>
                    <a:pt x="704299" y="107086"/>
                  </a:lnTo>
                  <a:lnTo>
                    <a:pt x="704567" y="102942"/>
                  </a:lnTo>
                  <a:lnTo>
                    <a:pt x="704835" y="98906"/>
                  </a:lnTo>
                  <a:lnTo>
                    <a:pt x="705103" y="94981"/>
                  </a:lnTo>
                  <a:lnTo>
                    <a:pt x="705370" y="91169"/>
                  </a:lnTo>
                  <a:lnTo>
                    <a:pt x="705638" y="87471"/>
                  </a:lnTo>
                  <a:lnTo>
                    <a:pt x="705906" y="83889"/>
                  </a:lnTo>
                  <a:lnTo>
                    <a:pt x="706174" y="80424"/>
                  </a:lnTo>
                  <a:lnTo>
                    <a:pt x="706441" y="77078"/>
                  </a:lnTo>
                  <a:lnTo>
                    <a:pt x="706709" y="73853"/>
                  </a:lnTo>
                  <a:lnTo>
                    <a:pt x="706977" y="70750"/>
                  </a:lnTo>
                  <a:lnTo>
                    <a:pt x="707245" y="67771"/>
                  </a:lnTo>
                  <a:lnTo>
                    <a:pt x="707512" y="64917"/>
                  </a:lnTo>
                  <a:lnTo>
                    <a:pt x="707780" y="62189"/>
                  </a:lnTo>
                  <a:lnTo>
                    <a:pt x="708048" y="59589"/>
                  </a:lnTo>
                  <a:lnTo>
                    <a:pt x="708316" y="57117"/>
                  </a:lnTo>
                  <a:lnTo>
                    <a:pt x="708583" y="54776"/>
                  </a:lnTo>
                  <a:lnTo>
                    <a:pt x="708851" y="52566"/>
                  </a:lnTo>
                  <a:lnTo>
                    <a:pt x="709119" y="50488"/>
                  </a:lnTo>
                  <a:lnTo>
                    <a:pt x="709387" y="48544"/>
                  </a:lnTo>
                  <a:lnTo>
                    <a:pt x="709655" y="46734"/>
                  </a:lnTo>
                  <a:lnTo>
                    <a:pt x="709922" y="45059"/>
                  </a:lnTo>
                  <a:lnTo>
                    <a:pt x="710190" y="43521"/>
                  </a:lnTo>
                  <a:lnTo>
                    <a:pt x="710458" y="42119"/>
                  </a:lnTo>
                  <a:lnTo>
                    <a:pt x="710726" y="40855"/>
                  </a:lnTo>
                  <a:lnTo>
                    <a:pt x="710993" y="39729"/>
                  </a:lnTo>
                  <a:lnTo>
                    <a:pt x="711261" y="38743"/>
                  </a:lnTo>
                  <a:lnTo>
                    <a:pt x="711529" y="37896"/>
                  </a:lnTo>
                  <a:lnTo>
                    <a:pt x="711797" y="37189"/>
                  </a:lnTo>
                  <a:lnTo>
                    <a:pt x="712064" y="36623"/>
                  </a:lnTo>
                  <a:lnTo>
                    <a:pt x="712200" y="36393"/>
                  </a:lnTo>
                  <a:lnTo>
                    <a:pt x="712332" y="36198"/>
                  </a:lnTo>
                  <a:lnTo>
                    <a:pt x="712402" y="36114"/>
                  </a:lnTo>
                  <a:lnTo>
                    <a:pt x="712468" y="36039"/>
                  </a:lnTo>
                  <a:lnTo>
                    <a:pt x="712534" y="35972"/>
                  </a:lnTo>
                  <a:lnTo>
                    <a:pt x="712600" y="35914"/>
                  </a:lnTo>
                  <a:lnTo>
                    <a:pt x="712669" y="35866"/>
                  </a:lnTo>
                  <a:lnTo>
                    <a:pt x="712736" y="35826"/>
                  </a:lnTo>
                  <a:lnTo>
                    <a:pt x="712802" y="35795"/>
                  </a:lnTo>
                  <a:lnTo>
                    <a:pt x="712868" y="35773"/>
                  </a:lnTo>
                  <a:lnTo>
                    <a:pt x="712937" y="35759"/>
                  </a:lnTo>
                  <a:lnTo>
                    <a:pt x="713003" y="35755"/>
                  </a:lnTo>
                  <a:lnTo>
                    <a:pt x="713069" y="35759"/>
                  </a:lnTo>
                  <a:lnTo>
                    <a:pt x="713135" y="35773"/>
                  </a:lnTo>
                  <a:lnTo>
                    <a:pt x="713205" y="35795"/>
                  </a:lnTo>
                  <a:lnTo>
                    <a:pt x="713271" y="35826"/>
                  </a:lnTo>
                  <a:lnTo>
                    <a:pt x="713337" y="35866"/>
                  </a:lnTo>
                  <a:lnTo>
                    <a:pt x="713403" y="35915"/>
                  </a:lnTo>
                  <a:lnTo>
                    <a:pt x="713473" y="35973"/>
                  </a:lnTo>
                  <a:lnTo>
                    <a:pt x="713539" y="36039"/>
                  </a:lnTo>
                  <a:lnTo>
                    <a:pt x="713605" y="36115"/>
                  </a:lnTo>
                  <a:lnTo>
                    <a:pt x="713671" y="36199"/>
                  </a:lnTo>
                  <a:lnTo>
                    <a:pt x="713807" y="36395"/>
                  </a:lnTo>
                  <a:lnTo>
                    <a:pt x="713939" y="36626"/>
                  </a:lnTo>
                  <a:lnTo>
                    <a:pt x="714206" y="37195"/>
                  </a:lnTo>
                  <a:lnTo>
                    <a:pt x="714474" y="37906"/>
                  </a:lnTo>
                  <a:lnTo>
                    <a:pt x="714742" y="38760"/>
                  </a:lnTo>
                  <a:lnTo>
                    <a:pt x="715010" y="39755"/>
                  </a:lnTo>
                  <a:lnTo>
                    <a:pt x="715277" y="40892"/>
                  </a:lnTo>
                  <a:lnTo>
                    <a:pt x="715545" y="42171"/>
                  </a:lnTo>
                  <a:lnTo>
                    <a:pt x="715813" y="43590"/>
                  </a:lnTo>
                  <a:lnTo>
                    <a:pt x="716081" y="45150"/>
                  </a:lnTo>
                  <a:lnTo>
                    <a:pt x="716352" y="46850"/>
                  </a:lnTo>
                  <a:lnTo>
                    <a:pt x="716620" y="48690"/>
                  </a:lnTo>
                  <a:lnTo>
                    <a:pt x="716888" y="50669"/>
                  </a:lnTo>
                  <a:lnTo>
                    <a:pt x="717155" y="52787"/>
                  </a:lnTo>
                  <a:lnTo>
                    <a:pt x="717423" y="55042"/>
                  </a:lnTo>
                  <a:lnTo>
                    <a:pt x="717691" y="57434"/>
                  </a:lnTo>
                  <a:lnTo>
                    <a:pt x="717959" y="59962"/>
                  </a:lnTo>
                  <a:lnTo>
                    <a:pt x="718226" y="62625"/>
                  </a:lnTo>
                  <a:lnTo>
                    <a:pt x="718494" y="65422"/>
                  </a:lnTo>
                  <a:lnTo>
                    <a:pt x="718762" y="68353"/>
                  </a:lnTo>
                  <a:lnTo>
                    <a:pt x="719030" y="71416"/>
                  </a:lnTo>
                  <a:lnTo>
                    <a:pt x="719297" y="74610"/>
                  </a:lnTo>
                  <a:lnTo>
                    <a:pt x="719565" y="77933"/>
                  </a:lnTo>
                  <a:lnTo>
                    <a:pt x="719833" y="81386"/>
                  </a:lnTo>
                  <a:lnTo>
                    <a:pt x="720101" y="84966"/>
                  </a:lnTo>
                  <a:lnTo>
                    <a:pt x="720368" y="88672"/>
                  </a:lnTo>
                  <a:lnTo>
                    <a:pt x="720636" y="92502"/>
                  </a:lnTo>
                  <a:lnTo>
                    <a:pt x="720904" y="96456"/>
                  </a:lnTo>
                  <a:lnTo>
                    <a:pt x="721172" y="100531"/>
                  </a:lnTo>
                  <a:lnTo>
                    <a:pt x="721439" y="104727"/>
                  </a:lnTo>
                  <a:lnTo>
                    <a:pt x="721707" y="109041"/>
                  </a:lnTo>
                  <a:lnTo>
                    <a:pt x="721975" y="113473"/>
                  </a:lnTo>
                  <a:lnTo>
                    <a:pt x="722243" y="118019"/>
                  </a:lnTo>
                  <a:lnTo>
                    <a:pt x="722510" y="122679"/>
                  </a:lnTo>
                  <a:lnTo>
                    <a:pt x="722778" y="127450"/>
                  </a:lnTo>
                  <a:lnTo>
                    <a:pt x="723046" y="132331"/>
                  </a:lnTo>
                  <a:lnTo>
                    <a:pt x="723314" y="137321"/>
                  </a:lnTo>
                  <a:lnTo>
                    <a:pt x="723582" y="142416"/>
                  </a:lnTo>
                  <a:lnTo>
                    <a:pt x="723860" y="147855"/>
                  </a:lnTo>
                  <a:lnTo>
                    <a:pt x="724139" y="153405"/>
                  </a:lnTo>
                  <a:lnTo>
                    <a:pt x="724422" y="159064"/>
                  </a:lnTo>
                  <a:lnTo>
                    <a:pt x="724700" y="164831"/>
                  </a:lnTo>
                  <a:lnTo>
                    <a:pt x="724979" y="170701"/>
                  </a:lnTo>
                  <a:lnTo>
                    <a:pt x="725261" y="176672"/>
                  </a:lnTo>
                  <a:lnTo>
                    <a:pt x="725540" y="182743"/>
                  </a:lnTo>
                  <a:lnTo>
                    <a:pt x="725823" y="188908"/>
                  </a:lnTo>
                  <a:lnTo>
                    <a:pt x="726101" y="195168"/>
                  </a:lnTo>
                  <a:lnTo>
                    <a:pt x="726380" y="201520"/>
                  </a:lnTo>
                  <a:lnTo>
                    <a:pt x="726659" y="207959"/>
                  </a:lnTo>
                  <a:lnTo>
                    <a:pt x="726941" y="214483"/>
                  </a:lnTo>
                  <a:lnTo>
                    <a:pt x="727503" y="227775"/>
                  </a:lnTo>
                  <a:lnTo>
                    <a:pt x="728060" y="241376"/>
                  </a:lnTo>
                  <a:lnTo>
                    <a:pt x="728621" y="255257"/>
                  </a:lnTo>
                  <a:lnTo>
                    <a:pt x="729182" y="269395"/>
                  </a:lnTo>
                  <a:lnTo>
                    <a:pt x="729740" y="283766"/>
                  </a:lnTo>
                  <a:lnTo>
                    <a:pt x="730301" y="298345"/>
                  </a:lnTo>
                  <a:lnTo>
                    <a:pt x="730862" y="313104"/>
                  </a:lnTo>
                  <a:lnTo>
                    <a:pt x="731420" y="328019"/>
                  </a:lnTo>
                  <a:lnTo>
                    <a:pt x="732542" y="358204"/>
                  </a:lnTo>
                  <a:lnTo>
                    <a:pt x="734783" y="419238"/>
                  </a:lnTo>
                  <a:lnTo>
                    <a:pt x="735902" y="449645"/>
                  </a:lnTo>
                  <a:lnTo>
                    <a:pt x="737021" y="479687"/>
                  </a:lnTo>
                  <a:lnTo>
                    <a:pt x="737582" y="494501"/>
                  </a:lnTo>
                  <a:lnTo>
                    <a:pt x="738143" y="509142"/>
                  </a:lnTo>
                  <a:lnTo>
                    <a:pt x="738701" y="523581"/>
                  </a:lnTo>
                  <a:lnTo>
                    <a:pt x="739262" y="537794"/>
                  </a:lnTo>
                  <a:lnTo>
                    <a:pt x="739823" y="551752"/>
                  </a:lnTo>
                  <a:lnTo>
                    <a:pt x="740381" y="565432"/>
                  </a:lnTo>
                  <a:lnTo>
                    <a:pt x="740942" y="578808"/>
                  </a:lnTo>
                  <a:lnTo>
                    <a:pt x="741221" y="585374"/>
                  </a:lnTo>
                  <a:lnTo>
                    <a:pt x="741503" y="591856"/>
                  </a:lnTo>
                  <a:lnTo>
                    <a:pt x="741782" y="598248"/>
                  </a:lnTo>
                  <a:lnTo>
                    <a:pt x="742061" y="604550"/>
                  </a:lnTo>
                  <a:lnTo>
                    <a:pt x="742343" y="610757"/>
                  </a:lnTo>
                  <a:lnTo>
                    <a:pt x="742622" y="616865"/>
                  </a:lnTo>
                  <a:lnTo>
                    <a:pt x="742901" y="622876"/>
                  </a:lnTo>
                  <a:lnTo>
                    <a:pt x="743183" y="628784"/>
                  </a:lnTo>
                  <a:lnTo>
                    <a:pt x="743462" y="634583"/>
                  </a:lnTo>
                  <a:lnTo>
                    <a:pt x="743744" y="640277"/>
                  </a:lnTo>
                  <a:lnTo>
                    <a:pt x="744023" y="645859"/>
                  </a:lnTo>
                  <a:lnTo>
                    <a:pt x="744302" y="651328"/>
                  </a:lnTo>
                  <a:lnTo>
                    <a:pt x="744584" y="656681"/>
                  </a:lnTo>
                  <a:lnTo>
                    <a:pt x="744863" y="661915"/>
                  </a:lnTo>
                  <a:lnTo>
                    <a:pt x="745142" y="667030"/>
                  </a:lnTo>
                  <a:lnTo>
                    <a:pt x="745424" y="672019"/>
                  </a:lnTo>
                  <a:lnTo>
                    <a:pt x="745703" y="676883"/>
                  </a:lnTo>
                  <a:lnTo>
                    <a:pt x="745982" y="681617"/>
                  </a:lnTo>
                  <a:lnTo>
                    <a:pt x="746264" y="686224"/>
                  </a:lnTo>
                  <a:lnTo>
                    <a:pt x="746543" y="690695"/>
                  </a:lnTo>
                  <a:lnTo>
                    <a:pt x="746822" y="695033"/>
                  </a:lnTo>
                  <a:lnTo>
                    <a:pt x="747104" y="699234"/>
                  </a:lnTo>
                  <a:lnTo>
                    <a:pt x="747383" y="703297"/>
                  </a:lnTo>
                  <a:lnTo>
                    <a:pt x="747661" y="707218"/>
                  </a:lnTo>
                  <a:lnTo>
                    <a:pt x="747944" y="710999"/>
                  </a:lnTo>
                  <a:lnTo>
                    <a:pt x="748223" y="714632"/>
                  </a:lnTo>
                  <a:lnTo>
                    <a:pt x="748501" y="718122"/>
                  </a:lnTo>
                  <a:lnTo>
                    <a:pt x="748784" y="721462"/>
                  </a:lnTo>
                  <a:lnTo>
                    <a:pt x="749063" y="724652"/>
                  </a:lnTo>
                  <a:lnTo>
                    <a:pt x="749341" y="727693"/>
                  </a:lnTo>
                  <a:lnTo>
                    <a:pt x="749624" y="730580"/>
                  </a:lnTo>
                  <a:lnTo>
                    <a:pt x="749903" y="733312"/>
                  </a:lnTo>
                  <a:lnTo>
                    <a:pt x="750185" y="735891"/>
                  </a:lnTo>
                  <a:lnTo>
                    <a:pt x="750464" y="738313"/>
                  </a:lnTo>
                  <a:lnTo>
                    <a:pt x="750743" y="740576"/>
                  </a:lnTo>
                  <a:lnTo>
                    <a:pt x="751021" y="742681"/>
                  </a:lnTo>
                  <a:lnTo>
                    <a:pt x="751304" y="744625"/>
                  </a:lnTo>
                  <a:lnTo>
                    <a:pt x="751582" y="746411"/>
                  </a:lnTo>
                  <a:lnTo>
                    <a:pt x="751865" y="748032"/>
                  </a:lnTo>
                  <a:lnTo>
                    <a:pt x="752144" y="749492"/>
                  </a:lnTo>
                  <a:lnTo>
                    <a:pt x="752422" y="750786"/>
                  </a:lnTo>
                  <a:lnTo>
                    <a:pt x="752705" y="751918"/>
                  </a:lnTo>
                  <a:lnTo>
                    <a:pt x="752984" y="752885"/>
                  </a:lnTo>
                  <a:lnTo>
                    <a:pt x="753262" y="753686"/>
                  </a:lnTo>
                  <a:lnTo>
                    <a:pt x="753545" y="754322"/>
                  </a:lnTo>
                  <a:lnTo>
                    <a:pt x="753684" y="754578"/>
                  </a:lnTo>
                  <a:lnTo>
                    <a:pt x="753824" y="754791"/>
                  </a:lnTo>
                  <a:lnTo>
                    <a:pt x="753893" y="754882"/>
                  </a:lnTo>
                  <a:lnTo>
                    <a:pt x="753963" y="754963"/>
                  </a:lnTo>
                  <a:lnTo>
                    <a:pt x="754033" y="755034"/>
                  </a:lnTo>
                  <a:lnTo>
                    <a:pt x="754102" y="755093"/>
                  </a:lnTo>
                  <a:lnTo>
                    <a:pt x="754172" y="755142"/>
                  </a:lnTo>
                  <a:lnTo>
                    <a:pt x="754245" y="755181"/>
                  </a:lnTo>
                  <a:lnTo>
                    <a:pt x="754315" y="755210"/>
                  </a:lnTo>
                  <a:lnTo>
                    <a:pt x="754385" y="755227"/>
                  </a:lnTo>
                  <a:lnTo>
                    <a:pt x="754454" y="755236"/>
                  </a:lnTo>
                  <a:lnTo>
                    <a:pt x="754524" y="755234"/>
                  </a:lnTo>
                  <a:lnTo>
                    <a:pt x="754594" y="755221"/>
                  </a:lnTo>
                  <a:lnTo>
                    <a:pt x="754664" y="755197"/>
                  </a:lnTo>
                  <a:lnTo>
                    <a:pt x="754733" y="755164"/>
                  </a:lnTo>
                  <a:lnTo>
                    <a:pt x="754803" y="755119"/>
                  </a:lnTo>
                  <a:lnTo>
                    <a:pt x="754873" y="755064"/>
                  </a:lnTo>
                  <a:lnTo>
                    <a:pt x="754942" y="754998"/>
                  </a:lnTo>
                  <a:lnTo>
                    <a:pt x="755012" y="754924"/>
                  </a:lnTo>
                  <a:lnTo>
                    <a:pt x="755085" y="754835"/>
                  </a:lnTo>
                  <a:lnTo>
                    <a:pt x="755155" y="754739"/>
                  </a:lnTo>
                  <a:lnTo>
                    <a:pt x="755225" y="754633"/>
                  </a:lnTo>
                  <a:lnTo>
                    <a:pt x="755364" y="754386"/>
                  </a:lnTo>
                  <a:lnTo>
                    <a:pt x="755503" y="754100"/>
                  </a:lnTo>
                  <a:lnTo>
                    <a:pt x="755782" y="753400"/>
                  </a:lnTo>
                  <a:lnTo>
                    <a:pt x="756065" y="752532"/>
                  </a:lnTo>
                  <a:lnTo>
                    <a:pt x="756343" y="751500"/>
                  </a:lnTo>
                  <a:lnTo>
                    <a:pt x="756622" y="750302"/>
                  </a:lnTo>
                  <a:lnTo>
                    <a:pt x="756905" y="748937"/>
                  </a:lnTo>
                  <a:lnTo>
                    <a:pt x="757183" y="747406"/>
                  </a:lnTo>
                  <a:lnTo>
                    <a:pt x="757462" y="745711"/>
                  </a:lnTo>
                  <a:lnTo>
                    <a:pt x="757745" y="743853"/>
                  </a:lnTo>
                  <a:lnTo>
                    <a:pt x="758023" y="741831"/>
                  </a:lnTo>
                  <a:lnTo>
                    <a:pt x="758306" y="739649"/>
                  </a:lnTo>
                  <a:lnTo>
                    <a:pt x="758585" y="737302"/>
                  </a:lnTo>
                  <a:lnTo>
                    <a:pt x="758863" y="734796"/>
                  </a:lnTo>
                  <a:lnTo>
                    <a:pt x="759146" y="732132"/>
                  </a:lnTo>
                  <a:lnTo>
                    <a:pt x="759425" y="729309"/>
                  </a:lnTo>
                  <a:lnTo>
                    <a:pt x="759710" y="726271"/>
                  </a:lnTo>
                  <a:lnTo>
                    <a:pt x="759993" y="723072"/>
                  </a:lnTo>
                  <a:lnTo>
                    <a:pt x="760279" y="719711"/>
                  </a:lnTo>
                  <a:lnTo>
                    <a:pt x="760565" y="716193"/>
                  </a:lnTo>
                  <a:lnTo>
                    <a:pt x="760851" y="712516"/>
                  </a:lnTo>
                  <a:lnTo>
                    <a:pt x="761137" y="708685"/>
                  </a:lnTo>
                  <a:lnTo>
                    <a:pt x="761420" y="704699"/>
                  </a:lnTo>
                  <a:lnTo>
                    <a:pt x="761706" y="700562"/>
                  </a:lnTo>
                  <a:lnTo>
                    <a:pt x="761992" y="696273"/>
                  </a:lnTo>
                  <a:lnTo>
                    <a:pt x="762278" y="691836"/>
                  </a:lnTo>
                  <a:lnTo>
                    <a:pt x="762561" y="687254"/>
                  </a:lnTo>
                  <a:lnTo>
                    <a:pt x="762847" y="682527"/>
                  </a:lnTo>
                  <a:lnTo>
                    <a:pt x="763133" y="677658"/>
                  </a:lnTo>
                  <a:lnTo>
                    <a:pt x="763419" y="672649"/>
                  </a:lnTo>
                  <a:lnTo>
                    <a:pt x="763701" y="667501"/>
                  </a:lnTo>
                  <a:lnTo>
                    <a:pt x="763987" y="662219"/>
                  </a:lnTo>
                  <a:lnTo>
                    <a:pt x="764273" y="656804"/>
                  </a:lnTo>
                  <a:lnTo>
                    <a:pt x="764560" y="651258"/>
                  </a:lnTo>
                  <a:lnTo>
                    <a:pt x="764846" y="645586"/>
                  </a:lnTo>
                  <a:lnTo>
                    <a:pt x="765128" y="639786"/>
                  </a:lnTo>
                  <a:lnTo>
                    <a:pt x="765414" y="633866"/>
                  </a:lnTo>
                  <a:lnTo>
                    <a:pt x="765700" y="627824"/>
                  </a:lnTo>
                  <a:lnTo>
                    <a:pt x="765986" y="621665"/>
                  </a:lnTo>
                  <a:lnTo>
                    <a:pt x="766269" y="615394"/>
                  </a:lnTo>
                  <a:lnTo>
                    <a:pt x="766555" y="609009"/>
                  </a:lnTo>
                  <a:lnTo>
                    <a:pt x="766841" y="602518"/>
                  </a:lnTo>
                  <a:lnTo>
                    <a:pt x="767127" y="595919"/>
                  </a:lnTo>
                  <a:lnTo>
                    <a:pt x="767413" y="589219"/>
                  </a:lnTo>
                  <a:lnTo>
                    <a:pt x="767696" y="582419"/>
                  </a:lnTo>
                  <a:lnTo>
                    <a:pt x="767982" y="575523"/>
                  </a:lnTo>
                  <a:lnTo>
                    <a:pt x="768268" y="568534"/>
                  </a:lnTo>
                  <a:lnTo>
                    <a:pt x="768554" y="561455"/>
                  </a:lnTo>
                  <a:lnTo>
                    <a:pt x="768836" y="554291"/>
                  </a:lnTo>
                  <a:lnTo>
                    <a:pt x="769122" y="547042"/>
                  </a:lnTo>
                  <a:lnTo>
                    <a:pt x="769695" y="532312"/>
                  </a:lnTo>
                  <a:lnTo>
                    <a:pt x="770263" y="517286"/>
                  </a:lnTo>
                  <a:lnTo>
                    <a:pt x="770835" y="502001"/>
                  </a:lnTo>
                  <a:lnTo>
                    <a:pt x="771404" y="486478"/>
                  </a:lnTo>
                  <a:lnTo>
                    <a:pt x="771976" y="470748"/>
                  </a:lnTo>
                  <a:lnTo>
                    <a:pt x="772545" y="454844"/>
                  </a:lnTo>
                  <a:lnTo>
                    <a:pt x="773117" y="438790"/>
                  </a:lnTo>
                  <a:lnTo>
                    <a:pt x="774257" y="406366"/>
                  </a:lnTo>
                  <a:lnTo>
                    <a:pt x="775398" y="373714"/>
                  </a:lnTo>
                  <a:lnTo>
                    <a:pt x="776539" y="341083"/>
                  </a:lnTo>
                  <a:lnTo>
                    <a:pt x="777680" y="308718"/>
                  </a:lnTo>
                  <a:lnTo>
                    <a:pt x="778252" y="292710"/>
                  </a:lnTo>
                  <a:lnTo>
                    <a:pt x="778820" y="276861"/>
                  </a:lnTo>
                  <a:lnTo>
                    <a:pt x="779393" y="261197"/>
                  </a:lnTo>
                  <a:lnTo>
                    <a:pt x="779965" y="245751"/>
                  </a:lnTo>
                  <a:lnTo>
                    <a:pt x="780533" y="230552"/>
                  </a:lnTo>
                  <a:lnTo>
                    <a:pt x="781106" y="215625"/>
                  </a:lnTo>
                  <a:lnTo>
                    <a:pt x="781674" y="201003"/>
                  </a:lnTo>
                  <a:lnTo>
                    <a:pt x="781960" y="193814"/>
                  </a:lnTo>
                  <a:lnTo>
                    <a:pt x="782246" y="186711"/>
                  </a:lnTo>
                  <a:lnTo>
                    <a:pt x="782532" y="179696"/>
                  </a:lnTo>
                  <a:lnTo>
                    <a:pt x="782815" y="172773"/>
                  </a:lnTo>
                  <a:lnTo>
                    <a:pt x="783101" y="165949"/>
                  </a:lnTo>
                  <a:lnTo>
                    <a:pt x="783387" y="159223"/>
                  </a:lnTo>
                  <a:lnTo>
                    <a:pt x="783673" y="152597"/>
                  </a:lnTo>
                  <a:lnTo>
                    <a:pt x="783956" y="146079"/>
                  </a:lnTo>
                  <a:lnTo>
                    <a:pt x="784242" y="139668"/>
                  </a:lnTo>
                  <a:lnTo>
                    <a:pt x="784528" y="133369"/>
                  </a:lnTo>
                  <a:lnTo>
                    <a:pt x="784814" y="127185"/>
                  </a:lnTo>
                  <a:lnTo>
                    <a:pt x="785100" y="121118"/>
                  </a:lnTo>
                  <a:lnTo>
                    <a:pt x="785382" y="115172"/>
                  </a:lnTo>
                  <a:lnTo>
                    <a:pt x="785668" y="109348"/>
                  </a:lnTo>
                  <a:lnTo>
                    <a:pt x="785955" y="103651"/>
                  </a:lnTo>
                  <a:lnTo>
                    <a:pt x="786241" y="98082"/>
                  </a:lnTo>
                  <a:lnTo>
                    <a:pt x="786523" y="92644"/>
                  </a:lnTo>
                  <a:lnTo>
                    <a:pt x="786809" y="87340"/>
                  </a:lnTo>
                  <a:lnTo>
                    <a:pt x="787095" y="82172"/>
                  </a:lnTo>
                  <a:lnTo>
                    <a:pt x="787381" y="77143"/>
                  </a:lnTo>
                  <a:lnTo>
                    <a:pt x="787667" y="72255"/>
                  </a:lnTo>
                  <a:lnTo>
                    <a:pt x="787950" y="67511"/>
                  </a:lnTo>
                  <a:lnTo>
                    <a:pt x="788236" y="62912"/>
                  </a:lnTo>
                  <a:lnTo>
                    <a:pt x="788522" y="58461"/>
                  </a:lnTo>
                  <a:lnTo>
                    <a:pt x="788808" y="54160"/>
                  </a:lnTo>
                  <a:lnTo>
                    <a:pt x="789091" y="50011"/>
                  </a:lnTo>
                  <a:lnTo>
                    <a:pt x="789377" y="46016"/>
                  </a:lnTo>
                  <a:lnTo>
                    <a:pt x="789663" y="42177"/>
                  </a:lnTo>
                  <a:lnTo>
                    <a:pt x="789949" y="38495"/>
                  </a:lnTo>
                  <a:lnTo>
                    <a:pt x="790231" y="34973"/>
                  </a:lnTo>
                  <a:lnTo>
                    <a:pt x="790517" y="31612"/>
                  </a:lnTo>
                  <a:lnTo>
                    <a:pt x="790804" y="28414"/>
                  </a:lnTo>
                  <a:lnTo>
                    <a:pt x="791090" y="25379"/>
                  </a:lnTo>
                  <a:lnTo>
                    <a:pt x="791376" y="22511"/>
                  </a:lnTo>
                  <a:lnTo>
                    <a:pt x="791658" y="19809"/>
                  </a:lnTo>
                  <a:lnTo>
                    <a:pt x="791944" y="17276"/>
                  </a:lnTo>
                  <a:lnTo>
                    <a:pt x="792230" y="14912"/>
                  </a:lnTo>
                  <a:lnTo>
                    <a:pt x="792373" y="13794"/>
                  </a:lnTo>
                  <a:lnTo>
                    <a:pt x="792516" y="12719"/>
                  </a:lnTo>
                  <a:lnTo>
                    <a:pt x="792659" y="11686"/>
                  </a:lnTo>
                  <a:lnTo>
                    <a:pt x="792802" y="10697"/>
                  </a:lnTo>
                  <a:lnTo>
                    <a:pt x="792942" y="9751"/>
                  </a:lnTo>
                  <a:lnTo>
                    <a:pt x="793085" y="8848"/>
                  </a:lnTo>
                  <a:lnTo>
                    <a:pt x="793228" y="7988"/>
                  </a:lnTo>
                  <a:lnTo>
                    <a:pt x="793371" y="7172"/>
                  </a:lnTo>
                  <a:lnTo>
                    <a:pt x="793514" y="6399"/>
                  </a:lnTo>
                  <a:lnTo>
                    <a:pt x="793657" y="5671"/>
                  </a:lnTo>
                  <a:lnTo>
                    <a:pt x="793800" y="4985"/>
                  </a:lnTo>
                  <a:lnTo>
                    <a:pt x="793943" y="4344"/>
                  </a:lnTo>
                  <a:lnTo>
                    <a:pt x="794086" y="3747"/>
                  </a:lnTo>
                  <a:lnTo>
                    <a:pt x="794226" y="3193"/>
                  </a:lnTo>
                  <a:lnTo>
                    <a:pt x="794369" y="2684"/>
                  </a:lnTo>
                  <a:lnTo>
                    <a:pt x="794512" y="2219"/>
                  </a:lnTo>
                  <a:lnTo>
                    <a:pt x="794655" y="1797"/>
                  </a:lnTo>
                  <a:lnTo>
                    <a:pt x="794798" y="1420"/>
                  </a:lnTo>
                  <a:lnTo>
                    <a:pt x="794941" y="1087"/>
                  </a:lnTo>
                  <a:lnTo>
                    <a:pt x="795084" y="799"/>
                  </a:lnTo>
                  <a:lnTo>
                    <a:pt x="795227" y="555"/>
                  </a:lnTo>
                  <a:lnTo>
                    <a:pt x="795297" y="450"/>
                  </a:lnTo>
                  <a:lnTo>
                    <a:pt x="795370" y="355"/>
                  </a:lnTo>
                  <a:lnTo>
                    <a:pt x="795440" y="272"/>
                  </a:lnTo>
                  <a:lnTo>
                    <a:pt x="795509" y="200"/>
                  </a:lnTo>
                  <a:lnTo>
                    <a:pt x="795583" y="139"/>
                  </a:lnTo>
                  <a:lnTo>
                    <a:pt x="795652" y="89"/>
                  </a:lnTo>
                  <a:lnTo>
                    <a:pt x="795726" y="50"/>
                  </a:lnTo>
                  <a:lnTo>
                    <a:pt x="795796" y="22"/>
                  </a:lnTo>
                  <a:lnTo>
                    <a:pt x="795869" y="6"/>
                  </a:lnTo>
                  <a:lnTo>
                    <a:pt x="795939" y="0"/>
                  </a:lnTo>
                  <a:lnTo>
                    <a:pt x="796008" y="6"/>
                  </a:lnTo>
                  <a:lnTo>
                    <a:pt x="796082" y="22"/>
                  </a:lnTo>
                  <a:lnTo>
                    <a:pt x="796151" y="49"/>
                  </a:lnTo>
                  <a:lnTo>
                    <a:pt x="796221" y="87"/>
                  </a:lnTo>
                  <a:lnTo>
                    <a:pt x="796291" y="136"/>
                  </a:lnTo>
                  <a:lnTo>
                    <a:pt x="796364" y="196"/>
                  </a:lnTo>
                  <a:lnTo>
                    <a:pt x="796434" y="267"/>
                  </a:lnTo>
                  <a:lnTo>
                    <a:pt x="796503" y="349"/>
                  </a:lnTo>
                  <a:lnTo>
                    <a:pt x="796573" y="442"/>
                  </a:lnTo>
                  <a:lnTo>
                    <a:pt x="796646" y="545"/>
                  </a:lnTo>
                  <a:lnTo>
                    <a:pt x="796786" y="785"/>
                  </a:lnTo>
                  <a:lnTo>
                    <a:pt x="796929" y="1068"/>
                  </a:lnTo>
                  <a:lnTo>
                    <a:pt x="797068" y="1395"/>
                  </a:lnTo>
                  <a:lnTo>
                    <a:pt x="797211" y="1765"/>
                  </a:lnTo>
                  <a:lnTo>
                    <a:pt x="797351" y="2179"/>
                  </a:lnTo>
                  <a:lnTo>
                    <a:pt x="797494" y="2636"/>
                  </a:lnTo>
                  <a:lnTo>
                    <a:pt x="797633" y="3137"/>
                  </a:lnTo>
                  <a:lnTo>
                    <a:pt x="797776" y="3680"/>
                  </a:lnTo>
                  <a:lnTo>
                    <a:pt x="797919" y="4267"/>
                  </a:lnTo>
                  <a:lnTo>
                    <a:pt x="798059" y="4897"/>
                  </a:lnTo>
                  <a:lnTo>
                    <a:pt x="798202" y="5570"/>
                  </a:lnTo>
                  <a:lnTo>
                    <a:pt x="798341" y="6286"/>
                  </a:lnTo>
                  <a:lnTo>
                    <a:pt x="798484" y="7045"/>
                  </a:lnTo>
                  <a:lnTo>
                    <a:pt x="798623" y="7847"/>
                  </a:lnTo>
                  <a:lnTo>
                    <a:pt x="798767" y="8691"/>
                  </a:lnTo>
                  <a:lnTo>
                    <a:pt x="798906" y="9578"/>
                  </a:lnTo>
                  <a:lnTo>
                    <a:pt x="799049" y="10507"/>
                  </a:lnTo>
                  <a:lnTo>
                    <a:pt x="799331" y="12494"/>
                  </a:lnTo>
                  <a:lnTo>
                    <a:pt x="799614" y="14649"/>
                  </a:lnTo>
                  <a:lnTo>
                    <a:pt x="799896" y="16971"/>
                  </a:lnTo>
                  <a:lnTo>
                    <a:pt x="800179" y="19460"/>
                  </a:lnTo>
                  <a:lnTo>
                    <a:pt x="800461" y="22114"/>
                  </a:lnTo>
                  <a:lnTo>
                    <a:pt x="800744" y="24933"/>
                  </a:lnTo>
                  <a:lnTo>
                    <a:pt x="801030" y="27915"/>
                  </a:lnTo>
                  <a:lnTo>
                    <a:pt x="801312" y="31058"/>
                  </a:lnTo>
                  <a:lnTo>
                    <a:pt x="801594" y="34361"/>
                  </a:lnTo>
                  <a:lnTo>
                    <a:pt x="801877" y="37822"/>
                  </a:lnTo>
                  <a:lnTo>
                    <a:pt x="802159" y="41441"/>
                  </a:lnTo>
                  <a:lnTo>
                    <a:pt x="802442" y="45215"/>
                  </a:lnTo>
                  <a:lnTo>
                    <a:pt x="802724" y="49142"/>
                  </a:lnTo>
                  <a:lnTo>
                    <a:pt x="803007" y="53220"/>
                  </a:lnTo>
                  <a:lnTo>
                    <a:pt x="803289" y="57449"/>
                  </a:lnTo>
                  <a:lnTo>
                    <a:pt x="803572" y="61825"/>
                  </a:lnTo>
                  <a:lnTo>
                    <a:pt x="803854" y="66347"/>
                  </a:lnTo>
                  <a:lnTo>
                    <a:pt x="804136" y="71013"/>
                  </a:lnTo>
                  <a:lnTo>
                    <a:pt x="804419" y="75820"/>
                  </a:lnTo>
                  <a:lnTo>
                    <a:pt x="804701" y="80766"/>
                  </a:lnTo>
                  <a:lnTo>
                    <a:pt x="804987" y="85849"/>
                  </a:lnTo>
                  <a:lnTo>
                    <a:pt x="805270" y="91067"/>
                  </a:lnTo>
                  <a:lnTo>
                    <a:pt x="805552" y="96417"/>
                  </a:lnTo>
                  <a:lnTo>
                    <a:pt x="805835" y="101896"/>
                  </a:lnTo>
                  <a:lnTo>
                    <a:pt x="806117" y="107503"/>
                  </a:lnTo>
                  <a:lnTo>
                    <a:pt x="806399" y="113234"/>
                  </a:lnTo>
                  <a:lnTo>
                    <a:pt x="806682" y="119087"/>
                  </a:lnTo>
                  <a:lnTo>
                    <a:pt x="806964" y="125059"/>
                  </a:lnTo>
                  <a:lnTo>
                    <a:pt x="807247" y="131147"/>
                  </a:lnTo>
                  <a:lnTo>
                    <a:pt x="807529" y="137349"/>
                  </a:lnTo>
                  <a:lnTo>
                    <a:pt x="807812" y="143661"/>
                  </a:lnTo>
                  <a:lnTo>
                    <a:pt x="808094" y="150082"/>
                  </a:lnTo>
                  <a:lnTo>
                    <a:pt x="808380" y="156607"/>
                  </a:lnTo>
                  <a:lnTo>
                    <a:pt x="808663" y="163232"/>
                  </a:lnTo>
                  <a:lnTo>
                    <a:pt x="808945" y="169959"/>
                  </a:lnTo>
                  <a:lnTo>
                    <a:pt x="809227" y="176778"/>
                  </a:lnTo>
                  <a:lnTo>
                    <a:pt x="809510" y="183692"/>
                  </a:lnTo>
                  <a:lnTo>
                    <a:pt x="809792" y="190694"/>
                  </a:lnTo>
                  <a:lnTo>
                    <a:pt x="810075" y="197782"/>
                  </a:lnTo>
                  <a:lnTo>
                    <a:pt x="810640" y="212202"/>
                  </a:lnTo>
                  <a:lnTo>
                    <a:pt x="811204" y="226925"/>
                  </a:lnTo>
                  <a:lnTo>
                    <a:pt x="811769" y="241927"/>
                  </a:lnTo>
                  <a:lnTo>
                    <a:pt x="812338" y="257177"/>
                  </a:lnTo>
                  <a:lnTo>
                    <a:pt x="812903" y="272645"/>
                  </a:lnTo>
                  <a:lnTo>
                    <a:pt x="813468" y="288306"/>
                  </a:lnTo>
                  <a:lnTo>
                    <a:pt x="814032" y="304129"/>
                  </a:lnTo>
                  <a:lnTo>
                    <a:pt x="815162" y="336146"/>
                  </a:lnTo>
                  <a:lnTo>
                    <a:pt x="816296" y="368461"/>
                  </a:lnTo>
                  <a:lnTo>
                    <a:pt x="817425" y="400834"/>
                  </a:lnTo>
                  <a:lnTo>
                    <a:pt x="818555" y="433026"/>
                  </a:lnTo>
                  <a:lnTo>
                    <a:pt x="819688" y="464803"/>
                  </a:lnTo>
                  <a:lnTo>
                    <a:pt x="820253" y="480460"/>
                  </a:lnTo>
                  <a:lnTo>
                    <a:pt x="820818" y="495926"/>
                  </a:lnTo>
                  <a:lnTo>
                    <a:pt x="821383" y="511174"/>
                  </a:lnTo>
                  <a:lnTo>
                    <a:pt x="821948" y="526173"/>
                  </a:lnTo>
                  <a:lnTo>
                    <a:pt x="822516" y="540897"/>
                  </a:lnTo>
                  <a:lnTo>
                    <a:pt x="823081" y="555319"/>
                  </a:lnTo>
                  <a:lnTo>
                    <a:pt x="823364" y="562407"/>
                  </a:lnTo>
                  <a:lnTo>
                    <a:pt x="823646" y="569411"/>
                  </a:lnTo>
                  <a:lnTo>
                    <a:pt x="823929" y="576327"/>
                  </a:lnTo>
                  <a:lnTo>
                    <a:pt x="824211" y="583150"/>
                  </a:lnTo>
                  <a:lnTo>
                    <a:pt x="824493" y="589879"/>
                  </a:lnTo>
                  <a:lnTo>
                    <a:pt x="824776" y="596511"/>
                  </a:lnTo>
                  <a:lnTo>
                    <a:pt x="825058" y="603042"/>
                  </a:lnTo>
                  <a:lnTo>
                    <a:pt x="825341" y="609467"/>
                  </a:lnTo>
                  <a:lnTo>
                    <a:pt x="825623" y="615788"/>
                  </a:lnTo>
                  <a:lnTo>
                    <a:pt x="825909" y="621998"/>
                  </a:lnTo>
                  <a:lnTo>
                    <a:pt x="826192" y="628094"/>
                  </a:lnTo>
                  <a:lnTo>
                    <a:pt x="826474" y="634077"/>
                  </a:lnTo>
                  <a:lnTo>
                    <a:pt x="826756" y="639943"/>
                  </a:lnTo>
                  <a:lnTo>
                    <a:pt x="827039" y="645687"/>
                  </a:lnTo>
                  <a:lnTo>
                    <a:pt x="827321" y="651306"/>
                  </a:lnTo>
                  <a:lnTo>
                    <a:pt x="827604" y="656802"/>
                  </a:lnTo>
                  <a:lnTo>
                    <a:pt x="827886" y="662170"/>
                  </a:lnTo>
                  <a:lnTo>
                    <a:pt x="828169" y="667406"/>
                  </a:lnTo>
                  <a:lnTo>
                    <a:pt x="828451" y="672510"/>
                  </a:lnTo>
                  <a:lnTo>
                    <a:pt x="828733" y="677480"/>
                  </a:lnTo>
                  <a:lnTo>
                    <a:pt x="829016" y="682311"/>
                  </a:lnTo>
                  <a:lnTo>
                    <a:pt x="829298" y="687003"/>
                  </a:lnTo>
                  <a:lnTo>
                    <a:pt x="829581" y="691554"/>
                  </a:lnTo>
                  <a:lnTo>
                    <a:pt x="829867" y="695960"/>
                  </a:lnTo>
                  <a:lnTo>
                    <a:pt x="830149" y="700221"/>
                  </a:lnTo>
                  <a:lnTo>
                    <a:pt x="830432" y="704334"/>
                  </a:lnTo>
                  <a:lnTo>
                    <a:pt x="830714" y="708299"/>
                  </a:lnTo>
                  <a:lnTo>
                    <a:pt x="830997" y="712113"/>
                  </a:lnTo>
                  <a:lnTo>
                    <a:pt x="831279" y="715772"/>
                  </a:lnTo>
                  <a:lnTo>
                    <a:pt x="831561" y="719280"/>
                  </a:lnTo>
                  <a:lnTo>
                    <a:pt x="831844" y="722629"/>
                  </a:lnTo>
                  <a:lnTo>
                    <a:pt x="832126" y="725824"/>
                  </a:lnTo>
                  <a:lnTo>
                    <a:pt x="832409" y="728856"/>
                  </a:lnTo>
                  <a:lnTo>
                    <a:pt x="832691" y="731729"/>
                  </a:lnTo>
                  <a:lnTo>
                    <a:pt x="832974" y="734442"/>
                  </a:lnTo>
                  <a:lnTo>
                    <a:pt x="833256" y="736992"/>
                  </a:lnTo>
                  <a:lnTo>
                    <a:pt x="833538" y="739378"/>
                  </a:lnTo>
                  <a:lnTo>
                    <a:pt x="833821" y="741600"/>
                  </a:lnTo>
                  <a:lnTo>
                    <a:pt x="834103" y="743657"/>
                  </a:lnTo>
                  <a:lnTo>
                    <a:pt x="834389" y="745548"/>
                  </a:lnTo>
                  <a:lnTo>
                    <a:pt x="834672" y="747272"/>
                  </a:lnTo>
                  <a:lnTo>
                    <a:pt x="834954" y="748829"/>
                  </a:lnTo>
                  <a:lnTo>
                    <a:pt x="835237" y="750218"/>
                  </a:lnTo>
                  <a:lnTo>
                    <a:pt x="835519" y="751438"/>
                  </a:lnTo>
                  <a:lnTo>
                    <a:pt x="835802" y="752488"/>
                  </a:lnTo>
                  <a:lnTo>
                    <a:pt x="835941" y="752951"/>
                  </a:lnTo>
                  <a:lnTo>
                    <a:pt x="836084" y="753371"/>
                  </a:lnTo>
                  <a:lnTo>
                    <a:pt x="836223" y="753748"/>
                  </a:lnTo>
                  <a:lnTo>
                    <a:pt x="836366" y="754082"/>
                  </a:lnTo>
                  <a:lnTo>
                    <a:pt x="836506" y="754375"/>
                  </a:lnTo>
                  <a:lnTo>
                    <a:pt x="836649" y="754624"/>
                  </a:lnTo>
                  <a:lnTo>
                    <a:pt x="836788" y="754831"/>
                  </a:lnTo>
                  <a:lnTo>
                    <a:pt x="836862" y="754919"/>
                  </a:lnTo>
                  <a:lnTo>
                    <a:pt x="836931" y="754996"/>
                  </a:lnTo>
                  <a:lnTo>
                    <a:pt x="837001" y="755062"/>
                  </a:lnTo>
                  <a:lnTo>
                    <a:pt x="837071" y="755117"/>
                  </a:lnTo>
                  <a:lnTo>
                    <a:pt x="837144" y="755161"/>
                  </a:lnTo>
                  <a:lnTo>
                    <a:pt x="837214" y="755197"/>
                  </a:lnTo>
                  <a:lnTo>
                    <a:pt x="837283" y="755221"/>
                  </a:lnTo>
                  <a:lnTo>
                    <a:pt x="837353" y="755234"/>
                  </a:lnTo>
                  <a:lnTo>
                    <a:pt x="837426" y="755236"/>
                  </a:lnTo>
                  <a:lnTo>
                    <a:pt x="837496" y="755227"/>
                  </a:lnTo>
                  <a:lnTo>
                    <a:pt x="837566" y="755210"/>
                  </a:lnTo>
                  <a:lnTo>
                    <a:pt x="837636" y="755179"/>
                  </a:lnTo>
                  <a:lnTo>
                    <a:pt x="837709" y="755139"/>
                  </a:lnTo>
                  <a:lnTo>
                    <a:pt x="837779" y="755089"/>
                  </a:lnTo>
                  <a:lnTo>
                    <a:pt x="837848" y="755027"/>
                  </a:lnTo>
                  <a:lnTo>
                    <a:pt x="837918" y="754957"/>
                  </a:lnTo>
                  <a:lnTo>
                    <a:pt x="837991" y="754873"/>
                  </a:lnTo>
                  <a:lnTo>
                    <a:pt x="838061" y="754780"/>
                  </a:lnTo>
                  <a:lnTo>
                    <a:pt x="838204" y="754562"/>
                  </a:lnTo>
                  <a:lnTo>
                    <a:pt x="838343" y="754303"/>
                  </a:lnTo>
                  <a:lnTo>
                    <a:pt x="838626" y="753653"/>
                  </a:lnTo>
                  <a:lnTo>
                    <a:pt x="838908" y="752838"/>
                  </a:lnTo>
                  <a:lnTo>
                    <a:pt x="839191" y="751852"/>
                  </a:lnTo>
                  <a:lnTo>
                    <a:pt x="839473" y="750700"/>
                  </a:lnTo>
                  <a:lnTo>
                    <a:pt x="839756" y="749379"/>
                  </a:lnTo>
                  <a:lnTo>
                    <a:pt x="840038" y="747893"/>
                  </a:lnTo>
                  <a:lnTo>
                    <a:pt x="840320" y="746239"/>
                  </a:lnTo>
                  <a:lnTo>
                    <a:pt x="840603" y="744423"/>
                  </a:lnTo>
                  <a:lnTo>
                    <a:pt x="840885" y="742443"/>
                  </a:lnTo>
                  <a:lnTo>
                    <a:pt x="841171" y="740299"/>
                  </a:lnTo>
                  <a:lnTo>
                    <a:pt x="841454" y="737994"/>
                  </a:lnTo>
                  <a:lnTo>
                    <a:pt x="841736" y="735527"/>
                  </a:lnTo>
                  <a:lnTo>
                    <a:pt x="842019" y="732903"/>
                  </a:lnTo>
                  <a:lnTo>
                    <a:pt x="842301" y="730120"/>
                  </a:lnTo>
                  <a:lnTo>
                    <a:pt x="842584" y="727180"/>
                  </a:lnTo>
                  <a:lnTo>
                    <a:pt x="842866" y="724087"/>
                  </a:lnTo>
                  <a:lnTo>
                    <a:pt x="843148" y="720837"/>
                  </a:lnTo>
                  <a:lnTo>
                    <a:pt x="843431" y="717437"/>
                  </a:lnTo>
                  <a:lnTo>
                    <a:pt x="843713" y="713888"/>
                  </a:lnTo>
                  <a:lnTo>
                    <a:pt x="843996" y="710188"/>
                  </a:lnTo>
                  <a:lnTo>
                    <a:pt x="844278" y="706342"/>
                  </a:lnTo>
                  <a:lnTo>
                    <a:pt x="844561" y="702352"/>
                  </a:lnTo>
                  <a:lnTo>
                    <a:pt x="844843" y="698219"/>
                  </a:lnTo>
                  <a:lnTo>
                    <a:pt x="845125" y="693945"/>
                  </a:lnTo>
                  <a:lnTo>
                    <a:pt x="845408" y="689533"/>
                  </a:lnTo>
                  <a:lnTo>
                    <a:pt x="845690" y="684984"/>
                  </a:lnTo>
                  <a:lnTo>
                    <a:pt x="845973" y="680298"/>
                  </a:lnTo>
                  <a:lnTo>
                    <a:pt x="846255" y="675483"/>
                  </a:lnTo>
                  <a:lnTo>
                    <a:pt x="846538" y="670537"/>
                  </a:lnTo>
                  <a:lnTo>
                    <a:pt x="846820" y="665464"/>
                  </a:lnTo>
                  <a:lnTo>
                    <a:pt x="847102" y="660266"/>
                  </a:lnTo>
                  <a:lnTo>
                    <a:pt x="847385" y="654946"/>
                  </a:lnTo>
                  <a:lnTo>
                    <a:pt x="847667" y="649505"/>
                  </a:lnTo>
                  <a:lnTo>
                    <a:pt x="847950" y="643948"/>
                  </a:lnTo>
                  <a:lnTo>
                    <a:pt x="848236" y="638274"/>
                  </a:lnTo>
                  <a:lnTo>
                    <a:pt x="848518" y="632489"/>
                  </a:lnTo>
                  <a:lnTo>
                    <a:pt x="848801" y="626597"/>
                  </a:lnTo>
                  <a:lnTo>
                    <a:pt x="849083" y="620595"/>
                  </a:lnTo>
                  <a:lnTo>
                    <a:pt x="849366" y="614491"/>
                  </a:lnTo>
                  <a:lnTo>
                    <a:pt x="849648" y="608289"/>
                  </a:lnTo>
                  <a:lnTo>
                    <a:pt x="849930" y="601985"/>
                  </a:lnTo>
                  <a:lnTo>
                    <a:pt x="850213" y="595589"/>
                  </a:lnTo>
                  <a:lnTo>
                    <a:pt x="850495" y="589100"/>
                  </a:lnTo>
                  <a:lnTo>
                    <a:pt x="850778" y="582523"/>
                  </a:lnTo>
                  <a:lnTo>
                    <a:pt x="851060" y="575860"/>
                  </a:lnTo>
                  <a:lnTo>
                    <a:pt x="851343" y="569116"/>
                  </a:lnTo>
                  <a:lnTo>
                    <a:pt x="851907" y="555389"/>
                  </a:lnTo>
                  <a:lnTo>
                    <a:pt x="852472" y="541374"/>
                  </a:lnTo>
                  <a:lnTo>
                    <a:pt x="853037" y="527093"/>
                  </a:lnTo>
                  <a:lnTo>
                    <a:pt x="853602" y="512576"/>
                  </a:lnTo>
                  <a:lnTo>
                    <a:pt x="854167" y="497846"/>
                  </a:lnTo>
                  <a:lnTo>
                    <a:pt x="854732" y="482935"/>
                  </a:lnTo>
                  <a:lnTo>
                    <a:pt x="855861" y="452673"/>
                  </a:lnTo>
                  <a:lnTo>
                    <a:pt x="856995" y="422014"/>
                  </a:lnTo>
                  <a:lnTo>
                    <a:pt x="859254" y="360415"/>
                  </a:lnTo>
                  <a:lnTo>
                    <a:pt x="860384" y="329928"/>
                  </a:lnTo>
                  <a:lnTo>
                    <a:pt x="860949" y="314861"/>
                  </a:lnTo>
                  <a:lnTo>
                    <a:pt x="861514" y="299948"/>
                  </a:lnTo>
                  <a:lnTo>
                    <a:pt x="862079" y="285217"/>
                  </a:lnTo>
                  <a:lnTo>
                    <a:pt x="862643" y="270694"/>
                  </a:lnTo>
                  <a:lnTo>
                    <a:pt x="863212" y="256406"/>
                  </a:lnTo>
                  <a:lnTo>
                    <a:pt x="863777" y="242376"/>
                  </a:lnTo>
                  <a:lnTo>
                    <a:pt x="864342" y="228634"/>
                  </a:lnTo>
                  <a:lnTo>
                    <a:pt x="864907" y="215200"/>
                  </a:lnTo>
                  <a:lnTo>
                    <a:pt x="865189" y="208608"/>
                  </a:lnTo>
                  <a:lnTo>
                    <a:pt x="865471" y="202102"/>
                  </a:lnTo>
                  <a:lnTo>
                    <a:pt x="865754" y="195685"/>
                  </a:lnTo>
                  <a:lnTo>
                    <a:pt x="866036" y="189362"/>
                  </a:lnTo>
                  <a:lnTo>
                    <a:pt x="866319" y="183133"/>
                  </a:lnTo>
                  <a:lnTo>
                    <a:pt x="866601" y="177001"/>
                  </a:lnTo>
                  <a:lnTo>
                    <a:pt x="866884" y="170970"/>
                  </a:lnTo>
                  <a:lnTo>
                    <a:pt x="867166" y="165042"/>
                  </a:lnTo>
                  <a:lnTo>
                    <a:pt x="867448" y="159221"/>
                  </a:lnTo>
                  <a:lnTo>
                    <a:pt x="867731" y="153507"/>
                  </a:lnTo>
                  <a:lnTo>
                    <a:pt x="868013" y="147905"/>
                  </a:lnTo>
                  <a:lnTo>
                    <a:pt x="868296" y="142416"/>
                  </a:lnTo>
                  <a:lnTo>
                    <a:pt x="868589" y="136830"/>
                  </a:lnTo>
                  <a:lnTo>
                    <a:pt x="868886" y="131372"/>
                  </a:lnTo>
                  <a:lnTo>
                    <a:pt x="869180" y="126044"/>
                  </a:lnTo>
                  <a:lnTo>
                    <a:pt x="869473" y="120849"/>
                  </a:lnTo>
                  <a:lnTo>
                    <a:pt x="869766" y="115790"/>
                  </a:lnTo>
                  <a:lnTo>
                    <a:pt x="870060" y="110868"/>
                  </a:lnTo>
                  <a:lnTo>
                    <a:pt x="870353" y="106086"/>
                  </a:lnTo>
                  <a:lnTo>
                    <a:pt x="870647" y="101446"/>
                  </a:lnTo>
                  <a:lnTo>
                    <a:pt x="870940" y="96951"/>
                  </a:lnTo>
                  <a:lnTo>
                    <a:pt x="871237" y="92602"/>
                  </a:lnTo>
                  <a:lnTo>
                    <a:pt x="871531" y="88402"/>
                  </a:lnTo>
                  <a:lnTo>
                    <a:pt x="871824" y="84351"/>
                  </a:lnTo>
                  <a:lnTo>
                    <a:pt x="872118" y="80453"/>
                  </a:lnTo>
                  <a:lnTo>
                    <a:pt x="872411" y="76708"/>
                  </a:lnTo>
                  <a:lnTo>
                    <a:pt x="872704" y="73119"/>
                  </a:lnTo>
                  <a:lnTo>
                    <a:pt x="872998" y="69688"/>
                  </a:lnTo>
                  <a:lnTo>
                    <a:pt x="873291" y="66415"/>
                  </a:lnTo>
                  <a:lnTo>
                    <a:pt x="873585" y="63301"/>
                  </a:lnTo>
                  <a:lnTo>
                    <a:pt x="873882" y="60350"/>
                  </a:lnTo>
                  <a:lnTo>
                    <a:pt x="874175" y="57560"/>
                  </a:lnTo>
                  <a:lnTo>
                    <a:pt x="874469" y="54935"/>
                  </a:lnTo>
                  <a:lnTo>
                    <a:pt x="874762" y="52474"/>
                  </a:lnTo>
                  <a:lnTo>
                    <a:pt x="875056" y="50180"/>
                  </a:lnTo>
                  <a:lnTo>
                    <a:pt x="875349" y="48052"/>
                  </a:lnTo>
                  <a:lnTo>
                    <a:pt x="875643" y="46092"/>
                  </a:lnTo>
                  <a:lnTo>
                    <a:pt x="875936" y="44301"/>
                  </a:lnTo>
                  <a:lnTo>
                    <a:pt x="876233" y="42678"/>
                  </a:lnTo>
                  <a:lnTo>
                    <a:pt x="876526" y="41226"/>
                  </a:lnTo>
                  <a:lnTo>
                    <a:pt x="876820" y="39943"/>
                  </a:lnTo>
                  <a:lnTo>
                    <a:pt x="877113" y="38831"/>
                  </a:lnTo>
                  <a:lnTo>
                    <a:pt x="877407" y="37890"/>
                  </a:lnTo>
                  <a:lnTo>
                    <a:pt x="877700" y="37121"/>
                  </a:lnTo>
                  <a:lnTo>
                    <a:pt x="877847" y="36800"/>
                  </a:lnTo>
                  <a:lnTo>
                    <a:pt x="877994" y="36522"/>
                  </a:lnTo>
                  <a:lnTo>
                    <a:pt x="878140" y="36287"/>
                  </a:lnTo>
                  <a:lnTo>
                    <a:pt x="878214" y="36186"/>
                  </a:lnTo>
                  <a:lnTo>
                    <a:pt x="878287" y="36095"/>
                  </a:lnTo>
                  <a:lnTo>
                    <a:pt x="878360" y="36015"/>
                  </a:lnTo>
                  <a:lnTo>
                    <a:pt x="878434" y="35946"/>
                  </a:lnTo>
                  <a:lnTo>
                    <a:pt x="878511" y="35887"/>
                  </a:lnTo>
                  <a:lnTo>
                    <a:pt x="878584" y="35839"/>
                  </a:lnTo>
                  <a:lnTo>
                    <a:pt x="878658" y="35802"/>
                  </a:lnTo>
                  <a:lnTo>
                    <a:pt x="878731" y="35776"/>
                  </a:lnTo>
                  <a:lnTo>
                    <a:pt x="878804" y="35760"/>
                  </a:lnTo>
                  <a:lnTo>
                    <a:pt x="878878" y="35755"/>
                  </a:lnTo>
                  <a:lnTo>
                    <a:pt x="878951" y="35761"/>
                  </a:lnTo>
                  <a:lnTo>
                    <a:pt x="879024" y="35777"/>
                  </a:lnTo>
                  <a:lnTo>
                    <a:pt x="879098" y="35804"/>
                  </a:lnTo>
                  <a:lnTo>
                    <a:pt x="879171" y="35842"/>
                  </a:lnTo>
                  <a:lnTo>
                    <a:pt x="879244" y="35890"/>
                  </a:lnTo>
                  <a:lnTo>
                    <a:pt x="879318" y="35949"/>
                  </a:lnTo>
                  <a:lnTo>
                    <a:pt x="879391" y="36019"/>
                  </a:lnTo>
                  <a:lnTo>
                    <a:pt x="879464" y="36099"/>
                  </a:lnTo>
                  <a:lnTo>
                    <a:pt x="879538" y="36190"/>
                  </a:lnTo>
                  <a:lnTo>
                    <a:pt x="879611" y="36291"/>
                  </a:lnTo>
                  <a:lnTo>
                    <a:pt x="879758" y="36527"/>
                  </a:lnTo>
                  <a:lnTo>
                    <a:pt x="879905" y="36804"/>
                  </a:lnTo>
                  <a:lnTo>
                    <a:pt x="880051" y="37124"/>
                  </a:lnTo>
                  <a:lnTo>
                    <a:pt x="880345" y="37892"/>
                  </a:lnTo>
                  <a:lnTo>
                    <a:pt x="880638" y="38828"/>
                  </a:lnTo>
                  <a:lnTo>
                    <a:pt x="880932" y="39932"/>
                  </a:lnTo>
                  <a:lnTo>
                    <a:pt x="881229" y="41203"/>
                  </a:lnTo>
                  <a:lnTo>
                    <a:pt x="881522" y="42641"/>
                  </a:lnTo>
                  <a:lnTo>
                    <a:pt x="881816" y="44245"/>
                  </a:lnTo>
                  <a:lnTo>
                    <a:pt x="882109" y="46013"/>
                  </a:lnTo>
                  <a:lnTo>
                    <a:pt x="882402" y="47944"/>
                  </a:lnTo>
                  <a:lnTo>
                    <a:pt x="882696" y="50037"/>
                  </a:lnTo>
                  <a:lnTo>
                    <a:pt x="882989" y="52292"/>
                  </a:lnTo>
                  <a:lnTo>
                    <a:pt x="883286" y="54706"/>
                  </a:lnTo>
                  <a:lnTo>
                    <a:pt x="883580" y="57277"/>
                  </a:lnTo>
                  <a:lnTo>
                    <a:pt x="883873" y="60006"/>
                  </a:lnTo>
                  <a:lnTo>
                    <a:pt x="884167" y="62889"/>
                  </a:lnTo>
                  <a:lnTo>
                    <a:pt x="884460" y="65926"/>
                  </a:lnTo>
                  <a:lnTo>
                    <a:pt x="884754" y="69115"/>
                  </a:lnTo>
                  <a:lnTo>
                    <a:pt x="885047" y="72453"/>
                  </a:lnTo>
                  <a:lnTo>
                    <a:pt x="885340" y="75939"/>
                  </a:lnTo>
                  <a:lnTo>
                    <a:pt x="885634" y="79571"/>
                  </a:lnTo>
                  <a:lnTo>
                    <a:pt x="885931" y="83347"/>
                  </a:lnTo>
                  <a:lnTo>
                    <a:pt x="886224" y="87265"/>
                  </a:lnTo>
                  <a:lnTo>
                    <a:pt x="886518" y="91322"/>
                  </a:lnTo>
                  <a:lnTo>
                    <a:pt x="886811" y="95517"/>
                  </a:lnTo>
                  <a:lnTo>
                    <a:pt x="887105" y="99847"/>
                  </a:lnTo>
                  <a:lnTo>
                    <a:pt x="887398" y="104309"/>
                  </a:lnTo>
                  <a:lnTo>
                    <a:pt x="887692" y="108902"/>
                  </a:lnTo>
                  <a:lnTo>
                    <a:pt x="887985" y="113623"/>
                  </a:lnTo>
                  <a:lnTo>
                    <a:pt x="888282" y="118469"/>
                  </a:lnTo>
                  <a:lnTo>
                    <a:pt x="888576" y="123438"/>
                  </a:lnTo>
                  <a:lnTo>
                    <a:pt x="888869" y="128527"/>
                  </a:lnTo>
                  <a:lnTo>
                    <a:pt x="889162" y="133733"/>
                  </a:lnTo>
                  <a:lnTo>
                    <a:pt x="889456" y="139054"/>
                  </a:lnTo>
                  <a:lnTo>
                    <a:pt x="889749" y="144487"/>
                  </a:lnTo>
                  <a:lnTo>
                    <a:pt x="890043" y="150028"/>
                  </a:lnTo>
                  <a:lnTo>
                    <a:pt x="890340" y="155676"/>
                  </a:lnTo>
                  <a:lnTo>
                    <a:pt x="890633" y="161425"/>
                  </a:lnTo>
                  <a:lnTo>
                    <a:pt x="890927" y="167275"/>
                  </a:lnTo>
                  <a:lnTo>
                    <a:pt x="891220" y="173222"/>
                  </a:lnTo>
                  <a:lnTo>
                    <a:pt x="891514" y="179262"/>
                  </a:lnTo>
                  <a:lnTo>
                    <a:pt x="891807" y="185394"/>
                  </a:lnTo>
                  <a:lnTo>
                    <a:pt x="892394" y="197914"/>
                  </a:lnTo>
                  <a:lnTo>
                    <a:pt x="892984" y="210757"/>
                  </a:lnTo>
                  <a:lnTo>
                    <a:pt x="893571" y="223898"/>
                  </a:lnTo>
                  <a:lnTo>
                    <a:pt x="894158" y="237309"/>
                  </a:lnTo>
                  <a:lnTo>
                    <a:pt x="894745" y="250961"/>
                  </a:lnTo>
                  <a:lnTo>
                    <a:pt x="895336" y="264826"/>
                  </a:lnTo>
                  <a:lnTo>
                    <a:pt x="895922" y="278878"/>
                  </a:lnTo>
                  <a:lnTo>
                    <a:pt x="896509" y="293087"/>
                  </a:lnTo>
                  <a:lnTo>
                    <a:pt x="897687" y="321861"/>
                  </a:lnTo>
                  <a:lnTo>
                    <a:pt x="898860" y="350914"/>
                  </a:lnTo>
                  <a:lnTo>
                    <a:pt x="900034" y="380014"/>
                  </a:lnTo>
                  <a:lnTo>
                    <a:pt x="901212" y="408931"/>
                  </a:lnTo>
                  <a:lnTo>
                    <a:pt x="902389" y="437436"/>
                  </a:lnTo>
                  <a:lnTo>
                    <a:pt x="902976" y="451464"/>
                  </a:lnTo>
                  <a:lnTo>
                    <a:pt x="903563" y="465305"/>
                  </a:lnTo>
                  <a:lnTo>
                    <a:pt x="904150" y="478932"/>
                  </a:lnTo>
                  <a:lnTo>
                    <a:pt x="904740" y="492319"/>
                  </a:lnTo>
                  <a:lnTo>
                    <a:pt x="905327" y="505440"/>
                  </a:lnTo>
                  <a:lnTo>
                    <a:pt x="905914" y="518270"/>
                  </a:lnTo>
                  <a:lnTo>
                    <a:pt x="906457" y="529841"/>
                  </a:lnTo>
                  <a:lnTo>
                    <a:pt x="907000" y="541126"/>
                  </a:lnTo>
                  <a:lnTo>
                    <a:pt x="907542" y="552102"/>
                  </a:lnTo>
                  <a:lnTo>
                    <a:pt x="907814" y="557470"/>
                  </a:lnTo>
                  <a:lnTo>
                    <a:pt x="908085" y="562754"/>
                  </a:lnTo>
                  <a:lnTo>
                    <a:pt x="908357" y="567955"/>
                  </a:lnTo>
                  <a:lnTo>
                    <a:pt x="908628" y="573068"/>
                  </a:lnTo>
                  <a:lnTo>
                    <a:pt x="908900" y="578090"/>
                  </a:lnTo>
                  <a:lnTo>
                    <a:pt x="909171" y="583023"/>
                  </a:lnTo>
                  <a:lnTo>
                    <a:pt x="909442" y="587862"/>
                  </a:lnTo>
                  <a:lnTo>
                    <a:pt x="909714" y="592607"/>
                  </a:lnTo>
                  <a:lnTo>
                    <a:pt x="909985" y="597253"/>
                  </a:lnTo>
                  <a:lnTo>
                    <a:pt x="910257" y="601802"/>
                  </a:lnTo>
                  <a:lnTo>
                    <a:pt x="910528" y="606250"/>
                  </a:lnTo>
                  <a:lnTo>
                    <a:pt x="910800" y="610596"/>
                  </a:lnTo>
                  <a:lnTo>
                    <a:pt x="911071" y="614839"/>
                  </a:lnTo>
                  <a:lnTo>
                    <a:pt x="911342" y="618974"/>
                  </a:lnTo>
                  <a:lnTo>
                    <a:pt x="911614" y="623004"/>
                  </a:lnTo>
                  <a:lnTo>
                    <a:pt x="911885" y="626925"/>
                  </a:lnTo>
                  <a:lnTo>
                    <a:pt x="912157" y="630737"/>
                  </a:lnTo>
                  <a:lnTo>
                    <a:pt x="912428" y="634436"/>
                  </a:lnTo>
                  <a:lnTo>
                    <a:pt x="912700" y="638023"/>
                  </a:lnTo>
                  <a:lnTo>
                    <a:pt x="912971" y="641495"/>
                  </a:lnTo>
                  <a:lnTo>
                    <a:pt x="913242" y="644853"/>
                  </a:lnTo>
                  <a:lnTo>
                    <a:pt x="913514" y="648092"/>
                  </a:lnTo>
                  <a:lnTo>
                    <a:pt x="913785" y="651216"/>
                  </a:lnTo>
                  <a:lnTo>
                    <a:pt x="914057" y="654220"/>
                  </a:lnTo>
                  <a:lnTo>
                    <a:pt x="914328" y="657102"/>
                  </a:lnTo>
                  <a:lnTo>
                    <a:pt x="914600" y="659865"/>
                  </a:lnTo>
                  <a:lnTo>
                    <a:pt x="914871" y="662505"/>
                  </a:lnTo>
                  <a:lnTo>
                    <a:pt x="915142" y="665024"/>
                  </a:lnTo>
                  <a:lnTo>
                    <a:pt x="915414" y="667417"/>
                  </a:lnTo>
                  <a:lnTo>
                    <a:pt x="915685" y="669688"/>
                  </a:lnTo>
                  <a:lnTo>
                    <a:pt x="915957" y="671832"/>
                  </a:lnTo>
                  <a:lnTo>
                    <a:pt x="916228" y="673851"/>
                  </a:lnTo>
                  <a:lnTo>
                    <a:pt x="916499" y="675743"/>
                  </a:lnTo>
                  <a:lnTo>
                    <a:pt x="916771" y="677506"/>
                  </a:lnTo>
                  <a:lnTo>
                    <a:pt x="917042" y="679144"/>
                  </a:lnTo>
                  <a:lnTo>
                    <a:pt x="917314" y="680653"/>
                  </a:lnTo>
                  <a:lnTo>
                    <a:pt x="917585" y="682033"/>
                  </a:lnTo>
                  <a:lnTo>
                    <a:pt x="917857" y="683286"/>
                  </a:lnTo>
                  <a:lnTo>
                    <a:pt x="918128" y="684407"/>
                  </a:lnTo>
                  <a:lnTo>
                    <a:pt x="918399" y="685400"/>
                  </a:lnTo>
                  <a:lnTo>
                    <a:pt x="918671" y="686265"/>
                  </a:lnTo>
                  <a:lnTo>
                    <a:pt x="918942" y="686999"/>
                  </a:lnTo>
                  <a:lnTo>
                    <a:pt x="919214" y="687602"/>
                  </a:lnTo>
                  <a:lnTo>
                    <a:pt x="919349" y="687855"/>
                  </a:lnTo>
                  <a:lnTo>
                    <a:pt x="919485" y="688077"/>
                  </a:lnTo>
                  <a:lnTo>
                    <a:pt x="919621" y="688267"/>
                  </a:lnTo>
                  <a:lnTo>
                    <a:pt x="919687" y="688348"/>
                  </a:lnTo>
                  <a:lnTo>
                    <a:pt x="919757" y="688421"/>
                  </a:lnTo>
                  <a:lnTo>
                    <a:pt x="919823" y="688487"/>
                  </a:lnTo>
                  <a:lnTo>
                    <a:pt x="919892" y="688546"/>
                  </a:lnTo>
                  <a:lnTo>
                    <a:pt x="919958" y="688595"/>
                  </a:lnTo>
                  <a:lnTo>
                    <a:pt x="920028" y="688637"/>
                  </a:lnTo>
                  <a:lnTo>
                    <a:pt x="920094" y="688670"/>
                  </a:lnTo>
                  <a:lnTo>
                    <a:pt x="920164" y="688696"/>
                  </a:lnTo>
                  <a:lnTo>
                    <a:pt x="920230" y="688714"/>
                  </a:lnTo>
                  <a:lnTo>
                    <a:pt x="920299" y="688723"/>
                  </a:lnTo>
                  <a:lnTo>
                    <a:pt x="920365" y="688725"/>
                  </a:lnTo>
                  <a:lnTo>
                    <a:pt x="920435" y="688716"/>
                  </a:lnTo>
                  <a:lnTo>
                    <a:pt x="920501" y="688703"/>
                  </a:lnTo>
                  <a:lnTo>
                    <a:pt x="920571" y="688679"/>
                  </a:lnTo>
                  <a:lnTo>
                    <a:pt x="920637" y="688648"/>
                  </a:lnTo>
                  <a:lnTo>
                    <a:pt x="920707" y="688608"/>
                  </a:lnTo>
                  <a:lnTo>
                    <a:pt x="920773" y="688562"/>
                  </a:lnTo>
                  <a:lnTo>
                    <a:pt x="920842" y="688507"/>
                  </a:lnTo>
                  <a:lnTo>
                    <a:pt x="920908" y="688443"/>
                  </a:lnTo>
                  <a:lnTo>
                    <a:pt x="920978" y="688372"/>
                  </a:lnTo>
                  <a:lnTo>
                    <a:pt x="921044" y="688293"/>
                  </a:lnTo>
                  <a:lnTo>
                    <a:pt x="921114" y="688205"/>
                  </a:lnTo>
                  <a:lnTo>
                    <a:pt x="921249" y="688007"/>
                  </a:lnTo>
                  <a:lnTo>
                    <a:pt x="921385" y="687776"/>
                  </a:lnTo>
                  <a:lnTo>
                    <a:pt x="921657" y="687219"/>
                  </a:lnTo>
                  <a:lnTo>
                    <a:pt x="921928" y="686534"/>
                  </a:lnTo>
                  <a:lnTo>
                    <a:pt x="922199" y="685721"/>
                  </a:lnTo>
                  <a:lnTo>
                    <a:pt x="922471" y="684783"/>
                  </a:lnTo>
                  <a:lnTo>
                    <a:pt x="922742" y="683720"/>
                  </a:lnTo>
                  <a:lnTo>
                    <a:pt x="923014" y="682533"/>
                  </a:lnTo>
                  <a:lnTo>
                    <a:pt x="923285" y="681219"/>
                  </a:lnTo>
                  <a:lnTo>
                    <a:pt x="923557" y="679783"/>
                  </a:lnTo>
                  <a:lnTo>
                    <a:pt x="923828" y="678226"/>
                  </a:lnTo>
                  <a:lnTo>
                    <a:pt x="924099" y="676546"/>
                  </a:lnTo>
                  <a:lnTo>
                    <a:pt x="924371" y="674745"/>
                  </a:lnTo>
                  <a:lnTo>
                    <a:pt x="924642" y="672825"/>
                  </a:lnTo>
                  <a:lnTo>
                    <a:pt x="924914" y="670786"/>
                  </a:lnTo>
                  <a:lnTo>
                    <a:pt x="925185" y="668628"/>
                  </a:lnTo>
                  <a:lnTo>
                    <a:pt x="925457" y="666356"/>
                  </a:lnTo>
                  <a:lnTo>
                    <a:pt x="925728" y="663969"/>
                  </a:lnTo>
                  <a:lnTo>
                    <a:pt x="925999" y="661468"/>
                  </a:lnTo>
                  <a:lnTo>
                    <a:pt x="926271" y="658852"/>
                  </a:lnTo>
                  <a:lnTo>
                    <a:pt x="926542" y="656126"/>
                  </a:lnTo>
                  <a:lnTo>
                    <a:pt x="926814" y="653290"/>
                  </a:lnTo>
                  <a:lnTo>
                    <a:pt x="927085" y="650346"/>
                  </a:lnTo>
                  <a:lnTo>
                    <a:pt x="927357" y="647297"/>
                  </a:lnTo>
                  <a:lnTo>
                    <a:pt x="927628" y="644139"/>
                  </a:lnTo>
                  <a:lnTo>
                    <a:pt x="927899" y="640878"/>
                  </a:lnTo>
                  <a:lnTo>
                    <a:pt x="928171" y="637516"/>
                  </a:lnTo>
                  <a:lnTo>
                    <a:pt x="928442" y="634053"/>
                  </a:lnTo>
                  <a:lnTo>
                    <a:pt x="928714" y="630490"/>
                  </a:lnTo>
                  <a:lnTo>
                    <a:pt x="928985" y="626831"/>
                  </a:lnTo>
                  <a:lnTo>
                    <a:pt x="929256" y="623076"/>
                  </a:lnTo>
                  <a:lnTo>
                    <a:pt x="929528" y="619225"/>
                  </a:lnTo>
                  <a:lnTo>
                    <a:pt x="929799" y="615286"/>
                  </a:lnTo>
                  <a:lnTo>
                    <a:pt x="930071" y="611255"/>
                  </a:lnTo>
                  <a:lnTo>
                    <a:pt x="930342" y="607135"/>
                  </a:lnTo>
                  <a:lnTo>
                    <a:pt x="930614" y="602930"/>
                  </a:lnTo>
                  <a:lnTo>
                    <a:pt x="930885" y="598640"/>
                  </a:lnTo>
                  <a:lnTo>
                    <a:pt x="931156" y="594270"/>
                  </a:lnTo>
                  <a:lnTo>
                    <a:pt x="931428" y="589817"/>
                  </a:lnTo>
                  <a:lnTo>
                    <a:pt x="931971" y="580680"/>
                  </a:lnTo>
                  <a:lnTo>
                    <a:pt x="932514" y="571247"/>
                  </a:lnTo>
                  <a:lnTo>
                    <a:pt x="933056" y="561537"/>
                  </a:lnTo>
                  <a:lnTo>
                    <a:pt x="933599" y="551565"/>
                  </a:lnTo>
                  <a:lnTo>
                    <a:pt x="934142" y="541350"/>
                  </a:lnTo>
                  <a:lnTo>
                    <a:pt x="934685" y="530911"/>
                  </a:lnTo>
                  <a:lnTo>
                    <a:pt x="935228" y="520267"/>
                  </a:lnTo>
                  <a:lnTo>
                    <a:pt x="935771" y="509437"/>
                  </a:lnTo>
                  <a:lnTo>
                    <a:pt x="936314" y="498436"/>
                  </a:lnTo>
                  <a:lnTo>
                    <a:pt x="937399" y="476015"/>
                  </a:lnTo>
                  <a:lnTo>
                    <a:pt x="938485" y="453157"/>
                  </a:lnTo>
                  <a:lnTo>
                    <a:pt x="940656" y="406775"/>
                  </a:lnTo>
                  <a:lnTo>
                    <a:pt x="941878" y="380679"/>
                  </a:lnTo>
                  <a:lnTo>
                    <a:pt x="943096" y="354860"/>
                  </a:lnTo>
                  <a:lnTo>
                    <a:pt x="944317" y="329536"/>
                  </a:lnTo>
                  <a:lnTo>
                    <a:pt x="944929" y="317127"/>
                  </a:lnTo>
                  <a:lnTo>
                    <a:pt x="945538" y="304919"/>
                  </a:lnTo>
                  <a:lnTo>
                    <a:pt x="946151" y="292939"/>
                  </a:lnTo>
                  <a:lnTo>
                    <a:pt x="946760" y="281214"/>
                  </a:lnTo>
                  <a:lnTo>
                    <a:pt x="947372" y="269762"/>
                  </a:lnTo>
                  <a:lnTo>
                    <a:pt x="947981" y="258612"/>
                  </a:lnTo>
                  <a:lnTo>
                    <a:pt x="948594" y="247786"/>
                  </a:lnTo>
                  <a:lnTo>
                    <a:pt x="949203" y="237300"/>
                  </a:lnTo>
                  <a:lnTo>
                    <a:pt x="949507" y="232192"/>
                  </a:lnTo>
                  <a:lnTo>
                    <a:pt x="949815" y="227179"/>
                  </a:lnTo>
                  <a:lnTo>
                    <a:pt x="950120" y="222262"/>
                  </a:lnTo>
                  <a:lnTo>
                    <a:pt x="950424" y="217444"/>
                  </a:lnTo>
                  <a:lnTo>
                    <a:pt x="950728" y="212726"/>
                  </a:lnTo>
                  <a:lnTo>
                    <a:pt x="951037" y="208111"/>
                  </a:lnTo>
                  <a:lnTo>
                    <a:pt x="951341" y="203601"/>
                  </a:lnTo>
                  <a:lnTo>
                    <a:pt x="951645" y="199197"/>
                  </a:lnTo>
                  <a:lnTo>
                    <a:pt x="951950" y="194906"/>
                  </a:lnTo>
                  <a:lnTo>
                    <a:pt x="952254" y="190725"/>
                  </a:lnTo>
                  <a:lnTo>
                    <a:pt x="952562" y="186658"/>
                  </a:lnTo>
                  <a:lnTo>
                    <a:pt x="952867" y="182706"/>
                  </a:lnTo>
                  <a:lnTo>
                    <a:pt x="953171" y="178870"/>
                  </a:lnTo>
                  <a:lnTo>
                    <a:pt x="953479" y="175153"/>
                  </a:lnTo>
                  <a:lnTo>
                    <a:pt x="953784" y="171558"/>
                  </a:lnTo>
                  <a:lnTo>
                    <a:pt x="954088" y="168085"/>
                  </a:lnTo>
                  <a:lnTo>
                    <a:pt x="954393" y="164734"/>
                  </a:lnTo>
                  <a:lnTo>
                    <a:pt x="954697" y="161510"/>
                  </a:lnTo>
                  <a:lnTo>
                    <a:pt x="955005" y="158412"/>
                  </a:lnTo>
                  <a:lnTo>
                    <a:pt x="955310" y="155442"/>
                  </a:lnTo>
                  <a:lnTo>
                    <a:pt x="955614" y="152602"/>
                  </a:lnTo>
                  <a:lnTo>
                    <a:pt x="955919" y="149892"/>
                  </a:lnTo>
                  <a:lnTo>
                    <a:pt x="956227" y="147313"/>
                  </a:lnTo>
                  <a:lnTo>
                    <a:pt x="956531" y="144867"/>
                  </a:lnTo>
                  <a:lnTo>
                    <a:pt x="956836" y="142554"/>
                  </a:lnTo>
                  <a:lnTo>
                    <a:pt x="957140" y="140376"/>
                  </a:lnTo>
                  <a:lnTo>
                    <a:pt x="957448" y="138332"/>
                  </a:lnTo>
                  <a:lnTo>
                    <a:pt x="957753" y="136425"/>
                  </a:lnTo>
                  <a:lnTo>
                    <a:pt x="958057" y="134654"/>
                  </a:lnTo>
                  <a:lnTo>
                    <a:pt x="958361" y="133020"/>
                  </a:lnTo>
                  <a:lnTo>
                    <a:pt x="958670" y="131524"/>
                  </a:lnTo>
                  <a:lnTo>
                    <a:pt x="958974" y="130165"/>
                  </a:lnTo>
                  <a:lnTo>
                    <a:pt x="959278" y="128945"/>
                  </a:lnTo>
                  <a:lnTo>
                    <a:pt x="959583" y="127864"/>
                  </a:lnTo>
                  <a:lnTo>
                    <a:pt x="959887" y="126921"/>
                  </a:lnTo>
                  <a:lnTo>
                    <a:pt x="960195" y="126118"/>
                  </a:lnTo>
                  <a:lnTo>
                    <a:pt x="960500" y="125453"/>
                  </a:lnTo>
                  <a:lnTo>
                    <a:pt x="960650" y="125173"/>
                  </a:lnTo>
                  <a:lnTo>
                    <a:pt x="960804" y="124927"/>
                  </a:lnTo>
                  <a:lnTo>
                    <a:pt x="960958" y="124716"/>
                  </a:lnTo>
                  <a:lnTo>
                    <a:pt x="961035" y="124624"/>
                  </a:lnTo>
                  <a:lnTo>
                    <a:pt x="961109" y="124540"/>
                  </a:lnTo>
                  <a:lnTo>
                    <a:pt x="961186" y="124465"/>
                  </a:lnTo>
                  <a:lnTo>
                    <a:pt x="961263" y="124398"/>
                  </a:lnTo>
                  <a:lnTo>
                    <a:pt x="961340" y="124341"/>
                  </a:lnTo>
                  <a:lnTo>
                    <a:pt x="961417" y="124291"/>
                  </a:lnTo>
                  <a:lnTo>
                    <a:pt x="961490" y="124251"/>
                  </a:lnTo>
                  <a:lnTo>
                    <a:pt x="961567" y="124219"/>
                  </a:lnTo>
                  <a:lnTo>
                    <a:pt x="961644" y="124196"/>
                  </a:lnTo>
                  <a:lnTo>
                    <a:pt x="961721" y="124181"/>
                  </a:lnTo>
                  <a:lnTo>
                    <a:pt x="961798" y="124175"/>
                  </a:lnTo>
                  <a:lnTo>
                    <a:pt x="961872" y="124178"/>
                  </a:lnTo>
                  <a:lnTo>
                    <a:pt x="961949" y="124189"/>
                  </a:lnTo>
                  <a:lnTo>
                    <a:pt x="962026" y="124209"/>
                  </a:lnTo>
                  <a:lnTo>
                    <a:pt x="962103" y="124238"/>
                  </a:lnTo>
                  <a:lnTo>
                    <a:pt x="962180" y="124275"/>
                  </a:lnTo>
                  <a:lnTo>
                    <a:pt x="962257" y="124321"/>
                  </a:lnTo>
                  <a:lnTo>
                    <a:pt x="962330" y="124375"/>
                  </a:lnTo>
                  <a:lnTo>
                    <a:pt x="962407" y="124438"/>
                  </a:lnTo>
                  <a:lnTo>
                    <a:pt x="962484" y="124509"/>
                  </a:lnTo>
                  <a:lnTo>
                    <a:pt x="962561" y="124589"/>
                  </a:lnTo>
                  <a:lnTo>
                    <a:pt x="962638" y="124678"/>
                  </a:lnTo>
                  <a:lnTo>
                    <a:pt x="962789" y="124880"/>
                  </a:lnTo>
                  <a:lnTo>
                    <a:pt x="962943" y="125117"/>
                  </a:lnTo>
                  <a:lnTo>
                    <a:pt x="963247" y="125692"/>
                  </a:lnTo>
                  <a:lnTo>
                    <a:pt x="963551" y="126403"/>
                  </a:lnTo>
                  <a:lnTo>
                    <a:pt x="963856" y="127247"/>
                  </a:lnTo>
                  <a:lnTo>
                    <a:pt x="964164" y="128226"/>
                  </a:lnTo>
                  <a:lnTo>
                    <a:pt x="964468" y="129337"/>
                  </a:lnTo>
                  <a:lnTo>
                    <a:pt x="964773" y="130580"/>
                  </a:lnTo>
                  <a:lnTo>
                    <a:pt x="965077" y="131954"/>
                  </a:lnTo>
                  <a:lnTo>
                    <a:pt x="965385" y="133457"/>
                  </a:lnTo>
                  <a:lnTo>
                    <a:pt x="965690" y="135089"/>
                  </a:lnTo>
                  <a:lnTo>
                    <a:pt x="965994" y="136847"/>
                  </a:lnTo>
                  <a:lnTo>
                    <a:pt x="966299" y="138732"/>
                  </a:lnTo>
                  <a:lnTo>
                    <a:pt x="966607" y="140741"/>
                  </a:lnTo>
                  <a:lnTo>
                    <a:pt x="966911" y="142872"/>
                  </a:lnTo>
                  <a:lnTo>
                    <a:pt x="967216" y="145126"/>
                  </a:lnTo>
                  <a:lnTo>
                    <a:pt x="967520" y="147499"/>
                  </a:lnTo>
                  <a:lnTo>
                    <a:pt x="967825" y="149990"/>
                  </a:lnTo>
                  <a:lnTo>
                    <a:pt x="968133" y="152597"/>
                  </a:lnTo>
                  <a:lnTo>
                    <a:pt x="968437" y="155321"/>
                  </a:lnTo>
                  <a:lnTo>
                    <a:pt x="968742" y="158157"/>
                  </a:lnTo>
                  <a:lnTo>
                    <a:pt x="969046" y="161103"/>
                  </a:lnTo>
                  <a:lnTo>
                    <a:pt x="969354" y="164159"/>
                  </a:lnTo>
                  <a:lnTo>
                    <a:pt x="969659" y="167323"/>
                  </a:lnTo>
                  <a:lnTo>
                    <a:pt x="969963" y="170591"/>
                  </a:lnTo>
                  <a:lnTo>
                    <a:pt x="970268" y="173962"/>
                  </a:lnTo>
                  <a:lnTo>
                    <a:pt x="970576" y="177434"/>
                  </a:lnTo>
                  <a:lnTo>
                    <a:pt x="970880" y="181006"/>
                  </a:lnTo>
                  <a:lnTo>
                    <a:pt x="971185" y="184674"/>
                  </a:lnTo>
                  <a:lnTo>
                    <a:pt x="971489" y="188437"/>
                  </a:lnTo>
                  <a:lnTo>
                    <a:pt x="971797" y="192290"/>
                  </a:lnTo>
                  <a:lnTo>
                    <a:pt x="972406" y="200268"/>
                  </a:lnTo>
                  <a:lnTo>
                    <a:pt x="973018" y="208582"/>
                  </a:lnTo>
                  <a:lnTo>
                    <a:pt x="973627" y="217215"/>
                  </a:lnTo>
                  <a:lnTo>
                    <a:pt x="974240" y="226148"/>
                  </a:lnTo>
                  <a:lnTo>
                    <a:pt x="974849" y="235358"/>
                  </a:lnTo>
                  <a:lnTo>
                    <a:pt x="975461" y="244824"/>
                  </a:lnTo>
                  <a:lnTo>
                    <a:pt x="976070" y="254526"/>
                  </a:lnTo>
                  <a:lnTo>
                    <a:pt x="976679" y="264438"/>
                  </a:lnTo>
                  <a:lnTo>
                    <a:pt x="977292" y="274540"/>
                  </a:lnTo>
                  <a:lnTo>
                    <a:pt x="978513" y="295218"/>
                  </a:lnTo>
                  <a:lnTo>
                    <a:pt x="979734" y="316378"/>
                  </a:lnTo>
                  <a:lnTo>
                    <a:pt x="981814" y="352984"/>
                  </a:lnTo>
                  <a:lnTo>
                    <a:pt x="983894" y="389513"/>
                  </a:lnTo>
                  <a:lnTo>
                    <a:pt x="984932" y="407464"/>
                  </a:lnTo>
                  <a:lnTo>
                    <a:pt x="985974" y="425061"/>
                  </a:lnTo>
                  <a:lnTo>
                    <a:pt x="987015" y="442196"/>
                  </a:lnTo>
                  <a:lnTo>
                    <a:pt x="987532" y="450559"/>
                  </a:lnTo>
                  <a:lnTo>
                    <a:pt x="988053" y="458770"/>
                  </a:lnTo>
                  <a:lnTo>
                    <a:pt x="988574" y="466815"/>
                  </a:lnTo>
                  <a:lnTo>
                    <a:pt x="989095" y="474685"/>
                  </a:lnTo>
                  <a:lnTo>
                    <a:pt x="989612" y="482365"/>
                  </a:lnTo>
                  <a:lnTo>
                    <a:pt x="990133" y="489849"/>
                  </a:lnTo>
                  <a:lnTo>
                    <a:pt x="990654" y="497122"/>
                  </a:lnTo>
                  <a:lnTo>
                    <a:pt x="991175" y="504174"/>
                  </a:lnTo>
                  <a:lnTo>
                    <a:pt x="991692" y="510998"/>
                  </a:lnTo>
                  <a:lnTo>
                    <a:pt x="992213" y="517583"/>
                  </a:lnTo>
                  <a:lnTo>
                    <a:pt x="992734" y="523923"/>
                  </a:lnTo>
                  <a:lnTo>
                    <a:pt x="993254" y="530004"/>
                  </a:lnTo>
                  <a:lnTo>
                    <a:pt x="993772" y="535821"/>
                  </a:lnTo>
                  <a:lnTo>
                    <a:pt x="994292" y="541368"/>
                  </a:lnTo>
                  <a:lnTo>
                    <a:pt x="994813" y="546637"/>
                  </a:lnTo>
                  <a:lnTo>
                    <a:pt x="995334" y="551617"/>
                  </a:lnTo>
                  <a:lnTo>
                    <a:pt x="995855" y="556310"/>
                  </a:lnTo>
                  <a:lnTo>
                    <a:pt x="996372" y="560702"/>
                  </a:lnTo>
                  <a:lnTo>
                    <a:pt x="996893" y="564793"/>
                  </a:lnTo>
                  <a:lnTo>
                    <a:pt x="997414" y="568578"/>
                  </a:lnTo>
                  <a:lnTo>
                    <a:pt x="997674" y="570355"/>
                  </a:lnTo>
                  <a:lnTo>
                    <a:pt x="997935" y="572053"/>
                  </a:lnTo>
                  <a:lnTo>
                    <a:pt x="998195" y="573671"/>
                  </a:lnTo>
                  <a:lnTo>
                    <a:pt x="998452" y="575210"/>
                  </a:lnTo>
                  <a:lnTo>
                    <a:pt x="998712" y="576672"/>
                  </a:lnTo>
                  <a:lnTo>
                    <a:pt x="998973" y="578053"/>
                  </a:lnTo>
                  <a:lnTo>
                    <a:pt x="999233" y="579354"/>
                  </a:lnTo>
                  <a:lnTo>
                    <a:pt x="999493" y="580574"/>
                  </a:lnTo>
                  <a:lnTo>
                    <a:pt x="999754" y="581715"/>
                  </a:lnTo>
                  <a:lnTo>
                    <a:pt x="1000014" y="582774"/>
                  </a:lnTo>
                  <a:lnTo>
                    <a:pt x="1000271" y="583751"/>
                  </a:lnTo>
                  <a:lnTo>
                    <a:pt x="1000531" y="584650"/>
                  </a:lnTo>
                  <a:lnTo>
                    <a:pt x="1000792" y="585464"/>
                  </a:lnTo>
                  <a:lnTo>
                    <a:pt x="1001052" y="586200"/>
                  </a:lnTo>
                  <a:lnTo>
                    <a:pt x="1001313" y="586854"/>
                  </a:lnTo>
                  <a:lnTo>
                    <a:pt x="1001573" y="587424"/>
                  </a:lnTo>
                  <a:lnTo>
                    <a:pt x="1001834" y="587915"/>
                  </a:lnTo>
                  <a:lnTo>
                    <a:pt x="1002094" y="588325"/>
                  </a:lnTo>
                  <a:lnTo>
                    <a:pt x="1002222" y="588501"/>
                  </a:lnTo>
                  <a:lnTo>
                    <a:pt x="1002354" y="588655"/>
                  </a:lnTo>
                  <a:lnTo>
                    <a:pt x="1002483" y="588787"/>
                  </a:lnTo>
                  <a:lnTo>
                    <a:pt x="1002549" y="588846"/>
                  </a:lnTo>
                  <a:lnTo>
                    <a:pt x="1002611" y="588902"/>
                  </a:lnTo>
                  <a:lnTo>
                    <a:pt x="1002677" y="588950"/>
                  </a:lnTo>
                  <a:lnTo>
                    <a:pt x="1002743" y="588994"/>
                  </a:lnTo>
                  <a:lnTo>
                    <a:pt x="1002809" y="589034"/>
                  </a:lnTo>
                  <a:lnTo>
                    <a:pt x="1002872" y="589069"/>
                  </a:lnTo>
                  <a:lnTo>
                    <a:pt x="1002938" y="589097"/>
                  </a:lnTo>
                  <a:lnTo>
                    <a:pt x="1003004" y="589122"/>
                  </a:lnTo>
                  <a:lnTo>
                    <a:pt x="1003066" y="589139"/>
                  </a:lnTo>
                  <a:lnTo>
                    <a:pt x="1003132" y="589155"/>
                  </a:lnTo>
                  <a:lnTo>
                    <a:pt x="1003198" y="589163"/>
                  </a:lnTo>
                  <a:lnTo>
                    <a:pt x="1003264" y="589166"/>
                  </a:lnTo>
                  <a:lnTo>
                    <a:pt x="1003326" y="589166"/>
                  </a:lnTo>
                  <a:lnTo>
                    <a:pt x="1003392" y="589159"/>
                  </a:lnTo>
                  <a:lnTo>
                    <a:pt x="1003458" y="589148"/>
                  </a:lnTo>
                  <a:lnTo>
                    <a:pt x="1003525" y="589133"/>
                  </a:lnTo>
                  <a:lnTo>
                    <a:pt x="1003587" y="589111"/>
                  </a:lnTo>
                  <a:lnTo>
                    <a:pt x="1003653" y="589084"/>
                  </a:lnTo>
                  <a:lnTo>
                    <a:pt x="1003719" y="589053"/>
                  </a:lnTo>
                  <a:lnTo>
                    <a:pt x="1003781" y="589016"/>
                  </a:lnTo>
                  <a:lnTo>
                    <a:pt x="1003847" y="588976"/>
                  </a:lnTo>
                  <a:lnTo>
                    <a:pt x="1003913" y="588930"/>
                  </a:lnTo>
                  <a:lnTo>
                    <a:pt x="1003979" y="588877"/>
                  </a:lnTo>
                  <a:lnTo>
                    <a:pt x="1004042" y="588822"/>
                  </a:lnTo>
                  <a:lnTo>
                    <a:pt x="1004174" y="588695"/>
                  </a:lnTo>
                  <a:lnTo>
                    <a:pt x="1004302" y="588547"/>
                  </a:lnTo>
                  <a:lnTo>
                    <a:pt x="1004434" y="588382"/>
                  </a:lnTo>
                  <a:lnTo>
                    <a:pt x="1004695" y="587988"/>
                  </a:lnTo>
                  <a:lnTo>
                    <a:pt x="1004951" y="587517"/>
                  </a:lnTo>
                  <a:lnTo>
                    <a:pt x="1005212" y="586966"/>
                  </a:lnTo>
                  <a:lnTo>
                    <a:pt x="1005733" y="585636"/>
                  </a:lnTo>
                  <a:lnTo>
                    <a:pt x="1006253" y="583996"/>
                  </a:lnTo>
                  <a:lnTo>
                    <a:pt x="1006774" y="582056"/>
                  </a:lnTo>
                  <a:lnTo>
                    <a:pt x="1007291" y="579819"/>
                  </a:lnTo>
                  <a:lnTo>
                    <a:pt x="1007812" y="577287"/>
                  </a:lnTo>
                  <a:lnTo>
                    <a:pt x="1008333" y="574471"/>
                  </a:lnTo>
                  <a:lnTo>
                    <a:pt x="1008854" y="571375"/>
                  </a:lnTo>
                  <a:lnTo>
                    <a:pt x="1009375" y="568004"/>
                  </a:lnTo>
                  <a:lnTo>
                    <a:pt x="1009892" y="564366"/>
                  </a:lnTo>
                  <a:lnTo>
                    <a:pt x="1010413" y="560471"/>
                  </a:lnTo>
                  <a:lnTo>
                    <a:pt x="1010934" y="556323"/>
                  </a:lnTo>
                  <a:lnTo>
                    <a:pt x="1011455" y="551932"/>
                  </a:lnTo>
                  <a:lnTo>
                    <a:pt x="1011972" y="547306"/>
                  </a:lnTo>
                  <a:lnTo>
                    <a:pt x="1012493" y="542453"/>
                  </a:lnTo>
                  <a:lnTo>
                    <a:pt x="1013013" y="537385"/>
                  </a:lnTo>
                  <a:lnTo>
                    <a:pt x="1013567" y="531739"/>
                  </a:lnTo>
                  <a:lnTo>
                    <a:pt x="1014125" y="525867"/>
                  </a:lnTo>
                  <a:lnTo>
                    <a:pt x="1014679" y="519781"/>
                  </a:lnTo>
                  <a:lnTo>
                    <a:pt x="1015236" y="513495"/>
                  </a:lnTo>
                  <a:lnTo>
                    <a:pt x="1015790" y="507019"/>
                  </a:lnTo>
                  <a:lnTo>
                    <a:pt x="1016348" y="500369"/>
                  </a:lnTo>
                  <a:lnTo>
                    <a:pt x="1017459" y="486590"/>
                  </a:lnTo>
                  <a:lnTo>
                    <a:pt x="1018570" y="472269"/>
                  </a:lnTo>
                  <a:lnTo>
                    <a:pt x="1019682" y="457515"/>
                  </a:lnTo>
                  <a:lnTo>
                    <a:pt x="1021901" y="427142"/>
                  </a:lnTo>
                  <a:lnTo>
                    <a:pt x="1024124" y="396374"/>
                  </a:lnTo>
                  <a:lnTo>
                    <a:pt x="1026346" y="366083"/>
                  </a:lnTo>
                  <a:lnTo>
                    <a:pt x="1027458" y="351383"/>
                  </a:lnTo>
                  <a:lnTo>
                    <a:pt x="1028569" y="337113"/>
                  </a:lnTo>
                  <a:lnTo>
                    <a:pt x="1029680" y="323369"/>
                  </a:lnTo>
                  <a:lnTo>
                    <a:pt x="1030238" y="316724"/>
                  </a:lnTo>
                  <a:lnTo>
                    <a:pt x="1030792" y="310244"/>
                  </a:lnTo>
                  <a:lnTo>
                    <a:pt x="1031349" y="303937"/>
                  </a:lnTo>
                  <a:lnTo>
                    <a:pt x="1031903" y="297816"/>
                  </a:lnTo>
                  <a:lnTo>
                    <a:pt x="1032457" y="291891"/>
                  </a:lnTo>
                  <a:lnTo>
                    <a:pt x="1033015" y="286171"/>
                  </a:lnTo>
                  <a:lnTo>
                    <a:pt x="1033568" y="280662"/>
                  </a:lnTo>
                  <a:lnTo>
                    <a:pt x="1034126" y="275375"/>
                  </a:lnTo>
                  <a:lnTo>
                    <a:pt x="1034680" y="270315"/>
                  </a:lnTo>
                  <a:lnTo>
                    <a:pt x="1035237" y="265493"/>
                  </a:lnTo>
                  <a:lnTo>
                    <a:pt x="1035791" y="260913"/>
                  </a:lnTo>
                  <a:lnTo>
                    <a:pt x="1036349" y="256582"/>
                  </a:lnTo>
                  <a:lnTo>
                    <a:pt x="1036903" y="252507"/>
                  </a:lnTo>
                  <a:lnTo>
                    <a:pt x="1037460" y="248693"/>
                  </a:lnTo>
                  <a:lnTo>
                    <a:pt x="1038014" y="245144"/>
                  </a:lnTo>
                  <a:lnTo>
                    <a:pt x="1038571" y="241865"/>
                  </a:lnTo>
                  <a:lnTo>
                    <a:pt x="1039125" y="238859"/>
                  </a:lnTo>
                  <a:lnTo>
                    <a:pt x="1039683" y="236129"/>
                  </a:lnTo>
                  <a:lnTo>
                    <a:pt x="1040237" y="233681"/>
                  </a:lnTo>
                  <a:lnTo>
                    <a:pt x="1040794" y="231514"/>
                  </a:lnTo>
                  <a:lnTo>
                    <a:pt x="1041348" y="229629"/>
                  </a:lnTo>
                  <a:lnTo>
                    <a:pt x="1041906" y="228031"/>
                  </a:lnTo>
                  <a:lnTo>
                    <a:pt x="1042459" y="226716"/>
                  </a:lnTo>
                  <a:lnTo>
                    <a:pt x="1042738" y="226168"/>
                  </a:lnTo>
                  <a:lnTo>
                    <a:pt x="1043017" y="225688"/>
                  </a:lnTo>
                  <a:lnTo>
                    <a:pt x="1043292" y="225283"/>
                  </a:lnTo>
                  <a:lnTo>
                    <a:pt x="1043431" y="225104"/>
                  </a:lnTo>
                  <a:lnTo>
                    <a:pt x="1043571" y="224946"/>
                  </a:lnTo>
                  <a:lnTo>
                    <a:pt x="1043710" y="224805"/>
                  </a:lnTo>
                  <a:lnTo>
                    <a:pt x="1043850" y="224682"/>
                  </a:lnTo>
                  <a:lnTo>
                    <a:pt x="1043919" y="224627"/>
                  </a:lnTo>
                  <a:lnTo>
                    <a:pt x="1043985" y="224576"/>
                  </a:lnTo>
                  <a:lnTo>
                    <a:pt x="1044059" y="224530"/>
                  </a:lnTo>
                  <a:lnTo>
                    <a:pt x="1044125" y="224488"/>
                  </a:lnTo>
                  <a:lnTo>
                    <a:pt x="1044194" y="224450"/>
                  </a:lnTo>
                  <a:lnTo>
                    <a:pt x="1044264" y="224417"/>
                  </a:lnTo>
                  <a:lnTo>
                    <a:pt x="1044334" y="224389"/>
                  </a:lnTo>
                  <a:lnTo>
                    <a:pt x="1044403" y="224365"/>
                  </a:lnTo>
                  <a:lnTo>
                    <a:pt x="1044473" y="224345"/>
                  </a:lnTo>
                  <a:lnTo>
                    <a:pt x="1044543" y="224329"/>
                  </a:lnTo>
                  <a:lnTo>
                    <a:pt x="1044613" y="224321"/>
                  </a:lnTo>
                  <a:lnTo>
                    <a:pt x="1044682" y="224312"/>
                  </a:lnTo>
                  <a:lnTo>
                    <a:pt x="1044752" y="224312"/>
                  </a:lnTo>
                  <a:lnTo>
                    <a:pt x="1044822" y="224314"/>
                  </a:lnTo>
                  <a:lnTo>
                    <a:pt x="1044891" y="224321"/>
                  </a:lnTo>
                  <a:lnTo>
                    <a:pt x="1044961" y="224332"/>
                  </a:lnTo>
                  <a:lnTo>
                    <a:pt x="1045031" y="224347"/>
                  </a:lnTo>
                  <a:lnTo>
                    <a:pt x="1045100" y="224367"/>
                  </a:lnTo>
                  <a:lnTo>
                    <a:pt x="1045166" y="224391"/>
                  </a:lnTo>
                  <a:lnTo>
                    <a:pt x="1045236" y="224420"/>
                  </a:lnTo>
                  <a:lnTo>
                    <a:pt x="1045306" y="224453"/>
                  </a:lnTo>
                  <a:lnTo>
                    <a:pt x="1045375" y="224488"/>
                  </a:lnTo>
                  <a:lnTo>
                    <a:pt x="1045445" y="224530"/>
                  </a:lnTo>
                  <a:lnTo>
                    <a:pt x="1045515" y="224576"/>
                  </a:lnTo>
                  <a:lnTo>
                    <a:pt x="1045585" y="224627"/>
                  </a:lnTo>
                  <a:lnTo>
                    <a:pt x="1045654" y="224682"/>
                  </a:lnTo>
                  <a:lnTo>
                    <a:pt x="1045794" y="224803"/>
                  </a:lnTo>
                  <a:lnTo>
                    <a:pt x="1045933" y="224944"/>
                  </a:lnTo>
                  <a:lnTo>
                    <a:pt x="1046069" y="225100"/>
                  </a:lnTo>
                  <a:lnTo>
                    <a:pt x="1046347" y="225463"/>
                  </a:lnTo>
                  <a:lnTo>
                    <a:pt x="1046626" y="225897"/>
                  </a:lnTo>
                  <a:lnTo>
                    <a:pt x="1046905" y="226397"/>
                  </a:lnTo>
                  <a:lnTo>
                    <a:pt x="1047459" y="227599"/>
                  </a:lnTo>
                  <a:lnTo>
                    <a:pt x="1048016" y="229066"/>
                  </a:lnTo>
                  <a:lnTo>
                    <a:pt x="1048570" y="230790"/>
                  </a:lnTo>
                  <a:lnTo>
                    <a:pt x="1049146" y="232844"/>
                  </a:lnTo>
                  <a:lnTo>
                    <a:pt x="1049722" y="235165"/>
                  </a:lnTo>
                  <a:lnTo>
                    <a:pt x="1050294" y="237745"/>
                  </a:lnTo>
                  <a:lnTo>
                    <a:pt x="1050870" y="240579"/>
                  </a:lnTo>
                  <a:lnTo>
                    <a:pt x="1051446" y="243657"/>
                  </a:lnTo>
                  <a:lnTo>
                    <a:pt x="1052022" y="246973"/>
                  </a:lnTo>
                  <a:lnTo>
                    <a:pt x="1052598" y="250518"/>
                  </a:lnTo>
                  <a:lnTo>
                    <a:pt x="1053170" y="254283"/>
                  </a:lnTo>
                  <a:lnTo>
                    <a:pt x="1053746" y="258260"/>
                  </a:lnTo>
                  <a:lnTo>
                    <a:pt x="1054322" y="262439"/>
                  </a:lnTo>
                  <a:lnTo>
                    <a:pt x="1054897" y="266810"/>
                  </a:lnTo>
                  <a:lnTo>
                    <a:pt x="1055470" y="271363"/>
                  </a:lnTo>
                  <a:lnTo>
                    <a:pt x="1056621" y="280976"/>
                  </a:lnTo>
                  <a:lnTo>
                    <a:pt x="1057769" y="291191"/>
                  </a:lnTo>
                  <a:lnTo>
                    <a:pt x="1058921" y="301918"/>
                  </a:lnTo>
                  <a:lnTo>
                    <a:pt x="1060073" y="313073"/>
                  </a:lnTo>
                  <a:lnTo>
                    <a:pt x="1062369" y="336283"/>
                  </a:lnTo>
                  <a:lnTo>
                    <a:pt x="1064672" y="360074"/>
                  </a:lnTo>
                  <a:lnTo>
                    <a:pt x="1066972" y="383706"/>
                  </a:lnTo>
                  <a:lnTo>
                    <a:pt x="1068120" y="395242"/>
                  </a:lnTo>
                  <a:lnTo>
                    <a:pt x="1069272" y="406473"/>
                  </a:lnTo>
                  <a:lnTo>
                    <a:pt x="1070420" y="417324"/>
                  </a:lnTo>
                  <a:lnTo>
                    <a:pt x="1071572" y="427717"/>
                  </a:lnTo>
                  <a:lnTo>
                    <a:pt x="1072720" y="437581"/>
                  </a:lnTo>
                  <a:lnTo>
                    <a:pt x="1073872" y="446849"/>
                  </a:lnTo>
                  <a:lnTo>
                    <a:pt x="1074447" y="451242"/>
                  </a:lnTo>
                  <a:lnTo>
                    <a:pt x="1075020" y="455462"/>
                  </a:lnTo>
                  <a:lnTo>
                    <a:pt x="1075595" y="459505"/>
                  </a:lnTo>
                  <a:lnTo>
                    <a:pt x="1076171" y="463365"/>
                  </a:lnTo>
                  <a:lnTo>
                    <a:pt x="1076747" y="467038"/>
                  </a:lnTo>
                  <a:lnTo>
                    <a:pt x="1077319" y="470512"/>
                  </a:lnTo>
                  <a:lnTo>
                    <a:pt x="1077895" y="473789"/>
                  </a:lnTo>
                  <a:lnTo>
                    <a:pt x="1078471" y="476862"/>
                  </a:lnTo>
                  <a:lnTo>
                    <a:pt x="1079047" y="479727"/>
                  </a:lnTo>
                  <a:lnTo>
                    <a:pt x="1079619" y="482380"/>
                  </a:lnTo>
                  <a:lnTo>
                    <a:pt x="1080195" y="484818"/>
                  </a:lnTo>
                  <a:lnTo>
                    <a:pt x="1080771" y="487039"/>
                  </a:lnTo>
                  <a:lnTo>
                    <a:pt x="1081347" y="489041"/>
                  </a:lnTo>
                  <a:lnTo>
                    <a:pt x="1081923" y="490820"/>
                  </a:lnTo>
                  <a:lnTo>
                    <a:pt x="1082495" y="492377"/>
                  </a:lnTo>
                  <a:lnTo>
                    <a:pt x="1083071" y="493709"/>
                  </a:lnTo>
                  <a:lnTo>
                    <a:pt x="1083647" y="494816"/>
                  </a:lnTo>
                  <a:lnTo>
                    <a:pt x="1083933" y="495287"/>
                  </a:lnTo>
                  <a:lnTo>
                    <a:pt x="1084222" y="495701"/>
                  </a:lnTo>
                  <a:lnTo>
                    <a:pt x="1084509" y="496060"/>
                  </a:lnTo>
                  <a:lnTo>
                    <a:pt x="1084652" y="496217"/>
                  </a:lnTo>
                  <a:lnTo>
                    <a:pt x="1084795" y="496362"/>
                  </a:lnTo>
                  <a:lnTo>
                    <a:pt x="1084941" y="496492"/>
                  </a:lnTo>
                  <a:lnTo>
                    <a:pt x="1085084" y="496609"/>
                  </a:lnTo>
                  <a:lnTo>
                    <a:pt x="1085227" y="496710"/>
                  </a:lnTo>
                  <a:lnTo>
                    <a:pt x="1085370" y="496798"/>
                  </a:lnTo>
                  <a:lnTo>
                    <a:pt x="1085440" y="496838"/>
                  </a:lnTo>
                  <a:lnTo>
                    <a:pt x="1085514" y="496873"/>
                  </a:lnTo>
                  <a:lnTo>
                    <a:pt x="1085583" y="496904"/>
                  </a:lnTo>
                  <a:lnTo>
                    <a:pt x="1085657" y="496932"/>
                  </a:lnTo>
                  <a:lnTo>
                    <a:pt x="1085726" y="496956"/>
                  </a:lnTo>
                  <a:lnTo>
                    <a:pt x="1085800" y="496978"/>
                  </a:lnTo>
                  <a:lnTo>
                    <a:pt x="1085869" y="496998"/>
                  </a:lnTo>
                  <a:lnTo>
                    <a:pt x="1085939" y="497011"/>
                  </a:lnTo>
                  <a:lnTo>
                    <a:pt x="1086012" y="497025"/>
                  </a:lnTo>
                  <a:lnTo>
                    <a:pt x="1086082" y="497031"/>
                  </a:lnTo>
                  <a:lnTo>
                    <a:pt x="1086152" y="497038"/>
                  </a:lnTo>
                  <a:lnTo>
                    <a:pt x="1086225" y="497038"/>
                  </a:lnTo>
                  <a:lnTo>
                    <a:pt x="1086295" y="497036"/>
                  </a:lnTo>
                  <a:lnTo>
                    <a:pt x="1086368" y="497031"/>
                  </a:lnTo>
                  <a:lnTo>
                    <a:pt x="1086438" y="497022"/>
                  </a:lnTo>
                  <a:lnTo>
                    <a:pt x="1086508" y="497011"/>
                  </a:lnTo>
                  <a:lnTo>
                    <a:pt x="1086581" y="496996"/>
                  </a:lnTo>
                  <a:lnTo>
                    <a:pt x="1086651" y="496976"/>
                  </a:lnTo>
                  <a:lnTo>
                    <a:pt x="1086720" y="496954"/>
                  </a:lnTo>
                  <a:lnTo>
                    <a:pt x="1086794" y="496930"/>
                  </a:lnTo>
                  <a:lnTo>
                    <a:pt x="1086863" y="496901"/>
                  </a:lnTo>
                  <a:lnTo>
                    <a:pt x="1086937" y="496868"/>
                  </a:lnTo>
                  <a:lnTo>
                    <a:pt x="1087006" y="496833"/>
                  </a:lnTo>
                  <a:lnTo>
                    <a:pt x="1087080" y="496796"/>
                  </a:lnTo>
                  <a:lnTo>
                    <a:pt x="1087219" y="496708"/>
                  </a:lnTo>
                  <a:lnTo>
                    <a:pt x="1087362" y="496609"/>
                  </a:lnTo>
                  <a:lnTo>
                    <a:pt x="1087505" y="496496"/>
                  </a:lnTo>
                  <a:lnTo>
                    <a:pt x="1087648" y="496369"/>
                  </a:lnTo>
                  <a:lnTo>
                    <a:pt x="1087788" y="496230"/>
                  </a:lnTo>
                  <a:lnTo>
                    <a:pt x="1087931" y="496078"/>
                  </a:lnTo>
                  <a:lnTo>
                    <a:pt x="1088217" y="495734"/>
                  </a:lnTo>
                  <a:lnTo>
                    <a:pt x="1088499" y="495338"/>
                  </a:lnTo>
                  <a:lnTo>
                    <a:pt x="1088785" y="494893"/>
                  </a:lnTo>
                  <a:lnTo>
                    <a:pt x="1089354" y="493852"/>
                  </a:lnTo>
                  <a:lnTo>
                    <a:pt x="1089922" y="492610"/>
                  </a:lnTo>
                  <a:lnTo>
                    <a:pt x="1090491" y="491177"/>
                  </a:lnTo>
                  <a:lnTo>
                    <a:pt x="1091059" y="489554"/>
                  </a:lnTo>
                  <a:lnTo>
                    <a:pt x="1091632" y="487746"/>
                  </a:lnTo>
                  <a:lnTo>
                    <a:pt x="1092200" y="485758"/>
                  </a:lnTo>
                  <a:lnTo>
                    <a:pt x="1092769" y="483598"/>
                  </a:lnTo>
                  <a:lnTo>
                    <a:pt x="1093337" y="481268"/>
                  </a:lnTo>
                  <a:lnTo>
                    <a:pt x="1094474" y="476129"/>
                  </a:lnTo>
                  <a:lnTo>
                    <a:pt x="1095611" y="470393"/>
                  </a:lnTo>
                  <a:lnTo>
                    <a:pt x="1096752" y="464114"/>
                  </a:lnTo>
                  <a:lnTo>
                    <a:pt x="1097889" y="457347"/>
                  </a:lnTo>
                  <a:lnTo>
                    <a:pt x="1099026" y="450158"/>
                  </a:lnTo>
                  <a:lnTo>
                    <a:pt x="1100167" y="442601"/>
                  </a:lnTo>
                  <a:lnTo>
                    <a:pt x="1101304" y="434745"/>
                  </a:lnTo>
                  <a:lnTo>
                    <a:pt x="1103578" y="418394"/>
                  </a:lnTo>
                  <a:lnTo>
                    <a:pt x="1108130" y="384937"/>
                  </a:lnTo>
                  <a:lnTo>
                    <a:pt x="1110408" y="368835"/>
                  </a:lnTo>
                  <a:lnTo>
                    <a:pt x="1111545" y="361146"/>
                  </a:lnTo>
                  <a:lnTo>
                    <a:pt x="1112682" y="353768"/>
                  </a:lnTo>
                  <a:lnTo>
                    <a:pt x="1113822" y="346752"/>
                  </a:lnTo>
                  <a:lnTo>
                    <a:pt x="1114960" y="340143"/>
                  </a:lnTo>
                  <a:lnTo>
                    <a:pt x="1116097" y="333980"/>
                  </a:lnTo>
                  <a:lnTo>
                    <a:pt x="1117234" y="328301"/>
                  </a:lnTo>
                  <a:lnTo>
                    <a:pt x="1118374" y="323140"/>
                  </a:lnTo>
                  <a:lnTo>
                    <a:pt x="1119512" y="318525"/>
                  </a:lnTo>
                  <a:lnTo>
                    <a:pt x="1120649" y="314478"/>
                  </a:lnTo>
                  <a:lnTo>
                    <a:pt x="1121786" y="311019"/>
                  </a:lnTo>
                  <a:lnTo>
                    <a:pt x="1122912" y="308194"/>
                  </a:lnTo>
                  <a:lnTo>
                    <a:pt x="1123473" y="307002"/>
                  </a:lnTo>
                  <a:lnTo>
                    <a:pt x="1124034" y="305961"/>
                  </a:lnTo>
                  <a:lnTo>
                    <a:pt x="1124595" y="305069"/>
                  </a:lnTo>
                  <a:lnTo>
                    <a:pt x="1124878" y="304679"/>
                  </a:lnTo>
                  <a:lnTo>
                    <a:pt x="1125156" y="304327"/>
                  </a:lnTo>
                  <a:lnTo>
                    <a:pt x="1125439" y="304015"/>
                  </a:lnTo>
                  <a:lnTo>
                    <a:pt x="1125718" y="303735"/>
                  </a:lnTo>
                  <a:lnTo>
                    <a:pt x="1126000" y="303495"/>
                  </a:lnTo>
                  <a:lnTo>
                    <a:pt x="1126139" y="303389"/>
                  </a:lnTo>
                  <a:lnTo>
                    <a:pt x="1126279" y="303292"/>
                  </a:lnTo>
                  <a:lnTo>
                    <a:pt x="1126422" y="303204"/>
                  </a:lnTo>
                  <a:lnTo>
                    <a:pt x="1126561" y="303127"/>
                  </a:lnTo>
                  <a:lnTo>
                    <a:pt x="1126701" y="303057"/>
                  </a:lnTo>
                  <a:lnTo>
                    <a:pt x="1126844" y="302997"/>
                  </a:lnTo>
                  <a:lnTo>
                    <a:pt x="1126983" y="302947"/>
                  </a:lnTo>
                  <a:lnTo>
                    <a:pt x="1127053" y="302925"/>
                  </a:lnTo>
                  <a:lnTo>
                    <a:pt x="1127122" y="302905"/>
                  </a:lnTo>
                  <a:lnTo>
                    <a:pt x="1127192" y="302887"/>
                  </a:lnTo>
                  <a:lnTo>
                    <a:pt x="1127262" y="302874"/>
                  </a:lnTo>
                  <a:lnTo>
                    <a:pt x="1127331" y="302861"/>
                  </a:lnTo>
                  <a:lnTo>
                    <a:pt x="1127405" y="302850"/>
                  </a:lnTo>
                  <a:lnTo>
                    <a:pt x="1127475" y="302841"/>
                  </a:lnTo>
                  <a:lnTo>
                    <a:pt x="1127544" y="302837"/>
                  </a:lnTo>
                  <a:lnTo>
                    <a:pt x="1127614" y="302832"/>
                  </a:lnTo>
                  <a:lnTo>
                    <a:pt x="1127684" y="302832"/>
                  </a:lnTo>
                  <a:lnTo>
                    <a:pt x="1127753" y="302832"/>
                  </a:lnTo>
                  <a:lnTo>
                    <a:pt x="1127823" y="302834"/>
                  </a:lnTo>
                  <a:lnTo>
                    <a:pt x="1127896" y="302841"/>
                  </a:lnTo>
                  <a:lnTo>
                    <a:pt x="1127966" y="302848"/>
                  </a:lnTo>
                  <a:lnTo>
                    <a:pt x="1128036" y="302859"/>
                  </a:lnTo>
                  <a:lnTo>
                    <a:pt x="1128105" y="302870"/>
                  </a:lnTo>
                  <a:lnTo>
                    <a:pt x="1128175" y="302885"/>
                  </a:lnTo>
                  <a:lnTo>
                    <a:pt x="1128245" y="302903"/>
                  </a:lnTo>
                  <a:lnTo>
                    <a:pt x="1128315" y="302920"/>
                  </a:lnTo>
                  <a:lnTo>
                    <a:pt x="1128388" y="302942"/>
                  </a:lnTo>
                  <a:lnTo>
                    <a:pt x="1128527" y="302991"/>
                  </a:lnTo>
                  <a:lnTo>
                    <a:pt x="1128667" y="303048"/>
                  </a:lnTo>
                  <a:lnTo>
                    <a:pt x="1128806" y="303116"/>
                  </a:lnTo>
                  <a:lnTo>
                    <a:pt x="1128949" y="303191"/>
                  </a:lnTo>
                  <a:lnTo>
                    <a:pt x="1129088" y="303277"/>
                  </a:lnTo>
                  <a:lnTo>
                    <a:pt x="1129228" y="303369"/>
                  </a:lnTo>
                  <a:lnTo>
                    <a:pt x="1129367" y="303473"/>
                  </a:lnTo>
                  <a:lnTo>
                    <a:pt x="1129650" y="303702"/>
                  </a:lnTo>
                  <a:lnTo>
                    <a:pt x="1129932" y="303968"/>
                  </a:lnTo>
                  <a:lnTo>
                    <a:pt x="1130211" y="304268"/>
                  </a:lnTo>
                  <a:lnTo>
                    <a:pt x="1130493" y="304600"/>
                  </a:lnTo>
                  <a:lnTo>
                    <a:pt x="1130772" y="304968"/>
                  </a:lnTo>
                  <a:lnTo>
                    <a:pt x="1131333" y="305800"/>
                  </a:lnTo>
                  <a:lnTo>
                    <a:pt x="1131894" y="306765"/>
                  </a:lnTo>
                  <a:lnTo>
                    <a:pt x="1133020" y="309070"/>
                  </a:lnTo>
                  <a:lnTo>
                    <a:pt x="1134143" y="311858"/>
                  </a:lnTo>
                  <a:lnTo>
                    <a:pt x="1135265" y="315094"/>
                  </a:lnTo>
                  <a:lnTo>
                    <a:pt x="1136388" y="318747"/>
                  </a:lnTo>
                  <a:lnTo>
                    <a:pt x="1137514" y="322781"/>
                  </a:lnTo>
                  <a:lnTo>
                    <a:pt x="1138636" y="327158"/>
                  </a:lnTo>
                  <a:lnTo>
                    <a:pt x="1139758" y="331842"/>
                  </a:lnTo>
                  <a:lnTo>
                    <a:pt x="1142003" y="341952"/>
                  </a:lnTo>
                  <a:lnTo>
                    <a:pt x="1144252" y="352781"/>
                  </a:lnTo>
                  <a:lnTo>
                    <a:pt x="1148745" y="375214"/>
                  </a:lnTo>
                  <a:lnTo>
                    <a:pt x="1150990" y="386153"/>
                  </a:lnTo>
                  <a:lnTo>
                    <a:pt x="1153234" y="396495"/>
                  </a:lnTo>
                  <a:lnTo>
                    <a:pt x="1155483" y="405969"/>
                  </a:lnTo>
                  <a:lnTo>
                    <a:pt x="1157727" y="414341"/>
                  </a:lnTo>
                  <a:lnTo>
                    <a:pt x="1158861" y="418077"/>
                  </a:lnTo>
                  <a:lnTo>
                    <a:pt x="1159991" y="421461"/>
                  </a:lnTo>
                  <a:lnTo>
                    <a:pt x="1161124" y="424482"/>
                  </a:lnTo>
                  <a:lnTo>
                    <a:pt x="1162254" y="427120"/>
                  </a:lnTo>
                  <a:lnTo>
                    <a:pt x="1163387" y="429368"/>
                  </a:lnTo>
                  <a:lnTo>
                    <a:pt x="1163952" y="430342"/>
                  </a:lnTo>
                  <a:lnTo>
                    <a:pt x="1164517" y="431216"/>
                  </a:lnTo>
                  <a:lnTo>
                    <a:pt x="1165082" y="431988"/>
                  </a:lnTo>
                  <a:lnTo>
                    <a:pt x="1165650" y="432660"/>
                  </a:lnTo>
                  <a:lnTo>
                    <a:pt x="1165933" y="432957"/>
                  </a:lnTo>
                  <a:lnTo>
                    <a:pt x="1166215" y="433230"/>
                  </a:lnTo>
                  <a:lnTo>
                    <a:pt x="1166498" y="433477"/>
                  </a:lnTo>
                  <a:lnTo>
                    <a:pt x="1166780" y="433699"/>
                  </a:lnTo>
                  <a:lnTo>
                    <a:pt x="1167062" y="433895"/>
                  </a:lnTo>
                  <a:lnTo>
                    <a:pt x="1167345" y="434067"/>
                  </a:lnTo>
                  <a:lnTo>
                    <a:pt x="1167488" y="434144"/>
                  </a:lnTo>
                  <a:lnTo>
                    <a:pt x="1167631" y="434212"/>
                  </a:lnTo>
                  <a:lnTo>
                    <a:pt x="1167770" y="434276"/>
                  </a:lnTo>
                  <a:lnTo>
                    <a:pt x="1167913" y="434336"/>
                  </a:lnTo>
                  <a:lnTo>
                    <a:pt x="1168053" y="434386"/>
                  </a:lnTo>
                  <a:lnTo>
                    <a:pt x="1168196" y="434430"/>
                  </a:lnTo>
                  <a:lnTo>
                    <a:pt x="1168335" y="434470"/>
                  </a:lnTo>
                  <a:lnTo>
                    <a:pt x="1168478" y="434503"/>
                  </a:lnTo>
                  <a:lnTo>
                    <a:pt x="1168618" y="434529"/>
                  </a:lnTo>
                  <a:lnTo>
                    <a:pt x="1168761" y="434549"/>
                  </a:lnTo>
                  <a:lnTo>
                    <a:pt x="1168904" y="434565"/>
                  </a:lnTo>
                  <a:lnTo>
                    <a:pt x="1169043" y="434573"/>
                  </a:lnTo>
                  <a:lnTo>
                    <a:pt x="1169186" y="434573"/>
                  </a:lnTo>
                  <a:lnTo>
                    <a:pt x="1169326" y="434571"/>
                  </a:lnTo>
                  <a:lnTo>
                    <a:pt x="1169469" y="434560"/>
                  </a:lnTo>
                  <a:lnTo>
                    <a:pt x="1169608" y="434545"/>
                  </a:lnTo>
                  <a:lnTo>
                    <a:pt x="1169751" y="434523"/>
                  </a:lnTo>
                  <a:lnTo>
                    <a:pt x="1169894" y="434494"/>
                  </a:lnTo>
                  <a:lnTo>
                    <a:pt x="1170033" y="434459"/>
                  </a:lnTo>
                  <a:lnTo>
                    <a:pt x="1170176" y="434419"/>
                  </a:lnTo>
                  <a:lnTo>
                    <a:pt x="1170316" y="434373"/>
                  </a:lnTo>
                  <a:lnTo>
                    <a:pt x="1170459" y="434322"/>
                  </a:lnTo>
                  <a:lnTo>
                    <a:pt x="1170598" y="434263"/>
                  </a:lnTo>
                  <a:lnTo>
                    <a:pt x="1170741" y="434199"/>
                  </a:lnTo>
                  <a:lnTo>
                    <a:pt x="1171024" y="434054"/>
                  </a:lnTo>
                  <a:lnTo>
                    <a:pt x="1171306" y="433886"/>
                  </a:lnTo>
                  <a:lnTo>
                    <a:pt x="1171589" y="433695"/>
                  </a:lnTo>
                  <a:lnTo>
                    <a:pt x="1171871" y="433481"/>
                  </a:lnTo>
                  <a:lnTo>
                    <a:pt x="1172153" y="433244"/>
                  </a:lnTo>
                  <a:lnTo>
                    <a:pt x="1172440" y="432986"/>
                  </a:lnTo>
                  <a:lnTo>
                    <a:pt x="1173004" y="432402"/>
                  </a:lnTo>
                  <a:lnTo>
                    <a:pt x="1173569" y="431733"/>
                  </a:lnTo>
                  <a:lnTo>
                    <a:pt x="1174134" y="430980"/>
                  </a:lnTo>
                  <a:lnTo>
                    <a:pt x="1174699" y="430146"/>
                  </a:lnTo>
                  <a:lnTo>
                    <a:pt x="1175832" y="428243"/>
                  </a:lnTo>
                  <a:lnTo>
                    <a:pt x="1176962" y="426048"/>
                  </a:lnTo>
                  <a:lnTo>
                    <a:pt x="1178095" y="423584"/>
                  </a:lnTo>
                  <a:lnTo>
                    <a:pt x="1180359" y="417947"/>
                  </a:lnTo>
                  <a:lnTo>
                    <a:pt x="1182622" y="411546"/>
                  </a:lnTo>
                  <a:lnTo>
                    <a:pt x="1184885" y="404604"/>
                  </a:lnTo>
                  <a:lnTo>
                    <a:pt x="1189411" y="390015"/>
                  </a:lnTo>
                  <a:lnTo>
                    <a:pt x="1193937" y="375958"/>
                  </a:lnTo>
                  <a:lnTo>
                    <a:pt x="1196197" y="369632"/>
                  </a:lnTo>
                  <a:lnTo>
                    <a:pt x="1198456" y="363991"/>
                  </a:lnTo>
                  <a:lnTo>
                    <a:pt x="1200716" y="359162"/>
                  </a:lnTo>
                  <a:lnTo>
                    <a:pt x="1201845" y="357086"/>
                  </a:lnTo>
                  <a:lnTo>
                    <a:pt x="1202975" y="355249"/>
                  </a:lnTo>
                  <a:lnTo>
                    <a:pt x="1204105" y="353658"/>
                  </a:lnTo>
                  <a:lnTo>
                    <a:pt x="1204670" y="352955"/>
                  </a:lnTo>
                  <a:lnTo>
                    <a:pt x="1205234" y="352317"/>
                  </a:lnTo>
                  <a:lnTo>
                    <a:pt x="1205799" y="351744"/>
                  </a:lnTo>
                  <a:lnTo>
                    <a:pt x="1206364" y="351233"/>
                  </a:lnTo>
                  <a:lnTo>
                    <a:pt x="1206929" y="350786"/>
                  </a:lnTo>
                  <a:lnTo>
                    <a:pt x="1207212" y="350586"/>
                  </a:lnTo>
                  <a:lnTo>
                    <a:pt x="1207494" y="350403"/>
                  </a:lnTo>
                  <a:lnTo>
                    <a:pt x="1207776" y="350236"/>
                  </a:lnTo>
                  <a:lnTo>
                    <a:pt x="1208059" y="350086"/>
                  </a:lnTo>
                  <a:lnTo>
                    <a:pt x="1208341" y="349952"/>
                  </a:lnTo>
                  <a:lnTo>
                    <a:pt x="1208624" y="349831"/>
                  </a:lnTo>
                  <a:lnTo>
                    <a:pt x="1208906" y="349727"/>
                  </a:lnTo>
                  <a:lnTo>
                    <a:pt x="1209188" y="349641"/>
                  </a:lnTo>
                  <a:lnTo>
                    <a:pt x="1209471" y="349569"/>
                  </a:lnTo>
                  <a:lnTo>
                    <a:pt x="1209753" y="349514"/>
                  </a:lnTo>
                  <a:lnTo>
                    <a:pt x="1209893" y="349492"/>
                  </a:lnTo>
                  <a:lnTo>
                    <a:pt x="1210036" y="349472"/>
                  </a:lnTo>
                  <a:lnTo>
                    <a:pt x="1210175" y="349459"/>
                  </a:lnTo>
                  <a:lnTo>
                    <a:pt x="1210318" y="349448"/>
                  </a:lnTo>
                  <a:lnTo>
                    <a:pt x="1210458" y="349441"/>
                  </a:lnTo>
                  <a:lnTo>
                    <a:pt x="1210601" y="349439"/>
                  </a:lnTo>
                  <a:lnTo>
                    <a:pt x="1210740" y="349439"/>
                  </a:lnTo>
                  <a:lnTo>
                    <a:pt x="1210883" y="349443"/>
                  </a:lnTo>
                  <a:lnTo>
                    <a:pt x="1211022" y="349452"/>
                  </a:lnTo>
                  <a:lnTo>
                    <a:pt x="1211165" y="349465"/>
                  </a:lnTo>
                  <a:lnTo>
                    <a:pt x="1211448" y="349500"/>
                  </a:lnTo>
                  <a:lnTo>
                    <a:pt x="1211730" y="349551"/>
                  </a:lnTo>
                  <a:lnTo>
                    <a:pt x="1212013" y="349617"/>
                  </a:lnTo>
                  <a:lnTo>
                    <a:pt x="1212295" y="349699"/>
                  </a:lnTo>
                  <a:lnTo>
                    <a:pt x="1212578" y="349793"/>
                  </a:lnTo>
                  <a:lnTo>
                    <a:pt x="1212860" y="349903"/>
                  </a:lnTo>
                  <a:lnTo>
                    <a:pt x="1213142" y="350027"/>
                  </a:lnTo>
                  <a:lnTo>
                    <a:pt x="1213425" y="350165"/>
                  </a:lnTo>
                  <a:lnTo>
                    <a:pt x="1213707" y="350317"/>
                  </a:lnTo>
                  <a:lnTo>
                    <a:pt x="1214272" y="350663"/>
                  </a:lnTo>
                  <a:lnTo>
                    <a:pt x="1214837" y="351064"/>
                  </a:lnTo>
                  <a:lnTo>
                    <a:pt x="1215402" y="351515"/>
                  </a:lnTo>
                  <a:lnTo>
                    <a:pt x="1215967" y="352019"/>
                  </a:lnTo>
                  <a:lnTo>
                    <a:pt x="1216532" y="352572"/>
                  </a:lnTo>
                  <a:lnTo>
                    <a:pt x="1217661" y="353818"/>
                  </a:lnTo>
                  <a:lnTo>
                    <a:pt x="1218791" y="355241"/>
                  </a:lnTo>
                  <a:lnTo>
                    <a:pt x="1221050" y="358552"/>
                  </a:lnTo>
                  <a:lnTo>
                    <a:pt x="1223310" y="362377"/>
                  </a:lnTo>
                  <a:lnTo>
                    <a:pt x="1225569" y="366574"/>
                  </a:lnTo>
                  <a:lnTo>
                    <a:pt x="1230088" y="375513"/>
                  </a:lnTo>
                  <a:lnTo>
                    <a:pt x="1234937" y="384878"/>
                  </a:lnTo>
                  <a:lnTo>
                    <a:pt x="1237365" y="389096"/>
                  </a:lnTo>
                  <a:lnTo>
                    <a:pt x="1239790" y="392837"/>
                  </a:lnTo>
                  <a:lnTo>
                    <a:pt x="1241004" y="394498"/>
                  </a:lnTo>
                  <a:lnTo>
                    <a:pt x="1242218" y="396004"/>
                  </a:lnTo>
                  <a:lnTo>
                    <a:pt x="1243432" y="397347"/>
                  </a:lnTo>
                  <a:lnTo>
                    <a:pt x="1244643" y="398520"/>
                  </a:lnTo>
                  <a:lnTo>
                    <a:pt x="1245251" y="399042"/>
                  </a:lnTo>
                  <a:lnTo>
                    <a:pt x="1245857" y="399520"/>
                  </a:lnTo>
                  <a:lnTo>
                    <a:pt x="1246462" y="399952"/>
                  </a:lnTo>
                  <a:lnTo>
                    <a:pt x="1247071" y="400341"/>
                  </a:lnTo>
                  <a:lnTo>
                    <a:pt x="1247676" y="400685"/>
                  </a:lnTo>
                  <a:lnTo>
                    <a:pt x="1248281" y="400984"/>
                  </a:lnTo>
                  <a:lnTo>
                    <a:pt x="1248890" y="401240"/>
                  </a:lnTo>
                  <a:lnTo>
                    <a:pt x="1249194" y="401350"/>
                  </a:lnTo>
                  <a:lnTo>
                    <a:pt x="1249495" y="401449"/>
                  </a:lnTo>
                  <a:lnTo>
                    <a:pt x="1249800" y="401537"/>
                  </a:lnTo>
                  <a:lnTo>
                    <a:pt x="1250104" y="401614"/>
                  </a:lnTo>
                  <a:lnTo>
                    <a:pt x="1250405" y="401680"/>
                  </a:lnTo>
                  <a:lnTo>
                    <a:pt x="1250709" y="401735"/>
                  </a:lnTo>
                  <a:lnTo>
                    <a:pt x="1251014" y="401779"/>
                  </a:lnTo>
                  <a:lnTo>
                    <a:pt x="1251315" y="401812"/>
                  </a:lnTo>
                  <a:lnTo>
                    <a:pt x="1251619" y="401836"/>
                  </a:lnTo>
                  <a:lnTo>
                    <a:pt x="1251923" y="401847"/>
                  </a:lnTo>
                  <a:lnTo>
                    <a:pt x="1252224" y="401850"/>
                  </a:lnTo>
                  <a:lnTo>
                    <a:pt x="1252529" y="401839"/>
                  </a:lnTo>
                  <a:lnTo>
                    <a:pt x="1252833" y="401819"/>
                  </a:lnTo>
                  <a:lnTo>
                    <a:pt x="1253134" y="401788"/>
                  </a:lnTo>
                  <a:lnTo>
                    <a:pt x="1253438" y="401748"/>
                  </a:lnTo>
                  <a:lnTo>
                    <a:pt x="1253743" y="401698"/>
                  </a:lnTo>
                  <a:lnTo>
                    <a:pt x="1254043" y="401636"/>
                  </a:lnTo>
                  <a:lnTo>
                    <a:pt x="1254348" y="401565"/>
                  </a:lnTo>
                  <a:lnTo>
                    <a:pt x="1254652" y="401486"/>
                  </a:lnTo>
                  <a:lnTo>
                    <a:pt x="1254953" y="401396"/>
                  </a:lnTo>
                  <a:lnTo>
                    <a:pt x="1255562" y="401187"/>
                  </a:lnTo>
                  <a:lnTo>
                    <a:pt x="1256167" y="400940"/>
                  </a:lnTo>
                  <a:lnTo>
                    <a:pt x="1256772" y="400656"/>
                  </a:lnTo>
                  <a:lnTo>
                    <a:pt x="1257381" y="400339"/>
                  </a:lnTo>
                  <a:lnTo>
                    <a:pt x="1257986" y="399987"/>
                  </a:lnTo>
                  <a:lnTo>
                    <a:pt x="1258595" y="399604"/>
                  </a:lnTo>
                  <a:lnTo>
                    <a:pt x="1259201" y="399187"/>
                  </a:lnTo>
                  <a:lnTo>
                    <a:pt x="1260415" y="398269"/>
                  </a:lnTo>
                  <a:lnTo>
                    <a:pt x="1261625" y="397243"/>
                  </a:lnTo>
                  <a:lnTo>
                    <a:pt x="1264053" y="394918"/>
                  </a:lnTo>
                  <a:lnTo>
                    <a:pt x="1266478" y="392313"/>
                  </a:lnTo>
                  <a:lnTo>
                    <a:pt x="1268906" y="389537"/>
                  </a:lnTo>
                  <a:lnTo>
                    <a:pt x="1273098" y="384633"/>
                  </a:lnTo>
                  <a:lnTo>
                    <a:pt x="1277291" y="380027"/>
                  </a:lnTo>
                  <a:lnTo>
                    <a:pt x="1279385" y="377970"/>
                  </a:lnTo>
                  <a:lnTo>
                    <a:pt x="1281483" y="376136"/>
                  </a:lnTo>
                  <a:lnTo>
                    <a:pt x="1282532" y="375313"/>
                  </a:lnTo>
                  <a:lnTo>
                    <a:pt x="1283578" y="374558"/>
                  </a:lnTo>
                  <a:lnTo>
                    <a:pt x="1284627" y="373875"/>
                  </a:lnTo>
                  <a:lnTo>
                    <a:pt x="1285676" y="373263"/>
                  </a:lnTo>
                  <a:lnTo>
                    <a:pt x="1286725" y="372728"/>
                  </a:lnTo>
                  <a:lnTo>
                    <a:pt x="1287770" y="372268"/>
                  </a:lnTo>
                  <a:lnTo>
                    <a:pt x="1288294" y="372067"/>
                  </a:lnTo>
                  <a:lnTo>
                    <a:pt x="1288819" y="371884"/>
                  </a:lnTo>
                  <a:lnTo>
                    <a:pt x="1289344" y="371724"/>
                  </a:lnTo>
                  <a:lnTo>
                    <a:pt x="1289868" y="371581"/>
                  </a:lnTo>
                  <a:lnTo>
                    <a:pt x="1290393" y="371457"/>
                  </a:lnTo>
                  <a:lnTo>
                    <a:pt x="1290917" y="371352"/>
                  </a:lnTo>
                  <a:lnTo>
                    <a:pt x="1291442" y="371266"/>
                  </a:lnTo>
                  <a:lnTo>
                    <a:pt x="1291962" y="371200"/>
                  </a:lnTo>
                  <a:lnTo>
                    <a:pt x="1292487" y="371153"/>
                  </a:lnTo>
                  <a:lnTo>
                    <a:pt x="1293011" y="371123"/>
                  </a:lnTo>
                  <a:lnTo>
                    <a:pt x="1293536" y="371114"/>
                  </a:lnTo>
                  <a:lnTo>
                    <a:pt x="1294060" y="371120"/>
                  </a:lnTo>
                  <a:lnTo>
                    <a:pt x="1294585" y="371145"/>
                  </a:lnTo>
                  <a:lnTo>
                    <a:pt x="1295109" y="371189"/>
                  </a:lnTo>
                  <a:lnTo>
                    <a:pt x="1295630" y="371248"/>
                  </a:lnTo>
                  <a:lnTo>
                    <a:pt x="1296155" y="371325"/>
                  </a:lnTo>
                  <a:lnTo>
                    <a:pt x="1296679" y="371418"/>
                  </a:lnTo>
                  <a:lnTo>
                    <a:pt x="1297204" y="371528"/>
                  </a:lnTo>
                  <a:lnTo>
                    <a:pt x="1297728" y="371653"/>
                  </a:lnTo>
                  <a:lnTo>
                    <a:pt x="1298253" y="371794"/>
                  </a:lnTo>
                  <a:lnTo>
                    <a:pt x="1299302" y="372118"/>
                  </a:lnTo>
                  <a:lnTo>
                    <a:pt x="1300347" y="372497"/>
                  </a:lnTo>
                  <a:lnTo>
                    <a:pt x="1301396" y="372928"/>
                  </a:lnTo>
                  <a:lnTo>
                    <a:pt x="1302445" y="373406"/>
                  </a:lnTo>
                  <a:lnTo>
                    <a:pt x="1304598" y="374516"/>
                  </a:lnTo>
                  <a:lnTo>
                    <a:pt x="1306755" y="375766"/>
                  </a:lnTo>
                  <a:lnTo>
                    <a:pt x="1311061" y="378512"/>
                  </a:lnTo>
                  <a:lnTo>
                    <a:pt x="1315371" y="381315"/>
                  </a:lnTo>
                  <a:lnTo>
                    <a:pt x="1317528" y="382645"/>
                  </a:lnTo>
                  <a:lnTo>
                    <a:pt x="1319681" y="383880"/>
                  </a:lnTo>
                  <a:lnTo>
                    <a:pt x="1321838" y="384997"/>
                  </a:lnTo>
                  <a:lnTo>
                    <a:pt x="1323991" y="385970"/>
                  </a:lnTo>
                  <a:lnTo>
                    <a:pt x="1325069" y="386399"/>
                  </a:lnTo>
                  <a:lnTo>
                    <a:pt x="1326144" y="386784"/>
                  </a:lnTo>
                  <a:lnTo>
                    <a:pt x="1327222" y="387128"/>
                  </a:lnTo>
                  <a:lnTo>
                    <a:pt x="1328301" y="387425"/>
                  </a:lnTo>
                  <a:lnTo>
                    <a:pt x="1329375" y="387681"/>
                  </a:lnTo>
                  <a:lnTo>
                    <a:pt x="1330454" y="387890"/>
                  </a:lnTo>
                  <a:lnTo>
                    <a:pt x="1331532" y="388055"/>
                  </a:lnTo>
                  <a:lnTo>
                    <a:pt x="1332610" y="388174"/>
                  </a:lnTo>
                  <a:lnTo>
                    <a:pt x="1333685" y="388249"/>
                  </a:lnTo>
                  <a:lnTo>
                    <a:pt x="1334763" y="388282"/>
                  </a:lnTo>
                  <a:lnTo>
                    <a:pt x="1335842" y="388273"/>
                  </a:lnTo>
                  <a:lnTo>
                    <a:pt x="1336916" y="388222"/>
                  </a:lnTo>
                  <a:lnTo>
                    <a:pt x="1338101" y="388123"/>
                  </a:lnTo>
                  <a:lnTo>
                    <a:pt x="1339286" y="387980"/>
                  </a:lnTo>
                  <a:lnTo>
                    <a:pt x="1340471" y="387793"/>
                  </a:lnTo>
                  <a:lnTo>
                    <a:pt x="1341652" y="387568"/>
                  </a:lnTo>
                  <a:lnTo>
                    <a:pt x="1342836" y="387311"/>
                  </a:lnTo>
                  <a:lnTo>
                    <a:pt x="1344021" y="387018"/>
                  </a:lnTo>
                  <a:lnTo>
                    <a:pt x="1346391" y="386353"/>
                  </a:lnTo>
                  <a:lnTo>
                    <a:pt x="1348757" y="385602"/>
                  </a:lnTo>
                  <a:lnTo>
                    <a:pt x="1351126" y="384801"/>
                  </a:lnTo>
                  <a:lnTo>
                    <a:pt x="1355861" y="383151"/>
                  </a:lnTo>
                  <a:lnTo>
                    <a:pt x="1360597" y="381621"/>
                  </a:lnTo>
                  <a:lnTo>
                    <a:pt x="1362962" y="380958"/>
                  </a:lnTo>
                  <a:lnTo>
                    <a:pt x="1365332" y="380386"/>
                  </a:lnTo>
                  <a:lnTo>
                    <a:pt x="1367701" y="379915"/>
                  </a:lnTo>
                  <a:lnTo>
                    <a:pt x="1370067" y="379556"/>
                  </a:lnTo>
                  <a:lnTo>
                    <a:pt x="1372437" y="379309"/>
                  </a:lnTo>
                  <a:lnTo>
                    <a:pt x="1374802" y="379175"/>
                  </a:lnTo>
                  <a:lnTo>
                    <a:pt x="1377175" y="379151"/>
                  </a:lnTo>
                  <a:lnTo>
                    <a:pt x="1379549" y="379228"/>
                  </a:lnTo>
                  <a:lnTo>
                    <a:pt x="1381922" y="379397"/>
                  </a:lnTo>
                  <a:lnTo>
                    <a:pt x="1384295" y="379646"/>
                  </a:lnTo>
                  <a:lnTo>
                    <a:pt x="1386668" y="379961"/>
                  </a:lnTo>
                  <a:lnTo>
                    <a:pt x="1389041" y="380324"/>
                  </a:lnTo>
                  <a:lnTo>
                    <a:pt x="1393784" y="381141"/>
                  </a:lnTo>
                  <a:lnTo>
                    <a:pt x="1398530" y="381973"/>
                  </a:lnTo>
                  <a:lnTo>
                    <a:pt x="1403276" y="382715"/>
                  </a:lnTo>
                  <a:lnTo>
                    <a:pt x="1408023" y="383288"/>
                  </a:lnTo>
                  <a:lnTo>
                    <a:pt x="1412769" y="383647"/>
                  </a:lnTo>
                  <a:lnTo>
                    <a:pt x="1417068" y="383775"/>
                  </a:lnTo>
                  <a:lnTo>
                    <a:pt x="1421367" y="383728"/>
                  </a:lnTo>
                  <a:lnTo>
                    <a:pt x="1425665" y="383539"/>
                  </a:lnTo>
                  <a:lnTo>
                    <a:pt x="1429964" y="383244"/>
                  </a:lnTo>
                  <a:lnTo>
                    <a:pt x="1438562" y="382524"/>
                  </a:lnTo>
                  <a:lnTo>
                    <a:pt x="1447163" y="381896"/>
                  </a:lnTo>
                  <a:lnTo>
                    <a:pt x="1460815" y="381544"/>
                  </a:lnTo>
                  <a:lnTo>
                    <a:pt x="1474471" y="381903"/>
                  </a:lnTo>
                  <a:lnTo>
                    <a:pt x="1519520" y="382348"/>
                  </a:lnTo>
                  <a:lnTo>
                    <a:pt x="1555026" y="382169"/>
                  </a:lnTo>
                  <a:lnTo>
                    <a:pt x="1591877" y="382299"/>
                  </a:lnTo>
                </a:path>
              </a:pathLst>
            </a:custGeom>
            <a:noFill/>
            <a:ln w="19050" cap="flat">
              <a:solidFill>
                <a:schemeClr val="accent5">
                  <a:lumMod val="75000"/>
                </a:schemeClr>
              </a:solidFill>
              <a:prstDash val="solid"/>
              <a:round/>
              <a:headEnd type="stealth" w="med" len="med"/>
            </a:ln>
          </p:spPr>
          <p:txBody>
            <a:bodyPr rtlCol="0" anchor="ctr"/>
            <a:lstStyle/>
            <a:p>
              <a:endParaRPr lang="en-NL" sz="1350" dirty="0"/>
            </a:p>
          </p:txBody>
        </p:sp>
      </p:grpSp>
      <p:sp>
        <p:nvSpPr>
          <p:cNvPr id="541" name="Rectangle 540">
            <a:extLst>
              <a:ext uri="{FF2B5EF4-FFF2-40B4-BE49-F238E27FC236}">
                <a16:creationId xmlns:a16="http://schemas.microsoft.com/office/drawing/2014/main" id="{596B2EAD-927D-BAA3-1868-426C86C00837}"/>
              </a:ext>
            </a:extLst>
          </p:cNvPr>
          <p:cNvSpPr/>
          <p:nvPr/>
        </p:nvSpPr>
        <p:spPr>
          <a:xfrm>
            <a:off x="4862020" y="1130935"/>
            <a:ext cx="3976437" cy="298753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42" name="Rectangle 541">
            <a:extLst>
              <a:ext uri="{FF2B5EF4-FFF2-40B4-BE49-F238E27FC236}">
                <a16:creationId xmlns:a16="http://schemas.microsoft.com/office/drawing/2014/main" id="{D462BD98-57AE-DD6A-2226-DBF828908DD9}"/>
              </a:ext>
            </a:extLst>
          </p:cNvPr>
          <p:cNvSpPr>
            <a:spLocks/>
          </p:cNvSpPr>
          <p:nvPr/>
        </p:nvSpPr>
        <p:spPr bwMode="auto">
          <a:xfrm>
            <a:off x="4895078" y="1131206"/>
            <a:ext cx="3943379" cy="546054"/>
          </a:xfrm>
          <a:prstGeom prst="rect">
            <a:avLst/>
          </a:prstGeom>
          <a:solidFill>
            <a:srgbClr val="000000">
              <a:alpha val="58824"/>
            </a:srgb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>
              <a:spcBef>
                <a:spcPts val="1075"/>
              </a:spcBef>
            </a:pPr>
            <a:r>
              <a:rPr lang="en-US" sz="2800" b="1" dirty="0">
                <a:solidFill>
                  <a:schemeClr val="bg1"/>
                </a:solidFill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Smart*Light beamline</a:t>
            </a:r>
          </a:p>
        </p:txBody>
      </p:sp>
      <p:sp>
        <p:nvSpPr>
          <p:cNvPr id="543" name="TextBox 542">
            <a:extLst>
              <a:ext uri="{FF2B5EF4-FFF2-40B4-BE49-F238E27FC236}">
                <a16:creationId xmlns:a16="http://schemas.microsoft.com/office/drawing/2014/main" id="{457FEBF0-724F-F3DB-F923-2B41FBEC99F7}"/>
              </a:ext>
            </a:extLst>
          </p:cNvPr>
          <p:cNvSpPr txBox="1"/>
          <p:nvPr/>
        </p:nvSpPr>
        <p:spPr>
          <a:xfrm>
            <a:off x="5071566" y="3142680"/>
            <a:ext cx="1121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ommercialScript BT" panose="03030803040807090C04" pitchFamily="66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en-NL" sz="6000" dirty="0">
              <a:latin typeface="CommercialScript BT" panose="03030803040807090C04" pitchFamily="66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CB41BA4B-A555-6074-1E86-D2CD69ECECDC}"/>
              </a:ext>
            </a:extLst>
          </p:cNvPr>
          <p:cNvSpPr txBox="1"/>
          <p:nvPr/>
        </p:nvSpPr>
        <p:spPr>
          <a:xfrm>
            <a:off x="5124218" y="3181047"/>
            <a:ext cx="7768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CommercialScript BT" panose="03030803040807090C04" pitchFamily="66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en-NL" sz="6000" dirty="0">
              <a:solidFill>
                <a:schemeClr val="bg1"/>
              </a:solidFill>
              <a:latin typeface="CommercialScript BT" panose="03030803040807090C04" pitchFamily="66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0629CB-16FA-EA97-A0DB-7EE470ACE66E}"/>
              </a:ext>
            </a:extLst>
          </p:cNvPr>
          <p:cNvSpPr/>
          <p:nvPr/>
        </p:nvSpPr>
        <p:spPr>
          <a:xfrm>
            <a:off x="328053" y="1162939"/>
            <a:ext cx="3950928" cy="2941347"/>
          </a:xfrm>
          <a:prstGeom prst="rect">
            <a:avLst/>
          </a:prstGeom>
          <a:solidFill>
            <a:srgbClr val="F2F2F2">
              <a:alpha val="8313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12" name="Rectangle 511">
            <a:extLst>
              <a:ext uri="{FF2B5EF4-FFF2-40B4-BE49-F238E27FC236}">
                <a16:creationId xmlns:a16="http://schemas.microsoft.com/office/drawing/2014/main" id="{B48EA677-8480-95AD-765B-C0CEB677C064}"/>
              </a:ext>
            </a:extLst>
          </p:cNvPr>
          <p:cNvSpPr/>
          <p:nvPr/>
        </p:nvSpPr>
        <p:spPr>
          <a:xfrm>
            <a:off x="4857116" y="1096778"/>
            <a:ext cx="3976436" cy="3021690"/>
          </a:xfrm>
          <a:prstGeom prst="rect">
            <a:avLst/>
          </a:prstGeom>
          <a:solidFill>
            <a:srgbClr val="F2F2F2">
              <a:alpha val="8313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526" name="Group 525">
            <a:extLst>
              <a:ext uri="{FF2B5EF4-FFF2-40B4-BE49-F238E27FC236}">
                <a16:creationId xmlns:a16="http://schemas.microsoft.com/office/drawing/2014/main" id="{8548423D-2EE8-91A0-52DE-A5EA13CC090E}"/>
              </a:ext>
            </a:extLst>
          </p:cNvPr>
          <p:cNvGrpSpPr/>
          <p:nvPr/>
        </p:nvGrpSpPr>
        <p:grpSpPr>
          <a:xfrm>
            <a:off x="1650975" y="4328823"/>
            <a:ext cx="5798756" cy="2441208"/>
            <a:chOff x="1650975" y="4328823"/>
            <a:chExt cx="5798756" cy="2441208"/>
          </a:xfrm>
        </p:grpSpPr>
        <p:sp>
          <p:nvSpPr>
            <p:cNvPr id="527" name="Rectangle 526">
              <a:extLst>
                <a:ext uri="{FF2B5EF4-FFF2-40B4-BE49-F238E27FC236}">
                  <a16:creationId xmlns:a16="http://schemas.microsoft.com/office/drawing/2014/main" id="{4D718595-D889-4614-B51F-BB48E9431946}"/>
                </a:ext>
              </a:extLst>
            </p:cNvPr>
            <p:cNvSpPr/>
            <p:nvPr/>
          </p:nvSpPr>
          <p:spPr>
            <a:xfrm>
              <a:off x="1650975" y="4328823"/>
              <a:ext cx="5798756" cy="2392653"/>
            </a:xfrm>
            <a:prstGeom prst="rect">
              <a:avLst/>
            </a:prstGeom>
            <a:solidFill>
              <a:srgbClr val="30123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grpSp>
          <p:nvGrpSpPr>
            <p:cNvPr id="528" name="Group 527">
              <a:extLst>
                <a:ext uri="{FF2B5EF4-FFF2-40B4-BE49-F238E27FC236}">
                  <a16:creationId xmlns:a16="http://schemas.microsoft.com/office/drawing/2014/main" id="{3D8B6FD8-1F2F-4BF6-087E-12A3937553E6}"/>
                </a:ext>
              </a:extLst>
            </p:cNvPr>
            <p:cNvGrpSpPr/>
            <p:nvPr/>
          </p:nvGrpSpPr>
          <p:grpSpPr>
            <a:xfrm>
              <a:off x="1884569" y="4816928"/>
              <a:ext cx="5537794" cy="1928826"/>
              <a:chOff x="2986222" y="5126150"/>
              <a:chExt cx="4290004" cy="1494220"/>
            </a:xfrm>
          </p:grpSpPr>
          <p:pic>
            <p:nvPicPr>
              <p:cNvPr id="532" name="Picture 531">
                <a:extLst>
                  <a:ext uri="{FF2B5EF4-FFF2-40B4-BE49-F238E27FC236}">
                    <a16:creationId xmlns:a16="http://schemas.microsoft.com/office/drawing/2014/main" id="{706A066C-9B9D-DED5-ED11-24E73AD85F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7295" t="4861" r="16015" b="14840"/>
              <a:stretch>
                <a:fillRect/>
              </a:stretch>
            </p:blipFill>
            <p:spPr>
              <a:xfrm>
                <a:off x="5782007" y="5126150"/>
                <a:ext cx="1494219" cy="1494220"/>
              </a:xfrm>
              <a:prstGeom prst="rect">
                <a:avLst/>
              </a:prstGeom>
            </p:spPr>
          </p:pic>
          <p:pic>
            <p:nvPicPr>
              <p:cNvPr id="533" name="Picture 532">
                <a:extLst>
                  <a:ext uri="{FF2B5EF4-FFF2-40B4-BE49-F238E27FC236}">
                    <a16:creationId xmlns:a16="http://schemas.microsoft.com/office/drawing/2014/main" id="{E581B9F0-3DCB-E7D0-BF3F-1849C42B69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1765" t="7794" r="16156" b="16735"/>
              <a:stretch>
                <a:fillRect/>
              </a:stretch>
            </p:blipFill>
            <p:spPr>
              <a:xfrm>
                <a:off x="4428826" y="5202407"/>
                <a:ext cx="1368000" cy="1368000"/>
              </a:xfrm>
              <a:prstGeom prst="rect">
                <a:avLst/>
              </a:prstGeom>
            </p:spPr>
          </p:pic>
          <p:pic>
            <p:nvPicPr>
              <p:cNvPr id="534" name="Picture 533">
                <a:extLst>
                  <a:ext uri="{FF2B5EF4-FFF2-40B4-BE49-F238E27FC236}">
                    <a16:creationId xmlns:a16="http://schemas.microsoft.com/office/drawing/2014/main" id="{84AD54E4-3E9A-C0E5-5630-D49188C159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2014" t="6864" r="17668" b="19507"/>
              <a:stretch>
                <a:fillRect/>
              </a:stretch>
            </p:blipFill>
            <p:spPr>
              <a:xfrm>
                <a:off x="2986222" y="5185834"/>
                <a:ext cx="1368000" cy="1368000"/>
              </a:xfrm>
              <a:prstGeom prst="rect">
                <a:avLst/>
              </a:prstGeom>
            </p:spPr>
          </p:pic>
        </p:grpSp>
        <p:sp>
          <p:nvSpPr>
            <p:cNvPr id="529" name="Rectangle 528">
              <a:extLst>
                <a:ext uri="{FF2B5EF4-FFF2-40B4-BE49-F238E27FC236}">
                  <a16:creationId xmlns:a16="http://schemas.microsoft.com/office/drawing/2014/main" id="{28DF14CD-E79A-41F2-D0FA-556C89C198BE}"/>
                </a:ext>
              </a:extLst>
            </p:cNvPr>
            <p:cNvSpPr/>
            <p:nvPr/>
          </p:nvSpPr>
          <p:spPr>
            <a:xfrm>
              <a:off x="1655364" y="4328823"/>
              <a:ext cx="5786836" cy="239265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30" name="Rectangle 529">
              <a:extLst>
                <a:ext uri="{FF2B5EF4-FFF2-40B4-BE49-F238E27FC236}">
                  <a16:creationId xmlns:a16="http://schemas.microsoft.com/office/drawing/2014/main" id="{704D7EDC-0167-E77F-CE1E-1AE18A67D1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0729" y="4329094"/>
              <a:ext cx="5779002" cy="546054"/>
            </a:xfrm>
            <a:prstGeom prst="rect">
              <a:avLst/>
            </a:prstGeom>
            <a:solidFill>
              <a:srgbClr val="27BFE5">
                <a:alpha val="78824"/>
              </a:srgbClr>
            </a:solidFill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ctr">
                <a:spcBef>
                  <a:spcPts val="1075"/>
                </a:spcBef>
              </a:pPr>
              <a:r>
                <a:rPr lang="en-US" sz="2800" b="1" dirty="0">
                  <a:solidFill>
                    <a:schemeClr val="bg1"/>
                  </a:solidFill>
                  <a:latin typeface="Abadi Extra Light" panose="020B0204020104020204" pitchFamily="34" charset="0"/>
                  <a:ea typeface="ＭＳ Ｐゴシック" charset="0"/>
                  <a:cs typeface="ＭＳ Ｐゴシック" charset="0"/>
                  <a:sym typeface="Verdana Bold" charset="0"/>
                </a:rPr>
                <a:t>x-ray results</a:t>
              </a:r>
            </a:p>
          </p:txBody>
        </p:sp>
        <p:sp>
          <p:nvSpPr>
            <p:cNvPr id="531" name="TextBox 530">
              <a:extLst>
                <a:ext uri="{FF2B5EF4-FFF2-40B4-BE49-F238E27FC236}">
                  <a16:creationId xmlns:a16="http://schemas.microsoft.com/office/drawing/2014/main" id="{5F0303DA-2858-CA97-E769-C5B0803502F7}"/>
                </a:ext>
              </a:extLst>
            </p:cNvPr>
            <p:cNvSpPr txBox="1"/>
            <p:nvPr/>
          </p:nvSpPr>
          <p:spPr>
            <a:xfrm>
              <a:off x="1777451" y="5754368"/>
              <a:ext cx="64206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chemeClr val="bg1"/>
                  </a:solidFill>
                  <a:latin typeface="CommercialScript BT" panose="03030803040807090C04" pitchFamily="66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3</a:t>
              </a:r>
              <a:endParaRPr lang="en-NL" sz="6000" dirty="0">
                <a:solidFill>
                  <a:schemeClr val="bg1"/>
                </a:solidFill>
                <a:latin typeface="CommercialScript BT" panose="03030803040807090C04" pitchFamily="66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6209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B4F5E-686F-26F2-E3D6-33FF5B8C4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8121FF20-CE6D-F22B-4EA1-0FE7165959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6012" y="4954652"/>
            <a:ext cx="1974113" cy="13467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900C6BF-647E-B0C1-6698-A79A9EDB9D40}"/>
              </a:ext>
            </a:extLst>
          </p:cNvPr>
          <p:cNvGrpSpPr/>
          <p:nvPr/>
        </p:nvGrpSpPr>
        <p:grpSpPr>
          <a:xfrm>
            <a:off x="-15240" y="-17838"/>
            <a:ext cx="9159240" cy="1010458"/>
            <a:chOff x="-15240" y="217137"/>
            <a:chExt cx="9159240" cy="103412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808AC79-7B0E-C39D-B4E0-F415BCC664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4" t="36560" r="17290" b="53576"/>
            <a:stretch/>
          </p:blipFill>
          <p:spPr>
            <a:xfrm>
              <a:off x="-15240" y="217144"/>
              <a:ext cx="9159240" cy="1034116"/>
            </a:xfrm>
            <a:prstGeom prst="rect">
              <a:avLst/>
            </a:prstGeom>
          </p:spPr>
        </p:pic>
        <p:sp>
          <p:nvSpPr>
            <p:cNvPr id="9" name="Titel 9">
              <a:extLst>
                <a:ext uri="{FF2B5EF4-FFF2-40B4-BE49-F238E27FC236}">
                  <a16:creationId xmlns:a16="http://schemas.microsoft.com/office/drawing/2014/main" id="{027D06AE-41DE-9746-DF9B-E1B4747A54CB}"/>
                </a:ext>
              </a:extLst>
            </p:cNvPr>
            <p:cNvSpPr txBox="1">
              <a:spLocks/>
            </p:cNvSpPr>
            <p:nvPr/>
          </p:nvSpPr>
          <p:spPr>
            <a:xfrm>
              <a:off x="2930" y="217137"/>
              <a:ext cx="9141069" cy="1034122"/>
            </a:xfrm>
            <a:prstGeom prst="rect">
              <a:avLst/>
            </a:prstGeom>
            <a:solidFill>
              <a:schemeClr val="accent6">
                <a:lumMod val="50000"/>
                <a:alpha val="70000"/>
              </a:schemeClr>
            </a:solidFill>
          </p:spPr>
          <p:txBody>
            <a:bodyPr vert="horz" lIns="456300" tIns="0" rIns="45630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300" dirty="0"/>
                <a:t> 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3805F7-0AC0-F077-F687-99DB679B1122}"/>
              </a:ext>
            </a:extLst>
          </p:cNvPr>
          <p:cNvSpPr txBox="1"/>
          <p:nvPr/>
        </p:nvSpPr>
        <p:spPr>
          <a:xfrm>
            <a:off x="797466" y="127479"/>
            <a:ext cx="762209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dirty="0">
                <a:solidFill>
                  <a:schemeClr val="bg1"/>
                </a:solidFill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x-ray results</a:t>
            </a:r>
            <a:endParaRPr lang="en-NL" sz="3900" dirty="0">
              <a:solidFill>
                <a:schemeClr val="bg1"/>
              </a:solidFill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6" name="Title 4">
            <a:extLst>
              <a:ext uri="{FF2B5EF4-FFF2-40B4-BE49-F238E27FC236}">
                <a16:creationId xmlns:a16="http://schemas.microsoft.com/office/drawing/2014/main" id="{B2B28340-6288-C577-D40B-15A5683F28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40416" y="1109156"/>
            <a:ext cx="451235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Photon distribution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9DDB946-3EDF-B398-8EC3-CF043FA22E9A}"/>
              </a:ext>
            </a:extLst>
          </p:cNvPr>
          <p:cNvSpPr>
            <a:spLocks/>
          </p:cNvSpPr>
          <p:nvPr/>
        </p:nvSpPr>
        <p:spPr bwMode="auto">
          <a:xfrm>
            <a:off x="2340416" y="3960125"/>
            <a:ext cx="4672390" cy="46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>
              <a:spcBef>
                <a:spcPts val="675"/>
              </a:spcBef>
            </a:pPr>
            <a:r>
              <a:rPr lang="en-US" sz="1950" dirty="0"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70% of prediction! Very stable and repeatable!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C4CB26-E2EB-623C-4FD9-8490C6FFF19A}"/>
              </a:ext>
            </a:extLst>
          </p:cNvPr>
          <p:cNvGrpSpPr/>
          <p:nvPr/>
        </p:nvGrpSpPr>
        <p:grpSpPr>
          <a:xfrm>
            <a:off x="1547047" y="1635469"/>
            <a:ext cx="6280151" cy="2480656"/>
            <a:chOff x="1972061" y="2336207"/>
            <a:chExt cx="5198789" cy="2053519"/>
          </a:xfrm>
        </p:grpSpPr>
        <p:pic>
          <p:nvPicPr>
            <p:cNvPr id="29" name="Picture 28" descr="A purple and orange pixelated square&#10;&#10;Description automatically generated">
              <a:extLst>
                <a:ext uri="{FF2B5EF4-FFF2-40B4-BE49-F238E27FC236}">
                  <a16:creationId xmlns:a16="http://schemas.microsoft.com/office/drawing/2014/main" id="{4FC51474-A3F3-70E6-5EC5-3C1CCFECECE0}"/>
                </a:ext>
              </a:extLst>
            </p:cNvPr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78" t="1955" r="18553" b="13859"/>
            <a:stretch/>
          </p:blipFill>
          <p:spPr>
            <a:xfrm>
              <a:off x="5387834" y="2624598"/>
              <a:ext cx="1246690" cy="132185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EA8E6FD-759C-C965-1602-1325582A1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87507" y="2639516"/>
              <a:ext cx="1313658" cy="1313658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1B70063-429C-05B9-808B-60C2B69F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3167" y="4000099"/>
              <a:ext cx="1589123" cy="389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>
                <a:spcBef>
                  <a:spcPts val="675"/>
                </a:spcBef>
              </a:pPr>
              <a:r>
                <a:rPr lang="en-US" sz="1400" dirty="0">
                  <a:latin typeface="+mj-lt"/>
                  <a:ea typeface="ＭＳ Ｐゴシック" charset="0"/>
                  <a:cs typeface="ＭＳ Ｐゴシック" charset="0"/>
                  <a:sym typeface="Verdana Bold" charset="0"/>
                </a:rPr>
                <a:t>Counts per shot: 1200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A4D1A9F-160D-4455-5A94-517BA9E52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6790" y="4000099"/>
              <a:ext cx="1874060" cy="389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>
                <a:spcBef>
                  <a:spcPts val="675"/>
                </a:spcBef>
              </a:pPr>
              <a:r>
                <a:rPr lang="en-US" sz="1400" dirty="0">
                  <a:latin typeface="+mj-lt"/>
                  <a:ea typeface="ＭＳ Ｐゴシック" charset="0"/>
                  <a:cs typeface="ＭＳ Ｐゴシック" charset="0"/>
                  <a:sym typeface="Verdana Bold" charset="0"/>
                </a:rPr>
                <a:t>Counts per shot: 1700</a:t>
              </a:r>
            </a:p>
          </p:txBody>
        </p:sp>
        <p:pic>
          <p:nvPicPr>
            <p:cNvPr id="47" name="Picture 46" descr="\documentclass{article}&#10;\usepackage{multirow}&#10;\usepackage{amsmath}&#10;\usepackage[table,xcdraw,dvipsnames]{xcolor}&#10;\usepackage{wasysym}&#10;\usepackage{tikz}&#10;\pagestyle{empty}&#10;\begin{document}&#10;&#10;Simulation&#10;&#10;\end{document}" title="IguanaTex Bitmap Display">
              <a:extLst>
                <a:ext uri="{FF2B5EF4-FFF2-40B4-BE49-F238E27FC236}">
                  <a16:creationId xmlns:a16="http://schemas.microsoft.com/office/drawing/2014/main" id="{4BE28DA2-8E82-BA20-AD65-C1566E226974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9038" y="2352152"/>
              <a:ext cx="1095732" cy="175530"/>
            </a:xfrm>
            <a:prstGeom prst="rect">
              <a:avLst/>
            </a:prstGeom>
          </p:spPr>
        </p:pic>
        <p:pic>
          <p:nvPicPr>
            <p:cNvPr id="43" name="Picture 42" descr="\documentclass{article}&#10;\usepackage{amsmath}&#10;\pagestyle{empty}&#10;\begin{document}&#10;&#10;&#10;laser off&#10;&#10;\end{document}" title="IguanaTex Bitmap Display">
              <a:extLst>
                <a:ext uri="{FF2B5EF4-FFF2-40B4-BE49-F238E27FC236}">
                  <a16:creationId xmlns:a16="http://schemas.microsoft.com/office/drawing/2014/main" id="{3EA9F54B-778A-0F7C-4BED-F73AE6795C23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1911" y="2346612"/>
              <a:ext cx="978873" cy="175530"/>
            </a:xfrm>
            <a:prstGeom prst="rect">
              <a:avLst/>
            </a:prstGeom>
          </p:spPr>
        </p:pic>
        <p:pic>
          <p:nvPicPr>
            <p:cNvPr id="44" name="Picture 43" descr="\documentclass{article}&#10;\usepackage{amsmath}&#10;\pagestyle{empty}&#10;\begin{document}&#10;&#10;laser on&#10;&#10;&#10;\end{document}" title="IguanaTex Bitmap Display">
              <a:extLst>
                <a:ext uri="{FF2B5EF4-FFF2-40B4-BE49-F238E27FC236}">
                  <a16:creationId xmlns:a16="http://schemas.microsoft.com/office/drawing/2014/main" id="{82065863-4933-A12B-EB0E-5BBF4F6AD960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0459" y="2336207"/>
              <a:ext cx="967754" cy="17553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AD25C2A-91E7-CFC2-8116-4FC99DA1DAF4}"/>
                </a:ext>
              </a:extLst>
            </p:cNvPr>
            <p:cNvPicPr>
              <a:picLocks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972061" y="2639306"/>
              <a:ext cx="1298751" cy="1312594"/>
            </a:xfrm>
            <a:prstGeom prst="rect">
              <a:avLst/>
            </a:prstGeom>
          </p:spPr>
        </p:pic>
      </p:grp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A3EADACC-F2A1-DA34-8164-39AF2F6DF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1896-7BB5-4A00-B991-B0F93D059171}" type="slidenum">
              <a:rPr lang="en-NL" smtClean="0"/>
              <a:t>13</a:t>
            </a:fld>
            <a:endParaRPr lang="en-NL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6D964977-DC31-4BF5-CE77-A99C52D846A1}"/>
              </a:ext>
            </a:extLst>
          </p:cNvPr>
          <p:cNvSpPr txBox="1">
            <a:spLocks/>
          </p:cNvSpPr>
          <p:nvPr/>
        </p:nvSpPr>
        <p:spPr>
          <a:xfrm>
            <a:off x="-17371" y="4596951"/>
            <a:ext cx="2870455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short pulses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F43EB2-24C2-AB9D-B0AB-B02C17CA5100}"/>
              </a:ext>
            </a:extLst>
          </p:cNvPr>
          <p:cNvSpPr txBox="1">
            <a:spLocks/>
          </p:cNvSpPr>
          <p:nvPr/>
        </p:nvSpPr>
        <p:spPr>
          <a:xfrm>
            <a:off x="6125193" y="4638565"/>
            <a:ext cx="3278783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 polarization switch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437626-F80D-530D-E2C1-D0C6730DC890}"/>
              </a:ext>
            </a:extLst>
          </p:cNvPr>
          <p:cNvSpPr txBox="1"/>
          <p:nvPr/>
        </p:nvSpPr>
        <p:spPr>
          <a:xfrm>
            <a:off x="172684" y="6384563"/>
            <a:ext cx="57899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75"/>
              </a:spcBef>
            </a:pPr>
            <a:r>
              <a:rPr lang="en-US" sz="1100" dirty="0">
                <a:latin typeface="Amasis MT Pro Light" panose="02040304050005020304" pitchFamily="18" charset="0"/>
                <a:ea typeface="ＭＳ Ｐゴシック" charset="0"/>
                <a:cs typeface="ＭＳ Ｐゴシック" charset="0"/>
                <a:sym typeface="Verdana Bold" charset="0"/>
              </a:rPr>
              <a:t>More info: van Elk, I. J. M., et al. "First x-rays from a compact and tunable LINAC-based Compton scattering source." </a:t>
            </a:r>
            <a:r>
              <a:rPr lang="en-US" sz="1100" dirty="0" err="1">
                <a:latin typeface="Amasis MT Pro Light" panose="02040304050005020304" pitchFamily="18" charset="0"/>
                <a:ea typeface="ＭＳ Ｐゴシック" charset="0"/>
                <a:cs typeface="ＭＳ Ｐゴシック" charset="0"/>
                <a:sym typeface="Verdana Bold" charset="0"/>
              </a:rPr>
              <a:t>arXiv</a:t>
            </a:r>
            <a:r>
              <a:rPr lang="en-US" sz="1100" dirty="0">
                <a:latin typeface="Amasis MT Pro Light" panose="02040304050005020304" pitchFamily="18" charset="0"/>
                <a:ea typeface="ＭＳ Ｐゴシック" charset="0"/>
                <a:cs typeface="ＭＳ Ｐゴシック" charset="0"/>
                <a:sym typeface="Verdana Bold" charset="0"/>
              </a:rPr>
              <a:t> preprint arXiv:2504.11897 (2025). accepted for publication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B652B5E6-1B35-D07B-3AFE-6695F46D85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780279" y="5010173"/>
            <a:ext cx="2093838" cy="137439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1BD8C7D-1C23-46F5-0880-9C3A52CE6D9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27438" y="5104823"/>
            <a:ext cx="2999968" cy="1288042"/>
          </a:xfrm>
          <a:prstGeom prst="rect">
            <a:avLst/>
          </a:prstGeom>
        </p:spPr>
      </p:pic>
      <p:sp>
        <p:nvSpPr>
          <p:cNvPr id="32" name="Title 4">
            <a:extLst>
              <a:ext uri="{FF2B5EF4-FFF2-40B4-BE49-F238E27FC236}">
                <a16:creationId xmlns:a16="http://schemas.microsoft.com/office/drawing/2014/main" id="{0CFA06B5-25CE-77F9-D7B4-E0E5CA0C830F}"/>
              </a:ext>
            </a:extLst>
          </p:cNvPr>
          <p:cNvSpPr txBox="1">
            <a:spLocks/>
          </p:cNvSpPr>
          <p:nvPr/>
        </p:nvSpPr>
        <p:spPr>
          <a:xfrm>
            <a:off x="3092195" y="4637075"/>
            <a:ext cx="2870455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partial coherence</a:t>
            </a:r>
          </a:p>
        </p:txBody>
      </p:sp>
    </p:spTree>
    <p:extLst>
      <p:ext uri="{BB962C8B-B14F-4D97-AF65-F5344CB8AC3E}">
        <p14:creationId xmlns:p14="http://schemas.microsoft.com/office/powerpoint/2010/main" val="287667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70B4E-B348-DE3C-43F9-3ADD28A9E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\documentclass{article}&#10;\usepackage{amsmath}&#10;\pagestyle{empty}&#10;\begin{document}&#10;&#10;Normalized intensity&#10;&#10;&#10;\end{document}" title="IguanaTex Bitmap Display">
            <a:extLst>
              <a:ext uri="{FF2B5EF4-FFF2-40B4-BE49-F238E27FC236}">
                <a16:creationId xmlns:a16="http://schemas.microsoft.com/office/drawing/2014/main" id="{03BFCA5A-9D3C-5DCB-0ACF-1EA85EF8F0B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5206" y="2959623"/>
            <a:ext cx="1483798" cy="14768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82F8A16-A827-8C91-2780-4A17C3B05D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14487" y="1314184"/>
            <a:ext cx="591502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Continuous energy tunability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1AA6E1E-1669-AA01-0CFA-E38D21367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1896-7BB5-4A00-B991-B0F93D059171}" type="slidenum">
              <a:rPr lang="en-NL" smtClean="0"/>
              <a:t>14</a:t>
            </a:fld>
            <a:endParaRPr lang="en-NL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ABDDC6-D8A9-6B46-0506-AFC226016E4B}"/>
              </a:ext>
            </a:extLst>
          </p:cNvPr>
          <p:cNvSpPr>
            <a:spLocks/>
          </p:cNvSpPr>
          <p:nvPr/>
        </p:nvSpPr>
        <p:spPr bwMode="auto">
          <a:xfrm>
            <a:off x="2131301" y="5038719"/>
            <a:ext cx="4881398" cy="67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8575" tIns="28575" rIns="28575" bIns="28575"/>
          <a:lstStyle/>
          <a:p>
            <a:pPr algn="ctr">
              <a:spcBef>
                <a:spcPts val="506"/>
              </a:spcBef>
            </a:pPr>
            <a:r>
              <a:rPr lang="en-US" sz="1600" dirty="0"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 4% x-ray energy spread (FWHM)</a:t>
            </a:r>
          </a:p>
          <a:p>
            <a:pPr algn="ctr">
              <a:spcBef>
                <a:spcPts val="506"/>
              </a:spcBef>
            </a:pPr>
            <a:r>
              <a:rPr lang="en-US" sz="1600" dirty="0"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1% electron energy spread (FWHM)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F0DEEA-8E80-2CB9-9B68-3C2406B456C7}"/>
              </a:ext>
            </a:extLst>
          </p:cNvPr>
          <p:cNvSpPr txBox="1"/>
          <p:nvPr/>
        </p:nvSpPr>
        <p:spPr>
          <a:xfrm>
            <a:off x="789920" y="187349"/>
            <a:ext cx="7618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x-ray results</a:t>
            </a:r>
            <a:endParaRPr lang="en-NL" sz="4000" dirty="0">
              <a:solidFill>
                <a:schemeClr val="bg1"/>
              </a:solidFill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E9740D-FFB7-0622-C5F5-0E8C4F4F03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4274" y="1867934"/>
            <a:ext cx="4910135" cy="2708655"/>
          </a:xfrm>
          <a:prstGeom prst="rect">
            <a:avLst/>
          </a:prstGeom>
        </p:spPr>
      </p:pic>
      <p:pic>
        <p:nvPicPr>
          <p:cNvPr id="21" name="Picture 20" descr="\documentclass{article}&#10;\usepackage{amsmath}&#10;\pagestyle{empty}&#10;\begin{document}&#10;&#10;x-ray energy (keV)&#10;&#10;&#10;\end{document}" title="IguanaTex Bitmap Display">
            <a:extLst>
              <a:ext uri="{FF2B5EF4-FFF2-40B4-BE49-F238E27FC236}">
                <a16:creationId xmlns:a16="http://schemas.microsoft.com/office/drawing/2014/main" id="{CDB46413-90D6-B45A-92F7-4D6AE2E02E4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365" y="4659639"/>
            <a:ext cx="1341068" cy="165527"/>
          </a:xfrm>
          <a:prstGeom prst="rect">
            <a:avLst/>
          </a:prstGeom>
        </p:spPr>
      </p:pic>
      <p:pic>
        <p:nvPicPr>
          <p:cNvPr id="24" name="Picture 23" descr="\documentclass{article}&#10;\usepackage{amsmath}&#10;\pagestyle{empty}&#10;\begin{document}&#10;&#10;Normalized intensity&#10;&#10;&#10;\end{document}" title="IguanaTex Bitmap Display">
            <a:extLst>
              <a:ext uri="{FF2B5EF4-FFF2-40B4-BE49-F238E27FC236}">
                <a16:creationId xmlns:a16="http://schemas.microsoft.com/office/drawing/2014/main" id="{DBA56F8D-5476-B203-A682-0DBEE6D5049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81144" y="2959623"/>
            <a:ext cx="1483798" cy="14768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E510FD5-4A6A-061C-06AD-90E30A4ECB19}"/>
              </a:ext>
            </a:extLst>
          </p:cNvPr>
          <p:cNvSpPr txBox="1"/>
          <p:nvPr/>
        </p:nvSpPr>
        <p:spPr>
          <a:xfrm>
            <a:off x="148305" y="5703118"/>
            <a:ext cx="3911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masis MT Pro Light" panose="02040304050005020304" pitchFamily="18" charset="0"/>
              </a:rPr>
              <a:t>Special thanks to</a:t>
            </a:r>
          </a:p>
          <a:p>
            <a:r>
              <a:rPr lang="en-US" sz="1600" dirty="0">
                <a:latin typeface="Amasis MT Pro Light" panose="02040304050005020304" pitchFamily="18" charset="0"/>
              </a:rPr>
              <a:t>Matthieu Boone and Pieter Tack! (</a:t>
            </a:r>
            <a:r>
              <a:rPr lang="en-US" sz="1600" dirty="0" err="1">
                <a:latin typeface="Amasis MT Pro Light" panose="02040304050005020304" pitchFamily="18" charset="0"/>
              </a:rPr>
              <a:t>UGent</a:t>
            </a:r>
            <a:r>
              <a:rPr lang="en-US" sz="1600" dirty="0">
                <a:latin typeface="Amasis MT Pro Light" panose="02040304050005020304" pitchFamily="18" charset="0"/>
              </a:rPr>
              <a:t>)</a:t>
            </a:r>
            <a:endParaRPr lang="en-NL" sz="1600" dirty="0">
              <a:latin typeface="Amasis MT Pro Light" panose="020403040500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491373D-052B-3A84-FE81-8E1FB33250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049" y="1872617"/>
            <a:ext cx="8267700" cy="270397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FE3A4494-B4CB-33AC-4047-430FB5226565}"/>
              </a:ext>
            </a:extLst>
          </p:cNvPr>
          <p:cNvGrpSpPr/>
          <p:nvPr/>
        </p:nvGrpSpPr>
        <p:grpSpPr>
          <a:xfrm>
            <a:off x="-15240" y="-17838"/>
            <a:ext cx="9159240" cy="1010458"/>
            <a:chOff x="-15240" y="217137"/>
            <a:chExt cx="9159240" cy="103412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1D15B0B-6DAD-6D02-F3C1-A49A1188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4" t="36560" r="17290" b="53576"/>
            <a:stretch/>
          </p:blipFill>
          <p:spPr>
            <a:xfrm>
              <a:off x="-15240" y="217144"/>
              <a:ext cx="9159240" cy="1034116"/>
            </a:xfrm>
            <a:prstGeom prst="rect">
              <a:avLst/>
            </a:prstGeom>
          </p:spPr>
        </p:pic>
        <p:sp>
          <p:nvSpPr>
            <p:cNvPr id="34" name="Titel 9">
              <a:extLst>
                <a:ext uri="{FF2B5EF4-FFF2-40B4-BE49-F238E27FC236}">
                  <a16:creationId xmlns:a16="http://schemas.microsoft.com/office/drawing/2014/main" id="{B4BF1720-CC2E-128B-2344-7ECBB3F33715}"/>
                </a:ext>
              </a:extLst>
            </p:cNvPr>
            <p:cNvSpPr txBox="1">
              <a:spLocks/>
            </p:cNvSpPr>
            <p:nvPr/>
          </p:nvSpPr>
          <p:spPr>
            <a:xfrm>
              <a:off x="2930" y="217137"/>
              <a:ext cx="9141069" cy="1034122"/>
            </a:xfrm>
            <a:prstGeom prst="rect">
              <a:avLst/>
            </a:prstGeom>
            <a:solidFill>
              <a:schemeClr val="accent6">
                <a:lumMod val="50000"/>
                <a:alpha val="70000"/>
              </a:schemeClr>
            </a:solidFill>
          </p:spPr>
          <p:txBody>
            <a:bodyPr vert="horz" lIns="456300" tIns="0" rIns="45630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300" dirty="0"/>
                <a:t> 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1E1F50D-1D04-A2C6-2A39-029E253AF046}"/>
              </a:ext>
            </a:extLst>
          </p:cNvPr>
          <p:cNvSpPr txBox="1"/>
          <p:nvPr/>
        </p:nvSpPr>
        <p:spPr>
          <a:xfrm>
            <a:off x="797466" y="127479"/>
            <a:ext cx="762209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dirty="0">
                <a:solidFill>
                  <a:schemeClr val="bg1"/>
                </a:solidFill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x-ray results</a:t>
            </a:r>
            <a:endParaRPr lang="en-NL" sz="3900" dirty="0">
              <a:solidFill>
                <a:schemeClr val="bg1"/>
              </a:solidFill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5D0164-FEE0-FB90-44FD-F04DDEEE78A4}"/>
              </a:ext>
            </a:extLst>
          </p:cNvPr>
          <p:cNvSpPr txBox="1"/>
          <p:nvPr/>
        </p:nvSpPr>
        <p:spPr>
          <a:xfrm>
            <a:off x="89280" y="6385278"/>
            <a:ext cx="57899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75"/>
              </a:spcBef>
            </a:pPr>
            <a:r>
              <a:rPr lang="en-US" sz="1100" dirty="0">
                <a:latin typeface="Amasis MT Pro Light" panose="02040304050005020304" pitchFamily="18" charset="0"/>
                <a:ea typeface="ＭＳ Ｐゴシック" charset="0"/>
                <a:cs typeface="ＭＳ Ｐゴシック" charset="0"/>
                <a:sym typeface="Verdana Bold" charset="0"/>
              </a:rPr>
              <a:t>More info: van Elk, I. J. M., et al. "First x-rays from a compact and tunable LINAC-based Compton scattering source." </a:t>
            </a:r>
            <a:r>
              <a:rPr lang="en-US" sz="1100" dirty="0" err="1">
                <a:latin typeface="Amasis MT Pro Light" panose="02040304050005020304" pitchFamily="18" charset="0"/>
                <a:ea typeface="ＭＳ Ｐゴシック" charset="0"/>
                <a:cs typeface="ＭＳ Ｐゴシック" charset="0"/>
                <a:sym typeface="Verdana Bold" charset="0"/>
              </a:rPr>
              <a:t>arXiv</a:t>
            </a:r>
            <a:r>
              <a:rPr lang="en-US" sz="1100" dirty="0">
                <a:latin typeface="Amasis MT Pro Light" panose="02040304050005020304" pitchFamily="18" charset="0"/>
                <a:ea typeface="ＭＳ Ｐゴシック" charset="0"/>
                <a:cs typeface="ＭＳ Ｐゴシック" charset="0"/>
                <a:sym typeface="Verdana Bold" charset="0"/>
              </a:rPr>
              <a:t> preprint arXiv:2504.11897 (2025). accepted for publication</a:t>
            </a:r>
          </a:p>
        </p:txBody>
      </p:sp>
    </p:spTree>
    <p:extLst>
      <p:ext uri="{BB962C8B-B14F-4D97-AF65-F5344CB8AC3E}">
        <p14:creationId xmlns:p14="http://schemas.microsoft.com/office/powerpoint/2010/main" val="183912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E1A356A-265B-2FAC-3365-65F6349E7257}"/>
              </a:ext>
            </a:extLst>
          </p:cNvPr>
          <p:cNvSpPr txBox="1"/>
          <p:nvPr/>
        </p:nvSpPr>
        <p:spPr>
          <a:xfrm>
            <a:off x="789920" y="187349"/>
            <a:ext cx="7618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Background suppression</a:t>
            </a:r>
            <a:endParaRPr lang="en-NL" sz="4000" dirty="0">
              <a:solidFill>
                <a:schemeClr val="bg1"/>
              </a:solidFill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777728-C770-8109-AF22-627A0A83D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35" y="5482373"/>
            <a:ext cx="8267700" cy="11882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606386-8777-FB86-5CDB-BF7563DB19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5145" y="3027800"/>
            <a:ext cx="2024502" cy="1714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436673-57F8-6140-24CD-6910781D33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010" y="2992966"/>
            <a:ext cx="2085976" cy="174933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930464F-A7A0-3FA8-D95D-D424B04EDA6D}"/>
              </a:ext>
            </a:extLst>
          </p:cNvPr>
          <p:cNvCxnSpPr>
            <a:cxnSpLocks/>
          </p:cNvCxnSpPr>
          <p:nvPr/>
        </p:nvCxnSpPr>
        <p:spPr>
          <a:xfrm flipH="1" flipV="1">
            <a:off x="2247900" y="4648200"/>
            <a:ext cx="1581150" cy="83417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60AFF29-F2E6-628C-5D70-5CF67C19741B}"/>
              </a:ext>
            </a:extLst>
          </p:cNvPr>
          <p:cNvCxnSpPr>
            <a:cxnSpLocks/>
          </p:cNvCxnSpPr>
          <p:nvPr/>
        </p:nvCxnSpPr>
        <p:spPr>
          <a:xfrm flipH="1" flipV="1">
            <a:off x="617220" y="4648199"/>
            <a:ext cx="3211830" cy="83417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5815A5-DDCC-4BA3-3C0C-70ADF62FA8E8}"/>
              </a:ext>
            </a:extLst>
          </p:cNvPr>
          <p:cNvCxnSpPr>
            <a:cxnSpLocks/>
          </p:cNvCxnSpPr>
          <p:nvPr/>
        </p:nvCxnSpPr>
        <p:spPr>
          <a:xfrm flipV="1">
            <a:off x="7248996" y="4648199"/>
            <a:ext cx="1433994" cy="834174"/>
          </a:xfrm>
          <a:prstGeom prst="line">
            <a:avLst/>
          </a:prstGeom>
          <a:ln>
            <a:solidFill>
              <a:srgbClr val="7CCA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979E44A-2803-A9A7-CAAF-0D4D7559B4DA}"/>
              </a:ext>
            </a:extLst>
          </p:cNvPr>
          <p:cNvCxnSpPr>
            <a:cxnSpLocks/>
          </p:cNvCxnSpPr>
          <p:nvPr/>
        </p:nvCxnSpPr>
        <p:spPr>
          <a:xfrm flipH="1" flipV="1">
            <a:off x="7067550" y="4648199"/>
            <a:ext cx="181446" cy="834173"/>
          </a:xfrm>
          <a:prstGeom prst="line">
            <a:avLst/>
          </a:prstGeom>
          <a:ln>
            <a:solidFill>
              <a:srgbClr val="7CCA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\documentclass{article}&#10;\usepackage{amsmath}&#10;\pagestyle{empty}&#10;\begin{document}&#10;&#10;&#10;SNR $\simeq 20:1$&#10;&#10;\end{document}" title="IguanaTex Bitmap Display">
            <a:extLst>
              <a:ext uri="{FF2B5EF4-FFF2-40B4-BE49-F238E27FC236}">
                <a16:creationId xmlns:a16="http://schemas.microsoft.com/office/drawing/2014/main" id="{1020548B-778F-1319-2B6B-00C782FFCE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55" y="2724558"/>
            <a:ext cx="1282286" cy="165943"/>
          </a:xfrm>
          <a:prstGeom prst="rect">
            <a:avLst/>
          </a:prstGeom>
        </p:spPr>
      </p:pic>
      <p:pic>
        <p:nvPicPr>
          <p:cNvPr id="31" name="Picture 30" descr="\documentclass{article}&#10;\usepackage{amsmath}&#10;\pagestyle{empty}&#10;\begin{document}&#10;&#10;&#10;SNR $\simeq 0.9:1$&#10;&#10;\end{document}" title="IguanaTex Bitmap Display">
            <a:extLst>
              <a:ext uri="{FF2B5EF4-FFF2-40B4-BE49-F238E27FC236}">
                <a16:creationId xmlns:a16="http://schemas.microsoft.com/office/drawing/2014/main" id="{0379AEB6-A86E-1A99-EC4D-793E0E2C202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307" y="2778885"/>
            <a:ext cx="1345372" cy="16594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CA794C9-24CF-0D0C-F497-D9AE47F87F31}"/>
              </a:ext>
            </a:extLst>
          </p:cNvPr>
          <p:cNvSpPr>
            <a:spLocks/>
          </p:cNvSpPr>
          <p:nvPr/>
        </p:nvSpPr>
        <p:spPr bwMode="auto">
          <a:xfrm>
            <a:off x="3515069" y="1111068"/>
            <a:ext cx="2098622" cy="41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>
              <a:spcBef>
                <a:spcPts val="1075"/>
              </a:spcBef>
            </a:pPr>
            <a:r>
              <a:rPr lang="en-US" sz="2400" b="1" dirty="0">
                <a:solidFill>
                  <a:srgbClr val="FF0000"/>
                </a:solidFill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Causes</a:t>
            </a:r>
            <a:endParaRPr lang="en-US" sz="2400" dirty="0">
              <a:solidFill>
                <a:srgbClr val="FF0000"/>
              </a:solidFill>
              <a:latin typeface="Abadi Extra Light" panose="020B0204020104020204" pitchFamily="34" charset="0"/>
              <a:ea typeface="ＭＳ Ｐゴシック" charset="0"/>
              <a:cs typeface="ＭＳ Ｐゴシック" charset="0"/>
              <a:sym typeface="Verdana Bold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95E74C6-C2A6-D344-D1F7-BE1740ACF086}"/>
              </a:ext>
            </a:extLst>
          </p:cNvPr>
          <p:cNvSpPr txBox="1"/>
          <p:nvPr/>
        </p:nvSpPr>
        <p:spPr>
          <a:xfrm>
            <a:off x="2753196" y="1604617"/>
            <a:ext cx="4495800" cy="1205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75"/>
              </a:spcBef>
            </a:pPr>
            <a:r>
              <a:rPr lang="en-US" dirty="0"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Reduced detector efficiency at high energy</a:t>
            </a:r>
          </a:p>
          <a:p>
            <a:pPr>
              <a:spcBef>
                <a:spcPts val="1075"/>
              </a:spcBef>
            </a:pPr>
            <a:r>
              <a:rPr lang="en-US" dirty="0"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Bremsstrahlung from e-beam</a:t>
            </a:r>
          </a:p>
          <a:p>
            <a:pPr>
              <a:spcBef>
                <a:spcPts val="1075"/>
              </a:spcBef>
            </a:pPr>
            <a:r>
              <a:rPr lang="en-US" b="1" u="sng" dirty="0"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Dark current from accelerator</a:t>
            </a:r>
            <a:endParaRPr lang="en-US" b="1" dirty="0">
              <a:latin typeface="Abadi Extra Light" panose="020B0204020104020204" pitchFamily="34" charset="0"/>
              <a:ea typeface="ＭＳ Ｐゴシック" charset="0"/>
              <a:cs typeface="ＭＳ Ｐゴシック" charset="0"/>
              <a:sym typeface="Verdana Bold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71B42FA-1C34-750E-5545-88EE4A8E653B}"/>
              </a:ext>
            </a:extLst>
          </p:cNvPr>
          <p:cNvGrpSpPr/>
          <p:nvPr/>
        </p:nvGrpSpPr>
        <p:grpSpPr>
          <a:xfrm>
            <a:off x="-15240" y="-17838"/>
            <a:ext cx="9159240" cy="1010458"/>
            <a:chOff x="-15240" y="217137"/>
            <a:chExt cx="9159240" cy="1034123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2A247DD-3319-7EB3-87E8-DA24703648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4" t="36560" r="17290" b="53576"/>
            <a:stretch/>
          </p:blipFill>
          <p:spPr>
            <a:xfrm>
              <a:off x="-15240" y="217144"/>
              <a:ext cx="9159240" cy="1034116"/>
            </a:xfrm>
            <a:prstGeom prst="rect">
              <a:avLst/>
            </a:prstGeom>
          </p:spPr>
        </p:pic>
        <p:sp>
          <p:nvSpPr>
            <p:cNvPr id="55" name="Titel 9">
              <a:extLst>
                <a:ext uri="{FF2B5EF4-FFF2-40B4-BE49-F238E27FC236}">
                  <a16:creationId xmlns:a16="http://schemas.microsoft.com/office/drawing/2014/main" id="{10F415A3-F9B9-5BFA-30F0-A08B1B6BEF35}"/>
                </a:ext>
              </a:extLst>
            </p:cNvPr>
            <p:cNvSpPr txBox="1">
              <a:spLocks/>
            </p:cNvSpPr>
            <p:nvPr/>
          </p:nvSpPr>
          <p:spPr>
            <a:xfrm>
              <a:off x="2930" y="217137"/>
              <a:ext cx="9141069" cy="1034122"/>
            </a:xfrm>
            <a:prstGeom prst="rect">
              <a:avLst/>
            </a:prstGeom>
            <a:solidFill>
              <a:schemeClr val="accent6">
                <a:lumMod val="50000"/>
                <a:alpha val="70000"/>
              </a:schemeClr>
            </a:solidFill>
          </p:spPr>
          <p:txBody>
            <a:bodyPr vert="horz" lIns="456300" tIns="0" rIns="45630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300" dirty="0"/>
                <a:t> 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4EEBBAD-7C10-543E-F4A0-176A4D714B49}"/>
              </a:ext>
            </a:extLst>
          </p:cNvPr>
          <p:cNvSpPr txBox="1"/>
          <p:nvPr/>
        </p:nvSpPr>
        <p:spPr>
          <a:xfrm>
            <a:off x="797466" y="127479"/>
            <a:ext cx="762209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dirty="0">
                <a:solidFill>
                  <a:schemeClr val="bg1"/>
                </a:solidFill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Background suppression</a:t>
            </a:r>
            <a:endParaRPr lang="en-NL" sz="3900" dirty="0">
              <a:solidFill>
                <a:schemeClr val="bg1"/>
              </a:solidFill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22631E-49DF-C2F8-1EE5-05AAC370AF27}"/>
              </a:ext>
            </a:extLst>
          </p:cNvPr>
          <p:cNvSpPr>
            <a:spLocks/>
          </p:cNvSpPr>
          <p:nvPr/>
        </p:nvSpPr>
        <p:spPr bwMode="auto">
          <a:xfrm>
            <a:off x="3515069" y="3081697"/>
            <a:ext cx="2098622" cy="41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>
              <a:spcBef>
                <a:spcPts val="1075"/>
              </a:spcBef>
            </a:pPr>
            <a:r>
              <a:rPr lang="en-US" sz="2400" b="1" dirty="0">
                <a:solidFill>
                  <a:schemeClr val="accent6"/>
                </a:solidFill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Solutions</a:t>
            </a:r>
            <a:endParaRPr lang="en-US" sz="2400" dirty="0">
              <a:solidFill>
                <a:schemeClr val="accent6"/>
              </a:solidFill>
              <a:latin typeface="Abadi Extra Light" panose="020B0204020104020204" pitchFamily="34" charset="0"/>
              <a:ea typeface="ＭＳ Ｐゴシック" charset="0"/>
              <a:cs typeface="ＭＳ Ｐゴシック" charset="0"/>
              <a:sym typeface="Verdana Bold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873B59-0C9F-00F6-BB0F-27D0CCCF61FB}"/>
              </a:ext>
            </a:extLst>
          </p:cNvPr>
          <p:cNvSpPr txBox="1"/>
          <p:nvPr/>
        </p:nvSpPr>
        <p:spPr>
          <a:xfrm>
            <a:off x="2689987" y="3575246"/>
            <a:ext cx="4495800" cy="1949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75"/>
              </a:spcBef>
            </a:pPr>
            <a:r>
              <a:rPr lang="en-US" dirty="0"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Spatial filtering with optics</a:t>
            </a:r>
          </a:p>
          <a:p>
            <a:pPr>
              <a:spcBef>
                <a:spcPts val="1075"/>
              </a:spcBef>
            </a:pPr>
            <a:r>
              <a:rPr lang="en-US" sz="1400" b="1" dirty="0"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		</a:t>
            </a:r>
            <a:r>
              <a:rPr lang="en-US" sz="1400" dirty="0"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Fresnel zone plate</a:t>
            </a:r>
          </a:p>
          <a:p>
            <a:pPr>
              <a:spcBef>
                <a:spcPts val="1075"/>
              </a:spcBef>
            </a:pPr>
            <a:r>
              <a:rPr lang="en-US" dirty="0"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Temporal filtering with ultrafast detectors</a:t>
            </a:r>
          </a:p>
          <a:p>
            <a:pPr>
              <a:spcBef>
                <a:spcPts val="1075"/>
              </a:spcBef>
            </a:pPr>
            <a:r>
              <a:rPr lang="en-US" sz="1400" dirty="0"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		Timepix3</a:t>
            </a:r>
          </a:p>
          <a:p>
            <a:pPr>
              <a:spcBef>
                <a:spcPts val="1075"/>
              </a:spcBef>
            </a:pPr>
            <a:r>
              <a:rPr lang="en-US" b="1" dirty="0"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4780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2F6A5-4D45-3728-27A0-F86096441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833F08F-915C-0EC2-FCE6-DFBDE517CD04}"/>
              </a:ext>
            </a:extLst>
          </p:cNvPr>
          <p:cNvSpPr txBox="1"/>
          <p:nvPr/>
        </p:nvSpPr>
        <p:spPr>
          <a:xfrm>
            <a:off x="789920" y="187349"/>
            <a:ext cx="7618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Background suppression</a:t>
            </a:r>
            <a:endParaRPr lang="en-NL" sz="4000" dirty="0">
              <a:solidFill>
                <a:schemeClr val="bg1"/>
              </a:solidFill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481E74-5FDE-BE1C-7C0A-52FB619F0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30" y="1095084"/>
            <a:ext cx="8267700" cy="11882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5BEBCA-F957-28C9-3C06-80CAB1B98C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67" t="1284" r="14937" b="7684"/>
          <a:stretch>
            <a:fillRect/>
          </a:stretch>
        </p:blipFill>
        <p:spPr>
          <a:xfrm>
            <a:off x="5141737" y="2781162"/>
            <a:ext cx="1823474" cy="18234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369F53-49A1-32C9-F6AD-62D4C254A5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99" t="3964" r="16979" b="6816"/>
          <a:stretch>
            <a:fillRect/>
          </a:stretch>
        </p:blipFill>
        <p:spPr>
          <a:xfrm>
            <a:off x="1902953" y="2815306"/>
            <a:ext cx="1823474" cy="1823472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2B99C34-C144-9E43-CF1A-053DBD73B515}"/>
              </a:ext>
            </a:extLst>
          </p:cNvPr>
          <p:cNvCxnSpPr>
            <a:cxnSpLocks/>
          </p:cNvCxnSpPr>
          <p:nvPr/>
        </p:nvCxnSpPr>
        <p:spPr>
          <a:xfrm flipH="1">
            <a:off x="6965211" y="2248629"/>
            <a:ext cx="450409" cy="570902"/>
          </a:xfrm>
          <a:prstGeom prst="line">
            <a:avLst/>
          </a:prstGeom>
          <a:ln>
            <a:solidFill>
              <a:srgbClr val="7CCA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7229A92-CBC1-F689-E926-ECE18B63411E}"/>
              </a:ext>
            </a:extLst>
          </p:cNvPr>
          <p:cNvCxnSpPr>
            <a:cxnSpLocks/>
          </p:cNvCxnSpPr>
          <p:nvPr/>
        </p:nvCxnSpPr>
        <p:spPr>
          <a:xfrm flipH="1">
            <a:off x="5232298" y="2236312"/>
            <a:ext cx="1530452" cy="578994"/>
          </a:xfrm>
          <a:prstGeom prst="line">
            <a:avLst/>
          </a:prstGeom>
          <a:ln>
            <a:solidFill>
              <a:srgbClr val="7CCA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38B7B71-C4D9-368A-5710-6D9E71FD90FC}"/>
              </a:ext>
            </a:extLst>
          </p:cNvPr>
          <p:cNvGrpSpPr/>
          <p:nvPr/>
        </p:nvGrpSpPr>
        <p:grpSpPr>
          <a:xfrm>
            <a:off x="-15240" y="-17838"/>
            <a:ext cx="9159240" cy="1010458"/>
            <a:chOff x="-15240" y="217137"/>
            <a:chExt cx="9159240" cy="1034123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0A84F4AF-B46B-39BF-51B6-7D8F891499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4" t="36560" r="17290" b="53576"/>
            <a:stretch/>
          </p:blipFill>
          <p:spPr>
            <a:xfrm>
              <a:off x="-15240" y="217144"/>
              <a:ext cx="9159240" cy="1034116"/>
            </a:xfrm>
            <a:prstGeom prst="rect">
              <a:avLst/>
            </a:prstGeom>
          </p:spPr>
        </p:pic>
        <p:sp>
          <p:nvSpPr>
            <p:cNvPr id="55" name="Titel 9">
              <a:extLst>
                <a:ext uri="{FF2B5EF4-FFF2-40B4-BE49-F238E27FC236}">
                  <a16:creationId xmlns:a16="http://schemas.microsoft.com/office/drawing/2014/main" id="{B55391B6-2734-C4B0-C5EF-30A2D872C768}"/>
                </a:ext>
              </a:extLst>
            </p:cNvPr>
            <p:cNvSpPr txBox="1">
              <a:spLocks/>
            </p:cNvSpPr>
            <p:nvPr/>
          </p:nvSpPr>
          <p:spPr>
            <a:xfrm>
              <a:off x="2930" y="217137"/>
              <a:ext cx="9141069" cy="1034122"/>
            </a:xfrm>
            <a:prstGeom prst="rect">
              <a:avLst/>
            </a:prstGeom>
            <a:solidFill>
              <a:schemeClr val="accent6">
                <a:lumMod val="50000"/>
                <a:alpha val="70000"/>
              </a:schemeClr>
            </a:solidFill>
          </p:spPr>
          <p:txBody>
            <a:bodyPr vert="horz" lIns="456300" tIns="0" rIns="45630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300" dirty="0"/>
                <a:t> 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86A6650-FE4E-D5A9-F980-93B6A0F1F4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68" t="1342" r="14939" b="6951"/>
          <a:stretch>
            <a:fillRect/>
          </a:stretch>
        </p:blipFill>
        <p:spPr>
          <a:xfrm>
            <a:off x="5141737" y="4733164"/>
            <a:ext cx="1823474" cy="1823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11E13C-2C3A-41EE-89C3-FDE17D1891A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560" t="3781" r="16099" b="8589"/>
          <a:stretch>
            <a:fillRect/>
          </a:stretch>
        </p:blipFill>
        <p:spPr>
          <a:xfrm>
            <a:off x="1902953" y="4673251"/>
            <a:ext cx="1823474" cy="18234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CDB21F-8097-7987-06F9-3F345099B5AC}"/>
              </a:ext>
            </a:extLst>
          </p:cNvPr>
          <p:cNvSpPr txBox="1"/>
          <p:nvPr/>
        </p:nvSpPr>
        <p:spPr>
          <a:xfrm>
            <a:off x="487643" y="3432051"/>
            <a:ext cx="1439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masis MT Pro Medium" panose="02040604050005020304" pitchFamily="18" charset="0"/>
              </a:rPr>
              <a:t>Unfiltered</a:t>
            </a:r>
          </a:p>
          <a:p>
            <a:pPr algn="ctr"/>
            <a:r>
              <a:rPr lang="en-US" sz="1600" dirty="0">
                <a:latin typeface="Amasis MT Pro Medium" panose="02040604050005020304" pitchFamily="18" charset="0"/>
              </a:rPr>
              <a:t>SNR 20:1</a:t>
            </a:r>
            <a:endParaRPr lang="en-NL" sz="1600" dirty="0">
              <a:latin typeface="Amasis MT Pro Medium" panose="020406040500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3168CA-F10A-BD4A-A4B1-8C2AA36B1E39}"/>
              </a:ext>
            </a:extLst>
          </p:cNvPr>
          <p:cNvSpPr txBox="1"/>
          <p:nvPr/>
        </p:nvSpPr>
        <p:spPr>
          <a:xfrm>
            <a:off x="7155983" y="3350603"/>
            <a:ext cx="1168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masis MT Pro Medium" panose="02040604050005020304" pitchFamily="18" charset="0"/>
              </a:rPr>
              <a:t>Unfiltered</a:t>
            </a:r>
          </a:p>
          <a:p>
            <a:pPr algn="ctr"/>
            <a:r>
              <a:rPr lang="en-US" sz="1600" dirty="0">
                <a:latin typeface="Amasis MT Pro Medium" panose="02040604050005020304" pitchFamily="18" charset="0"/>
              </a:rPr>
              <a:t>SNR 0.9:1</a:t>
            </a:r>
            <a:endParaRPr lang="en-NL" sz="1600" dirty="0">
              <a:latin typeface="Amasis MT Pro Medium" panose="020406040500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678FFB-E2EC-88AD-77D8-455F026D4B0B}"/>
              </a:ext>
            </a:extLst>
          </p:cNvPr>
          <p:cNvSpPr txBox="1"/>
          <p:nvPr/>
        </p:nvSpPr>
        <p:spPr>
          <a:xfrm>
            <a:off x="2781119" y="2505682"/>
            <a:ext cx="1091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 startAt="10"/>
            </a:pPr>
            <a:r>
              <a:rPr lang="en-US" sz="1600" dirty="0">
                <a:latin typeface="Amasis MT Pro Medium" panose="02040604050005020304" pitchFamily="18" charset="0"/>
              </a:rPr>
              <a:t>keV</a:t>
            </a:r>
          </a:p>
          <a:p>
            <a:pPr marL="342900" indent="-342900">
              <a:buAutoNum type="arabicPlain" startAt="10"/>
            </a:pPr>
            <a:endParaRPr lang="en-US" sz="1600" dirty="0">
              <a:latin typeface="Amasis MT Pro Medium" panose="020406040500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1A5823-56F0-4DF8-96B9-653CC139F22D}"/>
              </a:ext>
            </a:extLst>
          </p:cNvPr>
          <p:cNvSpPr txBox="1"/>
          <p:nvPr/>
        </p:nvSpPr>
        <p:spPr>
          <a:xfrm>
            <a:off x="463318" y="5307569"/>
            <a:ext cx="1439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Amasis MT Pro Medium" panose="02040604050005020304" pitchFamily="18" charset="0"/>
              </a:rPr>
              <a:t>Filltered</a:t>
            </a:r>
            <a:endParaRPr lang="en-US" sz="1600" dirty="0">
              <a:latin typeface="Amasis MT Pro Medium" panose="02040604050005020304" pitchFamily="18" charset="0"/>
            </a:endParaRPr>
          </a:p>
          <a:p>
            <a:pPr algn="ctr"/>
            <a:r>
              <a:rPr lang="en-US" sz="1600" dirty="0">
                <a:latin typeface="Amasis MT Pro Medium" panose="02040604050005020304" pitchFamily="18" charset="0"/>
              </a:rPr>
              <a:t>SNR 80:1</a:t>
            </a:r>
            <a:endParaRPr lang="en-NL" sz="1600" dirty="0">
              <a:latin typeface="Amasis MT Pro Medium" panose="020406040500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A37F71-02CF-77BE-EAA3-2518FB3B4737}"/>
              </a:ext>
            </a:extLst>
          </p:cNvPr>
          <p:cNvSpPr txBox="1"/>
          <p:nvPr/>
        </p:nvSpPr>
        <p:spPr>
          <a:xfrm>
            <a:off x="5970791" y="2478793"/>
            <a:ext cx="1168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masis MT Pro Medium" panose="02040604050005020304" pitchFamily="18" charset="0"/>
              </a:rPr>
              <a:t>17.5  keV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9FC29F-7578-DAB8-C973-5EBF5902568A}"/>
              </a:ext>
            </a:extLst>
          </p:cNvPr>
          <p:cNvSpPr txBox="1"/>
          <p:nvPr/>
        </p:nvSpPr>
        <p:spPr>
          <a:xfrm>
            <a:off x="7155983" y="5386656"/>
            <a:ext cx="1168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masis MT Pro Medium" panose="02040604050005020304" pitchFamily="18" charset="0"/>
              </a:rPr>
              <a:t>Filtered</a:t>
            </a:r>
          </a:p>
          <a:p>
            <a:pPr algn="ctr"/>
            <a:r>
              <a:rPr lang="en-US" sz="1600" dirty="0">
                <a:latin typeface="Amasis MT Pro Medium" panose="02040604050005020304" pitchFamily="18" charset="0"/>
              </a:rPr>
              <a:t>SNR 5:1</a:t>
            </a:r>
            <a:endParaRPr lang="en-NL" sz="1600" dirty="0">
              <a:latin typeface="Amasis MT Pro Medium" panose="020406040500050203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E86DF37-1260-ED67-A2A6-DA350BB43023}"/>
              </a:ext>
            </a:extLst>
          </p:cNvPr>
          <p:cNvCxnSpPr>
            <a:cxnSpLocks/>
          </p:cNvCxnSpPr>
          <p:nvPr/>
        </p:nvCxnSpPr>
        <p:spPr>
          <a:xfrm flipH="1">
            <a:off x="3711608" y="2248629"/>
            <a:ext cx="450409" cy="570902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D713D29-2129-5A6D-7D57-361D220B900F}"/>
              </a:ext>
            </a:extLst>
          </p:cNvPr>
          <p:cNvCxnSpPr>
            <a:cxnSpLocks/>
          </p:cNvCxnSpPr>
          <p:nvPr/>
        </p:nvCxnSpPr>
        <p:spPr>
          <a:xfrm flipH="1">
            <a:off x="1902953" y="2234128"/>
            <a:ext cx="1530452" cy="578994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5F96817-3E99-3317-1126-6CCB32EB63FF}"/>
              </a:ext>
            </a:extLst>
          </p:cNvPr>
          <p:cNvSpPr txBox="1"/>
          <p:nvPr/>
        </p:nvSpPr>
        <p:spPr>
          <a:xfrm>
            <a:off x="797466" y="127479"/>
            <a:ext cx="762209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dirty="0">
                <a:solidFill>
                  <a:schemeClr val="bg1"/>
                </a:solidFill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Background suppression</a:t>
            </a:r>
            <a:endParaRPr lang="en-NL" sz="3900" dirty="0">
              <a:solidFill>
                <a:schemeClr val="bg1"/>
              </a:solidFill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29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" grpId="0"/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9F1E6-2F8B-B91B-E479-FD247B8DF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C5AE42B-65BF-811B-EFA7-1BCA777724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259362"/>
              </p:ext>
            </p:extLst>
          </p:nvPr>
        </p:nvGraphicFramePr>
        <p:xfrm>
          <a:off x="279492" y="1617588"/>
          <a:ext cx="8696140" cy="21945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398183">
                  <a:extLst>
                    <a:ext uri="{9D8B030D-6E8A-4147-A177-3AD203B41FA5}">
                      <a16:colId xmlns:a16="http://schemas.microsoft.com/office/drawing/2014/main" val="2093388779"/>
                    </a:ext>
                  </a:extLst>
                </a:gridCol>
                <a:gridCol w="1893264">
                  <a:extLst>
                    <a:ext uri="{9D8B030D-6E8A-4147-A177-3AD203B41FA5}">
                      <a16:colId xmlns:a16="http://schemas.microsoft.com/office/drawing/2014/main" val="2914500559"/>
                    </a:ext>
                  </a:extLst>
                </a:gridCol>
                <a:gridCol w="1772711">
                  <a:extLst>
                    <a:ext uri="{9D8B030D-6E8A-4147-A177-3AD203B41FA5}">
                      <a16:colId xmlns:a16="http://schemas.microsoft.com/office/drawing/2014/main" val="799810360"/>
                    </a:ext>
                  </a:extLst>
                </a:gridCol>
                <a:gridCol w="2631982">
                  <a:extLst>
                    <a:ext uri="{9D8B030D-6E8A-4147-A177-3AD203B41FA5}">
                      <a16:colId xmlns:a16="http://schemas.microsoft.com/office/drawing/2014/main" val="3807309802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endParaRPr lang="en-NL" sz="14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Abadi Extra Light" panose="020B0204020104020204" pitchFamily="34" charset="0"/>
                        </a:rPr>
                        <a:t>Current status</a:t>
                      </a:r>
                      <a:endParaRPr lang="en-NL" sz="2100" dirty="0">
                        <a:latin typeface="Abadi Extra Light" panose="020B020402010402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Abadi Extra Light" panose="020B0204020104020204" pitchFamily="34" charset="0"/>
                        </a:rPr>
                        <a:t>improvements</a:t>
                      </a:r>
                      <a:endParaRPr lang="en-NL" sz="2100" dirty="0">
                        <a:latin typeface="Abadi Extra Light" panose="020B020402010402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kern="1200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Future developments</a:t>
                      </a:r>
                      <a:endParaRPr lang="en-NL" sz="2100" dirty="0">
                        <a:latin typeface="Abadi Extra Light" panose="020B020402010402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9701741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US" sz="2100" dirty="0"/>
                        <a:t>x-ray flux in 1%BW</a:t>
                      </a:r>
                    </a:p>
                    <a:p>
                      <a:r>
                        <a:rPr lang="en-US" sz="1400" dirty="0"/>
                        <a:t>(</a:t>
                      </a:r>
                      <a:r>
                        <a:rPr lang="en-US" sz="1400" dirty="0" err="1"/>
                        <a:t>ph</a:t>
                      </a:r>
                      <a:r>
                        <a:rPr lang="en-US" sz="1400" dirty="0"/>
                        <a:t>/s/1%BW)</a:t>
                      </a:r>
                      <a:endParaRPr lang="en-NL" sz="2100" dirty="0">
                        <a:latin typeface="+mj-lt"/>
                      </a:endParaRP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kern="1200" dirty="0">
                          <a:solidFill>
                            <a:schemeClr val="tx1"/>
                          </a:solidFill>
                          <a:sym typeface="Verdana Bold" charset="0"/>
                        </a:rPr>
                        <a:t>1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</a:rPr>
                        <a:t>×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sym typeface="Verdana Bold" charset="0"/>
                        </a:rPr>
                        <a:t>10</a:t>
                      </a:r>
                      <a:r>
                        <a:rPr lang="en-US" sz="2100" kern="1200" baseline="30000" dirty="0">
                          <a:solidFill>
                            <a:schemeClr val="tx1"/>
                          </a:solidFill>
                          <a:sym typeface="Verdana Bold" charset="0"/>
                        </a:rPr>
                        <a:t>4</a:t>
                      </a:r>
                      <a:endParaRPr lang="en-NL" sz="21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kern="1200" dirty="0">
                          <a:solidFill>
                            <a:schemeClr val="tx1"/>
                          </a:solidFill>
                        </a:rPr>
                        <a:t>2 ×10</a:t>
                      </a:r>
                      <a:r>
                        <a:rPr lang="en-US" sz="2100" kern="1200" baseline="300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NL" sz="21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kern="1200" dirty="0">
                          <a:solidFill>
                            <a:schemeClr val="tx1"/>
                          </a:solidFill>
                          <a:sym typeface="Verdana Bold" charset="0"/>
                        </a:rPr>
                        <a:t>10</a:t>
                      </a:r>
                      <a:r>
                        <a:rPr lang="en-US" sz="2100" kern="1200" baseline="30000" dirty="0">
                          <a:solidFill>
                            <a:schemeClr val="tx1"/>
                          </a:solidFill>
                          <a:sym typeface="Verdana Bold" charset="0"/>
                        </a:rPr>
                        <a:t>9 </a:t>
                      </a:r>
                      <a:r>
                        <a:rPr lang="en-US" sz="2100" kern="1200" baseline="0" dirty="0">
                          <a:solidFill>
                            <a:schemeClr val="tx1"/>
                          </a:solidFill>
                          <a:sym typeface="Verdana Bold" charset="0"/>
                        </a:rPr>
                        <a:t> </a:t>
                      </a:r>
                      <a:endParaRPr lang="en-NL" sz="2100" dirty="0">
                        <a:latin typeface="+mj-lt"/>
                      </a:endParaRP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35935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US" sz="2100" dirty="0"/>
                        <a:t>brilliance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</a:rPr>
                        <a:t>ph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</a:rPr>
                        <a:t>/s/</a:t>
                      </a:r>
                      <a:r>
                        <a:rPr lang="en-US" sz="1400" kern="1200" baseline="0" dirty="0">
                          <a:solidFill>
                            <a:schemeClr val="tx1"/>
                          </a:solidFill>
                        </a:rPr>
                        <a:t>mm</a:t>
                      </a:r>
                      <a:r>
                        <a:rPr lang="en-US" sz="1400" kern="1200" baseline="30000" dirty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en-US" sz="1400" kern="1200" baseline="0" dirty="0">
                          <a:solidFill>
                            <a:schemeClr val="tx1"/>
                          </a:solidFill>
                        </a:rPr>
                        <a:t>/mrad</a:t>
                      </a:r>
                      <a:r>
                        <a:rPr lang="en-US" sz="1400" kern="120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400" kern="1200" baseline="0" dirty="0">
                          <a:solidFill>
                            <a:schemeClr val="tx1"/>
                          </a:solidFill>
                        </a:rPr>
                        <a:t> /0.1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</a:rPr>
                        <a:t>%BW)</a:t>
                      </a:r>
                      <a:endParaRPr lang="en-NL" sz="14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kern="1200" dirty="0">
                          <a:solidFill>
                            <a:schemeClr val="tx1"/>
                          </a:solidFill>
                          <a:sym typeface="Verdana Bold" charset="0"/>
                        </a:rPr>
                        <a:t>2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</a:rPr>
                        <a:t>×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sym typeface="Verdana Bold" charset="0"/>
                        </a:rPr>
                        <a:t>10</a:t>
                      </a:r>
                      <a:r>
                        <a:rPr lang="en-US" sz="2100" kern="1200" baseline="30000" dirty="0">
                          <a:solidFill>
                            <a:schemeClr val="tx1"/>
                          </a:solidFill>
                          <a:sym typeface="Verdana Bold" charset="0"/>
                        </a:rPr>
                        <a:t>5</a:t>
                      </a:r>
                      <a:endParaRPr lang="en-NL" sz="2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kern="1200" dirty="0">
                          <a:solidFill>
                            <a:schemeClr val="tx1"/>
                          </a:solidFill>
                        </a:rPr>
                        <a:t>3×10</a:t>
                      </a:r>
                      <a:r>
                        <a:rPr lang="en-US" sz="2100" kern="1200" baseline="3000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NL" sz="21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kern="1200" dirty="0">
                          <a:solidFill>
                            <a:schemeClr val="tx1"/>
                          </a:solidFill>
                          <a:sym typeface="Verdana Bold" charset="0"/>
                        </a:rPr>
                        <a:t>10</a:t>
                      </a:r>
                      <a:r>
                        <a:rPr lang="en-US" sz="2100" kern="1200" baseline="30000" dirty="0">
                          <a:solidFill>
                            <a:schemeClr val="tx1"/>
                          </a:solidFill>
                          <a:sym typeface="Verdana Bold" charset="0"/>
                        </a:rPr>
                        <a:t>13</a:t>
                      </a:r>
                      <a:endParaRPr lang="en-NL" sz="21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68332479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US" sz="2100" kern="1200" dirty="0">
                          <a:solidFill>
                            <a:schemeClr val="tx1"/>
                          </a:solidFill>
                        </a:rPr>
                        <a:t>energy range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tx1"/>
                          </a:solidFill>
                        </a:rPr>
                        <a:t> (keV)</a:t>
                      </a:r>
                      <a:endParaRPr lang="en-NL" sz="21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kern="1200" dirty="0">
                          <a:solidFill>
                            <a:schemeClr val="tx1"/>
                          </a:solidFill>
                        </a:rPr>
                        <a:t>5 – 17</a:t>
                      </a:r>
                      <a:endParaRPr lang="en-NL" sz="2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kern="1200" dirty="0">
                          <a:solidFill>
                            <a:schemeClr val="tx1"/>
                          </a:solidFill>
                        </a:rPr>
                        <a:t>5 – 20</a:t>
                      </a:r>
                      <a:endParaRPr lang="en-NL" sz="2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kern="1200" dirty="0">
                          <a:solidFill>
                            <a:schemeClr val="tx1"/>
                          </a:solidFill>
                        </a:rPr>
                        <a:t>0.1 – 20</a:t>
                      </a:r>
                      <a:endParaRPr lang="en-NL" sz="2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016685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620434C0-C629-709A-5580-20E13E2033EF}"/>
              </a:ext>
            </a:extLst>
          </p:cNvPr>
          <p:cNvGrpSpPr/>
          <p:nvPr/>
        </p:nvGrpSpPr>
        <p:grpSpPr>
          <a:xfrm>
            <a:off x="-15240" y="-17838"/>
            <a:ext cx="9159240" cy="1010458"/>
            <a:chOff x="-15240" y="217137"/>
            <a:chExt cx="9159240" cy="103412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D823EF-5914-8982-B30F-94B61E749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4" t="36560" r="17290" b="53576"/>
            <a:stretch/>
          </p:blipFill>
          <p:spPr>
            <a:xfrm>
              <a:off x="-15240" y="217144"/>
              <a:ext cx="9159240" cy="1034116"/>
            </a:xfrm>
            <a:prstGeom prst="rect">
              <a:avLst/>
            </a:prstGeom>
          </p:spPr>
        </p:pic>
        <p:sp>
          <p:nvSpPr>
            <p:cNvPr id="6" name="Titel 9">
              <a:extLst>
                <a:ext uri="{FF2B5EF4-FFF2-40B4-BE49-F238E27FC236}">
                  <a16:creationId xmlns:a16="http://schemas.microsoft.com/office/drawing/2014/main" id="{C64AB2D7-E387-E8E7-1280-C0A9CF8F148C}"/>
                </a:ext>
              </a:extLst>
            </p:cNvPr>
            <p:cNvSpPr txBox="1">
              <a:spLocks/>
            </p:cNvSpPr>
            <p:nvPr/>
          </p:nvSpPr>
          <p:spPr>
            <a:xfrm>
              <a:off x="2930" y="217137"/>
              <a:ext cx="9141069" cy="1034122"/>
            </a:xfrm>
            <a:prstGeom prst="rect">
              <a:avLst/>
            </a:prstGeom>
            <a:solidFill>
              <a:schemeClr val="accent6">
                <a:lumMod val="50000"/>
                <a:alpha val="70000"/>
              </a:schemeClr>
            </a:solidFill>
          </p:spPr>
          <p:txBody>
            <a:bodyPr vert="horz" lIns="456300" tIns="0" rIns="45630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300" dirty="0"/>
                <a:t>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34E2D0A-0805-05A0-4450-6B1F2B38916F}"/>
              </a:ext>
            </a:extLst>
          </p:cNvPr>
          <p:cNvSpPr txBox="1"/>
          <p:nvPr/>
        </p:nvSpPr>
        <p:spPr>
          <a:xfrm>
            <a:off x="797466" y="127479"/>
            <a:ext cx="762209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dirty="0">
                <a:solidFill>
                  <a:schemeClr val="bg1"/>
                </a:solidFill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x-ray status and improvements</a:t>
            </a:r>
            <a:endParaRPr lang="en-NL" sz="3900" dirty="0">
              <a:solidFill>
                <a:schemeClr val="bg1"/>
              </a:solidFill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26C06133-A0A3-D2A5-F92A-0AB131C1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1896-7BB5-4A00-B991-B0F93D059171}" type="slidenum">
              <a:rPr lang="en-NL" smtClean="0"/>
              <a:t>17</a:t>
            </a:fld>
            <a:endParaRPr lang="en-NL"/>
          </a:p>
        </p:txBody>
      </p:sp>
      <p:sp>
        <p:nvSpPr>
          <p:cNvPr id="26" name="Arrow: Circular 25">
            <a:extLst>
              <a:ext uri="{FF2B5EF4-FFF2-40B4-BE49-F238E27FC236}">
                <a16:creationId xmlns:a16="http://schemas.microsoft.com/office/drawing/2014/main" id="{DA638840-A891-3D07-8953-478B652AD4C7}"/>
              </a:ext>
            </a:extLst>
          </p:cNvPr>
          <p:cNvSpPr/>
          <p:nvPr/>
        </p:nvSpPr>
        <p:spPr>
          <a:xfrm rot="20523643">
            <a:off x="3694271" y="1232856"/>
            <a:ext cx="1740218" cy="1486668"/>
          </a:xfrm>
          <a:prstGeom prst="circularArrow">
            <a:avLst>
              <a:gd name="adj1" fmla="val 7991"/>
              <a:gd name="adj2" fmla="val 1142319"/>
              <a:gd name="adj3" fmla="val 20391761"/>
              <a:gd name="adj4" fmla="val 13445106"/>
              <a:gd name="adj5" fmla="val 9442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D7EF5C-674F-4D73-5EC3-F715C13BA409}"/>
              </a:ext>
            </a:extLst>
          </p:cNvPr>
          <p:cNvSpPr txBox="1"/>
          <p:nvPr/>
        </p:nvSpPr>
        <p:spPr>
          <a:xfrm>
            <a:off x="3885972" y="949394"/>
            <a:ext cx="1495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Amasis MT Pro Light" panose="02040304050005020304" pitchFamily="18" charset="0"/>
              </a:rPr>
              <a:t>Coming Year</a:t>
            </a:r>
          </a:p>
        </p:txBody>
      </p:sp>
      <p:sp>
        <p:nvSpPr>
          <p:cNvPr id="9" name="Arrow: Circular 8">
            <a:extLst>
              <a:ext uri="{FF2B5EF4-FFF2-40B4-BE49-F238E27FC236}">
                <a16:creationId xmlns:a16="http://schemas.microsoft.com/office/drawing/2014/main" id="{07C38910-FDDD-83F5-A7D5-586E5551E84F}"/>
              </a:ext>
            </a:extLst>
          </p:cNvPr>
          <p:cNvSpPr/>
          <p:nvPr/>
        </p:nvSpPr>
        <p:spPr>
          <a:xfrm rot="20523643">
            <a:off x="5781117" y="1283187"/>
            <a:ext cx="1650248" cy="1409806"/>
          </a:xfrm>
          <a:prstGeom prst="circularArrow">
            <a:avLst>
              <a:gd name="adj1" fmla="val 7991"/>
              <a:gd name="adj2" fmla="val 1142319"/>
              <a:gd name="adj3" fmla="val 20391761"/>
              <a:gd name="adj4" fmla="val 13445106"/>
              <a:gd name="adj5" fmla="val 9442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02B36B-3F1A-6F3E-AF42-C26A52688656}"/>
              </a:ext>
            </a:extLst>
          </p:cNvPr>
          <p:cNvSpPr txBox="1"/>
          <p:nvPr/>
        </p:nvSpPr>
        <p:spPr>
          <a:xfrm>
            <a:off x="5904606" y="981085"/>
            <a:ext cx="24297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dirty="0">
                <a:solidFill>
                  <a:srgbClr val="000000"/>
                </a:solidFill>
                <a:latin typeface="Amasis MT Pro Light" panose="02040304050005020304" pitchFamily="18" charset="0"/>
              </a:rPr>
              <a:t>Following </a:t>
            </a:r>
            <a:r>
              <a:rPr lang="en-US" b="0" i="0" dirty="0">
                <a:solidFill>
                  <a:srgbClr val="000000"/>
                </a:solidFill>
                <a:effectLst/>
                <a:latin typeface="Amasis MT Pro Light" panose="02040304050005020304" pitchFamily="18" charset="0"/>
              </a:rPr>
              <a:t>Years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3A6A9C-6758-135B-6230-5385006307B3}"/>
              </a:ext>
            </a:extLst>
          </p:cNvPr>
          <p:cNvSpPr txBox="1"/>
          <p:nvPr/>
        </p:nvSpPr>
        <p:spPr>
          <a:xfrm>
            <a:off x="1333044" y="4079319"/>
            <a:ext cx="2552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Amasis MT Pro Medium" panose="02040604050005020304" pitchFamily="18" charset="0"/>
              </a:rPr>
              <a:t>Coming Year: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4BB31A-583E-BD21-D67F-075634873232}"/>
              </a:ext>
            </a:extLst>
          </p:cNvPr>
          <p:cNvSpPr txBox="1"/>
          <p:nvPr/>
        </p:nvSpPr>
        <p:spPr>
          <a:xfrm>
            <a:off x="875958" y="4493369"/>
            <a:ext cx="25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masis MT Pro Medium" panose="02040604050005020304" pitchFamily="18" charset="0"/>
              </a:rPr>
              <a:t>Increase repetition rate</a:t>
            </a:r>
            <a:endParaRPr lang="en-NL" sz="1600" dirty="0">
              <a:latin typeface="Amasis MT Pro Medium" panose="020406040500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DD61D93-04A9-2E7A-DE88-45A0DB4FF707}"/>
                  </a:ext>
                </a:extLst>
              </p:cNvPr>
              <p:cNvSpPr txBox="1"/>
              <p:nvPr/>
            </p:nvSpPr>
            <p:spPr>
              <a:xfrm>
                <a:off x="868338" y="5101278"/>
                <a:ext cx="255292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Amasis MT Pro Light" panose="02040304050005020304" pitchFamily="18" charset="0"/>
                  </a:rPr>
                  <a:t>Smaller</a:t>
                </a:r>
                <a:r>
                  <a:rPr lang="en-US" sz="1600" dirty="0">
                    <a:latin typeface="Amasis MT Pro Light" panose="02040304050005020304" pitchFamily="18" charset="0"/>
                  </a:rPr>
                  <a:t> </a:t>
                </a:r>
                <a:r>
                  <a:rPr lang="en-US" sz="1600" dirty="0">
                    <a:latin typeface="Amasis MT Pro Medium" panose="02040604050005020304" pitchFamily="18" charset="0"/>
                  </a:rPr>
                  <a:t>interaction spot</a:t>
                </a:r>
              </a:p>
              <a:p>
                <a:pPr algn="ctr"/>
                <a:endParaRPr lang="en-US" sz="1600" dirty="0">
                  <a:latin typeface="Amasis MT Pro Medium" panose="020406040500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dirty="0" smtClean="0">
                          <a:latin typeface="Cambria Math" panose="02040503050406030204" pitchFamily="18" charset="0"/>
                        </a:rPr>
                        <m:t>μm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1600" i="1" dirty="0" smtClean="0">
                          <a:latin typeface="Cambria Math" panose="02040503050406030204" pitchFamily="18" charset="0"/>
                        </a:rPr>
                        <m:t> 5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dirty="0" smtClean="0">
                          <a:latin typeface="Cambria Math" panose="02040503050406030204" pitchFamily="18" charset="0"/>
                        </a:rPr>
                        <m:t>μm</m:t>
                      </m:r>
                    </m:oMath>
                  </m:oMathPara>
                </a14:m>
                <a:endParaRPr lang="en-US" sz="1600" dirty="0">
                  <a:latin typeface="Amasis MT Pro Light" panose="02040304050005020304" pitchFamily="18" charset="0"/>
                </a:endParaRPr>
              </a:p>
              <a:p>
                <a:pPr algn="ctr"/>
                <a:endParaRPr lang="en-US" sz="1600" dirty="0">
                  <a:latin typeface="Amasis MT Pro Light" panose="02040304050005020304" pitchFamily="18" charset="0"/>
                </a:endParaRPr>
              </a:p>
              <a:p>
                <a:pPr algn="ctr"/>
                <a:r>
                  <a:rPr lang="en-US" sz="1600" dirty="0">
                    <a:latin typeface="Amasis MT Pro Light" panose="02040304050005020304" pitchFamily="18" charset="0"/>
                  </a:rPr>
                  <a:t>Flux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dirty="0">
                  <a:latin typeface="Amasis MT Pro Light" panose="02040304050005020304" pitchFamily="18" charset="0"/>
                </a:endParaRPr>
              </a:p>
              <a:p>
                <a:pPr algn="ctr"/>
                <a:r>
                  <a:rPr lang="en-US" sz="1600" dirty="0">
                    <a:latin typeface="Amasis MT Pro Light" panose="02040304050005020304" pitchFamily="18" charset="0"/>
                  </a:rPr>
                  <a:t>Brilliance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NL" sz="1600" dirty="0">
                  <a:latin typeface="Amasis MT Pro Light" panose="020403040500050203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DD61D93-04A9-2E7A-DE88-45A0DB4FF7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338" y="5101278"/>
                <a:ext cx="2552928" cy="1569660"/>
              </a:xfrm>
              <a:prstGeom prst="rect">
                <a:avLst/>
              </a:prstGeom>
              <a:blipFill>
                <a:blip r:embed="rId3"/>
                <a:stretch>
                  <a:fillRect t="-1167" b="-428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6B14C835-CEBE-A3E9-4553-BA5DF73456C7}"/>
              </a:ext>
            </a:extLst>
          </p:cNvPr>
          <p:cNvSpPr txBox="1"/>
          <p:nvPr/>
        </p:nvSpPr>
        <p:spPr>
          <a:xfrm>
            <a:off x="5779339" y="4111010"/>
            <a:ext cx="2552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Amasis MT Pro Medium" panose="02040604050005020304" pitchFamily="18" charset="0"/>
              </a:rPr>
              <a:t>Future developments: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9850D07-B03E-3139-19CD-8BD8702EE246}"/>
                  </a:ext>
                </a:extLst>
              </p:cNvPr>
              <p:cNvSpPr txBox="1"/>
              <p:nvPr/>
            </p:nvSpPr>
            <p:spPr>
              <a:xfrm>
                <a:off x="5694159" y="4587349"/>
                <a:ext cx="255292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Amasis MT Pro Medium" panose="02040604050005020304" pitchFamily="18" charset="0"/>
                  </a:rPr>
                  <a:t>Burst mode</a:t>
                </a:r>
              </a:p>
              <a:p>
                <a:pPr algn="ctr"/>
                <a:endParaRPr lang="en-US" sz="1600" dirty="0">
                  <a:latin typeface="Amasis MT Pro Medium" panose="020406040500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00 </m:t>
                      </m:r>
                      <m:r>
                        <m:rPr>
                          <m:sty m:val="p"/>
                        </m:rPr>
                        <a:rPr lang="en-US" sz="1600" b="0" i="0" dirty="0" smtClean="0">
                          <a:latin typeface="Cambria Math" panose="02040503050406030204" pitchFamily="18" charset="0"/>
                        </a:rPr>
                        <m:t>Hz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→100 </m:t>
                      </m:r>
                      <m:r>
                        <m:rPr>
                          <m:sty m:val="p"/>
                        </m:rPr>
                        <a:rPr lang="en-US" sz="1600" b="0" i="0" dirty="0" smtClean="0">
                          <a:latin typeface="Cambria Math" panose="02040503050406030204" pitchFamily="18" charset="0"/>
                        </a:rPr>
                        <m:t>kHz</m:t>
                      </m:r>
                    </m:oMath>
                  </m:oMathPara>
                </a14:m>
                <a:endParaRPr lang="en-US" sz="1600" dirty="0">
                  <a:latin typeface="Amasis MT Pro Light" panose="020403040500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9850D07-B03E-3139-19CD-8BD8702EE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4159" y="4587349"/>
                <a:ext cx="2552928" cy="830997"/>
              </a:xfrm>
              <a:prstGeom prst="rect">
                <a:avLst/>
              </a:prstGeom>
              <a:blipFill>
                <a:blip r:embed="rId4"/>
                <a:stretch>
                  <a:fillRect t="-220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334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8" grpId="0"/>
      <p:bldP spid="9" grpId="0" animBg="1"/>
      <p:bldP spid="25" grpId="0"/>
      <p:bldP spid="27" grpId="0"/>
      <p:bldP spid="28" grpId="0"/>
      <p:bldP spid="29" grpId="0"/>
      <p:bldP spid="30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32BA9-6167-659D-0522-9C964E1DB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423732B-C59A-315A-BC77-DF597AF4BAC9}"/>
              </a:ext>
            </a:extLst>
          </p:cNvPr>
          <p:cNvGrpSpPr/>
          <p:nvPr/>
        </p:nvGrpSpPr>
        <p:grpSpPr>
          <a:xfrm>
            <a:off x="3810" y="0"/>
            <a:ext cx="9159240" cy="1010458"/>
            <a:chOff x="-15240" y="217137"/>
            <a:chExt cx="9159240" cy="103412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74DC6CC-822E-0F24-12EB-92085B7141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4" t="36560" r="17290" b="53576"/>
            <a:stretch/>
          </p:blipFill>
          <p:spPr>
            <a:xfrm>
              <a:off x="-15240" y="217144"/>
              <a:ext cx="9159240" cy="1034116"/>
            </a:xfrm>
            <a:prstGeom prst="rect">
              <a:avLst/>
            </a:prstGeom>
          </p:spPr>
        </p:pic>
        <p:sp>
          <p:nvSpPr>
            <p:cNvPr id="20" name="Titel 9">
              <a:extLst>
                <a:ext uri="{FF2B5EF4-FFF2-40B4-BE49-F238E27FC236}">
                  <a16:creationId xmlns:a16="http://schemas.microsoft.com/office/drawing/2014/main" id="{B741A2EF-3972-D4B2-E850-B2AFDC91BFF1}"/>
                </a:ext>
              </a:extLst>
            </p:cNvPr>
            <p:cNvSpPr txBox="1">
              <a:spLocks/>
            </p:cNvSpPr>
            <p:nvPr/>
          </p:nvSpPr>
          <p:spPr>
            <a:xfrm>
              <a:off x="2930" y="217137"/>
              <a:ext cx="9141069" cy="1034122"/>
            </a:xfrm>
            <a:prstGeom prst="rect">
              <a:avLst/>
            </a:prstGeom>
            <a:solidFill>
              <a:schemeClr val="accent6">
                <a:lumMod val="50000"/>
                <a:alpha val="70000"/>
              </a:schemeClr>
            </a:solidFill>
          </p:spPr>
          <p:txBody>
            <a:bodyPr vert="horz" lIns="456300" tIns="0" rIns="45630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300" dirty="0"/>
                <a:t> 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7514A73-1C6B-3297-581A-509D2F964F95}"/>
              </a:ext>
            </a:extLst>
          </p:cNvPr>
          <p:cNvSpPr txBox="1"/>
          <p:nvPr/>
        </p:nvSpPr>
        <p:spPr>
          <a:xfrm>
            <a:off x="816517" y="145318"/>
            <a:ext cx="762209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dirty="0">
                <a:solidFill>
                  <a:schemeClr val="bg1"/>
                </a:solidFill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Phase contrast imaging</a:t>
            </a:r>
            <a:endParaRPr lang="en-NL" sz="3900" dirty="0">
              <a:solidFill>
                <a:schemeClr val="bg1"/>
              </a:solidFill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3F82E97-9CD1-1F47-A138-EDEB737F6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65" y="2814091"/>
            <a:ext cx="3485713" cy="325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2B4F75-E3BF-BDF2-3A45-FC6B1F52BF97}"/>
              </a:ext>
            </a:extLst>
          </p:cNvPr>
          <p:cNvSpPr txBox="1"/>
          <p:nvPr/>
        </p:nvSpPr>
        <p:spPr>
          <a:xfrm>
            <a:off x="276394" y="6322621"/>
            <a:ext cx="34857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Image: Zhou, Shu-Ang, and Anders Brahme, </a:t>
            </a:r>
            <a:r>
              <a:rPr lang="en-US" sz="1200" i="1" dirty="0"/>
              <a:t>Physica Medica</a:t>
            </a:r>
            <a:r>
              <a:rPr lang="en-US" sz="1200" dirty="0"/>
              <a:t> 24.3 (2008): 129-148.</a:t>
            </a:r>
            <a:endParaRPr lang="en-NL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3B6FB74-6D46-0C84-8937-359F4659A163}"/>
                  </a:ext>
                </a:extLst>
              </p:cNvPr>
              <p:cNvSpPr txBox="1"/>
              <p:nvPr/>
            </p:nvSpPr>
            <p:spPr>
              <a:xfrm>
                <a:off x="638178" y="1624219"/>
                <a:ext cx="400049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Amasis MT Pro Light" panose="02040304050005020304" pitchFamily="18" charset="0"/>
                  </a:rPr>
                  <a:t>Refractive index: </a:t>
                </a:r>
                <a14:m>
                  <m:oMath xmlns:m="http://schemas.openxmlformats.org/officeDocument/2006/math"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𝜹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𝒊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endParaRPr lang="en-NL" sz="1600" b="1" dirty="0">
                  <a:latin typeface="Amasis MT Pro Light" panose="020403040500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3B6FB74-6D46-0C84-8937-359F4659A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78" y="1624219"/>
                <a:ext cx="4000497" cy="338554"/>
              </a:xfrm>
              <a:prstGeom prst="rect">
                <a:avLst/>
              </a:prstGeom>
              <a:blipFill>
                <a:blip r:embed="rId5"/>
                <a:stretch>
                  <a:fillRect l="-915" t="-5357" b="-2142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EC39BF1-EBFE-17C6-ABDC-6EF03E59D3D1}"/>
              </a:ext>
            </a:extLst>
          </p:cNvPr>
          <p:cNvCxnSpPr>
            <a:cxnSpLocks/>
          </p:cNvCxnSpPr>
          <p:nvPr/>
        </p:nvCxnSpPr>
        <p:spPr>
          <a:xfrm>
            <a:off x="2524125" y="1435275"/>
            <a:ext cx="381000" cy="24765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8E1671C-8241-0EAF-9404-C8B6444BAC01}"/>
              </a:ext>
            </a:extLst>
          </p:cNvPr>
          <p:cNvSpPr txBox="1"/>
          <p:nvPr/>
        </p:nvSpPr>
        <p:spPr>
          <a:xfrm>
            <a:off x="1492016" y="1129513"/>
            <a:ext cx="1387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masis MT Pro Light" panose="02040304050005020304" pitchFamily="18" charset="0"/>
              </a:rPr>
              <a:t>Phase shift</a:t>
            </a:r>
            <a:endParaRPr lang="en-NL" sz="1600" dirty="0">
              <a:solidFill>
                <a:srgbClr val="0000FF"/>
              </a:solidFill>
              <a:latin typeface="Amasis MT Pro Light" panose="020403040500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6C37CF-F534-481A-C131-BA4748607395}"/>
              </a:ext>
            </a:extLst>
          </p:cNvPr>
          <p:cNvSpPr txBox="1"/>
          <p:nvPr/>
        </p:nvSpPr>
        <p:spPr>
          <a:xfrm>
            <a:off x="3716100" y="1129513"/>
            <a:ext cx="1387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masis MT Pro Light" panose="02040304050005020304" pitchFamily="18" charset="0"/>
              </a:rPr>
              <a:t>absorption</a:t>
            </a:r>
            <a:endParaRPr lang="en-NL" sz="1600" dirty="0">
              <a:solidFill>
                <a:srgbClr val="FF0000"/>
              </a:solidFill>
              <a:latin typeface="Amasis MT Pro Light" panose="0204030405000502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C4F986A-D398-38EE-BF64-C7B4B1AD9655}"/>
              </a:ext>
            </a:extLst>
          </p:cNvPr>
          <p:cNvCxnSpPr>
            <a:cxnSpLocks/>
          </p:cNvCxnSpPr>
          <p:nvPr/>
        </p:nvCxnSpPr>
        <p:spPr>
          <a:xfrm flipH="1">
            <a:off x="3581400" y="1468067"/>
            <a:ext cx="361416" cy="1936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D13E570-E42E-2186-053F-4F608CF5C7B9}"/>
                  </a:ext>
                </a:extLst>
              </p:cNvPr>
              <p:cNvSpPr txBox="1"/>
              <p:nvPr/>
            </p:nvSpPr>
            <p:spPr>
              <a:xfrm>
                <a:off x="314325" y="2056008"/>
                <a:ext cx="400049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Amasis MT Pro Light" panose="02040304050005020304" pitchFamily="18" charset="0"/>
                  </a:rPr>
                  <a:t>Soft tissue with 10+ keV x-rays: </a:t>
                </a:r>
                <a:endParaRPr lang="en-US" sz="160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600" dirty="0">
                    <a:latin typeface="Amasis MT Pro Light" panose="020403040500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≃100 −1000</m:t>
                    </m:r>
                  </m:oMath>
                </a14:m>
                <a:endParaRPr lang="en-NL" sz="1600" dirty="0">
                  <a:latin typeface="Amasis MT Pro Light" panose="020403040500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D13E570-E42E-2186-053F-4F608CF5C7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25" y="2056008"/>
                <a:ext cx="4000497" cy="584775"/>
              </a:xfrm>
              <a:prstGeom prst="rect">
                <a:avLst/>
              </a:prstGeom>
              <a:blipFill>
                <a:blip r:embed="rId6"/>
                <a:stretch>
                  <a:fillRect t="-3125" b="-625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9C70720E-85A4-CEAE-52E5-AB7133F80C53}"/>
              </a:ext>
            </a:extLst>
          </p:cNvPr>
          <p:cNvGrpSpPr/>
          <p:nvPr/>
        </p:nvGrpSpPr>
        <p:grpSpPr>
          <a:xfrm>
            <a:off x="4829180" y="1297726"/>
            <a:ext cx="4301127" cy="5171362"/>
            <a:chOff x="4829180" y="1297726"/>
            <a:chExt cx="4301127" cy="5171362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F3FD110-D37A-7449-F2C5-69DFEE3B551B}"/>
                </a:ext>
              </a:extLst>
            </p:cNvPr>
            <p:cNvSpPr txBox="1"/>
            <p:nvPr/>
          </p:nvSpPr>
          <p:spPr>
            <a:xfrm>
              <a:off x="6018121" y="1804238"/>
              <a:ext cx="26738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masis MT Pro Medium" panose="02040604050005020304" pitchFamily="18" charset="0"/>
                </a:rPr>
                <a:t>Nylon wire 500 </a:t>
              </a:r>
              <a:r>
                <a:rPr lang="el-GR" sz="1600" dirty="0">
                  <a:latin typeface="Amasis MT Pro Medium" panose="02040604050005020304" pitchFamily="18" charset="0"/>
                  <a:cs typeface="Times New Roman" panose="02020603050405020304" pitchFamily="18" charset="0"/>
                </a:rPr>
                <a:t>μ</a:t>
              </a:r>
              <a:r>
                <a:rPr lang="en-US" sz="1600" dirty="0">
                  <a:latin typeface="Amasis MT Pro Medium" panose="02040604050005020304" pitchFamily="18" charset="0"/>
                  <a:cs typeface="Times New Roman" panose="02020603050405020304" pitchFamily="18" charset="0"/>
                </a:rPr>
                <a:t>m</a:t>
              </a:r>
              <a:endParaRPr lang="en-NL" sz="1600" dirty="0">
                <a:latin typeface="Amasis MT Pro Medium" panose="02040604050005020304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3D56539-1FF5-9C66-A545-3EE3D742ED53}"/>
                </a:ext>
              </a:extLst>
            </p:cNvPr>
            <p:cNvSpPr txBox="1"/>
            <p:nvPr/>
          </p:nvSpPr>
          <p:spPr>
            <a:xfrm>
              <a:off x="6265926" y="2113528"/>
              <a:ext cx="13879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masis MT Pro Light" panose="02040304050005020304" pitchFamily="18" charset="0"/>
                </a:rPr>
                <a:t>10 keV x-rays</a:t>
              </a:r>
              <a:endParaRPr lang="en-NL" sz="1600" dirty="0">
                <a:latin typeface="Amasis MT Pro Light" panose="020403040500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50967A-B55A-676C-B1A2-49367F7A6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4790" t="2181" r="7851" b="2181"/>
            <a:stretch>
              <a:fillRect/>
            </a:stretch>
          </p:blipFill>
          <p:spPr>
            <a:xfrm>
              <a:off x="4829180" y="2503666"/>
              <a:ext cx="4212634" cy="396542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B597A81-8352-1A89-E4A3-16D0B11FE23B}"/>
                </a:ext>
              </a:extLst>
            </p:cNvPr>
            <p:cNvSpPr txBox="1"/>
            <p:nvPr/>
          </p:nvSpPr>
          <p:spPr>
            <a:xfrm rot="483318">
              <a:off x="7842906" y="1297726"/>
              <a:ext cx="1186856" cy="58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27BFE5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masis MT Pro Light" panose="02040304050005020304" pitchFamily="18" charset="0"/>
                </a:rPr>
                <a:t>First testing</a:t>
              </a:r>
            </a:p>
            <a:p>
              <a:pPr algn="ctr"/>
              <a:r>
                <a:rPr lang="en-US" sz="1600" dirty="0">
                  <a:latin typeface="Amasis MT Pro Light" panose="02040304050005020304" pitchFamily="18" charset="0"/>
                </a:rPr>
                <a:t>19-09-2025</a:t>
              </a:r>
              <a:endParaRPr lang="en-NL" sz="1600" dirty="0">
                <a:latin typeface="Amasis MT Pro Light" panose="02040304050005020304" pitchFamily="18" charset="0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AC660AC-5433-6209-A726-1290CE36F858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 flipH="1">
              <a:off x="7915275" y="4371333"/>
              <a:ext cx="521060" cy="46736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D7AA4C0-BACC-C5A2-FE00-BA1F11EFD13C}"/>
                </a:ext>
              </a:extLst>
            </p:cNvPr>
            <p:cNvSpPr txBox="1"/>
            <p:nvPr/>
          </p:nvSpPr>
          <p:spPr>
            <a:xfrm>
              <a:off x="7742363" y="3786558"/>
              <a:ext cx="13879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150 cm from detector</a:t>
              </a:r>
              <a:endParaRPr lang="en-NL" sz="16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5BF8302-F2C3-C45E-DA8A-5EE7F5DA5A66}"/>
                </a:ext>
              </a:extLst>
            </p:cNvPr>
            <p:cNvCxnSpPr>
              <a:cxnSpLocks/>
            </p:cNvCxnSpPr>
            <p:nvPr/>
          </p:nvCxnSpPr>
          <p:spPr>
            <a:xfrm>
              <a:off x="5523152" y="3342189"/>
              <a:ext cx="514800" cy="23923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2E3F7D0-D92C-D441-6EAF-9AC0CF350447}"/>
                </a:ext>
              </a:extLst>
            </p:cNvPr>
            <p:cNvSpPr txBox="1"/>
            <p:nvPr/>
          </p:nvSpPr>
          <p:spPr>
            <a:xfrm>
              <a:off x="4829180" y="2750157"/>
              <a:ext cx="13879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10 cm from detector</a:t>
              </a:r>
              <a:endParaRPr lang="en-NL" sz="16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648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07D27-E6E5-0918-7BAC-EE55BE10B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3867B1FB-56BD-F2E1-3E6F-B2C7EC894B0C}"/>
              </a:ext>
            </a:extLst>
          </p:cNvPr>
          <p:cNvGrpSpPr/>
          <p:nvPr/>
        </p:nvGrpSpPr>
        <p:grpSpPr>
          <a:xfrm>
            <a:off x="3810" y="0"/>
            <a:ext cx="9159240" cy="1010458"/>
            <a:chOff x="-15240" y="217137"/>
            <a:chExt cx="9159240" cy="103412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603C0F1-7EF1-9AC0-2303-4DDD2995D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4" t="36560" r="17290" b="53576"/>
            <a:stretch/>
          </p:blipFill>
          <p:spPr>
            <a:xfrm>
              <a:off x="-15240" y="217144"/>
              <a:ext cx="9159240" cy="1034116"/>
            </a:xfrm>
            <a:prstGeom prst="rect">
              <a:avLst/>
            </a:prstGeom>
          </p:spPr>
        </p:pic>
        <p:sp>
          <p:nvSpPr>
            <p:cNvPr id="20" name="Titel 9">
              <a:extLst>
                <a:ext uri="{FF2B5EF4-FFF2-40B4-BE49-F238E27FC236}">
                  <a16:creationId xmlns:a16="http://schemas.microsoft.com/office/drawing/2014/main" id="{B78ED317-80FD-0F6A-C325-E13A46DD7F91}"/>
                </a:ext>
              </a:extLst>
            </p:cNvPr>
            <p:cNvSpPr txBox="1">
              <a:spLocks/>
            </p:cNvSpPr>
            <p:nvPr/>
          </p:nvSpPr>
          <p:spPr>
            <a:xfrm>
              <a:off x="2930" y="217137"/>
              <a:ext cx="9141069" cy="1034122"/>
            </a:xfrm>
            <a:prstGeom prst="rect">
              <a:avLst/>
            </a:prstGeom>
            <a:solidFill>
              <a:schemeClr val="accent6">
                <a:lumMod val="50000"/>
                <a:alpha val="70000"/>
              </a:schemeClr>
            </a:solidFill>
          </p:spPr>
          <p:txBody>
            <a:bodyPr vert="horz" lIns="456300" tIns="0" rIns="45630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300" dirty="0"/>
                <a:t> 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320FC22-076B-F68F-3885-ACB117F04DAA}"/>
              </a:ext>
            </a:extLst>
          </p:cNvPr>
          <p:cNvSpPr txBox="1"/>
          <p:nvPr/>
        </p:nvSpPr>
        <p:spPr>
          <a:xfrm>
            <a:off x="816517" y="145318"/>
            <a:ext cx="762209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dirty="0">
                <a:solidFill>
                  <a:schemeClr val="bg1"/>
                </a:solidFill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Phase contrast imaging</a:t>
            </a:r>
            <a:endParaRPr lang="en-NL" sz="3900" dirty="0">
              <a:solidFill>
                <a:schemeClr val="bg1"/>
              </a:solidFill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C72F0CF-BCBB-A039-6256-33F5FE27D75F}"/>
              </a:ext>
            </a:extLst>
          </p:cNvPr>
          <p:cNvGrpSpPr/>
          <p:nvPr/>
        </p:nvGrpSpPr>
        <p:grpSpPr>
          <a:xfrm>
            <a:off x="581556" y="2540589"/>
            <a:ext cx="3503426" cy="4317411"/>
            <a:chOff x="369050" y="1638690"/>
            <a:chExt cx="4004637" cy="493507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83A814C-CE25-2DC4-13F7-E21D3A09C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705" b="3251"/>
            <a:stretch>
              <a:fillRect/>
            </a:stretch>
          </p:blipFill>
          <p:spPr>
            <a:xfrm>
              <a:off x="369050" y="2051259"/>
              <a:ext cx="4004637" cy="396854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A1CE4FA-D252-D133-F470-751B5290FE83}"/>
                </a:ext>
              </a:extLst>
            </p:cNvPr>
            <p:cNvSpPr txBox="1"/>
            <p:nvPr/>
          </p:nvSpPr>
          <p:spPr>
            <a:xfrm>
              <a:off x="405695" y="1638690"/>
              <a:ext cx="3916486" cy="386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10 cm from detector</a:t>
              </a:r>
              <a:endParaRPr lang="en-NL" sz="1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8F7EA6D-65A6-8264-5FE4-1F6AD218D110}"/>
                </a:ext>
              </a:extLst>
            </p:cNvPr>
            <p:cNvSpPr txBox="1"/>
            <p:nvPr/>
          </p:nvSpPr>
          <p:spPr>
            <a:xfrm>
              <a:off x="1940398" y="6235211"/>
              <a:ext cx="13879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masis MT Pro Light" panose="02040304050005020304" pitchFamily="18" charset="0"/>
                </a:rPr>
                <a:t>3 cm</a:t>
              </a:r>
              <a:endParaRPr lang="en-NL" sz="1600" dirty="0">
                <a:latin typeface="Amasis MT Pro Light" panose="02040304050005020304" pitchFamily="18" charset="0"/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A28F4617-19B8-00C0-6B7F-DA65BECB79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9175" y="5001724"/>
              <a:ext cx="881839" cy="39638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1DE62E0-DB82-B244-7DFF-E37425CEDC1A}"/>
                </a:ext>
              </a:extLst>
            </p:cNvPr>
            <p:cNvSpPr txBox="1"/>
            <p:nvPr/>
          </p:nvSpPr>
          <p:spPr>
            <a:xfrm>
              <a:off x="552455" y="2474985"/>
              <a:ext cx="13879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Air</a:t>
              </a:r>
              <a:endParaRPr lang="en-NL" sz="16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3EB6915C-C839-52B4-B1D5-174C51623097}"/>
                </a:ext>
              </a:extLst>
            </p:cNvPr>
            <p:cNvCxnSpPr>
              <a:cxnSpLocks/>
            </p:cNvCxnSpPr>
            <p:nvPr/>
          </p:nvCxnSpPr>
          <p:spPr>
            <a:xfrm>
              <a:off x="1143000" y="3028950"/>
              <a:ext cx="1028700" cy="180975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F8D55FB-CC05-C55B-473B-B4C89DF52A53}"/>
                </a:ext>
              </a:extLst>
            </p:cNvPr>
            <p:cNvSpPr txBox="1"/>
            <p:nvPr/>
          </p:nvSpPr>
          <p:spPr>
            <a:xfrm>
              <a:off x="552455" y="5361046"/>
              <a:ext cx="13879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leaf</a:t>
              </a:r>
              <a:endParaRPr lang="en-NL" sz="16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C282E02-6E08-9B9F-EC27-83CE155328FC}"/>
                </a:ext>
              </a:extLst>
            </p:cNvPr>
            <p:cNvCxnSpPr/>
            <p:nvPr/>
          </p:nvCxnSpPr>
          <p:spPr>
            <a:xfrm>
              <a:off x="457200" y="6238875"/>
              <a:ext cx="391648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CED04D9-6AA2-E3F4-391A-9EF577324509}"/>
              </a:ext>
            </a:extLst>
          </p:cNvPr>
          <p:cNvGrpSpPr/>
          <p:nvPr/>
        </p:nvGrpSpPr>
        <p:grpSpPr>
          <a:xfrm>
            <a:off x="5136931" y="2562968"/>
            <a:ext cx="3503426" cy="4287373"/>
            <a:chOff x="4924425" y="1658847"/>
            <a:chExt cx="4004637" cy="490073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1C46B2C-2992-811D-AB5C-55B9E7B8C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850" b="3395"/>
            <a:stretch>
              <a:fillRect/>
            </a:stretch>
          </p:blipFill>
          <p:spPr>
            <a:xfrm>
              <a:off x="4924425" y="2051258"/>
              <a:ext cx="4004637" cy="396854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312B710-6DA9-A918-027F-E9A3649B8C3A}"/>
                </a:ext>
              </a:extLst>
            </p:cNvPr>
            <p:cNvSpPr txBox="1"/>
            <p:nvPr/>
          </p:nvSpPr>
          <p:spPr>
            <a:xfrm>
              <a:off x="5219135" y="1658847"/>
              <a:ext cx="3518896" cy="386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150 cm from detector</a:t>
              </a:r>
              <a:endParaRPr lang="en-NL" sz="1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77FCC8F-4E12-3E97-0D9D-4AB0A44317B8}"/>
                </a:ext>
              </a:extLst>
            </p:cNvPr>
            <p:cNvSpPr txBox="1"/>
            <p:nvPr/>
          </p:nvSpPr>
          <p:spPr>
            <a:xfrm>
              <a:off x="6733586" y="6221031"/>
              <a:ext cx="13879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masis MT Pro Light" panose="02040304050005020304" pitchFamily="18" charset="0"/>
                </a:rPr>
                <a:t>1.5 cm</a:t>
              </a:r>
              <a:endParaRPr lang="en-NL" sz="1600" dirty="0">
                <a:latin typeface="Amasis MT Pro Light" panose="02040304050005020304" pitchFamily="18" charset="0"/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3AD4CBF-23EF-054E-4469-F5B51DAE4530}"/>
                </a:ext>
              </a:extLst>
            </p:cNvPr>
            <p:cNvCxnSpPr/>
            <p:nvPr/>
          </p:nvCxnSpPr>
          <p:spPr>
            <a:xfrm>
              <a:off x="4924425" y="6238875"/>
              <a:ext cx="391648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0F67F2D-6068-D9BE-23D2-5A963730383B}"/>
              </a:ext>
            </a:extLst>
          </p:cNvPr>
          <p:cNvSpPr txBox="1"/>
          <p:nvPr/>
        </p:nvSpPr>
        <p:spPr>
          <a:xfrm rot="483318">
            <a:off x="148577" y="1400753"/>
            <a:ext cx="1186856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27BFE5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masis MT Pro Light" panose="02040304050005020304" pitchFamily="18" charset="0"/>
              </a:rPr>
              <a:t>First testing</a:t>
            </a:r>
          </a:p>
          <a:p>
            <a:pPr algn="ctr"/>
            <a:r>
              <a:rPr lang="en-US" sz="1600" dirty="0">
                <a:latin typeface="Amasis MT Pro Light" panose="02040304050005020304" pitchFamily="18" charset="0"/>
              </a:rPr>
              <a:t>19-09-2025</a:t>
            </a:r>
            <a:endParaRPr lang="en-NL" sz="1600" dirty="0">
              <a:latin typeface="Amasis MT Pro Light" panose="02040304050005020304" pitchFamily="18" charset="0"/>
            </a:endParaRPr>
          </a:p>
        </p:txBody>
      </p:sp>
      <p:pic>
        <p:nvPicPr>
          <p:cNvPr id="5" name="Picture 4" descr="A brown leaf on a metal object&#10;&#10;AI-generated content may be incorrect.">
            <a:extLst>
              <a:ext uri="{FF2B5EF4-FFF2-40B4-BE49-F238E27FC236}">
                <a16:creationId xmlns:a16="http://schemas.microsoft.com/office/drawing/2014/main" id="{5BB099DD-6F9F-680E-3881-16A24EB749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4" b="12514"/>
          <a:stretch>
            <a:fillRect/>
          </a:stretch>
        </p:blipFill>
        <p:spPr>
          <a:xfrm>
            <a:off x="1432853" y="1077926"/>
            <a:ext cx="1451473" cy="145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0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03510-6CCB-03C9-4522-31D4F3BC9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icture 187">
            <a:extLst>
              <a:ext uri="{FF2B5EF4-FFF2-40B4-BE49-F238E27FC236}">
                <a16:creationId xmlns:a16="http://schemas.microsoft.com/office/drawing/2014/main" id="{4580D406-94EE-4773-6F01-7248F046C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78" b="6425"/>
          <a:stretch/>
        </p:blipFill>
        <p:spPr>
          <a:xfrm>
            <a:off x="4827990" y="1116753"/>
            <a:ext cx="4010466" cy="303772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68" name="Rectangle 167">
            <a:extLst>
              <a:ext uri="{FF2B5EF4-FFF2-40B4-BE49-F238E27FC236}">
                <a16:creationId xmlns:a16="http://schemas.microsoft.com/office/drawing/2014/main" id="{3B49B67E-962B-4EB3-0DBB-19F57B5234ED}"/>
              </a:ext>
            </a:extLst>
          </p:cNvPr>
          <p:cNvSpPr/>
          <p:nvPr/>
        </p:nvSpPr>
        <p:spPr>
          <a:xfrm>
            <a:off x="305545" y="1165703"/>
            <a:ext cx="3976437" cy="29527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40557750-DE10-1EAC-280E-07DC398C7980}"/>
              </a:ext>
            </a:extLst>
          </p:cNvPr>
          <p:cNvSpPr>
            <a:spLocks/>
          </p:cNvSpPr>
          <p:nvPr/>
        </p:nvSpPr>
        <p:spPr bwMode="auto">
          <a:xfrm>
            <a:off x="305543" y="1165974"/>
            <a:ext cx="3976439" cy="546054"/>
          </a:xfrm>
          <a:prstGeom prst="rect">
            <a:avLst/>
          </a:prstGeom>
          <a:solidFill>
            <a:srgbClr val="790971">
              <a:alpha val="58824"/>
            </a:srgb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>
              <a:spcBef>
                <a:spcPts val="1075"/>
              </a:spcBef>
            </a:pPr>
            <a:r>
              <a:rPr lang="en-US" sz="2800" b="1" dirty="0">
                <a:solidFill>
                  <a:schemeClr val="bg1"/>
                </a:solidFill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Inverse Compton scattering</a:t>
            </a:r>
          </a:p>
        </p:txBody>
      </p:sp>
      <p:sp>
        <p:nvSpPr>
          <p:cNvPr id="728" name="TextBox 727">
            <a:extLst>
              <a:ext uri="{FF2B5EF4-FFF2-40B4-BE49-F238E27FC236}">
                <a16:creationId xmlns:a16="http://schemas.microsoft.com/office/drawing/2014/main" id="{DA9E2A05-BF83-3BB5-25AA-7D46F2BBA84B}"/>
              </a:ext>
            </a:extLst>
          </p:cNvPr>
          <p:cNvSpPr txBox="1"/>
          <p:nvPr/>
        </p:nvSpPr>
        <p:spPr>
          <a:xfrm>
            <a:off x="468011" y="3174678"/>
            <a:ext cx="1121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ommercialScript BT" panose="03030803040807090C04" pitchFamily="66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  <a:endParaRPr lang="en-NL" sz="6000" dirty="0">
              <a:latin typeface="CommercialScript BT" panose="03030803040807090C04" pitchFamily="66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grpSp>
        <p:nvGrpSpPr>
          <p:cNvPr id="733" name="Group 732">
            <a:extLst>
              <a:ext uri="{FF2B5EF4-FFF2-40B4-BE49-F238E27FC236}">
                <a16:creationId xmlns:a16="http://schemas.microsoft.com/office/drawing/2014/main" id="{F0A24BBA-CCB1-F8F9-D5EA-89737E876B65}"/>
              </a:ext>
            </a:extLst>
          </p:cNvPr>
          <p:cNvGrpSpPr/>
          <p:nvPr/>
        </p:nvGrpSpPr>
        <p:grpSpPr>
          <a:xfrm>
            <a:off x="-15240" y="-17838"/>
            <a:ext cx="9159240" cy="1010458"/>
            <a:chOff x="-15240" y="217137"/>
            <a:chExt cx="9159240" cy="1034123"/>
          </a:xfrm>
        </p:grpSpPr>
        <p:pic>
          <p:nvPicPr>
            <p:cNvPr id="734" name="Picture 733">
              <a:extLst>
                <a:ext uri="{FF2B5EF4-FFF2-40B4-BE49-F238E27FC236}">
                  <a16:creationId xmlns:a16="http://schemas.microsoft.com/office/drawing/2014/main" id="{6DCD1628-41E5-4D98-50FD-3BE6DA9A43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4" t="36560" r="17290" b="53576"/>
            <a:stretch/>
          </p:blipFill>
          <p:spPr>
            <a:xfrm>
              <a:off x="-15240" y="217144"/>
              <a:ext cx="9159240" cy="1034116"/>
            </a:xfrm>
            <a:prstGeom prst="rect">
              <a:avLst/>
            </a:prstGeom>
          </p:spPr>
        </p:pic>
        <p:sp>
          <p:nvSpPr>
            <p:cNvPr id="735" name="Titel 9">
              <a:extLst>
                <a:ext uri="{FF2B5EF4-FFF2-40B4-BE49-F238E27FC236}">
                  <a16:creationId xmlns:a16="http://schemas.microsoft.com/office/drawing/2014/main" id="{E67B80B7-BA0B-5EB7-65A0-F031859627A6}"/>
                </a:ext>
              </a:extLst>
            </p:cNvPr>
            <p:cNvSpPr txBox="1">
              <a:spLocks/>
            </p:cNvSpPr>
            <p:nvPr/>
          </p:nvSpPr>
          <p:spPr>
            <a:xfrm>
              <a:off x="2930" y="217137"/>
              <a:ext cx="9141069" cy="1034122"/>
            </a:xfrm>
            <a:prstGeom prst="rect">
              <a:avLst/>
            </a:prstGeom>
            <a:solidFill>
              <a:schemeClr val="accent6">
                <a:lumMod val="50000"/>
                <a:alpha val="70000"/>
              </a:schemeClr>
            </a:solidFill>
          </p:spPr>
          <p:txBody>
            <a:bodyPr vert="horz" lIns="456300" tIns="0" rIns="45630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300" dirty="0"/>
                <a:t> </a:t>
              </a:r>
            </a:p>
          </p:txBody>
        </p:sp>
      </p:grpSp>
      <p:sp>
        <p:nvSpPr>
          <p:cNvPr id="736" name="TextBox 735">
            <a:extLst>
              <a:ext uri="{FF2B5EF4-FFF2-40B4-BE49-F238E27FC236}">
                <a16:creationId xmlns:a16="http://schemas.microsoft.com/office/drawing/2014/main" id="{5A1052E0-5FC1-7311-CB0C-9F1171E3B507}"/>
              </a:ext>
            </a:extLst>
          </p:cNvPr>
          <p:cNvSpPr txBox="1"/>
          <p:nvPr/>
        </p:nvSpPr>
        <p:spPr>
          <a:xfrm>
            <a:off x="797466" y="127479"/>
            <a:ext cx="762209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dirty="0">
                <a:solidFill>
                  <a:schemeClr val="bg1"/>
                </a:solidFill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Structure</a:t>
            </a:r>
            <a:endParaRPr lang="en-NL" sz="3900" dirty="0">
              <a:solidFill>
                <a:schemeClr val="bg1"/>
              </a:solidFill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355E84-FC4E-7B31-2259-A23B56EE7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EE5A-E141-4C68-B435-992C1611E28F}" type="slidenum">
              <a:rPr lang="en-NL" smtClean="0"/>
              <a:t>2</a:t>
            </a:fld>
            <a:endParaRPr lang="en-NL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1C8ECD6-C87A-D673-879F-5EC6DC78862A}"/>
              </a:ext>
            </a:extLst>
          </p:cNvPr>
          <p:cNvGrpSpPr/>
          <p:nvPr/>
        </p:nvGrpSpPr>
        <p:grpSpPr>
          <a:xfrm>
            <a:off x="522211" y="2062696"/>
            <a:ext cx="3794602" cy="1062659"/>
            <a:chOff x="752979" y="3740601"/>
            <a:chExt cx="5059469" cy="141687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1B6D580-210D-1393-26E5-978AE7C3A707}"/>
                </a:ext>
              </a:extLst>
            </p:cNvPr>
            <p:cNvGrpSpPr/>
            <p:nvPr/>
          </p:nvGrpSpPr>
          <p:grpSpPr>
            <a:xfrm>
              <a:off x="752979" y="3740601"/>
              <a:ext cx="5059469" cy="1416878"/>
              <a:chOff x="752979" y="3740601"/>
              <a:chExt cx="5059469" cy="1416878"/>
            </a:xfrm>
          </p:grpSpPr>
          <p:sp>
            <p:nvSpPr>
              <p:cNvPr id="15" name="Rectangle 29 2">
                <a:extLst>
                  <a:ext uri="{FF2B5EF4-FFF2-40B4-BE49-F238E27FC236}">
                    <a16:creationId xmlns:a16="http://schemas.microsoft.com/office/drawing/2014/main" id="{3E02B460-7F40-0B78-5995-415C5753D17B}"/>
                  </a:ext>
                </a:extLst>
              </p:cNvPr>
              <p:cNvSpPr/>
              <p:nvPr/>
            </p:nvSpPr>
            <p:spPr>
              <a:xfrm>
                <a:off x="752979" y="3740601"/>
                <a:ext cx="5059469" cy="1416878"/>
              </a:xfrm>
              <a:custGeom>
                <a:avLst/>
                <a:gdLst>
                  <a:gd name="connsiteX0" fmla="*/ 0 w 3823080"/>
                  <a:gd name="connsiteY0" fmla="*/ 0 h 1202845"/>
                  <a:gd name="connsiteX1" fmla="*/ 3823080 w 3823080"/>
                  <a:gd name="connsiteY1" fmla="*/ 0 h 1202845"/>
                  <a:gd name="connsiteX2" fmla="*/ 3823080 w 3823080"/>
                  <a:gd name="connsiteY2" fmla="*/ 1202845 h 1202845"/>
                  <a:gd name="connsiteX3" fmla="*/ 0 w 3823080"/>
                  <a:gd name="connsiteY3" fmla="*/ 1202845 h 1202845"/>
                  <a:gd name="connsiteX4" fmla="*/ 0 w 3823080"/>
                  <a:gd name="connsiteY4" fmla="*/ 0 h 1202845"/>
                  <a:gd name="connsiteX0" fmla="*/ 0 w 3823080"/>
                  <a:gd name="connsiteY0" fmla="*/ 12001 h 1214846"/>
                  <a:gd name="connsiteX1" fmla="*/ 1907177 w 3823080"/>
                  <a:gd name="connsiteY1" fmla="*/ 0 h 1214846"/>
                  <a:gd name="connsiteX2" fmla="*/ 3823080 w 3823080"/>
                  <a:gd name="connsiteY2" fmla="*/ 12001 h 1214846"/>
                  <a:gd name="connsiteX3" fmla="*/ 3823080 w 3823080"/>
                  <a:gd name="connsiteY3" fmla="*/ 1214846 h 1214846"/>
                  <a:gd name="connsiteX4" fmla="*/ 0 w 3823080"/>
                  <a:gd name="connsiteY4" fmla="*/ 1214846 h 1214846"/>
                  <a:gd name="connsiteX5" fmla="*/ 0 w 3823080"/>
                  <a:gd name="connsiteY5" fmla="*/ 12001 h 1214846"/>
                  <a:gd name="connsiteX0" fmla="*/ 0 w 3823080"/>
                  <a:gd name="connsiteY0" fmla="*/ 12001 h 1214846"/>
                  <a:gd name="connsiteX1" fmla="*/ 1907177 w 3823080"/>
                  <a:gd name="connsiteY1" fmla="*/ 0 h 1214846"/>
                  <a:gd name="connsiteX2" fmla="*/ 3823080 w 3823080"/>
                  <a:gd name="connsiteY2" fmla="*/ 12001 h 1214846"/>
                  <a:gd name="connsiteX3" fmla="*/ 3823080 w 3823080"/>
                  <a:gd name="connsiteY3" fmla="*/ 1214846 h 1214846"/>
                  <a:gd name="connsiteX4" fmla="*/ 1894115 w 3823080"/>
                  <a:gd name="connsiteY4" fmla="*/ 1214846 h 1214846"/>
                  <a:gd name="connsiteX5" fmla="*/ 0 w 3823080"/>
                  <a:gd name="connsiteY5" fmla="*/ 1214846 h 1214846"/>
                  <a:gd name="connsiteX6" fmla="*/ 0 w 3823080"/>
                  <a:gd name="connsiteY6" fmla="*/ 12001 h 1214846"/>
                  <a:gd name="connsiteX0" fmla="*/ 0 w 3823080"/>
                  <a:gd name="connsiteY0" fmla="*/ 12001 h 1214846"/>
                  <a:gd name="connsiteX1" fmla="*/ 1907177 w 3823080"/>
                  <a:gd name="connsiteY1" fmla="*/ 0 h 1214846"/>
                  <a:gd name="connsiteX2" fmla="*/ 3823080 w 3823080"/>
                  <a:gd name="connsiteY2" fmla="*/ 12001 h 1214846"/>
                  <a:gd name="connsiteX3" fmla="*/ 3823080 w 3823080"/>
                  <a:gd name="connsiteY3" fmla="*/ 1214846 h 1214846"/>
                  <a:gd name="connsiteX4" fmla="*/ 1894115 w 3823080"/>
                  <a:gd name="connsiteY4" fmla="*/ 849086 h 1214846"/>
                  <a:gd name="connsiteX5" fmla="*/ 0 w 3823080"/>
                  <a:gd name="connsiteY5" fmla="*/ 1214846 h 1214846"/>
                  <a:gd name="connsiteX6" fmla="*/ 0 w 3823080"/>
                  <a:gd name="connsiteY6" fmla="*/ 12001 h 1214846"/>
                  <a:gd name="connsiteX0" fmla="*/ 0 w 3823080"/>
                  <a:gd name="connsiteY0" fmla="*/ 0 h 1202845"/>
                  <a:gd name="connsiteX1" fmla="*/ 1854926 w 3823080"/>
                  <a:gd name="connsiteY1" fmla="*/ 484387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54926 w 3823080"/>
                  <a:gd name="connsiteY1" fmla="*/ 484387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54926 w 3823080"/>
                  <a:gd name="connsiteY1" fmla="*/ 484387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54926 w 3823080"/>
                  <a:gd name="connsiteY1" fmla="*/ 484387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54926 w 3823080"/>
                  <a:gd name="connsiteY1" fmla="*/ 484387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54926 w 3823080"/>
                  <a:gd name="connsiteY1" fmla="*/ 484387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54926 w 3823080"/>
                  <a:gd name="connsiteY1" fmla="*/ 484387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82581 w 3823080"/>
                  <a:gd name="connsiteY1" fmla="*/ 583096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82581 w 3823080"/>
                  <a:gd name="connsiteY1" fmla="*/ 583096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86561 w 3823080"/>
                  <a:gd name="connsiteY4" fmla="*/ 728140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77356 w 3823080"/>
                  <a:gd name="connsiteY1" fmla="*/ 368625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86561 w 3823080"/>
                  <a:gd name="connsiteY4" fmla="*/ 728140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77356 w 3823080"/>
                  <a:gd name="connsiteY1" fmla="*/ 368625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89666 w 3823080"/>
                  <a:gd name="connsiteY4" fmla="*/ 867648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77356 w 3823080"/>
                  <a:gd name="connsiteY1" fmla="*/ 368625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89666 w 3823080"/>
                  <a:gd name="connsiteY4" fmla="*/ 867648 h 1202845"/>
                  <a:gd name="connsiteX5" fmla="*/ 1408069 w 3823080"/>
                  <a:gd name="connsiteY5" fmla="*/ 880651 h 1202845"/>
                  <a:gd name="connsiteX6" fmla="*/ 0 w 3823080"/>
                  <a:gd name="connsiteY6" fmla="*/ 0 h 1202845"/>
                  <a:gd name="connsiteX0" fmla="*/ 6737 w 2415011"/>
                  <a:gd name="connsiteY0" fmla="*/ 373066 h 1202845"/>
                  <a:gd name="connsiteX1" fmla="*/ 469287 w 2415011"/>
                  <a:gd name="connsiteY1" fmla="*/ 368625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1597 w 2415011"/>
                  <a:gd name="connsiteY4" fmla="*/ 867648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  <a:gd name="connsiteX0" fmla="*/ 6737 w 2415011"/>
                  <a:gd name="connsiteY0" fmla="*/ 373066 h 1202845"/>
                  <a:gd name="connsiteX1" fmla="*/ 469287 w 2415011"/>
                  <a:gd name="connsiteY1" fmla="*/ 368625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1597 w 2415011"/>
                  <a:gd name="connsiteY4" fmla="*/ 867648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  <a:gd name="connsiteX0" fmla="*/ 6737 w 2415011"/>
                  <a:gd name="connsiteY0" fmla="*/ 373066 h 1202845"/>
                  <a:gd name="connsiteX1" fmla="*/ 469287 w 2415011"/>
                  <a:gd name="connsiteY1" fmla="*/ 368625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1597 w 2415011"/>
                  <a:gd name="connsiteY4" fmla="*/ 867648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  <a:gd name="connsiteX0" fmla="*/ 6737 w 2415011"/>
                  <a:gd name="connsiteY0" fmla="*/ 373066 h 1202845"/>
                  <a:gd name="connsiteX1" fmla="*/ 469287 w 2415011"/>
                  <a:gd name="connsiteY1" fmla="*/ 368625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1597 w 2415011"/>
                  <a:gd name="connsiteY4" fmla="*/ 867648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  <a:gd name="connsiteX0" fmla="*/ 6737 w 2415011"/>
                  <a:gd name="connsiteY0" fmla="*/ 373066 h 1202845"/>
                  <a:gd name="connsiteX1" fmla="*/ 469287 w 2415011"/>
                  <a:gd name="connsiteY1" fmla="*/ 368625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1597 w 2415011"/>
                  <a:gd name="connsiteY4" fmla="*/ 867648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  <a:gd name="connsiteX0" fmla="*/ 6737 w 2415011"/>
                  <a:gd name="connsiteY0" fmla="*/ 373066 h 1202845"/>
                  <a:gd name="connsiteX1" fmla="*/ 469287 w 2415011"/>
                  <a:gd name="connsiteY1" fmla="*/ 368625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0630 w 2415011"/>
                  <a:gd name="connsiteY4" fmla="*/ 748342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  <a:gd name="connsiteX0" fmla="*/ 6737 w 2415011"/>
                  <a:gd name="connsiteY0" fmla="*/ 373066 h 1202845"/>
                  <a:gd name="connsiteX1" fmla="*/ 458174 w 2415011"/>
                  <a:gd name="connsiteY1" fmla="*/ 505211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0630 w 2415011"/>
                  <a:gd name="connsiteY4" fmla="*/ 748342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  <a:gd name="connsiteX0" fmla="*/ 6737 w 2415011"/>
                  <a:gd name="connsiteY0" fmla="*/ 373066 h 1202845"/>
                  <a:gd name="connsiteX1" fmla="*/ 458174 w 2415011"/>
                  <a:gd name="connsiteY1" fmla="*/ 505211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0630 w 2415011"/>
                  <a:gd name="connsiteY4" fmla="*/ 748342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5011" h="1202845">
                    <a:moveTo>
                      <a:pt x="6737" y="373066"/>
                    </a:moveTo>
                    <a:cubicBezTo>
                      <a:pt x="305930" y="459077"/>
                      <a:pt x="344810" y="513460"/>
                      <a:pt x="458174" y="505211"/>
                    </a:cubicBezTo>
                    <a:cubicBezTo>
                      <a:pt x="1192602" y="500503"/>
                      <a:pt x="1758960" y="161462"/>
                      <a:pt x="2415011" y="0"/>
                    </a:cubicBezTo>
                    <a:lnTo>
                      <a:pt x="2415011" y="1202845"/>
                    </a:lnTo>
                    <a:cubicBezTo>
                      <a:pt x="1772023" y="1080925"/>
                      <a:pt x="1188932" y="739634"/>
                      <a:pt x="480630" y="748342"/>
                    </a:cubicBezTo>
                    <a:lnTo>
                      <a:pt x="0" y="880651"/>
                    </a:lnTo>
                    <a:cubicBezTo>
                      <a:pt x="0" y="479703"/>
                      <a:pt x="6737" y="774014"/>
                      <a:pt x="6737" y="3730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8989">
                      <a:alpha val="50000"/>
                    </a:srgbClr>
                  </a:gs>
                  <a:gs pos="19000">
                    <a:srgbClr val="FF0000"/>
                  </a:gs>
                  <a:gs pos="82000">
                    <a:srgbClr val="FFB3B3">
                      <a:alpha val="50000"/>
                    </a:srgbClr>
                  </a:gs>
                  <a:gs pos="37000">
                    <a:srgbClr val="FF7575">
                      <a:alpha val="46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350" dirty="0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28FD0B44-4D96-6C2B-9158-E1B9D74549F5}"/>
                  </a:ext>
                </a:extLst>
              </p:cNvPr>
              <p:cNvGrpSpPr/>
              <p:nvPr/>
            </p:nvGrpSpPr>
            <p:grpSpPr>
              <a:xfrm>
                <a:off x="1794157" y="4168667"/>
                <a:ext cx="3470610" cy="576683"/>
                <a:chOff x="2035457" y="5425967"/>
                <a:chExt cx="3470610" cy="576683"/>
              </a:xfrm>
            </p:grpSpPr>
            <p:sp>
              <p:nvSpPr>
                <p:cNvPr id="17" name="Isosceles Triangle 1935 2 1">
                  <a:extLst>
                    <a:ext uri="{FF2B5EF4-FFF2-40B4-BE49-F238E27FC236}">
                      <a16:creationId xmlns:a16="http://schemas.microsoft.com/office/drawing/2014/main" id="{B479AE39-C550-6D88-C1EC-0E438BEECE0A}"/>
                    </a:ext>
                  </a:extLst>
                </p:cNvPr>
                <p:cNvSpPr/>
                <p:nvPr/>
              </p:nvSpPr>
              <p:spPr>
                <a:xfrm rot="16200000">
                  <a:off x="3491371" y="3987955"/>
                  <a:ext cx="576683" cy="3452708"/>
                </a:xfrm>
                <a:custGeom>
                  <a:avLst/>
                  <a:gdLst>
                    <a:gd name="connsiteX0" fmla="*/ 0 w 280264"/>
                    <a:gd name="connsiteY0" fmla="*/ 2114645 h 2114645"/>
                    <a:gd name="connsiteX1" fmla="*/ 147038 w 280264"/>
                    <a:gd name="connsiteY1" fmla="*/ 0 h 2114645"/>
                    <a:gd name="connsiteX2" fmla="*/ 280264 w 280264"/>
                    <a:gd name="connsiteY2" fmla="*/ 2114645 h 2114645"/>
                    <a:gd name="connsiteX3" fmla="*/ 0 w 280264"/>
                    <a:gd name="connsiteY3" fmla="*/ 2114645 h 2114645"/>
                    <a:gd name="connsiteX0" fmla="*/ 0 w 280264"/>
                    <a:gd name="connsiteY0" fmla="*/ 2114645 h 2114645"/>
                    <a:gd name="connsiteX1" fmla="*/ 147038 w 280264"/>
                    <a:gd name="connsiteY1" fmla="*/ 0 h 2114645"/>
                    <a:gd name="connsiteX2" fmla="*/ 280264 w 280264"/>
                    <a:gd name="connsiteY2" fmla="*/ 2114645 h 2114645"/>
                    <a:gd name="connsiteX3" fmla="*/ 153259 w 280264"/>
                    <a:gd name="connsiteY3" fmla="*/ 2112608 h 2114645"/>
                    <a:gd name="connsiteX4" fmla="*/ 0 w 280264"/>
                    <a:gd name="connsiteY4" fmla="*/ 2114645 h 2114645"/>
                    <a:gd name="connsiteX0" fmla="*/ 0 w 280264"/>
                    <a:gd name="connsiteY0" fmla="*/ 2114645 h 2200718"/>
                    <a:gd name="connsiteX1" fmla="*/ 147038 w 280264"/>
                    <a:gd name="connsiteY1" fmla="*/ 0 h 2200718"/>
                    <a:gd name="connsiteX2" fmla="*/ 280264 w 280264"/>
                    <a:gd name="connsiteY2" fmla="*/ 2114645 h 2200718"/>
                    <a:gd name="connsiteX3" fmla="*/ 160404 w 280264"/>
                    <a:gd name="connsiteY3" fmla="*/ 2200718 h 2200718"/>
                    <a:gd name="connsiteX4" fmla="*/ 0 w 280264"/>
                    <a:gd name="connsiteY4" fmla="*/ 2114645 h 2200718"/>
                    <a:gd name="connsiteX0" fmla="*/ 0 w 280264"/>
                    <a:gd name="connsiteY0" fmla="*/ 2114645 h 2200718"/>
                    <a:gd name="connsiteX1" fmla="*/ 147038 w 280264"/>
                    <a:gd name="connsiteY1" fmla="*/ 0 h 2200718"/>
                    <a:gd name="connsiteX2" fmla="*/ 280264 w 280264"/>
                    <a:gd name="connsiteY2" fmla="*/ 2114645 h 2200718"/>
                    <a:gd name="connsiteX3" fmla="*/ 160404 w 280264"/>
                    <a:gd name="connsiteY3" fmla="*/ 2200718 h 2200718"/>
                    <a:gd name="connsiteX4" fmla="*/ 0 w 280264"/>
                    <a:gd name="connsiteY4" fmla="*/ 2114645 h 2200718"/>
                    <a:gd name="connsiteX0" fmla="*/ 0 w 280264"/>
                    <a:gd name="connsiteY0" fmla="*/ 2114645 h 2200718"/>
                    <a:gd name="connsiteX1" fmla="*/ 147038 w 280264"/>
                    <a:gd name="connsiteY1" fmla="*/ 0 h 2200718"/>
                    <a:gd name="connsiteX2" fmla="*/ 280264 w 280264"/>
                    <a:gd name="connsiteY2" fmla="*/ 2114645 h 2200718"/>
                    <a:gd name="connsiteX3" fmla="*/ 160404 w 280264"/>
                    <a:gd name="connsiteY3" fmla="*/ 2200718 h 2200718"/>
                    <a:gd name="connsiteX4" fmla="*/ 0 w 280264"/>
                    <a:gd name="connsiteY4" fmla="*/ 2114645 h 2200718"/>
                    <a:gd name="connsiteX0" fmla="*/ 0 w 280264"/>
                    <a:gd name="connsiteY0" fmla="*/ 2114645 h 2200718"/>
                    <a:gd name="connsiteX1" fmla="*/ 147038 w 280264"/>
                    <a:gd name="connsiteY1" fmla="*/ 0 h 2200718"/>
                    <a:gd name="connsiteX2" fmla="*/ 280264 w 280264"/>
                    <a:gd name="connsiteY2" fmla="*/ 2114645 h 2200718"/>
                    <a:gd name="connsiteX3" fmla="*/ 160404 w 280264"/>
                    <a:gd name="connsiteY3" fmla="*/ 2200718 h 2200718"/>
                    <a:gd name="connsiteX4" fmla="*/ 0 w 280264"/>
                    <a:gd name="connsiteY4" fmla="*/ 2114645 h 2200718"/>
                    <a:gd name="connsiteX0" fmla="*/ 0 w 280808"/>
                    <a:gd name="connsiteY0" fmla="*/ 2114645 h 2200718"/>
                    <a:gd name="connsiteX1" fmla="*/ 147038 w 280808"/>
                    <a:gd name="connsiteY1" fmla="*/ 0 h 2200718"/>
                    <a:gd name="connsiteX2" fmla="*/ 280264 w 280808"/>
                    <a:gd name="connsiteY2" fmla="*/ 2114645 h 2200718"/>
                    <a:gd name="connsiteX3" fmla="*/ 160404 w 280808"/>
                    <a:gd name="connsiteY3" fmla="*/ 2200718 h 2200718"/>
                    <a:gd name="connsiteX4" fmla="*/ 0 w 280808"/>
                    <a:gd name="connsiteY4" fmla="*/ 2114645 h 2200718"/>
                    <a:gd name="connsiteX0" fmla="*/ 290 w 281098"/>
                    <a:gd name="connsiteY0" fmla="*/ 2114645 h 2200718"/>
                    <a:gd name="connsiteX1" fmla="*/ 147328 w 281098"/>
                    <a:gd name="connsiteY1" fmla="*/ 0 h 2200718"/>
                    <a:gd name="connsiteX2" fmla="*/ 280554 w 281098"/>
                    <a:gd name="connsiteY2" fmla="*/ 2114645 h 2200718"/>
                    <a:gd name="connsiteX3" fmla="*/ 160694 w 281098"/>
                    <a:gd name="connsiteY3" fmla="*/ 2200718 h 2200718"/>
                    <a:gd name="connsiteX4" fmla="*/ 290 w 281098"/>
                    <a:gd name="connsiteY4" fmla="*/ 2114645 h 2200718"/>
                    <a:gd name="connsiteX0" fmla="*/ 290 w 283172"/>
                    <a:gd name="connsiteY0" fmla="*/ 2114645 h 2200718"/>
                    <a:gd name="connsiteX1" fmla="*/ 147328 w 283172"/>
                    <a:gd name="connsiteY1" fmla="*/ 0 h 2200718"/>
                    <a:gd name="connsiteX2" fmla="*/ 280554 w 283172"/>
                    <a:gd name="connsiteY2" fmla="*/ 2114645 h 2200718"/>
                    <a:gd name="connsiteX3" fmla="*/ 160694 w 283172"/>
                    <a:gd name="connsiteY3" fmla="*/ 2200718 h 2200718"/>
                    <a:gd name="connsiteX4" fmla="*/ 290 w 283172"/>
                    <a:gd name="connsiteY4" fmla="*/ 2114645 h 2200718"/>
                    <a:gd name="connsiteX0" fmla="*/ 472 w 282508"/>
                    <a:gd name="connsiteY0" fmla="*/ 2114645 h 2255486"/>
                    <a:gd name="connsiteX1" fmla="*/ 147510 w 282508"/>
                    <a:gd name="connsiteY1" fmla="*/ 0 h 2255486"/>
                    <a:gd name="connsiteX2" fmla="*/ 280736 w 282508"/>
                    <a:gd name="connsiteY2" fmla="*/ 2114645 h 2255486"/>
                    <a:gd name="connsiteX3" fmla="*/ 156114 w 282508"/>
                    <a:gd name="connsiteY3" fmla="*/ 2255486 h 2255486"/>
                    <a:gd name="connsiteX4" fmla="*/ 472 w 282508"/>
                    <a:gd name="connsiteY4" fmla="*/ 2114645 h 2255486"/>
                    <a:gd name="connsiteX0" fmla="*/ 1629 w 282259"/>
                    <a:gd name="connsiteY0" fmla="*/ 2114645 h 2454857"/>
                    <a:gd name="connsiteX1" fmla="*/ 148667 w 282259"/>
                    <a:gd name="connsiteY1" fmla="*/ 0 h 2454857"/>
                    <a:gd name="connsiteX2" fmla="*/ 281893 w 282259"/>
                    <a:gd name="connsiteY2" fmla="*/ 2114645 h 2454857"/>
                    <a:gd name="connsiteX3" fmla="*/ 143880 w 282259"/>
                    <a:gd name="connsiteY3" fmla="*/ 2454857 h 2454857"/>
                    <a:gd name="connsiteX4" fmla="*/ 1629 w 282259"/>
                    <a:gd name="connsiteY4" fmla="*/ 2114645 h 2454857"/>
                    <a:gd name="connsiteX0" fmla="*/ 1629 w 282259"/>
                    <a:gd name="connsiteY0" fmla="*/ 2114645 h 2454857"/>
                    <a:gd name="connsiteX1" fmla="*/ 148667 w 282259"/>
                    <a:gd name="connsiteY1" fmla="*/ 0 h 2454857"/>
                    <a:gd name="connsiteX2" fmla="*/ 163485 w 282259"/>
                    <a:gd name="connsiteY2" fmla="*/ 133004 h 2454857"/>
                    <a:gd name="connsiteX3" fmla="*/ 281893 w 282259"/>
                    <a:gd name="connsiteY3" fmla="*/ 2114645 h 2454857"/>
                    <a:gd name="connsiteX4" fmla="*/ 143880 w 282259"/>
                    <a:gd name="connsiteY4" fmla="*/ 2454857 h 2454857"/>
                    <a:gd name="connsiteX5" fmla="*/ 1629 w 282259"/>
                    <a:gd name="connsiteY5" fmla="*/ 2114645 h 2454857"/>
                    <a:gd name="connsiteX0" fmla="*/ 1629 w 282259"/>
                    <a:gd name="connsiteY0" fmla="*/ 2172400 h 2512612"/>
                    <a:gd name="connsiteX1" fmla="*/ 123472 w 282259"/>
                    <a:gd name="connsiteY1" fmla="*/ 0 h 2512612"/>
                    <a:gd name="connsiteX2" fmla="*/ 163485 w 282259"/>
                    <a:gd name="connsiteY2" fmla="*/ 190759 h 2512612"/>
                    <a:gd name="connsiteX3" fmla="*/ 281893 w 282259"/>
                    <a:gd name="connsiteY3" fmla="*/ 2172400 h 2512612"/>
                    <a:gd name="connsiteX4" fmla="*/ 143880 w 282259"/>
                    <a:gd name="connsiteY4" fmla="*/ 2512612 h 2512612"/>
                    <a:gd name="connsiteX5" fmla="*/ 1629 w 282259"/>
                    <a:gd name="connsiteY5" fmla="*/ 2172400 h 2512612"/>
                    <a:gd name="connsiteX0" fmla="*/ 1629 w 282259"/>
                    <a:gd name="connsiteY0" fmla="*/ 2172400 h 2512612"/>
                    <a:gd name="connsiteX1" fmla="*/ 123472 w 282259"/>
                    <a:gd name="connsiteY1" fmla="*/ 0 h 2512612"/>
                    <a:gd name="connsiteX2" fmla="*/ 166634 w 282259"/>
                    <a:gd name="connsiteY2" fmla="*/ 17494 h 2512612"/>
                    <a:gd name="connsiteX3" fmla="*/ 281893 w 282259"/>
                    <a:gd name="connsiteY3" fmla="*/ 2172400 h 2512612"/>
                    <a:gd name="connsiteX4" fmla="*/ 143880 w 282259"/>
                    <a:gd name="connsiteY4" fmla="*/ 2512612 h 2512612"/>
                    <a:gd name="connsiteX5" fmla="*/ 1629 w 282259"/>
                    <a:gd name="connsiteY5" fmla="*/ 2172400 h 2512612"/>
                    <a:gd name="connsiteX0" fmla="*/ 1629 w 282259"/>
                    <a:gd name="connsiteY0" fmla="*/ 2172400 h 2512612"/>
                    <a:gd name="connsiteX1" fmla="*/ 123472 w 282259"/>
                    <a:gd name="connsiteY1" fmla="*/ 0 h 2512612"/>
                    <a:gd name="connsiteX2" fmla="*/ 166634 w 282259"/>
                    <a:gd name="connsiteY2" fmla="*/ 17494 h 2512612"/>
                    <a:gd name="connsiteX3" fmla="*/ 176083 w 282259"/>
                    <a:gd name="connsiteY3" fmla="*/ 196534 h 2512612"/>
                    <a:gd name="connsiteX4" fmla="*/ 281893 w 282259"/>
                    <a:gd name="connsiteY4" fmla="*/ 2172400 h 2512612"/>
                    <a:gd name="connsiteX5" fmla="*/ 143880 w 282259"/>
                    <a:gd name="connsiteY5" fmla="*/ 2512612 h 2512612"/>
                    <a:gd name="connsiteX6" fmla="*/ 1629 w 282259"/>
                    <a:gd name="connsiteY6" fmla="*/ 2172400 h 2512612"/>
                    <a:gd name="connsiteX0" fmla="*/ 1629 w 282259"/>
                    <a:gd name="connsiteY0" fmla="*/ 2172400 h 2512612"/>
                    <a:gd name="connsiteX1" fmla="*/ 113095 w 282259"/>
                    <a:gd name="connsiteY1" fmla="*/ 202310 h 2512612"/>
                    <a:gd name="connsiteX2" fmla="*/ 123472 w 282259"/>
                    <a:gd name="connsiteY2" fmla="*/ 0 h 2512612"/>
                    <a:gd name="connsiteX3" fmla="*/ 166634 w 282259"/>
                    <a:gd name="connsiteY3" fmla="*/ 17494 h 2512612"/>
                    <a:gd name="connsiteX4" fmla="*/ 176083 w 282259"/>
                    <a:gd name="connsiteY4" fmla="*/ 196534 h 2512612"/>
                    <a:gd name="connsiteX5" fmla="*/ 281893 w 282259"/>
                    <a:gd name="connsiteY5" fmla="*/ 2172400 h 2512612"/>
                    <a:gd name="connsiteX6" fmla="*/ 143880 w 282259"/>
                    <a:gd name="connsiteY6" fmla="*/ 2512612 h 2512612"/>
                    <a:gd name="connsiteX7" fmla="*/ 1629 w 282259"/>
                    <a:gd name="connsiteY7" fmla="*/ 2172400 h 2512612"/>
                    <a:gd name="connsiteX0" fmla="*/ 1629 w 282259"/>
                    <a:gd name="connsiteY0" fmla="*/ 2172400 h 2512612"/>
                    <a:gd name="connsiteX1" fmla="*/ 122543 w 282259"/>
                    <a:gd name="connsiteY1" fmla="*/ 202310 h 2512612"/>
                    <a:gd name="connsiteX2" fmla="*/ 123472 w 282259"/>
                    <a:gd name="connsiteY2" fmla="*/ 0 h 2512612"/>
                    <a:gd name="connsiteX3" fmla="*/ 166634 w 282259"/>
                    <a:gd name="connsiteY3" fmla="*/ 17494 h 2512612"/>
                    <a:gd name="connsiteX4" fmla="*/ 176083 w 282259"/>
                    <a:gd name="connsiteY4" fmla="*/ 196534 h 2512612"/>
                    <a:gd name="connsiteX5" fmla="*/ 281893 w 282259"/>
                    <a:gd name="connsiteY5" fmla="*/ 2172400 h 2512612"/>
                    <a:gd name="connsiteX6" fmla="*/ 143880 w 282259"/>
                    <a:gd name="connsiteY6" fmla="*/ 2512612 h 2512612"/>
                    <a:gd name="connsiteX7" fmla="*/ 1629 w 282259"/>
                    <a:gd name="connsiteY7" fmla="*/ 2172400 h 2512612"/>
                    <a:gd name="connsiteX0" fmla="*/ 1629 w 282259"/>
                    <a:gd name="connsiteY0" fmla="*/ 2172400 h 2512612"/>
                    <a:gd name="connsiteX1" fmla="*/ 122543 w 282259"/>
                    <a:gd name="connsiteY1" fmla="*/ 202310 h 2512612"/>
                    <a:gd name="connsiteX2" fmla="*/ 123472 w 282259"/>
                    <a:gd name="connsiteY2" fmla="*/ 0 h 2512612"/>
                    <a:gd name="connsiteX3" fmla="*/ 166634 w 282259"/>
                    <a:gd name="connsiteY3" fmla="*/ 17494 h 2512612"/>
                    <a:gd name="connsiteX4" fmla="*/ 163486 w 282259"/>
                    <a:gd name="connsiteY4" fmla="*/ 196534 h 2512612"/>
                    <a:gd name="connsiteX5" fmla="*/ 281893 w 282259"/>
                    <a:gd name="connsiteY5" fmla="*/ 2172400 h 2512612"/>
                    <a:gd name="connsiteX6" fmla="*/ 143880 w 282259"/>
                    <a:gd name="connsiteY6" fmla="*/ 2512612 h 2512612"/>
                    <a:gd name="connsiteX7" fmla="*/ 1629 w 282259"/>
                    <a:gd name="connsiteY7" fmla="*/ 2172400 h 2512612"/>
                    <a:gd name="connsiteX0" fmla="*/ 1629 w 282259"/>
                    <a:gd name="connsiteY0" fmla="*/ 2172400 h 2512612"/>
                    <a:gd name="connsiteX1" fmla="*/ 122543 w 282259"/>
                    <a:gd name="connsiteY1" fmla="*/ 202310 h 2512612"/>
                    <a:gd name="connsiteX2" fmla="*/ 123472 w 282259"/>
                    <a:gd name="connsiteY2" fmla="*/ 0 h 2512612"/>
                    <a:gd name="connsiteX3" fmla="*/ 166634 w 282259"/>
                    <a:gd name="connsiteY3" fmla="*/ 17494 h 2512612"/>
                    <a:gd name="connsiteX4" fmla="*/ 163486 w 282259"/>
                    <a:gd name="connsiteY4" fmla="*/ 196534 h 2512612"/>
                    <a:gd name="connsiteX5" fmla="*/ 281893 w 282259"/>
                    <a:gd name="connsiteY5" fmla="*/ 2172400 h 2512612"/>
                    <a:gd name="connsiteX6" fmla="*/ 143880 w 282259"/>
                    <a:gd name="connsiteY6" fmla="*/ 2512612 h 2512612"/>
                    <a:gd name="connsiteX7" fmla="*/ 1629 w 282259"/>
                    <a:gd name="connsiteY7" fmla="*/ 2172400 h 2512612"/>
                    <a:gd name="connsiteX0" fmla="*/ 1629 w 282259"/>
                    <a:gd name="connsiteY0" fmla="*/ 2172400 h 2512612"/>
                    <a:gd name="connsiteX1" fmla="*/ 122543 w 282259"/>
                    <a:gd name="connsiteY1" fmla="*/ 202310 h 2512612"/>
                    <a:gd name="connsiteX2" fmla="*/ 123472 w 282259"/>
                    <a:gd name="connsiteY2" fmla="*/ 0 h 2512612"/>
                    <a:gd name="connsiteX3" fmla="*/ 166634 w 282259"/>
                    <a:gd name="connsiteY3" fmla="*/ 17494 h 2512612"/>
                    <a:gd name="connsiteX4" fmla="*/ 163486 w 282259"/>
                    <a:gd name="connsiteY4" fmla="*/ 196534 h 2512612"/>
                    <a:gd name="connsiteX5" fmla="*/ 281893 w 282259"/>
                    <a:gd name="connsiteY5" fmla="*/ 2172400 h 2512612"/>
                    <a:gd name="connsiteX6" fmla="*/ 143880 w 282259"/>
                    <a:gd name="connsiteY6" fmla="*/ 2512612 h 2512612"/>
                    <a:gd name="connsiteX7" fmla="*/ 1629 w 282259"/>
                    <a:gd name="connsiteY7" fmla="*/ 2172400 h 2512612"/>
                    <a:gd name="connsiteX0" fmla="*/ 1629 w 282259"/>
                    <a:gd name="connsiteY0" fmla="*/ 2158783 h 2498995"/>
                    <a:gd name="connsiteX1" fmla="*/ 122543 w 282259"/>
                    <a:gd name="connsiteY1" fmla="*/ 188693 h 2498995"/>
                    <a:gd name="connsiteX2" fmla="*/ 123472 w 282259"/>
                    <a:gd name="connsiteY2" fmla="*/ 0 h 2498995"/>
                    <a:gd name="connsiteX3" fmla="*/ 166634 w 282259"/>
                    <a:gd name="connsiteY3" fmla="*/ 3877 h 2498995"/>
                    <a:gd name="connsiteX4" fmla="*/ 163486 w 282259"/>
                    <a:gd name="connsiteY4" fmla="*/ 182917 h 2498995"/>
                    <a:gd name="connsiteX5" fmla="*/ 281893 w 282259"/>
                    <a:gd name="connsiteY5" fmla="*/ 2158783 h 2498995"/>
                    <a:gd name="connsiteX6" fmla="*/ 143880 w 282259"/>
                    <a:gd name="connsiteY6" fmla="*/ 2498995 h 2498995"/>
                    <a:gd name="connsiteX7" fmla="*/ 1629 w 282259"/>
                    <a:gd name="connsiteY7" fmla="*/ 2158783 h 2498995"/>
                    <a:gd name="connsiteX0" fmla="*/ 1629 w 282259"/>
                    <a:gd name="connsiteY0" fmla="*/ 2158783 h 2498995"/>
                    <a:gd name="connsiteX1" fmla="*/ 124664 w 282259"/>
                    <a:gd name="connsiteY1" fmla="*/ 175076 h 2498995"/>
                    <a:gd name="connsiteX2" fmla="*/ 123472 w 282259"/>
                    <a:gd name="connsiteY2" fmla="*/ 0 h 2498995"/>
                    <a:gd name="connsiteX3" fmla="*/ 166634 w 282259"/>
                    <a:gd name="connsiteY3" fmla="*/ 3877 h 2498995"/>
                    <a:gd name="connsiteX4" fmla="*/ 163486 w 282259"/>
                    <a:gd name="connsiteY4" fmla="*/ 182917 h 2498995"/>
                    <a:gd name="connsiteX5" fmla="*/ 281893 w 282259"/>
                    <a:gd name="connsiteY5" fmla="*/ 2158783 h 2498995"/>
                    <a:gd name="connsiteX6" fmla="*/ 143880 w 282259"/>
                    <a:gd name="connsiteY6" fmla="*/ 2498995 h 2498995"/>
                    <a:gd name="connsiteX7" fmla="*/ 1629 w 282259"/>
                    <a:gd name="connsiteY7" fmla="*/ 2158783 h 2498995"/>
                    <a:gd name="connsiteX0" fmla="*/ 1629 w 282259"/>
                    <a:gd name="connsiteY0" fmla="*/ 2554649 h 2894861"/>
                    <a:gd name="connsiteX1" fmla="*/ 124664 w 282259"/>
                    <a:gd name="connsiteY1" fmla="*/ 570942 h 2894861"/>
                    <a:gd name="connsiteX2" fmla="*/ 123472 w 282259"/>
                    <a:gd name="connsiteY2" fmla="*/ 395866 h 2894861"/>
                    <a:gd name="connsiteX3" fmla="*/ 168225 w 282259"/>
                    <a:gd name="connsiteY3" fmla="*/ 0 h 2894861"/>
                    <a:gd name="connsiteX4" fmla="*/ 163486 w 282259"/>
                    <a:gd name="connsiteY4" fmla="*/ 578783 h 2894861"/>
                    <a:gd name="connsiteX5" fmla="*/ 281893 w 282259"/>
                    <a:gd name="connsiteY5" fmla="*/ 2554649 h 2894861"/>
                    <a:gd name="connsiteX6" fmla="*/ 143880 w 282259"/>
                    <a:gd name="connsiteY6" fmla="*/ 2894861 h 2894861"/>
                    <a:gd name="connsiteX7" fmla="*/ 1629 w 282259"/>
                    <a:gd name="connsiteY7" fmla="*/ 2554649 h 2894861"/>
                    <a:gd name="connsiteX0" fmla="*/ 1629 w 282259"/>
                    <a:gd name="connsiteY0" fmla="*/ 2561442 h 2901654"/>
                    <a:gd name="connsiteX1" fmla="*/ 124664 w 282259"/>
                    <a:gd name="connsiteY1" fmla="*/ 577735 h 2901654"/>
                    <a:gd name="connsiteX2" fmla="*/ 121881 w 282259"/>
                    <a:gd name="connsiteY2" fmla="*/ 0 h 2901654"/>
                    <a:gd name="connsiteX3" fmla="*/ 168225 w 282259"/>
                    <a:gd name="connsiteY3" fmla="*/ 6793 h 2901654"/>
                    <a:gd name="connsiteX4" fmla="*/ 163486 w 282259"/>
                    <a:gd name="connsiteY4" fmla="*/ 585576 h 2901654"/>
                    <a:gd name="connsiteX5" fmla="*/ 281893 w 282259"/>
                    <a:gd name="connsiteY5" fmla="*/ 2561442 h 2901654"/>
                    <a:gd name="connsiteX6" fmla="*/ 143880 w 282259"/>
                    <a:gd name="connsiteY6" fmla="*/ 2901654 h 2901654"/>
                    <a:gd name="connsiteX7" fmla="*/ 1629 w 282259"/>
                    <a:gd name="connsiteY7" fmla="*/ 2561442 h 2901654"/>
                    <a:gd name="connsiteX0" fmla="*/ 1629 w 282259"/>
                    <a:gd name="connsiteY0" fmla="*/ 2670986 h 3011198"/>
                    <a:gd name="connsiteX1" fmla="*/ 124664 w 282259"/>
                    <a:gd name="connsiteY1" fmla="*/ 687279 h 3011198"/>
                    <a:gd name="connsiteX2" fmla="*/ 121881 w 282259"/>
                    <a:gd name="connsiteY2" fmla="*/ 109544 h 3011198"/>
                    <a:gd name="connsiteX3" fmla="*/ 210844 w 282259"/>
                    <a:gd name="connsiteY3" fmla="*/ 33 h 3011198"/>
                    <a:gd name="connsiteX4" fmla="*/ 163486 w 282259"/>
                    <a:gd name="connsiteY4" fmla="*/ 695120 h 3011198"/>
                    <a:gd name="connsiteX5" fmla="*/ 281893 w 282259"/>
                    <a:gd name="connsiteY5" fmla="*/ 2670986 h 3011198"/>
                    <a:gd name="connsiteX6" fmla="*/ 143880 w 282259"/>
                    <a:gd name="connsiteY6" fmla="*/ 3011198 h 3011198"/>
                    <a:gd name="connsiteX7" fmla="*/ 1629 w 282259"/>
                    <a:gd name="connsiteY7" fmla="*/ 2670986 h 3011198"/>
                    <a:gd name="connsiteX0" fmla="*/ 1629 w 282259"/>
                    <a:gd name="connsiteY0" fmla="*/ 2671196 h 3011408"/>
                    <a:gd name="connsiteX1" fmla="*/ 124664 w 282259"/>
                    <a:gd name="connsiteY1" fmla="*/ 687489 h 3011408"/>
                    <a:gd name="connsiteX2" fmla="*/ 48008 w 282259"/>
                    <a:gd name="connsiteY2" fmla="*/ 10063 h 3011408"/>
                    <a:gd name="connsiteX3" fmla="*/ 210844 w 282259"/>
                    <a:gd name="connsiteY3" fmla="*/ 243 h 3011408"/>
                    <a:gd name="connsiteX4" fmla="*/ 163486 w 282259"/>
                    <a:gd name="connsiteY4" fmla="*/ 695330 h 3011408"/>
                    <a:gd name="connsiteX5" fmla="*/ 281893 w 282259"/>
                    <a:gd name="connsiteY5" fmla="*/ 2671196 h 3011408"/>
                    <a:gd name="connsiteX6" fmla="*/ 143880 w 282259"/>
                    <a:gd name="connsiteY6" fmla="*/ 3011408 h 3011408"/>
                    <a:gd name="connsiteX7" fmla="*/ 1629 w 282259"/>
                    <a:gd name="connsiteY7" fmla="*/ 2671196 h 3011408"/>
                    <a:gd name="connsiteX0" fmla="*/ 1629 w 282259"/>
                    <a:gd name="connsiteY0" fmla="*/ 2671196 h 3011408"/>
                    <a:gd name="connsiteX1" fmla="*/ 124664 w 282259"/>
                    <a:gd name="connsiteY1" fmla="*/ 687489 h 3011408"/>
                    <a:gd name="connsiteX2" fmla="*/ 48008 w 282259"/>
                    <a:gd name="connsiteY2" fmla="*/ 10063 h 3011408"/>
                    <a:gd name="connsiteX3" fmla="*/ 210844 w 282259"/>
                    <a:gd name="connsiteY3" fmla="*/ 243 h 3011408"/>
                    <a:gd name="connsiteX4" fmla="*/ 200421 w 282259"/>
                    <a:gd name="connsiteY4" fmla="*/ 695333 h 3011408"/>
                    <a:gd name="connsiteX5" fmla="*/ 281893 w 282259"/>
                    <a:gd name="connsiteY5" fmla="*/ 2671196 h 3011408"/>
                    <a:gd name="connsiteX6" fmla="*/ 143880 w 282259"/>
                    <a:gd name="connsiteY6" fmla="*/ 3011408 h 3011408"/>
                    <a:gd name="connsiteX7" fmla="*/ 1629 w 282259"/>
                    <a:gd name="connsiteY7" fmla="*/ 2671196 h 3011408"/>
                    <a:gd name="connsiteX0" fmla="*/ 1629 w 282259"/>
                    <a:gd name="connsiteY0" fmla="*/ 2671196 h 3011408"/>
                    <a:gd name="connsiteX1" fmla="*/ 73520 w 282259"/>
                    <a:gd name="connsiteY1" fmla="*/ 687492 h 3011408"/>
                    <a:gd name="connsiteX2" fmla="*/ 48008 w 282259"/>
                    <a:gd name="connsiteY2" fmla="*/ 10063 h 3011408"/>
                    <a:gd name="connsiteX3" fmla="*/ 210844 w 282259"/>
                    <a:gd name="connsiteY3" fmla="*/ 243 h 3011408"/>
                    <a:gd name="connsiteX4" fmla="*/ 200421 w 282259"/>
                    <a:gd name="connsiteY4" fmla="*/ 695333 h 3011408"/>
                    <a:gd name="connsiteX5" fmla="*/ 281893 w 282259"/>
                    <a:gd name="connsiteY5" fmla="*/ 2671196 h 3011408"/>
                    <a:gd name="connsiteX6" fmla="*/ 143880 w 282259"/>
                    <a:gd name="connsiteY6" fmla="*/ 3011408 h 3011408"/>
                    <a:gd name="connsiteX7" fmla="*/ 1629 w 282259"/>
                    <a:gd name="connsiteY7" fmla="*/ 2671196 h 3011408"/>
                    <a:gd name="connsiteX0" fmla="*/ 1629 w 282259"/>
                    <a:gd name="connsiteY0" fmla="*/ 2671196 h 3011408"/>
                    <a:gd name="connsiteX1" fmla="*/ 73520 w 282259"/>
                    <a:gd name="connsiteY1" fmla="*/ 687492 h 3011408"/>
                    <a:gd name="connsiteX2" fmla="*/ 48008 w 282259"/>
                    <a:gd name="connsiteY2" fmla="*/ 10063 h 3011408"/>
                    <a:gd name="connsiteX3" fmla="*/ 210844 w 282259"/>
                    <a:gd name="connsiteY3" fmla="*/ 243 h 3011408"/>
                    <a:gd name="connsiteX4" fmla="*/ 194739 w 282259"/>
                    <a:gd name="connsiteY4" fmla="*/ 404570 h 3011408"/>
                    <a:gd name="connsiteX5" fmla="*/ 281893 w 282259"/>
                    <a:gd name="connsiteY5" fmla="*/ 2671196 h 3011408"/>
                    <a:gd name="connsiteX6" fmla="*/ 143880 w 282259"/>
                    <a:gd name="connsiteY6" fmla="*/ 3011408 h 3011408"/>
                    <a:gd name="connsiteX7" fmla="*/ 1629 w 282259"/>
                    <a:gd name="connsiteY7" fmla="*/ 2671196 h 3011408"/>
                    <a:gd name="connsiteX0" fmla="*/ 1629 w 282259"/>
                    <a:gd name="connsiteY0" fmla="*/ 2671196 h 3011408"/>
                    <a:gd name="connsiteX1" fmla="*/ 59314 w 282259"/>
                    <a:gd name="connsiteY1" fmla="*/ 351038 h 3011408"/>
                    <a:gd name="connsiteX2" fmla="*/ 48008 w 282259"/>
                    <a:gd name="connsiteY2" fmla="*/ 10063 h 3011408"/>
                    <a:gd name="connsiteX3" fmla="*/ 210844 w 282259"/>
                    <a:gd name="connsiteY3" fmla="*/ 243 h 3011408"/>
                    <a:gd name="connsiteX4" fmla="*/ 194739 w 282259"/>
                    <a:gd name="connsiteY4" fmla="*/ 404570 h 3011408"/>
                    <a:gd name="connsiteX5" fmla="*/ 281893 w 282259"/>
                    <a:gd name="connsiteY5" fmla="*/ 2671196 h 3011408"/>
                    <a:gd name="connsiteX6" fmla="*/ 143880 w 282259"/>
                    <a:gd name="connsiteY6" fmla="*/ 3011408 h 3011408"/>
                    <a:gd name="connsiteX7" fmla="*/ 1629 w 282259"/>
                    <a:gd name="connsiteY7" fmla="*/ 2671196 h 3011408"/>
                    <a:gd name="connsiteX0" fmla="*/ 1629 w 282259"/>
                    <a:gd name="connsiteY0" fmla="*/ 2671196 h 3011408"/>
                    <a:gd name="connsiteX1" fmla="*/ 59314 w 282259"/>
                    <a:gd name="connsiteY1" fmla="*/ 384270 h 3011408"/>
                    <a:gd name="connsiteX2" fmla="*/ 48008 w 282259"/>
                    <a:gd name="connsiteY2" fmla="*/ 10063 h 3011408"/>
                    <a:gd name="connsiteX3" fmla="*/ 210844 w 282259"/>
                    <a:gd name="connsiteY3" fmla="*/ 243 h 3011408"/>
                    <a:gd name="connsiteX4" fmla="*/ 194739 w 282259"/>
                    <a:gd name="connsiteY4" fmla="*/ 404570 h 3011408"/>
                    <a:gd name="connsiteX5" fmla="*/ 281893 w 282259"/>
                    <a:gd name="connsiteY5" fmla="*/ 2671196 h 3011408"/>
                    <a:gd name="connsiteX6" fmla="*/ 143880 w 282259"/>
                    <a:gd name="connsiteY6" fmla="*/ 3011408 h 3011408"/>
                    <a:gd name="connsiteX7" fmla="*/ 1629 w 282259"/>
                    <a:gd name="connsiteY7" fmla="*/ 2671196 h 3011408"/>
                    <a:gd name="connsiteX0" fmla="*/ 1629 w 318269"/>
                    <a:gd name="connsiteY0" fmla="*/ 2671196 h 3011408"/>
                    <a:gd name="connsiteX1" fmla="*/ 59314 w 318269"/>
                    <a:gd name="connsiteY1" fmla="*/ 384270 h 3011408"/>
                    <a:gd name="connsiteX2" fmla="*/ 48008 w 318269"/>
                    <a:gd name="connsiteY2" fmla="*/ 10063 h 3011408"/>
                    <a:gd name="connsiteX3" fmla="*/ 210844 w 318269"/>
                    <a:gd name="connsiteY3" fmla="*/ 243 h 3011408"/>
                    <a:gd name="connsiteX4" fmla="*/ 194739 w 318269"/>
                    <a:gd name="connsiteY4" fmla="*/ 404570 h 3011408"/>
                    <a:gd name="connsiteX5" fmla="*/ 318262 w 318269"/>
                    <a:gd name="connsiteY5" fmla="*/ 2671199 h 3011408"/>
                    <a:gd name="connsiteX6" fmla="*/ 143880 w 318269"/>
                    <a:gd name="connsiteY6" fmla="*/ 3011408 h 3011408"/>
                    <a:gd name="connsiteX7" fmla="*/ 1629 w 318269"/>
                    <a:gd name="connsiteY7" fmla="*/ 2671196 h 3011408"/>
                    <a:gd name="connsiteX0" fmla="*/ 128 w 344043"/>
                    <a:gd name="connsiteY0" fmla="*/ 2671199 h 3011408"/>
                    <a:gd name="connsiteX1" fmla="*/ 85088 w 344043"/>
                    <a:gd name="connsiteY1" fmla="*/ 384270 h 3011408"/>
                    <a:gd name="connsiteX2" fmla="*/ 73782 w 344043"/>
                    <a:gd name="connsiteY2" fmla="*/ 10063 h 3011408"/>
                    <a:gd name="connsiteX3" fmla="*/ 236618 w 344043"/>
                    <a:gd name="connsiteY3" fmla="*/ 243 h 3011408"/>
                    <a:gd name="connsiteX4" fmla="*/ 220513 w 344043"/>
                    <a:gd name="connsiteY4" fmla="*/ 404570 h 3011408"/>
                    <a:gd name="connsiteX5" fmla="*/ 344036 w 344043"/>
                    <a:gd name="connsiteY5" fmla="*/ 2671199 h 3011408"/>
                    <a:gd name="connsiteX6" fmla="*/ 169654 w 344043"/>
                    <a:gd name="connsiteY6" fmla="*/ 3011408 h 3011408"/>
                    <a:gd name="connsiteX7" fmla="*/ 128 w 344043"/>
                    <a:gd name="connsiteY7" fmla="*/ 2671199 h 3011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4043" h="3011408">
                      <a:moveTo>
                        <a:pt x="128" y="2671199"/>
                      </a:moveTo>
                      <a:cubicBezTo>
                        <a:pt x="40433" y="2014502"/>
                        <a:pt x="64937" y="1040967"/>
                        <a:pt x="85088" y="384270"/>
                      </a:cubicBezTo>
                      <a:cubicBezTo>
                        <a:pt x="85398" y="316833"/>
                        <a:pt x="73472" y="77500"/>
                        <a:pt x="73782" y="10063"/>
                      </a:cubicBezTo>
                      <a:cubicBezTo>
                        <a:pt x="89230" y="12327"/>
                        <a:pt x="221170" y="-2021"/>
                        <a:pt x="236618" y="243"/>
                      </a:cubicBezTo>
                      <a:cubicBezTo>
                        <a:pt x="235569" y="59923"/>
                        <a:pt x="221562" y="344890"/>
                        <a:pt x="220513" y="404570"/>
                      </a:cubicBezTo>
                      <a:cubicBezTo>
                        <a:pt x="236646" y="1074863"/>
                        <a:pt x="304567" y="2012577"/>
                        <a:pt x="344036" y="2671199"/>
                      </a:cubicBezTo>
                      <a:cubicBezTo>
                        <a:pt x="344564" y="2668934"/>
                        <a:pt x="319144" y="3008910"/>
                        <a:pt x="169654" y="3011408"/>
                      </a:cubicBezTo>
                      <a:cubicBezTo>
                        <a:pt x="4268" y="3011292"/>
                        <a:pt x="-1172" y="2661790"/>
                        <a:pt x="128" y="267119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5000">
                      <a:srgbClr val="923588">
                        <a:alpha val="80000"/>
                      </a:srgbClr>
                    </a:gs>
                    <a:gs pos="50000">
                      <a:schemeClr val="accent5">
                        <a:lumMod val="60000"/>
                        <a:lumOff val="40000"/>
                        <a:alpha val="60000"/>
                      </a:schemeClr>
                    </a:gs>
                    <a:gs pos="0">
                      <a:schemeClr val="accent5">
                        <a:lumMod val="75000"/>
                        <a:alpha val="0"/>
                      </a:schemeClr>
                    </a:gs>
                    <a:gs pos="100000">
                      <a:schemeClr val="accent5">
                        <a:lumMod val="60000"/>
                        <a:lumOff val="40000"/>
                        <a:alpha val="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  <a:effectLst>
                  <a:glow>
                    <a:schemeClr val="accent2">
                      <a:satMod val="175000"/>
                      <a:alpha val="40000"/>
                    </a:schemeClr>
                  </a:glow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E18D7405-1021-AD5E-E55C-1F28BA631AFD}"/>
                    </a:ext>
                  </a:extLst>
                </p:cNvPr>
                <p:cNvGrpSpPr/>
                <p:nvPr/>
              </p:nvGrpSpPr>
              <p:grpSpPr>
                <a:xfrm>
                  <a:off x="2035457" y="5603768"/>
                  <a:ext cx="372396" cy="278944"/>
                  <a:chOff x="2786051" y="4256039"/>
                  <a:chExt cx="372396" cy="278944"/>
                </a:xfrm>
              </p:grpSpPr>
              <p:grpSp>
                <p:nvGrpSpPr>
                  <p:cNvPr id="19" name="Group 18">
                    <a:extLst>
                      <a:ext uri="{FF2B5EF4-FFF2-40B4-BE49-F238E27FC236}">
                        <a16:creationId xmlns:a16="http://schemas.microsoft.com/office/drawing/2014/main" id="{DE3DE4F9-70A4-6F03-32F7-6C0F1A52579B}"/>
                      </a:ext>
                    </a:extLst>
                  </p:cNvPr>
                  <p:cNvGrpSpPr/>
                  <p:nvPr/>
                </p:nvGrpSpPr>
                <p:grpSpPr>
                  <a:xfrm>
                    <a:off x="2786051" y="4256039"/>
                    <a:ext cx="348407" cy="278944"/>
                    <a:chOff x="2987688" y="3926323"/>
                    <a:chExt cx="960914" cy="769332"/>
                  </a:xfrm>
                </p:grpSpPr>
                <p:grpSp>
                  <p:nvGrpSpPr>
                    <p:cNvPr id="54" name="Group 53">
                      <a:extLst>
                        <a:ext uri="{FF2B5EF4-FFF2-40B4-BE49-F238E27FC236}">
                          <a16:creationId xmlns:a16="http://schemas.microsoft.com/office/drawing/2014/main" id="{A1090675-6A6E-01CD-AA50-AED290562CB6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2987688" y="4004532"/>
                      <a:ext cx="866835" cy="691123"/>
                      <a:chOff x="5248110" y="4333980"/>
                      <a:chExt cx="450065" cy="334560"/>
                    </a:xfrm>
                    <a:solidFill>
                      <a:srgbClr val="006600">
                        <a:alpha val="50000"/>
                      </a:srgbClr>
                    </a:solidFill>
                  </p:grpSpPr>
                  <p:sp>
                    <p:nvSpPr>
                      <p:cNvPr id="60" name="Oval 59">
                        <a:extLst>
                          <a:ext uri="{FF2B5EF4-FFF2-40B4-BE49-F238E27FC236}">
                            <a16:creationId xmlns:a16="http://schemas.microsoft.com/office/drawing/2014/main" id="{BA9E041E-E243-DFED-3206-77AFE5CA83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6515" y="44293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61" name="Oval 60">
                        <a:extLst>
                          <a:ext uri="{FF2B5EF4-FFF2-40B4-BE49-F238E27FC236}">
                            <a16:creationId xmlns:a16="http://schemas.microsoft.com/office/drawing/2014/main" id="{D4943F1C-B009-261F-24DD-06AFC09DDE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87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62" name="Oval 61">
                        <a:extLst>
                          <a:ext uri="{FF2B5EF4-FFF2-40B4-BE49-F238E27FC236}">
                            <a16:creationId xmlns:a16="http://schemas.microsoft.com/office/drawing/2014/main" id="{0FE821CF-C757-EBDA-ECE0-8BFC784104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1440" y="4545873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63" name="Oval 62">
                        <a:extLst>
                          <a:ext uri="{FF2B5EF4-FFF2-40B4-BE49-F238E27FC236}">
                            <a16:creationId xmlns:a16="http://schemas.microsoft.com/office/drawing/2014/main" id="{D00ED884-76EE-B4EA-D048-8C41684690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813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35" name="Oval 534">
                        <a:extLst>
                          <a:ext uri="{FF2B5EF4-FFF2-40B4-BE49-F238E27FC236}">
                            <a16:creationId xmlns:a16="http://schemas.microsoft.com/office/drawing/2014/main" id="{65FA6DD6-D106-C818-910D-E0BD3810AC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00040" y="43339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36" name="Oval 535">
                        <a:extLst>
                          <a:ext uri="{FF2B5EF4-FFF2-40B4-BE49-F238E27FC236}">
                            <a16:creationId xmlns:a16="http://schemas.microsoft.com/office/drawing/2014/main" id="{AF74C483-5BE6-C6D9-865F-D0DE0F8BC4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81320" y="434219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37" name="Oval 536">
                        <a:extLst>
                          <a:ext uri="{FF2B5EF4-FFF2-40B4-BE49-F238E27FC236}">
                            <a16:creationId xmlns:a16="http://schemas.microsoft.com/office/drawing/2014/main" id="{E12750D1-7A7C-FE32-3F66-A976522165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6590" y="439842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38" name="Oval 537">
                        <a:extLst>
                          <a:ext uri="{FF2B5EF4-FFF2-40B4-BE49-F238E27FC236}">
                            <a16:creationId xmlns:a16="http://schemas.microsoft.com/office/drawing/2014/main" id="{90D89C34-EE5E-884A-D780-5439675F7F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5775" y="45118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39" name="Oval 538">
                        <a:extLst>
                          <a:ext uri="{FF2B5EF4-FFF2-40B4-BE49-F238E27FC236}">
                            <a16:creationId xmlns:a16="http://schemas.microsoft.com/office/drawing/2014/main" id="{A758DA4A-402B-6383-AE66-65DFC7AD7B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90175" y="4420750"/>
                        <a:ext cx="108000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40" name="Oval 539">
                        <a:extLst>
                          <a:ext uri="{FF2B5EF4-FFF2-40B4-BE49-F238E27FC236}">
                            <a16:creationId xmlns:a16="http://schemas.microsoft.com/office/drawing/2014/main" id="{AAE988E7-F22C-4368-C86E-9C7A29F381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48110" y="45605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</p:grpSp>
                <p:grpSp>
                  <p:nvGrpSpPr>
                    <p:cNvPr id="55" name="Group 54">
                      <a:extLst>
                        <a:ext uri="{FF2B5EF4-FFF2-40B4-BE49-F238E27FC236}">
                          <a16:creationId xmlns:a16="http://schemas.microsoft.com/office/drawing/2014/main" id="{E854062F-1472-F326-51AD-5BD8999D35FF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3339614" y="3926323"/>
                      <a:ext cx="608988" cy="493174"/>
                      <a:chOff x="5108569" y="4480740"/>
                      <a:chExt cx="316191" cy="238736"/>
                    </a:xfrm>
                    <a:solidFill>
                      <a:srgbClr val="006600">
                        <a:alpha val="50000"/>
                      </a:srgbClr>
                    </a:solidFill>
                  </p:grpSpPr>
                  <p:sp>
                    <p:nvSpPr>
                      <p:cNvPr id="56" name="Oval 55">
                        <a:extLst>
                          <a:ext uri="{FF2B5EF4-FFF2-40B4-BE49-F238E27FC236}">
                            <a16:creationId xmlns:a16="http://schemas.microsoft.com/office/drawing/2014/main" id="{D3C999CC-C18F-CE45-562B-036063AFF9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87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7" name="Oval 56">
                        <a:extLst>
                          <a:ext uri="{FF2B5EF4-FFF2-40B4-BE49-F238E27FC236}">
                            <a16:creationId xmlns:a16="http://schemas.microsoft.com/office/drawing/2014/main" id="{AA335426-27E8-5E7A-76A2-5B1A6F88F5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08569" y="4507386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8" name="Oval 57">
                        <a:extLst>
                          <a:ext uri="{FF2B5EF4-FFF2-40B4-BE49-F238E27FC236}">
                            <a16:creationId xmlns:a16="http://schemas.microsoft.com/office/drawing/2014/main" id="{57FF7486-0309-A4D5-635B-C4FB4960EF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22883" y="4611477"/>
                        <a:ext cx="107999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9" name="Oval 58">
                        <a:extLst>
                          <a:ext uri="{FF2B5EF4-FFF2-40B4-BE49-F238E27FC236}">
                            <a16:creationId xmlns:a16="http://schemas.microsoft.com/office/drawing/2014/main" id="{CE6B37B9-2C2B-041B-876E-6A24B02994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16760" y="4528533"/>
                        <a:ext cx="108000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</p:grpSp>
              </p:grp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0F09A607-A2D6-CE46-8BA5-4E15831DF647}"/>
                      </a:ext>
                    </a:extLst>
                  </p:cNvPr>
                  <p:cNvGrpSpPr/>
                  <p:nvPr/>
                </p:nvGrpSpPr>
                <p:grpSpPr>
                  <a:xfrm rot="9453504">
                    <a:off x="2790098" y="4260923"/>
                    <a:ext cx="266534" cy="250587"/>
                    <a:chOff x="3192521" y="4004532"/>
                    <a:chExt cx="735109" cy="691123"/>
                  </a:xfrm>
                </p:grpSpPr>
                <p:grpSp>
                  <p:nvGrpSpPr>
                    <p:cNvPr id="38" name="Group 37">
                      <a:extLst>
                        <a:ext uri="{FF2B5EF4-FFF2-40B4-BE49-F238E27FC236}">
                          <a16:creationId xmlns:a16="http://schemas.microsoft.com/office/drawing/2014/main" id="{ACB99852-B19B-417D-A836-1EAB47FA48AB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3379786" y="4004532"/>
                      <a:ext cx="547844" cy="691123"/>
                      <a:chOff x="5210147" y="4333980"/>
                      <a:chExt cx="284443" cy="334560"/>
                    </a:xfrm>
                    <a:solidFill>
                      <a:srgbClr val="006600">
                        <a:alpha val="50000"/>
                      </a:srgbClr>
                    </a:solidFill>
                  </p:grpSpPr>
                  <p:sp>
                    <p:nvSpPr>
                      <p:cNvPr id="44" name="Oval 43">
                        <a:extLst>
                          <a:ext uri="{FF2B5EF4-FFF2-40B4-BE49-F238E27FC236}">
                            <a16:creationId xmlns:a16="http://schemas.microsoft.com/office/drawing/2014/main" id="{46F1C652-525C-51AF-847F-8E397A06BE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6515" y="44293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45" name="Oval 44">
                        <a:extLst>
                          <a:ext uri="{FF2B5EF4-FFF2-40B4-BE49-F238E27FC236}">
                            <a16:creationId xmlns:a16="http://schemas.microsoft.com/office/drawing/2014/main" id="{10B982E6-E305-4EEB-0614-A7014BC9C5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87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46" name="Oval 45">
                        <a:extLst>
                          <a:ext uri="{FF2B5EF4-FFF2-40B4-BE49-F238E27FC236}">
                            <a16:creationId xmlns:a16="http://schemas.microsoft.com/office/drawing/2014/main" id="{70A04732-B9C6-1942-885A-5009280C27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1440" y="4545873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47" name="Oval 46">
                        <a:extLst>
                          <a:ext uri="{FF2B5EF4-FFF2-40B4-BE49-F238E27FC236}">
                            <a16:creationId xmlns:a16="http://schemas.microsoft.com/office/drawing/2014/main" id="{3A466F1D-9F82-D0EE-7430-F1E946EDD9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813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48" name="Oval 47">
                        <a:extLst>
                          <a:ext uri="{FF2B5EF4-FFF2-40B4-BE49-F238E27FC236}">
                            <a16:creationId xmlns:a16="http://schemas.microsoft.com/office/drawing/2014/main" id="{4EF357DE-D9FD-D359-09AA-03CB26E473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00040" y="43339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49" name="Oval 48">
                        <a:extLst>
                          <a:ext uri="{FF2B5EF4-FFF2-40B4-BE49-F238E27FC236}">
                            <a16:creationId xmlns:a16="http://schemas.microsoft.com/office/drawing/2014/main" id="{48B5812B-57BE-3E8F-3901-1720F95388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81320" y="434219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0" name="Oval 49">
                        <a:extLst>
                          <a:ext uri="{FF2B5EF4-FFF2-40B4-BE49-F238E27FC236}">
                            <a16:creationId xmlns:a16="http://schemas.microsoft.com/office/drawing/2014/main" id="{EFC2C902-E64C-161F-C46E-C9DA1FC208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6590" y="439842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1" name="Oval 50">
                        <a:extLst>
                          <a:ext uri="{FF2B5EF4-FFF2-40B4-BE49-F238E27FC236}">
                            <a16:creationId xmlns:a16="http://schemas.microsoft.com/office/drawing/2014/main" id="{780E7D2A-78ED-3257-9321-515AF44FB2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5775" y="45118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2" name="Oval 51">
                        <a:extLst>
                          <a:ext uri="{FF2B5EF4-FFF2-40B4-BE49-F238E27FC236}">
                            <a16:creationId xmlns:a16="http://schemas.microsoft.com/office/drawing/2014/main" id="{A89D5E3D-710D-87F9-88A4-10822929FB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10147" y="4349837"/>
                        <a:ext cx="108000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3" name="Oval 52">
                        <a:extLst>
                          <a:ext uri="{FF2B5EF4-FFF2-40B4-BE49-F238E27FC236}">
                            <a16:creationId xmlns:a16="http://schemas.microsoft.com/office/drawing/2014/main" id="{93324911-9461-2E2B-5DEB-42821638D2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48110" y="45605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</p:grpSp>
                <p:grpSp>
                  <p:nvGrpSpPr>
                    <p:cNvPr id="39" name="Group 38">
                      <a:extLst>
                        <a:ext uri="{FF2B5EF4-FFF2-40B4-BE49-F238E27FC236}">
                          <a16:creationId xmlns:a16="http://schemas.microsoft.com/office/drawing/2014/main" id="{C86E8B58-11A2-50F1-0510-446E7FA4D52D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3192521" y="4042815"/>
                      <a:ext cx="488603" cy="376691"/>
                      <a:chOff x="5247441" y="4480740"/>
                      <a:chExt cx="253686" cy="182349"/>
                    </a:xfrm>
                    <a:solidFill>
                      <a:srgbClr val="006600">
                        <a:alpha val="50000"/>
                      </a:srgbClr>
                    </a:solidFill>
                  </p:grpSpPr>
                  <p:sp>
                    <p:nvSpPr>
                      <p:cNvPr id="40" name="Oval 39">
                        <a:extLst>
                          <a:ext uri="{FF2B5EF4-FFF2-40B4-BE49-F238E27FC236}">
                            <a16:creationId xmlns:a16="http://schemas.microsoft.com/office/drawing/2014/main" id="{758D91ED-5EE0-E982-D3CC-136B68708B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87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41" name="Oval 40">
                        <a:extLst>
                          <a:ext uri="{FF2B5EF4-FFF2-40B4-BE49-F238E27FC236}">
                            <a16:creationId xmlns:a16="http://schemas.microsoft.com/office/drawing/2014/main" id="{21FD1A3A-FB61-9C26-F6C4-513DCADD60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93127" y="4555089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 dirty="0"/>
                      </a:p>
                    </p:txBody>
                  </p:sp>
                  <p:sp>
                    <p:nvSpPr>
                      <p:cNvPr id="42" name="Oval 41">
                        <a:extLst>
                          <a:ext uri="{FF2B5EF4-FFF2-40B4-BE49-F238E27FC236}">
                            <a16:creationId xmlns:a16="http://schemas.microsoft.com/office/drawing/2014/main" id="{F72D8D28-06BB-E32A-F8FD-1F504A5073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47441" y="4522731"/>
                        <a:ext cx="107999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43" name="Oval 42">
                        <a:extLst>
                          <a:ext uri="{FF2B5EF4-FFF2-40B4-BE49-F238E27FC236}">
                            <a16:creationId xmlns:a16="http://schemas.microsoft.com/office/drawing/2014/main" id="{8519EE9B-CC2D-DDA8-D3BE-A897056E3A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16760" y="4528533"/>
                        <a:ext cx="108000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</p:grpSp>
              </p:grpSp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0C11B653-E74C-3E41-775A-9543C9424CE5}"/>
                      </a:ext>
                    </a:extLst>
                  </p:cNvPr>
                  <p:cNvGrpSpPr/>
                  <p:nvPr/>
                </p:nvGrpSpPr>
                <p:grpSpPr>
                  <a:xfrm rot="6320454">
                    <a:off x="2886368" y="4181569"/>
                    <a:ext cx="186771" cy="357386"/>
                    <a:chOff x="3275425" y="3830588"/>
                    <a:chExt cx="515121" cy="985677"/>
                  </a:xfrm>
                </p:grpSpPr>
                <p:grpSp>
                  <p:nvGrpSpPr>
                    <p:cNvPr id="22" name="Group 21">
                      <a:extLst>
                        <a:ext uri="{FF2B5EF4-FFF2-40B4-BE49-F238E27FC236}">
                          <a16:creationId xmlns:a16="http://schemas.microsoft.com/office/drawing/2014/main" id="{2650A871-3C64-3FC7-E0C5-8FA8F3C6239A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3275425" y="3830588"/>
                      <a:ext cx="515121" cy="985677"/>
                      <a:chOff x="5281320" y="4275593"/>
                      <a:chExt cx="267453" cy="477148"/>
                    </a:xfrm>
                    <a:solidFill>
                      <a:srgbClr val="006600">
                        <a:alpha val="50000"/>
                      </a:srgbClr>
                    </a:solidFill>
                  </p:grpSpPr>
                  <p:sp>
                    <p:nvSpPr>
                      <p:cNvPr id="28" name="Oval 27">
                        <a:extLst>
                          <a:ext uri="{FF2B5EF4-FFF2-40B4-BE49-F238E27FC236}">
                            <a16:creationId xmlns:a16="http://schemas.microsoft.com/office/drawing/2014/main" id="{507FCA24-D688-01E7-B89D-5C970825A6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6515" y="44293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29" name="Oval 28">
                        <a:extLst>
                          <a:ext uri="{FF2B5EF4-FFF2-40B4-BE49-F238E27FC236}">
                            <a16:creationId xmlns:a16="http://schemas.microsoft.com/office/drawing/2014/main" id="{652C1191-C9B6-2C3E-5214-2EAB2D8CA4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87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30" name="Oval 29">
                        <a:extLst>
                          <a:ext uri="{FF2B5EF4-FFF2-40B4-BE49-F238E27FC236}">
                            <a16:creationId xmlns:a16="http://schemas.microsoft.com/office/drawing/2014/main" id="{A7D05876-DE9C-256B-F0A5-37751A06B5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1440" y="4545873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31" name="Oval 30">
                        <a:extLst>
                          <a:ext uri="{FF2B5EF4-FFF2-40B4-BE49-F238E27FC236}">
                            <a16:creationId xmlns:a16="http://schemas.microsoft.com/office/drawing/2014/main" id="{E89DB021-5EB6-D0B5-54F8-C7997F4FC2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40773" y="4644742"/>
                        <a:ext cx="108000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32" name="Oval 31">
                        <a:extLst>
                          <a:ext uri="{FF2B5EF4-FFF2-40B4-BE49-F238E27FC236}">
                            <a16:creationId xmlns:a16="http://schemas.microsoft.com/office/drawing/2014/main" id="{6C9915A7-72A8-3570-0B08-186988BB7A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00040" y="43339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33" name="Oval 32">
                        <a:extLst>
                          <a:ext uri="{FF2B5EF4-FFF2-40B4-BE49-F238E27FC236}">
                            <a16:creationId xmlns:a16="http://schemas.microsoft.com/office/drawing/2014/main" id="{0A9E3DCE-3466-86CF-F26C-89EF966BC6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81320" y="434219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34" name="Oval 33">
                        <a:extLst>
                          <a:ext uri="{FF2B5EF4-FFF2-40B4-BE49-F238E27FC236}">
                            <a16:creationId xmlns:a16="http://schemas.microsoft.com/office/drawing/2014/main" id="{75D9DCDA-7080-0EC8-8B9B-3124DA89FD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6590" y="439842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35" name="Oval 34">
                        <a:extLst>
                          <a:ext uri="{FF2B5EF4-FFF2-40B4-BE49-F238E27FC236}">
                            <a16:creationId xmlns:a16="http://schemas.microsoft.com/office/drawing/2014/main" id="{6F2A280C-A2D5-E017-8584-3E0A83E5E6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5775" y="45118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36" name="Oval 35">
                        <a:extLst>
                          <a:ext uri="{FF2B5EF4-FFF2-40B4-BE49-F238E27FC236}">
                            <a16:creationId xmlns:a16="http://schemas.microsoft.com/office/drawing/2014/main" id="{C75221EA-44DA-EF79-1AA7-12A7DD47AB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24203" y="4275593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37" name="Oval 36">
                        <a:extLst>
                          <a:ext uri="{FF2B5EF4-FFF2-40B4-BE49-F238E27FC236}">
                            <a16:creationId xmlns:a16="http://schemas.microsoft.com/office/drawing/2014/main" id="{CE5FCB75-1D77-3D77-A06D-4B192603D8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14638" y="4379485"/>
                        <a:ext cx="108000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</p:grpSp>
                <p:grpSp>
                  <p:nvGrpSpPr>
                    <p:cNvPr id="23" name="Group 22">
                      <a:extLst>
                        <a:ext uri="{FF2B5EF4-FFF2-40B4-BE49-F238E27FC236}">
                          <a16:creationId xmlns:a16="http://schemas.microsoft.com/office/drawing/2014/main" id="{74D3F8A4-9C8B-115D-C064-17D8BFFA8264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3339607" y="3831309"/>
                      <a:ext cx="388818" cy="588193"/>
                      <a:chOff x="5222883" y="4480740"/>
                      <a:chExt cx="201877" cy="284733"/>
                    </a:xfrm>
                    <a:solidFill>
                      <a:srgbClr val="006600">
                        <a:alpha val="50000"/>
                      </a:srgbClr>
                    </a:solidFill>
                  </p:grpSpPr>
                  <p:sp>
                    <p:nvSpPr>
                      <p:cNvPr id="24" name="Oval 23">
                        <a:extLst>
                          <a:ext uri="{FF2B5EF4-FFF2-40B4-BE49-F238E27FC236}">
                            <a16:creationId xmlns:a16="http://schemas.microsoft.com/office/drawing/2014/main" id="{D41B2F4A-9453-9DFA-26E3-8B721D6845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87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25" name="Oval 24">
                        <a:extLst>
                          <a:ext uri="{FF2B5EF4-FFF2-40B4-BE49-F238E27FC236}">
                            <a16:creationId xmlns:a16="http://schemas.microsoft.com/office/drawing/2014/main" id="{0DCA5ADA-8EFD-A9D5-02B7-E075568EAA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84547" y="4657473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26" name="Oval 25">
                        <a:extLst>
                          <a:ext uri="{FF2B5EF4-FFF2-40B4-BE49-F238E27FC236}">
                            <a16:creationId xmlns:a16="http://schemas.microsoft.com/office/drawing/2014/main" id="{574D443B-7C70-DCBD-44BA-4AFED7D6DA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22883" y="4611477"/>
                        <a:ext cx="107999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27" name="Oval 26">
                        <a:extLst>
                          <a:ext uri="{FF2B5EF4-FFF2-40B4-BE49-F238E27FC236}">
                            <a16:creationId xmlns:a16="http://schemas.microsoft.com/office/drawing/2014/main" id="{68654950-F862-FE58-4359-24965FCC04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16760" y="4528533"/>
                        <a:ext cx="108000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</p:grpSp>
              </p:grpSp>
            </p:grpSp>
          </p:grpSp>
        </p:grp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B96FABC-3AA6-B442-2CB6-52124645B7E9}"/>
                </a:ext>
              </a:extLst>
            </p:cNvPr>
            <p:cNvSpPr/>
            <p:nvPr/>
          </p:nvSpPr>
          <p:spPr>
            <a:xfrm rot="10800000" flipH="1">
              <a:off x="4714876" y="3849550"/>
              <a:ext cx="1047129" cy="1218672"/>
            </a:xfrm>
            <a:custGeom>
              <a:avLst/>
              <a:gdLst>
                <a:gd name="connsiteX0" fmla="*/ 0 w 1591877"/>
                <a:gd name="connsiteY0" fmla="*/ 382299 h 755236"/>
                <a:gd name="connsiteX1" fmla="*/ 33199 w 1591877"/>
                <a:gd name="connsiteY1" fmla="*/ 382196 h 755236"/>
                <a:gd name="connsiteX2" fmla="*/ 72358 w 1591877"/>
                <a:gd name="connsiteY2" fmla="*/ 382348 h 755236"/>
                <a:gd name="connsiteX3" fmla="*/ 110236 w 1591877"/>
                <a:gd name="connsiteY3" fmla="*/ 382185 h 755236"/>
                <a:gd name="connsiteX4" fmla="*/ 127475 w 1591877"/>
                <a:gd name="connsiteY4" fmla="*/ 381590 h 755236"/>
                <a:gd name="connsiteX5" fmla="*/ 136094 w 1591877"/>
                <a:gd name="connsiteY5" fmla="*/ 381573 h 755236"/>
                <a:gd name="connsiteX6" fmla="*/ 144714 w 1591877"/>
                <a:gd name="connsiteY6" fmla="*/ 381896 h 755236"/>
                <a:gd name="connsiteX7" fmla="*/ 153590 w 1591877"/>
                <a:gd name="connsiteY7" fmla="*/ 382546 h 755236"/>
                <a:gd name="connsiteX8" fmla="*/ 162467 w 1591877"/>
                <a:gd name="connsiteY8" fmla="*/ 383286 h 755236"/>
                <a:gd name="connsiteX9" fmla="*/ 166901 w 1591877"/>
                <a:gd name="connsiteY9" fmla="*/ 383579 h 755236"/>
                <a:gd name="connsiteX10" fmla="*/ 171340 w 1591877"/>
                <a:gd name="connsiteY10" fmla="*/ 383750 h 755236"/>
                <a:gd name="connsiteX11" fmla="*/ 175778 w 1591877"/>
                <a:gd name="connsiteY11" fmla="*/ 383761 h 755236"/>
                <a:gd name="connsiteX12" fmla="*/ 180212 w 1591877"/>
                <a:gd name="connsiteY12" fmla="*/ 383583 h 755236"/>
                <a:gd name="connsiteX13" fmla="*/ 184823 w 1591877"/>
                <a:gd name="connsiteY13" fmla="*/ 383187 h 755236"/>
                <a:gd name="connsiteX14" fmla="*/ 189430 w 1591877"/>
                <a:gd name="connsiteY14" fmla="*/ 382597 h 755236"/>
                <a:gd name="connsiteX15" fmla="*/ 194037 w 1591877"/>
                <a:gd name="connsiteY15" fmla="*/ 381854 h 755236"/>
                <a:gd name="connsiteX16" fmla="*/ 198644 w 1591877"/>
                <a:gd name="connsiteY16" fmla="*/ 381042 h 755236"/>
                <a:gd name="connsiteX17" fmla="*/ 203250 w 1591877"/>
                <a:gd name="connsiteY17" fmla="*/ 380258 h 755236"/>
                <a:gd name="connsiteX18" fmla="*/ 205554 w 1591877"/>
                <a:gd name="connsiteY18" fmla="*/ 379910 h 755236"/>
                <a:gd name="connsiteX19" fmla="*/ 207857 w 1591877"/>
                <a:gd name="connsiteY19" fmla="*/ 379613 h 755236"/>
                <a:gd name="connsiteX20" fmla="*/ 210164 w 1591877"/>
                <a:gd name="connsiteY20" fmla="*/ 379380 h 755236"/>
                <a:gd name="connsiteX21" fmla="*/ 212468 w 1591877"/>
                <a:gd name="connsiteY21" fmla="*/ 379221 h 755236"/>
                <a:gd name="connsiteX22" fmla="*/ 214771 w 1591877"/>
                <a:gd name="connsiteY22" fmla="*/ 379148 h 755236"/>
                <a:gd name="connsiteX23" fmla="*/ 217075 w 1591877"/>
                <a:gd name="connsiteY23" fmla="*/ 379175 h 755236"/>
                <a:gd name="connsiteX24" fmla="*/ 219569 w 1591877"/>
                <a:gd name="connsiteY24" fmla="*/ 379318 h 755236"/>
                <a:gd name="connsiteX25" fmla="*/ 222063 w 1591877"/>
                <a:gd name="connsiteY25" fmla="*/ 379589 h 755236"/>
                <a:gd name="connsiteX26" fmla="*/ 224561 w 1591877"/>
                <a:gd name="connsiteY26" fmla="*/ 379983 h 755236"/>
                <a:gd name="connsiteX27" fmla="*/ 227055 w 1591877"/>
                <a:gd name="connsiteY27" fmla="*/ 380500 h 755236"/>
                <a:gd name="connsiteX28" fmla="*/ 229549 w 1591877"/>
                <a:gd name="connsiteY28" fmla="*/ 381128 h 755236"/>
                <a:gd name="connsiteX29" fmla="*/ 232044 w 1591877"/>
                <a:gd name="connsiteY29" fmla="*/ 381852 h 755236"/>
                <a:gd name="connsiteX30" fmla="*/ 237036 w 1591877"/>
                <a:gd name="connsiteY30" fmla="*/ 383501 h 755236"/>
                <a:gd name="connsiteX31" fmla="*/ 242024 w 1591877"/>
                <a:gd name="connsiteY31" fmla="*/ 385237 h 755236"/>
                <a:gd name="connsiteX32" fmla="*/ 244518 w 1591877"/>
                <a:gd name="connsiteY32" fmla="*/ 386053 h 755236"/>
                <a:gd name="connsiteX33" fmla="*/ 247012 w 1591877"/>
                <a:gd name="connsiteY33" fmla="*/ 386793 h 755236"/>
                <a:gd name="connsiteX34" fmla="*/ 249510 w 1591877"/>
                <a:gd name="connsiteY34" fmla="*/ 387416 h 755236"/>
                <a:gd name="connsiteX35" fmla="*/ 250757 w 1591877"/>
                <a:gd name="connsiteY35" fmla="*/ 387674 h 755236"/>
                <a:gd name="connsiteX36" fmla="*/ 252004 w 1591877"/>
                <a:gd name="connsiteY36" fmla="*/ 387892 h 755236"/>
                <a:gd name="connsiteX37" fmla="*/ 253252 w 1591877"/>
                <a:gd name="connsiteY37" fmla="*/ 388066 h 755236"/>
                <a:gd name="connsiteX38" fmla="*/ 254499 w 1591877"/>
                <a:gd name="connsiteY38" fmla="*/ 388189 h 755236"/>
                <a:gd name="connsiteX39" fmla="*/ 255746 w 1591877"/>
                <a:gd name="connsiteY39" fmla="*/ 388264 h 755236"/>
                <a:gd name="connsiteX40" fmla="*/ 256993 w 1591877"/>
                <a:gd name="connsiteY40" fmla="*/ 388284 h 755236"/>
                <a:gd name="connsiteX41" fmla="*/ 258009 w 1591877"/>
                <a:gd name="connsiteY41" fmla="*/ 388257 h 755236"/>
                <a:gd name="connsiteX42" fmla="*/ 259021 w 1591877"/>
                <a:gd name="connsiteY42" fmla="*/ 388196 h 755236"/>
                <a:gd name="connsiteX43" fmla="*/ 260033 w 1591877"/>
                <a:gd name="connsiteY43" fmla="*/ 388092 h 755236"/>
                <a:gd name="connsiteX44" fmla="*/ 261050 w 1591877"/>
                <a:gd name="connsiteY44" fmla="*/ 387951 h 755236"/>
                <a:gd name="connsiteX45" fmla="*/ 262062 w 1591877"/>
                <a:gd name="connsiteY45" fmla="*/ 387771 h 755236"/>
                <a:gd name="connsiteX46" fmla="*/ 263074 w 1591877"/>
                <a:gd name="connsiteY46" fmla="*/ 387551 h 755236"/>
                <a:gd name="connsiteX47" fmla="*/ 264090 w 1591877"/>
                <a:gd name="connsiteY47" fmla="*/ 387289 h 755236"/>
                <a:gd name="connsiteX48" fmla="*/ 265103 w 1591877"/>
                <a:gd name="connsiteY48" fmla="*/ 386989 h 755236"/>
                <a:gd name="connsiteX49" fmla="*/ 266119 w 1591877"/>
                <a:gd name="connsiteY49" fmla="*/ 386650 h 755236"/>
                <a:gd name="connsiteX50" fmla="*/ 267131 w 1591877"/>
                <a:gd name="connsiteY50" fmla="*/ 386276 h 755236"/>
                <a:gd name="connsiteX51" fmla="*/ 269159 w 1591877"/>
                <a:gd name="connsiteY51" fmla="*/ 385415 h 755236"/>
                <a:gd name="connsiteX52" fmla="*/ 271184 w 1591877"/>
                <a:gd name="connsiteY52" fmla="*/ 384420 h 755236"/>
                <a:gd name="connsiteX53" fmla="*/ 273212 w 1591877"/>
                <a:gd name="connsiteY53" fmla="*/ 383310 h 755236"/>
                <a:gd name="connsiteX54" fmla="*/ 277269 w 1591877"/>
                <a:gd name="connsiteY54" fmla="*/ 380828 h 755236"/>
                <a:gd name="connsiteX55" fmla="*/ 281322 w 1591877"/>
                <a:gd name="connsiteY55" fmla="*/ 378177 h 755236"/>
                <a:gd name="connsiteX56" fmla="*/ 285379 w 1591877"/>
                <a:gd name="connsiteY56" fmla="*/ 375612 h 755236"/>
                <a:gd name="connsiteX57" fmla="*/ 287404 w 1591877"/>
                <a:gd name="connsiteY57" fmla="*/ 374447 h 755236"/>
                <a:gd name="connsiteX58" fmla="*/ 288420 w 1591877"/>
                <a:gd name="connsiteY58" fmla="*/ 373908 h 755236"/>
                <a:gd name="connsiteX59" fmla="*/ 289432 w 1591877"/>
                <a:gd name="connsiteY59" fmla="*/ 373406 h 755236"/>
                <a:gd name="connsiteX60" fmla="*/ 290694 w 1591877"/>
                <a:gd name="connsiteY60" fmla="*/ 372838 h 755236"/>
                <a:gd name="connsiteX61" fmla="*/ 291952 w 1591877"/>
                <a:gd name="connsiteY61" fmla="*/ 372338 h 755236"/>
                <a:gd name="connsiteX62" fmla="*/ 292583 w 1591877"/>
                <a:gd name="connsiteY62" fmla="*/ 372116 h 755236"/>
                <a:gd name="connsiteX63" fmla="*/ 293214 w 1591877"/>
                <a:gd name="connsiteY63" fmla="*/ 371913 h 755236"/>
                <a:gd name="connsiteX64" fmla="*/ 293841 w 1591877"/>
                <a:gd name="connsiteY64" fmla="*/ 371733 h 755236"/>
                <a:gd name="connsiteX65" fmla="*/ 294472 w 1591877"/>
                <a:gd name="connsiteY65" fmla="*/ 371574 h 755236"/>
                <a:gd name="connsiteX66" fmla="*/ 295102 w 1591877"/>
                <a:gd name="connsiteY66" fmla="*/ 371437 h 755236"/>
                <a:gd name="connsiteX67" fmla="*/ 295733 w 1591877"/>
                <a:gd name="connsiteY67" fmla="*/ 371323 h 755236"/>
                <a:gd name="connsiteX68" fmla="*/ 296364 w 1591877"/>
                <a:gd name="connsiteY68" fmla="*/ 371233 h 755236"/>
                <a:gd name="connsiteX69" fmla="*/ 296991 w 1591877"/>
                <a:gd name="connsiteY69" fmla="*/ 371169 h 755236"/>
                <a:gd name="connsiteX70" fmla="*/ 297622 w 1591877"/>
                <a:gd name="connsiteY70" fmla="*/ 371127 h 755236"/>
                <a:gd name="connsiteX71" fmla="*/ 298253 w 1591877"/>
                <a:gd name="connsiteY71" fmla="*/ 371114 h 755236"/>
                <a:gd name="connsiteX72" fmla="*/ 298884 w 1591877"/>
                <a:gd name="connsiteY72" fmla="*/ 371125 h 755236"/>
                <a:gd name="connsiteX73" fmla="*/ 299511 w 1591877"/>
                <a:gd name="connsiteY73" fmla="*/ 371162 h 755236"/>
                <a:gd name="connsiteX74" fmla="*/ 300142 w 1591877"/>
                <a:gd name="connsiteY74" fmla="*/ 371226 h 755236"/>
                <a:gd name="connsiteX75" fmla="*/ 300773 w 1591877"/>
                <a:gd name="connsiteY75" fmla="*/ 371319 h 755236"/>
                <a:gd name="connsiteX76" fmla="*/ 301404 w 1591877"/>
                <a:gd name="connsiteY76" fmla="*/ 371440 h 755236"/>
                <a:gd name="connsiteX77" fmla="*/ 302031 w 1591877"/>
                <a:gd name="connsiteY77" fmla="*/ 371585 h 755236"/>
                <a:gd name="connsiteX78" fmla="*/ 302662 w 1591877"/>
                <a:gd name="connsiteY78" fmla="*/ 371761 h 755236"/>
                <a:gd name="connsiteX79" fmla="*/ 303293 w 1591877"/>
                <a:gd name="connsiteY79" fmla="*/ 371964 h 755236"/>
                <a:gd name="connsiteX80" fmla="*/ 303924 w 1591877"/>
                <a:gd name="connsiteY80" fmla="*/ 372195 h 755236"/>
                <a:gd name="connsiteX81" fmla="*/ 304555 w 1591877"/>
                <a:gd name="connsiteY81" fmla="*/ 372455 h 755236"/>
                <a:gd name="connsiteX82" fmla="*/ 305182 w 1591877"/>
                <a:gd name="connsiteY82" fmla="*/ 372741 h 755236"/>
                <a:gd name="connsiteX83" fmla="*/ 305813 w 1591877"/>
                <a:gd name="connsiteY83" fmla="*/ 373056 h 755236"/>
                <a:gd name="connsiteX84" fmla="*/ 307075 w 1591877"/>
                <a:gd name="connsiteY84" fmla="*/ 373765 h 755236"/>
                <a:gd name="connsiteX85" fmla="*/ 308333 w 1591877"/>
                <a:gd name="connsiteY85" fmla="*/ 374582 h 755236"/>
                <a:gd name="connsiteX86" fmla="*/ 309594 w 1591877"/>
                <a:gd name="connsiteY86" fmla="*/ 375500 h 755236"/>
                <a:gd name="connsiteX87" fmla="*/ 310853 w 1591877"/>
                <a:gd name="connsiteY87" fmla="*/ 376515 h 755236"/>
                <a:gd name="connsiteX88" fmla="*/ 312114 w 1591877"/>
                <a:gd name="connsiteY88" fmla="*/ 377623 h 755236"/>
                <a:gd name="connsiteX89" fmla="*/ 314634 w 1591877"/>
                <a:gd name="connsiteY89" fmla="*/ 380075 h 755236"/>
                <a:gd name="connsiteX90" fmla="*/ 317154 w 1591877"/>
                <a:gd name="connsiteY90" fmla="*/ 382786 h 755236"/>
                <a:gd name="connsiteX91" fmla="*/ 319674 w 1591877"/>
                <a:gd name="connsiteY91" fmla="*/ 385670 h 755236"/>
                <a:gd name="connsiteX92" fmla="*/ 324714 w 1591877"/>
                <a:gd name="connsiteY92" fmla="*/ 391543 h 755236"/>
                <a:gd name="connsiteX93" fmla="*/ 327233 w 1591877"/>
                <a:gd name="connsiteY93" fmla="*/ 394306 h 755236"/>
                <a:gd name="connsiteX94" fmla="*/ 329753 w 1591877"/>
                <a:gd name="connsiteY94" fmla="*/ 396794 h 755236"/>
                <a:gd name="connsiteX95" fmla="*/ 330755 w 1591877"/>
                <a:gd name="connsiteY95" fmla="*/ 397681 h 755236"/>
                <a:gd name="connsiteX96" fmla="*/ 331756 w 1591877"/>
                <a:gd name="connsiteY96" fmla="*/ 398500 h 755236"/>
                <a:gd name="connsiteX97" fmla="*/ 332757 w 1591877"/>
                <a:gd name="connsiteY97" fmla="*/ 399245 h 755236"/>
                <a:gd name="connsiteX98" fmla="*/ 333759 w 1591877"/>
                <a:gd name="connsiteY98" fmla="*/ 399907 h 755236"/>
                <a:gd name="connsiteX99" fmla="*/ 334258 w 1591877"/>
                <a:gd name="connsiteY99" fmla="*/ 400205 h 755236"/>
                <a:gd name="connsiteX100" fmla="*/ 334760 w 1591877"/>
                <a:gd name="connsiteY100" fmla="*/ 400480 h 755236"/>
                <a:gd name="connsiteX101" fmla="*/ 335263 w 1591877"/>
                <a:gd name="connsiteY101" fmla="*/ 400733 h 755236"/>
                <a:gd name="connsiteX102" fmla="*/ 335761 w 1591877"/>
                <a:gd name="connsiteY102" fmla="*/ 400962 h 755236"/>
                <a:gd name="connsiteX103" fmla="*/ 336260 w 1591877"/>
                <a:gd name="connsiteY103" fmla="*/ 401165 h 755236"/>
                <a:gd name="connsiteX104" fmla="*/ 336763 w 1591877"/>
                <a:gd name="connsiteY104" fmla="*/ 401343 h 755236"/>
                <a:gd name="connsiteX105" fmla="*/ 337262 w 1591877"/>
                <a:gd name="connsiteY105" fmla="*/ 401495 h 755236"/>
                <a:gd name="connsiteX106" fmla="*/ 337764 w 1591877"/>
                <a:gd name="connsiteY106" fmla="*/ 401623 h 755236"/>
                <a:gd name="connsiteX107" fmla="*/ 338263 w 1591877"/>
                <a:gd name="connsiteY107" fmla="*/ 401720 h 755236"/>
                <a:gd name="connsiteX108" fmla="*/ 338512 w 1591877"/>
                <a:gd name="connsiteY108" fmla="*/ 401759 h 755236"/>
                <a:gd name="connsiteX109" fmla="*/ 338765 w 1591877"/>
                <a:gd name="connsiteY109" fmla="*/ 401792 h 755236"/>
                <a:gd name="connsiteX110" fmla="*/ 339015 w 1591877"/>
                <a:gd name="connsiteY110" fmla="*/ 401817 h 755236"/>
                <a:gd name="connsiteX111" fmla="*/ 339264 w 1591877"/>
                <a:gd name="connsiteY111" fmla="*/ 401834 h 755236"/>
                <a:gd name="connsiteX112" fmla="*/ 339517 w 1591877"/>
                <a:gd name="connsiteY112" fmla="*/ 401845 h 755236"/>
                <a:gd name="connsiteX113" fmla="*/ 339767 w 1591877"/>
                <a:gd name="connsiteY113" fmla="*/ 401850 h 755236"/>
                <a:gd name="connsiteX114" fmla="*/ 340016 w 1591877"/>
                <a:gd name="connsiteY114" fmla="*/ 401845 h 755236"/>
                <a:gd name="connsiteX115" fmla="*/ 340266 w 1591877"/>
                <a:gd name="connsiteY115" fmla="*/ 401834 h 755236"/>
                <a:gd name="connsiteX116" fmla="*/ 340515 w 1591877"/>
                <a:gd name="connsiteY116" fmla="*/ 401817 h 755236"/>
                <a:gd name="connsiteX117" fmla="*/ 340768 w 1591877"/>
                <a:gd name="connsiteY117" fmla="*/ 401792 h 755236"/>
                <a:gd name="connsiteX118" fmla="*/ 341018 w 1591877"/>
                <a:gd name="connsiteY118" fmla="*/ 401759 h 755236"/>
                <a:gd name="connsiteX119" fmla="*/ 341267 w 1591877"/>
                <a:gd name="connsiteY119" fmla="*/ 401717 h 755236"/>
                <a:gd name="connsiteX120" fmla="*/ 341516 w 1591877"/>
                <a:gd name="connsiteY120" fmla="*/ 401671 h 755236"/>
                <a:gd name="connsiteX121" fmla="*/ 341769 w 1591877"/>
                <a:gd name="connsiteY121" fmla="*/ 401616 h 755236"/>
                <a:gd name="connsiteX122" fmla="*/ 342268 w 1591877"/>
                <a:gd name="connsiteY122" fmla="*/ 401484 h 755236"/>
                <a:gd name="connsiteX123" fmla="*/ 342771 w 1591877"/>
                <a:gd name="connsiteY123" fmla="*/ 401319 h 755236"/>
                <a:gd name="connsiteX124" fmla="*/ 343270 w 1591877"/>
                <a:gd name="connsiteY124" fmla="*/ 401127 h 755236"/>
                <a:gd name="connsiteX125" fmla="*/ 343768 w 1591877"/>
                <a:gd name="connsiteY125" fmla="*/ 400903 h 755236"/>
                <a:gd name="connsiteX126" fmla="*/ 344271 w 1591877"/>
                <a:gd name="connsiteY126" fmla="*/ 400647 h 755236"/>
                <a:gd name="connsiteX127" fmla="*/ 344770 w 1591877"/>
                <a:gd name="connsiteY127" fmla="*/ 400363 h 755236"/>
                <a:gd name="connsiteX128" fmla="*/ 345272 w 1591877"/>
                <a:gd name="connsiteY128" fmla="*/ 400048 h 755236"/>
                <a:gd name="connsiteX129" fmla="*/ 345771 w 1591877"/>
                <a:gd name="connsiteY129" fmla="*/ 399703 h 755236"/>
                <a:gd name="connsiteX130" fmla="*/ 346773 w 1591877"/>
                <a:gd name="connsiteY130" fmla="*/ 398919 h 755236"/>
                <a:gd name="connsiteX131" fmla="*/ 347774 w 1591877"/>
                <a:gd name="connsiteY131" fmla="*/ 398016 h 755236"/>
                <a:gd name="connsiteX132" fmla="*/ 348775 w 1591877"/>
                <a:gd name="connsiteY132" fmla="*/ 396997 h 755236"/>
                <a:gd name="connsiteX133" fmla="*/ 349776 w 1591877"/>
                <a:gd name="connsiteY133" fmla="*/ 395865 h 755236"/>
                <a:gd name="connsiteX134" fmla="*/ 351779 w 1591877"/>
                <a:gd name="connsiteY134" fmla="*/ 393271 h 755236"/>
                <a:gd name="connsiteX135" fmla="*/ 353782 w 1591877"/>
                <a:gd name="connsiteY135" fmla="*/ 390279 h 755236"/>
                <a:gd name="connsiteX136" fmla="*/ 357787 w 1591877"/>
                <a:gd name="connsiteY136" fmla="*/ 383314 h 755236"/>
                <a:gd name="connsiteX137" fmla="*/ 361789 w 1591877"/>
                <a:gd name="connsiteY137" fmla="*/ 375513 h 755236"/>
                <a:gd name="connsiteX138" fmla="*/ 366154 w 1591877"/>
                <a:gd name="connsiteY138" fmla="*/ 366873 h 755236"/>
                <a:gd name="connsiteX139" fmla="*/ 368336 w 1591877"/>
                <a:gd name="connsiteY139" fmla="*/ 362795 h 755236"/>
                <a:gd name="connsiteX140" fmla="*/ 370515 w 1591877"/>
                <a:gd name="connsiteY140" fmla="*/ 359052 h 755236"/>
                <a:gd name="connsiteX141" fmla="*/ 372697 w 1591877"/>
                <a:gd name="connsiteY141" fmla="*/ 355769 h 755236"/>
                <a:gd name="connsiteX142" fmla="*/ 373787 w 1591877"/>
                <a:gd name="connsiteY142" fmla="*/ 354338 h 755236"/>
                <a:gd name="connsiteX143" fmla="*/ 374880 w 1591877"/>
                <a:gd name="connsiteY143" fmla="*/ 353065 h 755236"/>
                <a:gd name="connsiteX144" fmla="*/ 375969 w 1591877"/>
                <a:gd name="connsiteY144" fmla="*/ 351964 h 755236"/>
                <a:gd name="connsiteX145" fmla="*/ 376516 w 1591877"/>
                <a:gd name="connsiteY145" fmla="*/ 351484 h 755236"/>
                <a:gd name="connsiteX146" fmla="*/ 377058 w 1591877"/>
                <a:gd name="connsiteY146" fmla="*/ 351051 h 755236"/>
                <a:gd name="connsiteX147" fmla="*/ 377605 w 1591877"/>
                <a:gd name="connsiteY147" fmla="*/ 350663 h 755236"/>
                <a:gd name="connsiteX148" fmla="*/ 378152 w 1591877"/>
                <a:gd name="connsiteY148" fmla="*/ 350331 h 755236"/>
                <a:gd name="connsiteX149" fmla="*/ 378423 w 1591877"/>
                <a:gd name="connsiteY149" fmla="*/ 350181 h 755236"/>
                <a:gd name="connsiteX150" fmla="*/ 378694 w 1591877"/>
                <a:gd name="connsiteY150" fmla="*/ 350046 h 755236"/>
                <a:gd name="connsiteX151" fmla="*/ 378969 w 1591877"/>
                <a:gd name="connsiteY151" fmla="*/ 349923 h 755236"/>
                <a:gd name="connsiteX152" fmla="*/ 379241 w 1591877"/>
                <a:gd name="connsiteY152" fmla="*/ 349815 h 755236"/>
                <a:gd name="connsiteX153" fmla="*/ 379516 w 1591877"/>
                <a:gd name="connsiteY153" fmla="*/ 349721 h 755236"/>
                <a:gd name="connsiteX154" fmla="*/ 379787 w 1591877"/>
                <a:gd name="connsiteY154" fmla="*/ 349639 h 755236"/>
                <a:gd name="connsiteX155" fmla="*/ 380059 w 1591877"/>
                <a:gd name="connsiteY155" fmla="*/ 349571 h 755236"/>
                <a:gd name="connsiteX156" fmla="*/ 380334 w 1591877"/>
                <a:gd name="connsiteY156" fmla="*/ 349516 h 755236"/>
                <a:gd name="connsiteX157" fmla="*/ 380605 w 1591877"/>
                <a:gd name="connsiteY157" fmla="*/ 349476 h 755236"/>
                <a:gd name="connsiteX158" fmla="*/ 380877 w 1591877"/>
                <a:gd name="connsiteY158" fmla="*/ 349450 h 755236"/>
                <a:gd name="connsiteX159" fmla="*/ 381152 w 1591877"/>
                <a:gd name="connsiteY159" fmla="*/ 349439 h 755236"/>
                <a:gd name="connsiteX160" fmla="*/ 381423 w 1591877"/>
                <a:gd name="connsiteY160" fmla="*/ 349441 h 755236"/>
                <a:gd name="connsiteX161" fmla="*/ 381695 w 1591877"/>
                <a:gd name="connsiteY161" fmla="*/ 349456 h 755236"/>
                <a:gd name="connsiteX162" fmla="*/ 381970 w 1591877"/>
                <a:gd name="connsiteY162" fmla="*/ 349489 h 755236"/>
                <a:gd name="connsiteX163" fmla="*/ 382241 w 1591877"/>
                <a:gd name="connsiteY163" fmla="*/ 349533 h 755236"/>
                <a:gd name="connsiteX164" fmla="*/ 382513 w 1591877"/>
                <a:gd name="connsiteY164" fmla="*/ 349595 h 755236"/>
                <a:gd name="connsiteX165" fmla="*/ 382788 w 1591877"/>
                <a:gd name="connsiteY165" fmla="*/ 349670 h 755236"/>
                <a:gd name="connsiteX166" fmla="*/ 383059 w 1591877"/>
                <a:gd name="connsiteY166" fmla="*/ 349758 h 755236"/>
                <a:gd name="connsiteX167" fmla="*/ 383331 w 1591877"/>
                <a:gd name="connsiteY167" fmla="*/ 349864 h 755236"/>
                <a:gd name="connsiteX168" fmla="*/ 383606 w 1591877"/>
                <a:gd name="connsiteY168" fmla="*/ 349983 h 755236"/>
                <a:gd name="connsiteX169" fmla="*/ 383877 w 1591877"/>
                <a:gd name="connsiteY169" fmla="*/ 350115 h 755236"/>
                <a:gd name="connsiteX170" fmla="*/ 384149 w 1591877"/>
                <a:gd name="connsiteY170" fmla="*/ 350264 h 755236"/>
                <a:gd name="connsiteX171" fmla="*/ 384424 w 1591877"/>
                <a:gd name="connsiteY171" fmla="*/ 350427 h 755236"/>
                <a:gd name="connsiteX172" fmla="*/ 384695 w 1591877"/>
                <a:gd name="connsiteY172" fmla="*/ 350606 h 755236"/>
                <a:gd name="connsiteX173" fmla="*/ 385242 w 1591877"/>
                <a:gd name="connsiteY173" fmla="*/ 351009 h 755236"/>
                <a:gd name="connsiteX174" fmla="*/ 385784 w 1591877"/>
                <a:gd name="connsiteY174" fmla="*/ 351469 h 755236"/>
                <a:gd name="connsiteX175" fmla="*/ 386331 w 1591877"/>
                <a:gd name="connsiteY175" fmla="*/ 351991 h 755236"/>
                <a:gd name="connsiteX176" fmla="*/ 386878 w 1591877"/>
                <a:gd name="connsiteY176" fmla="*/ 352572 h 755236"/>
                <a:gd name="connsiteX177" fmla="*/ 387967 w 1591877"/>
                <a:gd name="connsiteY177" fmla="*/ 353913 h 755236"/>
                <a:gd name="connsiteX178" fmla="*/ 389056 w 1591877"/>
                <a:gd name="connsiteY178" fmla="*/ 355487 h 755236"/>
                <a:gd name="connsiteX179" fmla="*/ 390149 w 1591877"/>
                <a:gd name="connsiteY179" fmla="*/ 357288 h 755236"/>
                <a:gd name="connsiteX180" fmla="*/ 392332 w 1591877"/>
                <a:gd name="connsiteY180" fmla="*/ 361549 h 755236"/>
                <a:gd name="connsiteX181" fmla="*/ 394510 w 1591877"/>
                <a:gd name="connsiteY181" fmla="*/ 366618 h 755236"/>
                <a:gd name="connsiteX182" fmla="*/ 396693 w 1591877"/>
                <a:gd name="connsiteY182" fmla="*/ 372389 h 755236"/>
                <a:gd name="connsiteX183" fmla="*/ 401373 w 1591877"/>
                <a:gd name="connsiteY183" fmla="*/ 386511 h 755236"/>
                <a:gd name="connsiteX184" fmla="*/ 406057 w 1591877"/>
                <a:gd name="connsiteY184" fmla="*/ 401629 h 755236"/>
                <a:gd name="connsiteX185" fmla="*/ 408397 w 1591877"/>
                <a:gd name="connsiteY185" fmla="*/ 408966 h 755236"/>
                <a:gd name="connsiteX186" fmla="*/ 410737 w 1591877"/>
                <a:gd name="connsiteY186" fmla="*/ 415816 h 755236"/>
                <a:gd name="connsiteX187" fmla="*/ 413081 w 1591877"/>
                <a:gd name="connsiteY187" fmla="*/ 421930 h 755236"/>
                <a:gd name="connsiteX188" fmla="*/ 415421 w 1591877"/>
                <a:gd name="connsiteY188" fmla="*/ 427067 h 755236"/>
                <a:gd name="connsiteX189" fmla="*/ 416591 w 1591877"/>
                <a:gd name="connsiteY189" fmla="*/ 429199 h 755236"/>
                <a:gd name="connsiteX190" fmla="*/ 417761 w 1591877"/>
                <a:gd name="connsiteY190" fmla="*/ 431006 h 755236"/>
                <a:gd name="connsiteX191" fmla="*/ 418348 w 1591877"/>
                <a:gd name="connsiteY191" fmla="*/ 431782 h 755236"/>
                <a:gd name="connsiteX192" fmla="*/ 418931 w 1591877"/>
                <a:gd name="connsiteY192" fmla="*/ 432466 h 755236"/>
                <a:gd name="connsiteX193" fmla="*/ 419518 w 1591877"/>
                <a:gd name="connsiteY193" fmla="*/ 433059 h 755236"/>
                <a:gd name="connsiteX194" fmla="*/ 419808 w 1591877"/>
                <a:gd name="connsiteY194" fmla="*/ 433321 h 755236"/>
                <a:gd name="connsiteX195" fmla="*/ 420102 w 1591877"/>
                <a:gd name="connsiteY195" fmla="*/ 433556 h 755236"/>
                <a:gd name="connsiteX196" fmla="*/ 420395 w 1591877"/>
                <a:gd name="connsiteY196" fmla="*/ 433770 h 755236"/>
                <a:gd name="connsiteX197" fmla="*/ 420688 w 1591877"/>
                <a:gd name="connsiteY197" fmla="*/ 433959 h 755236"/>
                <a:gd name="connsiteX198" fmla="*/ 420982 w 1591877"/>
                <a:gd name="connsiteY198" fmla="*/ 434122 h 755236"/>
                <a:gd name="connsiteX199" fmla="*/ 421129 w 1591877"/>
                <a:gd name="connsiteY199" fmla="*/ 434195 h 755236"/>
                <a:gd name="connsiteX200" fmla="*/ 421272 w 1591877"/>
                <a:gd name="connsiteY200" fmla="*/ 434261 h 755236"/>
                <a:gd name="connsiteX201" fmla="*/ 421418 w 1591877"/>
                <a:gd name="connsiteY201" fmla="*/ 434322 h 755236"/>
                <a:gd name="connsiteX202" fmla="*/ 421565 w 1591877"/>
                <a:gd name="connsiteY202" fmla="*/ 434375 h 755236"/>
                <a:gd name="connsiteX203" fmla="*/ 421712 w 1591877"/>
                <a:gd name="connsiteY203" fmla="*/ 434422 h 755236"/>
                <a:gd name="connsiteX204" fmla="*/ 421858 w 1591877"/>
                <a:gd name="connsiteY204" fmla="*/ 434463 h 755236"/>
                <a:gd name="connsiteX205" fmla="*/ 422005 w 1591877"/>
                <a:gd name="connsiteY205" fmla="*/ 434499 h 755236"/>
                <a:gd name="connsiteX206" fmla="*/ 422152 w 1591877"/>
                <a:gd name="connsiteY206" fmla="*/ 434527 h 755236"/>
                <a:gd name="connsiteX207" fmla="*/ 422299 w 1591877"/>
                <a:gd name="connsiteY207" fmla="*/ 434547 h 755236"/>
                <a:gd name="connsiteX208" fmla="*/ 422445 w 1591877"/>
                <a:gd name="connsiteY208" fmla="*/ 434562 h 755236"/>
                <a:gd name="connsiteX209" fmla="*/ 422588 w 1591877"/>
                <a:gd name="connsiteY209" fmla="*/ 434571 h 755236"/>
                <a:gd name="connsiteX210" fmla="*/ 422735 w 1591877"/>
                <a:gd name="connsiteY210" fmla="*/ 434573 h 755236"/>
                <a:gd name="connsiteX211" fmla="*/ 422882 w 1591877"/>
                <a:gd name="connsiteY211" fmla="*/ 434571 h 755236"/>
                <a:gd name="connsiteX212" fmla="*/ 423029 w 1591877"/>
                <a:gd name="connsiteY212" fmla="*/ 434560 h 755236"/>
                <a:gd name="connsiteX213" fmla="*/ 423175 w 1591877"/>
                <a:gd name="connsiteY213" fmla="*/ 434543 h 755236"/>
                <a:gd name="connsiteX214" fmla="*/ 423322 w 1591877"/>
                <a:gd name="connsiteY214" fmla="*/ 434518 h 755236"/>
                <a:gd name="connsiteX215" fmla="*/ 423469 w 1591877"/>
                <a:gd name="connsiteY215" fmla="*/ 434488 h 755236"/>
                <a:gd name="connsiteX216" fmla="*/ 423615 w 1591877"/>
                <a:gd name="connsiteY216" fmla="*/ 434450 h 755236"/>
                <a:gd name="connsiteX217" fmla="*/ 423758 w 1591877"/>
                <a:gd name="connsiteY217" fmla="*/ 434406 h 755236"/>
                <a:gd name="connsiteX218" fmla="*/ 423905 w 1591877"/>
                <a:gd name="connsiteY218" fmla="*/ 434358 h 755236"/>
                <a:gd name="connsiteX219" fmla="*/ 424052 w 1591877"/>
                <a:gd name="connsiteY219" fmla="*/ 434300 h 755236"/>
                <a:gd name="connsiteX220" fmla="*/ 424199 w 1591877"/>
                <a:gd name="connsiteY220" fmla="*/ 434237 h 755236"/>
                <a:gd name="connsiteX221" fmla="*/ 424345 w 1591877"/>
                <a:gd name="connsiteY221" fmla="*/ 434166 h 755236"/>
                <a:gd name="connsiteX222" fmla="*/ 424492 w 1591877"/>
                <a:gd name="connsiteY222" fmla="*/ 434089 h 755236"/>
                <a:gd name="connsiteX223" fmla="*/ 424785 w 1591877"/>
                <a:gd name="connsiteY223" fmla="*/ 433915 h 755236"/>
                <a:gd name="connsiteX224" fmla="*/ 425079 w 1591877"/>
                <a:gd name="connsiteY224" fmla="*/ 433713 h 755236"/>
                <a:gd name="connsiteX225" fmla="*/ 425369 w 1591877"/>
                <a:gd name="connsiteY225" fmla="*/ 433484 h 755236"/>
                <a:gd name="connsiteX226" fmla="*/ 425662 w 1591877"/>
                <a:gd name="connsiteY226" fmla="*/ 433230 h 755236"/>
                <a:gd name="connsiteX227" fmla="*/ 425956 w 1591877"/>
                <a:gd name="connsiteY227" fmla="*/ 432946 h 755236"/>
                <a:gd name="connsiteX228" fmla="*/ 426539 w 1591877"/>
                <a:gd name="connsiteY228" fmla="*/ 432301 h 755236"/>
                <a:gd name="connsiteX229" fmla="*/ 427126 w 1591877"/>
                <a:gd name="connsiteY229" fmla="*/ 431546 h 755236"/>
                <a:gd name="connsiteX230" fmla="*/ 427712 w 1591877"/>
                <a:gd name="connsiteY230" fmla="*/ 430685 h 755236"/>
                <a:gd name="connsiteX231" fmla="*/ 428296 w 1591877"/>
                <a:gd name="connsiteY231" fmla="*/ 429714 h 755236"/>
                <a:gd name="connsiteX232" fmla="*/ 429466 w 1591877"/>
                <a:gd name="connsiteY232" fmla="*/ 427453 h 755236"/>
                <a:gd name="connsiteX233" fmla="*/ 430636 w 1591877"/>
                <a:gd name="connsiteY233" fmla="*/ 424773 h 755236"/>
                <a:gd name="connsiteX234" fmla="*/ 431806 w 1591877"/>
                <a:gd name="connsiteY234" fmla="*/ 421682 h 755236"/>
                <a:gd name="connsiteX235" fmla="*/ 432976 w 1591877"/>
                <a:gd name="connsiteY235" fmla="*/ 418198 h 755236"/>
                <a:gd name="connsiteX236" fmla="*/ 434150 w 1591877"/>
                <a:gd name="connsiteY236" fmla="*/ 414341 h 755236"/>
                <a:gd name="connsiteX237" fmla="*/ 436321 w 1591877"/>
                <a:gd name="connsiteY237" fmla="*/ 406260 h 755236"/>
                <a:gd name="connsiteX238" fmla="*/ 438496 w 1591877"/>
                <a:gd name="connsiteY238" fmla="*/ 397138 h 755236"/>
                <a:gd name="connsiteX239" fmla="*/ 440668 w 1591877"/>
                <a:gd name="connsiteY239" fmla="*/ 387187 h 755236"/>
                <a:gd name="connsiteX240" fmla="*/ 442843 w 1591877"/>
                <a:gd name="connsiteY240" fmla="*/ 376652 h 755236"/>
                <a:gd name="connsiteX241" fmla="*/ 447189 w 1591877"/>
                <a:gd name="connsiteY241" fmla="*/ 354935 h 755236"/>
                <a:gd name="connsiteX242" fmla="*/ 449364 w 1591877"/>
                <a:gd name="connsiteY242" fmla="*/ 344355 h 755236"/>
                <a:gd name="connsiteX243" fmla="*/ 451539 w 1591877"/>
                <a:gd name="connsiteY243" fmla="*/ 334369 h 755236"/>
                <a:gd name="connsiteX244" fmla="*/ 453711 w 1591877"/>
                <a:gd name="connsiteY244" fmla="*/ 325289 h 755236"/>
                <a:gd name="connsiteX245" fmla="*/ 454800 w 1591877"/>
                <a:gd name="connsiteY245" fmla="*/ 321182 h 755236"/>
                <a:gd name="connsiteX246" fmla="*/ 455886 w 1591877"/>
                <a:gd name="connsiteY246" fmla="*/ 317411 h 755236"/>
                <a:gd name="connsiteX247" fmla="*/ 456971 w 1591877"/>
                <a:gd name="connsiteY247" fmla="*/ 314009 h 755236"/>
                <a:gd name="connsiteX248" fmla="*/ 458061 w 1591877"/>
                <a:gd name="connsiteY248" fmla="*/ 311005 h 755236"/>
                <a:gd name="connsiteX249" fmla="*/ 459147 w 1591877"/>
                <a:gd name="connsiteY249" fmla="*/ 308434 h 755236"/>
                <a:gd name="connsiteX250" fmla="*/ 460232 w 1591877"/>
                <a:gd name="connsiteY250" fmla="*/ 306318 h 755236"/>
                <a:gd name="connsiteX251" fmla="*/ 460775 w 1591877"/>
                <a:gd name="connsiteY251" fmla="*/ 305439 h 755236"/>
                <a:gd name="connsiteX252" fmla="*/ 461318 w 1591877"/>
                <a:gd name="connsiteY252" fmla="*/ 304684 h 755236"/>
                <a:gd name="connsiteX253" fmla="*/ 461593 w 1591877"/>
                <a:gd name="connsiteY253" fmla="*/ 304351 h 755236"/>
                <a:gd name="connsiteX254" fmla="*/ 461864 w 1591877"/>
                <a:gd name="connsiteY254" fmla="*/ 304054 h 755236"/>
                <a:gd name="connsiteX255" fmla="*/ 462136 w 1591877"/>
                <a:gd name="connsiteY255" fmla="*/ 303786 h 755236"/>
                <a:gd name="connsiteX256" fmla="*/ 462407 w 1591877"/>
                <a:gd name="connsiteY256" fmla="*/ 303552 h 755236"/>
                <a:gd name="connsiteX257" fmla="*/ 462543 w 1591877"/>
                <a:gd name="connsiteY257" fmla="*/ 303446 h 755236"/>
                <a:gd name="connsiteX258" fmla="*/ 462679 w 1591877"/>
                <a:gd name="connsiteY258" fmla="*/ 303350 h 755236"/>
                <a:gd name="connsiteX259" fmla="*/ 462814 w 1591877"/>
                <a:gd name="connsiteY259" fmla="*/ 303261 h 755236"/>
                <a:gd name="connsiteX260" fmla="*/ 462950 w 1591877"/>
                <a:gd name="connsiteY260" fmla="*/ 303180 h 755236"/>
                <a:gd name="connsiteX261" fmla="*/ 463086 w 1591877"/>
                <a:gd name="connsiteY261" fmla="*/ 303107 h 755236"/>
                <a:gd name="connsiteX262" fmla="*/ 463222 w 1591877"/>
                <a:gd name="connsiteY262" fmla="*/ 303043 h 755236"/>
                <a:gd name="connsiteX263" fmla="*/ 463357 w 1591877"/>
                <a:gd name="connsiteY263" fmla="*/ 302988 h 755236"/>
                <a:gd name="connsiteX264" fmla="*/ 463493 w 1591877"/>
                <a:gd name="connsiteY264" fmla="*/ 302942 h 755236"/>
                <a:gd name="connsiteX265" fmla="*/ 463563 w 1591877"/>
                <a:gd name="connsiteY265" fmla="*/ 302920 h 755236"/>
                <a:gd name="connsiteX266" fmla="*/ 463629 w 1591877"/>
                <a:gd name="connsiteY266" fmla="*/ 302903 h 755236"/>
                <a:gd name="connsiteX267" fmla="*/ 463698 w 1591877"/>
                <a:gd name="connsiteY267" fmla="*/ 302885 h 755236"/>
                <a:gd name="connsiteX268" fmla="*/ 463764 w 1591877"/>
                <a:gd name="connsiteY268" fmla="*/ 302872 h 755236"/>
                <a:gd name="connsiteX269" fmla="*/ 463834 w 1591877"/>
                <a:gd name="connsiteY269" fmla="*/ 302861 h 755236"/>
                <a:gd name="connsiteX270" fmla="*/ 463900 w 1591877"/>
                <a:gd name="connsiteY270" fmla="*/ 302850 h 755236"/>
                <a:gd name="connsiteX271" fmla="*/ 463970 w 1591877"/>
                <a:gd name="connsiteY271" fmla="*/ 302841 h 755236"/>
                <a:gd name="connsiteX272" fmla="*/ 464036 w 1591877"/>
                <a:gd name="connsiteY272" fmla="*/ 302837 h 755236"/>
                <a:gd name="connsiteX273" fmla="*/ 464106 w 1591877"/>
                <a:gd name="connsiteY273" fmla="*/ 302832 h 755236"/>
                <a:gd name="connsiteX274" fmla="*/ 464172 w 1591877"/>
                <a:gd name="connsiteY274" fmla="*/ 302832 h 755236"/>
                <a:gd name="connsiteX275" fmla="*/ 464241 w 1591877"/>
                <a:gd name="connsiteY275" fmla="*/ 302832 h 755236"/>
                <a:gd name="connsiteX276" fmla="*/ 464307 w 1591877"/>
                <a:gd name="connsiteY276" fmla="*/ 302834 h 755236"/>
                <a:gd name="connsiteX277" fmla="*/ 464377 w 1591877"/>
                <a:gd name="connsiteY277" fmla="*/ 302839 h 755236"/>
                <a:gd name="connsiteX278" fmla="*/ 464443 w 1591877"/>
                <a:gd name="connsiteY278" fmla="*/ 302845 h 755236"/>
                <a:gd name="connsiteX279" fmla="*/ 464513 w 1591877"/>
                <a:gd name="connsiteY279" fmla="*/ 302856 h 755236"/>
                <a:gd name="connsiteX280" fmla="*/ 464579 w 1591877"/>
                <a:gd name="connsiteY280" fmla="*/ 302867 h 755236"/>
                <a:gd name="connsiteX281" fmla="*/ 464648 w 1591877"/>
                <a:gd name="connsiteY281" fmla="*/ 302881 h 755236"/>
                <a:gd name="connsiteX282" fmla="*/ 464714 w 1591877"/>
                <a:gd name="connsiteY282" fmla="*/ 302896 h 755236"/>
                <a:gd name="connsiteX283" fmla="*/ 464784 w 1591877"/>
                <a:gd name="connsiteY283" fmla="*/ 302914 h 755236"/>
                <a:gd name="connsiteX284" fmla="*/ 464850 w 1591877"/>
                <a:gd name="connsiteY284" fmla="*/ 302933 h 755236"/>
                <a:gd name="connsiteX285" fmla="*/ 464986 w 1591877"/>
                <a:gd name="connsiteY285" fmla="*/ 302980 h 755236"/>
                <a:gd name="connsiteX286" fmla="*/ 465125 w 1591877"/>
                <a:gd name="connsiteY286" fmla="*/ 303035 h 755236"/>
                <a:gd name="connsiteX287" fmla="*/ 465261 w 1591877"/>
                <a:gd name="connsiteY287" fmla="*/ 303099 h 755236"/>
                <a:gd name="connsiteX288" fmla="*/ 465397 w 1591877"/>
                <a:gd name="connsiteY288" fmla="*/ 303169 h 755236"/>
                <a:gd name="connsiteX289" fmla="*/ 465532 w 1591877"/>
                <a:gd name="connsiteY289" fmla="*/ 303250 h 755236"/>
                <a:gd name="connsiteX290" fmla="*/ 465668 w 1591877"/>
                <a:gd name="connsiteY290" fmla="*/ 303341 h 755236"/>
                <a:gd name="connsiteX291" fmla="*/ 465804 w 1591877"/>
                <a:gd name="connsiteY291" fmla="*/ 303438 h 755236"/>
                <a:gd name="connsiteX292" fmla="*/ 465940 w 1591877"/>
                <a:gd name="connsiteY292" fmla="*/ 303545 h 755236"/>
                <a:gd name="connsiteX293" fmla="*/ 466211 w 1591877"/>
                <a:gd name="connsiteY293" fmla="*/ 303783 h 755236"/>
                <a:gd name="connsiteX294" fmla="*/ 466482 w 1591877"/>
                <a:gd name="connsiteY294" fmla="*/ 304059 h 755236"/>
                <a:gd name="connsiteX295" fmla="*/ 466754 w 1591877"/>
                <a:gd name="connsiteY295" fmla="*/ 304369 h 755236"/>
                <a:gd name="connsiteX296" fmla="*/ 467297 w 1591877"/>
                <a:gd name="connsiteY296" fmla="*/ 305093 h 755236"/>
                <a:gd name="connsiteX297" fmla="*/ 467839 w 1591877"/>
                <a:gd name="connsiteY297" fmla="*/ 305957 h 755236"/>
                <a:gd name="connsiteX298" fmla="*/ 468382 w 1591877"/>
                <a:gd name="connsiteY298" fmla="*/ 306961 h 755236"/>
                <a:gd name="connsiteX299" fmla="*/ 468929 w 1591877"/>
                <a:gd name="connsiteY299" fmla="*/ 308106 h 755236"/>
                <a:gd name="connsiteX300" fmla="*/ 470103 w 1591877"/>
                <a:gd name="connsiteY300" fmla="*/ 311052 h 755236"/>
                <a:gd name="connsiteX301" fmla="*/ 471276 w 1591877"/>
                <a:gd name="connsiteY301" fmla="*/ 314638 h 755236"/>
                <a:gd name="connsiteX302" fmla="*/ 472450 w 1591877"/>
                <a:gd name="connsiteY302" fmla="*/ 318848 h 755236"/>
                <a:gd name="connsiteX303" fmla="*/ 473624 w 1591877"/>
                <a:gd name="connsiteY303" fmla="*/ 323664 h 755236"/>
                <a:gd name="connsiteX304" fmla="*/ 474801 w 1591877"/>
                <a:gd name="connsiteY304" fmla="*/ 329056 h 755236"/>
                <a:gd name="connsiteX305" fmla="*/ 475975 w 1591877"/>
                <a:gd name="connsiteY305" fmla="*/ 334995 h 755236"/>
                <a:gd name="connsiteX306" fmla="*/ 477149 w 1591877"/>
                <a:gd name="connsiteY306" fmla="*/ 341444 h 755236"/>
                <a:gd name="connsiteX307" fmla="*/ 478322 w 1591877"/>
                <a:gd name="connsiteY307" fmla="*/ 348360 h 755236"/>
                <a:gd name="connsiteX308" fmla="*/ 479496 w 1591877"/>
                <a:gd name="connsiteY308" fmla="*/ 355696 h 755236"/>
                <a:gd name="connsiteX309" fmla="*/ 480670 w 1591877"/>
                <a:gd name="connsiteY309" fmla="*/ 363405 h 755236"/>
                <a:gd name="connsiteX310" fmla="*/ 483021 w 1591877"/>
                <a:gd name="connsiteY310" fmla="*/ 379712 h 755236"/>
                <a:gd name="connsiteX311" fmla="*/ 485368 w 1591877"/>
                <a:gd name="connsiteY311" fmla="*/ 396796 h 755236"/>
                <a:gd name="connsiteX312" fmla="*/ 487716 w 1591877"/>
                <a:gd name="connsiteY312" fmla="*/ 414131 h 755236"/>
                <a:gd name="connsiteX313" fmla="*/ 490067 w 1591877"/>
                <a:gd name="connsiteY313" fmla="*/ 431156 h 755236"/>
                <a:gd name="connsiteX314" fmla="*/ 491241 w 1591877"/>
                <a:gd name="connsiteY314" fmla="*/ 439376 h 755236"/>
                <a:gd name="connsiteX315" fmla="*/ 492415 w 1591877"/>
                <a:gd name="connsiteY315" fmla="*/ 447302 h 755236"/>
                <a:gd name="connsiteX316" fmla="*/ 493588 w 1591877"/>
                <a:gd name="connsiteY316" fmla="*/ 454870 h 755236"/>
                <a:gd name="connsiteX317" fmla="*/ 494762 w 1591877"/>
                <a:gd name="connsiteY317" fmla="*/ 462004 h 755236"/>
                <a:gd name="connsiteX318" fmla="*/ 495936 w 1591877"/>
                <a:gd name="connsiteY318" fmla="*/ 468643 h 755236"/>
                <a:gd name="connsiteX319" fmla="*/ 497113 w 1591877"/>
                <a:gd name="connsiteY319" fmla="*/ 474720 h 755236"/>
                <a:gd name="connsiteX320" fmla="*/ 498287 w 1591877"/>
                <a:gd name="connsiteY320" fmla="*/ 480174 h 755236"/>
                <a:gd name="connsiteX321" fmla="*/ 498874 w 1591877"/>
                <a:gd name="connsiteY321" fmla="*/ 482651 h 755236"/>
                <a:gd name="connsiteX322" fmla="*/ 499461 w 1591877"/>
                <a:gd name="connsiteY322" fmla="*/ 484952 h 755236"/>
                <a:gd name="connsiteX323" fmla="*/ 500048 w 1591877"/>
                <a:gd name="connsiteY323" fmla="*/ 487068 h 755236"/>
                <a:gd name="connsiteX324" fmla="*/ 500634 w 1591877"/>
                <a:gd name="connsiteY324" fmla="*/ 488997 h 755236"/>
                <a:gd name="connsiteX325" fmla="*/ 501221 w 1591877"/>
                <a:gd name="connsiteY325" fmla="*/ 490730 h 755236"/>
                <a:gd name="connsiteX326" fmla="*/ 501808 w 1591877"/>
                <a:gd name="connsiteY326" fmla="*/ 492262 h 755236"/>
                <a:gd name="connsiteX327" fmla="*/ 502395 w 1591877"/>
                <a:gd name="connsiteY327" fmla="*/ 493592 h 755236"/>
                <a:gd name="connsiteX328" fmla="*/ 502982 w 1591877"/>
                <a:gd name="connsiteY328" fmla="*/ 494708 h 755236"/>
                <a:gd name="connsiteX329" fmla="*/ 503275 w 1591877"/>
                <a:gd name="connsiteY329" fmla="*/ 495188 h 755236"/>
                <a:gd name="connsiteX330" fmla="*/ 503569 w 1591877"/>
                <a:gd name="connsiteY330" fmla="*/ 495613 h 755236"/>
                <a:gd name="connsiteX331" fmla="*/ 503862 w 1591877"/>
                <a:gd name="connsiteY331" fmla="*/ 495983 h 755236"/>
                <a:gd name="connsiteX332" fmla="*/ 504159 w 1591877"/>
                <a:gd name="connsiteY332" fmla="*/ 496300 h 755236"/>
                <a:gd name="connsiteX333" fmla="*/ 504306 w 1591877"/>
                <a:gd name="connsiteY333" fmla="*/ 496437 h 755236"/>
                <a:gd name="connsiteX334" fmla="*/ 504453 w 1591877"/>
                <a:gd name="connsiteY334" fmla="*/ 496560 h 755236"/>
                <a:gd name="connsiteX335" fmla="*/ 504599 w 1591877"/>
                <a:gd name="connsiteY335" fmla="*/ 496668 h 755236"/>
                <a:gd name="connsiteX336" fmla="*/ 504746 w 1591877"/>
                <a:gd name="connsiteY336" fmla="*/ 496765 h 755236"/>
                <a:gd name="connsiteX337" fmla="*/ 504819 w 1591877"/>
                <a:gd name="connsiteY337" fmla="*/ 496807 h 755236"/>
                <a:gd name="connsiteX338" fmla="*/ 504893 w 1591877"/>
                <a:gd name="connsiteY338" fmla="*/ 496844 h 755236"/>
                <a:gd name="connsiteX339" fmla="*/ 504966 w 1591877"/>
                <a:gd name="connsiteY339" fmla="*/ 496879 h 755236"/>
                <a:gd name="connsiteX340" fmla="*/ 505040 w 1591877"/>
                <a:gd name="connsiteY340" fmla="*/ 496912 h 755236"/>
                <a:gd name="connsiteX341" fmla="*/ 505113 w 1591877"/>
                <a:gd name="connsiteY341" fmla="*/ 496941 h 755236"/>
                <a:gd name="connsiteX342" fmla="*/ 505186 w 1591877"/>
                <a:gd name="connsiteY342" fmla="*/ 496965 h 755236"/>
                <a:gd name="connsiteX343" fmla="*/ 505260 w 1591877"/>
                <a:gd name="connsiteY343" fmla="*/ 496985 h 755236"/>
                <a:gd name="connsiteX344" fmla="*/ 505333 w 1591877"/>
                <a:gd name="connsiteY344" fmla="*/ 497003 h 755236"/>
                <a:gd name="connsiteX345" fmla="*/ 505406 w 1591877"/>
                <a:gd name="connsiteY345" fmla="*/ 497018 h 755236"/>
                <a:gd name="connsiteX346" fmla="*/ 505480 w 1591877"/>
                <a:gd name="connsiteY346" fmla="*/ 497029 h 755236"/>
                <a:gd name="connsiteX347" fmla="*/ 505553 w 1591877"/>
                <a:gd name="connsiteY347" fmla="*/ 497036 h 755236"/>
                <a:gd name="connsiteX348" fmla="*/ 505626 w 1591877"/>
                <a:gd name="connsiteY348" fmla="*/ 497038 h 755236"/>
                <a:gd name="connsiteX349" fmla="*/ 505700 w 1591877"/>
                <a:gd name="connsiteY349" fmla="*/ 497038 h 755236"/>
                <a:gd name="connsiteX350" fmla="*/ 505773 w 1591877"/>
                <a:gd name="connsiteY350" fmla="*/ 497034 h 755236"/>
                <a:gd name="connsiteX351" fmla="*/ 505846 w 1591877"/>
                <a:gd name="connsiteY351" fmla="*/ 497027 h 755236"/>
                <a:gd name="connsiteX352" fmla="*/ 505920 w 1591877"/>
                <a:gd name="connsiteY352" fmla="*/ 497016 h 755236"/>
                <a:gd name="connsiteX353" fmla="*/ 505993 w 1591877"/>
                <a:gd name="connsiteY353" fmla="*/ 497000 h 755236"/>
                <a:gd name="connsiteX354" fmla="*/ 506067 w 1591877"/>
                <a:gd name="connsiteY354" fmla="*/ 496983 h 755236"/>
                <a:gd name="connsiteX355" fmla="*/ 506140 w 1591877"/>
                <a:gd name="connsiteY355" fmla="*/ 496961 h 755236"/>
                <a:gd name="connsiteX356" fmla="*/ 506213 w 1591877"/>
                <a:gd name="connsiteY356" fmla="*/ 496937 h 755236"/>
                <a:gd name="connsiteX357" fmla="*/ 506287 w 1591877"/>
                <a:gd name="connsiteY357" fmla="*/ 496908 h 755236"/>
                <a:gd name="connsiteX358" fmla="*/ 506360 w 1591877"/>
                <a:gd name="connsiteY358" fmla="*/ 496875 h 755236"/>
                <a:gd name="connsiteX359" fmla="*/ 506433 w 1591877"/>
                <a:gd name="connsiteY359" fmla="*/ 496838 h 755236"/>
                <a:gd name="connsiteX360" fmla="*/ 506507 w 1591877"/>
                <a:gd name="connsiteY360" fmla="*/ 496798 h 755236"/>
                <a:gd name="connsiteX361" fmla="*/ 506584 w 1591877"/>
                <a:gd name="connsiteY361" fmla="*/ 496752 h 755236"/>
                <a:gd name="connsiteX362" fmla="*/ 506664 w 1591877"/>
                <a:gd name="connsiteY362" fmla="*/ 496701 h 755236"/>
                <a:gd name="connsiteX363" fmla="*/ 506822 w 1591877"/>
                <a:gd name="connsiteY363" fmla="*/ 496587 h 755236"/>
                <a:gd name="connsiteX364" fmla="*/ 506980 w 1591877"/>
                <a:gd name="connsiteY364" fmla="*/ 496454 h 755236"/>
                <a:gd name="connsiteX365" fmla="*/ 507138 w 1591877"/>
                <a:gd name="connsiteY365" fmla="*/ 496307 h 755236"/>
                <a:gd name="connsiteX366" fmla="*/ 507295 w 1591877"/>
                <a:gd name="connsiteY366" fmla="*/ 496142 h 755236"/>
                <a:gd name="connsiteX367" fmla="*/ 507453 w 1591877"/>
                <a:gd name="connsiteY367" fmla="*/ 495961 h 755236"/>
                <a:gd name="connsiteX368" fmla="*/ 507768 w 1591877"/>
                <a:gd name="connsiteY368" fmla="*/ 495547 h 755236"/>
                <a:gd name="connsiteX369" fmla="*/ 508084 w 1591877"/>
                <a:gd name="connsiteY369" fmla="*/ 495067 h 755236"/>
                <a:gd name="connsiteX370" fmla="*/ 508399 w 1591877"/>
                <a:gd name="connsiteY370" fmla="*/ 494519 h 755236"/>
                <a:gd name="connsiteX371" fmla="*/ 509030 w 1591877"/>
                <a:gd name="connsiteY371" fmla="*/ 493220 h 755236"/>
                <a:gd name="connsiteX372" fmla="*/ 509661 w 1591877"/>
                <a:gd name="connsiteY372" fmla="*/ 491652 h 755236"/>
                <a:gd name="connsiteX373" fmla="*/ 510288 w 1591877"/>
                <a:gd name="connsiteY373" fmla="*/ 489814 h 755236"/>
                <a:gd name="connsiteX374" fmla="*/ 510919 w 1591877"/>
                <a:gd name="connsiteY374" fmla="*/ 487709 h 755236"/>
                <a:gd name="connsiteX375" fmla="*/ 511550 w 1591877"/>
                <a:gd name="connsiteY375" fmla="*/ 485339 h 755236"/>
                <a:gd name="connsiteX376" fmla="*/ 512181 w 1591877"/>
                <a:gd name="connsiteY376" fmla="*/ 482708 h 755236"/>
                <a:gd name="connsiteX377" fmla="*/ 512812 w 1591877"/>
                <a:gd name="connsiteY377" fmla="*/ 479817 h 755236"/>
                <a:gd name="connsiteX378" fmla="*/ 513443 w 1591877"/>
                <a:gd name="connsiteY378" fmla="*/ 476673 h 755236"/>
                <a:gd name="connsiteX379" fmla="*/ 514074 w 1591877"/>
                <a:gd name="connsiteY379" fmla="*/ 473278 h 755236"/>
                <a:gd name="connsiteX380" fmla="*/ 514705 w 1591877"/>
                <a:gd name="connsiteY380" fmla="*/ 469638 h 755236"/>
                <a:gd name="connsiteX381" fmla="*/ 515335 w 1591877"/>
                <a:gd name="connsiteY381" fmla="*/ 465761 h 755236"/>
                <a:gd name="connsiteX382" fmla="*/ 515966 w 1591877"/>
                <a:gd name="connsiteY382" fmla="*/ 461650 h 755236"/>
                <a:gd name="connsiteX383" fmla="*/ 516597 w 1591877"/>
                <a:gd name="connsiteY383" fmla="*/ 457316 h 755236"/>
                <a:gd name="connsiteX384" fmla="*/ 517228 w 1591877"/>
                <a:gd name="connsiteY384" fmla="*/ 452765 h 755236"/>
                <a:gd name="connsiteX385" fmla="*/ 517859 w 1591877"/>
                <a:gd name="connsiteY385" fmla="*/ 448005 h 755236"/>
                <a:gd name="connsiteX386" fmla="*/ 518486 w 1591877"/>
                <a:gd name="connsiteY386" fmla="*/ 443046 h 755236"/>
                <a:gd name="connsiteX387" fmla="*/ 519117 w 1591877"/>
                <a:gd name="connsiteY387" fmla="*/ 437896 h 755236"/>
                <a:gd name="connsiteX388" fmla="*/ 520379 w 1591877"/>
                <a:gd name="connsiteY388" fmla="*/ 427072 h 755236"/>
                <a:gd name="connsiteX389" fmla="*/ 521641 w 1591877"/>
                <a:gd name="connsiteY389" fmla="*/ 415613 h 755236"/>
                <a:gd name="connsiteX390" fmla="*/ 522902 w 1591877"/>
                <a:gd name="connsiteY390" fmla="*/ 403620 h 755236"/>
                <a:gd name="connsiteX391" fmla="*/ 524164 w 1591877"/>
                <a:gd name="connsiteY391" fmla="*/ 391193 h 755236"/>
                <a:gd name="connsiteX392" fmla="*/ 526684 w 1591877"/>
                <a:gd name="connsiteY392" fmla="*/ 365466 h 755236"/>
                <a:gd name="connsiteX393" fmla="*/ 529207 w 1591877"/>
                <a:gd name="connsiteY393" fmla="*/ 339354 h 755236"/>
                <a:gd name="connsiteX394" fmla="*/ 530469 w 1591877"/>
                <a:gd name="connsiteY394" fmla="*/ 326454 h 755236"/>
                <a:gd name="connsiteX395" fmla="*/ 531731 w 1591877"/>
                <a:gd name="connsiteY395" fmla="*/ 313824 h 755236"/>
                <a:gd name="connsiteX396" fmla="*/ 532993 w 1591877"/>
                <a:gd name="connsiteY396" fmla="*/ 301586 h 755236"/>
                <a:gd name="connsiteX397" fmla="*/ 534255 w 1591877"/>
                <a:gd name="connsiteY397" fmla="*/ 289859 h 755236"/>
                <a:gd name="connsiteX398" fmla="*/ 535513 w 1591877"/>
                <a:gd name="connsiteY398" fmla="*/ 278768 h 755236"/>
                <a:gd name="connsiteX399" fmla="*/ 536144 w 1591877"/>
                <a:gd name="connsiteY399" fmla="*/ 273495 h 755236"/>
                <a:gd name="connsiteX400" fmla="*/ 536774 w 1591877"/>
                <a:gd name="connsiteY400" fmla="*/ 268424 h 755236"/>
                <a:gd name="connsiteX401" fmla="*/ 537405 w 1591877"/>
                <a:gd name="connsiteY401" fmla="*/ 263566 h 755236"/>
                <a:gd name="connsiteX402" fmla="*/ 538036 w 1591877"/>
                <a:gd name="connsiteY402" fmla="*/ 258938 h 755236"/>
                <a:gd name="connsiteX403" fmla="*/ 538667 w 1591877"/>
                <a:gd name="connsiteY403" fmla="*/ 254550 h 755236"/>
                <a:gd name="connsiteX404" fmla="*/ 539298 w 1591877"/>
                <a:gd name="connsiteY404" fmla="*/ 250417 h 755236"/>
                <a:gd name="connsiteX405" fmla="*/ 539929 w 1591877"/>
                <a:gd name="connsiteY405" fmla="*/ 246548 h 755236"/>
                <a:gd name="connsiteX406" fmla="*/ 540560 w 1591877"/>
                <a:gd name="connsiteY406" fmla="*/ 242955 h 755236"/>
                <a:gd name="connsiteX407" fmla="*/ 541191 w 1591877"/>
                <a:gd name="connsiteY407" fmla="*/ 239650 h 755236"/>
                <a:gd name="connsiteX408" fmla="*/ 541821 w 1591877"/>
                <a:gd name="connsiteY408" fmla="*/ 236644 h 755236"/>
                <a:gd name="connsiteX409" fmla="*/ 542452 w 1591877"/>
                <a:gd name="connsiteY409" fmla="*/ 233945 h 755236"/>
                <a:gd name="connsiteX410" fmla="*/ 543080 w 1591877"/>
                <a:gd name="connsiteY410" fmla="*/ 231562 h 755236"/>
                <a:gd name="connsiteX411" fmla="*/ 543710 w 1591877"/>
                <a:gd name="connsiteY411" fmla="*/ 229506 h 755236"/>
                <a:gd name="connsiteX412" fmla="*/ 544341 w 1591877"/>
                <a:gd name="connsiteY412" fmla="*/ 227782 h 755236"/>
                <a:gd name="connsiteX413" fmla="*/ 544972 w 1591877"/>
                <a:gd name="connsiteY413" fmla="*/ 226397 h 755236"/>
                <a:gd name="connsiteX414" fmla="*/ 545288 w 1591877"/>
                <a:gd name="connsiteY414" fmla="*/ 225835 h 755236"/>
                <a:gd name="connsiteX415" fmla="*/ 545603 w 1591877"/>
                <a:gd name="connsiteY415" fmla="*/ 225360 h 755236"/>
                <a:gd name="connsiteX416" fmla="*/ 545761 w 1591877"/>
                <a:gd name="connsiteY416" fmla="*/ 225155 h 755236"/>
                <a:gd name="connsiteX417" fmla="*/ 545919 w 1591877"/>
                <a:gd name="connsiteY417" fmla="*/ 224972 h 755236"/>
                <a:gd name="connsiteX418" fmla="*/ 546076 w 1591877"/>
                <a:gd name="connsiteY418" fmla="*/ 224812 h 755236"/>
                <a:gd name="connsiteX419" fmla="*/ 546234 w 1591877"/>
                <a:gd name="connsiteY419" fmla="*/ 224673 h 755236"/>
                <a:gd name="connsiteX420" fmla="*/ 546311 w 1591877"/>
                <a:gd name="connsiteY420" fmla="*/ 224611 h 755236"/>
                <a:gd name="connsiteX421" fmla="*/ 546392 w 1591877"/>
                <a:gd name="connsiteY421" fmla="*/ 224556 h 755236"/>
                <a:gd name="connsiteX422" fmla="*/ 546469 w 1591877"/>
                <a:gd name="connsiteY422" fmla="*/ 224506 h 755236"/>
                <a:gd name="connsiteX423" fmla="*/ 546549 w 1591877"/>
                <a:gd name="connsiteY423" fmla="*/ 224464 h 755236"/>
                <a:gd name="connsiteX424" fmla="*/ 546626 w 1591877"/>
                <a:gd name="connsiteY424" fmla="*/ 224424 h 755236"/>
                <a:gd name="connsiteX425" fmla="*/ 546707 w 1591877"/>
                <a:gd name="connsiteY425" fmla="*/ 224391 h 755236"/>
                <a:gd name="connsiteX426" fmla="*/ 546784 w 1591877"/>
                <a:gd name="connsiteY426" fmla="*/ 224365 h 755236"/>
                <a:gd name="connsiteX427" fmla="*/ 546865 w 1591877"/>
                <a:gd name="connsiteY427" fmla="*/ 224343 h 755236"/>
                <a:gd name="connsiteX428" fmla="*/ 546927 w 1591877"/>
                <a:gd name="connsiteY428" fmla="*/ 224329 h 755236"/>
                <a:gd name="connsiteX429" fmla="*/ 546990 w 1591877"/>
                <a:gd name="connsiteY429" fmla="*/ 224321 h 755236"/>
                <a:gd name="connsiteX430" fmla="*/ 547052 w 1591877"/>
                <a:gd name="connsiteY430" fmla="*/ 224314 h 755236"/>
                <a:gd name="connsiteX431" fmla="*/ 547114 w 1591877"/>
                <a:gd name="connsiteY431" fmla="*/ 224312 h 755236"/>
                <a:gd name="connsiteX432" fmla="*/ 547177 w 1591877"/>
                <a:gd name="connsiteY432" fmla="*/ 224312 h 755236"/>
                <a:gd name="connsiteX433" fmla="*/ 547239 w 1591877"/>
                <a:gd name="connsiteY433" fmla="*/ 224316 h 755236"/>
                <a:gd name="connsiteX434" fmla="*/ 547301 w 1591877"/>
                <a:gd name="connsiteY434" fmla="*/ 224325 h 755236"/>
                <a:gd name="connsiteX435" fmla="*/ 547364 w 1591877"/>
                <a:gd name="connsiteY435" fmla="*/ 224336 h 755236"/>
                <a:gd name="connsiteX436" fmla="*/ 547426 w 1591877"/>
                <a:gd name="connsiteY436" fmla="*/ 224351 h 755236"/>
                <a:gd name="connsiteX437" fmla="*/ 547488 w 1591877"/>
                <a:gd name="connsiteY437" fmla="*/ 224371 h 755236"/>
                <a:gd name="connsiteX438" fmla="*/ 547551 w 1591877"/>
                <a:gd name="connsiteY438" fmla="*/ 224393 h 755236"/>
                <a:gd name="connsiteX439" fmla="*/ 547613 w 1591877"/>
                <a:gd name="connsiteY439" fmla="*/ 224420 h 755236"/>
                <a:gd name="connsiteX440" fmla="*/ 547675 w 1591877"/>
                <a:gd name="connsiteY440" fmla="*/ 224448 h 755236"/>
                <a:gd name="connsiteX441" fmla="*/ 547741 w 1591877"/>
                <a:gd name="connsiteY441" fmla="*/ 224481 h 755236"/>
                <a:gd name="connsiteX442" fmla="*/ 547804 w 1591877"/>
                <a:gd name="connsiteY442" fmla="*/ 224519 h 755236"/>
                <a:gd name="connsiteX443" fmla="*/ 547866 w 1591877"/>
                <a:gd name="connsiteY443" fmla="*/ 224558 h 755236"/>
                <a:gd name="connsiteX444" fmla="*/ 547991 w 1591877"/>
                <a:gd name="connsiteY444" fmla="*/ 224651 h 755236"/>
                <a:gd name="connsiteX445" fmla="*/ 548116 w 1591877"/>
                <a:gd name="connsiteY445" fmla="*/ 224757 h 755236"/>
                <a:gd name="connsiteX446" fmla="*/ 548240 w 1591877"/>
                <a:gd name="connsiteY446" fmla="*/ 224875 h 755236"/>
                <a:gd name="connsiteX447" fmla="*/ 548365 w 1591877"/>
                <a:gd name="connsiteY447" fmla="*/ 225010 h 755236"/>
                <a:gd name="connsiteX448" fmla="*/ 548614 w 1591877"/>
                <a:gd name="connsiteY448" fmla="*/ 225322 h 755236"/>
                <a:gd name="connsiteX449" fmla="*/ 548864 w 1591877"/>
                <a:gd name="connsiteY449" fmla="*/ 225692 h 755236"/>
                <a:gd name="connsiteX450" fmla="*/ 549113 w 1591877"/>
                <a:gd name="connsiteY450" fmla="*/ 226119 h 755236"/>
                <a:gd name="connsiteX451" fmla="*/ 549363 w 1591877"/>
                <a:gd name="connsiteY451" fmla="*/ 226606 h 755236"/>
                <a:gd name="connsiteX452" fmla="*/ 549865 w 1591877"/>
                <a:gd name="connsiteY452" fmla="*/ 227751 h 755236"/>
                <a:gd name="connsiteX453" fmla="*/ 550364 w 1591877"/>
                <a:gd name="connsiteY453" fmla="*/ 229127 h 755236"/>
                <a:gd name="connsiteX454" fmla="*/ 550863 w 1591877"/>
                <a:gd name="connsiteY454" fmla="*/ 230732 h 755236"/>
                <a:gd name="connsiteX455" fmla="*/ 551365 w 1591877"/>
                <a:gd name="connsiteY455" fmla="*/ 232569 h 755236"/>
                <a:gd name="connsiteX456" fmla="*/ 551864 w 1591877"/>
                <a:gd name="connsiteY456" fmla="*/ 234636 h 755236"/>
                <a:gd name="connsiteX457" fmla="*/ 552363 w 1591877"/>
                <a:gd name="connsiteY457" fmla="*/ 236928 h 755236"/>
                <a:gd name="connsiteX458" fmla="*/ 552866 w 1591877"/>
                <a:gd name="connsiteY458" fmla="*/ 239447 h 755236"/>
                <a:gd name="connsiteX459" fmla="*/ 553364 w 1591877"/>
                <a:gd name="connsiteY459" fmla="*/ 242191 h 755236"/>
                <a:gd name="connsiteX460" fmla="*/ 553863 w 1591877"/>
                <a:gd name="connsiteY460" fmla="*/ 245155 h 755236"/>
                <a:gd name="connsiteX461" fmla="*/ 554366 w 1591877"/>
                <a:gd name="connsiteY461" fmla="*/ 248338 h 755236"/>
                <a:gd name="connsiteX462" fmla="*/ 554865 w 1591877"/>
                <a:gd name="connsiteY462" fmla="*/ 251736 h 755236"/>
                <a:gd name="connsiteX463" fmla="*/ 555363 w 1591877"/>
                <a:gd name="connsiteY463" fmla="*/ 255347 h 755236"/>
                <a:gd name="connsiteX464" fmla="*/ 555866 w 1591877"/>
                <a:gd name="connsiteY464" fmla="*/ 259165 h 755236"/>
                <a:gd name="connsiteX465" fmla="*/ 556365 w 1591877"/>
                <a:gd name="connsiteY465" fmla="*/ 263186 h 755236"/>
                <a:gd name="connsiteX466" fmla="*/ 556864 w 1591877"/>
                <a:gd name="connsiteY466" fmla="*/ 267406 h 755236"/>
                <a:gd name="connsiteX467" fmla="*/ 557366 w 1591877"/>
                <a:gd name="connsiteY467" fmla="*/ 271823 h 755236"/>
                <a:gd name="connsiteX468" fmla="*/ 557865 w 1591877"/>
                <a:gd name="connsiteY468" fmla="*/ 276430 h 755236"/>
                <a:gd name="connsiteX469" fmla="*/ 558364 w 1591877"/>
                <a:gd name="connsiteY469" fmla="*/ 281219 h 755236"/>
                <a:gd name="connsiteX470" fmla="*/ 558863 w 1591877"/>
                <a:gd name="connsiteY470" fmla="*/ 286186 h 755236"/>
                <a:gd name="connsiteX471" fmla="*/ 559365 w 1591877"/>
                <a:gd name="connsiteY471" fmla="*/ 291325 h 755236"/>
                <a:gd name="connsiteX472" fmla="*/ 559864 w 1591877"/>
                <a:gd name="connsiteY472" fmla="*/ 296632 h 755236"/>
                <a:gd name="connsiteX473" fmla="*/ 560366 w 1591877"/>
                <a:gd name="connsiteY473" fmla="*/ 302097 h 755236"/>
                <a:gd name="connsiteX474" fmla="*/ 560865 w 1591877"/>
                <a:gd name="connsiteY474" fmla="*/ 307716 h 755236"/>
                <a:gd name="connsiteX475" fmla="*/ 561863 w 1591877"/>
                <a:gd name="connsiteY475" fmla="*/ 319379 h 755236"/>
                <a:gd name="connsiteX476" fmla="*/ 562864 w 1591877"/>
                <a:gd name="connsiteY476" fmla="*/ 331562 h 755236"/>
                <a:gd name="connsiteX477" fmla="*/ 563866 w 1591877"/>
                <a:gd name="connsiteY477" fmla="*/ 344203 h 755236"/>
                <a:gd name="connsiteX478" fmla="*/ 564863 w 1591877"/>
                <a:gd name="connsiteY478" fmla="*/ 357231 h 755236"/>
                <a:gd name="connsiteX479" fmla="*/ 565865 w 1591877"/>
                <a:gd name="connsiteY479" fmla="*/ 370577 h 755236"/>
                <a:gd name="connsiteX480" fmla="*/ 566866 w 1591877"/>
                <a:gd name="connsiteY480" fmla="*/ 384164 h 755236"/>
                <a:gd name="connsiteX481" fmla="*/ 568865 w 1591877"/>
                <a:gd name="connsiteY481" fmla="*/ 411764 h 755236"/>
                <a:gd name="connsiteX482" fmla="*/ 570864 w 1591877"/>
                <a:gd name="connsiteY482" fmla="*/ 439398 h 755236"/>
                <a:gd name="connsiteX483" fmla="*/ 571865 w 1591877"/>
                <a:gd name="connsiteY483" fmla="*/ 453025 h 755236"/>
                <a:gd name="connsiteX484" fmla="*/ 572863 w 1591877"/>
                <a:gd name="connsiteY484" fmla="*/ 466419 h 755236"/>
                <a:gd name="connsiteX485" fmla="*/ 573864 w 1591877"/>
                <a:gd name="connsiteY485" fmla="*/ 479496 h 755236"/>
                <a:gd name="connsiteX486" fmla="*/ 574866 w 1591877"/>
                <a:gd name="connsiteY486" fmla="*/ 492176 h 755236"/>
                <a:gd name="connsiteX487" fmla="*/ 575863 w 1591877"/>
                <a:gd name="connsiteY487" fmla="*/ 504383 h 755236"/>
                <a:gd name="connsiteX488" fmla="*/ 576366 w 1591877"/>
                <a:gd name="connsiteY488" fmla="*/ 510282 h 755236"/>
                <a:gd name="connsiteX489" fmla="*/ 576865 w 1591877"/>
                <a:gd name="connsiteY489" fmla="*/ 516036 h 755236"/>
                <a:gd name="connsiteX490" fmla="*/ 577364 w 1591877"/>
                <a:gd name="connsiteY490" fmla="*/ 521630 h 755236"/>
                <a:gd name="connsiteX491" fmla="*/ 577866 w 1591877"/>
                <a:gd name="connsiteY491" fmla="*/ 527060 h 755236"/>
                <a:gd name="connsiteX492" fmla="*/ 578365 w 1591877"/>
                <a:gd name="connsiteY492" fmla="*/ 532314 h 755236"/>
                <a:gd name="connsiteX493" fmla="*/ 578864 w 1591877"/>
                <a:gd name="connsiteY493" fmla="*/ 537385 h 755236"/>
                <a:gd name="connsiteX494" fmla="*/ 579473 w 1591877"/>
                <a:gd name="connsiteY494" fmla="*/ 543275 h 755236"/>
                <a:gd name="connsiteX495" fmla="*/ 580078 w 1591877"/>
                <a:gd name="connsiteY495" fmla="*/ 548867 h 755236"/>
                <a:gd name="connsiteX496" fmla="*/ 580683 w 1591877"/>
                <a:gd name="connsiteY496" fmla="*/ 554147 h 755236"/>
                <a:gd name="connsiteX497" fmla="*/ 581288 w 1591877"/>
                <a:gd name="connsiteY497" fmla="*/ 559104 h 755236"/>
                <a:gd name="connsiteX498" fmla="*/ 581897 w 1591877"/>
                <a:gd name="connsiteY498" fmla="*/ 563721 h 755236"/>
                <a:gd name="connsiteX499" fmla="*/ 582502 w 1591877"/>
                <a:gd name="connsiteY499" fmla="*/ 567988 h 755236"/>
                <a:gd name="connsiteX500" fmla="*/ 582807 w 1591877"/>
                <a:gd name="connsiteY500" fmla="*/ 569988 h 755236"/>
                <a:gd name="connsiteX501" fmla="*/ 583108 w 1591877"/>
                <a:gd name="connsiteY501" fmla="*/ 571894 h 755236"/>
                <a:gd name="connsiteX502" fmla="*/ 583412 w 1591877"/>
                <a:gd name="connsiteY502" fmla="*/ 573707 h 755236"/>
                <a:gd name="connsiteX503" fmla="*/ 583716 w 1591877"/>
                <a:gd name="connsiteY503" fmla="*/ 575424 h 755236"/>
                <a:gd name="connsiteX504" fmla="*/ 584017 w 1591877"/>
                <a:gd name="connsiteY504" fmla="*/ 577047 h 755236"/>
                <a:gd name="connsiteX505" fmla="*/ 584322 w 1591877"/>
                <a:gd name="connsiteY505" fmla="*/ 578573 h 755236"/>
                <a:gd name="connsiteX506" fmla="*/ 584626 w 1591877"/>
                <a:gd name="connsiteY506" fmla="*/ 579999 h 755236"/>
                <a:gd name="connsiteX507" fmla="*/ 584927 w 1591877"/>
                <a:gd name="connsiteY507" fmla="*/ 581327 h 755236"/>
                <a:gd name="connsiteX508" fmla="*/ 585231 w 1591877"/>
                <a:gd name="connsiteY508" fmla="*/ 582554 h 755236"/>
                <a:gd name="connsiteX509" fmla="*/ 585532 w 1591877"/>
                <a:gd name="connsiteY509" fmla="*/ 583681 h 755236"/>
                <a:gd name="connsiteX510" fmla="*/ 585836 w 1591877"/>
                <a:gd name="connsiteY510" fmla="*/ 584703 h 755236"/>
                <a:gd name="connsiteX511" fmla="*/ 586141 w 1591877"/>
                <a:gd name="connsiteY511" fmla="*/ 585623 h 755236"/>
                <a:gd name="connsiteX512" fmla="*/ 586442 w 1591877"/>
                <a:gd name="connsiteY512" fmla="*/ 586438 h 755236"/>
                <a:gd name="connsiteX513" fmla="*/ 586746 w 1591877"/>
                <a:gd name="connsiteY513" fmla="*/ 587149 h 755236"/>
                <a:gd name="connsiteX514" fmla="*/ 587051 w 1591877"/>
                <a:gd name="connsiteY514" fmla="*/ 587752 h 755236"/>
                <a:gd name="connsiteX515" fmla="*/ 587351 w 1591877"/>
                <a:gd name="connsiteY515" fmla="*/ 588252 h 755236"/>
                <a:gd name="connsiteX516" fmla="*/ 587505 w 1591877"/>
                <a:gd name="connsiteY516" fmla="*/ 588461 h 755236"/>
                <a:gd name="connsiteX517" fmla="*/ 587656 w 1591877"/>
                <a:gd name="connsiteY517" fmla="*/ 588642 h 755236"/>
                <a:gd name="connsiteX518" fmla="*/ 587806 w 1591877"/>
                <a:gd name="connsiteY518" fmla="*/ 588798 h 755236"/>
                <a:gd name="connsiteX519" fmla="*/ 587883 w 1591877"/>
                <a:gd name="connsiteY519" fmla="*/ 588864 h 755236"/>
                <a:gd name="connsiteX520" fmla="*/ 587960 w 1591877"/>
                <a:gd name="connsiteY520" fmla="*/ 588926 h 755236"/>
                <a:gd name="connsiteX521" fmla="*/ 588034 w 1591877"/>
                <a:gd name="connsiteY521" fmla="*/ 588979 h 755236"/>
                <a:gd name="connsiteX522" fmla="*/ 588111 w 1591877"/>
                <a:gd name="connsiteY522" fmla="*/ 589027 h 755236"/>
                <a:gd name="connsiteX523" fmla="*/ 588188 w 1591877"/>
                <a:gd name="connsiteY523" fmla="*/ 589067 h 755236"/>
                <a:gd name="connsiteX524" fmla="*/ 588261 w 1591877"/>
                <a:gd name="connsiteY524" fmla="*/ 589100 h 755236"/>
                <a:gd name="connsiteX525" fmla="*/ 588338 w 1591877"/>
                <a:gd name="connsiteY525" fmla="*/ 589126 h 755236"/>
                <a:gd name="connsiteX526" fmla="*/ 588415 w 1591877"/>
                <a:gd name="connsiteY526" fmla="*/ 589146 h 755236"/>
                <a:gd name="connsiteX527" fmla="*/ 588488 w 1591877"/>
                <a:gd name="connsiteY527" fmla="*/ 589159 h 755236"/>
                <a:gd name="connsiteX528" fmla="*/ 588565 w 1591877"/>
                <a:gd name="connsiteY528" fmla="*/ 589166 h 755236"/>
                <a:gd name="connsiteX529" fmla="*/ 588642 w 1591877"/>
                <a:gd name="connsiteY529" fmla="*/ 589166 h 755236"/>
                <a:gd name="connsiteX530" fmla="*/ 588716 w 1591877"/>
                <a:gd name="connsiteY530" fmla="*/ 589159 h 755236"/>
                <a:gd name="connsiteX531" fmla="*/ 588793 w 1591877"/>
                <a:gd name="connsiteY531" fmla="*/ 589144 h 755236"/>
                <a:gd name="connsiteX532" fmla="*/ 588870 w 1591877"/>
                <a:gd name="connsiteY532" fmla="*/ 589124 h 755236"/>
                <a:gd name="connsiteX533" fmla="*/ 588943 w 1591877"/>
                <a:gd name="connsiteY533" fmla="*/ 589095 h 755236"/>
                <a:gd name="connsiteX534" fmla="*/ 589020 w 1591877"/>
                <a:gd name="connsiteY534" fmla="*/ 589060 h 755236"/>
                <a:gd name="connsiteX535" fmla="*/ 589094 w 1591877"/>
                <a:gd name="connsiteY535" fmla="*/ 589018 h 755236"/>
                <a:gd name="connsiteX536" fmla="*/ 589171 w 1591877"/>
                <a:gd name="connsiteY536" fmla="*/ 588970 h 755236"/>
                <a:gd name="connsiteX537" fmla="*/ 589248 w 1591877"/>
                <a:gd name="connsiteY537" fmla="*/ 588915 h 755236"/>
                <a:gd name="connsiteX538" fmla="*/ 589321 w 1591877"/>
                <a:gd name="connsiteY538" fmla="*/ 588853 h 755236"/>
                <a:gd name="connsiteX539" fmla="*/ 589398 w 1591877"/>
                <a:gd name="connsiteY539" fmla="*/ 588785 h 755236"/>
                <a:gd name="connsiteX540" fmla="*/ 589475 w 1591877"/>
                <a:gd name="connsiteY540" fmla="*/ 588708 h 755236"/>
                <a:gd name="connsiteX541" fmla="*/ 589625 w 1591877"/>
                <a:gd name="connsiteY541" fmla="*/ 588536 h 755236"/>
                <a:gd name="connsiteX542" fmla="*/ 589780 w 1591877"/>
                <a:gd name="connsiteY542" fmla="*/ 588336 h 755236"/>
                <a:gd name="connsiteX543" fmla="*/ 589930 w 1591877"/>
                <a:gd name="connsiteY543" fmla="*/ 588107 h 755236"/>
                <a:gd name="connsiteX544" fmla="*/ 590080 w 1591877"/>
                <a:gd name="connsiteY544" fmla="*/ 587851 h 755236"/>
                <a:gd name="connsiteX545" fmla="*/ 590385 w 1591877"/>
                <a:gd name="connsiteY545" fmla="*/ 587259 h 755236"/>
                <a:gd name="connsiteX546" fmla="*/ 590685 w 1591877"/>
                <a:gd name="connsiteY546" fmla="*/ 586554 h 755236"/>
                <a:gd name="connsiteX547" fmla="*/ 590990 w 1591877"/>
                <a:gd name="connsiteY547" fmla="*/ 585740 h 755236"/>
                <a:gd name="connsiteX548" fmla="*/ 591294 w 1591877"/>
                <a:gd name="connsiteY548" fmla="*/ 584815 h 755236"/>
                <a:gd name="connsiteX549" fmla="*/ 591595 w 1591877"/>
                <a:gd name="connsiteY549" fmla="*/ 583780 h 755236"/>
                <a:gd name="connsiteX550" fmla="*/ 591900 w 1591877"/>
                <a:gd name="connsiteY550" fmla="*/ 582635 h 755236"/>
                <a:gd name="connsiteX551" fmla="*/ 592204 w 1591877"/>
                <a:gd name="connsiteY551" fmla="*/ 581378 h 755236"/>
                <a:gd name="connsiteX552" fmla="*/ 592505 w 1591877"/>
                <a:gd name="connsiteY552" fmla="*/ 580013 h 755236"/>
                <a:gd name="connsiteX553" fmla="*/ 592809 w 1591877"/>
                <a:gd name="connsiteY553" fmla="*/ 578537 h 755236"/>
                <a:gd name="connsiteX554" fmla="*/ 593114 w 1591877"/>
                <a:gd name="connsiteY554" fmla="*/ 576954 h 755236"/>
                <a:gd name="connsiteX555" fmla="*/ 593414 w 1591877"/>
                <a:gd name="connsiteY555" fmla="*/ 575263 h 755236"/>
                <a:gd name="connsiteX556" fmla="*/ 593719 w 1591877"/>
                <a:gd name="connsiteY556" fmla="*/ 573462 h 755236"/>
                <a:gd name="connsiteX557" fmla="*/ 594023 w 1591877"/>
                <a:gd name="connsiteY557" fmla="*/ 571555 h 755236"/>
                <a:gd name="connsiteX558" fmla="*/ 594324 w 1591877"/>
                <a:gd name="connsiteY558" fmla="*/ 569541 h 755236"/>
                <a:gd name="connsiteX559" fmla="*/ 594628 w 1591877"/>
                <a:gd name="connsiteY559" fmla="*/ 567420 h 755236"/>
                <a:gd name="connsiteX560" fmla="*/ 594933 w 1591877"/>
                <a:gd name="connsiteY560" fmla="*/ 565194 h 755236"/>
                <a:gd name="connsiteX561" fmla="*/ 595234 w 1591877"/>
                <a:gd name="connsiteY561" fmla="*/ 562865 h 755236"/>
                <a:gd name="connsiteX562" fmla="*/ 595538 w 1591877"/>
                <a:gd name="connsiteY562" fmla="*/ 560432 h 755236"/>
                <a:gd name="connsiteX563" fmla="*/ 595839 w 1591877"/>
                <a:gd name="connsiteY563" fmla="*/ 557895 h 755236"/>
                <a:gd name="connsiteX564" fmla="*/ 596143 w 1591877"/>
                <a:gd name="connsiteY564" fmla="*/ 555257 h 755236"/>
                <a:gd name="connsiteX565" fmla="*/ 596448 w 1591877"/>
                <a:gd name="connsiteY565" fmla="*/ 552518 h 755236"/>
                <a:gd name="connsiteX566" fmla="*/ 596749 w 1591877"/>
                <a:gd name="connsiteY566" fmla="*/ 549682 h 755236"/>
                <a:gd name="connsiteX567" fmla="*/ 597053 w 1591877"/>
                <a:gd name="connsiteY567" fmla="*/ 546745 h 755236"/>
                <a:gd name="connsiteX568" fmla="*/ 597357 w 1591877"/>
                <a:gd name="connsiteY568" fmla="*/ 543713 h 755236"/>
                <a:gd name="connsiteX569" fmla="*/ 597658 w 1591877"/>
                <a:gd name="connsiteY569" fmla="*/ 540584 h 755236"/>
                <a:gd name="connsiteX570" fmla="*/ 597963 w 1591877"/>
                <a:gd name="connsiteY570" fmla="*/ 537361 h 755236"/>
                <a:gd name="connsiteX571" fmla="*/ 598267 w 1591877"/>
                <a:gd name="connsiteY571" fmla="*/ 534044 h 755236"/>
                <a:gd name="connsiteX572" fmla="*/ 598568 w 1591877"/>
                <a:gd name="connsiteY572" fmla="*/ 530636 h 755236"/>
                <a:gd name="connsiteX573" fmla="*/ 598872 w 1591877"/>
                <a:gd name="connsiteY573" fmla="*/ 527137 h 755236"/>
                <a:gd name="connsiteX574" fmla="*/ 599477 w 1591877"/>
                <a:gd name="connsiteY574" fmla="*/ 519880 h 755236"/>
                <a:gd name="connsiteX575" fmla="*/ 600086 w 1591877"/>
                <a:gd name="connsiteY575" fmla="*/ 512279 h 755236"/>
                <a:gd name="connsiteX576" fmla="*/ 600692 w 1591877"/>
                <a:gd name="connsiteY576" fmla="*/ 504352 h 755236"/>
                <a:gd name="connsiteX577" fmla="*/ 601297 w 1591877"/>
                <a:gd name="connsiteY577" fmla="*/ 496113 h 755236"/>
                <a:gd name="connsiteX578" fmla="*/ 601902 w 1591877"/>
                <a:gd name="connsiteY578" fmla="*/ 487579 h 755236"/>
                <a:gd name="connsiteX579" fmla="*/ 602511 w 1591877"/>
                <a:gd name="connsiteY579" fmla="*/ 478763 h 755236"/>
                <a:gd name="connsiteX580" fmla="*/ 603116 w 1591877"/>
                <a:gd name="connsiteY580" fmla="*/ 469684 h 755236"/>
                <a:gd name="connsiteX581" fmla="*/ 603721 w 1591877"/>
                <a:gd name="connsiteY581" fmla="*/ 460359 h 755236"/>
                <a:gd name="connsiteX582" fmla="*/ 604326 w 1591877"/>
                <a:gd name="connsiteY582" fmla="*/ 450808 h 755236"/>
                <a:gd name="connsiteX583" fmla="*/ 604935 w 1591877"/>
                <a:gd name="connsiteY583" fmla="*/ 441047 h 755236"/>
                <a:gd name="connsiteX584" fmla="*/ 605541 w 1591877"/>
                <a:gd name="connsiteY584" fmla="*/ 431099 h 755236"/>
                <a:gd name="connsiteX585" fmla="*/ 606755 w 1591877"/>
                <a:gd name="connsiteY585" fmla="*/ 410714 h 755236"/>
                <a:gd name="connsiteX586" fmla="*/ 607965 w 1591877"/>
                <a:gd name="connsiteY586" fmla="*/ 389821 h 755236"/>
                <a:gd name="connsiteX587" fmla="*/ 610390 w 1591877"/>
                <a:gd name="connsiteY587" fmla="*/ 347202 h 755236"/>
                <a:gd name="connsiteX588" fmla="*/ 611604 w 1591877"/>
                <a:gd name="connsiteY588" fmla="*/ 325837 h 755236"/>
                <a:gd name="connsiteX589" fmla="*/ 612818 w 1591877"/>
                <a:gd name="connsiteY589" fmla="*/ 304675 h 755236"/>
                <a:gd name="connsiteX590" fmla="*/ 614028 w 1591877"/>
                <a:gd name="connsiteY590" fmla="*/ 283905 h 755236"/>
                <a:gd name="connsiteX591" fmla="*/ 614633 w 1591877"/>
                <a:gd name="connsiteY591" fmla="*/ 273721 h 755236"/>
                <a:gd name="connsiteX592" fmla="*/ 615242 w 1591877"/>
                <a:gd name="connsiteY592" fmla="*/ 263705 h 755236"/>
                <a:gd name="connsiteX593" fmla="*/ 615847 w 1591877"/>
                <a:gd name="connsiteY593" fmla="*/ 253876 h 755236"/>
                <a:gd name="connsiteX594" fmla="*/ 616453 w 1591877"/>
                <a:gd name="connsiteY594" fmla="*/ 244258 h 755236"/>
                <a:gd name="connsiteX595" fmla="*/ 617061 w 1591877"/>
                <a:gd name="connsiteY595" fmla="*/ 234872 h 755236"/>
                <a:gd name="connsiteX596" fmla="*/ 617667 w 1591877"/>
                <a:gd name="connsiteY596" fmla="*/ 225741 h 755236"/>
                <a:gd name="connsiteX597" fmla="*/ 618191 w 1591877"/>
                <a:gd name="connsiteY597" fmla="*/ 218063 h 755236"/>
                <a:gd name="connsiteX598" fmla="*/ 618716 w 1591877"/>
                <a:gd name="connsiteY598" fmla="*/ 210605 h 755236"/>
                <a:gd name="connsiteX599" fmla="*/ 619240 w 1591877"/>
                <a:gd name="connsiteY599" fmla="*/ 203379 h 755236"/>
                <a:gd name="connsiteX600" fmla="*/ 619765 w 1591877"/>
                <a:gd name="connsiteY600" fmla="*/ 196399 h 755236"/>
                <a:gd name="connsiteX601" fmla="*/ 620289 w 1591877"/>
                <a:gd name="connsiteY601" fmla="*/ 189674 h 755236"/>
                <a:gd name="connsiteX602" fmla="*/ 620814 w 1591877"/>
                <a:gd name="connsiteY602" fmla="*/ 183219 h 755236"/>
                <a:gd name="connsiteX603" fmla="*/ 621338 w 1591877"/>
                <a:gd name="connsiteY603" fmla="*/ 177045 h 755236"/>
                <a:gd name="connsiteX604" fmla="*/ 621859 w 1591877"/>
                <a:gd name="connsiteY604" fmla="*/ 171161 h 755236"/>
                <a:gd name="connsiteX605" fmla="*/ 622387 w 1591877"/>
                <a:gd name="connsiteY605" fmla="*/ 165582 h 755236"/>
                <a:gd name="connsiteX606" fmla="*/ 622648 w 1591877"/>
                <a:gd name="connsiteY606" fmla="*/ 162911 h 755236"/>
                <a:gd name="connsiteX607" fmla="*/ 622908 w 1591877"/>
                <a:gd name="connsiteY607" fmla="*/ 160317 h 755236"/>
                <a:gd name="connsiteX608" fmla="*/ 623172 w 1591877"/>
                <a:gd name="connsiteY608" fmla="*/ 157805 h 755236"/>
                <a:gd name="connsiteX609" fmla="*/ 623433 w 1591877"/>
                <a:gd name="connsiteY609" fmla="*/ 155374 h 755236"/>
                <a:gd name="connsiteX610" fmla="*/ 623697 w 1591877"/>
                <a:gd name="connsiteY610" fmla="*/ 153027 h 755236"/>
                <a:gd name="connsiteX611" fmla="*/ 623957 w 1591877"/>
                <a:gd name="connsiteY611" fmla="*/ 150766 h 755236"/>
                <a:gd name="connsiteX612" fmla="*/ 624221 w 1591877"/>
                <a:gd name="connsiteY612" fmla="*/ 148589 h 755236"/>
                <a:gd name="connsiteX613" fmla="*/ 624482 w 1591877"/>
                <a:gd name="connsiteY613" fmla="*/ 146499 h 755236"/>
                <a:gd name="connsiteX614" fmla="*/ 624746 w 1591877"/>
                <a:gd name="connsiteY614" fmla="*/ 144496 h 755236"/>
                <a:gd name="connsiteX615" fmla="*/ 625006 w 1591877"/>
                <a:gd name="connsiteY615" fmla="*/ 142583 h 755236"/>
                <a:gd name="connsiteX616" fmla="*/ 625270 w 1591877"/>
                <a:gd name="connsiteY616" fmla="*/ 140759 h 755236"/>
                <a:gd name="connsiteX617" fmla="*/ 625531 w 1591877"/>
                <a:gd name="connsiteY617" fmla="*/ 139025 h 755236"/>
                <a:gd name="connsiteX618" fmla="*/ 625795 w 1591877"/>
                <a:gd name="connsiteY618" fmla="*/ 137383 h 755236"/>
                <a:gd name="connsiteX619" fmla="*/ 626055 w 1591877"/>
                <a:gd name="connsiteY619" fmla="*/ 135834 h 755236"/>
                <a:gd name="connsiteX620" fmla="*/ 626319 w 1591877"/>
                <a:gd name="connsiteY620" fmla="*/ 134378 h 755236"/>
                <a:gd name="connsiteX621" fmla="*/ 626580 w 1591877"/>
                <a:gd name="connsiteY621" fmla="*/ 133016 h 755236"/>
                <a:gd name="connsiteX622" fmla="*/ 626840 w 1591877"/>
                <a:gd name="connsiteY622" fmla="*/ 131749 h 755236"/>
                <a:gd name="connsiteX623" fmla="*/ 627104 w 1591877"/>
                <a:gd name="connsiteY623" fmla="*/ 130577 h 755236"/>
                <a:gd name="connsiteX624" fmla="*/ 627368 w 1591877"/>
                <a:gd name="connsiteY624" fmla="*/ 129503 h 755236"/>
                <a:gd name="connsiteX625" fmla="*/ 627629 w 1591877"/>
                <a:gd name="connsiteY625" fmla="*/ 128524 h 755236"/>
                <a:gd name="connsiteX626" fmla="*/ 627889 w 1591877"/>
                <a:gd name="connsiteY626" fmla="*/ 127644 h 755236"/>
                <a:gd name="connsiteX627" fmla="*/ 628153 w 1591877"/>
                <a:gd name="connsiteY627" fmla="*/ 126862 h 755236"/>
                <a:gd name="connsiteX628" fmla="*/ 628414 w 1591877"/>
                <a:gd name="connsiteY628" fmla="*/ 126179 h 755236"/>
                <a:gd name="connsiteX629" fmla="*/ 628678 w 1591877"/>
                <a:gd name="connsiteY629" fmla="*/ 125595 h 755236"/>
                <a:gd name="connsiteX630" fmla="*/ 628938 w 1591877"/>
                <a:gd name="connsiteY630" fmla="*/ 125110 h 755236"/>
                <a:gd name="connsiteX631" fmla="*/ 629070 w 1591877"/>
                <a:gd name="connsiteY631" fmla="*/ 124906 h 755236"/>
                <a:gd name="connsiteX632" fmla="*/ 629202 w 1591877"/>
                <a:gd name="connsiteY632" fmla="*/ 124726 h 755236"/>
                <a:gd name="connsiteX633" fmla="*/ 629331 w 1591877"/>
                <a:gd name="connsiteY633" fmla="*/ 124572 h 755236"/>
                <a:gd name="connsiteX634" fmla="*/ 629397 w 1591877"/>
                <a:gd name="connsiteY634" fmla="*/ 124505 h 755236"/>
                <a:gd name="connsiteX635" fmla="*/ 629463 w 1591877"/>
                <a:gd name="connsiteY635" fmla="*/ 124443 h 755236"/>
                <a:gd name="connsiteX636" fmla="*/ 629529 w 1591877"/>
                <a:gd name="connsiteY636" fmla="*/ 124388 h 755236"/>
                <a:gd name="connsiteX637" fmla="*/ 629595 w 1591877"/>
                <a:gd name="connsiteY637" fmla="*/ 124339 h 755236"/>
                <a:gd name="connsiteX638" fmla="*/ 629661 w 1591877"/>
                <a:gd name="connsiteY638" fmla="*/ 124297 h 755236"/>
                <a:gd name="connsiteX639" fmla="*/ 629727 w 1591877"/>
                <a:gd name="connsiteY639" fmla="*/ 124261 h 755236"/>
                <a:gd name="connsiteX640" fmla="*/ 629793 w 1591877"/>
                <a:gd name="connsiteY640" fmla="*/ 124231 h 755236"/>
                <a:gd name="connsiteX641" fmla="*/ 629855 w 1591877"/>
                <a:gd name="connsiteY641" fmla="*/ 124208 h 755236"/>
                <a:gd name="connsiteX642" fmla="*/ 629921 w 1591877"/>
                <a:gd name="connsiteY642" fmla="*/ 124191 h 755236"/>
                <a:gd name="connsiteX643" fmla="*/ 629987 w 1591877"/>
                <a:gd name="connsiteY643" fmla="*/ 124180 h 755236"/>
                <a:gd name="connsiteX644" fmla="*/ 630053 w 1591877"/>
                <a:gd name="connsiteY644" fmla="*/ 124175 h 755236"/>
                <a:gd name="connsiteX645" fmla="*/ 630119 w 1591877"/>
                <a:gd name="connsiteY645" fmla="*/ 124177 h 755236"/>
                <a:gd name="connsiteX646" fmla="*/ 630185 w 1591877"/>
                <a:gd name="connsiteY646" fmla="*/ 124186 h 755236"/>
                <a:gd name="connsiteX647" fmla="*/ 630251 w 1591877"/>
                <a:gd name="connsiteY647" fmla="*/ 124200 h 755236"/>
                <a:gd name="connsiteX648" fmla="*/ 630317 w 1591877"/>
                <a:gd name="connsiteY648" fmla="*/ 124221 h 755236"/>
                <a:gd name="connsiteX649" fmla="*/ 630380 w 1591877"/>
                <a:gd name="connsiteY649" fmla="*/ 124249 h 755236"/>
                <a:gd name="connsiteX650" fmla="*/ 630446 w 1591877"/>
                <a:gd name="connsiteY650" fmla="*/ 124283 h 755236"/>
                <a:gd name="connsiteX651" fmla="*/ 630512 w 1591877"/>
                <a:gd name="connsiteY651" fmla="*/ 124323 h 755236"/>
                <a:gd name="connsiteX652" fmla="*/ 630578 w 1591877"/>
                <a:gd name="connsiteY652" fmla="*/ 124369 h 755236"/>
                <a:gd name="connsiteX653" fmla="*/ 630644 w 1591877"/>
                <a:gd name="connsiteY653" fmla="*/ 124422 h 755236"/>
                <a:gd name="connsiteX654" fmla="*/ 630710 w 1591877"/>
                <a:gd name="connsiteY654" fmla="*/ 124482 h 755236"/>
                <a:gd name="connsiteX655" fmla="*/ 630776 w 1591877"/>
                <a:gd name="connsiteY655" fmla="*/ 124547 h 755236"/>
                <a:gd name="connsiteX656" fmla="*/ 630904 w 1591877"/>
                <a:gd name="connsiteY656" fmla="*/ 124698 h 755236"/>
                <a:gd name="connsiteX657" fmla="*/ 631036 w 1591877"/>
                <a:gd name="connsiteY657" fmla="*/ 124874 h 755236"/>
                <a:gd name="connsiteX658" fmla="*/ 631168 w 1591877"/>
                <a:gd name="connsiteY658" fmla="*/ 125076 h 755236"/>
                <a:gd name="connsiteX659" fmla="*/ 631297 w 1591877"/>
                <a:gd name="connsiteY659" fmla="*/ 125303 h 755236"/>
                <a:gd name="connsiteX660" fmla="*/ 631561 w 1591877"/>
                <a:gd name="connsiteY660" fmla="*/ 125835 h 755236"/>
                <a:gd name="connsiteX661" fmla="*/ 631825 w 1591877"/>
                <a:gd name="connsiteY661" fmla="*/ 126469 h 755236"/>
                <a:gd name="connsiteX662" fmla="*/ 632085 w 1591877"/>
                <a:gd name="connsiteY662" fmla="*/ 127205 h 755236"/>
                <a:gd name="connsiteX663" fmla="*/ 632346 w 1591877"/>
                <a:gd name="connsiteY663" fmla="*/ 128044 h 755236"/>
                <a:gd name="connsiteX664" fmla="*/ 632610 w 1591877"/>
                <a:gd name="connsiteY664" fmla="*/ 128985 h 755236"/>
                <a:gd name="connsiteX665" fmla="*/ 632870 w 1591877"/>
                <a:gd name="connsiteY665" fmla="*/ 130028 h 755236"/>
                <a:gd name="connsiteX666" fmla="*/ 633134 w 1591877"/>
                <a:gd name="connsiteY666" fmla="*/ 131173 h 755236"/>
                <a:gd name="connsiteX667" fmla="*/ 633395 w 1591877"/>
                <a:gd name="connsiteY667" fmla="*/ 132420 h 755236"/>
                <a:gd name="connsiteX668" fmla="*/ 633659 w 1591877"/>
                <a:gd name="connsiteY668" fmla="*/ 133769 h 755236"/>
                <a:gd name="connsiteX669" fmla="*/ 633919 w 1591877"/>
                <a:gd name="connsiteY669" fmla="*/ 135219 h 755236"/>
                <a:gd name="connsiteX670" fmla="*/ 634183 w 1591877"/>
                <a:gd name="connsiteY670" fmla="*/ 136770 h 755236"/>
                <a:gd name="connsiteX671" fmla="*/ 634444 w 1591877"/>
                <a:gd name="connsiteY671" fmla="*/ 138421 h 755236"/>
                <a:gd name="connsiteX672" fmla="*/ 634708 w 1591877"/>
                <a:gd name="connsiteY672" fmla="*/ 140173 h 755236"/>
                <a:gd name="connsiteX673" fmla="*/ 634968 w 1591877"/>
                <a:gd name="connsiteY673" fmla="*/ 142024 h 755236"/>
                <a:gd name="connsiteX674" fmla="*/ 635232 w 1591877"/>
                <a:gd name="connsiteY674" fmla="*/ 143975 h 755236"/>
                <a:gd name="connsiteX675" fmla="*/ 635493 w 1591877"/>
                <a:gd name="connsiteY675" fmla="*/ 146024 h 755236"/>
                <a:gd name="connsiteX676" fmla="*/ 635757 w 1591877"/>
                <a:gd name="connsiteY676" fmla="*/ 148171 h 755236"/>
                <a:gd name="connsiteX677" fmla="*/ 636017 w 1591877"/>
                <a:gd name="connsiteY677" fmla="*/ 150416 h 755236"/>
                <a:gd name="connsiteX678" fmla="*/ 636278 w 1591877"/>
                <a:gd name="connsiteY678" fmla="*/ 152756 h 755236"/>
                <a:gd name="connsiteX679" fmla="*/ 636542 w 1591877"/>
                <a:gd name="connsiteY679" fmla="*/ 155193 h 755236"/>
                <a:gd name="connsiteX680" fmla="*/ 636806 w 1591877"/>
                <a:gd name="connsiteY680" fmla="*/ 157728 h 755236"/>
                <a:gd name="connsiteX681" fmla="*/ 637066 w 1591877"/>
                <a:gd name="connsiteY681" fmla="*/ 160354 h 755236"/>
                <a:gd name="connsiteX682" fmla="*/ 637327 w 1591877"/>
                <a:gd name="connsiteY682" fmla="*/ 163076 h 755236"/>
                <a:gd name="connsiteX683" fmla="*/ 637591 w 1591877"/>
                <a:gd name="connsiteY683" fmla="*/ 165890 h 755236"/>
                <a:gd name="connsiteX684" fmla="*/ 637851 w 1591877"/>
                <a:gd name="connsiteY684" fmla="*/ 168796 h 755236"/>
                <a:gd name="connsiteX685" fmla="*/ 638115 w 1591877"/>
                <a:gd name="connsiteY685" fmla="*/ 171793 h 755236"/>
                <a:gd name="connsiteX686" fmla="*/ 638376 w 1591877"/>
                <a:gd name="connsiteY686" fmla="*/ 174880 h 755236"/>
                <a:gd name="connsiteX687" fmla="*/ 638640 w 1591877"/>
                <a:gd name="connsiteY687" fmla="*/ 178055 h 755236"/>
                <a:gd name="connsiteX688" fmla="*/ 638900 w 1591877"/>
                <a:gd name="connsiteY688" fmla="*/ 181321 h 755236"/>
                <a:gd name="connsiteX689" fmla="*/ 639164 w 1591877"/>
                <a:gd name="connsiteY689" fmla="*/ 184670 h 755236"/>
                <a:gd name="connsiteX690" fmla="*/ 639425 w 1591877"/>
                <a:gd name="connsiteY690" fmla="*/ 188107 h 755236"/>
                <a:gd name="connsiteX691" fmla="*/ 639689 w 1591877"/>
                <a:gd name="connsiteY691" fmla="*/ 191627 h 755236"/>
                <a:gd name="connsiteX692" fmla="*/ 639949 w 1591877"/>
                <a:gd name="connsiteY692" fmla="*/ 195232 h 755236"/>
                <a:gd name="connsiteX693" fmla="*/ 640213 w 1591877"/>
                <a:gd name="connsiteY693" fmla="*/ 198920 h 755236"/>
                <a:gd name="connsiteX694" fmla="*/ 640474 w 1591877"/>
                <a:gd name="connsiteY694" fmla="*/ 202687 h 755236"/>
                <a:gd name="connsiteX695" fmla="*/ 640738 w 1591877"/>
                <a:gd name="connsiteY695" fmla="*/ 206534 h 755236"/>
                <a:gd name="connsiteX696" fmla="*/ 641259 w 1591877"/>
                <a:gd name="connsiteY696" fmla="*/ 214461 h 755236"/>
                <a:gd name="connsiteX697" fmla="*/ 641783 w 1591877"/>
                <a:gd name="connsiteY697" fmla="*/ 222689 h 755236"/>
                <a:gd name="connsiteX698" fmla="*/ 642308 w 1591877"/>
                <a:gd name="connsiteY698" fmla="*/ 231208 h 755236"/>
                <a:gd name="connsiteX699" fmla="*/ 642832 w 1591877"/>
                <a:gd name="connsiteY699" fmla="*/ 240004 h 755236"/>
                <a:gd name="connsiteX700" fmla="*/ 643357 w 1591877"/>
                <a:gd name="connsiteY700" fmla="*/ 249065 h 755236"/>
                <a:gd name="connsiteX701" fmla="*/ 643881 w 1591877"/>
                <a:gd name="connsiteY701" fmla="*/ 258377 h 755236"/>
                <a:gd name="connsiteX702" fmla="*/ 644406 w 1591877"/>
                <a:gd name="connsiteY702" fmla="*/ 267928 h 755236"/>
                <a:gd name="connsiteX703" fmla="*/ 644930 w 1591877"/>
                <a:gd name="connsiteY703" fmla="*/ 277702 h 755236"/>
                <a:gd name="connsiteX704" fmla="*/ 645455 w 1591877"/>
                <a:gd name="connsiteY704" fmla="*/ 287686 h 755236"/>
                <a:gd name="connsiteX705" fmla="*/ 645979 w 1591877"/>
                <a:gd name="connsiteY705" fmla="*/ 297863 h 755236"/>
                <a:gd name="connsiteX706" fmla="*/ 646504 w 1591877"/>
                <a:gd name="connsiteY706" fmla="*/ 308218 h 755236"/>
                <a:gd name="connsiteX707" fmla="*/ 647028 w 1591877"/>
                <a:gd name="connsiteY707" fmla="*/ 318736 h 755236"/>
                <a:gd name="connsiteX708" fmla="*/ 648077 w 1591877"/>
                <a:gd name="connsiteY708" fmla="*/ 340198 h 755236"/>
                <a:gd name="connsiteX709" fmla="*/ 649126 w 1591877"/>
                <a:gd name="connsiteY709" fmla="*/ 362117 h 755236"/>
                <a:gd name="connsiteX710" fmla="*/ 650175 w 1591877"/>
                <a:gd name="connsiteY710" fmla="*/ 384356 h 755236"/>
                <a:gd name="connsiteX711" fmla="*/ 651225 w 1591877"/>
                <a:gd name="connsiteY711" fmla="*/ 406775 h 755236"/>
                <a:gd name="connsiteX712" fmla="*/ 652413 w 1591877"/>
                <a:gd name="connsiteY712" fmla="*/ 432255 h 755236"/>
                <a:gd name="connsiteX713" fmla="*/ 653601 w 1591877"/>
                <a:gd name="connsiteY713" fmla="*/ 457578 h 755236"/>
                <a:gd name="connsiteX714" fmla="*/ 654793 w 1591877"/>
                <a:gd name="connsiteY714" fmla="*/ 482532 h 755236"/>
                <a:gd name="connsiteX715" fmla="*/ 655388 w 1591877"/>
                <a:gd name="connsiteY715" fmla="*/ 494807 h 755236"/>
                <a:gd name="connsiteX716" fmla="*/ 655982 w 1591877"/>
                <a:gd name="connsiteY716" fmla="*/ 506909 h 755236"/>
                <a:gd name="connsiteX717" fmla="*/ 656576 w 1591877"/>
                <a:gd name="connsiteY717" fmla="*/ 518816 h 755236"/>
                <a:gd name="connsiteX718" fmla="*/ 657174 w 1591877"/>
                <a:gd name="connsiteY718" fmla="*/ 530504 h 755236"/>
                <a:gd name="connsiteX719" fmla="*/ 657768 w 1591877"/>
                <a:gd name="connsiteY719" fmla="*/ 541943 h 755236"/>
                <a:gd name="connsiteX720" fmla="*/ 658362 w 1591877"/>
                <a:gd name="connsiteY720" fmla="*/ 553113 h 755236"/>
                <a:gd name="connsiteX721" fmla="*/ 658956 w 1591877"/>
                <a:gd name="connsiteY721" fmla="*/ 563988 h 755236"/>
                <a:gd name="connsiteX722" fmla="*/ 659551 w 1591877"/>
                <a:gd name="connsiteY722" fmla="*/ 574541 h 755236"/>
                <a:gd name="connsiteX723" fmla="*/ 659851 w 1591877"/>
                <a:gd name="connsiteY723" fmla="*/ 579693 h 755236"/>
                <a:gd name="connsiteX724" fmla="*/ 660149 w 1591877"/>
                <a:gd name="connsiteY724" fmla="*/ 584755 h 755236"/>
                <a:gd name="connsiteX725" fmla="*/ 660446 w 1591877"/>
                <a:gd name="connsiteY725" fmla="*/ 589727 h 755236"/>
                <a:gd name="connsiteX726" fmla="*/ 660743 w 1591877"/>
                <a:gd name="connsiteY726" fmla="*/ 594604 h 755236"/>
                <a:gd name="connsiteX727" fmla="*/ 661040 w 1591877"/>
                <a:gd name="connsiteY727" fmla="*/ 599385 h 755236"/>
                <a:gd name="connsiteX728" fmla="*/ 661337 w 1591877"/>
                <a:gd name="connsiteY728" fmla="*/ 604068 h 755236"/>
                <a:gd name="connsiteX729" fmla="*/ 661634 w 1591877"/>
                <a:gd name="connsiteY729" fmla="*/ 608648 h 755236"/>
                <a:gd name="connsiteX730" fmla="*/ 661931 w 1591877"/>
                <a:gd name="connsiteY730" fmla="*/ 613122 h 755236"/>
                <a:gd name="connsiteX731" fmla="*/ 662228 w 1591877"/>
                <a:gd name="connsiteY731" fmla="*/ 617490 h 755236"/>
                <a:gd name="connsiteX732" fmla="*/ 662529 w 1591877"/>
                <a:gd name="connsiteY732" fmla="*/ 621751 h 755236"/>
                <a:gd name="connsiteX733" fmla="*/ 662826 w 1591877"/>
                <a:gd name="connsiteY733" fmla="*/ 625897 h 755236"/>
                <a:gd name="connsiteX734" fmla="*/ 663123 w 1591877"/>
                <a:gd name="connsiteY734" fmla="*/ 629931 h 755236"/>
                <a:gd name="connsiteX735" fmla="*/ 663420 w 1591877"/>
                <a:gd name="connsiteY735" fmla="*/ 633848 h 755236"/>
                <a:gd name="connsiteX736" fmla="*/ 663717 w 1591877"/>
                <a:gd name="connsiteY736" fmla="*/ 637644 h 755236"/>
                <a:gd name="connsiteX737" fmla="*/ 664015 w 1591877"/>
                <a:gd name="connsiteY737" fmla="*/ 641321 h 755236"/>
                <a:gd name="connsiteX738" fmla="*/ 664312 w 1591877"/>
                <a:gd name="connsiteY738" fmla="*/ 644875 h 755236"/>
                <a:gd name="connsiteX739" fmla="*/ 664609 w 1591877"/>
                <a:gd name="connsiteY739" fmla="*/ 648303 h 755236"/>
                <a:gd name="connsiteX740" fmla="*/ 664909 w 1591877"/>
                <a:gd name="connsiteY740" fmla="*/ 651604 h 755236"/>
                <a:gd name="connsiteX741" fmla="*/ 665207 w 1591877"/>
                <a:gd name="connsiteY741" fmla="*/ 654774 h 755236"/>
                <a:gd name="connsiteX742" fmla="*/ 665504 w 1591877"/>
                <a:gd name="connsiteY742" fmla="*/ 657813 h 755236"/>
                <a:gd name="connsiteX743" fmla="*/ 665801 w 1591877"/>
                <a:gd name="connsiteY743" fmla="*/ 660722 h 755236"/>
                <a:gd name="connsiteX744" fmla="*/ 666098 w 1591877"/>
                <a:gd name="connsiteY744" fmla="*/ 663494 h 755236"/>
                <a:gd name="connsiteX745" fmla="*/ 666395 w 1591877"/>
                <a:gd name="connsiteY745" fmla="*/ 666129 h 755236"/>
                <a:gd name="connsiteX746" fmla="*/ 666692 w 1591877"/>
                <a:gd name="connsiteY746" fmla="*/ 668626 h 755236"/>
                <a:gd name="connsiteX747" fmla="*/ 666989 w 1591877"/>
                <a:gd name="connsiteY747" fmla="*/ 670984 h 755236"/>
                <a:gd name="connsiteX748" fmla="*/ 667286 w 1591877"/>
                <a:gd name="connsiteY748" fmla="*/ 673200 h 755236"/>
                <a:gd name="connsiteX749" fmla="*/ 667587 w 1591877"/>
                <a:gd name="connsiteY749" fmla="*/ 675274 h 755236"/>
                <a:gd name="connsiteX750" fmla="*/ 667884 w 1591877"/>
                <a:gd name="connsiteY750" fmla="*/ 677202 h 755236"/>
                <a:gd name="connsiteX751" fmla="*/ 668181 w 1591877"/>
                <a:gd name="connsiteY751" fmla="*/ 678988 h 755236"/>
                <a:gd name="connsiteX752" fmla="*/ 668478 w 1591877"/>
                <a:gd name="connsiteY752" fmla="*/ 680626 h 755236"/>
                <a:gd name="connsiteX753" fmla="*/ 668775 w 1591877"/>
                <a:gd name="connsiteY753" fmla="*/ 682115 h 755236"/>
                <a:gd name="connsiteX754" fmla="*/ 669073 w 1591877"/>
                <a:gd name="connsiteY754" fmla="*/ 683456 h 755236"/>
                <a:gd name="connsiteX755" fmla="*/ 669370 w 1591877"/>
                <a:gd name="connsiteY755" fmla="*/ 684647 h 755236"/>
                <a:gd name="connsiteX756" fmla="*/ 669667 w 1591877"/>
                <a:gd name="connsiteY756" fmla="*/ 685686 h 755236"/>
                <a:gd name="connsiteX757" fmla="*/ 669964 w 1591877"/>
                <a:gd name="connsiteY757" fmla="*/ 686576 h 755236"/>
                <a:gd name="connsiteX758" fmla="*/ 670261 w 1591877"/>
                <a:gd name="connsiteY758" fmla="*/ 687311 h 755236"/>
                <a:gd name="connsiteX759" fmla="*/ 670411 w 1591877"/>
                <a:gd name="connsiteY759" fmla="*/ 687622 h 755236"/>
                <a:gd name="connsiteX760" fmla="*/ 670562 w 1591877"/>
                <a:gd name="connsiteY760" fmla="*/ 687895 h 755236"/>
                <a:gd name="connsiteX761" fmla="*/ 670708 w 1591877"/>
                <a:gd name="connsiteY761" fmla="*/ 688128 h 755236"/>
                <a:gd name="connsiteX762" fmla="*/ 670782 w 1591877"/>
                <a:gd name="connsiteY762" fmla="*/ 688232 h 755236"/>
                <a:gd name="connsiteX763" fmla="*/ 670859 w 1591877"/>
                <a:gd name="connsiteY763" fmla="*/ 688324 h 755236"/>
                <a:gd name="connsiteX764" fmla="*/ 670932 w 1591877"/>
                <a:gd name="connsiteY764" fmla="*/ 688408 h 755236"/>
                <a:gd name="connsiteX765" fmla="*/ 671006 w 1591877"/>
                <a:gd name="connsiteY765" fmla="*/ 688480 h 755236"/>
                <a:gd name="connsiteX766" fmla="*/ 671083 w 1591877"/>
                <a:gd name="connsiteY766" fmla="*/ 688544 h 755236"/>
                <a:gd name="connsiteX767" fmla="*/ 671156 w 1591877"/>
                <a:gd name="connsiteY767" fmla="*/ 688599 h 755236"/>
                <a:gd name="connsiteX768" fmla="*/ 671229 w 1591877"/>
                <a:gd name="connsiteY768" fmla="*/ 688643 h 755236"/>
                <a:gd name="connsiteX769" fmla="*/ 671303 w 1591877"/>
                <a:gd name="connsiteY769" fmla="*/ 688679 h 755236"/>
                <a:gd name="connsiteX770" fmla="*/ 671380 w 1591877"/>
                <a:gd name="connsiteY770" fmla="*/ 688703 h 755236"/>
                <a:gd name="connsiteX771" fmla="*/ 671453 w 1591877"/>
                <a:gd name="connsiteY771" fmla="*/ 688718 h 755236"/>
                <a:gd name="connsiteX772" fmla="*/ 671526 w 1591877"/>
                <a:gd name="connsiteY772" fmla="*/ 688725 h 755236"/>
                <a:gd name="connsiteX773" fmla="*/ 671603 w 1591877"/>
                <a:gd name="connsiteY773" fmla="*/ 688720 h 755236"/>
                <a:gd name="connsiteX774" fmla="*/ 671677 w 1591877"/>
                <a:gd name="connsiteY774" fmla="*/ 688707 h 755236"/>
                <a:gd name="connsiteX775" fmla="*/ 671750 w 1591877"/>
                <a:gd name="connsiteY775" fmla="*/ 688683 h 755236"/>
                <a:gd name="connsiteX776" fmla="*/ 671823 w 1591877"/>
                <a:gd name="connsiteY776" fmla="*/ 688650 h 755236"/>
                <a:gd name="connsiteX777" fmla="*/ 671901 w 1591877"/>
                <a:gd name="connsiteY777" fmla="*/ 688608 h 755236"/>
                <a:gd name="connsiteX778" fmla="*/ 671974 w 1591877"/>
                <a:gd name="connsiteY778" fmla="*/ 688555 h 755236"/>
                <a:gd name="connsiteX779" fmla="*/ 672047 w 1591877"/>
                <a:gd name="connsiteY779" fmla="*/ 688494 h 755236"/>
                <a:gd name="connsiteX780" fmla="*/ 672121 w 1591877"/>
                <a:gd name="connsiteY780" fmla="*/ 688421 h 755236"/>
                <a:gd name="connsiteX781" fmla="*/ 672198 w 1591877"/>
                <a:gd name="connsiteY781" fmla="*/ 688339 h 755236"/>
                <a:gd name="connsiteX782" fmla="*/ 672271 w 1591877"/>
                <a:gd name="connsiteY782" fmla="*/ 688247 h 755236"/>
                <a:gd name="connsiteX783" fmla="*/ 672344 w 1591877"/>
                <a:gd name="connsiteY783" fmla="*/ 688146 h 755236"/>
                <a:gd name="connsiteX784" fmla="*/ 672495 w 1591877"/>
                <a:gd name="connsiteY784" fmla="*/ 687914 h 755236"/>
                <a:gd name="connsiteX785" fmla="*/ 672642 w 1591877"/>
                <a:gd name="connsiteY785" fmla="*/ 687644 h 755236"/>
                <a:gd name="connsiteX786" fmla="*/ 672939 w 1591877"/>
                <a:gd name="connsiteY786" fmla="*/ 686988 h 755236"/>
                <a:gd name="connsiteX787" fmla="*/ 673239 w 1591877"/>
                <a:gd name="connsiteY787" fmla="*/ 686173 h 755236"/>
                <a:gd name="connsiteX788" fmla="*/ 673536 w 1591877"/>
                <a:gd name="connsiteY788" fmla="*/ 685204 h 755236"/>
                <a:gd name="connsiteX789" fmla="*/ 673834 w 1591877"/>
                <a:gd name="connsiteY789" fmla="*/ 684079 h 755236"/>
                <a:gd name="connsiteX790" fmla="*/ 674131 w 1591877"/>
                <a:gd name="connsiteY790" fmla="*/ 682797 h 755236"/>
                <a:gd name="connsiteX791" fmla="*/ 674428 w 1591877"/>
                <a:gd name="connsiteY791" fmla="*/ 681362 h 755236"/>
                <a:gd name="connsiteX792" fmla="*/ 674725 w 1591877"/>
                <a:gd name="connsiteY792" fmla="*/ 679772 h 755236"/>
                <a:gd name="connsiteX793" fmla="*/ 675022 w 1591877"/>
                <a:gd name="connsiteY793" fmla="*/ 678028 h 755236"/>
                <a:gd name="connsiteX794" fmla="*/ 675319 w 1591877"/>
                <a:gd name="connsiteY794" fmla="*/ 676130 h 755236"/>
                <a:gd name="connsiteX795" fmla="*/ 675620 w 1591877"/>
                <a:gd name="connsiteY795" fmla="*/ 674078 h 755236"/>
                <a:gd name="connsiteX796" fmla="*/ 675917 w 1591877"/>
                <a:gd name="connsiteY796" fmla="*/ 671876 h 755236"/>
                <a:gd name="connsiteX797" fmla="*/ 676214 w 1591877"/>
                <a:gd name="connsiteY797" fmla="*/ 669522 h 755236"/>
                <a:gd name="connsiteX798" fmla="*/ 676511 w 1591877"/>
                <a:gd name="connsiteY798" fmla="*/ 667017 h 755236"/>
                <a:gd name="connsiteX799" fmla="*/ 676808 w 1591877"/>
                <a:gd name="connsiteY799" fmla="*/ 664363 h 755236"/>
                <a:gd name="connsiteX800" fmla="*/ 677105 w 1591877"/>
                <a:gd name="connsiteY800" fmla="*/ 661560 h 755236"/>
                <a:gd name="connsiteX801" fmla="*/ 677402 w 1591877"/>
                <a:gd name="connsiteY801" fmla="*/ 658610 h 755236"/>
                <a:gd name="connsiteX802" fmla="*/ 677700 w 1591877"/>
                <a:gd name="connsiteY802" fmla="*/ 655514 h 755236"/>
                <a:gd name="connsiteX803" fmla="*/ 677997 w 1591877"/>
                <a:gd name="connsiteY803" fmla="*/ 652275 h 755236"/>
                <a:gd name="connsiteX804" fmla="*/ 678297 w 1591877"/>
                <a:gd name="connsiteY804" fmla="*/ 648891 h 755236"/>
                <a:gd name="connsiteX805" fmla="*/ 678594 w 1591877"/>
                <a:gd name="connsiteY805" fmla="*/ 645366 h 755236"/>
                <a:gd name="connsiteX806" fmla="*/ 678892 w 1591877"/>
                <a:gd name="connsiteY806" fmla="*/ 641700 h 755236"/>
                <a:gd name="connsiteX807" fmla="*/ 679189 w 1591877"/>
                <a:gd name="connsiteY807" fmla="*/ 637895 h 755236"/>
                <a:gd name="connsiteX808" fmla="*/ 679486 w 1591877"/>
                <a:gd name="connsiteY808" fmla="*/ 633954 h 755236"/>
                <a:gd name="connsiteX809" fmla="*/ 679783 w 1591877"/>
                <a:gd name="connsiteY809" fmla="*/ 629876 h 755236"/>
                <a:gd name="connsiteX810" fmla="*/ 680080 w 1591877"/>
                <a:gd name="connsiteY810" fmla="*/ 625664 h 755236"/>
                <a:gd name="connsiteX811" fmla="*/ 680377 w 1591877"/>
                <a:gd name="connsiteY811" fmla="*/ 621322 h 755236"/>
                <a:gd name="connsiteX812" fmla="*/ 680674 w 1591877"/>
                <a:gd name="connsiteY812" fmla="*/ 616850 h 755236"/>
                <a:gd name="connsiteX813" fmla="*/ 680971 w 1591877"/>
                <a:gd name="connsiteY813" fmla="*/ 612250 h 755236"/>
                <a:gd name="connsiteX814" fmla="*/ 681268 w 1591877"/>
                <a:gd name="connsiteY814" fmla="*/ 607525 h 755236"/>
                <a:gd name="connsiteX815" fmla="*/ 681569 w 1591877"/>
                <a:gd name="connsiteY815" fmla="*/ 602676 h 755236"/>
                <a:gd name="connsiteX816" fmla="*/ 681866 w 1591877"/>
                <a:gd name="connsiteY816" fmla="*/ 597707 h 755236"/>
                <a:gd name="connsiteX817" fmla="*/ 682163 w 1591877"/>
                <a:gd name="connsiteY817" fmla="*/ 592618 h 755236"/>
                <a:gd name="connsiteX818" fmla="*/ 682461 w 1591877"/>
                <a:gd name="connsiteY818" fmla="*/ 587413 h 755236"/>
                <a:gd name="connsiteX819" fmla="*/ 682758 w 1591877"/>
                <a:gd name="connsiteY819" fmla="*/ 582093 h 755236"/>
                <a:gd name="connsiteX820" fmla="*/ 683055 w 1591877"/>
                <a:gd name="connsiteY820" fmla="*/ 576664 h 755236"/>
                <a:gd name="connsiteX821" fmla="*/ 683352 w 1591877"/>
                <a:gd name="connsiteY821" fmla="*/ 571124 h 755236"/>
                <a:gd name="connsiteX822" fmla="*/ 683649 w 1591877"/>
                <a:gd name="connsiteY822" fmla="*/ 565478 h 755236"/>
                <a:gd name="connsiteX823" fmla="*/ 683950 w 1591877"/>
                <a:gd name="connsiteY823" fmla="*/ 559729 h 755236"/>
                <a:gd name="connsiteX824" fmla="*/ 684247 w 1591877"/>
                <a:gd name="connsiteY824" fmla="*/ 553879 h 755236"/>
                <a:gd name="connsiteX825" fmla="*/ 684544 w 1591877"/>
                <a:gd name="connsiteY825" fmla="*/ 547932 h 755236"/>
                <a:gd name="connsiteX826" fmla="*/ 684841 w 1591877"/>
                <a:gd name="connsiteY826" fmla="*/ 541888 h 755236"/>
                <a:gd name="connsiteX827" fmla="*/ 685138 w 1591877"/>
                <a:gd name="connsiteY827" fmla="*/ 535753 h 755236"/>
                <a:gd name="connsiteX828" fmla="*/ 685732 w 1591877"/>
                <a:gd name="connsiteY828" fmla="*/ 523216 h 755236"/>
                <a:gd name="connsiteX829" fmla="*/ 686326 w 1591877"/>
                <a:gd name="connsiteY829" fmla="*/ 510348 h 755236"/>
                <a:gd name="connsiteX830" fmla="*/ 686924 w 1591877"/>
                <a:gd name="connsiteY830" fmla="*/ 497170 h 755236"/>
                <a:gd name="connsiteX831" fmla="*/ 687519 w 1591877"/>
                <a:gd name="connsiteY831" fmla="*/ 483712 h 755236"/>
                <a:gd name="connsiteX832" fmla="*/ 688113 w 1591877"/>
                <a:gd name="connsiteY832" fmla="*/ 469999 h 755236"/>
                <a:gd name="connsiteX833" fmla="*/ 688707 w 1591877"/>
                <a:gd name="connsiteY833" fmla="*/ 456057 h 755236"/>
                <a:gd name="connsiteX834" fmla="*/ 689301 w 1591877"/>
                <a:gd name="connsiteY834" fmla="*/ 441917 h 755236"/>
                <a:gd name="connsiteX835" fmla="*/ 690376 w 1591877"/>
                <a:gd name="connsiteY835" fmla="*/ 416043 h 755236"/>
                <a:gd name="connsiteX836" fmla="*/ 691447 w 1591877"/>
                <a:gd name="connsiteY836" fmla="*/ 389779 h 755236"/>
                <a:gd name="connsiteX837" fmla="*/ 693589 w 1591877"/>
                <a:gd name="connsiteY837" fmla="*/ 336778 h 755236"/>
                <a:gd name="connsiteX838" fmla="*/ 694660 w 1591877"/>
                <a:gd name="connsiteY838" fmla="*/ 310389 h 755236"/>
                <a:gd name="connsiteX839" fmla="*/ 695731 w 1591877"/>
                <a:gd name="connsiteY839" fmla="*/ 284310 h 755236"/>
                <a:gd name="connsiteX840" fmla="*/ 696267 w 1591877"/>
                <a:gd name="connsiteY840" fmla="*/ 271440 h 755236"/>
                <a:gd name="connsiteX841" fmla="*/ 696802 w 1591877"/>
                <a:gd name="connsiteY841" fmla="*/ 258716 h 755236"/>
                <a:gd name="connsiteX842" fmla="*/ 697338 w 1591877"/>
                <a:gd name="connsiteY842" fmla="*/ 246154 h 755236"/>
                <a:gd name="connsiteX843" fmla="*/ 697873 w 1591877"/>
                <a:gd name="connsiteY843" fmla="*/ 233778 h 755236"/>
                <a:gd name="connsiteX844" fmla="*/ 698409 w 1591877"/>
                <a:gd name="connsiteY844" fmla="*/ 221610 h 755236"/>
                <a:gd name="connsiteX845" fmla="*/ 698944 w 1591877"/>
                <a:gd name="connsiteY845" fmla="*/ 209669 h 755236"/>
                <a:gd name="connsiteX846" fmla="*/ 699480 w 1591877"/>
                <a:gd name="connsiteY846" fmla="*/ 197975 h 755236"/>
                <a:gd name="connsiteX847" fmla="*/ 700015 w 1591877"/>
                <a:gd name="connsiteY847" fmla="*/ 186552 h 755236"/>
                <a:gd name="connsiteX848" fmla="*/ 700551 w 1591877"/>
                <a:gd name="connsiteY848" fmla="*/ 175415 h 755236"/>
                <a:gd name="connsiteX849" fmla="*/ 700818 w 1591877"/>
                <a:gd name="connsiteY849" fmla="*/ 169961 h 755236"/>
                <a:gd name="connsiteX850" fmla="*/ 701086 w 1591877"/>
                <a:gd name="connsiteY850" fmla="*/ 164586 h 755236"/>
                <a:gd name="connsiteX851" fmla="*/ 701354 w 1591877"/>
                <a:gd name="connsiteY851" fmla="*/ 159293 h 755236"/>
                <a:gd name="connsiteX852" fmla="*/ 701622 w 1591877"/>
                <a:gd name="connsiteY852" fmla="*/ 154084 h 755236"/>
                <a:gd name="connsiteX853" fmla="*/ 701889 w 1591877"/>
                <a:gd name="connsiteY853" fmla="*/ 148960 h 755236"/>
                <a:gd name="connsiteX854" fmla="*/ 702157 w 1591877"/>
                <a:gd name="connsiteY854" fmla="*/ 143925 h 755236"/>
                <a:gd name="connsiteX855" fmla="*/ 702425 w 1591877"/>
                <a:gd name="connsiteY855" fmla="*/ 138981 h 755236"/>
                <a:gd name="connsiteX856" fmla="*/ 702693 w 1591877"/>
                <a:gd name="connsiteY856" fmla="*/ 134129 h 755236"/>
                <a:gd name="connsiteX857" fmla="*/ 702961 w 1591877"/>
                <a:gd name="connsiteY857" fmla="*/ 129373 h 755236"/>
                <a:gd name="connsiteX858" fmla="*/ 703228 w 1591877"/>
                <a:gd name="connsiteY858" fmla="*/ 124713 h 755236"/>
                <a:gd name="connsiteX859" fmla="*/ 703496 w 1591877"/>
                <a:gd name="connsiteY859" fmla="*/ 120153 h 755236"/>
                <a:gd name="connsiteX860" fmla="*/ 703764 w 1591877"/>
                <a:gd name="connsiteY860" fmla="*/ 115693 h 755236"/>
                <a:gd name="connsiteX861" fmla="*/ 704032 w 1591877"/>
                <a:gd name="connsiteY861" fmla="*/ 111337 h 755236"/>
                <a:gd name="connsiteX862" fmla="*/ 704299 w 1591877"/>
                <a:gd name="connsiteY862" fmla="*/ 107086 h 755236"/>
                <a:gd name="connsiteX863" fmla="*/ 704567 w 1591877"/>
                <a:gd name="connsiteY863" fmla="*/ 102942 h 755236"/>
                <a:gd name="connsiteX864" fmla="*/ 704835 w 1591877"/>
                <a:gd name="connsiteY864" fmla="*/ 98906 h 755236"/>
                <a:gd name="connsiteX865" fmla="*/ 705103 w 1591877"/>
                <a:gd name="connsiteY865" fmla="*/ 94981 h 755236"/>
                <a:gd name="connsiteX866" fmla="*/ 705370 w 1591877"/>
                <a:gd name="connsiteY866" fmla="*/ 91169 h 755236"/>
                <a:gd name="connsiteX867" fmla="*/ 705638 w 1591877"/>
                <a:gd name="connsiteY867" fmla="*/ 87471 h 755236"/>
                <a:gd name="connsiteX868" fmla="*/ 705906 w 1591877"/>
                <a:gd name="connsiteY868" fmla="*/ 83889 h 755236"/>
                <a:gd name="connsiteX869" fmla="*/ 706174 w 1591877"/>
                <a:gd name="connsiteY869" fmla="*/ 80424 h 755236"/>
                <a:gd name="connsiteX870" fmla="*/ 706441 w 1591877"/>
                <a:gd name="connsiteY870" fmla="*/ 77078 h 755236"/>
                <a:gd name="connsiteX871" fmla="*/ 706709 w 1591877"/>
                <a:gd name="connsiteY871" fmla="*/ 73853 h 755236"/>
                <a:gd name="connsiteX872" fmla="*/ 706977 w 1591877"/>
                <a:gd name="connsiteY872" fmla="*/ 70750 h 755236"/>
                <a:gd name="connsiteX873" fmla="*/ 707245 w 1591877"/>
                <a:gd name="connsiteY873" fmla="*/ 67771 h 755236"/>
                <a:gd name="connsiteX874" fmla="*/ 707512 w 1591877"/>
                <a:gd name="connsiteY874" fmla="*/ 64917 h 755236"/>
                <a:gd name="connsiteX875" fmla="*/ 707780 w 1591877"/>
                <a:gd name="connsiteY875" fmla="*/ 62189 h 755236"/>
                <a:gd name="connsiteX876" fmla="*/ 708048 w 1591877"/>
                <a:gd name="connsiteY876" fmla="*/ 59589 h 755236"/>
                <a:gd name="connsiteX877" fmla="*/ 708316 w 1591877"/>
                <a:gd name="connsiteY877" fmla="*/ 57117 h 755236"/>
                <a:gd name="connsiteX878" fmla="*/ 708583 w 1591877"/>
                <a:gd name="connsiteY878" fmla="*/ 54776 h 755236"/>
                <a:gd name="connsiteX879" fmla="*/ 708851 w 1591877"/>
                <a:gd name="connsiteY879" fmla="*/ 52566 h 755236"/>
                <a:gd name="connsiteX880" fmla="*/ 709119 w 1591877"/>
                <a:gd name="connsiteY880" fmla="*/ 50488 h 755236"/>
                <a:gd name="connsiteX881" fmla="*/ 709387 w 1591877"/>
                <a:gd name="connsiteY881" fmla="*/ 48544 h 755236"/>
                <a:gd name="connsiteX882" fmla="*/ 709655 w 1591877"/>
                <a:gd name="connsiteY882" fmla="*/ 46734 h 755236"/>
                <a:gd name="connsiteX883" fmla="*/ 709922 w 1591877"/>
                <a:gd name="connsiteY883" fmla="*/ 45059 h 755236"/>
                <a:gd name="connsiteX884" fmla="*/ 710190 w 1591877"/>
                <a:gd name="connsiteY884" fmla="*/ 43521 h 755236"/>
                <a:gd name="connsiteX885" fmla="*/ 710458 w 1591877"/>
                <a:gd name="connsiteY885" fmla="*/ 42119 h 755236"/>
                <a:gd name="connsiteX886" fmla="*/ 710726 w 1591877"/>
                <a:gd name="connsiteY886" fmla="*/ 40855 h 755236"/>
                <a:gd name="connsiteX887" fmla="*/ 710993 w 1591877"/>
                <a:gd name="connsiteY887" fmla="*/ 39729 h 755236"/>
                <a:gd name="connsiteX888" fmla="*/ 711261 w 1591877"/>
                <a:gd name="connsiteY888" fmla="*/ 38743 h 755236"/>
                <a:gd name="connsiteX889" fmla="*/ 711529 w 1591877"/>
                <a:gd name="connsiteY889" fmla="*/ 37896 h 755236"/>
                <a:gd name="connsiteX890" fmla="*/ 711797 w 1591877"/>
                <a:gd name="connsiteY890" fmla="*/ 37189 h 755236"/>
                <a:gd name="connsiteX891" fmla="*/ 712064 w 1591877"/>
                <a:gd name="connsiteY891" fmla="*/ 36623 h 755236"/>
                <a:gd name="connsiteX892" fmla="*/ 712200 w 1591877"/>
                <a:gd name="connsiteY892" fmla="*/ 36393 h 755236"/>
                <a:gd name="connsiteX893" fmla="*/ 712332 w 1591877"/>
                <a:gd name="connsiteY893" fmla="*/ 36198 h 755236"/>
                <a:gd name="connsiteX894" fmla="*/ 712402 w 1591877"/>
                <a:gd name="connsiteY894" fmla="*/ 36114 h 755236"/>
                <a:gd name="connsiteX895" fmla="*/ 712468 w 1591877"/>
                <a:gd name="connsiteY895" fmla="*/ 36039 h 755236"/>
                <a:gd name="connsiteX896" fmla="*/ 712534 w 1591877"/>
                <a:gd name="connsiteY896" fmla="*/ 35972 h 755236"/>
                <a:gd name="connsiteX897" fmla="*/ 712600 w 1591877"/>
                <a:gd name="connsiteY897" fmla="*/ 35914 h 755236"/>
                <a:gd name="connsiteX898" fmla="*/ 712669 w 1591877"/>
                <a:gd name="connsiteY898" fmla="*/ 35866 h 755236"/>
                <a:gd name="connsiteX899" fmla="*/ 712736 w 1591877"/>
                <a:gd name="connsiteY899" fmla="*/ 35826 h 755236"/>
                <a:gd name="connsiteX900" fmla="*/ 712802 w 1591877"/>
                <a:gd name="connsiteY900" fmla="*/ 35795 h 755236"/>
                <a:gd name="connsiteX901" fmla="*/ 712868 w 1591877"/>
                <a:gd name="connsiteY901" fmla="*/ 35773 h 755236"/>
                <a:gd name="connsiteX902" fmla="*/ 712937 w 1591877"/>
                <a:gd name="connsiteY902" fmla="*/ 35759 h 755236"/>
                <a:gd name="connsiteX903" fmla="*/ 713003 w 1591877"/>
                <a:gd name="connsiteY903" fmla="*/ 35755 h 755236"/>
                <a:gd name="connsiteX904" fmla="*/ 713069 w 1591877"/>
                <a:gd name="connsiteY904" fmla="*/ 35759 h 755236"/>
                <a:gd name="connsiteX905" fmla="*/ 713135 w 1591877"/>
                <a:gd name="connsiteY905" fmla="*/ 35773 h 755236"/>
                <a:gd name="connsiteX906" fmla="*/ 713205 w 1591877"/>
                <a:gd name="connsiteY906" fmla="*/ 35795 h 755236"/>
                <a:gd name="connsiteX907" fmla="*/ 713271 w 1591877"/>
                <a:gd name="connsiteY907" fmla="*/ 35826 h 755236"/>
                <a:gd name="connsiteX908" fmla="*/ 713337 w 1591877"/>
                <a:gd name="connsiteY908" fmla="*/ 35866 h 755236"/>
                <a:gd name="connsiteX909" fmla="*/ 713403 w 1591877"/>
                <a:gd name="connsiteY909" fmla="*/ 35915 h 755236"/>
                <a:gd name="connsiteX910" fmla="*/ 713473 w 1591877"/>
                <a:gd name="connsiteY910" fmla="*/ 35973 h 755236"/>
                <a:gd name="connsiteX911" fmla="*/ 713539 w 1591877"/>
                <a:gd name="connsiteY911" fmla="*/ 36039 h 755236"/>
                <a:gd name="connsiteX912" fmla="*/ 713605 w 1591877"/>
                <a:gd name="connsiteY912" fmla="*/ 36115 h 755236"/>
                <a:gd name="connsiteX913" fmla="*/ 713671 w 1591877"/>
                <a:gd name="connsiteY913" fmla="*/ 36199 h 755236"/>
                <a:gd name="connsiteX914" fmla="*/ 713807 w 1591877"/>
                <a:gd name="connsiteY914" fmla="*/ 36395 h 755236"/>
                <a:gd name="connsiteX915" fmla="*/ 713939 w 1591877"/>
                <a:gd name="connsiteY915" fmla="*/ 36626 h 755236"/>
                <a:gd name="connsiteX916" fmla="*/ 714206 w 1591877"/>
                <a:gd name="connsiteY916" fmla="*/ 37195 h 755236"/>
                <a:gd name="connsiteX917" fmla="*/ 714474 w 1591877"/>
                <a:gd name="connsiteY917" fmla="*/ 37906 h 755236"/>
                <a:gd name="connsiteX918" fmla="*/ 714742 w 1591877"/>
                <a:gd name="connsiteY918" fmla="*/ 38760 h 755236"/>
                <a:gd name="connsiteX919" fmla="*/ 715010 w 1591877"/>
                <a:gd name="connsiteY919" fmla="*/ 39755 h 755236"/>
                <a:gd name="connsiteX920" fmla="*/ 715277 w 1591877"/>
                <a:gd name="connsiteY920" fmla="*/ 40892 h 755236"/>
                <a:gd name="connsiteX921" fmla="*/ 715545 w 1591877"/>
                <a:gd name="connsiteY921" fmla="*/ 42171 h 755236"/>
                <a:gd name="connsiteX922" fmla="*/ 715813 w 1591877"/>
                <a:gd name="connsiteY922" fmla="*/ 43590 h 755236"/>
                <a:gd name="connsiteX923" fmla="*/ 716081 w 1591877"/>
                <a:gd name="connsiteY923" fmla="*/ 45150 h 755236"/>
                <a:gd name="connsiteX924" fmla="*/ 716352 w 1591877"/>
                <a:gd name="connsiteY924" fmla="*/ 46850 h 755236"/>
                <a:gd name="connsiteX925" fmla="*/ 716620 w 1591877"/>
                <a:gd name="connsiteY925" fmla="*/ 48690 h 755236"/>
                <a:gd name="connsiteX926" fmla="*/ 716888 w 1591877"/>
                <a:gd name="connsiteY926" fmla="*/ 50669 h 755236"/>
                <a:gd name="connsiteX927" fmla="*/ 717155 w 1591877"/>
                <a:gd name="connsiteY927" fmla="*/ 52787 h 755236"/>
                <a:gd name="connsiteX928" fmla="*/ 717423 w 1591877"/>
                <a:gd name="connsiteY928" fmla="*/ 55042 h 755236"/>
                <a:gd name="connsiteX929" fmla="*/ 717691 w 1591877"/>
                <a:gd name="connsiteY929" fmla="*/ 57434 h 755236"/>
                <a:gd name="connsiteX930" fmla="*/ 717959 w 1591877"/>
                <a:gd name="connsiteY930" fmla="*/ 59962 h 755236"/>
                <a:gd name="connsiteX931" fmla="*/ 718226 w 1591877"/>
                <a:gd name="connsiteY931" fmla="*/ 62625 h 755236"/>
                <a:gd name="connsiteX932" fmla="*/ 718494 w 1591877"/>
                <a:gd name="connsiteY932" fmla="*/ 65422 h 755236"/>
                <a:gd name="connsiteX933" fmla="*/ 718762 w 1591877"/>
                <a:gd name="connsiteY933" fmla="*/ 68353 h 755236"/>
                <a:gd name="connsiteX934" fmla="*/ 719030 w 1591877"/>
                <a:gd name="connsiteY934" fmla="*/ 71416 h 755236"/>
                <a:gd name="connsiteX935" fmla="*/ 719297 w 1591877"/>
                <a:gd name="connsiteY935" fmla="*/ 74610 h 755236"/>
                <a:gd name="connsiteX936" fmla="*/ 719565 w 1591877"/>
                <a:gd name="connsiteY936" fmla="*/ 77933 h 755236"/>
                <a:gd name="connsiteX937" fmla="*/ 719833 w 1591877"/>
                <a:gd name="connsiteY937" fmla="*/ 81386 h 755236"/>
                <a:gd name="connsiteX938" fmla="*/ 720101 w 1591877"/>
                <a:gd name="connsiteY938" fmla="*/ 84966 h 755236"/>
                <a:gd name="connsiteX939" fmla="*/ 720368 w 1591877"/>
                <a:gd name="connsiteY939" fmla="*/ 88672 h 755236"/>
                <a:gd name="connsiteX940" fmla="*/ 720636 w 1591877"/>
                <a:gd name="connsiteY940" fmla="*/ 92502 h 755236"/>
                <a:gd name="connsiteX941" fmla="*/ 720904 w 1591877"/>
                <a:gd name="connsiteY941" fmla="*/ 96456 h 755236"/>
                <a:gd name="connsiteX942" fmla="*/ 721172 w 1591877"/>
                <a:gd name="connsiteY942" fmla="*/ 100531 h 755236"/>
                <a:gd name="connsiteX943" fmla="*/ 721439 w 1591877"/>
                <a:gd name="connsiteY943" fmla="*/ 104727 h 755236"/>
                <a:gd name="connsiteX944" fmla="*/ 721707 w 1591877"/>
                <a:gd name="connsiteY944" fmla="*/ 109041 h 755236"/>
                <a:gd name="connsiteX945" fmla="*/ 721975 w 1591877"/>
                <a:gd name="connsiteY945" fmla="*/ 113473 h 755236"/>
                <a:gd name="connsiteX946" fmla="*/ 722243 w 1591877"/>
                <a:gd name="connsiteY946" fmla="*/ 118019 h 755236"/>
                <a:gd name="connsiteX947" fmla="*/ 722510 w 1591877"/>
                <a:gd name="connsiteY947" fmla="*/ 122679 h 755236"/>
                <a:gd name="connsiteX948" fmla="*/ 722778 w 1591877"/>
                <a:gd name="connsiteY948" fmla="*/ 127450 h 755236"/>
                <a:gd name="connsiteX949" fmla="*/ 723046 w 1591877"/>
                <a:gd name="connsiteY949" fmla="*/ 132331 h 755236"/>
                <a:gd name="connsiteX950" fmla="*/ 723314 w 1591877"/>
                <a:gd name="connsiteY950" fmla="*/ 137321 h 755236"/>
                <a:gd name="connsiteX951" fmla="*/ 723582 w 1591877"/>
                <a:gd name="connsiteY951" fmla="*/ 142416 h 755236"/>
                <a:gd name="connsiteX952" fmla="*/ 723860 w 1591877"/>
                <a:gd name="connsiteY952" fmla="*/ 147855 h 755236"/>
                <a:gd name="connsiteX953" fmla="*/ 724139 w 1591877"/>
                <a:gd name="connsiteY953" fmla="*/ 153405 h 755236"/>
                <a:gd name="connsiteX954" fmla="*/ 724422 w 1591877"/>
                <a:gd name="connsiteY954" fmla="*/ 159064 h 755236"/>
                <a:gd name="connsiteX955" fmla="*/ 724700 w 1591877"/>
                <a:gd name="connsiteY955" fmla="*/ 164831 h 755236"/>
                <a:gd name="connsiteX956" fmla="*/ 724979 w 1591877"/>
                <a:gd name="connsiteY956" fmla="*/ 170701 h 755236"/>
                <a:gd name="connsiteX957" fmla="*/ 725261 w 1591877"/>
                <a:gd name="connsiteY957" fmla="*/ 176672 h 755236"/>
                <a:gd name="connsiteX958" fmla="*/ 725540 w 1591877"/>
                <a:gd name="connsiteY958" fmla="*/ 182743 h 755236"/>
                <a:gd name="connsiteX959" fmla="*/ 725823 w 1591877"/>
                <a:gd name="connsiteY959" fmla="*/ 188908 h 755236"/>
                <a:gd name="connsiteX960" fmla="*/ 726101 w 1591877"/>
                <a:gd name="connsiteY960" fmla="*/ 195168 h 755236"/>
                <a:gd name="connsiteX961" fmla="*/ 726380 w 1591877"/>
                <a:gd name="connsiteY961" fmla="*/ 201520 h 755236"/>
                <a:gd name="connsiteX962" fmla="*/ 726659 w 1591877"/>
                <a:gd name="connsiteY962" fmla="*/ 207959 h 755236"/>
                <a:gd name="connsiteX963" fmla="*/ 726941 w 1591877"/>
                <a:gd name="connsiteY963" fmla="*/ 214483 h 755236"/>
                <a:gd name="connsiteX964" fmla="*/ 727503 w 1591877"/>
                <a:gd name="connsiteY964" fmla="*/ 227775 h 755236"/>
                <a:gd name="connsiteX965" fmla="*/ 728060 w 1591877"/>
                <a:gd name="connsiteY965" fmla="*/ 241376 h 755236"/>
                <a:gd name="connsiteX966" fmla="*/ 728621 w 1591877"/>
                <a:gd name="connsiteY966" fmla="*/ 255257 h 755236"/>
                <a:gd name="connsiteX967" fmla="*/ 729182 w 1591877"/>
                <a:gd name="connsiteY967" fmla="*/ 269395 h 755236"/>
                <a:gd name="connsiteX968" fmla="*/ 729740 w 1591877"/>
                <a:gd name="connsiteY968" fmla="*/ 283766 h 755236"/>
                <a:gd name="connsiteX969" fmla="*/ 730301 w 1591877"/>
                <a:gd name="connsiteY969" fmla="*/ 298345 h 755236"/>
                <a:gd name="connsiteX970" fmla="*/ 730862 w 1591877"/>
                <a:gd name="connsiteY970" fmla="*/ 313104 h 755236"/>
                <a:gd name="connsiteX971" fmla="*/ 731420 w 1591877"/>
                <a:gd name="connsiteY971" fmla="*/ 328019 h 755236"/>
                <a:gd name="connsiteX972" fmla="*/ 732542 w 1591877"/>
                <a:gd name="connsiteY972" fmla="*/ 358204 h 755236"/>
                <a:gd name="connsiteX973" fmla="*/ 734783 w 1591877"/>
                <a:gd name="connsiteY973" fmla="*/ 419238 h 755236"/>
                <a:gd name="connsiteX974" fmla="*/ 735902 w 1591877"/>
                <a:gd name="connsiteY974" fmla="*/ 449645 h 755236"/>
                <a:gd name="connsiteX975" fmla="*/ 737021 w 1591877"/>
                <a:gd name="connsiteY975" fmla="*/ 479687 h 755236"/>
                <a:gd name="connsiteX976" fmla="*/ 737582 w 1591877"/>
                <a:gd name="connsiteY976" fmla="*/ 494501 h 755236"/>
                <a:gd name="connsiteX977" fmla="*/ 738143 w 1591877"/>
                <a:gd name="connsiteY977" fmla="*/ 509142 h 755236"/>
                <a:gd name="connsiteX978" fmla="*/ 738701 w 1591877"/>
                <a:gd name="connsiteY978" fmla="*/ 523581 h 755236"/>
                <a:gd name="connsiteX979" fmla="*/ 739262 w 1591877"/>
                <a:gd name="connsiteY979" fmla="*/ 537794 h 755236"/>
                <a:gd name="connsiteX980" fmla="*/ 739823 w 1591877"/>
                <a:gd name="connsiteY980" fmla="*/ 551752 h 755236"/>
                <a:gd name="connsiteX981" fmla="*/ 740381 w 1591877"/>
                <a:gd name="connsiteY981" fmla="*/ 565432 h 755236"/>
                <a:gd name="connsiteX982" fmla="*/ 740942 w 1591877"/>
                <a:gd name="connsiteY982" fmla="*/ 578808 h 755236"/>
                <a:gd name="connsiteX983" fmla="*/ 741221 w 1591877"/>
                <a:gd name="connsiteY983" fmla="*/ 585374 h 755236"/>
                <a:gd name="connsiteX984" fmla="*/ 741503 w 1591877"/>
                <a:gd name="connsiteY984" fmla="*/ 591856 h 755236"/>
                <a:gd name="connsiteX985" fmla="*/ 741782 w 1591877"/>
                <a:gd name="connsiteY985" fmla="*/ 598248 h 755236"/>
                <a:gd name="connsiteX986" fmla="*/ 742061 w 1591877"/>
                <a:gd name="connsiteY986" fmla="*/ 604550 h 755236"/>
                <a:gd name="connsiteX987" fmla="*/ 742343 w 1591877"/>
                <a:gd name="connsiteY987" fmla="*/ 610757 h 755236"/>
                <a:gd name="connsiteX988" fmla="*/ 742622 w 1591877"/>
                <a:gd name="connsiteY988" fmla="*/ 616865 h 755236"/>
                <a:gd name="connsiteX989" fmla="*/ 742901 w 1591877"/>
                <a:gd name="connsiteY989" fmla="*/ 622876 h 755236"/>
                <a:gd name="connsiteX990" fmla="*/ 743183 w 1591877"/>
                <a:gd name="connsiteY990" fmla="*/ 628784 h 755236"/>
                <a:gd name="connsiteX991" fmla="*/ 743462 w 1591877"/>
                <a:gd name="connsiteY991" fmla="*/ 634583 h 755236"/>
                <a:gd name="connsiteX992" fmla="*/ 743744 w 1591877"/>
                <a:gd name="connsiteY992" fmla="*/ 640277 h 755236"/>
                <a:gd name="connsiteX993" fmla="*/ 744023 w 1591877"/>
                <a:gd name="connsiteY993" fmla="*/ 645859 h 755236"/>
                <a:gd name="connsiteX994" fmla="*/ 744302 w 1591877"/>
                <a:gd name="connsiteY994" fmla="*/ 651328 h 755236"/>
                <a:gd name="connsiteX995" fmla="*/ 744584 w 1591877"/>
                <a:gd name="connsiteY995" fmla="*/ 656681 h 755236"/>
                <a:gd name="connsiteX996" fmla="*/ 744863 w 1591877"/>
                <a:gd name="connsiteY996" fmla="*/ 661915 h 755236"/>
                <a:gd name="connsiteX997" fmla="*/ 745142 w 1591877"/>
                <a:gd name="connsiteY997" fmla="*/ 667030 h 755236"/>
                <a:gd name="connsiteX998" fmla="*/ 745424 w 1591877"/>
                <a:gd name="connsiteY998" fmla="*/ 672019 h 755236"/>
                <a:gd name="connsiteX999" fmla="*/ 745703 w 1591877"/>
                <a:gd name="connsiteY999" fmla="*/ 676883 h 755236"/>
                <a:gd name="connsiteX1000" fmla="*/ 745982 w 1591877"/>
                <a:gd name="connsiteY1000" fmla="*/ 681617 h 755236"/>
                <a:gd name="connsiteX1001" fmla="*/ 746264 w 1591877"/>
                <a:gd name="connsiteY1001" fmla="*/ 686224 h 755236"/>
                <a:gd name="connsiteX1002" fmla="*/ 746543 w 1591877"/>
                <a:gd name="connsiteY1002" fmla="*/ 690695 h 755236"/>
                <a:gd name="connsiteX1003" fmla="*/ 746822 w 1591877"/>
                <a:gd name="connsiteY1003" fmla="*/ 695033 h 755236"/>
                <a:gd name="connsiteX1004" fmla="*/ 747104 w 1591877"/>
                <a:gd name="connsiteY1004" fmla="*/ 699234 h 755236"/>
                <a:gd name="connsiteX1005" fmla="*/ 747383 w 1591877"/>
                <a:gd name="connsiteY1005" fmla="*/ 703297 h 755236"/>
                <a:gd name="connsiteX1006" fmla="*/ 747661 w 1591877"/>
                <a:gd name="connsiteY1006" fmla="*/ 707218 h 755236"/>
                <a:gd name="connsiteX1007" fmla="*/ 747944 w 1591877"/>
                <a:gd name="connsiteY1007" fmla="*/ 710999 h 755236"/>
                <a:gd name="connsiteX1008" fmla="*/ 748223 w 1591877"/>
                <a:gd name="connsiteY1008" fmla="*/ 714632 h 755236"/>
                <a:gd name="connsiteX1009" fmla="*/ 748501 w 1591877"/>
                <a:gd name="connsiteY1009" fmla="*/ 718122 h 755236"/>
                <a:gd name="connsiteX1010" fmla="*/ 748784 w 1591877"/>
                <a:gd name="connsiteY1010" fmla="*/ 721462 h 755236"/>
                <a:gd name="connsiteX1011" fmla="*/ 749063 w 1591877"/>
                <a:gd name="connsiteY1011" fmla="*/ 724652 h 755236"/>
                <a:gd name="connsiteX1012" fmla="*/ 749341 w 1591877"/>
                <a:gd name="connsiteY1012" fmla="*/ 727693 h 755236"/>
                <a:gd name="connsiteX1013" fmla="*/ 749624 w 1591877"/>
                <a:gd name="connsiteY1013" fmla="*/ 730580 h 755236"/>
                <a:gd name="connsiteX1014" fmla="*/ 749903 w 1591877"/>
                <a:gd name="connsiteY1014" fmla="*/ 733312 h 755236"/>
                <a:gd name="connsiteX1015" fmla="*/ 750185 w 1591877"/>
                <a:gd name="connsiteY1015" fmla="*/ 735891 h 755236"/>
                <a:gd name="connsiteX1016" fmla="*/ 750464 w 1591877"/>
                <a:gd name="connsiteY1016" fmla="*/ 738313 h 755236"/>
                <a:gd name="connsiteX1017" fmla="*/ 750743 w 1591877"/>
                <a:gd name="connsiteY1017" fmla="*/ 740576 h 755236"/>
                <a:gd name="connsiteX1018" fmla="*/ 751021 w 1591877"/>
                <a:gd name="connsiteY1018" fmla="*/ 742681 h 755236"/>
                <a:gd name="connsiteX1019" fmla="*/ 751304 w 1591877"/>
                <a:gd name="connsiteY1019" fmla="*/ 744625 h 755236"/>
                <a:gd name="connsiteX1020" fmla="*/ 751582 w 1591877"/>
                <a:gd name="connsiteY1020" fmla="*/ 746411 h 755236"/>
                <a:gd name="connsiteX1021" fmla="*/ 751865 w 1591877"/>
                <a:gd name="connsiteY1021" fmla="*/ 748032 h 755236"/>
                <a:gd name="connsiteX1022" fmla="*/ 752144 w 1591877"/>
                <a:gd name="connsiteY1022" fmla="*/ 749492 h 755236"/>
                <a:gd name="connsiteX1023" fmla="*/ 752422 w 1591877"/>
                <a:gd name="connsiteY1023" fmla="*/ 750786 h 755236"/>
                <a:gd name="connsiteX1024" fmla="*/ 752705 w 1591877"/>
                <a:gd name="connsiteY1024" fmla="*/ 751918 h 755236"/>
                <a:gd name="connsiteX1025" fmla="*/ 752984 w 1591877"/>
                <a:gd name="connsiteY1025" fmla="*/ 752885 h 755236"/>
                <a:gd name="connsiteX1026" fmla="*/ 753262 w 1591877"/>
                <a:gd name="connsiteY1026" fmla="*/ 753686 h 755236"/>
                <a:gd name="connsiteX1027" fmla="*/ 753545 w 1591877"/>
                <a:gd name="connsiteY1027" fmla="*/ 754322 h 755236"/>
                <a:gd name="connsiteX1028" fmla="*/ 753684 w 1591877"/>
                <a:gd name="connsiteY1028" fmla="*/ 754578 h 755236"/>
                <a:gd name="connsiteX1029" fmla="*/ 753824 w 1591877"/>
                <a:gd name="connsiteY1029" fmla="*/ 754791 h 755236"/>
                <a:gd name="connsiteX1030" fmla="*/ 753893 w 1591877"/>
                <a:gd name="connsiteY1030" fmla="*/ 754882 h 755236"/>
                <a:gd name="connsiteX1031" fmla="*/ 753963 w 1591877"/>
                <a:gd name="connsiteY1031" fmla="*/ 754963 h 755236"/>
                <a:gd name="connsiteX1032" fmla="*/ 754033 w 1591877"/>
                <a:gd name="connsiteY1032" fmla="*/ 755034 h 755236"/>
                <a:gd name="connsiteX1033" fmla="*/ 754102 w 1591877"/>
                <a:gd name="connsiteY1033" fmla="*/ 755093 h 755236"/>
                <a:gd name="connsiteX1034" fmla="*/ 754172 w 1591877"/>
                <a:gd name="connsiteY1034" fmla="*/ 755142 h 755236"/>
                <a:gd name="connsiteX1035" fmla="*/ 754245 w 1591877"/>
                <a:gd name="connsiteY1035" fmla="*/ 755181 h 755236"/>
                <a:gd name="connsiteX1036" fmla="*/ 754315 w 1591877"/>
                <a:gd name="connsiteY1036" fmla="*/ 755210 h 755236"/>
                <a:gd name="connsiteX1037" fmla="*/ 754385 w 1591877"/>
                <a:gd name="connsiteY1037" fmla="*/ 755227 h 755236"/>
                <a:gd name="connsiteX1038" fmla="*/ 754454 w 1591877"/>
                <a:gd name="connsiteY1038" fmla="*/ 755236 h 755236"/>
                <a:gd name="connsiteX1039" fmla="*/ 754524 w 1591877"/>
                <a:gd name="connsiteY1039" fmla="*/ 755234 h 755236"/>
                <a:gd name="connsiteX1040" fmla="*/ 754594 w 1591877"/>
                <a:gd name="connsiteY1040" fmla="*/ 755221 h 755236"/>
                <a:gd name="connsiteX1041" fmla="*/ 754664 w 1591877"/>
                <a:gd name="connsiteY1041" fmla="*/ 755197 h 755236"/>
                <a:gd name="connsiteX1042" fmla="*/ 754733 w 1591877"/>
                <a:gd name="connsiteY1042" fmla="*/ 755164 h 755236"/>
                <a:gd name="connsiteX1043" fmla="*/ 754803 w 1591877"/>
                <a:gd name="connsiteY1043" fmla="*/ 755119 h 755236"/>
                <a:gd name="connsiteX1044" fmla="*/ 754873 w 1591877"/>
                <a:gd name="connsiteY1044" fmla="*/ 755064 h 755236"/>
                <a:gd name="connsiteX1045" fmla="*/ 754942 w 1591877"/>
                <a:gd name="connsiteY1045" fmla="*/ 754998 h 755236"/>
                <a:gd name="connsiteX1046" fmla="*/ 755012 w 1591877"/>
                <a:gd name="connsiteY1046" fmla="*/ 754924 h 755236"/>
                <a:gd name="connsiteX1047" fmla="*/ 755085 w 1591877"/>
                <a:gd name="connsiteY1047" fmla="*/ 754835 h 755236"/>
                <a:gd name="connsiteX1048" fmla="*/ 755155 w 1591877"/>
                <a:gd name="connsiteY1048" fmla="*/ 754739 h 755236"/>
                <a:gd name="connsiteX1049" fmla="*/ 755225 w 1591877"/>
                <a:gd name="connsiteY1049" fmla="*/ 754633 h 755236"/>
                <a:gd name="connsiteX1050" fmla="*/ 755364 w 1591877"/>
                <a:gd name="connsiteY1050" fmla="*/ 754386 h 755236"/>
                <a:gd name="connsiteX1051" fmla="*/ 755503 w 1591877"/>
                <a:gd name="connsiteY1051" fmla="*/ 754100 h 755236"/>
                <a:gd name="connsiteX1052" fmla="*/ 755782 w 1591877"/>
                <a:gd name="connsiteY1052" fmla="*/ 753400 h 755236"/>
                <a:gd name="connsiteX1053" fmla="*/ 756065 w 1591877"/>
                <a:gd name="connsiteY1053" fmla="*/ 752532 h 755236"/>
                <a:gd name="connsiteX1054" fmla="*/ 756343 w 1591877"/>
                <a:gd name="connsiteY1054" fmla="*/ 751500 h 755236"/>
                <a:gd name="connsiteX1055" fmla="*/ 756622 w 1591877"/>
                <a:gd name="connsiteY1055" fmla="*/ 750302 h 755236"/>
                <a:gd name="connsiteX1056" fmla="*/ 756905 w 1591877"/>
                <a:gd name="connsiteY1056" fmla="*/ 748937 h 755236"/>
                <a:gd name="connsiteX1057" fmla="*/ 757183 w 1591877"/>
                <a:gd name="connsiteY1057" fmla="*/ 747406 h 755236"/>
                <a:gd name="connsiteX1058" fmla="*/ 757462 w 1591877"/>
                <a:gd name="connsiteY1058" fmla="*/ 745711 h 755236"/>
                <a:gd name="connsiteX1059" fmla="*/ 757745 w 1591877"/>
                <a:gd name="connsiteY1059" fmla="*/ 743853 h 755236"/>
                <a:gd name="connsiteX1060" fmla="*/ 758023 w 1591877"/>
                <a:gd name="connsiteY1060" fmla="*/ 741831 h 755236"/>
                <a:gd name="connsiteX1061" fmla="*/ 758306 w 1591877"/>
                <a:gd name="connsiteY1061" fmla="*/ 739649 h 755236"/>
                <a:gd name="connsiteX1062" fmla="*/ 758585 w 1591877"/>
                <a:gd name="connsiteY1062" fmla="*/ 737302 h 755236"/>
                <a:gd name="connsiteX1063" fmla="*/ 758863 w 1591877"/>
                <a:gd name="connsiteY1063" fmla="*/ 734796 h 755236"/>
                <a:gd name="connsiteX1064" fmla="*/ 759146 w 1591877"/>
                <a:gd name="connsiteY1064" fmla="*/ 732132 h 755236"/>
                <a:gd name="connsiteX1065" fmla="*/ 759425 w 1591877"/>
                <a:gd name="connsiteY1065" fmla="*/ 729309 h 755236"/>
                <a:gd name="connsiteX1066" fmla="*/ 759710 w 1591877"/>
                <a:gd name="connsiteY1066" fmla="*/ 726271 h 755236"/>
                <a:gd name="connsiteX1067" fmla="*/ 759993 w 1591877"/>
                <a:gd name="connsiteY1067" fmla="*/ 723072 h 755236"/>
                <a:gd name="connsiteX1068" fmla="*/ 760279 w 1591877"/>
                <a:gd name="connsiteY1068" fmla="*/ 719711 h 755236"/>
                <a:gd name="connsiteX1069" fmla="*/ 760565 w 1591877"/>
                <a:gd name="connsiteY1069" fmla="*/ 716193 h 755236"/>
                <a:gd name="connsiteX1070" fmla="*/ 760851 w 1591877"/>
                <a:gd name="connsiteY1070" fmla="*/ 712516 h 755236"/>
                <a:gd name="connsiteX1071" fmla="*/ 761137 w 1591877"/>
                <a:gd name="connsiteY1071" fmla="*/ 708685 h 755236"/>
                <a:gd name="connsiteX1072" fmla="*/ 761420 w 1591877"/>
                <a:gd name="connsiteY1072" fmla="*/ 704699 h 755236"/>
                <a:gd name="connsiteX1073" fmla="*/ 761706 w 1591877"/>
                <a:gd name="connsiteY1073" fmla="*/ 700562 h 755236"/>
                <a:gd name="connsiteX1074" fmla="*/ 761992 w 1591877"/>
                <a:gd name="connsiteY1074" fmla="*/ 696273 h 755236"/>
                <a:gd name="connsiteX1075" fmla="*/ 762278 w 1591877"/>
                <a:gd name="connsiteY1075" fmla="*/ 691836 h 755236"/>
                <a:gd name="connsiteX1076" fmla="*/ 762561 w 1591877"/>
                <a:gd name="connsiteY1076" fmla="*/ 687254 h 755236"/>
                <a:gd name="connsiteX1077" fmla="*/ 762847 w 1591877"/>
                <a:gd name="connsiteY1077" fmla="*/ 682527 h 755236"/>
                <a:gd name="connsiteX1078" fmla="*/ 763133 w 1591877"/>
                <a:gd name="connsiteY1078" fmla="*/ 677658 h 755236"/>
                <a:gd name="connsiteX1079" fmla="*/ 763419 w 1591877"/>
                <a:gd name="connsiteY1079" fmla="*/ 672649 h 755236"/>
                <a:gd name="connsiteX1080" fmla="*/ 763701 w 1591877"/>
                <a:gd name="connsiteY1080" fmla="*/ 667501 h 755236"/>
                <a:gd name="connsiteX1081" fmla="*/ 763987 w 1591877"/>
                <a:gd name="connsiteY1081" fmla="*/ 662219 h 755236"/>
                <a:gd name="connsiteX1082" fmla="*/ 764273 w 1591877"/>
                <a:gd name="connsiteY1082" fmla="*/ 656804 h 755236"/>
                <a:gd name="connsiteX1083" fmla="*/ 764560 w 1591877"/>
                <a:gd name="connsiteY1083" fmla="*/ 651258 h 755236"/>
                <a:gd name="connsiteX1084" fmla="*/ 764846 w 1591877"/>
                <a:gd name="connsiteY1084" fmla="*/ 645586 h 755236"/>
                <a:gd name="connsiteX1085" fmla="*/ 765128 w 1591877"/>
                <a:gd name="connsiteY1085" fmla="*/ 639786 h 755236"/>
                <a:gd name="connsiteX1086" fmla="*/ 765414 w 1591877"/>
                <a:gd name="connsiteY1086" fmla="*/ 633866 h 755236"/>
                <a:gd name="connsiteX1087" fmla="*/ 765700 w 1591877"/>
                <a:gd name="connsiteY1087" fmla="*/ 627824 h 755236"/>
                <a:gd name="connsiteX1088" fmla="*/ 765986 w 1591877"/>
                <a:gd name="connsiteY1088" fmla="*/ 621665 h 755236"/>
                <a:gd name="connsiteX1089" fmla="*/ 766269 w 1591877"/>
                <a:gd name="connsiteY1089" fmla="*/ 615394 h 755236"/>
                <a:gd name="connsiteX1090" fmla="*/ 766555 w 1591877"/>
                <a:gd name="connsiteY1090" fmla="*/ 609009 h 755236"/>
                <a:gd name="connsiteX1091" fmla="*/ 766841 w 1591877"/>
                <a:gd name="connsiteY1091" fmla="*/ 602518 h 755236"/>
                <a:gd name="connsiteX1092" fmla="*/ 767127 w 1591877"/>
                <a:gd name="connsiteY1092" fmla="*/ 595919 h 755236"/>
                <a:gd name="connsiteX1093" fmla="*/ 767413 w 1591877"/>
                <a:gd name="connsiteY1093" fmla="*/ 589219 h 755236"/>
                <a:gd name="connsiteX1094" fmla="*/ 767696 w 1591877"/>
                <a:gd name="connsiteY1094" fmla="*/ 582419 h 755236"/>
                <a:gd name="connsiteX1095" fmla="*/ 767982 w 1591877"/>
                <a:gd name="connsiteY1095" fmla="*/ 575523 h 755236"/>
                <a:gd name="connsiteX1096" fmla="*/ 768268 w 1591877"/>
                <a:gd name="connsiteY1096" fmla="*/ 568534 h 755236"/>
                <a:gd name="connsiteX1097" fmla="*/ 768554 w 1591877"/>
                <a:gd name="connsiteY1097" fmla="*/ 561455 h 755236"/>
                <a:gd name="connsiteX1098" fmla="*/ 768836 w 1591877"/>
                <a:gd name="connsiteY1098" fmla="*/ 554291 h 755236"/>
                <a:gd name="connsiteX1099" fmla="*/ 769122 w 1591877"/>
                <a:gd name="connsiteY1099" fmla="*/ 547042 h 755236"/>
                <a:gd name="connsiteX1100" fmla="*/ 769695 w 1591877"/>
                <a:gd name="connsiteY1100" fmla="*/ 532312 h 755236"/>
                <a:gd name="connsiteX1101" fmla="*/ 770263 w 1591877"/>
                <a:gd name="connsiteY1101" fmla="*/ 517286 h 755236"/>
                <a:gd name="connsiteX1102" fmla="*/ 770835 w 1591877"/>
                <a:gd name="connsiteY1102" fmla="*/ 502001 h 755236"/>
                <a:gd name="connsiteX1103" fmla="*/ 771404 w 1591877"/>
                <a:gd name="connsiteY1103" fmla="*/ 486478 h 755236"/>
                <a:gd name="connsiteX1104" fmla="*/ 771976 w 1591877"/>
                <a:gd name="connsiteY1104" fmla="*/ 470748 h 755236"/>
                <a:gd name="connsiteX1105" fmla="*/ 772545 w 1591877"/>
                <a:gd name="connsiteY1105" fmla="*/ 454844 h 755236"/>
                <a:gd name="connsiteX1106" fmla="*/ 773117 w 1591877"/>
                <a:gd name="connsiteY1106" fmla="*/ 438790 h 755236"/>
                <a:gd name="connsiteX1107" fmla="*/ 774257 w 1591877"/>
                <a:gd name="connsiteY1107" fmla="*/ 406366 h 755236"/>
                <a:gd name="connsiteX1108" fmla="*/ 775398 w 1591877"/>
                <a:gd name="connsiteY1108" fmla="*/ 373714 h 755236"/>
                <a:gd name="connsiteX1109" fmla="*/ 776539 w 1591877"/>
                <a:gd name="connsiteY1109" fmla="*/ 341083 h 755236"/>
                <a:gd name="connsiteX1110" fmla="*/ 777680 w 1591877"/>
                <a:gd name="connsiteY1110" fmla="*/ 308718 h 755236"/>
                <a:gd name="connsiteX1111" fmla="*/ 778252 w 1591877"/>
                <a:gd name="connsiteY1111" fmla="*/ 292710 h 755236"/>
                <a:gd name="connsiteX1112" fmla="*/ 778820 w 1591877"/>
                <a:gd name="connsiteY1112" fmla="*/ 276861 h 755236"/>
                <a:gd name="connsiteX1113" fmla="*/ 779393 w 1591877"/>
                <a:gd name="connsiteY1113" fmla="*/ 261197 h 755236"/>
                <a:gd name="connsiteX1114" fmla="*/ 779965 w 1591877"/>
                <a:gd name="connsiteY1114" fmla="*/ 245751 h 755236"/>
                <a:gd name="connsiteX1115" fmla="*/ 780533 w 1591877"/>
                <a:gd name="connsiteY1115" fmla="*/ 230552 h 755236"/>
                <a:gd name="connsiteX1116" fmla="*/ 781106 w 1591877"/>
                <a:gd name="connsiteY1116" fmla="*/ 215625 h 755236"/>
                <a:gd name="connsiteX1117" fmla="*/ 781674 w 1591877"/>
                <a:gd name="connsiteY1117" fmla="*/ 201003 h 755236"/>
                <a:gd name="connsiteX1118" fmla="*/ 781960 w 1591877"/>
                <a:gd name="connsiteY1118" fmla="*/ 193814 h 755236"/>
                <a:gd name="connsiteX1119" fmla="*/ 782246 w 1591877"/>
                <a:gd name="connsiteY1119" fmla="*/ 186711 h 755236"/>
                <a:gd name="connsiteX1120" fmla="*/ 782532 w 1591877"/>
                <a:gd name="connsiteY1120" fmla="*/ 179696 h 755236"/>
                <a:gd name="connsiteX1121" fmla="*/ 782815 w 1591877"/>
                <a:gd name="connsiteY1121" fmla="*/ 172773 h 755236"/>
                <a:gd name="connsiteX1122" fmla="*/ 783101 w 1591877"/>
                <a:gd name="connsiteY1122" fmla="*/ 165949 h 755236"/>
                <a:gd name="connsiteX1123" fmla="*/ 783387 w 1591877"/>
                <a:gd name="connsiteY1123" fmla="*/ 159223 h 755236"/>
                <a:gd name="connsiteX1124" fmla="*/ 783673 w 1591877"/>
                <a:gd name="connsiteY1124" fmla="*/ 152597 h 755236"/>
                <a:gd name="connsiteX1125" fmla="*/ 783956 w 1591877"/>
                <a:gd name="connsiteY1125" fmla="*/ 146079 h 755236"/>
                <a:gd name="connsiteX1126" fmla="*/ 784242 w 1591877"/>
                <a:gd name="connsiteY1126" fmla="*/ 139668 h 755236"/>
                <a:gd name="connsiteX1127" fmla="*/ 784528 w 1591877"/>
                <a:gd name="connsiteY1127" fmla="*/ 133369 h 755236"/>
                <a:gd name="connsiteX1128" fmla="*/ 784814 w 1591877"/>
                <a:gd name="connsiteY1128" fmla="*/ 127185 h 755236"/>
                <a:gd name="connsiteX1129" fmla="*/ 785100 w 1591877"/>
                <a:gd name="connsiteY1129" fmla="*/ 121118 h 755236"/>
                <a:gd name="connsiteX1130" fmla="*/ 785382 w 1591877"/>
                <a:gd name="connsiteY1130" fmla="*/ 115172 h 755236"/>
                <a:gd name="connsiteX1131" fmla="*/ 785668 w 1591877"/>
                <a:gd name="connsiteY1131" fmla="*/ 109348 h 755236"/>
                <a:gd name="connsiteX1132" fmla="*/ 785955 w 1591877"/>
                <a:gd name="connsiteY1132" fmla="*/ 103651 h 755236"/>
                <a:gd name="connsiteX1133" fmla="*/ 786241 w 1591877"/>
                <a:gd name="connsiteY1133" fmla="*/ 98082 h 755236"/>
                <a:gd name="connsiteX1134" fmla="*/ 786523 w 1591877"/>
                <a:gd name="connsiteY1134" fmla="*/ 92644 h 755236"/>
                <a:gd name="connsiteX1135" fmla="*/ 786809 w 1591877"/>
                <a:gd name="connsiteY1135" fmla="*/ 87340 h 755236"/>
                <a:gd name="connsiteX1136" fmla="*/ 787095 w 1591877"/>
                <a:gd name="connsiteY1136" fmla="*/ 82172 h 755236"/>
                <a:gd name="connsiteX1137" fmla="*/ 787381 w 1591877"/>
                <a:gd name="connsiteY1137" fmla="*/ 77143 h 755236"/>
                <a:gd name="connsiteX1138" fmla="*/ 787667 w 1591877"/>
                <a:gd name="connsiteY1138" fmla="*/ 72255 h 755236"/>
                <a:gd name="connsiteX1139" fmla="*/ 787950 w 1591877"/>
                <a:gd name="connsiteY1139" fmla="*/ 67511 h 755236"/>
                <a:gd name="connsiteX1140" fmla="*/ 788236 w 1591877"/>
                <a:gd name="connsiteY1140" fmla="*/ 62912 h 755236"/>
                <a:gd name="connsiteX1141" fmla="*/ 788522 w 1591877"/>
                <a:gd name="connsiteY1141" fmla="*/ 58461 h 755236"/>
                <a:gd name="connsiteX1142" fmla="*/ 788808 w 1591877"/>
                <a:gd name="connsiteY1142" fmla="*/ 54160 h 755236"/>
                <a:gd name="connsiteX1143" fmla="*/ 789091 w 1591877"/>
                <a:gd name="connsiteY1143" fmla="*/ 50011 h 755236"/>
                <a:gd name="connsiteX1144" fmla="*/ 789377 w 1591877"/>
                <a:gd name="connsiteY1144" fmla="*/ 46016 h 755236"/>
                <a:gd name="connsiteX1145" fmla="*/ 789663 w 1591877"/>
                <a:gd name="connsiteY1145" fmla="*/ 42177 h 755236"/>
                <a:gd name="connsiteX1146" fmla="*/ 789949 w 1591877"/>
                <a:gd name="connsiteY1146" fmla="*/ 38495 h 755236"/>
                <a:gd name="connsiteX1147" fmla="*/ 790231 w 1591877"/>
                <a:gd name="connsiteY1147" fmla="*/ 34973 h 755236"/>
                <a:gd name="connsiteX1148" fmla="*/ 790517 w 1591877"/>
                <a:gd name="connsiteY1148" fmla="*/ 31612 h 755236"/>
                <a:gd name="connsiteX1149" fmla="*/ 790804 w 1591877"/>
                <a:gd name="connsiteY1149" fmla="*/ 28414 h 755236"/>
                <a:gd name="connsiteX1150" fmla="*/ 791090 w 1591877"/>
                <a:gd name="connsiteY1150" fmla="*/ 25379 h 755236"/>
                <a:gd name="connsiteX1151" fmla="*/ 791376 w 1591877"/>
                <a:gd name="connsiteY1151" fmla="*/ 22511 h 755236"/>
                <a:gd name="connsiteX1152" fmla="*/ 791658 w 1591877"/>
                <a:gd name="connsiteY1152" fmla="*/ 19809 h 755236"/>
                <a:gd name="connsiteX1153" fmla="*/ 791944 w 1591877"/>
                <a:gd name="connsiteY1153" fmla="*/ 17276 h 755236"/>
                <a:gd name="connsiteX1154" fmla="*/ 792230 w 1591877"/>
                <a:gd name="connsiteY1154" fmla="*/ 14912 h 755236"/>
                <a:gd name="connsiteX1155" fmla="*/ 792373 w 1591877"/>
                <a:gd name="connsiteY1155" fmla="*/ 13794 h 755236"/>
                <a:gd name="connsiteX1156" fmla="*/ 792516 w 1591877"/>
                <a:gd name="connsiteY1156" fmla="*/ 12719 h 755236"/>
                <a:gd name="connsiteX1157" fmla="*/ 792659 w 1591877"/>
                <a:gd name="connsiteY1157" fmla="*/ 11686 h 755236"/>
                <a:gd name="connsiteX1158" fmla="*/ 792802 w 1591877"/>
                <a:gd name="connsiteY1158" fmla="*/ 10697 h 755236"/>
                <a:gd name="connsiteX1159" fmla="*/ 792942 w 1591877"/>
                <a:gd name="connsiteY1159" fmla="*/ 9751 h 755236"/>
                <a:gd name="connsiteX1160" fmla="*/ 793085 w 1591877"/>
                <a:gd name="connsiteY1160" fmla="*/ 8848 h 755236"/>
                <a:gd name="connsiteX1161" fmla="*/ 793228 w 1591877"/>
                <a:gd name="connsiteY1161" fmla="*/ 7988 h 755236"/>
                <a:gd name="connsiteX1162" fmla="*/ 793371 w 1591877"/>
                <a:gd name="connsiteY1162" fmla="*/ 7172 h 755236"/>
                <a:gd name="connsiteX1163" fmla="*/ 793514 w 1591877"/>
                <a:gd name="connsiteY1163" fmla="*/ 6399 h 755236"/>
                <a:gd name="connsiteX1164" fmla="*/ 793657 w 1591877"/>
                <a:gd name="connsiteY1164" fmla="*/ 5671 h 755236"/>
                <a:gd name="connsiteX1165" fmla="*/ 793800 w 1591877"/>
                <a:gd name="connsiteY1165" fmla="*/ 4985 h 755236"/>
                <a:gd name="connsiteX1166" fmla="*/ 793943 w 1591877"/>
                <a:gd name="connsiteY1166" fmla="*/ 4344 h 755236"/>
                <a:gd name="connsiteX1167" fmla="*/ 794086 w 1591877"/>
                <a:gd name="connsiteY1167" fmla="*/ 3747 h 755236"/>
                <a:gd name="connsiteX1168" fmla="*/ 794226 w 1591877"/>
                <a:gd name="connsiteY1168" fmla="*/ 3193 h 755236"/>
                <a:gd name="connsiteX1169" fmla="*/ 794369 w 1591877"/>
                <a:gd name="connsiteY1169" fmla="*/ 2684 h 755236"/>
                <a:gd name="connsiteX1170" fmla="*/ 794512 w 1591877"/>
                <a:gd name="connsiteY1170" fmla="*/ 2219 h 755236"/>
                <a:gd name="connsiteX1171" fmla="*/ 794655 w 1591877"/>
                <a:gd name="connsiteY1171" fmla="*/ 1797 h 755236"/>
                <a:gd name="connsiteX1172" fmla="*/ 794798 w 1591877"/>
                <a:gd name="connsiteY1172" fmla="*/ 1420 h 755236"/>
                <a:gd name="connsiteX1173" fmla="*/ 794941 w 1591877"/>
                <a:gd name="connsiteY1173" fmla="*/ 1087 h 755236"/>
                <a:gd name="connsiteX1174" fmla="*/ 795084 w 1591877"/>
                <a:gd name="connsiteY1174" fmla="*/ 799 h 755236"/>
                <a:gd name="connsiteX1175" fmla="*/ 795227 w 1591877"/>
                <a:gd name="connsiteY1175" fmla="*/ 555 h 755236"/>
                <a:gd name="connsiteX1176" fmla="*/ 795297 w 1591877"/>
                <a:gd name="connsiteY1176" fmla="*/ 450 h 755236"/>
                <a:gd name="connsiteX1177" fmla="*/ 795370 w 1591877"/>
                <a:gd name="connsiteY1177" fmla="*/ 355 h 755236"/>
                <a:gd name="connsiteX1178" fmla="*/ 795440 w 1591877"/>
                <a:gd name="connsiteY1178" fmla="*/ 272 h 755236"/>
                <a:gd name="connsiteX1179" fmla="*/ 795509 w 1591877"/>
                <a:gd name="connsiteY1179" fmla="*/ 200 h 755236"/>
                <a:gd name="connsiteX1180" fmla="*/ 795583 w 1591877"/>
                <a:gd name="connsiteY1180" fmla="*/ 139 h 755236"/>
                <a:gd name="connsiteX1181" fmla="*/ 795652 w 1591877"/>
                <a:gd name="connsiteY1181" fmla="*/ 89 h 755236"/>
                <a:gd name="connsiteX1182" fmla="*/ 795726 w 1591877"/>
                <a:gd name="connsiteY1182" fmla="*/ 50 h 755236"/>
                <a:gd name="connsiteX1183" fmla="*/ 795796 w 1591877"/>
                <a:gd name="connsiteY1183" fmla="*/ 22 h 755236"/>
                <a:gd name="connsiteX1184" fmla="*/ 795869 w 1591877"/>
                <a:gd name="connsiteY1184" fmla="*/ 6 h 755236"/>
                <a:gd name="connsiteX1185" fmla="*/ 795939 w 1591877"/>
                <a:gd name="connsiteY1185" fmla="*/ 0 h 755236"/>
                <a:gd name="connsiteX1186" fmla="*/ 796008 w 1591877"/>
                <a:gd name="connsiteY1186" fmla="*/ 6 h 755236"/>
                <a:gd name="connsiteX1187" fmla="*/ 796082 w 1591877"/>
                <a:gd name="connsiteY1187" fmla="*/ 22 h 755236"/>
                <a:gd name="connsiteX1188" fmla="*/ 796151 w 1591877"/>
                <a:gd name="connsiteY1188" fmla="*/ 49 h 755236"/>
                <a:gd name="connsiteX1189" fmla="*/ 796221 w 1591877"/>
                <a:gd name="connsiteY1189" fmla="*/ 87 h 755236"/>
                <a:gd name="connsiteX1190" fmla="*/ 796291 w 1591877"/>
                <a:gd name="connsiteY1190" fmla="*/ 136 h 755236"/>
                <a:gd name="connsiteX1191" fmla="*/ 796364 w 1591877"/>
                <a:gd name="connsiteY1191" fmla="*/ 196 h 755236"/>
                <a:gd name="connsiteX1192" fmla="*/ 796434 w 1591877"/>
                <a:gd name="connsiteY1192" fmla="*/ 267 h 755236"/>
                <a:gd name="connsiteX1193" fmla="*/ 796503 w 1591877"/>
                <a:gd name="connsiteY1193" fmla="*/ 349 h 755236"/>
                <a:gd name="connsiteX1194" fmla="*/ 796573 w 1591877"/>
                <a:gd name="connsiteY1194" fmla="*/ 442 h 755236"/>
                <a:gd name="connsiteX1195" fmla="*/ 796646 w 1591877"/>
                <a:gd name="connsiteY1195" fmla="*/ 545 h 755236"/>
                <a:gd name="connsiteX1196" fmla="*/ 796786 w 1591877"/>
                <a:gd name="connsiteY1196" fmla="*/ 785 h 755236"/>
                <a:gd name="connsiteX1197" fmla="*/ 796929 w 1591877"/>
                <a:gd name="connsiteY1197" fmla="*/ 1068 h 755236"/>
                <a:gd name="connsiteX1198" fmla="*/ 797068 w 1591877"/>
                <a:gd name="connsiteY1198" fmla="*/ 1395 h 755236"/>
                <a:gd name="connsiteX1199" fmla="*/ 797211 w 1591877"/>
                <a:gd name="connsiteY1199" fmla="*/ 1765 h 755236"/>
                <a:gd name="connsiteX1200" fmla="*/ 797351 w 1591877"/>
                <a:gd name="connsiteY1200" fmla="*/ 2179 h 755236"/>
                <a:gd name="connsiteX1201" fmla="*/ 797494 w 1591877"/>
                <a:gd name="connsiteY1201" fmla="*/ 2636 h 755236"/>
                <a:gd name="connsiteX1202" fmla="*/ 797633 w 1591877"/>
                <a:gd name="connsiteY1202" fmla="*/ 3137 h 755236"/>
                <a:gd name="connsiteX1203" fmla="*/ 797776 w 1591877"/>
                <a:gd name="connsiteY1203" fmla="*/ 3680 h 755236"/>
                <a:gd name="connsiteX1204" fmla="*/ 797919 w 1591877"/>
                <a:gd name="connsiteY1204" fmla="*/ 4267 h 755236"/>
                <a:gd name="connsiteX1205" fmla="*/ 798059 w 1591877"/>
                <a:gd name="connsiteY1205" fmla="*/ 4897 h 755236"/>
                <a:gd name="connsiteX1206" fmla="*/ 798202 w 1591877"/>
                <a:gd name="connsiteY1206" fmla="*/ 5570 h 755236"/>
                <a:gd name="connsiteX1207" fmla="*/ 798341 w 1591877"/>
                <a:gd name="connsiteY1207" fmla="*/ 6286 h 755236"/>
                <a:gd name="connsiteX1208" fmla="*/ 798484 w 1591877"/>
                <a:gd name="connsiteY1208" fmla="*/ 7045 h 755236"/>
                <a:gd name="connsiteX1209" fmla="*/ 798623 w 1591877"/>
                <a:gd name="connsiteY1209" fmla="*/ 7847 h 755236"/>
                <a:gd name="connsiteX1210" fmla="*/ 798767 w 1591877"/>
                <a:gd name="connsiteY1210" fmla="*/ 8691 h 755236"/>
                <a:gd name="connsiteX1211" fmla="*/ 798906 w 1591877"/>
                <a:gd name="connsiteY1211" fmla="*/ 9578 h 755236"/>
                <a:gd name="connsiteX1212" fmla="*/ 799049 w 1591877"/>
                <a:gd name="connsiteY1212" fmla="*/ 10507 h 755236"/>
                <a:gd name="connsiteX1213" fmla="*/ 799331 w 1591877"/>
                <a:gd name="connsiteY1213" fmla="*/ 12494 h 755236"/>
                <a:gd name="connsiteX1214" fmla="*/ 799614 w 1591877"/>
                <a:gd name="connsiteY1214" fmla="*/ 14649 h 755236"/>
                <a:gd name="connsiteX1215" fmla="*/ 799896 w 1591877"/>
                <a:gd name="connsiteY1215" fmla="*/ 16971 h 755236"/>
                <a:gd name="connsiteX1216" fmla="*/ 800179 w 1591877"/>
                <a:gd name="connsiteY1216" fmla="*/ 19460 h 755236"/>
                <a:gd name="connsiteX1217" fmla="*/ 800461 w 1591877"/>
                <a:gd name="connsiteY1217" fmla="*/ 22114 h 755236"/>
                <a:gd name="connsiteX1218" fmla="*/ 800744 w 1591877"/>
                <a:gd name="connsiteY1218" fmla="*/ 24933 h 755236"/>
                <a:gd name="connsiteX1219" fmla="*/ 801030 w 1591877"/>
                <a:gd name="connsiteY1219" fmla="*/ 27915 h 755236"/>
                <a:gd name="connsiteX1220" fmla="*/ 801312 w 1591877"/>
                <a:gd name="connsiteY1220" fmla="*/ 31058 h 755236"/>
                <a:gd name="connsiteX1221" fmla="*/ 801594 w 1591877"/>
                <a:gd name="connsiteY1221" fmla="*/ 34361 h 755236"/>
                <a:gd name="connsiteX1222" fmla="*/ 801877 w 1591877"/>
                <a:gd name="connsiteY1222" fmla="*/ 37822 h 755236"/>
                <a:gd name="connsiteX1223" fmla="*/ 802159 w 1591877"/>
                <a:gd name="connsiteY1223" fmla="*/ 41441 h 755236"/>
                <a:gd name="connsiteX1224" fmla="*/ 802442 w 1591877"/>
                <a:gd name="connsiteY1224" fmla="*/ 45215 h 755236"/>
                <a:gd name="connsiteX1225" fmla="*/ 802724 w 1591877"/>
                <a:gd name="connsiteY1225" fmla="*/ 49142 h 755236"/>
                <a:gd name="connsiteX1226" fmla="*/ 803007 w 1591877"/>
                <a:gd name="connsiteY1226" fmla="*/ 53220 h 755236"/>
                <a:gd name="connsiteX1227" fmla="*/ 803289 w 1591877"/>
                <a:gd name="connsiteY1227" fmla="*/ 57449 h 755236"/>
                <a:gd name="connsiteX1228" fmla="*/ 803572 w 1591877"/>
                <a:gd name="connsiteY1228" fmla="*/ 61825 h 755236"/>
                <a:gd name="connsiteX1229" fmla="*/ 803854 w 1591877"/>
                <a:gd name="connsiteY1229" fmla="*/ 66347 h 755236"/>
                <a:gd name="connsiteX1230" fmla="*/ 804136 w 1591877"/>
                <a:gd name="connsiteY1230" fmla="*/ 71013 h 755236"/>
                <a:gd name="connsiteX1231" fmla="*/ 804419 w 1591877"/>
                <a:gd name="connsiteY1231" fmla="*/ 75820 h 755236"/>
                <a:gd name="connsiteX1232" fmla="*/ 804701 w 1591877"/>
                <a:gd name="connsiteY1232" fmla="*/ 80766 h 755236"/>
                <a:gd name="connsiteX1233" fmla="*/ 804987 w 1591877"/>
                <a:gd name="connsiteY1233" fmla="*/ 85849 h 755236"/>
                <a:gd name="connsiteX1234" fmla="*/ 805270 w 1591877"/>
                <a:gd name="connsiteY1234" fmla="*/ 91067 h 755236"/>
                <a:gd name="connsiteX1235" fmla="*/ 805552 w 1591877"/>
                <a:gd name="connsiteY1235" fmla="*/ 96417 h 755236"/>
                <a:gd name="connsiteX1236" fmla="*/ 805835 w 1591877"/>
                <a:gd name="connsiteY1236" fmla="*/ 101896 h 755236"/>
                <a:gd name="connsiteX1237" fmla="*/ 806117 w 1591877"/>
                <a:gd name="connsiteY1237" fmla="*/ 107503 h 755236"/>
                <a:gd name="connsiteX1238" fmla="*/ 806399 w 1591877"/>
                <a:gd name="connsiteY1238" fmla="*/ 113234 h 755236"/>
                <a:gd name="connsiteX1239" fmla="*/ 806682 w 1591877"/>
                <a:gd name="connsiteY1239" fmla="*/ 119087 h 755236"/>
                <a:gd name="connsiteX1240" fmla="*/ 806964 w 1591877"/>
                <a:gd name="connsiteY1240" fmla="*/ 125059 h 755236"/>
                <a:gd name="connsiteX1241" fmla="*/ 807247 w 1591877"/>
                <a:gd name="connsiteY1241" fmla="*/ 131147 h 755236"/>
                <a:gd name="connsiteX1242" fmla="*/ 807529 w 1591877"/>
                <a:gd name="connsiteY1242" fmla="*/ 137349 h 755236"/>
                <a:gd name="connsiteX1243" fmla="*/ 807812 w 1591877"/>
                <a:gd name="connsiteY1243" fmla="*/ 143661 h 755236"/>
                <a:gd name="connsiteX1244" fmla="*/ 808094 w 1591877"/>
                <a:gd name="connsiteY1244" fmla="*/ 150082 h 755236"/>
                <a:gd name="connsiteX1245" fmla="*/ 808380 w 1591877"/>
                <a:gd name="connsiteY1245" fmla="*/ 156607 h 755236"/>
                <a:gd name="connsiteX1246" fmla="*/ 808663 w 1591877"/>
                <a:gd name="connsiteY1246" fmla="*/ 163232 h 755236"/>
                <a:gd name="connsiteX1247" fmla="*/ 808945 w 1591877"/>
                <a:gd name="connsiteY1247" fmla="*/ 169959 h 755236"/>
                <a:gd name="connsiteX1248" fmla="*/ 809227 w 1591877"/>
                <a:gd name="connsiteY1248" fmla="*/ 176778 h 755236"/>
                <a:gd name="connsiteX1249" fmla="*/ 809510 w 1591877"/>
                <a:gd name="connsiteY1249" fmla="*/ 183692 h 755236"/>
                <a:gd name="connsiteX1250" fmla="*/ 809792 w 1591877"/>
                <a:gd name="connsiteY1250" fmla="*/ 190694 h 755236"/>
                <a:gd name="connsiteX1251" fmla="*/ 810075 w 1591877"/>
                <a:gd name="connsiteY1251" fmla="*/ 197782 h 755236"/>
                <a:gd name="connsiteX1252" fmla="*/ 810640 w 1591877"/>
                <a:gd name="connsiteY1252" fmla="*/ 212202 h 755236"/>
                <a:gd name="connsiteX1253" fmla="*/ 811204 w 1591877"/>
                <a:gd name="connsiteY1253" fmla="*/ 226925 h 755236"/>
                <a:gd name="connsiteX1254" fmla="*/ 811769 w 1591877"/>
                <a:gd name="connsiteY1254" fmla="*/ 241927 h 755236"/>
                <a:gd name="connsiteX1255" fmla="*/ 812338 w 1591877"/>
                <a:gd name="connsiteY1255" fmla="*/ 257177 h 755236"/>
                <a:gd name="connsiteX1256" fmla="*/ 812903 w 1591877"/>
                <a:gd name="connsiteY1256" fmla="*/ 272645 h 755236"/>
                <a:gd name="connsiteX1257" fmla="*/ 813468 w 1591877"/>
                <a:gd name="connsiteY1257" fmla="*/ 288306 h 755236"/>
                <a:gd name="connsiteX1258" fmla="*/ 814032 w 1591877"/>
                <a:gd name="connsiteY1258" fmla="*/ 304129 h 755236"/>
                <a:gd name="connsiteX1259" fmla="*/ 815162 w 1591877"/>
                <a:gd name="connsiteY1259" fmla="*/ 336146 h 755236"/>
                <a:gd name="connsiteX1260" fmla="*/ 816296 w 1591877"/>
                <a:gd name="connsiteY1260" fmla="*/ 368461 h 755236"/>
                <a:gd name="connsiteX1261" fmla="*/ 817425 w 1591877"/>
                <a:gd name="connsiteY1261" fmla="*/ 400834 h 755236"/>
                <a:gd name="connsiteX1262" fmla="*/ 818555 w 1591877"/>
                <a:gd name="connsiteY1262" fmla="*/ 433026 h 755236"/>
                <a:gd name="connsiteX1263" fmla="*/ 819688 w 1591877"/>
                <a:gd name="connsiteY1263" fmla="*/ 464803 h 755236"/>
                <a:gd name="connsiteX1264" fmla="*/ 820253 w 1591877"/>
                <a:gd name="connsiteY1264" fmla="*/ 480460 h 755236"/>
                <a:gd name="connsiteX1265" fmla="*/ 820818 w 1591877"/>
                <a:gd name="connsiteY1265" fmla="*/ 495926 h 755236"/>
                <a:gd name="connsiteX1266" fmla="*/ 821383 w 1591877"/>
                <a:gd name="connsiteY1266" fmla="*/ 511174 h 755236"/>
                <a:gd name="connsiteX1267" fmla="*/ 821948 w 1591877"/>
                <a:gd name="connsiteY1267" fmla="*/ 526173 h 755236"/>
                <a:gd name="connsiteX1268" fmla="*/ 822516 w 1591877"/>
                <a:gd name="connsiteY1268" fmla="*/ 540897 h 755236"/>
                <a:gd name="connsiteX1269" fmla="*/ 823081 w 1591877"/>
                <a:gd name="connsiteY1269" fmla="*/ 555319 h 755236"/>
                <a:gd name="connsiteX1270" fmla="*/ 823364 w 1591877"/>
                <a:gd name="connsiteY1270" fmla="*/ 562407 h 755236"/>
                <a:gd name="connsiteX1271" fmla="*/ 823646 w 1591877"/>
                <a:gd name="connsiteY1271" fmla="*/ 569411 h 755236"/>
                <a:gd name="connsiteX1272" fmla="*/ 823929 w 1591877"/>
                <a:gd name="connsiteY1272" fmla="*/ 576327 h 755236"/>
                <a:gd name="connsiteX1273" fmla="*/ 824211 w 1591877"/>
                <a:gd name="connsiteY1273" fmla="*/ 583150 h 755236"/>
                <a:gd name="connsiteX1274" fmla="*/ 824493 w 1591877"/>
                <a:gd name="connsiteY1274" fmla="*/ 589879 h 755236"/>
                <a:gd name="connsiteX1275" fmla="*/ 824776 w 1591877"/>
                <a:gd name="connsiteY1275" fmla="*/ 596511 h 755236"/>
                <a:gd name="connsiteX1276" fmla="*/ 825058 w 1591877"/>
                <a:gd name="connsiteY1276" fmla="*/ 603042 h 755236"/>
                <a:gd name="connsiteX1277" fmla="*/ 825341 w 1591877"/>
                <a:gd name="connsiteY1277" fmla="*/ 609467 h 755236"/>
                <a:gd name="connsiteX1278" fmla="*/ 825623 w 1591877"/>
                <a:gd name="connsiteY1278" fmla="*/ 615788 h 755236"/>
                <a:gd name="connsiteX1279" fmla="*/ 825909 w 1591877"/>
                <a:gd name="connsiteY1279" fmla="*/ 621998 h 755236"/>
                <a:gd name="connsiteX1280" fmla="*/ 826192 w 1591877"/>
                <a:gd name="connsiteY1280" fmla="*/ 628094 h 755236"/>
                <a:gd name="connsiteX1281" fmla="*/ 826474 w 1591877"/>
                <a:gd name="connsiteY1281" fmla="*/ 634077 h 755236"/>
                <a:gd name="connsiteX1282" fmla="*/ 826756 w 1591877"/>
                <a:gd name="connsiteY1282" fmla="*/ 639943 h 755236"/>
                <a:gd name="connsiteX1283" fmla="*/ 827039 w 1591877"/>
                <a:gd name="connsiteY1283" fmla="*/ 645687 h 755236"/>
                <a:gd name="connsiteX1284" fmla="*/ 827321 w 1591877"/>
                <a:gd name="connsiteY1284" fmla="*/ 651306 h 755236"/>
                <a:gd name="connsiteX1285" fmla="*/ 827604 w 1591877"/>
                <a:gd name="connsiteY1285" fmla="*/ 656802 h 755236"/>
                <a:gd name="connsiteX1286" fmla="*/ 827886 w 1591877"/>
                <a:gd name="connsiteY1286" fmla="*/ 662170 h 755236"/>
                <a:gd name="connsiteX1287" fmla="*/ 828169 w 1591877"/>
                <a:gd name="connsiteY1287" fmla="*/ 667406 h 755236"/>
                <a:gd name="connsiteX1288" fmla="*/ 828451 w 1591877"/>
                <a:gd name="connsiteY1288" fmla="*/ 672510 h 755236"/>
                <a:gd name="connsiteX1289" fmla="*/ 828733 w 1591877"/>
                <a:gd name="connsiteY1289" fmla="*/ 677480 h 755236"/>
                <a:gd name="connsiteX1290" fmla="*/ 829016 w 1591877"/>
                <a:gd name="connsiteY1290" fmla="*/ 682311 h 755236"/>
                <a:gd name="connsiteX1291" fmla="*/ 829298 w 1591877"/>
                <a:gd name="connsiteY1291" fmla="*/ 687003 h 755236"/>
                <a:gd name="connsiteX1292" fmla="*/ 829581 w 1591877"/>
                <a:gd name="connsiteY1292" fmla="*/ 691554 h 755236"/>
                <a:gd name="connsiteX1293" fmla="*/ 829867 w 1591877"/>
                <a:gd name="connsiteY1293" fmla="*/ 695960 h 755236"/>
                <a:gd name="connsiteX1294" fmla="*/ 830149 w 1591877"/>
                <a:gd name="connsiteY1294" fmla="*/ 700221 h 755236"/>
                <a:gd name="connsiteX1295" fmla="*/ 830432 w 1591877"/>
                <a:gd name="connsiteY1295" fmla="*/ 704334 h 755236"/>
                <a:gd name="connsiteX1296" fmla="*/ 830714 w 1591877"/>
                <a:gd name="connsiteY1296" fmla="*/ 708299 h 755236"/>
                <a:gd name="connsiteX1297" fmla="*/ 830997 w 1591877"/>
                <a:gd name="connsiteY1297" fmla="*/ 712113 h 755236"/>
                <a:gd name="connsiteX1298" fmla="*/ 831279 w 1591877"/>
                <a:gd name="connsiteY1298" fmla="*/ 715772 h 755236"/>
                <a:gd name="connsiteX1299" fmla="*/ 831561 w 1591877"/>
                <a:gd name="connsiteY1299" fmla="*/ 719280 h 755236"/>
                <a:gd name="connsiteX1300" fmla="*/ 831844 w 1591877"/>
                <a:gd name="connsiteY1300" fmla="*/ 722629 h 755236"/>
                <a:gd name="connsiteX1301" fmla="*/ 832126 w 1591877"/>
                <a:gd name="connsiteY1301" fmla="*/ 725824 h 755236"/>
                <a:gd name="connsiteX1302" fmla="*/ 832409 w 1591877"/>
                <a:gd name="connsiteY1302" fmla="*/ 728856 h 755236"/>
                <a:gd name="connsiteX1303" fmla="*/ 832691 w 1591877"/>
                <a:gd name="connsiteY1303" fmla="*/ 731729 h 755236"/>
                <a:gd name="connsiteX1304" fmla="*/ 832974 w 1591877"/>
                <a:gd name="connsiteY1304" fmla="*/ 734442 h 755236"/>
                <a:gd name="connsiteX1305" fmla="*/ 833256 w 1591877"/>
                <a:gd name="connsiteY1305" fmla="*/ 736992 h 755236"/>
                <a:gd name="connsiteX1306" fmla="*/ 833538 w 1591877"/>
                <a:gd name="connsiteY1306" fmla="*/ 739378 h 755236"/>
                <a:gd name="connsiteX1307" fmla="*/ 833821 w 1591877"/>
                <a:gd name="connsiteY1307" fmla="*/ 741600 h 755236"/>
                <a:gd name="connsiteX1308" fmla="*/ 834103 w 1591877"/>
                <a:gd name="connsiteY1308" fmla="*/ 743657 h 755236"/>
                <a:gd name="connsiteX1309" fmla="*/ 834389 w 1591877"/>
                <a:gd name="connsiteY1309" fmla="*/ 745548 h 755236"/>
                <a:gd name="connsiteX1310" fmla="*/ 834672 w 1591877"/>
                <a:gd name="connsiteY1310" fmla="*/ 747272 h 755236"/>
                <a:gd name="connsiteX1311" fmla="*/ 834954 w 1591877"/>
                <a:gd name="connsiteY1311" fmla="*/ 748829 h 755236"/>
                <a:gd name="connsiteX1312" fmla="*/ 835237 w 1591877"/>
                <a:gd name="connsiteY1312" fmla="*/ 750218 h 755236"/>
                <a:gd name="connsiteX1313" fmla="*/ 835519 w 1591877"/>
                <a:gd name="connsiteY1313" fmla="*/ 751438 h 755236"/>
                <a:gd name="connsiteX1314" fmla="*/ 835802 w 1591877"/>
                <a:gd name="connsiteY1314" fmla="*/ 752488 h 755236"/>
                <a:gd name="connsiteX1315" fmla="*/ 835941 w 1591877"/>
                <a:gd name="connsiteY1315" fmla="*/ 752951 h 755236"/>
                <a:gd name="connsiteX1316" fmla="*/ 836084 w 1591877"/>
                <a:gd name="connsiteY1316" fmla="*/ 753371 h 755236"/>
                <a:gd name="connsiteX1317" fmla="*/ 836223 w 1591877"/>
                <a:gd name="connsiteY1317" fmla="*/ 753748 h 755236"/>
                <a:gd name="connsiteX1318" fmla="*/ 836366 w 1591877"/>
                <a:gd name="connsiteY1318" fmla="*/ 754082 h 755236"/>
                <a:gd name="connsiteX1319" fmla="*/ 836506 w 1591877"/>
                <a:gd name="connsiteY1319" fmla="*/ 754375 h 755236"/>
                <a:gd name="connsiteX1320" fmla="*/ 836649 w 1591877"/>
                <a:gd name="connsiteY1320" fmla="*/ 754624 h 755236"/>
                <a:gd name="connsiteX1321" fmla="*/ 836788 w 1591877"/>
                <a:gd name="connsiteY1321" fmla="*/ 754831 h 755236"/>
                <a:gd name="connsiteX1322" fmla="*/ 836862 w 1591877"/>
                <a:gd name="connsiteY1322" fmla="*/ 754919 h 755236"/>
                <a:gd name="connsiteX1323" fmla="*/ 836931 w 1591877"/>
                <a:gd name="connsiteY1323" fmla="*/ 754996 h 755236"/>
                <a:gd name="connsiteX1324" fmla="*/ 837001 w 1591877"/>
                <a:gd name="connsiteY1324" fmla="*/ 755062 h 755236"/>
                <a:gd name="connsiteX1325" fmla="*/ 837071 w 1591877"/>
                <a:gd name="connsiteY1325" fmla="*/ 755117 h 755236"/>
                <a:gd name="connsiteX1326" fmla="*/ 837144 w 1591877"/>
                <a:gd name="connsiteY1326" fmla="*/ 755161 h 755236"/>
                <a:gd name="connsiteX1327" fmla="*/ 837214 w 1591877"/>
                <a:gd name="connsiteY1327" fmla="*/ 755197 h 755236"/>
                <a:gd name="connsiteX1328" fmla="*/ 837283 w 1591877"/>
                <a:gd name="connsiteY1328" fmla="*/ 755221 h 755236"/>
                <a:gd name="connsiteX1329" fmla="*/ 837353 w 1591877"/>
                <a:gd name="connsiteY1329" fmla="*/ 755234 h 755236"/>
                <a:gd name="connsiteX1330" fmla="*/ 837426 w 1591877"/>
                <a:gd name="connsiteY1330" fmla="*/ 755236 h 755236"/>
                <a:gd name="connsiteX1331" fmla="*/ 837496 w 1591877"/>
                <a:gd name="connsiteY1331" fmla="*/ 755227 h 755236"/>
                <a:gd name="connsiteX1332" fmla="*/ 837566 w 1591877"/>
                <a:gd name="connsiteY1332" fmla="*/ 755210 h 755236"/>
                <a:gd name="connsiteX1333" fmla="*/ 837636 w 1591877"/>
                <a:gd name="connsiteY1333" fmla="*/ 755179 h 755236"/>
                <a:gd name="connsiteX1334" fmla="*/ 837709 w 1591877"/>
                <a:gd name="connsiteY1334" fmla="*/ 755139 h 755236"/>
                <a:gd name="connsiteX1335" fmla="*/ 837779 w 1591877"/>
                <a:gd name="connsiteY1335" fmla="*/ 755089 h 755236"/>
                <a:gd name="connsiteX1336" fmla="*/ 837848 w 1591877"/>
                <a:gd name="connsiteY1336" fmla="*/ 755027 h 755236"/>
                <a:gd name="connsiteX1337" fmla="*/ 837918 w 1591877"/>
                <a:gd name="connsiteY1337" fmla="*/ 754957 h 755236"/>
                <a:gd name="connsiteX1338" fmla="*/ 837991 w 1591877"/>
                <a:gd name="connsiteY1338" fmla="*/ 754873 h 755236"/>
                <a:gd name="connsiteX1339" fmla="*/ 838061 w 1591877"/>
                <a:gd name="connsiteY1339" fmla="*/ 754780 h 755236"/>
                <a:gd name="connsiteX1340" fmla="*/ 838204 w 1591877"/>
                <a:gd name="connsiteY1340" fmla="*/ 754562 h 755236"/>
                <a:gd name="connsiteX1341" fmla="*/ 838343 w 1591877"/>
                <a:gd name="connsiteY1341" fmla="*/ 754303 h 755236"/>
                <a:gd name="connsiteX1342" fmla="*/ 838626 w 1591877"/>
                <a:gd name="connsiteY1342" fmla="*/ 753653 h 755236"/>
                <a:gd name="connsiteX1343" fmla="*/ 838908 w 1591877"/>
                <a:gd name="connsiteY1343" fmla="*/ 752838 h 755236"/>
                <a:gd name="connsiteX1344" fmla="*/ 839191 w 1591877"/>
                <a:gd name="connsiteY1344" fmla="*/ 751852 h 755236"/>
                <a:gd name="connsiteX1345" fmla="*/ 839473 w 1591877"/>
                <a:gd name="connsiteY1345" fmla="*/ 750700 h 755236"/>
                <a:gd name="connsiteX1346" fmla="*/ 839756 w 1591877"/>
                <a:gd name="connsiteY1346" fmla="*/ 749379 h 755236"/>
                <a:gd name="connsiteX1347" fmla="*/ 840038 w 1591877"/>
                <a:gd name="connsiteY1347" fmla="*/ 747893 h 755236"/>
                <a:gd name="connsiteX1348" fmla="*/ 840320 w 1591877"/>
                <a:gd name="connsiteY1348" fmla="*/ 746239 h 755236"/>
                <a:gd name="connsiteX1349" fmla="*/ 840603 w 1591877"/>
                <a:gd name="connsiteY1349" fmla="*/ 744423 h 755236"/>
                <a:gd name="connsiteX1350" fmla="*/ 840885 w 1591877"/>
                <a:gd name="connsiteY1350" fmla="*/ 742443 h 755236"/>
                <a:gd name="connsiteX1351" fmla="*/ 841171 w 1591877"/>
                <a:gd name="connsiteY1351" fmla="*/ 740299 h 755236"/>
                <a:gd name="connsiteX1352" fmla="*/ 841454 w 1591877"/>
                <a:gd name="connsiteY1352" fmla="*/ 737994 h 755236"/>
                <a:gd name="connsiteX1353" fmla="*/ 841736 w 1591877"/>
                <a:gd name="connsiteY1353" fmla="*/ 735527 h 755236"/>
                <a:gd name="connsiteX1354" fmla="*/ 842019 w 1591877"/>
                <a:gd name="connsiteY1354" fmla="*/ 732903 h 755236"/>
                <a:gd name="connsiteX1355" fmla="*/ 842301 w 1591877"/>
                <a:gd name="connsiteY1355" fmla="*/ 730120 h 755236"/>
                <a:gd name="connsiteX1356" fmla="*/ 842584 w 1591877"/>
                <a:gd name="connsiteY1356" fmla="*/ 727180 h 755236"/>
                <a:gd name="connsiteX1357" fmla="*/ 842866 w 1591877"/>
                <a:gd name="connsiteY1357" fmla="*/ 724087 h 755236"/>
                <a:gd name="connsiteX1358" fmla="*/ 843148 w 1591877"/>
                <a:gd name="connsiteY1358" fmla="*/ 720837 h 755236"/>
                <a:gd name="connsiteX1359" fmla="*/ 843431 w 1591877"/>
                <a:gd name="connsiteY1359" fmla="*/ 717437 h 755236"/>
                <a:gd name="connsiteX1360" fmla="*/ 843713 w 1591877"/>
                <a:gd name="connsiteY1360" fmla="*/ 713888 h 755236"/>
                <a:gd name="connsiteX1361" fmla="*/ 843996 w 1591877"/>
                <a:gd name="connsiteY1361" fmla="*/ 710188 h 755236"/>
                <a:gd name="connsiteX1362" fmla="*/ 844278 w 1591877"/>
                <a:gd name="connsiteY1362" fmla="*/ 706342 h 755236"/>
                <a:gd name="connsiteX1363" fmla="*/ 844561 w 1591877"/>
                <a:gd name="connsiteY1363" fmla="*/ 702352 h 755236"/>
                <a:gd name="connsiteX1364" fmla="*/ 844843 w 1591877"/>
                <a:gd name="connsiteY1364" fmla="*/ 698219 h 755236"/>
                <a:gd name="connsiteX1365" fmla="*/ 845125 w 1591877"/>
                <a:gd name="connsiteY1365" fmla="*/ 693945 h 755236"/>
                <a:gd name="connsiteX1366" fmla="*/ 845408 w 1591877"/>
                <a:gd name="connsiteY1366" fmla="*/ 689533 h 755236"/>
                <a:gd name="connsiteX1367" fmla="*/ 845690 w 1591877"/>
                <a:gd name="connsiteY1367" fmla="*/ 684984 h 755236"/>
                <a:gd name="connsiteX1368" fmla="*/ 845973 w 1591877"/>
                <a:gd name="connsiteY1368" fmla="*/ 680298 h 755236"/>
                <a:gd name="connsiteX1369" fmla="*/ 846255 w 1591877"/>
                <a:gd name="connsiteY1369" fmla="*/ 675483 h 755236"/>
                <a:gd name="connsiteX1370" fmla="*/ 846538 w 1591877"/>
                <a:gd name="connsiteY1370" fmla="*/ 670537 h 755236"/>
                <a:gd name="connsiteX1371" fmla="*/ 846820 w 1591877"/>
                <a:gd name="connsiteY1371" fmla="*/ 665464 h 755236"/>
                <a:gd name="connsiteX1372" fmla="*/ 847102 w 1591877"/>
                <a:gd name="connsiteY1372" fmla="*/ 660266 h 755236"/>
                <a:gd name="connsiteX1373" fmla="*/ 847385 w 1591877"/>
                <a:gd name="connsiteY1373" fmla="*/ 654946 h 755236"/>
                <a:gd name="connsiteX1374" fmla="*/ 847667 w 1591877"/>
                <a:gd name="connsiteY1374" fmla="*/ 649505 h 755236"/>
                <a:gd name="connsiteX1375" fmla="*/ 847950 w 1591877"/>
                <a:gd name="connsiteY1375" fmla="*/ 643948 h 755236"/>
                <a:gd name="connsiteX1376" fmla="*/ 848236 w 1591877"/>
                <a:gd name="connsiteY1376" fmla="*/ 638274 h 755236"/>
                <a:gd name="connsiteX1377" fmla="*/ 848518 w 1591877"/>
                <a:gd name="connsiteY1377" fmla="*/ 632489 h 755236"/>
                <a:gd name="connsiteX1378" fmla="*/ 848801 w 1591877"/>
                <a:gd name="connsiteY1378" fmla="*/ 626597 h 755236"/>
                <a:gd name="connsiteX1379" fmla="*/ 849083 w 1591877"/>
                <a:gd name="connsiteY1379" fmla="*/ 620595 h 755236"/>
                <a:gd name="connsiteX1380" fmla="*/ 849366 w 1591877"/>
                <a:gd name="connsiteY1380" fmla="*/ 614491 h 755236"/>
                <a:gd name="connsiteX1381" fmla="*/ 849648 w 1591877"/>
                <a:gd name="connsiteY1381" fmla="*/ 608289 h 755236"/>
                <a:gd name="connsiteX1382" fmla="*/ 849930 w 1591877"/>
                <a:gd name="connsiteY1382" fmla="*/ 601985 h 755236"/>
                <a:gd name="connsiteX1383" fmla="*/ 850213 w 1591877"/>
                <a:gd name="connsiteY1383" fmla="*/ 595589 h 755236"/>
                <a:gd name="connsiteX1384" fmla="*/ 850495 w 1591877"/>
                <a:gd name="connsiteY1384" fmla="*/ 589100 h 755236"/>
                <a:gd name="connsiteX1385" fmla="*/ 850778 w 1591877"/>
                <a:gd name="connsiteY1385" fmla="*/ 582523 h 755236"/>
                <a:gd name="connsiteX1386" fmla="*/ 851060 w 1591877"/>
                <a:gd name="connsiteY1386" fmla="*/ 575860 h 755236"/>
                <a:gd name="connsiteX1387" fmla="*/ 851343 w 1591877"/>
                <a:gd name="connsiteY1387" fmla="*/ 569116 h 755236"/>
                <a:gd name="connsiteX1388" fmla="*/ 851907 w 1591877"/>
                <a:gd name="connsiteY1388" fmla="*/ 555389 h 755236"/>
                <a:gd name="connsiteX1389" fmla="*/ 852472 w 1591877"/>
                <a:gd name="connsiteY1389" fmla="*/ 541374 h 755236"/>
                <a:gd name="connsiteX1390" fmla="*/ 853037 w 1591877"/>
                <a:gd name="connsiteY1390" fmla="*/ 527093 h 755236"/>
                <a:gd name="connsiteX1391" fmla="*/ 853602 w 1591877"/>
                <a:gd name="connsiteY1391" fmla="*/ 512576 h 755236"/>
                <a:gd name="connsiteX1392" fmla="*/ 854167 w 1591877"/>
                <a:gd name="connsiteY1392" fmla="*/ 497846 h 755236"/>
                <a:gd name="connsiteX1393" fmla="*/ 854732 w 1591877"/>
                <a:gd name="connsiteY1393" fmla="*/ 482935 h 755236"/>
                <a:gd name="connsiteX1394" fmla="*/ 855861 w 1591877"/>
                <a:gd name="connsiteY1394" fmla="*/ 452673 h 755236"/>
                <a:gd name="connsiteX1395" fmla="*/ 856995 w 1591877"/>
                <a:gd name="connsiteY1395" fmla="*/ 422014 h 755236"/>
                <a:gd name="connsiteX1396" fmla="*/ 859254 w 1591877"/>
                <a:gd name="connsiteY1396" fmla="*/ 360415 h 755236"/>
                <a:gd name="connsiteX1397" fmla="*/ 860384 w 1591877"/>
                <a:gd name="connsiteY1397" fmla="*/ 329928 h 755236"/>
                <a:gd name="connsiteX1398" fmla="*/ 860949 w 1591877"/>
                <a:gd name="connsiteY1398" fmla="*/ 314861 h 755236"/>
                <a:gd name="connsiteX1399" fmla="*/ 861514 w 1591877"/>
                <a:gd name="connsiteY1399" fmla="*/ 299948 h 755236"/>
                <a:gd name="connsiteX1400" fmla="*/ 862079 w 1591877"/>
                <a:gd name="connsiteY1400" fmla="*/ 285217 h 755236"/>
                <a:gd name="connsiteX1401" fmla="*/ 862643 w 1591877"/>
                <a:gd name="connsiteY1401" fmla="*/ 270694 h 755236"/>
                <a:gd name="connsiteX1402" fmla="*/ 863212 w 1591877"/>
                <a:gd name="connsiteY1402" fmla="*/ 256406 h 755236"/>
                <a:gd name="connsiteX1403" fmla="*/ 863777 w 1591877"/>
                <a:gd name="connsiteY1403" fmla="*/ 242376 h 755236"/>
                <a:gd name="connsiteX1404" fmla="*/ 864342 w 1591877"/>
                <a:gd name="connsiteY1404" fmla="*/ 228634 h 755236"/>
                <a:gd name="connsiteX1405" fmla="*/ 864907 w 1591877"/>
                <a:gd name="connsiteY1405" fmla="*/ 215200 h 755236"/>
                <a:gd name="connsiteX1406" fmla="*/ 865189 w 1591877"/>
                <a:gd name="connsiteY1406" fmla="*/ 208608 h 755236"/>
                <a:gd name="connsiteX1407" fmla="*/ 865471 w 1591877"/>
                <a:gd name="connsiteY1407" fmla="*/ 202102 h 755236"/>
                <a:gd name="connsiteX1408" fmla="*/ 865754 w 1591877"/>
                <a:gd name="connsiteY1408" fmla="*/ 195685 h 755236"/>
                <a:gd name="connsiteX1409" fmla="*/ 866036 w 1591877"/>
                <a:gd name="connsiteY1409" fmla="*/ 189362 h 755236"/>
                <a:gd name="connsiteX1410" fmla="*/ 866319 w 1591877"/>
                <a:gd name="connsiteY1410" fmla="*/ 183133 h 755236"/>
                <a:gd name="connsiteX1411" fmla="*/ 866601 w 1591877"/>
                <a:gd name="connsiteY1411" fmla="*/ 177001 h 755236"/>
                <a:gd name="connsiteX1412" fmla="*/ 866884 w 1591877"/>
                <a:gd name="connsiteY1412" fmla="*/ 170970 h 755236"/>
                <a:gd name="connsiteX1413" fmla="*/ 867166 w 1591877"/>
                <a:gd name="connsiteY1413" fmla="*/ 165042 h 755236"/>
                <a:gd name="connsiteX1414" fmla="*/ 867448 w 1591877"/>
                <a:gd name="connsiteY1414" fmla="*/ 159221 h 755236"/>
                <a:gd name="connsiteX1415" fmla="*/ 867731 w 1591877"/>
                <a:gd name="connsiteY1415" fmla="*/ 153507 h 755236"/>
                <a:gd name="connsiteX1416" fmla="*/ 868013 w 1591877"/>
                <a:gd name="connsiteY1416" fmla="*/ 147905 h 755236"/>
                <a:gd name="connsiteX1417" fmla="*/ 868296 w 1591877"/>
                <a:gd name="connsiteY1417" fmla="*/ 142416 h 755236"/>
                <a:gd name="connsiteX1418" fmla="*/ 868589 w 1591877"/>
                <a:gd name="connsiteY1418" fmla="*/ 136830 h 755236"/>
                <a:gd name="connsiteX1419" fmla="*/ 868886 w 1591877"/>
                <a:gd name="connsiteY1419" fmla="*/ 131372 h 755236"/>
                <a:gd name="connsiteX1420" fmla="*/ 869180 w 1591877"/>
                <a:gd name="connsiteY1420" fmla="*/ 126044 h 755236"/>
                <a:gd name="connsiteX1421" fmla="*/ 869473 w 1591877"/>
                <a:gd name="connsiteY1421" fmla="*/ 120849 h 755236"/>
                <a:gd name="connsiteX1422" fmla="*/ 869766 w 1591877"/>
                <a:gd name="connsiteY1422" fmla="*/ 115790 h 755236"/>
                <a:gd name="connsiteX1423" fmla="*/ 870060 w 1591877"/>
                <a:gd name="connsiteY1423" fmla="*/ 110868 h 755236"/>
                <a:gd name="connsiteX1424" fmla="*/ 870353 w 1591877"/>
                <a:gd name="connsiteY1424" fmla="*/ 106086 h 755236"/>
                <a:gd name="connsiteX1425" fmla="*/ 870647 w 1591877"/>
                <a:gd name="connsiteY1425" fmla="*/ 101446 h 755236"/>
                <a:gd name="connsiteX1426" fmla="*/ 870940 w 1591877"/>
                <a:gd name="connsiteY1426" fmla="*/ 96951 h 755236"/>
                <a:gd name="connsiteX1427" fmla="*/ 871237 w 1591877"/>
                <a:gd name="connsiteY1427" fmla="*/ 92602 h 755236"/>
                <a:gd name="connsiteX1428" fmla="*/ 871531 w 1591877"/>
                <a:gd name="connsiteY1428" fmla="*/ 88402 h 755236"/>
                <a:gd name="connsiteX1429" fmla="*/ 871824 w 1591877"/>
                <a:gd name="connsiteY1429" fmla="*/ 84351 h 755236"/>
                <a:gd name="connsiteX1430" fmla="*/ 872118 w 1591877"/>
                <a:gd name="connsiteY1430" fmla="*/ 80453 h 755236"/>
                <a:gd name="connsiteX1431" fmla="*/ 872411 w 1591877"/>
                <a:gd name="connsiteY1431" fmla="*/ 76708 h 755236"/>
                <a:gd name="connsiteX1432" fmla="*/ 872704 w 1591877"/>
                <a:gd name="connsiteY1432" fmla="*/ 73119 h 755236"/>
                <a:gd name="connsiteX1433" fmla="*/ 872998 w 1591877"/>
                <a:gd name="connsiteY1433" fmla="*/ 69688 h 755236"/>
                <a:gd name="connsiteX1434" fmla="*/ 873291 w 1591877"/>
                <a:gd name="connsiteY1434" fmla="*/ 66415 h 755236"/>
                <a:gd name="connsiteX1435" fmla="*/ 873585 w 1591877"/>
                <a:gd name="connsiteY1435" fmla="*/ 63301 h 755236"/>
                <a:gd name="connsiteX1436" fmla="*/ 873882 w 1591877"/>
                <a:gd name="connsiteY1436" fmla="*/ 60350 h 755236"/>
                <a:gd name="connsiteX1437" fmla="*/ 874175 w 1591877"/>
                <a:gd name="connsiteY1437" fmla="*/ 57560 h 755236"/>
                <a:gd name="connsiteX1438" fmla="*/ 874469 w 1591877"/>
                <a:gd name="connsiteY1438" fmla="*/ 54935 h 755236"/>
                <a:gd name="connsiteX1439" fmla="*/ 874762 w 1591877"/>
                <a:gd name="connsiteY1439" fmla="*/ 52474 h 755236"/>
                <a:gd name="connsiteX1440" fmla="*/ 875056 w 1591877"/>
                <a:gd name="connsiteY1440" fmla="*/ 50180 h 755236"/>
                <a:gd name="connsiteX1441" fmla="*/ 875349 w 1591877"/>
                <a:gd name="connsiteY1441" fmla="*/ 48052 h 755236"/>
                <a:gd name="connsiteX1442" fmla="*/ 875643 w 1591877"/>
                <a:gd name="connsiteY1442" fmla="*/ 46092 h 755236"/>
                <a:gd name="connsiteX1443" fmla="*/ 875936 w 1591877"/>
                <a:gd name="connsiteY1443" fmla="*/ 44301 h 755236"/>
                <a:gd name="connsiteX1444" fmla="*/ 876233 w 1591877"/>
                <a:gd name="connsiteY1444" fmla="*/ 42678 h 755236"/>
                <a:gd name="connsiteX1445" fmla="*/ 876526 w 1591877"/>
                <a:gd name="connsiteY1445" fmla="*/ 41226 h 755236"/>
                <a:gd name="connsiteX1446" fmla="*/ 876820 w 1591877"/>
                <a:gd name="connsiteY1446" fmla="*/ 39943 h 755236"/>
                <a:gd name="connsiteX1447" fmla="*/ 877113 w 1591877"/>
                <a:gd name="connsiteY1447" fmla="*/ 38831 h 755236"/>
                <a:gd name="connsiteX1448" fmla="*/ 877407 w 1591877"/>
                <a:gd name="connsiteY1448" fmla="*/ 37890 h 755236"/>
                <a:gd name="connsiteX1449" fmla="*/ 877700 w 1591877"/>
                <a:gd name="connsiteY1449" fmla="*/ 37121 h 755236"/>
                <a:gd name="connsiteX1450" fmla="*/ 877847 w 1591877"/>
                <a:gd name="connsiteY1450" fmla="*/ 36800 h 755236"/>
                <a:gd name="connsiteX1451" fmla="*/ 877994 w 1591877"/>
                <a:gd name="connsiteY1451" fmla="*/ 36522 h 755236"/>
                <a:gd name="connsiteX1452" fmla="*/ 878140 w 1591877"/>
                <a:gd name="connsiteY1452" fmla="*/ 36287 h 755236"/>
                <a:gd name="connsiteX1453" fmla="*/ 878214 w 1591877"/>
                <a:gd name="connsiteY1453" fmla="*/ 36186 h 755236"/>
                <a:gd name="connsiteX1454" fmla="*/ 878287 w 1591877"/>
                <a:gd name="connsiteY1454" fmla="*/ 36095 h 755236"/>
                <a:gd name="connsiteX1455" fmla="*/ 878360 w 1591877"/>
                <a:gd name="connsiteY1455" fmla="*/ 36015 h 755236"/>
                <a:gd name="connsiteX1456" fmla="*/ 878434 w 1591877"/>
                <a:gd name="connsiteY1456" fmla="*/ 35946 h 755236"/>
                <a:gd name="connsiteX1457" fmla="*/ 878511 w 1591877"/>
                <a:gd name="connsiteY1457" fmla="*/ 35887 h 755236"/>
                <a:gd name="connsiteX1458" fmla="*/ 878584 w 1591877"/>
                <a:gd name="connsiteY1458" fmla="*/ 35839 h 755236"/>
                <a:gd name="connsiteX1459" fmla="*/ 878658 w 1591877"/>
                <a:gd name="connsiteY1459" fmla="*/ 35802 h 755236"/>
                <a:gd name="connsiteX1460" fmla="*/ 878731 w 1591877"/>
                <a:gd name="connsiteY1460" fmla="*/ 35776 h 755236"/>
                <a:gd name="connsiteX1461" fmla="*/ 878804 w 1591877"/>
                <a:gd name="connsiteY1461" fmla="*/ 35760 h 755236"/>
                <a:gd name="connsiteX1462" fmla="*/ 878878 w 1591877"/>
                <a:gd name="connsiteY1462" fmla="*/ 35755 h 755236"/>
                <a:gd name="connsiteX1463" fmla="*/ 878951 w 1591877"/>
                <a:gd name="connsiteY1463" fmla="*/ 35761 h 755236"/>
                <a:gd name="connsiteX1464" fmla="*/ 879024 w 1591877"/>
                <a:gd name="connsiteY1464" fmla="*/ 35777 h 755236"/>
                <a:gd name="connsiteX1465" fmla="*/ 879098 w 1591877"/>
                <a:gd name="connsiteY1465" fmla="*/ 35804 h 755236"/>
                <a:gd name="connsiteX1466" fmla="*/ 879171 w 1591877"/>
                <a:gd name="connsiteY1466" fmla="*/ 35842 h 755236"/>
                <a:gd name="connsiteX1467" fmla="*/ 879244 w 1591877"/>
                <a:gd name="connsiteY1467" fmla="*/ 35890 h 755236"/>
                <a:gd name="connsiteX1468" fmla="*/ 879318 w 1591877"/>
                <a:gd name="connsiteY1468" fmla="*/ 35949 h 755236"/>
                <a:gd name="connsiteX1469" fmla="*/ 879391 w 1591877"/>
                <a:gd name="connsiteY1469" fmla="*/ 36019 h 755236"/>
                <a:gd name="connsiteX1470" fmla="*/ 879464 w 1591877"/>
                <a:gd name="connsiteY1470" fmla="*/ 36099 h 755236"/>
                <a:gd name="connsiteX1471" fmla="*/ 879538 w 1591877"/>
                <a:gd name="connsiteY1471" fmla="*/ 36190 h 755236"/>
                <a:gd name="connsiteX1472" fmla="*/ 879611 w 1591877"/>
                <a:gd name="connsiteY1472" fmla="*/ 36291 h 755236"/>
                <a:gd name="connsiteX1473" fmla="*/ 879758 w 1591877"/>
                <a:gd name="connsiteY1473" fmla="*/ 36527 h 755236"/>
                <a:gd name="connsiteX1474" fmla="*/ 879905 w 1591877"/>
                <a:gd name="connsiteY1474" fmla="*/ 36804 h 755236"/>
                <a:gd name="connsiteX1475" fmla="*/ 880051 w 1591877"/>
                <a:gd name="connsiteY1475" fmla="*/ 37124 h 755236"/>
                <a:gd name="connsiteX1476" fmla="*/ 880345 w 1591877"/>
                <a:gd name="connsiteY1476" fmla="*/ 37892 h 755236"/>
                <a:gd name="connsiteX1477" fmla="*/ 880638 w 1591877"/>
                <a:gd name="connsiteY1477" fmla="*/ 38828 h 755236"/>
                <a:gd name="connsiteX1478" fmla="*/ 880932 w 1591877"/>
                <a:gd name="connsiteY1478" fmla="*/ 39932 h 755236"/>
                <a:gd name="connsiteX1479" fmla="*/ 881229 w 1591877"/>
                <a:gd name="connsiteY1479" fmla="*/ 41203 h 755236"/>
                <a:gd name="connsiteX1480" fmla="*/ 881522 w 1591877"/>
                <a:gd name="connsiteY1480" fmla="*/ 42641 h 755236"/>
                <a:gd name="connsiteX1481" fmla="*/ 881816 w 1591877"/>
                <a:gd name="connsiteY1481" fmla="*/ 44245 h 755236"/>
                <a:gd name="connsiteX1482" fmla="*/ 882109 w 1591877"/>
                <a:gd name="connsiteY1482" fmla="*/ 46013 h 755236"/>
                <a:gd name="connsiteX1483" fmla="*/ 882402 w 1591877"/>
                <a:gd name="connsiteY1483" fmla="*/ 47944 h 755236"/>
                <a:gd name="connsiteX1484" fmla="*/ 882696 w 1591877"/>
                <a:gd name="connsiteY1484" fmla="*/ 50037 h 755236"/>
                <a:gd name="connsiteX1485" fmla="*/ 882989 w 1591877"/>
                <a:gd name="connsiteY1485" fmla="*/ 52292 h 755236"/>
                <a:gd name="connsiteX1486" fmla="*/ 883286 w 1591877"/>
                <a:gd name="connsiteY1486" fmla="*/ 54706 h 755236"/>
                <a:gd name="connsiteX1487" fmla="*/ 883580 w 1591877"/>
                <a:gd name="connsiteY1487" fmla="*/ 57277 h 755236"/>
                <a:gd name="connsiteX1488" fmla="*/ 883873 w 1591877"/>
                <a:gd name="connsiteY1488" fmla="*/ 60006 h 755236"/>
                <a:gd name="connsiteX1489" fmla="*/ 884167 w 1591877"/>
                <a:gd name="connsiteY1489" fmla="*/ 62889 h 755236"/>
                <a:gd name="connsiteX1490" fmla="*/ 884460 w 1591877"/>
                <a:gd name="connsiteY1490" fmla="*/ 65926 h 755236"/>
                <a:gd name="connsiteX1491" fmla="*/ 884754 w 1591877"/>
                <a:gd name="connsiteY1491" fmla="*/ 69115 h 755236"/>
                <a:gd name="connsiteX1492" fmla="*/ 885047 w 1591877"/>
                <a:gd name="connsiteY1492" fmla="*/ 72453 h 755236"/>
                <a:gd name="connsiteX1493" fmla="*/ 885340 w 1591877"/>
                <a:gd name="connsiteY1493" fmla="*/ 75939 h 755236"/>
                <a:gd name="connsiteX1494" fmla="*/ 885634 w 1591877"/>
                <a:gd name="connsiteY1494" fmla="*/ 79571 h 755236"/>
                <a:gd name="connsiteX1495" fmla="*/ 885931 w 1591877"/>
                <a:gd name="connsiteY1495" fmla="*/ 83347 h 755236"/>
                <a:gd name="connsiteX1496" fmla="*/ 886224 w 1591877"/>
                <a:gd name="connsiteY1496" fmla="*/ 87265 h 755236"/>
                <a:gd name="connsiteX1497" fmla="*/ 886518 w 1591877"/>
                <a:gd name="connsiteY1497" fmla="*/ 91322 h 755236"/>
                <a:gd name="connsiteX1498" fmla="*/ 886811 w 1591877"/>
                <a:gd name="connsiteY1498" fmla="*/ 95517 h 755236"/>
                <a:gd name="connsiteX1499" fmla="*/ 887105 w 1591877"/>
                <a:gd name="connsiteY1499" fmla="*/ 99847 h 755236"/>
                <a:gd name="connsiteX1500" fmla="*/ 887398 w 1591877"/>
                <a:gd name="connsiteY1500" fmla="*/ 104309 h 755236"/>
                <a:gd name="connsiteX1501" fmla="*/ 887692 w 1591877"/>
                <a:gd name="connsiteY1501" fmla="*/ 108902 h 755236"/>
                <a:gd name="connsiteX1502" fmla="*/ 887985 w 1591877"/>
                <a:gd name="connsiteY1502" fmla="*/ 113623 h 755236"/>
                <a:gd name="connsiteX1503" fmla="*/ 888282 w 1591877"/>
                <a:gd name="connsiteY1503" fmla="*/ 118469 h 755236"/>
                <a:gd name="connsiteX1504" fmla="*/ 888576 w 1591877"/>
                <a:gd name="connsiteY1504" fmla="*/ 123438 h 755236"/>
                <a:gd name="connsiteX1505" fmla="*/ 888869 w 1591877"/>
                <a:gd name="connsiteY1505" fmla="*/ 128527 h 755236"/>
                <a:gd name="connsiteX1506" fmla="*/ 889162 w 1591877"/>
                <a:gd name="connsiteY1506" fmla="*/ 133733 h 755236"/>
                <a:gd name="connsiteX1507" fmla="*/ 889456 w 1591877"/>
                <a:gd name="connsiteY1507" fmla="*/ 139054 h 755236"/>
                <a:gd name="connsiteX1508" fmla="*/ 889749 w 1591877"/>
                <a:gd name="connsiteY1508" fmla="*/ 144487 h 755236"/>
                <a:gd name="connsiteX1509" fmla="*/ 890043 w 1591877"/>
                <a:gd name="connsiteY1509" fmla="*/ 150028 h 755236"/>
                <a:gd name="connsiteX1510" fmla="*/ 890340 w 1591877"/>
                <a:gd name="connsiteY1510" fmla="*/ 155676 h 755236"/>
                <a:gd name="connsiteX1511" fmla="*/ 890633 w 1591877"/>
                <a:gd name="connsiteY1511" fmla="*/ 161425 h 755236"/>
                <a:gd name="connsiteX1512" fmla="*/ 890927 w 1591877"/>
                <a:gd name="connsiteY1512" fmla="*/ 167275 h 755236"/>
                <a:gd name="connsiteX1513" fmla="*/ 891220 w 1591877"/>
                <a:gd name="connsiteY1513" fmla="*/ 173222 h 755236"/>
                <a:gd name="connsiteX1514" fmla="*/ 891514 w 1591877"/>
                <a:gd name="connsiteY1514" fmla="*/ 179262 h 755236"/>
                <a:gd name="connsiteX1515" fmla="*/ 891807 w 1591877"/>
                <a:gd name="connsiteY1515" fmla="*/ 185394 h 755236"/>
                <a:gd name="connsiteX1516" fmla="*/ 892394 w 1591877"/>
                <a:gd name="connsiteY1516" fmla="*/ 197914 h 755236"/>
                <a:gd name="connsiteX1517" fmla="*/ 892984 w 1591877"/>
                <a:gd name="connsiteY1517" fmla="*/ 210757 h 755236"/>
                <a:gd name="connsiteX1518" fmla="*/ 893571 w 1591877"/>
                <a:gd name="connsiteY1518" fmla="*/ 223898 h 755236"/>
                <a:gd name="connsiteX1519" fmla="*/ 894158 w 1591877"/>
                <a:gd name="connsiteY1519" fmla="*/ 237309 h 755236"/>
                <a:gd name="connsiteX1520" fmla="*/ 894745 w 1591877"/>
                <a:gd name="connsiteY1520" fmla="*/ 250961 h 755236"/>
                <a:gd name="connsiteX1521" fmla="*/ 895336 w 1591877"/>
                <a:gd name="connsiteY1521" fmla="*/ 264826 h 755236"/>
                <a:gd name="connsiteX1522" fmla="*/ 895922 w 1591877"/>
                <a:gd name="connsiteY1522" fmla="*/ 278878 h 755236"/>
                <a:gd name="connsiteX1523" fmla="*/ 896509 w 1591877"/>
                <a:gd name="connsiteY1523" fmla="*/ 293087 h 755236"/>
                <a:gd name="connsiteX1524" fmla="*/ 897687 w 1591877"/>
                <a:gd name="connsiteY1524" fmla="*/ 321861 h 755236"/>
                <a:gd name="connsiteX1525" fmla="*/ 898860 w 1591877"/>
                <a:gd name="connsiteY1525" fmla="*/ 350914 h 755236"/>
                <a:gd name="connsiteX1526" fmla="*/ 900034 w 1591877"/>
                <a:gd name="connsiteY1526" fmla="*/ 380014 h 755236"/>
                <a:gd name="connsiteX1527" fmla="*/ 901212 w 1591877"/>
                <a:gd name="connsiteY1527" fmla="*/ 408931 h 755236"/>
                <a:gd name="connsiteX1528" fmla="*/ 902389 w 1591877"/>
                <a:gd name="connsiteY1528" fmla="*/ 437436 h 755236"/>
                <a:gd name="connsiteX1529" fmla="*/ 902976 w 1591877"/>
                <a:gd name="connsiteY1529" fmla="*/ 451464 h 755236"/>
                <a:gd name="connsiteX1530" fmla="*/ 903563 w 1591877"/>
                <a:gd name="connsiteY1530" fmla="*/ 465305 h 755236"/>
                <a:gd name="connsiteX1531" fmla="*/ 904150 w 1591877"/>
                <a:gd name="connsiteY1531" fmla="*/ 478932 h 755236"/>
                <a:gd name="connsiteX1532" fmla="*/ 904740 w 1591877"/>
                <a:gd name="connsiteY1532" fmla="*/ 492319 h 755236"/>
                <a:gd name="connsiteX1533" fmla="*/ 905327 w 1591877"/>
                <a:gd name="connsiteY1533" fmla="*/ 505440 h 755236"/>
                <a:gd name="connsiteX1534" fmla="*/ 905914 w 1591877"/>
                <a:gd name="connsiteY1534" fmla="*/ 518270 h 755236"/>
                <a:gd name="connsiteX1535" fmla="*/ 906457 w 1591877"/>
                <a:gd name="connsiteY1535" fmla="*/ 529841 h 755236"/>
                <a:gd name="connsiteX1536" fmla="*/ 907000 w 1591877"/>
                <a:gd name="connsiteY1536" fmla="*/ 541126 h 755236"/>
                <a:gd name="connsiteX1537" fmla="*/ 907542 w 1591877"/>
                <a:gd name="connsiteY1537" fmla="*/ 552102 h 755236"/>
                <a:gd name="connsiteX1538" fmla="*/ 907814 w 1591877"/>
                <a:gd name="connsiteY1538" fmla="*/ 557470 h 755236"/>
                <a:gd name="connsiteX1539" fmla="*/ 908085 w 1591877"/>
                <a:gd name="connsiteY1539" fmla="*/ 562754 h 755236"/>
                <a:gd name="connsiteX1540" fmla="*/ 908357 w 1591877"/>
                <a:gd name="connsiteY1540" fmla="*/ 567955 h 755236"/>
                <a:gd name="connsiteX1541" fmla="*/ 908628 w 1591877"/>
                <a:gd name="connsiteY1541" fmla="*/ 573068 h 755236"/>
                <a:gd name="connsiteX1542" fmla="*/ 908900 w 1591877"/>
                <a:gd name="connsiteY1542" fmla="*/ 578090 h 755236"/>
                <a:gd name="connsiteX1543" fmla="*/ 909171 w 1591877"/>
                <a:gd name="connsiteY1543" fmla="*/ 583023 h 755236"/>
                <a:gd name="connsiteX1544" fmla="*/ 909442 w 1591877"/>
                <a:gd name="connsiteY1544" fmla="*/ 587862 h 755236"/>
                <a:gd name="connsiteX1545" fmla="*/ 909714 w 1591877"/>
                <a:gd name="connsiteY1545" fmla="*/ 592607 h 755236"/>
                <a:gd name="connsiteX1546" fmla="*/ 909985 w 1591877"/>
                <a:gd name="connsiteY1546" fmla="*/ 597253 h 755236"/>
                <a:gd name="connsiteX1547" fmla="*/ 910257 w 1591877"/>
                <a:gd name="connsiteY1547" fmla="*/ 601802 h 755236"/>
                <a:gd name="connsiteX1548" fmla="*/ 910528 w 1591877"/>
                <a:gd name="connsiteY1548" fmla="*/ 606250 h 755236"/>
                <a:gd name="connsiteX1549" fmla="*/ 910800 w 1591877"/>
                <a:gd name="connsiteY1549" fmla="*/ 610596 h 755236"/>
                <a:gd name="connsiteX1550" fmla="*/ 911071 w 1591877"/>
                <a:gd name="connsiteY1550" fmla="*/ 614839 h 755236"/>
                <a:gd name="connsiteX1551" fmla="*/ 911342 w 1591877"/>
                <a:gd name="connsiteY1551" fmla="*/ 618974 h 755236"/>
                <a:gd name="connsiteX1552" fmla="*/ 911614 w 1591877"/>
                <a:gd name="connsiteY1552" fmla="*/ 623004 h 755236"/>
                <a:gd name="connsiteX1553" fmla="*/ 911885 w 1591877"/>
                <a:gd name="connsiteY1553" fmla="*/ 626925 h 755236"/>
                <a:gd name="connsiteX1554" fmla="*/ 912157 w 1591877"/>
                <a:gd name="connsiteY1554" fmla="*/ 630737 h 755236"/>
                <a:gd name="connsiteX1555" fmla="*/ 912428 w 1591877"/>
                <a:gd name="connsiteY1555" fmla="*/ 634436 h 755236"/>
                <a:gd name="connsiteX1556" fmla="*/ 912700 w 1591877"/>
                <a:gd name="connsiteY1556" fmla="*/ 638023 h 755236"/>
                <a:gd name="connsiteX1557" fmla="*/ 912971 w 1591877"/>
                <a:gd name="connsiteY1557" fmla="*/ 641495 h 755236"/>
                <a:gd name="connsiteX1558" fmla="*/ 913242 w 1591877"/>
                <a:gd name="connsiteY1558" fmla="*/ 644853 h 755236"/>
                <a:gd name="connsiteX1559" fmla="*/ 913514 w 1591877"/>
                <a:gd name="connsiteY1559" fmla="*/ 648092 h 755236"/>
                <a:gd name="connsiteX1560" fmla="*/ 913785 w 1591877"/>
                <a:gd name="connsiteY1560" fmla="*/ 651216 h 755236"/>
                <a:gd name="connsiteX1561" fmla="*/ 914057 w 1591877"/>
                <a:gd name="connsiteY1561" fmla="*/ 654220 h 755236"/>
                <a:gd name="connsiteX1562" fmla="*/ 914328 w 1591877"/>
                <a:gd name="connsiteY1562" fmla="*/ 657102 h 755236"/>
                <a:gd name="connsiteX1563" fmla="*/ 914600 w 1591877"/>
                <a:gd name="connsiteY1563" fmla="*/ 659865 h 755236"/>
                <a:gd name="connsiteX1564" fmla="*/ 914871 w 1591877"/>
                <a:gd name="connsiteY1564" fmla="*/ 662505 h 755236"/>
                <a:gd name="connsiteX1565" fmla="*/ 915142 w 1591877"/>
                <a:gd name="connsiteY1565" fmla="*/ 665024 h 755236"/>
                <a:gd name="connsiteX1566" fmla="*/ 915414 w 1591877"/>
                <a:gd name="connsiteY1566" fmla="*/ 667417 h 755236"/>
                <a:gd name="connsiteX1567" fmla="*/ 915685 w 1591877"/>
                <a:gd name="connsiteY1567" fmla="*/ 669688 h 755236"/>
                <a:gd name="connsiteX1568" fmla="*/ 915957 w 1591877"/>
                <a:gd name="connsiteY1568" fmla="*/ 671832 h 755236"/>
                <a:gd name="connsiteX1569" fmla="*/ 916228 w 1591877"/>
                <a:gd name="connsiteY1569" fmla="*/ 673851 h 755236"/>
                <a:gd name="connsiteX1570" fmla="*/ 916499 w 1591877"/>
                <a:gd name="connsiteY1570" fmla="*/ 675743 h 755236"/>
                <a:gd name="connsiteX1571" fmla="*/ 916771 w 1591877"/>
                <a:gd name="connsiteY1571" fmla="*/ 677506 h 755236"/>
                <a:gd name="connsiteX1572" fmla="*/ 917042 w 1591877"/>
                <a:gd name="connsiteY1572" fmla="*/ 679144 h 755236"/>
                <a:gd name="connsiteX1573" fmla="*/ 917314 w 1591877"/>
                <a:gd name="connsiteY1573" fmla="*/ 680653 h 755236"/>
                <a:gd name="connsiteX1574" fmla="*/ 917585 w 1591877"/>
                <a:gd name="connsiteY1574" fmla="*/ 682033 h 755236"/>
                <a:gd name="connsiteX1575" fmla="*/ 917857 w 1591877"/>
                <a:gd name="connsiteY1575" fmla="*/ 683286 h 755236"/>
                <a:gd name="connsiteX1576" fmla="*/ 918128 w 1591877"/>
                <a:gd name="connsiteY1576" fmla="*/ 684407 h 755236"/>
                <a:gd name="connsiteX1577" fmla="*/ 918399 w 1591877"/>
                <a:gd name="connsiteY1577" fmla="*/ 685400 h 755236"/>
                <a:gd name="connsiteX1578" fmla="*/ 918671 w 1591877"/>
                <a:gd name="connsiteY1578" fmla="*/ 686265 h 755236"/>
                <a:gd name="connsiteX1579" fmla="*/ 918942 w 1591877"/>
                <a:gd name="connsiteY1579" fmla="*/ 686999 h 755236"/>
                <a:gd name="connsiteX1580" fmla="*/ 919214 w 1591877"/>
                <a:gd name="connsiteY1580" fmla="*/ 687602 h 755236"/>
                <a:gd name="connsiteX1581" fmla="*/ 919349 w 1591877"/>
                <a:gd name="connsiteY1581" fmla="*/ 687855 h 755236"/>
                <a:gd name="connsiteX1582" fmla="*/ 919485 w 1591877"/>
                <a:gd name="connsiteY1582" fmla="*/ 688077 h 755236"/>
                <a:gd name="connsiteX1583" fmla="*/ 919621 w 1591877"/>
                <a:gd name="connsiteY1583" fmla="*/ 688267 h 755236"/>
                <a:gd name="connsiteX1584" fmla="*/ 919687 w 1591877"/>
                <a:gd name="connsiteY1584" fmla="*/ 688348 h 755236"/>
                <a:gd name="connsiteX1585" fmla="*/ 919757 w 1591877"/>
                <a:gd name="connsiteY1585" fmla="*/ 688421 h 755236"/>
                <a:gd name="connsiteX1586" fmla="*/ 919823 w 1591877"/>
                <a:gd name="connsiteY1586" fmla="*/ 688487 h 755236"/>
                <a:gd name="connsiteX1587" fmla="*/ 919892 w 1591877"/>
                <a:gd name="connsiteY1587" fmla="*/ 688546 h 755236"/>
                <a:gd name="connsiteX1588" fmla="*/ 919958 w 1591877"/>
                <a:gd name="connsiteY1588" fmla="*/ 688595 h 755236"/>
                <a:gd name="connsiteX1589" fmla="*/ 920028 w 1591877"/>
                <a:gd name="connsiteY1589" fmla="*/ 688637 h 755236"/>
                <a:gd name="connsiteX1590" fmla="*/ 920094 w 1591877"/>
                <a:gd name="connsiteY1590" fmla="*/ 688670 h 755236"/>
                <a:gd name="connsiteX1591" fmla="*/ 920164 w 1591877"/>
                <a:gd name="connsiteY1591" fmla="*/ 688696 h 755236"/>
                <a:gd name="connsiteX1592" fmla="*/ 920230 w 1591877"/>
                <a:gd name="connsiteY1592" fmla="*/ 688714 h 755236"/>
                <a:gd name="connsiteX1593" fmla="*/ 920299 w 1591877"/>
                <a:gd name="connsiteY1593" fmla="*/ 688723 h 755236"/>
                <a:gd name="connsiteX1594" fmla="*/ 920365 w 1591877"/>
                <a:gd name="connsiteY1594" fmla="*/ 688725 h 755236"/>
                <a:gd name="connsiteX1595" fmla="*/ 920435 w 1591877"/>
                <a:gd name="connsiteY1595" fmla="*/ 688716 h 755236"/>
                <a:gd name="connsiteX1596" fmla="*/ 920501 w 1591877"/>
                <a:gd name="connsiteY1596" fmla="*/ 688703 h 755236"/>
                <a:gd name="connsiteX1597" fmla="*/ 920571 w 1591877"/>
                <a:gd name="connsiteY1597" fmla="*/ 688679 h 755236"/>
                <a:gd name="connsiteX1598" fmla="*/ 920637 w 1591877"/>
                <a:gd name="connsiteY1598" fmla="*/ 688648 h 755236"/>
                <a:gd name="connsiteX1599" fmla="*/ 920707 w 1591877"/>
                <a:gd name="connsiteY1599" fmla="*/ 688608 h 755236"/>
                <a:gd name="connsiteX1600" fmla="*/ 920773 w 1591877"/>
                <a:gd name="connsiteY1600" fmla="*/ 688562 h 755236"/>
                <a:gd name="connsiteX1601" fmla="*/ 920842 w 1591877"/>
                <a:gd name="connsiteY1601" fmla="*/ 688507 h 755236"/>
                <a:gd name="connsiteX1602" fmla="*/ 920908 w 1591877"/>
                <a:gd name="connsiteY1602" fmla="*/ 688443 h 755236"/>
                <a:gd name="connsiteX1603" fmla="*/ 920978 w 1591877"/>
                <a:gd name="connsiteY1603" fmla="*/ 688372 h 755236"/>
                <a:gd name="connsiteX1604" fmla="*/ 921044 w 1591877"/>
                <a:gd name="connsiteY1604" fmla="*/ 688293 h 755236"/>
                <a:gd name="connsiteX1605" fmla="*/ 921114 w 1591877"/>
                <a:gd name="connsiteY1605" fmla="*/ 688205 h 755236"/>
                <a:gd name="connsiteX1606" fmla="*/ 921249 w 1591877"/>
                <a:gd name="connsiteY1606" fmla="*/ 688007 h 755236"/>
                <a:gd name="connsiteX1607" fmla="*/ 921385 w 1591877"/>
                <a:gd name="connsiteY1607" fmla="*/ 687776 h 755236"/>
                <a:gd name="connsiteX1608" fmla="*/ 921657 w 1591877"/>
                <a:gd name="connsiteY1608" fmla="*/ 687219 h 755236"/>
                <a:gd name="connsiteX1609" fmla="*/ 921928 w 1591877"/>
                <a:gd name="connsiteY1609" fmla="*/ 686534 h 755236"/>
                <a:gd name="connsiteX1610" fmla="*/ 922199 w 1591877"/>
                <a:gd name="connsiteY1610" fmla="*/ 685721 h 755236"/>
                <a:gd name="connsiteX1611" fmla="*/ 922471 w 1591877"/>
                <a:gd name="connsiteY1611" fmla="*/ 684783 h 755236"/>
                <a:gd name="connsiteX1612" fmla="*/ 922742 w 1591877"/>
                <a:gd name="connsiteY1612" fmla="*/ 683720 h 755236"/>
                <a:gd name="connsiteX1613" fmla="*/ 923014 w 1591877"/>
                <a:gd name="connsiteY1613" fmla="*/ 682533 h 755236"/>
                <a:gd name="connsiteX1614" fmla="*/ 923285 w 1591877"/>
                <a:gd name="connsiteY1614" fmla="*/ 681219 h 755236"/>
                <a:gd name="connsiteX1615" fmla="*/ 923557 w 1591877"/>
                <a:gd name="connsiteY1615" fmla="*/ 679783 h 755236"/>
                <a:gd name="connsiteX1616" fmla="*/ 923828 w 1591877"/>
                <a:gd name="connsiteY1616" fmla="*/ 678226 h 755236"/>
                <a:gd name="connsiteX1617" fmla="*/ 924099 w 1591877"/>
                <a:gd name="connsiteY1617" fmla="*/ 676546 h 755236"/>
                <a:gd name="connsiteX1618" fmla="*/ 924371 w 1591877"/>
                <a:gd name="connsiteY1618" fmla="*/ 674745 h 755236"/>
                <a:gd name="connsiteX1619" fmla="*/ 924642 w 1591877"/>
                <a:gd name="connsiteY1619" fmla="*/ 672825 h 755236"/>
                <a:gd name="connsiteX1620" fmla="*/ 924914 w 1591877"/>
                <a:gd name="connsiteY1620" fmla="*/ 670786 h 755236"/>
                <a:gd name="connsiteX1621" fmla="*/ 925185 w 1591877"/>
                <a:gd name="connsiteY1621" fmla="*/ 668628 h 755236"/>
                <a:gd name="connsiteX1622" fmla="*/ 925457 w 1591877"/>
                <a:gd name="connsiteY1622" fmla="*/ 666356 h 755236"/>
                <a:gd name="connsiteX1623" fmla="*/ 925728 w 1591877"/>
                <a:gd name="connsiteY1623" fmla="*/ 663969 h 755236"/>
                <a:gd name="connsiteX1624" fmla="*/ 925999 w 1591877"/>
                <a:gd name="connsiteY1624" fmla="*/ 661468 h 755236"/>
                <a:gd name="connsiteX1625" fmla="*/ 926271 w 1591877"/>
                <a:gd name="connsiteY1625" fmla="*/ 658852 h 755236"/>
                <a:gd name="connsiteX1626" fmla="*/ 926542 w 1591877"/>
                <a:gd name="connsiteY1626" fmla="*/ 656126 h 755236"/>
                <a:gd name="connsiteX1627" fmla="*/ 926814 w 1591877"/>
                <a:gd name="connsiteY1627" fmla="*/ 653290 h 755236"/>
                <a:gd name="connsiteX1628" fmla="*/ 927085 w 1591877"/>
                <a:gd name="connsiteY1628" fmla="*/ 650346 h 755236"/>
                <a:gd name="connsiteX1629" fmla="*/ 927357 w 1591877"/>
                <a:gd name="connsiteY1629" fmla="*/ 647297 h 755236"/>
                <a:gd name="connsiteX1630" fmla="*/ 927628 w 1591877"/>
                <a:gd name="connsiteY1630" fmla="*/ 644139 h 755236"/>
                <a:gd name="connsiteX1631" fmla="*/ 927899 w 1591877"/>
                <a:gd name="connsiteY1631" fmla="*/ 640878 h 755236"/>
                <a:gd name="connsiteX1632" fmla="*/ 928171 w 1591877"/>
                <a:gd name="connsiteY1632" fmla="*/ 637516 h 755236"/>
                <a:gd name="connsiteX1633" fmla="*/ 928442 w 1591877"/>
                <a:gd name="connsiteY1633" fmla="*/ 634053 h 755236"/>
                <a:gd name="connsiteX1634" fmla="*/ 928714 w 1591877"/>
                <a:gd name="connsiteY1634" fmla="*/ 630490 h 755236"/>
                <a:gd name="connsiteX1635" fmla="*/ 928985 w 1591877"/>
                <a:gd name="connsiteY1635" fmla="*/ 626831 h 755236"/>
                <a:gd name="connsiteX1636" fmla="*/ 929256 w 1591877"/>
                <a:gd name="connsiteY1636" fmla="*/ 623076 h 755236"/>
                <a:gd name="connsiteX1637" fmla="*/ 929528 w 1591877"/>
                <a:gd name="connsiteY1637" fmla="*/ 619225 h 755236"/>
                <a:gd name="connsiteX1638" fmla="*/ 929799 w 1591877"/>
                <a:gd name="connsiteY1638" fmla="*/ 615286 h 755236"/>
                <a:gd name="connsiteX1639" fmla="*/ 930071 w 1591877"/>
                <a:gd name="connsiteY1639" fmla="*/ 611255 h 755236"/>
                <a:gd name="connsiteX1640" fmla="*/ 930342 w 1591877"/>
                <a:gd name="connsiteY1640" fmla="*/ 607135 h 755236"/>
                <a:gd name="connsiteX1641" fmla="*/ 930614 w 1591877"/>
                <a:gd name="connsiteY1641" fmla="*/ 602930 h 755236"/>
                <a:gd name="connsiteX1642" fmla="*/ 930885 w 1591877"/>
                <a:gd name="connsiteY1642" fmla="*/ 598640 h 755236"/>
                <a:gd name="connsiteX1643" fmla="*/ 931156 w 1591877"/>
                <a:gd name="connsiteY1643" fmla="*/ 594270 h 755236"/>
                <a:gd name="connsiteX1644" fmla="*/ 931428 w 1591877"/>
                <a:gd name="connsiteY1644" fmla="*/ 589817 h 755236"/>
                <a:gd name="connsiteX1645" fmla="*/ 931971 w 1591877"/>
                <a:gd name="connsiteY1645" fmla="*/ 580680 h 755236"/>
                <a:gd name="connsiteX1646" fmla="*/ 932514 w 1591877"/>
                <a:gd name="connsiteY1646" fmla="*/ 571247 h 755236"/>
                <a:gd name="connsiteX1647" fmla="*/ 933056 w 1591877"/>
                <a:gd name="connsiteY1647" fmla="*/ 561537 h 755236"/>
                <a:gd name="connsiteX1648" fmla="*/ 933599 w 1591877"/>
                <a:gd name="connsiteY1648" fmla="*/ 551565 h 755236"/>
                <a:gd name="connsiteX1649" fmla="*/ 934142 w 1591877"/>
                <a:gd name="connsiteY1649" fmla="*/ 541350 h 755236"/>
                <a:gd name="connsiteX1650" fmla="*/ 934685 w 1591877"/>
                <a:gd name="connsiteY1650" fmla="*/ 530911 h 755236"/>
                <a:gd name="connsiteX1651" fmla="*/ 935228 w 1591877"/>
                <a:gd name="connsiteY1651" fmla="*/ 520267 h 755236"/>
                <a:gd name="connsiteX1652" fmla="*/ 935771 w 1591877"/>
                <a:gd name="connsiteY1652" fmla="*/ 509437 h 755236"/>
                <a:gd name="connsiteX1653" fmla="*/ 936314 w 1591877"/>
                <a:gd name="connsiteY1653" fmla="*/ 498436 h 755236"/>
                <a:gd name="connsiteX1654" fmla="*/ 937399 w 1591877"/>
                <a:gd name="connsiteY1654" fmla="*/ 476015 h 755236"/>
                <a:gd name="connsiteX1655" fmla="*/ 938485 w 1591877"/>
                <a:gd name="connsiteY1655" fmla="*/ 453157 h 755236"/>
                <a:gd name="connsiteX1656" fmla="*/ 940656 w 1591877"/>
                <a:gd name="connsiteY1656" fmla="*/ 406775 h 755236"/>
                <a:gd name="connsiteX1657" fmla="*/ 941878 w 1591877"/>
                <a:gd name="connsiteY1657" fmla="*/ 380679 h 755236"/>
                <a:gd name="connsiteX1658" fmla="*/ 943096 w 1591877"/>
                <a:gd name="connsiteY1658" fmla="*/ 354860 h 755236"/>
                <a:gd name="connsiteX1659" fmla="*/ 944317 w 1591877"/>
                <a:gd name="connsiteY1659" fmla="*/ 329536 h 755236"/>
                <a:gd name="connsiteX1660" fmla="*/ 944929 w 1591877"/>
                <a:gd name="connsiteY1660" fmla="*/ 317127 h 755236"/>
                <a:gd name="connsiteX1661" fmla="*/ 945538 w 1591877"/>
                <a:gd name="connsiteY1661" fmla="*/ 304919 h 755236"/>
                <a:gd name="connsiteX1662" fmla="*/ 946151 w 1591877"/>
                <a:gd name="connsiteY1662" fmla="*/ 292939 h 755236"/>
                <a:gd name="connsiteX1663" fmla="*/ 946760 w 1591877"/>
                <a:gd name="connsiteY1663" fmla="*/ 281214 h 755236"/>
                <a:gd name="connsiteX1664" fmla="*/ 947372 w 1591877"/>
                <a:gd name="connsiteY1664" fmla="*/ 269762 h 755236"/>
                <a:gd name="connsiteX1665" fmla="*/ 947981 w 1591877"/>
                <a:gd name="connsiteY1665" fmla="*/ 258612 h 755236"/>
                <a:gd name="connsiteX1666" fmla="*/ 948594 w 1591877"/>
                <a:gd name="connsiteY1666" fmla="*/ 247786 h 755236"/>
                <a:gd name="connsiteX1667" fmla="*/ 949203 w 1591877"/>
                <a:gd name="connsiteY1667" fmla="*/ 237300 h 755236"/>
                <a:gd name="connsiteX1668" fmla="*/ 949507 w 1591877"/>
                <a:gd name="connsiteY1668" fmla="*/ 232192 h 755236"/>
                <a:gd name="connsiteX1669" fmla="*/ 949815 w 1591877"/>
                <a:gd name="connsiteY1669" fmla="*/ 227179 h 755236"/>
                <a:gd name="connsiteX1670" fmla="*/ 950120 w 1591877"/>
                <a:gd name="connsiteY1670" fmla="*/ 222262 h 755236"/>
                <a:gd name="connsiteX1671" fmla="*/ 950424 w 1591877"/>
                <a:gd name="connsiteY1671" fmla="*/ 217444 h 755236"/>
                <a:gd name="connsiteX1672" fmla="*/ 950728 w 1591877"/>
                <a:gd name="connsiteY1672" fmla="*/ 212726 h 755236"/>
                <a:gd name="connsiteX1673" fmla="*/ 951037 w 1591877"/>
                <a:gd name="connsiteY1673" fmla="*/ 208111 h 755236"/>
                <a:gd name="connsiteX1674" fmla="*/ 951341 w 1591877"/>
                <a:gd name="connsiteY1674" fmla="*/ 203601 h 755236"/>
                <a:gd name="connsiteX1675" fmla="*/ 951645 w 1591877"/>
                <a:gd name="connsiteY1675" fmla="*/ 199197 h 755236"/>
                <a:gd name="connsiteX1676" fmla="*/ 951950 w 1591877"/>
                <a:gd name="connsiteY1676" fmla="*/ 194906 h 755236"/>
                <a:gd name="connsiteX1677" fmla="*/ 952254 w 1591877"/>
                <a:gd name="connsiteY1677" fmla="*/ 190725 h 755236"/>
                <a:gd name="connsiteX1678" fmla="*/ 952562 w 1591877"/>
                <a:gd name="connsiteY1678" fmla="*/ 186658 h 755236"/>
                <a:gd name="connsiteX1679" fmla="*/ 952867 w 1591877"/>
                <a:gd name="connsiteY1679" fmla="*/ 182706 h 755236"/>
                <a:gd name="connsiteX1680" fmla="*/ 953171 w 1591877"/>
                <a:gd name="connsiteY1680" fmla="*/ 178870 h 755236"/>
                <a:gd name="connsiteX1681" fmla="*/ 953479 w 1591877"/>
                <a:gd name="connsiteY1681" fmla="*/ 175153 h 755236"/>
                <a:gd name="connsiteX1682" fmla="*/ 953784 w 1591877"/>
                <a:gd name="connsiteY1682" fmla="*/ 171558 h 755236"/>
                <a:gd name="connsiteX1683" fmla="*/ 954088 w 1591877"/>
                <a:gd name="connsiteY1683" fmla="*/ 168085 h 755236"/>
                <a:gd name="connsiteX1684" fmla="*/ 954393 w 1591877"/>
                <a:gd name="connsiteY1684" fmla="*/ 164734 h 755236"/>
                <a:gd name="connsiteX1685" fmla="*/ 954697 w 1591877"/>
                <a:gd name="connsiteY1685" fmla="*/ 161510 h 755236"/>
                <a:gd name="connsiteX1686" fmla="*/ 955005 w 1591877"/>
                <a:gd name="connsiteY1686" fmla="*/ 158412 h 755236"/>
                <a:gd name="connsiteX1687" fmla="*/ 955310 w 1591877"/>
                <a:gd name="connsiteY1687" fmla="*/ 155442 h 755236"/>
                <a:gd name="connsiteX1688" fmla="*/ 955614 w 1591877"/>
                <a:gd name="connsiteY1688" fmla="*/ 152602 h 755236"/>
                <a:gd name="connsiteX1689" fmla="*/ 955919 w 1591877"/>
                <a:gd name="connsiteY1689" fmla="*/ 149892 h 755236"/>
                <a:gd name="connsiteX1690" fmla="*/ 956227 w 1591877"/>
                <a:gd name="connsiteY1690" fmla="*/ 147313 h 755236"/>
                <a:gd name="connsiteX1691" fmla="*/ 956531 w 1591877"/>
                <a:gd name="connsiteY1691" fmla="*/ 144867 h 755236"/>
                <a:gd name="connsiteX1692" fmla="*/ 956836 w 1591877"/>
                <a:gd name="connsiteY1692" fmla="*/ 142554 h 755236"/>
                <a:gd name="connsiteX1693" fmla="*/ 957140 w 1591877"/>
                <a:gd name="connsiteY1693" fmla="*/ 140376 h 755236"/>
                <a:gd name="connsiteX1694" fmla="*/ 957448 w 1591877"/>
                <a:gd name="connsiteY1694" fmla="*/ 138332 h 755236"/>
                <a:gd name="connsiteX1695" fmla="*/ 957753 w 1591877"/>
                <a:gd name="connsiteY1695" fmla="*/ 136425 h 755236"/>
                <a:gd name="connsiteX1696" fmla="*/ 958057 w 1591877"/>
                <a:gd name="connsiteY1696" fmla="*/ 134654 h 755236"/>
                <a:gd name="connsiteX1697" fmla="*/ 958361 w 1591877"/>
                <a:gd name="connsiteY1697" fmla="*/ 133020 h 755236"/>
                <a:gd name="connsiteX1698" fmla="*/ 958670 w 1591877"/>
                <a:gd name="connsiteY1698" fmla="*/ 131524 h 755236"/>
                <a:gd name="connsiteX1699" fmla="*/ 958974 w 1591877"/>
                <a:gd name="connsiteY1699" fmla="*/ 130165 h 755236"/>
                <a:gd name="connsiteX1700" fmla="*/ 959278 w 1591877"/>
                <a:gd name="connsiteY1700" fmla="*/ 128945 h 755236"/>
                <a:gd name="connsiteX1701" fmla="*/ 959583 w 1591877"/>
                <a:gd name="connsiteY1701" fmla="*/ 127864 h 755236"/>
                <a:gd name="connsiteX1702" fmla="*/ 959887 w 1591877"/>
                <a:gd name="connsiteY1702" fmla="*/ 126921 h 755236"/>
                <a:gd name="connsiteX1703" fmla="*/ 960195 w 1591877"/>
                <a:gd name="connsiteY1703" fmla="*/ 126118 h 755236"/>
                <a:gd name="connsiteX1704" fmla="*/ 960500 w 1591877"/>
                <a:gd name="connsiteY1704" fmla="*/ 125453 h 755236"/>
                <a:gd name="connsiteX1705" fmla="*/ 960650 w 1591877"/>
                <a:gd name="connsiteY1705" fmla="*/ 125173 h 755236"/>
                <a:gd name="connsiteX1706" fmla="*/ 960804 w 1591877"/>
                <a:gd name="connsiteY1706" fmla="*/ 124927 h 755236"/>
                <a:gd name="connsiteX1707" fmla="*/ 960958 w 1591877"/>
                <a:gd name="connsiteY1707" fmla="*/ 124716 h 755236"/>
                <a:gd name="connsiteX1708" fmla="*/ 961035 w 1591877"/>
                <a:gd name="connsiteY1708" fmla="*/ 124624 h 755236"/>
                <a:gd name="connsiteX1709" fmla="*/ 961109 w 1591877"/>
                <a:gd name="connsiteY1709" fmla="*/ 124540 h 755236"/>
                <a:gd name="connsiteX1710" fmla="*/ 961186 w 1591877"/>
                <a:gd name="connsiteY1710" fmla="*/ 124465 h 755236"/>
                <a:gd name="connsiteX1711" fmla="*/ 961263 w 1591877"/>
                <a:gd name="connsiteY1711" fmla="*/ 124398 h 755236"/>
                <a:gd name="connsiteX1712" fmla="*/ 961340 w 1591877"/>
                <a:gd name="connsiteY1712" fmla="*/ 124341 h 755236"/>
                <a:gd name="connsiteX1713" fmla="*/ 961417 w 1591877"/>
                <a:gd name="connsiteY1713" fmla="*/ 124291 h 755236"/>
                <a:gd name="connsiteX1714" fmla="*/ 961490 w 1591877"/>
                <a:gd name="connsiteY1714" fmla="*/ 124251 h 755236"/>
                <a:gd name="connsiteX1715" fmla="*/ 961567 w 1591877"/>
                <a:gd name="connsiteY1715" fmla="*/ 124219 h 755236"/>
                <a:gd name="connsiteX1716" fmla="*/ 961644 w 1591877"/>
                <a:gd name="connsiteY1716" fmla="*/ 124196 h 755236"/>
                <a:gd name="connsiteX1717" fmla="*/ 961721 w 1591877"/>
                <a:gd name="connsiteY1717" fmla="*/ 124181 h 755236"/>
                <a:gd name="connsiteX1718" fmla="*/ 961798 w 1591877"/>
                <a:gd name="connsiteY1718" fmla="*/ 124175 h 755236"/>
                <a:gd name="connsiteX1719" fmla="*/ 961872 w 1591877"/>
                <a:gd name="connsiteY1719" fmla="*/ 124178 h 755236"/>
                <a:gd name="connsiteX1720" fmla="*/ 961949 w 1591877"/>
                <a:gd name="connsiteY1720" fmla="*/ 124189 h 755236"/>
                <a:gd name="connsiteX1721" fmla="*/ 962026 w 1591877"/>
                <a:gd name="connsiteY1721" fmla="*/ 124209 h 755236"/>
                <a:gd name="connsiteX1722" fmla="*/ 962103 w 1591877"/>
                <a:gd name="connsiteY1722" fmla="*/ 124238 h 755236"/>
                <a:gd name="connsiteX1723" fmla="*/ 962180 w 1591877"/>
                <a:gd name="connsiteY1723" fmla="*/ 124275 h 755236"/>
                <a:gd name="connsiteX1724" fmla="*/ 962257 w 1591877"/>
                <a:gd name="connsiteY1724" fmla="*/ 124321 h 755236"/>
                <a:gd name="connsiteX1725" fmla="*/ 962330 w 1591877"/>
                <a:gd name="connsiteY1725" fmla="*/ 124375 h 755236"/>
                <a:gd name="connsiteX1726" fmla="*/ 962407 w 1591877"/>
                <a:gd name="connsiteY1726" fmla="*/ 124438 h 755236"/>
                <a:gd name="connsiteX1727" fmla="*/ 962484 w 1591877"/>
                <a:gd name="connsiteY1727" fmla="*/ 124509 h 755236"/>
                <a:gd name="connsiteX1728" fmla="*/ 962561 w 1591877"/>
                <a:gd name="connsiteY1728" fmla="*/ 124589 h 755236"/>
                <a:gd name="connsiteX1729" fmla="*/ 962638 w 1591877"/>
                <a:gd name="connsiteY1729" fmla="*/ 124678 h 755236"/>
                <a:gd name="connsiteX1730" fmla="*/ 962789 w 1591877"/>
                <a:gd name="connsiteY1730" fmla="*/ 124880 h 755236"/>
                <a:gd name="connsiteX1731" fmla="*/ 962943 w 1591877"/>
                <a:gd name="connsiteY1731" fmla="*/ 125117 h 755236"/>
                <a:gd name="connsiteX1732" fmla="*/ 963247 w 1591877"/>
                <a:gd name="connsiteY1732" fmla="*/ 125692 h 755236"/>
                <a:gd name="connsiteX1733" fmla="*/ 963551 w 1591877"/>
                <a:gd name="connsiteY1733" fmla="*/ 126403 h 755236"/>
                <a:gd name="connsiteX1734" fmla="*/ 963856 w 1591877"/>
                <a:gd name="connsiteY1734" fmla="*/ 127247 h 755236"/>
                <a:gd name="connsiteX1735" fmla="*/ 964164 w 1591877"/>
                <a:gd name="connsiteY1735" fmla="*/ 128226 h 755236"/>
                <a:gd name="connsiteX1736" fmla="*/ 964468 w 1591877"/>
                <a:gd name="connsiteY1736" fmla="*/ 129337 h 755236"/>
                <a:gd name="connsiteX1737" fmla="*/ 964773 w 1591877"/>
                <a:gd name="connsiteY1737" fmla="*/ 130580 h 755236"/>
                <a:gd name="connsiteX1738" fmla="*/ 965077 w 1591877"/>
                <a:gd name="connsiteY1738" fmla="*/ 131954 h 755236"/>
                <a:gd name="connsiteX1739" fmla="*/ 965385 w 1591877"/>
                <a:gd name="connsiteY1739" fmla="*/ 133457 h 755236"/>
                <a:gd name="connsiteX1740" fmla="*/ 965690 w 1591877"/>
                <a:gd name="connsiteY1740" fmla="*/ 135089 h 755236"/>
                <a:gd name="connsiteX1741" fmla="*/ 965994 w 1591877"/>
                <a:gd name="connsiteY1741" fmla="*/ 136847 h 755236"/>
                <a:gd name="connsiteX1742" fmla="*/ 966299 w 1591877"/>
                <a:gd name="connsiteY1742" fmla="*/ 138732 h 755236"/>
                <a:gd name="connsiteX1743" fmla="*/ 966607 w 1591877"/>
                <a:gd name="connsiteY1743" fmla="*/ 140741 h 755236"/>
                <a:gd name="connsiteX1744" fmla="*/ 966911 w 1591877"/>
                <a:gd name="connsiteY1744" fmla="*/ 142872 h 755236"/>
                <a:gd name="connsiteX1745" fmla="*/ 967216 w 1591877"/>
                <a:gd name="connsiteY1745" fmla="*/ 145126 h 755236"/>
                <a:gd name="connsiteX1746" fmla="*/ 967520 w 1591877"/>
                <a:gd name="connsiteY1746" fmla="*/ 147499 h 755236"/>
                <a:gd name="connsiteX1747" fmla="*/ 967825 w 1591877"/>
                <a:gd name="connsiteY1747" fmla="*/ 149990 h 755236"/>
                <a:gd name="connsiteX1748" fmla="*/ 968133 w 1591877"/>
                <a:gd name="connsiteY1748" fmla="*/ 152597 h 755236"/>
                <a:gd name="connsiteX1749" fmla="*/ 968437 w 1591877"/>
                <a:gd name="connsiteY1749" fmla="*/ 155321 h 755236"/>
                <a:gd name="connsiteX1750" fmla="*/ 968742 w 1591877"/>
                <a:gd name="connsiteY1750" fmla="*/ 158157 h 755236"/>
                <a:gd name="connsiteX1751" fmla="*/ 969046 w 1591877"/>
                <a:gd name="connsiteY1751" fmla="*/ 161103 h 755236"/>
                <a:gd name="connsiteX1752" fmla="*/ 969354 w 1591877"/>
                <a:gd name="connsiteY1752" fmla="*/ 164159 h 755236"/>
                <a:gd name="connsiteX1753" fmla="*/ 969659 w 1591877"/>
                <a:gd name="connsiteY1753" fmla="*/ 167323 h 755236"/>
                <a:gd name="connsiteX1754" fmla="*/ 969963 w 1591877"/>
                <a:gd name="connsiteY1754" fmla="*/ 170591 h 755236"/>
                <a:gd name="connsiteX1755" fmla="*/ 970268 w 1591877"/>
                <a:gd name="connsiteY1755" fmla="*/ 173962 h 755236"/>
                <a:gd name="connsiteX1756" fmla="*/ 970576 w 1591877"/>
                <a:gd name="connsiteY1756" fmla="*/ 177434 h 755236"/>
                <a:gd name="connsiteX1757" fmla="*/ 970880 w 1591877"/>
                <a:gd name="connsiteY1757" fmla="*/ 181006 h 755236"/>
                <a:gd name="connsiteX1758" fmla="*/ 971185 w 1591877"/>
                <a:gd name="connsiteY1758" fmla="*/ 184674 h 755236"/>
                <a:gd name="connsiteX1759" fmla="*/ 971489 w 1591877"/>
                <a:gd name="connsiteY1759" fmla="*/ 188437 h 755236"/>
                <a:gd name="connsiteX1760" fmla="*/ 971797 w 1591877"/>
                <a:gd name="connsiteY1760" fmla="*/ 192290 h 755236"/>
                <a:gd name="connsiteX1761" fmla="*/ 972406 w 1591877"/>
                <a:gd name="connsiteY1761" fmla="*/ 200268 h 755236"/>
                <a:gd name="connsiteX1762" fmla="*/ 973018 w 1591877"/>
                <a:gd name="connsiteY1762" fmla="*/ 208582 h 755236"/>
                <a:gd name="connsiteX1763" fmla="*/ 973627 w 1591877"/>
                <a:gd name="connsiteY1763" fmla="*/ 217215 h 755236"/>
                <a:gd name="connsiteX1764" fmla="*/ 974240 w 1591877"/>
                <a:gd name="connsiteY1764" fmla="*/ 226148 h 755236"/>
                <a:gd name="connsiteX1765" fmla="*/ 974849 w 1591877"/>
                <a:gd name="connsiteY1765" fmla="*/ 235358 h 755236"/>
                <a:gd name="connsiteX1766" fmla="*/ 975461 w 1591877"/>
                <a:gd name="connsiteY1766" fmla="*/ 244824 h 755236"/>
                <a:gd name="connsiteX1767" fmla="*/ 976070 w 1591877"/>
                <a:gd name="connsiteY1767" fmla="*/ 254526 h 755236"/>
                <a:gd name="connsiteX1768" fmla="*/ 976679 w 1591877"/>
                <a:gd name="connsiteY1768" fmla="*/ 264438 h 755236"/>
                <a:gd name="connsiteX1769" fmla="*/ 977292 w 1591877"/>
                <a:gd name="connsiteY1769" fmla="*/ 274540 h 755236"/>
                <a:gd name="connsiteX1770" fmla="*/ 978513 w 1591877"/>
                <a:gd name="connsiteY1770" fmla="*/ 295218 h 755236"/>
                <a:gd name="connsiteX1771" fmla="*/ 979734 w 1591877"/>
                <a:gd name="connsiteY1771" fmla="*/ 316378 h 755236"/>
                <a:gd name="connsiteX1772" fmla="*/ 981814 w 1591877"/>
                <a:gd name="connsiteY1772" fmla="*/ 352984 h 755236"/>
                <a:gd name="connsiteX1773" fmla="*/ 983894 w 1591877"/>
                <a:gd name="connsiteY1773" fmla="*/ 389513 h 755236"/>
                <a:gd name="connsiteX1774" fmla="*/ 984932 w 1591877"/>
                <a:gd name="connsiteY1774" fmla="*/ 407464 h 755236"/>
                <a:gd name="connsiteX1775" fmla="*/ 985974 w 1591877"/>
                <a:gd name="connsiteY1775" fmla="*/ 425061 h 755236"/>
                <a:gd name="connsiteX1776" fmla="*/ 987015 w 1591877"/>
                <a:gd name="connsiteY1776" fmla="*/ 442196 h 755236"/>
                <a:gd name="connsiteX1777" fmla="*/ 987532 w 1591877"/>
                <a:gd name="connsiteY1777" fmla="*/ 450559 h 755236"/>
                <a:gd name="connsiteX1778" fmla="*/ 988053 w 1591877"/>
                <a:gd name="connsiteY1778" fmla="*/ 458770 h 755236"/>
                <a:gd name="connsiteX1779" fmla="*/ 988574 w 1591877"/>
                <a:gd name="connsiteY1779" fmla="*/ 466815 h 755236"/>
                <a:gd name="connsiteX1780" fmla="*/ 989095 w 1591877"/>
                <a:gd name="connsiteY1780" fmla="*/ 474685 h 755236"/>
                <a:gd name="connsiteX1781" fmla="*/ 989612 w 1591877"/>
                <a:gd name="connsiteY1781" fmla="*/ 482365 h 755236"/>
                <a:gd name="connsiteX1782" fmla="*/ 990133 w 1591877"/>
                <a:gd name="connsiteY1782" fmla="*/ 489849 h 755236"/>
                <a:gd name="connsiteX1783" fmla="*/ 990654 w 1591877"/>
                <a:gd name="connsiteY1783" fmla="*/ 497122 h 755236"/>
                <a:gd name="connsiteX1784" fmla="*/ 991175 w 1591877"/>
                <a:gd name="connsiteY1784" fmla="*/ 504174 h 755236"/>
                <a:gd name="connsiteX1785" fmla="*/ 991692 w 1591877"/>
                <a:gd name="connsiteY1785" fmla="*/ 510998 h 755236"/>
                <a:gd name="connsiteX1786" fmla="*/ 992213 w 1591877"/>
                <a:gd name="connsiteY1786" fmla="*/ 517583 h 755236"/>
                <a:gd name="connsiteX1787" fmla="*/ 992734 w 1591877"/>
                <a:gd name="connsiteY1787" fmla="*/ 523923 h 755236"/>
                <a:gd name="connsiteX1788" fmla="*/ 993254 w 1591877"/>
                <a:gd name="connsiteY1788" fmla="*/ 530004 h 755236"/>
                <a:gd name="connsiteX1789" fmla="*/ 993772 w 1591877"/>
                <a:gd name="connsiteY1789" fmla="*/ 535821 h 755236"/>
                <a:gd name="connsiteX1790" fmla="*/ 994292 w 1591877"/>
                <a:gd name="connsiteY1790" fmla="*/ 541368 h 755236"/>
                <a:gd name="connsiteX1791" fmla="*/ 994813 w 1591877"/>
                <a:gd name="connsiteY1791" fmla="*/ 546637 h 755236"/>
                <a:gd name="connsiteX1792" fmla="*/ 995334 w 1591877"/>
                <a:gd name="connsiteY1792" fmla="*/ 551617 h 755236"/>
                <a:gd name="connsiteX1793" fmla="*/ 995855 w 1591877"/>
                <a:gd name="connsiteY1793" fmla="*/ 556310 h 755236"/>
                <a:gd name="connsiteX1794" fmla="*/ 996372 w 1591877"/>
                <a:gd name="connsiteY1794" fmla="*/ 560702 h 755236"/>
                <a:gd name="connsiteX1795" fmla="*/ 996893 w 1591877"/>
                <a:gd name="connsiteY1795" fmla="*/ 564793 h 755236"/>
                <a:gd name="connsiteX1796" fmla="*/ 997414 w 1591877"/>
                <a:gd name="connsiteY1796" fmla="*/ 568578 h 755236"/>
                <a:gd name="connsiteX1797" fmla="*/ 997674 w 1591877"/>
                <a:gd name="connsiteY1797" fmla="*/ 570355 h 755236"/>
                <a:gd name="connsiteX1798" fmla="*/ 997935 w 1591877"/>
                <a:gd name="connsiteY1798" fmla="*/ 572053 h 755236"/>
                <a:gd name="connsiteX1799" fmla="*/ 998195 w 1591877"/>
                <a:gd name="connsiteY1799" fmla="*/ 573671 h 755236"/>
                <a:gd name="connsiteX1800" fmla="*/ 998452 w 1591877"/>
                <a:gd name="connsiteY1800" fmla="*/ 575210 h 755236"/>
                <a:gd name="connsiteX1801" fmla="*/ 998712 w 1591877"/>
                <a:gd name="connsiteY1801" fmla="*/ 576672 h 755236"/>
                <a:gd name="connsiteX1802" fmla="*/ 998973 w 1591877"/>
                <a:gd name="connsiteY1802" fmla="*/ 578053 h 755236"/>
                <a:gd name="connsiteX1803" fmla="*/ 999233 w 1591877"/>
                <a:gd name="connsiteY1803" fmla="*/ 579354 h 755236"/>
                <a:gd name="connsiteX1804" fmla="*/ 999493 w 1591877"/>
                <a:gd name="connsiteY1804" fmla="*/ 580574 h 755236"/>
                <a:gd name="connsiteX1805" fmla="*/ 999754 w 1591877"/>
                <a:gd name="connsiteY1805" fmla="*/ 581715 h 755236"/>
                <a:gd name="connsiteX1806" fmla="*/ 1000014 w 1591877"/>
                <a:gd name="connsiteY1806" fmla="*/ 582774 h 755236"/>
                <a:gd name="connsiteX1807" fmla="*/ 1000271 w 1591877"/>
                <a:gd name="connsiteY1807" fmla="*/ 583751 h 755236"/>
                <a:gd name="connsiteX1808" fmla="*/ 1000531 w 1591877"/>
                <a:gd name="connsiteY1808" fmla="*/ 584650 h 755236"/>
                <a:gd name="connsiteX1809" fmla="*/ 1000792 w 1591877"/>
                <a:gd name="connsiteY1809" fmla="*/ 585464 h 755236"/>
                <a:gd name="connsiteX1810" fmla="*/ 1001052 w 1591877"/>
                <a:gd name="connsiteY1810" fmla="*/ 586200 h 755236"/>
                <a:gd name="connsiteX1811" fmla="*/ 1001313 w 1591877"/>
                <a:gd name="connsiteY1811" fmla="*/ 586854 h 755236"/>
                <a:gd name="connsiteX1812" fmla="*/ 1001573 w 1591877"/>
                <a:gd name="connsiteY1812" fmla="*/ 587424 h 755236"/>
                <a:gd name="connsiteX1813" fmla="*/ 1001834 w 1591877"/>
                <a:gd name="connsiteY1813" fmla="*/ 587915 h 755236"/>
                <a:gd name="connsiteX1814" fmla="*/ 1002094 w 1591877"/>
                <a:gd name="connsiteY1814" fmla="*/ 588325 h 755236"/>
                <a:gd name="connsiteX1815" fmla="*/ 1002222 w 1591877"/>
                <a:gd name="connsiteY1815" fmla="*/ 588501 h 755236"/>
                <a:gd name="connsiteX1816" fmla="*/ 1002354 w 1591877"/>
                <a:gd name="connsiteY1816" fmla="*/ 588655 h 755236"/>
                <a:gd name="connsiteX1817" fmla="*/ 1002483 w 1591877"/>
                <a:gd name="connsiteY1817" fmla="*/ 588787 h 755236"/>
                <a:gd name="connsiteX1818" fmla="*/ 1002549 w 1591877"/>
                <a:gd name="connsiteY1818" fmla="*/ 588846 h 755236"/>
                <a:gd name="connsiteX1819" fmla="*/ 1002611 w 1591877"/>
                <a:gd name="connsiteY1819" fmla="*/ 588902 h 755236"/>
                <a:gd name="connsiteX1820" fmla="*/ 1002677 w 1591877"/>
                <a:gd name="connsiteY1820" fmla="*/ 588950 h 755236"/>
                <a:gd name="connsiteX1821" fmla="*/ 1002743 w 1591877"/>
                <a:gd name="connsiteY1821" fmla="*/ 588994 h 755236"/>
                <a:gd name="connsiteX1822" fmla="*/ 1002809 w 1591877"/>
                <a:gd name="connsiteY1822" fmla="*/ 589034 h 755236"/>
                <a:gd name="connsiteX1823" fmla="*/ 1002872 w 1591877"/>
                <a:gd name="connsiteY1823" fmla="*/ 589069 h 755236"/>
                <a:gd name="connsiteX1824" fmla="*/ 1002938 w 1591877"/>
                <a:gd name="connsiteY1824" fmla="*/ 589097 h 755236"/>
                <a:gd name="connsiteX1825" fmla="*/ 1003004 w 1591877"/>
                <a:gd name="connsiteY1825" fmla="*/ 589122 h 755236"/>
                <a:gd name="connsiteX1826" fmla="*/ 1003066 w 1591877"/>
                <a:gd name="connsiteY1826" fmla="*/ 589139 h 755236"/>
                <a:gd name="connsiteX1827" fmla="*/ 1003132 w 1591877"/>
                <a:gd name="connsiteY1827" fmla="*/ 589155 h 755236"/>
                <a:gd name="connsiteX1828" fmla="*/ 1003198 w 1591877"/>
                <a:gd name="connsiteY1828" fmla="*/ 589163 h 755236"/>
                <a:gd name="connsiteX1829" fmla="*/ 1003264 w 1591877"/>
                <a:gd name="connsiteY1829" fmla="*/ 589166 h 755236"/>
                <a:gd name="connsiteX1830" fmla="*/ 1003326 w 1591877"/>
                <a:gd name="connsiteY1830" fmla="*/ 589166 h 755236"/>
                <a:gd name="connsiteX1831" fmla="*/ 1003392 w 1591877"/>
                <a:gd name="connsiteY1831" fmla="*/ 589159 h 755236"/>
                <a:gd name="connsiteX1832" fmla="*/ 1003458 w 1591877"/>
                <a:gd name="connsiteY1832" fmla="*/ 589148 h 755236"/>
                <a:gd name="connsiteX1833" fmla="*/ 1003525 w 1591877"/>
                <a:gd name="connsiteY1833" fmla="*/ 589133 h 755236"/>
                <a:gd name="connsiteX1834" fmla="*/ 1003587 w 1591877"/>
                <a:gd name="connsiteY1834" fmla="*/ 589111 h 755236"/>
                <a:gd name="connsiteX1835" fmla="*/ 1003653 w 1591877"/>
                <a:gd name="connsiteY1835" fmla="*/ 589084 h 755236"/>
                <a:gd name="connsiteX1836" fmla="*/ 1003719 w 1591877"/>
                <a:gd name="connsiteY1836" fmla="*/ 589053 h 755236"/>
                <a:gd name="connsiteX1837" fmla="*/ 1003781 w 1591877"/>
                <a:gd name="connsiteY1837" fmla="*/ 589016 h 755236"/>
                <a:gd name="connsiteX1838" fmla="*/ 1003847 w 1591877"/>
                <a:gd name="connsiteY1838" fmla="*/ 588976 h 755236"/>
                <a:gd name="connsiteX1839" fmla="*/ 1003913 w 1591877"/>
                <a:gd name="connsiteY1839" fmla="*/ 588930 h 755236"/>
                <a:gd name="connsiteX1840" fmla="*/ 1003979 w 1591877"/>
                <a:gd name="connsiteY1840" fmla="*/ 588877 h 755236"/>
                <a:gd name="connsiteX1841" fmla="*/ 1004042 w 1591877"/>
                <a:gd name="connsiteY1841" fmla="*/ 588822 h 755236"/>
                <a:gd name="connsiteX1842" fmla="*/ 1004174 w 1591877"/>
                <a:gd name="connsiteY1842" fmla="*/ 588695 h 755236"/>
                <a:gd name="connsiteX1843" fmla="*/ 1004302 w 1591877"/>
                <a:gd name="connsiteY1843" fmla="*/ 588547 h 755236"/>
                <a:gd name="connsiteX1844" fmla="*/ 1004434 w 1591877"/>
                <a:gd name="connsiteY1844" fmla="*/ 588382 h 755236"/>
                <a:gd name="connsiteX1845" fmla="*/ 1004695 w 1591877"/>
                <a:gd name="connsiteY1845" fmla="*/ 587988 h 755236"/>
                <a:gd name="connsiteX1846" fmla="*/ 1004951 w 1591877"/>
                <a:gd name="connsiteY1846" fmla="*/ 587517 h 755236"/>
                <a:gd name="connsiteX1847" fmla="*/ 1005212 w 1591877"/>
                <a:gd name="connsiteY1847" fmla="*/ 586966 h 755236"/>
                <a:gd name="connsiteX1848" fmla="*/ 1005733 w 1591877"/>
                <a:gd name="connsiteY1848" fmla="*/ 585636 h 755236"/>
                <a:gd name="connsiteX1849" fmla="*/ 1006253 w 1591877"/>
                <a:gd name="connsiteY1849" fmla="*/ 583996 h 755236"/>
                <a:gd name="connsiteX1850" fmla="*/ 1006774 w 1591877"/>
                <a:gd name="connsiteY1850" fmla="*/ 582056 h 755236"/>
                <a:gd name="connsiteX1851" fmla="*/ 1007291 w 1591877"/>
                <a:gd name="connsiteY1851" fmla="*/ 579819 h 755236"/>
                <a:gd name="connsiteX1852" fmla="*/ 1007812 w 1591877"/>
                <a:gd name="connsiteY1852" fmla="*/ 577287 h 755236"/>
                <a:gd name="connsiteX1853" fmla="*/ 1008333 w 1591877"/>
                <a:gd name="connsiteY1853" fmla="*/ 574471 h 755236"/>
                <a:gd name="connsiteX1854" fmla="*/ 1008854 w 1591877"/>
                <a:gd name="connsiteY1854" fmla="*/ 571375 h 755236"/>
                <a:gd name="connsiteX1855" fmla="*/ 1009375 w 1591877"/>
                <a:gd name="connsiteY1855" fmla="*/ 568004 h 755236"/>
                <a:gd name="connsiteX1856" fmla="*/ 1009892 w 1591877"/>
                <a:gd name="connsiteY1856" fmla="*/ 564366 h 755236"/>
                <a:gd name="connsiteX1857" fmla="*/ 1010413 w 1591877"/>
                <a:gd name="connsiteY1857" fmla="*/ 560471 h 755236"/>
                <a:gd name="connsiteX1858" fmla="*/ 1010934 w 1591877"/>
                <a:gd name="connsiteY1858" fmla="*/ 556323 h 755236"/>
                <a:gd name="connsiteX1859" fmla="*/ 1011455 w 1591877"/>
                <a:gd name="connsiteY1859" fmla="*/ 551932 h 755236"/>
                <a:gd name="connsiteX1860" fmla="*/ 1011972 w 1591877"/>
                <a:gd name="connsiteY1860" fmla="*/ 547306 h 755236"/>
                <a:gd name="connsiteX1861" fmla="*/ 1012493 w 1591877"/>
                <a:gd name="connsiteY1861" fmla="*/ 542453 h 755236"/>
                <a:gd name="connsiteX1862" fmla="*/ 1013013 w 1591877"/>
                <a:gd name="connsiteY1862" fmla="*/ 537385 h 755236"/>
                <a:gd name="connsiteX1863" fmla="*/ 1013567 w 1591877"/>
                <a:gd name="connsiteY1863" fmla="*/ 531739 h 755236"/>
                <a:gd name="connsiteX1864" fmla="*/ 1014125 w 1591877"/>
                <a:gd name="connsiteY1864" fmla="*/ 525867 h 755236"/>
                <a:gd name="connsiteX1865" fmla="*/ 1014679 w 1591877"/>
                <a:gd name="connsiteY1865" fmla="*/ 519781 h 755236"/>
                <a:gd name="connsiteX1866" fmla="*/ 1015236 w 1591877"/>
                <a:gd name="connsiteY1866" fmla="*/ 513495 h 755236"/>
                <a:gd name="connsiteX1867" fmla="*/ 1015790 w 1591877"/>
                <a:gd name="connsiteY1867" fmla="*/ 507019 h 755236"/>
                <a:gd name="connsiteX1868" fmla="*/ 1016348 w 1591877"/>
                <a:gd name="connsiteY1868" fmla="*/ 500369 h 755236"/>
                <a:gd name="connsiteX1869" fmla="*/ 1017459 w 1591877"/>
                <a:gd name="connsiteY1869" fmla="*/ 486590 h 755236"/>
                <a:gd name="connsiteX1870" fmla="*/ 1018570 w 1591877"/>
                <a:gd name="connsiteY1870" fmla="*/ 472269 h 755236"/>
                <a:gd name="connsiteX1871" fmla="*/ 1019682 w 1591877"/>
                <a:gd name="connsiteY1871" fmla="*/ 457515 h 755236"/>
                <a:gd name="connsiteX1872" fmla="*/ 1021901 w 1591877"/>
                <a:gd name="connsiteY1872" fmla="*/ 427142 h 755236"/>
                <a:gd name="connsiteX1873" fmla="*/ 1024124 w 1591877"/>
                <a:gd name="connsiteY1873" fmla="*/ 396374 h 755236"/>
                <a:gd name="connsiteX1874" fmla="*/ 1026346 w 1591877"/>
                <a:gd name="connsiteY1874" fmla="*/ 366083 h 755236"/>
                <a:gd name="connsiteX1875" fmla="*/ 1027458 w 1591877"/>
                <a:gd name="connsiteY1875" fmla="*/ 351383 h 755236"/>
                <a:gd name="connsiteX1876" fmla="*/ 1028569 w 1591877"/>
                <a:gd name="connsiteY1876" fmla="*/ 337113 h 755236"/>
                <a:gd name="connsiteX1877" fmla="*/ 1029680 w 1591877"/>
                <a:gd name="connsiteY1877" fmla="*/ 323369 h 755236"/>
                <a:gd name="connsiteX1878" fmla="*/ 1030238 w 1591877"/>
                <a:gd name="connsiteY1878" fmla="*/ 316724 h 755236"/>
                <a:gd name="connsiteX1879" fmla="*/ 1030792 w 1591877"/>
                <a:gd name="connsiteY1879" fmla="*/ 310244 h 755236"/>
                <a:gd name="connsiteX1880" fmla="*/ 1031349 w 1591877"/>
                <a:gd name="connsiteY1880" fmla="*/ 303937 h 755236"/>
                <a:gd name="connsiteX1881" fmla="*/ 1031903 w 1591877"/>
                <a:gd name="connsiteY1881" fmla="*/ 297816 h 755236"/>
                <a:gd name="connsiteX1882" fmla="*/ 1032457 w 1591877"/>
                <a:gd name="connsiteY1882" fmla="*/ 291891 h 755236"/>
                <a:gd name="connsiteX1883" fmla="*/ 1033015 w 1591877"/>
                <a:gd name="connsiteY1883" fmla="*/ 286171 h 755236"/>
                <a:gd name="connsiteX1884" fmla="*/ 1033568 w 1591877"/>
                <a:gd name="connsiteY1884" fmla="*/ 280662 h 755236"/>
                <a:gd name="connsiteX1885" fmla="*/ 1034126 w 1591877"/>
                <a:gd name="connsiteY1885" fmla="*/ 275375 h 755236"/>
                <a:gd name="connsiteX1886" fmla="*/ 1034680 w 1591877"/>
                <a:gd name="connsiteY1886" fmla="*/ 270315 h 755236"/>
                <a:gd name="connsiteX1887" fmla="*/ 1035237 w 1591877"/>
                <a:gd name="connsiteY1887" fmla="*/ 265493 h 755236"/>
                <a:gd name="connsiteX1888" fmla="*/ 1035791 w 1591877"/>
                <a:gd name="connsiteY1888" fmla="*/ 260913 h 755236"/>
                <a:gd name="connsiteX1889" fmla="*/ 1036349 w 1591877"/>
                <a:gd name="connsiteY1889" fmla="*/ 256582 h 755236"/>
                <a:gd name="connsiteX1890" fmla="*/ 1036903 w 1591877"/>
                <a:gd name="connsiteY1890" fmla="*/ 252507 h 755236"/>
                <a:gd name="connsiteX1891" fmla="*/ 1037460 w 1591877"/>
                <a:gd name="connsiteY1891" fmla="*/ 248693 h 755236"/>
                <a:gd name="connsiteX1892" fmla="*/ 1038014 w 1591877"/>
                <a:gd name="connsiteY1892" fmla="*/ 245144 h 755236"/>
                <a:gd name="connsiteX1893" fmla="*/ 1038571 w 1591877"/>
                <a:gd name="connsiteY1893" fmla="*/ 241865 h 755236"/>
                <a:gd name="connsiteX1894" fmla="*/ 1039125 w 1591877"/>
                <a:gd name="connsiteY1894" fmla="*/ 238859 h 755236"/>
                <a:gd name="connsiteX1895" fmla="*/ 1039683 w 1591877"/>
                <a:gd name="connsiteY1895" fmla="*/ 236129 h 755236"/>
                <a:gd name="connsiteX1896" fmla="*/ 1040237 w 1591877"/>
                <a:gd name="connsiteY1896" fmla="*/ 233681 h 755236"/>
                <a:gd name="connsiteX1897" fmla="*/ 1040794 w 1591877"/>
                <a:gd name="connsiteY1897" fmla="*/ 231514 h 755236"/>
                <a:gd name="connsiteX1898" fmla="*/ 1041348 w 1591877"/>
                <a:gd name="connsiteY1898" fmla="*/ 229629 h 755236"/>
                <a:gd name="connsiteX1899" fmla="*/ 1041906 w 1591877"/>
                <a:gd name="connsiteY1899" fmla="*/ 228031 h 755236"/>
                <a:gd name="connsiteX1900" fmla="*/ 1042459 w 1591877"/>
                <a:gd name="connsiteY1900" fmla="*/ 226716 h 755236"/>
                <a:gd name="connsiteX1901" fmla="*/ 1042738 w 1591877"/>
                <a:gd name="connsiteY1901" fmla="*/ 226168 h 755236"/>
                <a:gd name="connsiteX1902" fmla="*/ 1043017 w 1591877"/>
                <a:gd name="connsiteY1902" fmla="*/ 225688 h 755236"/>
                <a:gd name="connsiteX1903" fmla="*/ 1043292 w 1591877"/>
                <a:gd name="connsiteY1903" fmla="*/ 225283 h 755236"/>
                <a:gd name="connsiteX1904" fmla="*/ 1043431 w 1591877"/>
                <a:gd name="connsiteY1904" fmla="*/ 225104 h 755236"/>
                <a:gd name="connsiteX1905" fmla="*/ 1043571 w 1591877"/>
                <a:gd name="connsiteY1905" fmla="*/ 224946 h 755236"/>
                <a:gd name="connsiteX1906" fmla="*/ 1043710 w 1591877"/>
                <a:gd name="connsiteY1906" fmla="*/ 224805 h 755236"/>
                <a:gd name="connsiteX1907" fmla="*/ 1043850 w 1591877"/>
                <a:gd name="connsiteY1907" fmla="*/ 224682 h 755236"/>
                <a:gd name="connsiteX1908" fmla="*/ 1043919 w 1591877"/>
                <a:gd name="connsiteY1908" fmla="*/ 224627 h 755236"/>
                <a:gd name="connsiteX1909" fmla="*/ 1043985 w 1591877"/>
                <a:gd name="connsiteY1909" fmla="*/ 224576 h 755236"/>
                <a:gd name="connsiteX1910" fmla="*/ 1044059 w 1591877"/>
                <a:gd name="connsiteY1910" fmla="*/ 224530 h 755236"/>
                <a:gd name="connsiteX1911" fmla="*/ 1044125 w 1591877"/>
                <a:gd name="connsiteY1911" fmla="*/ 224488 h 755236"/>
                <a:gd name="connsiteX1912" fmla="*/ 1044194 w 1591877"/>
                <a:gd name="connsiteY1912" fmla="*/ 224450 h 755236"/>
                <a:gd name="connsiteX1913" fmla="*/ 1044264 w 1591877"/>
                <a:gd name="connsiteY1913" fmla="*/ 224417 h 755236"/>
                <a:gd name="connsiteX1914" fmla="*/ 1044334 w 1591877"/>
                <a:gd name="connsiteY1914" fmla="*/ 224389 h 755236"/>
                <a:gd name="connsiteX1915" fmla="*/ 1044403 w 1591877"/>
                <a:gd name="connsiteY1915" fmla="*/ 224365 h 755236"/>
                <a:gd name="connsiteX1916" fmla="*/ 1044473 w 1591877"/>
                <a:gd name="connsiteY1916" fmla="*/ 224345 h 755236"/>
                <a:gd name="connsiteX1917" fmla="*/ 1044543 w 1591877"/>
                <a:gd name="connsiteY1917" fmla="*/ 224329 h 755236"/>
                <a:gd name="connsiteX1918" fmla="*/ 1044613 w 1591877"/>
                <a:gd name="connsiteY1918" fmla="*/ 224321 h 755236"/>
                <a:gd name="connsiteX1919" fmla="*/ 1044682 w 1591877"/>
                <a:gd name="connsiteY1919" fmla="*/ 224312 h 755236"/>
                <a:gd name="connsiteX1920" fmla="*/ 1044752 w 1591877"/>
                <a:gd name="connsiteY1920" fmla="*/ 224312 h 755236"/>
                <a:gd name="connsiteX1921" fmla="*/ 1044822 w 1591877"/>
                <a:gd name="connsiteY1921" fmla="*/ 224314 h 755236"/>
                <a:gd name="connsiteX1922" fmla="*/ 1044891 w 1591877"/>
                <a:gd name="connsiteY1922" fmla="*/ 224321 h 755236"/>
                <a:gd name="connsiteX1923" fmla="*/ 1044961 w 1591877"/>
                <a:gd name="connsiteY1923" fmla="*/ 224332 h 755236"/>
                <a:gd name="connsiteX1924" fmla="*/ 1045031 w 1591877"/>
                <a:gd name="connsiteY1924" fmla="*/ 224347 h 755236"/>
                <a:gd name="connsiteX1925" fmla="*/ 1045100 w 1591877"/>
                <a:gd name="connsiteY1925" fmla="*/ 224367 h 755236"/>
                <a:gd name="connsiteX1926" fmla="*/ 1045166 w 1591877"/>
                <a:gd name="connsiteY1926" fmla="*/ 224391 h 755236"/>
                <a:gd name="connsiteX1927" fmla="*/ 1045236 w 1591877"/>
                <a:gd name="connsiteY1927" fmla="*/ 224420 h 755236"/>
                <a:gd name="connsiteX1928" fmla="*/ 1045306 w 1591877"/>
                <a:gd name="connsiteY1928" fmla="*/ 224453 h 755236"/>
                <a:gd name="connsiteX1929" fmla="*/ 1045375 w 1591877"/>
                <a:gd name="connsiteY1929" fmla="*/ 224488 h 755236"/>
                <a:gd name="connsiteX1930" fmla="*/ 1045445 w 1591877"/>
                <a:gd name="connsiteY1930" fmla="*/ 224530 h 755236"/>
                <a:gd name="connsiteX1931" fmla="*/ 1045515 w 1591877"/>
                <a:gd name="connsiteY1931" fmla="*/ 224576 h 755236"/>
                <a:gd name="connsiteX1932" fmla="*/ 1045585 w 1591877"/>
                <a:gd name="connsiteY1932" fmla="*/ 224627 h 755236"/>
                <a:gd name="connsiteX1933" fmla="*/ 1045654 w 1591877"/>
                <a:gd name="connsiteY1933" fmla="*/ 224682 h 755236"/>
                <a:gd name="connsiteX1934" fmla="*/ 1045794 w 1591877"/>
                <a:gd name="connsiteY1934" fmla="*/ 224803 h 755236"/>
                <a:gd name="connsiteX1935" fmla="*/ 1045933 w 1591877"/>
                <a:gd name="connsiteY1935" fmla="*/ 224944 h 755236"/>
                <a:gd name="connsiteX1936" fmla="*/ 1046069 w 1591877"/>
                <a:gd name="connsiteY1936" fmla="*/ 225100 h 755236"/>
                <a:gd name="connsiteX1937" fmla="*/ 1046347 w 1591877"/>
                <a:gd name="connsiteY1937" fmla="*/ 225463 h 755236"/>
                <a:gd name="connsiteX1938" fmla="*/ 1046626 w 1591877"/>
                <a:gd name="connsiteY1938" fmla="*/ 225897 h 755236"/>
                <a:gd name="connsiteX1939" fmla="*/ 1046905 w 1591877"/>
                <a:gd name="connsiteY1939" fmla="*/ 226397 h 755236"/>
                <a:gd name="connsiteX1940" fmla="*/ 1047459 w 1591877"/>
                <a:gd name="connsiteY1940" fmla="*/ 227599 h 755236"/>
                <a:gd name="connsiteX1941" fmla="*/ 1048016 w 1591877"/>
                <a:gd name="connsiteY1941" fmla="*/ 229066 h 755236"/>
                <a:gd name="connsiteX1942" fmla="*/ 1048570 w 1591877"/>
                <a:gd name="connsiteY1942" fmla="*/ 230790 h 755236"/>
                <a:gd name="connsiteX1943" fmla="*/ 1049146 w 1591877"/>
                <a:gd name="connsiteY1943" fmla="*/ 232844 h 755236"/>
                <a:gd name="connsiteX1944" fmla="*/ 1049722 w 1591877"/>
                <a:gd name="connsiteY1944" fmla="*/ 235165 h 755236"/>
                <a:gd name="connsiteX1945" fmla="*/ 1050294 w 1591877"/>
                <a:gd name="connsiteY1945" fmla="*/ 237745 h 755236"/>
                <a:gd name="connsiteX1946" fmla="*/ 1050870 w 1591877"/>
                <a:gd name="connsiteY1946" fmla="*/ 240579 h 755236"/>
                <a:gd name="connsiteX1947" fmla="*/ 1051446 w 1591877"/>
                <a:gd name="connsiteY1947" fmla="*/ 243657 h 755236"/>
                <a:gd name="connsiteX1948" fmla="*/ 1052022 w 1591877"/>
                <a:gd name="connsiteY1948" fmla="*/ 246973 h 755236"/>
                <a:gd name="connsiteX1949" fmla="*/ 1052598 w 1591877"/>
                <a:gd name="connsiteY1949" fmla="*/ 250518 h 755236"/>
                <a:gd name="connsiteX1950" fmla="*/ 1053170 w 1591877"/>
                <a:gd name="connsiteY1950" fmla="*/ 254283 h 755236"/>
                <a:gd name="connsiteX1951" fmla="*/ 1053746 w 1591877"/>
                <a:gd name="connsiteY1951" fmla="*/ 258260 h 755236"/>
                <a:gd name="connsiteX1952" fmla="*/ 1054322 w 1591877"/>
                <a:gd name="connsiteY1952" fmla="*/ 262439 h 755236"/>
                <a:gd name="connsiteX1953" fmla="*/ 1054897 w 1591877"/>
                <a:gd name="connsiteY1953" fmla="*/ 266810 h 755236"/>
                <a:gd name="connsiteX1954" fmla="*/ 1055470 w 1591877"/>
                <a:gd name="connsiteY1954" fmla="*/ 271363 h 755236"/>
                <a:gd name="connsiteX1955" fmla="*/ 1056621 w 1591877"/>
                <a:gd name="connsiteY1955" fmla="*/ 280976 h 755236"/>
                <a:gd name="connsiteX1956" fmla="*/ 1057769 w 1591877"/>
                <a:gd name="connsiteY1956" fmla="*/ 291191 h 755236"/>
                <a:gd name="connsiteX1957" fmla="*/ 1058921 w 1591877"/>
                <a:gd name="connsiteY1957" fmla="*/ 301918 h 755236"/>
                <a:gd name="connsiteX1958" fmla="*/ 1060073 w 1591877"/>
                <a:gd name="connsiteY1958" fmla="*/ 313073 h 755236"/>
                <a:gd name="connsiteX1959" fmla="*/ 1062369 w 1591877"/>
                <a:gd name="connsiteY1959" fmla="*/ 336283 h 755236"/>
                <a:gd name="connsiteX1960" fmla="*/ 1064672 w 1591877"/>
                <a:gd name="connsiteY1960" fmla="*/ 360074 h 755236"/>
                <a:gd name="connsiteX1961" fmla="*/ 1066972 w 1591877"/>
                <a:gd name="connsiteY1961" fmla="*/ 383706 h 755236"/>
                <a:gd name="connsiteX1962" fmla="*/ 1068120 w 1591877"/>
                <a:gd name="connsiteY1962" fmla="*/ 395242 h 755236"/>
                <a:gd name="connsiteX1963" fmla="*/ 1069272 w 1591877"/>
                <a:gd name="connsiteY1963" fmla="*/ 406473 h 755236"/>
                <a:gd name="connsiteX1964" fmla="*/ 1070420 w 1591877"/>
                <a:gd name="connsiteY1964" fmla="*/ 417324 h 755236"/>
                <a:gd name="connsiteX1965" fmla="*/ 1071572 w 1591877"/>
                <a:gd name="connsiteY1965" fmla="*/ 427717 h 755236"/>
                <a:gd name="connsiteX1966" fmla="*/ 1072720 w 1591877"/>
                <a:gd name="connsiteY1966" fmla="*/ 437581 h 755236"/>
                <a:gd name="connsiteX1967" fmla="*/ 1073872 w 1591877"/>
                <a:gd name="connsiteY1967" fmla="*/ 446849 h 755236"/>
                <a:gd name="connsiteX1968" fmla="*/ 1074447 w 1591877"/>
                <a:gd name="connsiteY1968" fmla="*/ 451242 h 755236"/>
                <a:gd name="connsiteX1969" fmla="*/ 1075020 w 1591877"/>
                <a:gd name="connsiteY1969" fmla="*/ 455462 h 755236"/>
                <a:gd name="connsiteX1970" fmla="*/ 1075595 w 1591877"/>
                <a:gd name="connsiteY1970" fmla="*/ 459505 h 755236"/>
                <a:gd name="connsiteX1971" fmla="*/ 1076171 w 1591877"/>
                <a:gd name="connsiteY1971" fmla="*/ 463365 h 755236"/>
                <a:gd name="connsiteX1972" fmla="*/ 1076747 w 1591877"/>
                <a:gd name="connsiteY1972" fmla="*/ 467038 h 755236"/>
                <a:gd name="connsiteX1973" fmla="*/ 1077319 w 1591877"/>
                <a:gd name="connsiteY1973" fmla="*/ 470512 h 755236"/>
                <a:gd name="connsiteX1974" fmla="*/ 1077895 w 1591877"/>
                <a:gd name="connsiteY1974" fmla="*/ 473789 h 755236"/>
                <a:gd name="connsiteX1975" fmla="*/ 1078471 w 1591877"/>
                <a:gd name="connsiteY1975" fmla="*/ 476862 h 755236"/>
                <a:gd name="connsiteX1976" fmla="*/ 1079047 w 1591877"/>
                <a:gd name="connsiteY1976" fmla="*/ 479727 h 755236"/>
                <a:gd name="connsiteX1977" fmla="*/ 1079619 w 1591877"/>
                <a:gd name="connsiteY1977" fmla="*/ 482380 h 755236"/>
                <a:gd name="connsiteX1978" fmla="*/ 1080195 w 1591877"/>
                <a:gd name="connsiteY1978" fmla="*/ 484818 h 755236"/>
                <a:gd name="connsiteX1979" fmla="*/ 1080771 w 1591877"/>
                <a:gd name="connsiteY1979" fmla="*/ 487039 h 755236"/>
                <a:gd name="connsiteX1980" fmla="*/ 1081347 w 1591877"/>
                <a:gd name="connsiteY1980" fmla="*/ 489041 h 755236"/>
                <a:gd name="connsiteX1981" fmla="*/ 1081923 w 1591877"/>
                <a:gd name="connsiteY1981" fmla="*/ 490820 h 755236"/>
                <a:gd name="connsiteX1982" fmla="*/ 1082495 w 1591877"/>
                <a:gd name="connsiteY1982" fmla="*/ 492377 h 755236"/>
                <a:gd name="connsiteX1983" fmla="*/ 1083071 w 1591877"/>
                <a:gd name="connsiteY1983" fmla="*/ 493709 h 755236"/>
                <a:gd name="connsiteX1984" fmla="*/ 1083647 w 1591877"/>
                <a:gd name="connsiteY1984" fmla="*/ 494816 h 755236"/>
                <a:gd name="connsiteX1985" fmla="*/ 1083933 w 1591877"/>
                <a:gd name="connsiteY1985" fmla="*/ 495287 h 755236"/>
                <a:gd name="connsiteX1986" fmla="*/ 1084222 w 1591877"/>
                <a:gd name="connsiteY1986" fmla="*/ 495701 h 755236"/>
                <a:gd name="connsiteX1987" fmla="*/ 1084509 w 1591877"/>
                <a:gd name="connsiteY1987" fmla="*/ 496060 h 755236"/>
                <a:gd name="connsiteX1988" fmla="*/ 1084652 w 1591877"/>
                <a:gd name="connsiteY1988" fmla="*/ 496217 h 755236"/>
                <a:gd name="connsiteX1989" fmla="*/ 1084795 w 1591877"/>
                <a:gd name="connsiteY1989" fmla="*/ 496362 h 755236"/>
                <a:gd name="connsiteX1990" fmla="*/ 1084941 w 1591877"/>
                <a:gd name="connsiteY1990" fmla="*/ 496492 h 755236"/>
                <a:gd name="connsiteX1991" fmla="*/ 1085084 w 1591877"/>
                <a:gd name="connsiteY1991" fmla="*/ 496609 h 755236"/>
                <a:gd name="connsiteX1992" fmla="*/ 1085227 w 1591877"/>
                <a:gd name="connsiteY1992" fmla="*/ 496710 h 755236"/>
                <a:gd name="connsiteX1993" fmla="*/ 1085370 w 1591877"/>
                <a:gd name="connsiteY1993" fmla="*/ 496798 h 755236"/>
                <a:gd name="connsiteX1994" fmla="*/ 1085440 w 1591877"/>
                <a:gd name="connsiteY1994" fmla="*/ 496838 h 755236"/>
                <a:gd name="connsiteX1995" fmla="*/ 1085514 w 1591877"/>
                <a:gd name="connsiteY1995" fmla="*/ 496873 h 755236"/>
                <a:gd name="connsiteX1996" fmla="*/ 1085583 w 1591877"/>
                <a:gd name="connsiteY1996" fmla="*/ 496904 h 755236"/>
                <a:gd name="connsiteX1997" fmla="*/ 1085657 w 1591877"/>
                <a:gd name="connsiteY1997" fmla="*/ 496932 h 755236"/>
                <a:gd name="connsiteX1998" fmla="*/ 1085726 w 1591877"/>
                <a:gd name="connsiteY1998" fmla="*/ 496956 h 755236"/>
                <a:gd name="connsiteX1999" fmla="*/ 1085800 w 1591877"/>
                <a:gd name="connsiteY1999" fmla="*/ 496978 h 755236"/>
                <a:gd name="connsiteX2000" fmla="*/ 1085869 w 1591877"/>
                <a:gd name="connsiteY2000" fmla="*/ 496998 h 755236"/>
                <a:gd name="connsiteX2001" fmla="*/ 1085939 w 1591877"/>
                <a:gd name="connsiteY2001" fmla="*/ 497011 h 755236"/>
                <a:gd name="connsiteX2002" fmla="*/ 1086012 w 1591877"/>
                <a:gd name="connsiteY2002" fmla="*/ 497025 h 755236"/>
                <a:gd name="connsiteX2003" fmla="*/ 1086082 w 1591877"/>
                <a:gd name="connsiteY2003" fmla="*/ 497031 h 755236"/>
                <a:gd name="connsiteX2004" fmla="*/ 1086152 w 1591877"/>
                <a:gd name="connsiteY2004" fmla="*/ 497038 h 755236"/>
                <a:gd name="connsiteX2005" fmla="*/ 1086225 w 1591877"/>
                <a:gd name="connsiteY2005" fmla="*/ 497038 h 755236"/>
                <a:gd name="connsiteX2006" fmla="*/ 1086295 w 1591877"/>
                <a:gd name="connsiteY2006" fmla="*/ 497036 h 755236"/>
                <a:gd name="connsiteX2007" fmla="*/ 1086368 w 1591877"/>
                <a:gd name="connsiteY2007" fmla="*/ 497031 h 755236"/>
                <a:gd name="connsiteX2008" fmla="*/ 1086438 w 1591877"/>
                <a:gd name="connsiteY2008" fmla="*/ 497022 h 755236"/>
                <a:gd name="connsiteX2009" fmla="*/ 1086508 w 1591877"/>
                <a:gd name="connsiteY2009" fmla="*/ 497011 h 755236"/>
                <a:gd name="connsiteX2010" fmla="*/ 1086581 w 1591877"/>
                <a:gd name="connsiteY2010" fmla="*/ 496996 h 755236"/>
                <a:gd name="connsiteX2011" fmla="*/ 1086651 w 1591877"/>
                <a:gd name="connsiteY2011" fmla="*/ 496976 h 755236"/>
                <a:gd name="connsiteX2012" fmla="*/ 1086720 w 1591877"/>
                <a:gd name="connsiteY2012" fmla="*/ 496954 h 755236"/>
                <a:gd name="connsiteX2013" fmla="*/ 1086794 w 1591877"/>
                <a:gd name="connsiteY2013" fmla="*/ 496930 h 755236"/>
                <a:gd name="connsiteX2014" fmla="*/ 1086863 w 1591877"/>
                <a:gd name="connsiteY2014" fmla="*/ 496901 h 755236"/>
                <a:gd name="connsiteX2015" fmla="*/ 1086937 w 1591877"/>
                <a:gd name="connsiteY2015" fmla="*/ 496868 h 755236"/>
                <a:gd name="connsiteX2016" fmla="*/ 1087006 w 1591877"/>
                <a:gd name="connsiteY2016" fmla="*/ 496833 h 755236"/>
                <a:gd name="connsiteX2017" fmla="*/ 1087080 w 1591877"/>
                <a:gd name="connsiteY2017" fmla="*/ 496796 h 755236"/>
                <a:gd name="connsiteX2018" fmla="*/ 1087219 w 1591877"/>
                <a:gd name="connsiteY2018" fmla="*/ 496708 h 755236"/>
                <a:gd name="connsiteX2019" fmla="*/ 1087362 w 1591877"/>
                <a:gd name="connsiteY2019" fmla="*/ 496609 h 755236"/>
                <a:gd name="connsiteX2020" fmla="*/ 1087505 w 1591877"/>
                <a:gd name="connsiteY2020" fmla="*/ 496496 h 755236"/>
                <a:gd name="connsiteX2021" fmla="*/ 1087648 w 1591877"/>
                <a:gd name="connsiteY2021" fmla="*/ 496369 h 755236"/>
                <a:gd name="connsiteX2022" fmla="*/ 1087788 w 1591877"/>
                <a:gd name="connsiteY2022" fmla="*/ 496230 h 755236"/>
                <a:gd name="connsiteX2023" fmla="*/ 1087931 w 1591877"/>
                <a:gd name="connsiteY2023" fmla="*/ 496078 h 755236"/>
                <a:gd name="connsiteX2024" fmla="*/ 1088217 w 1591877"/>
                <a:gd name="connsiteY2024" fmla="*/ 495734 h 755236"/>
                <a:gd name="connsiteX2025" fmla="*/ 1088499 w 1591877"/>
                <a:gd name="connsiteY2025" fmla="*/ 495338 h 755236"/>
                <a:gd name="connsiteX2026" fmla="*/ 1088785 w 1591877"/>
                <a:gd name="connsiteY2026" fmla="*/ 494893 h 755236"/>
                <a:gd name="connsiteX2027" fmla="*/ 1089354 w 1591877"/>
                <a:gd name="connsiteY2027" fmla="*/ 493852 h 755236"/>
                <a:gd name="connsiteX2028" fmla="*/ 1089922 w 1591877"/>
                <a:gd name="connsiteY2028" fmla="*/ 492610 h 755236"/>
                <a:gd name="connsiteX2029" fmla="*/ 1090491 w 1591877"/>
                <a:gd name="connsiteY2029" fmla="*/ 491177 h 755236"/>
                <a:gd name="connsiteX2030" fmla="*/ 1091059 w 1591877"/>
                <a:gd name="connsiteY2030" fmla="*/ 489554 h 755236"/>
                <a:gd name="connsiteX2031" fmla="*/ 1091632 w 1591877"/>
                <a:gd name="connsiteY2031" fmla="*/ 487746 h 755236"/>
                <a:gd name="connsiteX2032" fmla="*/ 1092200 w 1591877"/>
                <a:gd name="connsiteY2032" fmla="*/ 485758 h 755236"/>
                <a:gd name="connsiteX2033" fmla="*/ 1092769 w 1591877"/>
                <a:gd name="connsiteY2033" fmla="*/ 483598 h 755236"/>
                <a:gd name="connsiteX2034" fmla="*/ 1093337 w 1591877"/>
                <a:gd name="connsiteY2034" fmla="*/ 481268 h 755236"/>
                <a:gd name="connsiteX2035" fmla="*/ 1094474 w 1591877"/>
                <a:gd name="connsiteY2035" fmla="*/ 476129 h 755236"/>
                <a:gd name="connsiteX2036" fmla="*/ 1095611 w 1591877"/>
                <a:gd name="connsiteY2036" fmla="*/ 470393 h 755236"/>
                <a:gd name="connsiteX2037" fmla="*/ 1096752 w 1591877"/>
                <a:gd name="connsiteY2037" fmla="*/ 464114 h 755236"/>
                <a:gd name="connsiteX2038" fmla="*/ 1097889 w 1591877"/>
                <a:gd name="connsiteY2038" fmla="*/ 457347 h 755236"/>
                <a:gd name="connsiteX2039" fmla="*/ 1099026 w 1591877"/>
                <a:gd name="connsiteY2039" fmla="*/ 450158 h 755236"/>
                <a:gd name="connsiteX2040" fmla="*/ 1100167 w 1591877"/>
                <a:gd name="connsiteY2040" fmla="*/ 442601 h 755236"/>
                <a:gd name="connsiteX2041" fmla="*/ 1101304 w 1591877"/>
                <a:gd name="connsiteY2041" fmla="*/ 434745 h 755236"/>
                <a:gd name="connsiteX2042" fmla="*/ 1103578 w 1591877"/>
                <a:gd name="connsiteY2042" fmla="*/ 418394 h 755236"/>
                <a:gd name="connsiteX2043" fmla="*/ 1108130 w 1591877"/>
                <a:gd name="connsiteY2043" fmla="*/ 384937 h 755236"/>
                <a:gd name="connsiteX2044" fmla="*/ 1110408 w 1591877"/>
                <a:gd name="connsiteY2044" fmla="*/ 368835 h 755236"/>
                <a:gd name="connsiteX2045" fmla="*/ 1111545 w 1591877"/>
                <a:gd name="connsiteY2045" fmla="*/ 361146 h 755236"/>
                <a:gd name="connsiteX2046" fmla="*/ 1112682 w 1591877"/>
                <a:gd name="connsiteY2046" fmla="*/ 353768 h 755236"/>
                <a:gd name="connsiteX2047" fmla="*/ 1113822 w 1591877"/>
                <a:gd name="connsiteY2047" fmla="*/ 346752 h 755236"/>
                <a:gd name="connsiteX2048" fmla="*/ 1114960 w 1591877"/>
                <a:gd name="connsiteY2048" fmla="*/ 340143 h 755236"/>
                <a:gd name="connsiteX2049" fmla="*/ 1116097 w 1591877"/>
                <a:gd name="connsiteY2049" fmla="*/ 333980 h 755236"/>
                <a:gd name="connsiteX2050" fmla="*/ 1117234 w 1591877"/>
                <a:gd name="connsiteY2050" fmla="*/ 328301 h 755236"/>
                <a:gd name="connsiteX2051" fmla="*/ 1118374 w 1591877"/>
                <a:gd name="connsiteY2051" fmla="*/ 323140 h 755236"/>
                <a:gd name="connsiteX2052" fmla="*/ 1119512 w 1591877"/>
                <a:gd name="connsiteY2052" fmla="*/ 318525 h 755236"/>
                <a:gd name="connsiteX2053" fmla="*/ 1120649 w 1591877"/>
                <a:gd name="connsiteY2053" fmla="*/ 314478 h 755236"/>
                <a:gd name="connsiteX2054" fmla="*/ 1121786 w 1591877"/>
                <a:gd name="connsiteY2054" fmla="*/ 311019 h 755236"/>
                <a:gd name="connsiteX2055" fmla="*/ 1122912 w 1591877"/>
                <a:gd name="connsiteY2055" fmla="*/ 308194 h 755236"/>
                <a:gd name="connsiteX2056" fmla="*/ 1123473 w 1591877"/>
                <a:gd name="connsiteY2056" fmla="*/ 307002 h 755236"/>
                <a:gd name="connsiteX2057" fmla="*/ 1124034 w 1591877"/>
                <a:gd name="connsiteY2057" fmla="*/ 305961 h 755236"/>
                <a:gd name="connsiteX2058" fmla="*/ 1124595 w 1591877"/>
                <a:gd name="connsiteY2058" fmla="*/ 305069 h 755236"/>
                <a:gd name="connsiteX2059" fmla="*/ 1124878 w 1591877"/>
                <a:gd name="connsiteY2059" fmla="*/ 304679 h 755236"/>
                <a:gd name="connsiteX2060" fmla="*/ 1125156 w 1591877"/>
                <a:gd name="connsiteY2060" fmla="*/ 304327 h 755236"/>
                <a:gd name="connsiteX2061" fmla="*/ 1125439 w 1591877"/>
                <a:gd name="connsiteY2061" fmla="*/ 304015 h 755236"/>
                <a:gd name="connsiteX2062" fmla="*/ 1125718 w 1591877"/>
                <a:gd name="connsiteY2062" fmla="*/ 303735 h 755236"/>
                <a:gd name="connsiteX2063" fmla="*/ 1126000 w 1591877"/>
                <a:gd name="connsiteY2063" fmla="*/ 303495 h 755236"/>
                <a:gd name="connsiteX2064" fmla="*/ 1126139 w 1591877"/>
                <a:gd name="connsiteY2064" fmla="*/ 303389 h 755236"/>
                <a:gd name="connsiteX2065" fmla="*/ 1126279 w 1591877"/>
                <a:gd name="connsiteY2065" fmla="*/ 303292 h 755236"/>
                <a:gd name="connsiteX2066" fmla="*/ 1126422 w 1591877"/>
                <a:gd name="connsiteY2066" fmla="*/ 303204 h 755236"/>
                <a:gd name="connsiteX2067" fmla="*/ 1126561 w 1591877"/>
                <a:gd name="connsiteY2067" fmla="*/ 303127 h 755236"/>
                <a:gd name="connsiteX2068" fmla="*/ 1126701 w 1591877"/>
                <a:gd name="connsiteY2068" fmla="*/ 303057 h 755236"/>
                <a:gd name="connsiteX2069" fmla="*/ 1126844 w 1591877"/>
                <a:gd name="connsiteY2069" fmla="*/ 302997 h 755236"/>
                <a:gd name="connsiteX2070" fmla="*/ 1126983 w 1591877"/>
                <a:gd name="connsiteY2070" fmla="*/ 302947 h 755236"/>
                <a:gd name="connsiteX2071" fmla="*/ 1127053 w 1591877"/>
                <a:gd name="connsiteY2071" fmla="*/ 302925 h 755236"/>
                <a:gd name="connsiteX2072" fmla="*/ 1127122 w 1591877"/>
                <a:gd name="connsiteY2072" fmla="*/ 302905 h 755236"/>
                <a:gd name="connsiteX2073" fmla="*/ 1127192 w 1591877"/>
                <a:gd name="connsiteY2073" fmla="*/ 302887 h 755236"/>
                <a:gd name="connsiteX2074" fmla="*/ 1127262 w 1591877"/>
                <a:gd name="connsiteY2074" fmla="*/ 302874 h 755236"/>
                <a:gd name="connsiteX2075" fmla="*/ 1127331 w 1591877"/>
                <a:gd name="connsiteY2075" fmla="*/ 302861 h 755236"/>
                <a:gd name="connsiteX2076" fmla="*/ 1127405 w 1591877"/>
                <a:gd name="connsiteY2076" fmla="*/ 302850 h 755236"/>
                <a:gd name="connsiteX2077" fmla="*/ 1127475 w 1591877"/>
                <a:gd name="connsiteY2077" fmla="*/ 302841 h 755236"/>
                <a:gd name="connsiteX2078" fmla="*/ 1127544 w 1591877"/>
                <a:gd name="connsiteY2078" fmla="*/ 302837 h 755236"/>
                <a:gd name="connsiteX2079" fmla="*/ 1127614 w 1591877"/>
                <a:gd name="connsiteY2079" fmla="*/ 302832 h 755236"/>
                <a:gd name="connsiteX2080" fmla="*/ 1127684 w 1591877"/>
                <a:gd name="connsiteY2080" fmla="*/ 302832 h 755236"/>
                <a:gd name="connsiteX2081" fmla="*/ 1127753 w 1591877"/>
                <a:gd name="connsiteY2081" fmla="*/ 302832 h 755236"/>
                <a:gd name="connsiteX2082" fmla="*/ 1127823 w 1591877"/>
                <a:gd name="connsiteY2082" fmla="*/ 302834 h 755236"/>
                <a:gd name="connsiteX2083" fmla="*/ 1127896 w 1591877"/>
                <a:gd name="connsiteY2083" fmla="*/ 302841 h 755236"/>
                <a:gd name="connsiteX2084" fmla="*/ 1127966 w 1591877"/>
                <a:gd name="connsiteY2084" fmla="*/ 302848 h 755236"/>
                <a:gd name="connsiteX2085" fmla="*/ 1128036 w 1591877"/>
                <a:gd name="connsiteY2085" fmla="*/ 302859 h 755236"/>
                <a:gd name="connsiteX2086" fmla="*/ 1128105 w 1591877"/>
                <a:gd name="connsiteY2086" fmla="*/ 302870 h 755236"/>
                <a:gd name="connsiteX2087" fmla="*/ 1128175 w 1591877"/>
                <a:gd name="connsiteY2087" fmla="*/ 302885 h 755236"/>
                <a:gd name="connsiteX2088" fmla="*/ 1128245 w 1591877"/>
                <a:gd name="connsiteY2088" fmla="*/ 302903 h 755236"/>
                <a:gd name="connsiteX2089" fmla="*/ 1128315 w 1591877"/>
                <a:gd name="connsiteY2089" fmla="*/ 302920 h 755236"/>
                <a:gd name="connsiteX2090" fmla="*/ 1128388 w 1591877"/>
                <a:gd name="connsiteY2090" fmla="*/ 302942 h 755236"/>
                <a:gd name="connsiteX2091" fmla="*/ 1128527 w 1591877"/>
                <a:gd name="connsiteY2091" fmla="*/ 302991 h 755236"/>
                <a:gd name="connsiteX2092" fmla="*/ 1128667 w 1591877"/>
                <a:gd name="connsiteY2092" fmla="*/ 303048 h 755236"/>
                <a:gd name="connsiteX2093" fmla="*/ 1128806 w 1591877"/>
                <a:gd name="connsiteY2093" fmla="*/ 303116 h 755236"/>
                <a:gd name="connsiteX2094" fmla="*/ 1128949 w 1591877"/>
                <a:gd name="connsiteY2094" fmla="*/ 303191 h 755236"/>
                <a:gd name="connsiteX2095" fmla="*/ 1129088 w 1591877"/>
                <a:gd name="connsiteY2095" fmla="*/ 303277 h 755236"/>
                <a:gd name="connsiteX2096" fmla="*/ 1129228 w 1591877"/>
                <a:gd name="connsiteY2096" fmla="*/ 303369 h 755236"/>
                <a:gd name="connsiteX2097" fmla="*/ 1129367 w 1591877"/>
                <a:gd name="connsiteY2097" fmla="*/ 303473 h 755236"/>
                <a:gd name="connsiteX2098" fmla="*/ 1129650 w 1591877"/>
                <a:gd name="connsiteY2098" fmla="*/ 303702 h 755236"/>
                <a:gd name="connsiteX2099" fmla="*/ 1129932 w 1591877"/>
                <a:gd name="connsiteY2099" fmla="*/ 303968 h 755236"/>
                <a:gd name="connsiteX2100" fmla="*/ 1130211 w 1591877"/>
                <a:gd name="connsiteY2100" fmla="*/ 304268 h 755236"/>
                <a:gd name="connsiteX2101" fmla="*/ 1130493 w 1591877"/>
                <a:gd name="connsiteY2101" fmla="*/ 304600 h 755236"/>
                <a:gd name="connsiteX2102" fmla="*/ 1130772 w 1591877"/>
                <a:gd name="connsiteY2102" fmla="*/ 304968 h 755236"/>
                <a:gd name="connsiteX2103" fmla="*/ 1131333 w 1591877"/>
                <a:gd name="connsiteY2103" fmla="*/ 305800 h 755236"/>
                <a:gd name="connsiteX2104" fmla="*/ 1131894 w 1591877"/>
                <a:gd name="connsiteY2104" fmla="*/ 306765 h 755236"/>
                <a:gd name="connsiteX2105" fmla="*/ 1133020 w 1591877"/>
                <a:gd name="connsiteY2105" fmla="*/ 309070 h 755236"/>
                <a:gd name="connsiteX2106" fmla="*/ 1134143 w 1591877"/>
                <a:gd name="connsiteY2106" fmla="*/ 311858 h 755236"/>
                <a:gd name="connsiteX2107" fmla="*/ 1135265 w 1591877"/>
                <a:gd name="connsiteY2107" fmla="*/ 315094 h 755236"/>
                <a:gd name="connsiteX2108" fmla="*/ 1136388 w 1591877"/>
                <a:gd name="connsiteY2108" fmla="*/ 318747 h 755236"/>
                <a:gd name="connsiteX2109" fmla="*/ 1137514 w 1591877"/>
                <a:gd name="connsiteY2109" fmla="*/ 322781 h 755236"/>
                <a:gd name="connsiteX2110" fmla="*/ 1138636 w 1591877"/>
                <a:gd name="connsiteY2110" fmla="*/ 327158 h 755236"/>
                <a:gd name="connsiteX2111" fmla="*/ 1139758 w 1591877"/>
                <a:gd name="connsiteY2111" fmla="*/ 331842 h 755236"/>
                <a:gd name="connsiteX2112" fmla="*/ 1142003 w 1591877"/>
                <a:gd name="connsiteY2112" fmla="*/ 341952 h 755236"/>
                <a:gd name="connsiteX2113" fmla="*/ 1144252 w 1591877"/>
                <a:gd name="connsiteY2113" fmla="*/ 352781 h 755236"/>
                <a:gd name="connsiteX2114" fmla="*/ 1148745 w 1591877"/>
                <a:gd name="connsiteY2114" fmla="*/ 375214 h 755236"/>
                <a:gd name="connsiteX2115" fmla="*/ 1150990 w 1591877"/>
                <a:gd name="connsiteY2115" fmla="*/ 386153 h 755236"/>
                <a:gd name="connsiteX2116" fmla="*/ 1153234 w 1591877"/>
                <a:gd name="connsiteY2116" fmla="*/ 396495 h 755236"/>
                <a:gd name="connsiteX2117" fmla="*/ 1155483 w 1591877"/>
                <a:gd name="connsiteY2117" fmla="*/ 405969 h 755236"/>
                <a:gd name="connsiteX2118" fmla="*/ 1157727 w 1591877"/>
                <a:gd name="connsiteY2118" fmla="*/ 414341 h 755236"/>
                <a:gd name="connsiteX2119" fmla="*/ 1158861 w 1591877"/>
                <a:gd name="connsiteY2119" fmla="*/ 418077 h 755236"/>
                <a:gd name="connsiteX2120" fmla="*/ 1159991 w 1591877"/>
                <a:gd name="connsiteY2120" fmla="*/ 421461 h 755236"/>
                <a:gd name="connsiteX2121" fmla="*/ 1161124 w 1591877"/>
                <a:gd name="connsiteY2121" fmla="*/ 424482 h 755236"/>
                <a:gd name="connsiteX2122" fmla="*/ 1162254 w 1591877"/>
                <a:gd name="connsiteY2122" fmla="*/ 427120 h 755236"/>
                <a:gd name="connsiteX2123" fmla="*/ 1163387 w 1591877"/>
                <a:gd name="connsiteY2123" fmla="*/ 429368 h 755236"/>
                <a:gd name="connsiteX2124" fmla="*/ 1163952 w 1591877"/>
                <a:gd name="connsiteY2124" fmla="*/ 430342 h 755236"/>
                <a:gd name="connsiteX2125" fmla="*/ 1164517 w 1591877"/>
                <a:gd name="connsiteY2125" fmla="*/ 431216 h 755236"/>
                <a:gd name="connsiteX2126" fmla="*/ 1165082 w 1591877"/>
                <a:gd name="connsiteY2126" fmla="*/ 431988 h 755236"/>
                <a:gd name="connsiteX2127" fmla="*/ 1165650 w 1591877"/>
                <a:gd name="connsiteY2127" fmla="*/ 432660 h 755236"/>
                <a:gd name="connsiteX2128" fmla="*/ 1165933 w 1591877"/>
                <a:gd name="connsiteY2128" fmla="*/ 432957 h 755236"/>
                <a:gd name="connsiteX2129" fmla="*/ 1166215 w 1591877"/>
                <a:gd name="connsiteY2129" fmla="*/ 433230 h 755236"/>
                <a:gd name="connsiteX2130" fmla="*/ 1166498 w 1591877"/>
                <a:gd name="connsiteY2130" fmla="*/ 433477 h 755236"/>
                <a:gd name="connsiteX2131" fmla="*/ 1166780 w 1591877"/>
                <a:gd name="connsiteY2131" fmla="*/ 433699 h 755236"/>
                <a:gd name="connsiteX2132" fmla="*/ 1167062 w 1591877"/>
                <a:gd name="connsiteY2132" fmla="*/ 433895 h 755236"/>
                <a:gd name="connsiteX2133" fmla="*/ 1167345 w 1591877"/>
                <a:gd name="connsiteY2133" fmla="*/ 434067 h 755236"/>
                <a:gd name="connsiteX2134" fmla="*/ 1167488 w 1591877"/>
                <a:gd name="connsiteY2134" fmla="*/ 434144 h 755236"/>
                <a:gd name="connsiteX2135" fmla="*/ 1167631 w 1591877"/>
                <a:gd name="connsiteY2135" fmla="*/ 434212 h 755236"/>
                <a:gd name="connsiteX2136" fmla="*/ 1167770 w 1591877"/>
                <a:gd name="connsiteY2136" fmla="*/ 434276 h 755236"/>
                <a:gd name="connsiteX2137" fmla="*/ 1167913 w 1591877"/>
                <a:gd name="connsiteY2137" fmla="*/ 434336 h 755236"/>
                <a:gd name="connsiteX2138" fmla="*/ 1168053 w 1591877"/>
                <a:gd name="connsiteY2138" fmla="*/ 434386 h 755236"/>
                <a:gd name="connsiteX2139" fmla="*/ 1168196 w 1591877"/>
                <a:gd name="connsiteY2139" fmla="*/ 434430 h 755236"/>
                <a:gd name="connsiteX2140" fmla="*/ 1168335 w 1591877"/>
                <a:gd name="connsiteY2140" fmla="*/ 434470 h 755236"/>
                <a:gd name="connsiteX2141" fmla="*/ 1168478 w 1591877"/>
                <a:gd name="connsiteY2141" fmla="*/ 434503 h 755236"/>
                <a:gd name="connsiteX2142" fmla="*/ 1168618 w 1591877"/>
                <a:gd name="connsiteY2142" fmla="*/ 434529 h 755236"/>
                <a:gd name="connsiteX2143" fmla="*/ 1168761 w 1591877"/>
                <a:gd name="connsiteY2143" fmla="*/ 434549 h 755236"/>
                <a:gd name="connsiteX2144" fmla="*/ 1168904 w 1591877"/>
                <a:gd name="connsiteY2144" fmla="*/ 434565 h 755236"/>
                <a:gd name="connsiteX2145" fmla="*/ 1169043 w 1591877"/>
                <a:gd name="connsiteY2145" fmla="*/ 434573 h 755236"/>
                <a:gd name="connsiteX2146" fmla="*/ 1169186 w 1591877"/>
                <a:gd name="connsiteY2146" fmla="*/ 434573 h 755236"/>
                <a:gd name="connsiteX2147" fmla="*/ 1169326 w 1591877"/>
                <a:gd name="connsiteY2147" fmla="*/ 434571 h 755236"/>
                <a:gd name="connsiteX2148" fmla="*/ 1169469 w 1591877"/>
                <a:gd name="connsiteY2148" fmla="*/ 434560 h 755236"/>
                <a:gd name="connsiteX2149" fmla="*/ 1169608 w 1591877"/>
                <a:gd name="connsiteY2149" fmla="*/ 434545 h 755236"/>
                <a:gd name="connsiteX2150" fmla="*/ 1169751 w 1591877"/>
                <a:gd name="connsiteY2150" fmla="*/ 434523 h 755236"/>
                <a:gd name="connsiteX2151" fmla="*/ 1169894 w 1591877"/>
                <a:gd name="connsiteY2151" fmla="*/ 434494 h 755236"/>
                <a:gd name="connsiteX2152" fmla="*/ 1170033 w 1591877"/>
                <a:gd name="connsiteY2152" fmla="*/ 434459 h 755236"/>
                <a:gd name="connsiteX2153" fmla="*/ 1170176 w 1591877"/>
                <a:gd name="connsiteY2153" fmla="*/ 434419 h 755236"/>
                <a:gd name="connsiteX2154" fmla="*/ 1170316 w 1591877"/>
                <a:gd name="connsiteY2154" fmla="*/ 434373 h 755236"/>
                <a:gd name="connsiteX2155" fmla="*/ 1170459 w 1591877"/>
                <a:gd name="connsiteY2155" fmla="*/ 434322 h 755236"/>
                <a:gd name="connsiteX2156" fmla="*/ 1170598 w 1591877"/>
                <a:gd name="connsiteY2156" fmla="*/ 434263 h 755236"/>
                <a:gd name="connsiteX2157" fmla="*/ 1170741 w 1591877"/>
                <a:gd name="connsiteY2157" fmla="*/ 434199 h 755236"/>
                <a:gd name="connsiteX2158" fmla="*/ 1171024 w 1591877"/>
                <a:gd name="connsiteY2158" fmla="*/ 434054 h 755236"/>
                <a:gd name="connsiteX2159" fmla="*/ 1171306 w 1591877"/>
                <a:gd name="connsiteY2159" fmla="*/ 433886 h 755236"/>
                <a:gd name="connsiteX2160" fmla="*/ 1171589 w 1591877"/>
                <a:gd name="connsiteY2160" fmla="*/ 433695 h 755236"/>
                <a:gd name="connsiteX2161" fmla="*/ 1171871 w 1591877"/>
                <a:gd name="connsiteY2161" fmla="*/ 433481 h 755236"/>
                <a:gd name="connsiteX2162" fmla="*/ 1172153 w 1591877"/>
                <a:gd name="connsiteY2162" fmla="*/ 433244 h 755236"/>
                <a:gd name="connsiteX2163" fmla="*/ 1172440 w 1591877"/>
                <a:gd name="connsiteY2163" fmla="*/ 432986 h 755236"/>
                <a:gd name="connsiteX2164" fmla="*/ 1173004 w 1591877"/>
                <a:gd name="connsiteY2164" fmla="*/ 432402 h 755236"/>
                <a:gd name="connsiteX2165" fmla="*/ 1173569 w 1591877"/>
                <a:gd name="connsiteY2165" fmla="*/ 431733 h 755236"/>
                <a:gd name="connsiteX2166" fmla="*/ 1174134 w 1591877"/>
                <a:gd name="connsiteY2166" fmla="*/ 430980 h 755236"/>
                <a:gd name="connsiteX2167" fmla="*/ 1174699 w 1591877"/>
                <a:gd name="connsiteY2167" fmla="*/ 430146 h 755236"/>
                <a:gd name="connsiteX2168" fmla="*/ 1175832 w 1591877"/>
                <a:gd name="connsiteY2168" fmla="*/ 428243 h 755236"/>
                <a:gd name="connsiteX2169" fmla="*/ 1176962 w 1591877"/>
                <a:gd name="connsiteY2169" fmla="*/ 426048 h 755236"/>
                <a:gd name="connsiteX2170" fmla="*/ 1178095 w 1591877"/>
                <a:gd name="connsiteY2170" fmla="*/ 423584 h 755236"/>
                <a:gd name="connsiteX2171" fmla="*/ 1180359 w 1591877"/>
                <a:gd name="connsiteY2171" fmla="*/ 417947 h 755236"/>
                <a:gd name="connsiteX2172" fmla="*/ 1182622 w 1591877"/>
                <a:gd name="connsiteY2172" fmla="*/ 411546 h 755236"/>
                <a:gd name="connsiteX2173" fmla="*/ 1184885 w 1591877"/>
                <a:gd name="connsiteY2173" fmla="*/ 404604 h 755236"/>
                <a:gd name="connsiteX2174" fmla="*/ 1189411 w 1591877"/>
                <a:gd name="connsiteY2174" fmla="*/ 390015 h 755236"/>
                <a:gd name="connsiteX2175" fmla="*/ 1193937 w 1591877"/>
                <a:gd name="connsiteY2175" fmla="*/ 375958 h 755236"/>
                <a:gd name="connsiteX2176" fmla="*/ 1196197 w 1591877"/>
                <a:gd name="connsiteY2176" fmla="*/ 369632 h 755236"/>
                <a:gd name="connsiteX2177" fmla="*/ 1198456 w 1591877"/>
                <a:gd name="connsiteY2177" fmla="*/ 363991 h 755236"/>
                <a:gd name="connsiteX2178" fmla="*/ 1200716 w 1591877"/>
                <a:gd name="connsiteY2178" fmla="*/ 359162 h 755236"/>
                <a:gd name="connsiteX2179" fmla="*/ 1201845 w 1591877"/>
                <a:gd name="connsiteY2179" fmla="*/ 357086 h 755236"/>
                <a:gd name="connsiteX2180" fmla="*/ 1202975 w 1591877"/>
                <a:gd name="connsiteY2180" fmla="*/ 355249 h 755236"/>
                <a:gd name="connsiteX2181" fmla="*/ 1204105 w 1591877"/>
                <a:gd name="connsiteY2181" fmla="*/ 353658 h 755236"/>
                <a:gd name="connsiteX2182" fmla="*/ 1204670 w 1591877"/>
                <a:gd name="connsiteY2182" fmla="*/ 352955 h 755236"/>
                <a:gd name="connsiteX2183" fmla="*/ 1205234 w 1591877"/>
                <a:gd name="connsiteY2183" fmla="*/ 352317 h 755236"/>
                <a:gd name="connsiteX2184" fmla="*/ 1205799 w 1591877"/>
                <a:gd name="connsiteY2184" fmla="*/ 351744 h 755236"/>
                <a:gd name="connsiteX2185" fmla="*/ 1206364 w 1591877"/>
                <a:gd name="connsiteY2185" fmla="*/ 351233 h 755236"/>
                <a:gd name="connsiteX2186" fmla="*/ 1206929 w 1591877"/>
                <a:gd name="connsiteY2186" fmla="*/ 350786 h 755236"/>
                <a:gd name="connsiteX2187" fmla="*/ 1207212 w 1591877"/>
                <a:gd name="connsiteY2187" fmla="*/ 350586 h 755236"/>
                <a:gd name="connsiteX2188" fmla="*/ 1207494 w 1591877"/>
                <a:gd name="connsiteY2188" fmla="*/ 350403 h 755236"/>
                <a:gd name="connsiteX2189" fmla="*/ 1207776 w 1591877"/>
                <a:gd name="connsiteY2189" fmla="*/ 350236 h 755236"/>
                <a:gd name="connsiteX2190" fmla="*/ 1208059 w 1591877"/>
                <a:gd name="connsiteY2190" fmla="*/ 350086 h 755236"/>
                <a:gd name="connsiteX2191" fmla="*/ 1208341 w 1591877"/>
                <a:gd name="connsiteY2191" fmla="*/ 349952 h 755236"/>
                <a:gd name="connsiteX2192" fmla="*/ 1208624 w 1591877"/>
                <a:gd name="connsiteY2192" fmla="*/ 349831 h 755236"/>
                <a:gd name="connsiteX2193" fmla="*/ 1208906 w 1591877"/>
                <a:gd name="connsiteY2193" fmla="*/ 349727 h 755236"/>
                <a:gd name="connsiteX2194" fmla="*/ 1209188 w 1591877"/>
                <a:gd name="connsiteY2194" fmla="*/ 349641 h 755236"/>
                <a:gd name="connsiteX2195" fmla="*/ 1209471 w 1591877"/>
                <a:gd name="connsiteY2195" fmla="*/ 349569 h 755236"/>
                <a:gd name="connsiteX2196" fmla="*/ 1209753 w 1591877"/>
                <a:gd name="connsiteY2196" fmla="*/ 349514 h 755236"/>
                <a:gd name="connsiteX2197" fmla="*/ 1209893 w 1591877"/>
                <a:gd name="connsiteY2197" fmla="*/ 349492 h 755236"/>
                <a:gd name="connsiteX2198" fmla="*/ 1210036 w 1591877"/>
                <a:gd name="connsiteY2198" fmla="*/ 349472 h 755236"/>
                <a:gd name="connsiteX2199" fmla="*/ 1210175 w 1591877"/>
                <a:gd name="connsiteY2199" fmla="*/ 349459 h 755236"/>
                <a:gd name="connsiteX2200" fmla="*/ 1210318 w 1591877"/>
                <a:gd name="connsiteY2200" fmla="*/ 349448 h 755236"/>
                <a:gd name="connsiteX2201" fmla="*/ 1210458 w 1591877"/>
                <a:gd name="connsiteY2201" fmla="*/ 349441 h 755236"/>
                <a:gd name="connsiteX2202" fmla="*/ 1210601 w 1591877"/>
                <a:gd name="connsiteY2202" fmla="*/ 349439 h 755236"/>
                <a:gd name="connsiteX2203" fmla="*/ 1210740 w 1591877"/>
                <a:gd name="connsiteY2203" fmla="*/ 349439 h 755236"/>
                <a:gd name="connsiteX2204" fmla="*/ 1210883 w 1591877"/>
                <a:gd name="connsiteY2204" fmla="*/ 349443 h 755236"/>
                <a:gd name="connsiteX2205" fmla="*/ 1211022 w 1591877"/>
                <a:gd name="connsiteY2205" fmla="*/ 349452 h 755236"/>
                <a:gd name="connsiteX2206" fmla="*/ 1211165 w 1591877"/>
                <a:gd name="connsiteY2206" fmla="*/ 349465 h 755236"/>
                <a:gd name="connsiteX2207" fmla="*/ 1211448 w 1591877"/>
                <a:gd name="connsiteY2207" fmla="*/ 349500 h 755236"/>
                <a:gd name="connsiteX2208" fmla="*/ 1211730 w 1591877"/>
                <a:gd name="connsiteY2208" fmla="*/ 349551 h 755236"/>
                <a:gd name="connsiteX2209" fmla="*/ 1212013 w 1591877"/>
                <a:gd name="connsiteY2209" fmla="*/ 349617 h 755236"/>
                <a:gd name="connsiteX2210" fmla="*/ 1212295 w 1591877"/>
                <a:gd name="connsiteY2210" fmla="*/ 349699 h 755236"/>
                <a:gd name="connsiteX2211" fmla="*/ 1212578 w 1591877"/>
                <a:gd name="connsiteY2211" fmla="*/ 349793 h 755236"/>
                <a:gd name="connsiteX2212" fmla="*/ 1212860 w 1591877"/>
                <a:gd name="connsiteY2212" fmla="*/ 349903 h 755236"/>
                <a:gd name="connsiteX2213" fmla="*/ 1213142 w 1591877"/>
                <a:gd name="connsiteY2213" fmla="*/ 350027 h 755236"/>
                <a:gd name="connsiteX2214" fmla="*/ 1213425 w 1591877"/>
                <a:gd name="connsiteY2214" fmla="*/ 350165 h 755236"/>
                <a:gd name="connsiteX2215" fmla="*/ 1213707 w 1591877"/>
                <a:gd name="connsiteY2215" fmla="*/ 350317 h 755236"/>
                <a:gd name="connsiteX2216" fmla="*/ 1214272 w 1591877"/>
                <a:gd name="connsiteY2216" fmla="*/ 350663 h 755236"/>
                <a:gd name="connsiteX2217" fmla="*/ 1214837 w 1591877"/>
                <a:gd name="connsiteY2217" fmla="*/ 351064 h 755236"/>
                <a:gd name="connsiteX2218" fmla="*/ 1215402 w 1591877"/>
                <a:gd name="connsiteY2218" fmla="*/ 351515 h 755236"/>
                <a:gd name="connsiteX2219" fmla="*/ 1215967 w 1591877"/>
                <a:gd name="connsiteY2219" fmla="*/ 352019 h 755236"/>
                <a:gd name="connsiteX2220" fmla="*/ 1216532 w 1591877"/>
                <a:gd name="connsiteY2220" fmla="*/ 352572 h 755236"/>
                <a:gd name="connsiteX2221" fmla="*/ 1217661 w 1591877"/>
                <a:gd name="connsiteY2221" fmla="*/ 353818 h 755236"/>
                <a:gd name="connsiteX2222" fmla="*/ 1218791 w 1591877"/>
                <a:gd name="connsiteY2222" fmla="*/ 355241 h 755236"/>
                <a:gd name="connsiteX2223" fmla="*/ 1221050 w 1591877"/>
                <a:gd name="connsiteY2223" fmla="*/ 358552 h 755236"/>
                <a:gd name="connsiteX2224" fmla="*/ 1223310 w 1591877"/>
                <a:gd name="connsiteY2224" fmla="*/ 362377 h 755236"/>
                <a:gd name="connsiteX2225" fmla="*/ 1225569 w 1591877"/>
                <a:gd name="connsiteY2225" fmla="*/ 366574 h 755236"/>
                <a:gd name="connsiteX2226" fmla="*/ 1230088 w 1591877"/>
                <a:gd name="connsiteY2226" fmla="*/ 375513 h 755236"/>
                <a:gd name="connsiteX2227" fmla="*/ 1234937 w 1591877"/>
                <a:gd name="connsiteY2227" fmla="*/ 384878 h 755236"/>
                <a:gd name="connsiteX2228" fmla="*/ 1237365 w 1591877"/>
                <a:gd name="connsiteY2228" fmla="*/ 389096 h 755236"/>
                <a:gd name="connsiteX2229" fmla="*/ 1239790 w 1591877"/>
                <a:gd name="connsiteY2229" fmla="*/ 392837 h 755236"/>
                <a:gd name="connsiteX2230" fmla="*/ 1241004 w 1591877"/>
                <a:gd name="connsiteY2230" fmla="*/ 394498 h 755236"/>
                <a:gd name="connsiteX2231" fmla="*/ 1242218 w 1591877"/>
                <a:gd name="connsiteY2231" fmla="*/ 396004 h 755236"/>
                <a:gd name="connsiteX2232" fmla="*/ 1243432 w 1591877"/>
                <a:gd name="connsiteY2232" fmla="*/ 397347 h 755236"/>
                <a:gd name="connsiteX2233" fmla="*/ 1244643 w 1591877"/>
                <a:gd name="connsiteY2233" fmla="*/ 398520 h 755236"/>
                <a:gd name="connsiteX2234" fmla="*/ 1245251 w 1591877"/>
                <a:gd name="connsiteY2234" fmla="*/ 399042 h 755236"/>
                <a:gd name="connsiteX2235" fmla="*/ 1245857 w 1591877"/>
                <a:gd name="connsiteY2235" fmla="*/ 399520 h 755236"/>
                <a:gd name="connsiteX2236" fmla="*/ 1246462 w 1591877"/>
                <a:gd name="connsiteY2236" fmla="*/ 399952 h 755236"/>
                <a:gd name="connsiteX2237" fmla="*/ 1247071 w 1591877"/>
                <a:gd name="connsiteY2237" fmla="*/ 400341 h 755236"/>
                <a:gd name="connsiteX2238" fmla="*/ 1247676 w 1591877"/>
                <a:gd name="connsiteY2238" fmla="*/ 400685 h 755236"/>
                <a:gd name="connsiteX2239" fmla="*/ 1248281 w 1591877"/>
                <a:gd name="connsiteY2239" fmla="*/ 400984 h 755236"/>
                <a:gd name="connsiteX2240" fmla="*/ 1248890 w 1591877"/>
                <a:gd name="connsiteY2240" fmla="*/ 401240 h 755236"/>
                <a:gd name="connsiteX2241" fmla="*/ 1249194 w 1591877"/>
                <a:gd name="connsiteY2241" fmla="*/ 401350 h 755236"/>
                <a:gd name="connsiteX2242" fmla="*/ 1249495 w 1591877"/>
                <a:gd name="connsiteY2242" fmla="*/ 401449 h 755236"/>
                <a:gd name="connsiteX2243" fmla="*/ 1249800 w 1591877"/>
                <a:gd name="connsiteY2243" fmla="*/ 401537 h 755236"/>
                <a:gd name="connsiteX2244" fmla="*/ 1250104 w 1591877"/>
                <a:gd name="connsiteY2244" fmla="*/ 401614 h 755236"/>
                <a:gd name="connsiteX2245" fmla="*/ 1250405 w 1591877"/>
                <a:gd name="connsiteY2245" fmla="*/ 401680 h 755236"/>
                <a:gd name="connsiteX2246" fmla="*/ 1250709 w 1591877"/>
                <a:gd name="connsiteY2246" fmla="*/ 401735 h 755236"/>
                <a:gd name="connsiteX2247" fmla="*/ 1251014 w 1591877"/>
                <a:gd name="connsiteY2247" fmla="*/ 401779 h 755236"/>
                <a:gd name="connsiteX2248" fmla="*/ 1251315 w 1591877"/>
                <a:gd name="connsiteY2248" fmla="*/ 401812 h 755236"/>
                <a:gd name="connsiteX2249" fmla="*/ 1251619 w 1591877"/>
                <a:gd name="connsiteY2249" fmla="*/ 401836 h 755236"/>
                <a:gd name="connsiteX2250" fmla="*/ 1251923 w 1591877"/>
                <a:gd name="connsiteY2250" fmla="*/ 401847 h 755236"/>
                <a:gd name="connsiteX2251" fmla="*/ 1252224 w 1591877"/>
                <a:gd name="connsiteY2251" fmla="*/ 401850 h 755236"/>
                <a:gd name="connsiteX2252" fmla="*/ 1252529 w 1591877"/>
                <a:gd name="connsiteY2252" fmla="*/ 401839 h 755236"/>
                <a:gd name="connsiteX2253" fmla="*/ 1252833 w 1591877"/>
                <a:gd name="connsiteY2253" fmla="*/ 401819 h 755236"/>
                <a:gd name="connsiteX2254" fmla="*/ 1253134 w 1591877"/>
                <a:gd name="connsiteY2254" fmla="*/ 401788 h 755236"/>
                <a:gd name="connsiteX2255" fmla="*/ 1253438 w 1591877"/>
                <a:gd name="connsiteY2255" fmla="*/ 401748 h 755236"/>
                <a:gd name="connsiteX2256" fmla="*/ 1253743 w 1591877"/>
                <a:gd name="connsiteY2256" fmla="*/ 401698 h 755236"/>
                <a:gd name="connsiteX2257" fmla="*/ 1254043 w 1591877"/>
                <a:gd name="connsiteY2257" fmla="*/ 401636 h 755236"/>
                <a:gd name="connsiteX2258" fmla="*/ 1254348 w 1591877"/>
                <a:gd name="connsiteY2258" fmla="*/ 401565 h 755236"/>
                <a:gd name="connsiteX2259" fmla="*/ 1254652 w 1591877"/>
                <a:gd name="connsiteY2259" fmla="*/ 401486 h 755236"/>
                <a:gd name="connsiteX2260" fmla="*/ 1254953 w 1591877"/>
                <a:gd name="connsiteY2260" fmla="*/ 401396 h 755236"/>
                <a:gd name="connsiteX2261" fmla="*/ 1255562 w 1591877"/>
                <a:gd name="connsiteY2261" fmla="*/ 401187 h 755236"/>
                <a:gd name="connsiteX2262" fmla="*/ 1256167 w 1591877"/>
                <a:gd name="connsiteY2262" fmla="*/ 400940 h 755236"/>
                <a:gd name="connsiteX2263" fmla="*/ 1256772 w 1591877"/>
                <a:gd name="connsiteY2263" fmla="*/ 400656 h 755236"/>
                <a:gd name="connsiteX2264" fmla="*/ 1257381 w 1591877"/>
                <a:gd name="connsiteY2264" fmla="*/ 400339 h 755236"/>
                <a:gd name="connsiteX2265" fmla="*/ 1257986 w 1591877"/>
                <a:gd name="connsiteY2265" fmla="*/ 399987 h 755236"/>
                <a:gd name="connsiteX2266" fmla="*/ 1258595 w 1591877"/>
                <a:gd name="connsiteY2266" fmla="*/ 399604 h 755236"/>
                <a:gd name="connsiteX2267" fmla="*/ 1259201 w 1591877"/>
                <a:gd name="connsiteY2267" fmla="*/ 399187 h 755236"/>
                <a:gd name="connsiteX2268" fmla="*/ 1260415 w 1591877"/>
                <a:gd name="connsiteY2268" fmla="*/ 398269 h 755236"/>
                <a:gd name="connsiteX2269" fmla="*/ 1261625 w 1591877"/>
                <a:gd name="connsiteY2269" fmla="*/ 397243 h 755236"/>
                <a:gd name="connsiteX2270" fmla="*/ 1264053 w 1591877"/>
                <a:gd name="connsiteY2270" fmla="*/ 394918 h 755236"/>
                <a:gd name="connsiteX2271" fmla="*/ 1266478 w 1591877"/>
                <a:gd name="connsiteY2271" fmla="*/ 392313 h 755236"/>
                <a:gd name="connsiteX2272" fmla="*/ 1268906 w 1591877"/>
                <a:gd name="connsiteY2272" fmla="*/ 389537 h 755236"/>
                <a:gd name="connsiteX2273" fmla="*/ 1273098 w 1591877"/>
                <a:gd name="connsiteY2273" fmla="*/ 384633 h 755236"/>
                <a:gd name="connsiteX2274" fmla="*/ 1277291 w 1591877"/>
                <a:gd name="connsiteY2274" fmla="*/ 380027 h 755236"/>
                <a:gd name="connsiteX2275" fmla="*/ 1279385 w 1591877"/>
                <a:gd name="connsiteY2275" fmla="*/ 377970 h 755236"/>
                <a:gd name="connsiteX2276" fmla="*/ 1281483 w 1591877"/>
                <a:gd name="connsiteY2276" fmla="*/ 376136 h 755236"/>
                <a:gd name="connsiteX2277" fmla="*/ 1282532 w 1591877"/>
                <a:gd name="connsiteY2277" fmla="*/ 375313 h 755236"/>
                <a:gd name="connsiteX2278" fmla="*/ 1283578 w 1591877"/>
                <a:gd name="connsiteY2278" fmla="*/ 374558 h 755236"/>
                <a:gd name="connsiteX2279" fmla="*/ 1284627 w 1591877"/>
                <a:gd name="connsiteY2279" fmla="*/ 373875 h 755236"/>
                <a:gd name="connsiteX2280" fmla="*/ 1285676 w 1591877"/>
                <a:gd name="connsiteY2280" fmla="*/ 373263 h 755236"/>
                <a:gd name="connsiteX2281" fmla="*/ 1286725 w 1591877"/>
                <a:gd name="connsiteY2281" fmla="*/ 372728 h 755236"/>
                <a:gd name="connsiteX2282" fmla="*/ 1287770 w 1591877"/>
                <a:gd name="connsiteY2282" fmla="*/ 372268 h 755236"/>
                <a:gd name="connsiteX2283" fmla="*/ 1288294 w 1591877"/>
                <a:gd name="connsiteY2283" fmla="*/ 372067 h 755236"/>
                <a:gd name="connsiteX2284" fmla="*/ 1288819 w 1591877"/>
                <a:gd name="connsiteY2284" fmla="*/ 371884 h 755236"/>
                <a:gd name="connsiteX2285" fmla="*/ 1289344 w 1591877"/>
                <a:gd name="connsiteY2285" fmla="*/ 371724 h 755236"/>
                <a:gd name="connsiteX2286" fmla="*/ 1289868 w 1591877"/>
                <a:gd name="connsiteY2286" fmla="*/ 371581 h 755236"/>
                <a:gd name="connsiteX2287" fmla="*/ 1290393 w 1591877"/>
                <a:gd name="connsiteY2287" fmla="*/ 371457 h 755236"/>
                <a:gd name="connsiteX2288" fmla="*/ 1290917 w 1591877"/>
                <a:gd name="connsiteY2288" fmla="*/ 371352 h 755236"/>
                <a:gd name="connsiteX2289" fmla="*/ 1291442 w 1591877"/>
                <a:gd name="connsiteY2289" fmla="*/ 371266 h 755236"/>
                <a:gd name="connsiteX2290" fmla="*/ 1291962 w 1591877"/>
                <a:gd name="connsiteY2290" fmla="*/ 371200 h 755236"/>
                <a:gd name="connsiteX2291" fmla="*/ 1292487 w 1591877"/>
                <a:gd name="connsiteY2291" fmla="*/ 371153 h 755236"/>
                <a:gd name="connsiteX2292" fmla="*/ 1293011 w 1591877"/>
                <a:gd name="connsiteY2292" fmla="*/ 371123 h 755236"/>
                <a:gd name="connsiteX2293" fmla="*/ 1293536 w 1591877"/>
                <a:gd name="connsiteY2293" fmla="*/ 371114 h 755236"/>
                <a:gd name="connsiteX2294" fmla="*/ 1294060 w 1591877"/>
                <a:gd name="connsiteY2294" fmla="*/ 371120 h 755236"/>
                <a:gd name="connsiteX2295" fmla="*/ 1294585 w 1591877"/>
                <a:gd name="connsiteY2295" fmla="*/ 371145 h 755236"/>
                <a:gd name="connsiteX2296" fmla="*/ 1295109 w 1591877"/>
                <a:gd name="connsiteY2296" fmla="*/ 371189 h 755236"/>
                <a:gd name="connsiteX2297" fmla="*/ 1295630 w 1591877"/>
                <a:gd name="connsiteY2297" fmla="*/ 371248 h 755236"/>
                <a:gd name="connsiteX2298" fmla="*/ 1296155 w 1591877"/>
                <a:gd name="connsiteY2298" fmla="*/ 371325 h 755236"/>
                <a:gd name="connsiteX2299" fmla="*/ 1296679 w 1591877"/>
                <a:gd name="connsiteY2299" fmla="*/ 371418 h 755236"/>
                <a:gd name="connsiteX2300" fmla="*/ 1297204 w 1591877"/>
                <a:gd name="connsiteY2300" fmla="*/ 371528 h 755236"/>
                <a:gd name="connsiteX2301" fmla="*/ 1297728 w 1591877"/>
                <a:gd name="connsiteY2301" fmla="*/ 371653 h 755236"/>
                <a:gd name="connsiteX2302" fmla="*/ 1298253 w 1591877"/>
                <a:gd name="connsiteY2302" fmla="*/ 371794 h 755236"/>
                <a:gd name="connsiteX2303" fmla="*/ 1299302 w 1591877"/>
                <a:gd name="connsiteY2303" fmla="*/ 372118 h 755236"/>
                <a:gd name="connsiteX2304" fmla="*/ 1300347 w 1591877"/>
                <a:gd name="connsiteY2304" fmla="*/ 372497 h 755236"/>
                <a:gd name="connsiteX2305" fmla="*/ 1301396 w 1591877"/>
                <a:gd name="connsiteY2305" fmla="*/ 372928 h 755236"/>
                <a:gd name="connsiteX2306" fmla="*/ 1302445 w 1591877"/>
                <a:gd name="connsiteY2306" fmla="*/ 373406 h 755236"/>
                <a:gd name="connsiteX2307" fmla="*/ 1304598 w 1591877"/>
                <a:gd name="connsiteY2307" fmla="*/ 374516 h 755236"/>
                <a:gd name="connsiteX2308" fmla="*/ 1306755 w 1591877"/>
                <a:gd name="connsiteY2308" fmla="*/ 375766 h 755236"/>
                <a:gd name="connsiteX2309" fmla="*/ 1311061 w 1591877"/>
                <a:gd name="connsiteY2309" fmla="*/ 378512 h 755236"/>
                <a:gd name="connsiteX2310" fmla="*/ 1315371 w 1591877"/>
                <a:gd name="connsiteY2310" fmla="*/ 381315 h 755236"/>
                <a:gd name="connsiteX2311" fmla="*/ 1317528 w 1591877"/>
                <a:gd name="connsiteY2311" fmla="*/ 382645 h 755236"/>
                <a:gd name="connsiteX2312" fmla="*/ 1319681 w 1591877"/>
                <a:gd name="connsiteY2312" fmla="*/ 383880 h 755236"/>
                <a:gd name="connsiteX2313" fmla="*/ 1321838 w 1591877"/>
                <a:gd name="connsiteY2313" fmla="*/ 384997 h 755236"/>
                <a:gd name="connsiteX2314" fmla="*/ 1323991 w 1591877"/>
                <a:gd name="connsiteY2314" fmla="*/ 385970 h 755236"/>
                <a:gd name="connsiteX2315" fmla="*/ 1325069 w 1591877"/>
                <a:gd name="connsiteY2315" fmla="*/ 386399 h 755236"/>
                <a:gd name="connsiteX2316" fmla="*/ 1326144 w 1591877"/>
                <a:gd name="connsiteY2316" fmla="*/ 386784 h 755236"/>
                <a:gd name="connsiteX2317" fmla="*/ 1327222 w 1591877"/>
                <a:gd name="connsiteY2317" fmla="*/ 387128 h 755236"/>
                <a:gd name="connsiteX2318" fmla="*/ 1328301 w 1591877"/>
                <a:gd name="connsiteY2318" fmla="*/ 387425 h 755236"/>
                <a:gd name="connsiteX2319" fmla="*/ 1329375 w 1591877"/>
                <a:gd name="connsiteY2319" fmla="*/ 387681 h 755236"/>
                <a:gd name="connsiteX2320" fmla="*/ 1330454 w 1591877"/>
                <a:gd name="connsiteY2320" fmla="*/ 387890 h 755236"/>
                <a:gd name="connsiteX2321" fmla="*/ 1331532 w 1591877"/>
                <a:gd name="connsiteY2321" fmla="*/ 388055 h 755236"/>
                <a:gd name="connsiteX2322" fmla="*/ 1332610 w 1591877"/>
                <a:gd name="connsiteY2322" fmla="*/ 388174 h 755236"/>
                <a:gd name="connsiteX2323" fmla="*/ 1333685 w 1591877"/>
                <a:gd name="connsiteY2323" fmla="*/ 388249 h 755236"/>
                <a:gd name="connsiteX2324" fmla="*/ 1334763 w 1591877"/>
                <a:gd name="connsiteY2324" fmla="*/ 388282 h 755236"/>
                <a:gd name="connsiteX2325" fmla="*/ 1335842 w 1591877"/>
                <a:gd name="connsiteY2325" fmla="*/ 388273 h 755236"/>
                <a:gd name="connsiteX2326" fmla="*/ 1336916 w 1591877"/>
                <a:gd name="connsiteY2326" fmla="*/ 388222 h 755236"/>
                <a:gd name="connsiteX2327" fmla="*/ 1338101 w 1591877"/>
                <a:gd name="connsiteY2327" fmla="*/ 388123 h 755236"/>
                <a:gd name="connsiteX2328" fmla="*/ 1339286 w 1591877"/>
                <a:gd name="connsiteY2328" fmla="*/ 387980 h 755236"/>
                <a:gd name="connsiteX2329" fmla="*/ 1340471 w 1591877"/>
                <a:gd name="connsiteY2329" fmla="*/ 387793 h 755236"/>
                <a:gd name="connsiteX2330" fmla="*/ 1341652 w 1591877"/>
                <a:gd name="connsiteY2330" fmla="*/ 387568 h 755236"/>
                <a:gd name="connsiteX2331" fmla="*/ 1342836 w 1591877"/>
                <a:gd name="connsiteY2331" fmla="*/ 387311 h 755236"/>
                <a:gd name="connsiteX2332" fmla="*/ 1344021 w 1591877"/>
                <a:gd name="connsiteY2332" fmla="*/ 387018 h 755236"/>
                <a:gd name="connsiteX2333" fmla="*/ 1346391 w 1591877"/>
                <a:gd name="connsiteY2333" fmla="*/ 386353 h 755236"/>
                <a:gd name="connsiteX2334" fmla="*/ 1348757 w 1591877"/>
                <a:gd name="connsiteY2334" fmla="*/ 385602 h 755236"/>
                <a:gd name="connsiteX2335" fmla="*/ 1351126 w 1591877"/>
                <a:gd name="connsiteY2335" fmla="*/ 384801 h 755236"/>
                <a:gd name="connsiteX2336" fmla="*/ 1355861 w 1591877"/>
                <a:gd name="connsiteY2336" fmla="*/ 383151 h 755236"/>
                <a:gd name="connsiteX2337" fmla="*/ 1360597 w 1591877"/>
                <a:gd name="connsiteY2337" fmla="*/ 381621 h 755236"/>
                <a:gd name="connsiteX2338" fmla="*/ 1362962 w 1591877"/>
                <a:gd name="connsiteY2338" fmla="*/ 380958 h 755236"/>
                <a:gd name="connsiteX2339" fmla="*/ 1365332 w 1591877"/>
                <a:gd name="connsiteY2339" fmla="*/ 380386 h 755236"/>
                <a:gd name="connsiteX2340" fmla="*/ 1367701 w 1591877"/>
                <a:gd name="connsiteY2340" fmla="*/ 379915 h 755236"/>
                <a:gd name="connsiteX2341" fmla="*/ 1370067 w 1591877"/>
                <a:gd name="connsiteY2341" fmla="*/ 379556 h 755236"/>
                <a:gd name="connsiteX2342" fmla="*/ 1372437 w 1591877"/>
                <a:gd name="connsiteY2342" fmla="*/ 379309 h 755236"/>
                <a:gd name="connsiteX2343" fmla="*/ 1374802 w 1591877"/>
                <a:gd name="connsiteY2343" fmla="*/ 379175 h 755236"/>
                <a:gd name="connsiteX2344" fmla="*/ 1377175 w 1591877"/>
                <a:gd name="connsiteY2344" fmla="*/ 379151 h 755236"/>
                <a:gd name="connsiteX2345" fmla="*/ 1379549 w 1591877"/>
                <a:gd name="connsiteY2345" fmla="*/ 379228 h 755236"/>
                <a:gd name="connsiteX2346" fmla="*/ 1381922 w 1591877"/>
                <a:gd name="connsiteY2346" fmla="*/ 379397 h 755236"/>
                <a:gd name="connsiteX2347" fmla="*/ 1384295 w 1591877"/>
                <a:gd name="connsiteY2347" fmla="*/ 379646 h 755236"/>
                <a:gd name="connsiteX2348" fmla="*/ 1386668 w 1591877"/>
                <a:gd name="connsiteY2348" fmla="*/ 379961 h 755236"/>
                <a:gd name="connsiteX2349" fmla="*/ 1389041 w 1591877"/>
                <a:gd name="connsiteY2349" fmla="*/ 380324 h 755236"/>
                <a:gd name="connsiteX2350" fmla="*/ 1393784 w 1591877"/>
                <a:gd name="connsiteY2350" fmla="*/ 381141 h 755236"/>
                <a:gd name="connsiteX2351" fmla="*/ 1398530 w 1591877"/>
                <a:gd name="connsiteY2351" fmla="*/ 381973 h 755236"/>
                <a:gd name="connsiteX2352" fmla="*/ 1403276 w 1591877"/>
                <a:gd name="connsiteY2352" fmla="*/ 382715 h 755236"/>
                <a:gd name="connsiteX2353" fmla="*/ 1408023 w 1591877"/>
                <a:gd name="connsiteY2353" fmla="*/ 383288 h 755236"/>
                <a:gd name="connsiteX2354" fmla="*/ 1412769 w 1591877"/>
                <a:gd name="connsiteY2354" fmla="*/ 383647 h 755236"/>
                <a:gd name="connsiteX2355" fmla="*/ 1417068 w 1591877"/>
                <a:gd name="connsiteY2355" fmla="*/ 383775 h 755236"/>
                <a:gd name="connsiteX2356" fmla="*/ 1421367 w 1591877"/>
                <a:gd name="connsiteY2356" fmla="*/ 383728 h 755236"/>
                <a:gd name="connsiteX2357" fmla="*/ 1425665 w 1591877"/>
                <a:gd name="connsiteY2357" fmla="*/ 383539 h 755236"/>
                <a:gd name="connsiteX2358" fmla="*/ 1429964 w 1591877"/>
                <a:gd name="connsiteY2358" fmla="*/ 383244 h 755236"/>
                <a:gd name="connsiteX2359" fmla="*/ 1438562 w 1591877"/>
                <a:gd name="connsiteY2359" fmla="*/ 382524 h 755236"/>
                <a:gd name="connsiteX2360" fmla="*/ 1447163 w 1591877"/>
                <a:gd name="connsiteY2360" fmla="*/ 381896 h 755236"/>
                <a:gd name="connsiteX2361" fmla="*/ 1460815 w 1591877"/>
                <a:gd name="connsiteY2361" fmla="*/ 381544 h 755236"/>
                <a:gd name="connsiteX2362" fmla="*/ 1474471 w 1591877"/>
                <a:gd name="connsiteY2362" fmla="*/ 381903 h 755236"/>
                <a:gd name="connsiteX2363" fmla="*/ 1519520 w 1591877"/>
                <a:gd name="connsiteY2363" fmla="*/ 382348 h 755236"/>
                <a:gd name="connsiteX2364" fmla="*/ 1555026 w 1591877"/>
                <a:gd name="connsiteY2364" fmla="*/ 382169 h 755236"/>
                <a:gd name="connsiteX2365" fmla="*/ 1591877 w 1591877"/>
                <a:gd name="connsiteY2365" fmla="*/ 382299 h 75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</a:cxnLst>
              <a:rect l="l" t="t" r="r" b="b"/>
              <a:pathLst>
                <a:path w="1591877" h="755236">
                  <a:moveTo>
                    <a:pt x="0" y="382299"/>
                  </a:moveTo>
                  <a:lnTo>
                    <a:pt x="33199" y="382196"/>
                  </a:lnTo>
                  <a:lnTo>
                    <a:pt x="72358" y="382348"/>
                  </a:lnTo>
                  <a:lnTo>
                    <a:pt x="110236" y="382185"/>
                  </a:lnTo>
                  <a:lnTo>
                    <a:pt x="127475" y="381590"/>
                  </a:lnTo>
                  <a:lnTo>
                    <a:pt x="136094" y="381573"/>
                  </a:lnTo>
                  <a:lnTo>
                    <a:pt x="144714" y="381896"/>
                  </a:lnTo>
                  <a:lnTo>
                    <a:pt x="153590" y="382546"/>
                  </a:lnTo>
                  <a:lnTo>
                    <a:pt x="162467" y="383286"/>
                  </a:lnTo>
                  <a:lnTo>
                    <a:pt x="166901" y="383579"/>
                  </a:lnTo>
                  <a:lnTo>
                    <a:pt x="171340" y="383750"/>
                  </a:lnTo>
                  <a:lnTo>
                    <a:pt x="175778" y="383761"/>
                  </a:lnTo>
                  <a:lnTo>
                    <a:pt x="180212" y="383583"/>
                  </a:lnTo>
                  <a:lnTo>
                    <a:pt x="184823" y="383187"/>
                  </a:lnTo>
                  <a:lnTo>
                    <a:pt x="189430" y="382597"/>
                  </a:lnTo>
                  <a:lnTo>
                    <a:pt x="194037" y="381854"/>
                  </a:lnTo>
                  <a:lnTo>
                    <a:pt x="198644" y="381042"/>
                  </a:lnTo>
                  <a:lnTo>
                    <a:pt x="203250" y="380258"/>
                  </a:lnTo>
                  <a:lnTo>
                    <a:pt x="205554" y="379910"/>
                  </a:lnTo>
                  <a:lnTo>
                    <a:pt x="207857" y="379613"/>
                  </a:lnTo>
                  <a:lnTo>
                    <a:pt x="210164" y="379380"/>
                  </a:lnTo>
                  <a:lnTo>
                    <a:pt x="212468" y="379221"/>
                  </a:lnTo>
                  <a:lnTo>
                    <a:pt x="214771" y="379148"/>
                  </a:lnTo>
                  <a:lnTo>
                    <a:pt x="217075" y="379175"/>
                  </a:lnTo>
                  <a:lnTo>
                    <a:pt x="219569" y="379318"/>
                  </a:lnTo>
                  <a:lnTo>
                    <a:pt x="222063" y="379589"/>
                  </a:lnTo>
                  <a:lnTo>
                    <a:pt x="224561" y="379983"/>
                  </a:lnTo>
                  <a:lnTo>
                    <a:pt x="227055" y="380500"/>
                  </a:lnTo>
                  <a:lnTo>
                    <a:pt x="229549" y="381128"/>
                  </a:lnTo>
                  <a:lnTo>
                    <a:pt x="232044" y="381852"/>
                  </a:lnTo>
                  <a:lnTo>
                    <a:pt x="237036" y="383501"/>
                  </a:lnTo>
                  <a:lnTo>
                    <a:pt x="242024" y="385237"/>
                  </a:lnTo>
                  <a:lnTo>
                    <a:pt x="244518" y="386053"/>
                  </a:lnTo>
                  <a:lnTo>
                    <a:pt x="247012" y="386793"/>
                  </a:lnTo>
                  <a:lnTo>
                    <a:pt x="249510" y="387416"/>
                  </a:lnTo>
                  <a:lnTo>
                    <a:pt x="250757" y="387674"/>
                  </a:lnTo>
                  <a:lnTo>
                    <a:pt x="252004" y="387892"/>
                  </a:lnTo>
                  <a:lnTo>
                    <a:pt x="253252" y="388066"/>
                  </a:lnTo>
                  <a:lnTo>
                    <a:pt x="254499" y="388189"/>
                  </a:lnTo>
                  <a:lnTo>
                    <a:pt x="255746" y="388264"/>
                  </a:lnTo>
                  <a:lnTo>
                    <a:pt x="256993" y="388284"/>
                  </a:lnTo>
                  <a:lnTo>
                    <a:pt x="258009" y="388257"/>
                  </a:lnTo>
                  <a:lnTo>
                    <a:pt x="259021" y="388196"/>
                  </a:lnTo>
                  <a:lnTo>
                    <a:pt x="260033" y="388092"/>
                  </a:lnTo>
                  <a:lnTo>
                    <a:pt x="261050" y="387951"/>
                  </a:lnTo>
                  <a:lnTo>
                    <a:pt x="262062" y="387771"/>
                  </a:lnTo>
                  <a:lnTo>
                    <a:pt x="263074" y="387551"/>
                  </a:lnTo>
                  <a:lnTo>
                    <a:pt x="264090" y="387289"/>
                  </a:lnTo>
                  <a:lnTo>
                    <a:pt x="265103" y="386989"/>
                  </a:lnTo>
                  <a:lnTo>
                    <a:pt x="266119" y="386650"/>
                  </a:lnTo>
                  <a:lnTo>
                    <a:pt x="267131" y="386276"/>
                  </a:lnTo>
                  <a:lnTo>
                    <a:pt x="269159" y="385415"/>
                  </a:lnTo>
                  <a:lnTo>
                    <a:pt x="271184" y="384420"/>
                  </a:lnTo>
                  <a:lnTo>
                    <a:pt x="273212" y="383310"/>
                  </a:lnTo>
                  <a:lnTo>
                    <a:pt x="277269" y="380828"/>
                  </a:lnTo>
                  <a:lnTo>
                    <a:pt x="281322" y="378177"/>
                  </a:lnTo>
                  <a:lnTo>
                    <a:pt x="285379" y="375612"/>
                  </a:lnTo>
                  <a:lnTo>
                    <a:pt x="287404" y="374447"/>
                  </a:lnTo>
                  <a:lnTo>
                    <a:pt x="288420" y="373908"/>
                  </a:lnTo>
                  <a:lnTo>
                    <a:pt x="289432" y="373406"/>
                  </a:lnTo>
                  <a:lnTo>
                    <a:pt x="290694" y="372838"/>
                  </a:lnTo>
                  <a:lnTo>
                    <a:pt x="291952" y="372338"/>
                  </a:lnTo>
                  <a:lnTo>
                    <a:pt x="292583" y="372116"/>
                  </a:lnTo>
                  <a:lnTo>
                    <a:pt x="293214" y="371913"/>
                  </a:lnTo>
                  <a:lnTo>
                    <a:pt x="293841" y="371733"/>
                  </a:lnTo>
                  <a:lnTo>
                    <a:pt x="294472" y="371574"/>
                  </a:lnTo>
                  <a:lnTo>
                    <a:pt x="295102" y="371437"/>
                  </a:lnTo>
                  <a:lnTo>
                    <a:pt x="295733" y="371323"/>
                  </a:lnTo>
                  <a:lnTo>
                    <a:pt x="296364" y="371233"/>
                  </a:lnTo>
                  <a:lnTo>
                    <a:pt x="296991" y="371169"/>
                  </a:lnTo>
                  <a:lnTo>
                    <a:pt x="297622" y="371127"/>
                  </a:lnTo>
                  <a:lnTo>
                    <a:pt x="298253" y="371114"/>
                  </a:lnTo>
                  <a:lnTo>
                    <a:pt x="298884" y="371125"/>
                  </a:lnTo>
                  <a:lnTo>
                    <a:pt x="299511" y="371162"/>
                  </a:lnTo>
                  <a:lnTo>
                    <a:pt x="300142" y="371226"/>
                  </a:lnTo>
                  <a:lnTo>
                    <a:pt x="300773" y="371319"/>
                  </a:lnTo>
                  <a:lnTo>
                    <a:pt x="301404" y="371440"/>
                  </a:lnTo>
                  <a:lnTo>
                    <a:pt x="302031" y="371585"/>
                  </a:lnTo>
                  <a:lnTo>
                    <a:pt x="302662" y="371761"/>
                  </a:lnTo>
                  <a:lnTo>
                    <a:pt x="303293" y="371964"/>
                  </a:lnTo>
                  <a:lnTo>
                    <a:pt x="303924" y="372195"/>
                  </a:lnTo>
                  <a:lnTo>
                    <a:pt x="304555" y="372455"/>
                  </a:lnTo>
                  <a:lnTo>
                    <a:pt x="305182" y="372741"/>
                  </a:lnTo>
                  <a:lnTo>
                    <a:pt x="305813" y="373056"/>
                  </a:lnTo>
                  <a:lnTo>
                    <a:pt x="307075" y="373765"/>
                  </a:lnTo>
                  <a:lnTo>
                    <a:pt x="308333" y="374582"/>
                  </a:lnTo>
                  <a:lnTo>
                    <a:pt x="309594" y="375500"/>
                  </a:lnTo>
                  <a:lnTo>
                    <a:pt x="310853" y="376515"/>
                  </a:lnTo>
                  <a:lnTo>
                    <a:pt x="312114" y="377623"/>
                  </a:lnTo>
                  <a:lnTo>
                    <a:pt x="314634" y="380075"/>
                  </a:lnTo>
                  <a:lnTo>
                    <a:pt x="317154" y="382786"/>
                  </a:lnTo>
                  <a:lnTo>
                    <a:pt x="319674" y="385670"/>
                  </a:lnTo>
                  <a:lnTo>
                    <a:pt x="324714" y="391543"/>
                  </a:lnTo>
                  <a:lnTo>
                    <a:pt x="327233" y="394306"/>
                  </a:lnTo>
                  <a:lnTo>
                    <a:pt x="329753" y="396794"/>
                  </a:lnTo>
                  <a:lnTo>
                    <a:pt x="330755" y="397681"/>
                  </a:lnTo>
                  <a:lnTo>
                    <a:pt x="331756" y="398500"/>
                  </a:lnTo>
                  <a:lnTo>
                    <a:pt x="332757" y="399245"/>
                  </a:lnTo>
                  <a:lnTo>
                    <a:pt x="333759" y="399907"/>
                  </a:lnTo>
                  <a:lnTo>
                    <a:pt x="334258" y="400205"/>
                  </a:lnTo>
                  <a:lnTo>
                    <a:pt x="334760" y="400480"/>
                  </a:lnTo>
                  <a:lnTo>
                    <a:pt x="335263" y="400733"/>
                  </a:lnTo>
                  <a:lnTo>
                    <a:pt x="335761" y="400962"/>
                  </a:lnTo>
                  <a:lnTo>
                    <a:pt x="336260" y="401165"/>
                  </a:lnTo>
                  <a:lnTo>
                    <a:pt x="336763" y="401343"/>
                  </a:lnTo>
                  <a:lnTo>
                    <a:pt x="337262" y="401495"/>
                  </a:lnTo>
                  <a:lnTo>
                    <a:pt x="337764" y="401623"/>
                  </a:lnTo>
                  <a:lnTo>
                    <a:pt x="338263" y="401720"/>
                  </a:lnTo>
                  <a:lnTo>
                    <a:pt x="338512" y="401759"/>
                  </a:lnTo>
                  <a:lnTo>
                    <a:pt x="338765" y="401792"/>
                  </a:lnTo>
                  <a:lnTo>
                    <a:pt x="339015" y="401817"/>
                  </a:lnTo>
                  <a:lnTo>
                    <a:pt x="339264" y="401834"/>
                  </a:lnTo>
                  <a:lnTo>
                    <a:pt x="339517" y="401845"/>
                  </a:lnTo>
                  <a:lnTo>
                    <a:pt x="339767" y="401850"/>
                  </a:lnTo>
                  <a:lnTo>
                    <a:pt x="340016" y="401845"/>
                  </a:lnTo>
                  <a:lnTo>
                    <a:pt x="340266" y="401834"/>
                  </a:lnTo>
                  <a:lnTo>
                    <a:pt x="340515" y="401817"/>
                  </a:lnTo>
                  <a:lnTo>
                    <a:pt x="340768" y="401792"/>
                  </a:lnTo>
                  <a:lnTo>
                    <a:pt x="341018" y="401759"/>
                  </a:lnTo>
                  <a:lnTo>
                    <a:pt x="341267" y="401717"/>
                  </a:lnTo>
                  <a:lnTo>
                    <a:pt x="341516" y="401671"/>
                  </a:lnTo>
                  <a:lnTo>
                    <a:pt x="341769" y="401616"/>
                  </a:lnTo>
                  <a:lnTo>
                    <a:pt x="342268" y="401484"/>
                  </a:lnTo>
                  <a:lnTo>
                    <a:pt x="342771" y="401319"/>
                  </a:lnTo>
                  <a:lnTo>
                    <a:pt x="343270" y="401127"/>
                  </a:lnTo>
                  <a:lnTo>
                    <a:pt x="343768" y="400903"/>
                  </a:lnTo>
                  <a:lnTo>
                    <a:pt x="344271" y="400647"/>
                  </a:lnTo>
                  <a:lnTo>
                    <a:pt x="344770" y="400363"/>
                  </a:lnTo>
                  <a:lnTo>
                    <a:pt x="345272" y="400048"/>
                  </a:lnTo>
                  <a:lnTo>
                    <a:pt x="345771" y="399703"/>
                  </a:lnTo>
                  <a:lnTo>
                    <a:pt x="346773" y="398919"/>
                  </a:lnTo>
                  <a:lnTo>
                    <a:pt x="347774" y="398016"/>
                  </a:lnTo>
                  <a:lnTo>
                    <a:pt x="348775" y="396997"/>
                  </a:lnTo>
                  <a:lnTo>
                    <a:pt x="349776" y="395865"/>
                  </a:lnTo>
                  <a:lnTo>
                    <a:pt x="351779" y="393271"/>
                  </a:lnTo>
                  <a:lnTo>
                    <a:pt x="353782" y="390279"/>
                  </a:lnTo>
                  <a:lnTo>
                    <a:pt x="357787" y="383314"/>
                  </a:lnTo>
                  <a:lnTo>
                    <a:pt x="361789" y="375513"/>
                  </a:lnTo>
                  <a:lnTo>
                    <a:pt x="366154" y="366873"/>
                  </a:lnTo>
                  <a:lnTo>
                    <a:pt x="368336" y="362795"/>
                  </a:lnTo>
                  <a:lnTo>
                    <a:pt x="370515" y="359052"/>
                  </a:lnTo>
                  <a:lnTo>
                    <a:pt x="372697" y="355769"/>
                  </a:lnTo>
                  <a:lnTo>
                    <a:pt x="373787" y="354338"/>
                  </a:lnTo>
                  <a:lnTo>
                    <a:pt x="374880" y="353065"/>
                  </a:lnTo>
                  <a:lnTo>
                    <a:pt x="375969" y="351964"/>
                  </a:lnTo>
                  <a:lnTo>
                    <a:pt x="376516" y="351484"/>
                  </a:lnTo>
                  <a:lnTo>
                    <a:pt x="377058" y="351051"/>
                  </a:lnTo>
                  <a:lnTo>
                    <a:pt x="377605" y="350663"/>
                  </a:lnTo>
                  <a:lnTo>
                    <a:pt x="378152" y="350331"/>
                  </a:lnTo>
                  <a:lnTo>
                    <a:pt x="378423" y="350181"/>
                  </a:lnTo>
                  <a:lnTo>
                    <a:pt x="378694" y="350046"/>
                  </a:lnTo>
                  <a:lnTo>
                    <a:pt x="378969" y="349923"/>
                  </a:lnTo>
                  <a:lnTo>
                    <a:pt x="379241" y="349815"/>
                  </a:lnTo>
                  <a:lnTo>
                    <a:pt x="379516" y="349721"/>
                  </a:lnTo>
                  <a:lnTo>
                    <a:pt x="379787" y="349639"/>
                  </a:lnTo>
                  <a:lnTo>
                    <a:pt x="380059" y="349571"/>
                  </a:lnTo>
                  <a:lnTo>
                    <a:pt x="380334" y="349516"/>
                  </a:lnTo>
                  <a:lnTo>
                    <a:pt x="380605" y="349476"/>
                  </a:lnTo>
                  <a:lnTo>
                    <a:pt x="380877" y="349450"/>
                  </a:lnTo>
                  <a:lnTo>
                    <a:pt x="381152" y="349439"/>
                  </a:lnTo>
                  <a:lnTo>
                    <a:pt x="381423" y="349441"/>
                  </a:lnTo>
                  <a:lnTo>
                    <a:pt x="381695" y="349456"/>
                  </a:lnTo>
                  <a:lnTo>
                    <a:pt x="381970" y="349489"/>
                  </a:lnTo>
                  <a:lnTo>
                    <a:pt x="382241" y="349533"/>
                  </a:lnTo>
                  <a:lnTo>
                    <a:pt x="382513" y="349595"/>
                  </a:lnTo>
                  <a:lnTo>
                    <a:pt x="382788" y="349670"/>
                  </a:lnTo>
                  <a:lnTo>
                    <a:pt x="383059" y="349758"/>
                  </a:lnTo>
                  <a:lnTo>
                    <a:pt x="383331" y="349864"/>
                  </a:lnTo>
                  <a:lnTo>
                    <a:pt x="383606" y="349983"/>
                  </a:lnTo>
                  <a:lnTo>
                    <a:pt x="383877" y="350115"/>
                  </a:lnTo>
                  <a:lnTo>
                    <a:pt x="384149" y="350264"/>
                  </a:lnTo>
                  <a:lnTo>
                    <a:pt x="384424" y="350427"/>
                  </a:lnTo>
                  <a:lnTo>
                    <a:pt x="384695" y="350606"/>
                  </a:lnTo>
                  <a:lnTo>
                    <a:pt x="385242" y="351009"/>
                  </a:lnTo>
                  <a:lnTo>
                    <a:pt x="385784" y="351469"/>
                  </a:lnTo>
                  <a:lnTo>
                    <a:pt x="386331" y="351991"/>
                  </a:lnTo>
                  <a:lnTo>
                    <a:pt x="386878" y="352572"/>
                  </a:lnTo>
                  <a:lnTo>
                    <a:pt x="387967" y="353913"/>
                  </a:lnTo>
                  <a:lnTo>
                    <a:pt x="389056" y="355487"/>
                  </a:lnTo>
                  <a:lnTo>
                    <a:pt x="390149" y="357288"/>
                  </a:lnTo>
                  <a:lnTo>
                    <a:pt x="392332" y="361549"/>
                  </a:lnTo>
                  <a:lnTo>
                    <a:pt x="394510" y="366618"/>
                  </a:lnTo>
                  <a:lnTo>
                    <a:pt x="396693" y="372389"/>
                  </a:lnTo>
                  <a:lnTo>
                    <a:pt x="401373" y="386511"/>
                  </a:lnTo>
                  <a:lnTo>
                    <a:pt x="406057" y="401629"/>
                  </a:lnTo>
                  <a:lnTo>
                    <a:pt x="408397" y="408966"/>
                  </a:lnTo>
                  <a:lnTo>
                    <a:pt x="410737" y="415816"/>
                  </a:lnTo>
                  <a:lnTo>
                    <a:pt x="413081" y="421930"/>
                  </a:lnTo>
                  <a:lnTo>
                    <a:pt x="415421" y="427067"/>
                  </a:lnTo>
                  <a:lnTo>
                    <a:pt x="416591" y="429199"/>
                  </a:lnTo>
                  <a:lnTo>
                    <a:pt x="417761" y="431006"/>
                  </a:lnTo>
                  <a:lnTo>
                    <a:pt x="418348" y="431782"/>
                  </a:lnTo>
                  <a:lnTo>
                    <a:pt x="418931" y="432466"/>
                  </a:lnTo>
                  <a:lnTo>
                    <a:pt x="419518" y="433059"/>
                  </a:lnTo>
                  <a:lnTo>
                    <a:pt x="419808" y="433321"/>
                  </a:lnTo>
                  <a:lnTo>
                    <a:pt x="420102" y="433556"/>
                  </a:lnTo>
                  <a:lnTo>
                    <a:pt x="420395" y="433770"/>
                  </a:lnTo>
                  <a:lnTo>
                    <a:pt x="420688" y="433959"/>
                  </a:lnTo>
                  <a:lnTo>
                    <a:pt x="420982" y="434122"/>
                  </a:lnTo>
                  <a:lnTo>
                    <a:pt x="421129" y="434195"/>
                  </a:lnTo>
                  <a:lnTo>
                    <a:pt x="421272" y="434261"/>
                  </a:lnTo>
                  <a:lnTo>
                    <a:pt x="421418" y="434322"/>
                  </a:lnTo>
                  <a:lnTo>
                    <a:pt x="421565" y="434375"/>
                  </a:lnTo>
                  <a:lnTo>
                    <a:pt x="421712" y="434422"/>
                  </a:lnTo>
                  <a:lnTo>
                    <a:pt x="421858" y="434463"/>
                  </a:lnTo>
                  <a:lnTo>
                    <a:pt x="422005" y="434499"/>
                  </a:lnTo>
                  <a:lnTo>
                    <a:pt x="422152" y="434527"/>
                  </a:lnTo>
                  <a:lnTo>
                    <a:pt x="422299" y="434547"/>
                  </a:lnTo>
                  <a:lnTo>
                    <a:pt x="422445" y="434562"/>
                  </a:lnTo>
                  <a:lnTo>
                    <a:pt x="422588" y="434571"/>
                  </a:lnTo>
                  <a:lnTo>
                    <a:pt x="422735" y="434573"/>
                  </a:lnTo>
                  <a:lnTo>
                    <a:pt x="422882" y="434571"/>
                  </a:lnTo>
                  <a:lnTo>
                    <a:pt x="423029" y="434560"/>
                  </a:lnTo>
                  <a:lnTo>
                    <a:pt x="423175" y="434543"/>
                  </a:lnTo>
                  <a:lnTo>
                    <a:pt x="423322" y="434518"/>
                  </a:lnTo>
                  <a:lnTo>
                    <a:pt x="423469" y="434488"/>
                  </a:lnTo>
                  <a:lnTo>
                    <a:pt x="423615" y="434450"/>
                  </a:lnTo>
                  <a:lnTo>
                    <a:pt x="423758" y="434406"/>
                  </a:lnTo>
                  <a:lnTo>
                    <a:pt x="423905" y="434358"/>
                  </a:lnTo>
                  <a:lnTo>
                    <a:pt x="424052" y="434300"/>
                  </a:lnTo>
                  <a:lnTo>
                    <a:pt x="424199" y="434237"/>
                  </a:lnTo>
                  <a:lnTo>
                    <a:pt x="424345" y="434166"/>
                  </a:lnTo>
                  <a:lnTo>
                    <a:pt x="424492" y="434089"/>
                  </a:lnTo>
                  <a:lnTo>
                    <a:pt x="424785" y="433915"/>
                  </a:lnTo>
                  <a:lnTo>
                    <a:pt x="425079" y="433713"/>
                  </a:lnTo>
                  <a:lnTo>
                    <a:pt x="425369" y="433484"/>
                  </a:lnTo>
                  <a:lnTo>
                    <a:pt x="425662" y="433230"/>
                  </a:lnTo>
                  <a:lnTo>
                    <a:pt x="425956" y="432946"/>
                  </a:lnTo>
                  <a:lnTo>
                    <a:pt x="426539" y="432301"/>
                  </a:lnTo>
                  <a:lnTo>
                    <a:pt x="427126" y="431546"/>
                  </a:lnTo>
                  <a:lnTo>
                    <a:pt x="427712" y="430685"/>
                  </a:lnTo>
                  <a:lnTo>
                    <a:pt x="428296" y="429714"/>
                  </a:lnTo>
                  <a:lnTo>
                    <a:pt x="429466" y="427453"/>
                  </a:lnTo>
                  <a:lnTo>
                    <a:pt x="430636" y="424773"/>
                  </a:lnTo>
                  <a:lnTo>
                    <a:pt x="431806" y="421682"/>
                  </a:lnTo>
                  <a:lnTo>
                    <a:pt x="432976" y="418198"/>
                  </a:lnTo>
                  <a:lnTo>
                    <a:pt x="434150" y="414341"/>
                  </a:lnTo>
                  <a:lnTo>
                    <a:pt x="436321" y="406260"/>
                  </a:lnTo>
                  <a:lnTo>
                    <a:pt x="438496" y="397138"/>
                  </a:lnTo>
                  <a:lnTo>
                    <a:pt x="440668" y="387187"/>
                  </a:lnTo>
                  <a:lnTo>
                    <a:pt x="442843" y="376652"/>
                  </a:lnTo>
                  <a:lnTo>
                    <a:pt x="447189" y="354935"/>
                  </a:lnTo>
                  <a:lnTo>
                    <a:pt x="449364" y="344355"/>
                  </a:lnTo>
                  <a:lnTo>
                    <a:pt x="451539" y="334369"/>
                  </a:lnTo>
                  <a:lnTo>
                    <a:pt x="453711" y="325289"/>
                  </a:lnTo>
                  <a:lnTo>
                    <a:pt x="454800" y="321182"/>
                  </a:lnTo>
                  <a:lnTo>
                    <a:pt x="455886" y="317411"/>
                  </a:lnTo>
                  <a:lnTo>
                    <a:pt x="456971" y="314009"/>
                  </a:lnTo>
                  <a:lnTo>
                    <a:pt x="458061" y="311005"/>
                  </a:lnTo>
                  <a:lnTo>
                    <a:pt x="459147" y="308434"/>
                  </a:lnTo>
                  <a:lnTo>
                    <a:pt x="460232" y="306318"/>
                  </a:lnTo>
                  <a:lnTo>
                    <a:pt x="460775" y="305439"/>
                  </a:lnTo>
                  <a:lnTo>
                    <a:pt x="461318" y="304684"/>
                  </a:lnTo>
                  <a:lnTo>
                    <a:pt x="461593" y="304351"/>
                  </a:lnTo>
                  <a:lnTo>
                    <a:pt x="461864" y="304054"/>
                  </a:lnTo>
                  <a:lnTo>
                    <a:pt x="462136" y="303786"/>
                  </a:lnTo>
                  <a:lnTo>
                    <a:pt x="462407" y="303552"/>
                  </a:lnTo>
                  <a:lnTo>
                    <a:pt x="462543" y="303446"/>
                  </a:lnTo>
                  <a:lnTo>
                    <a:pt x="462679" y="303350"/>
                  </a:lnTo>
                  <a:lnTo>
                    <a:pt x="462814" y="303261"/>
                  </a:lnTo>
                  <a:lnTo>
                    <a:pt x="462950" y="303180"/>
                  </a:lnTo>
                  <a:lnTo>
                    <a:pt x="463086" y="303107"/>
                  </a:lnTo>
                  <a:lnTo>
                    <a:pt x="463222" y="303043"/>
                  </a:lnTo>
                  <a:lnTo>
                    <a:pt x="463357" y="302988"/>
                  </a:lnTo>
                  <a:lnTo>
                    <a:pt x="463493" y="302942"/>
                  </a:lnTo>
                  <a:lnTo>
                    <a:pt x="463563" y="302920"/>
                  </a:lnTo>
                  <a:lnTo>
                    <a:pt x="463629" y="302903"/>
                  </a:lnTo>
                  <a:lnTo>
                    <a:pt x="463698" y="302885"/>
                  </a:lnTo>
                  <a:lnTo>
                    <a:pt x="463764" y="302872"/>
                  </a:lnTo>
                  <a:lnTo>
                    <a:pt x="463834" y="302861"/>
                  </a:lnTo>
                  <a:lnTo>
                    <a:pt x="463900" y="302850"/>
                  </a:lnTo>
                  <a:lnTo>
                    <a:pt x="463970" y="302841"/>
                  </a:lnTo>
                  <a:lnTo>
                    <a:pt x="464036" y="302837"/>
                  </a:lnTo>
                  <a:lnTo>
                    <a:pt x="464106" y="302832"/>
                  </a:lnTo>
                  <a:lnTo>
                    <a:pt x="464172" y="302832"/>
                  </a:lnTo>
                  <a:lnTo>
                    <a:pt x="464241" y="302832"/>
                  </a:lnTo>
                  <a:lnTo>
                    <a:pt x="464307" y="302834"/>
                  </a:lnTo>
                  <a:lnTo>
                    <a:pt x="464377" y="302839"/>
                  </a:lnTo>
                  <a:lnTo>
                    <a:pt x="464443" y="302845"/>
                  </a:lnTo>
                  <a:lnTo>
                    <a:pt x="464513" y="302856"/>
                  </a:lnTo>
                  <a:lnTo>
                    <a:pt x="464579" y="302867"/>
                  </a:lnTo>
                  <a:lnTo>
                    <a:pt x="464648" y="302881"/>
                  </a:lnTo>
                  <a:lnTo>
                    <a:pt x="464714" y="302896"/>
                  </a:lnTo>
                  <a:lnTo>
                    <a:pt x="464784" y="302914"/>
                  </a:lnTo>
                  <a:lnTo>
                    <a:pt x="464850" y="302933"/>
                  </a:lnTo>
                  <a:lnTo>
                    <a:pt x="464986" y="302980"/>
                  </a:lnTo>
                  <a:lnTo>
                    <a:pt x="465125" y="303035"/>
                  </a:lnTo>
                  <a:lnTo>
                    <a:pt x="465261" y="303099"/>
                  </a:lnTo>
                  <a:lnTo>
                    <a:pt x="465397" y="303169"/>
                  </a:lnTo>
                  <a:lnTo>
                    <a:pt x="465532" y="303250"/>
                  </a:lnTo>
                  <a:lnTo>
                    <a:pt x="465668" y="303341"/>
                  </a:lnTo>
                  <a:lnTo>
                    <a:pt x="465804" y="303438"/>
                  </a:lnTo>
                  <a:lnTo>
                    <a:pt x="465940" y="303545"/>
                  </a:lnTo>
                  <a:lnTo>
                    <a:pt x="466211" y="303783"/>
                  </a:lnTo>
                  <a:lnTo>
                    <a:pt x="466482" y="304059"/>
                  </a:lnTo>
                  <a:lnTo>
                    <a:pt x="466754" y="304369"/>
                  </a:lnTo>
                  <a:lnTo>
                    <a:pt x="467297" y="305093"/>
                  </a:lnTo>
                  <a:lnTo>
                    <a:pt x="467839" y="305957"/>
                  </a:lnTo>
                  <a:lnTo>
                    <a:pt x="468382" y="306961"/>
                  </a:lnTo>
                  <a:lnTo>
                    <a:pt x="468929" y="308106"/>
                  </a:lnTo>
                  <a:lnTo>
                    <a:pt x="470103" y="311052"/>
                  </a:lnTo>
                  <a:lnTo>
                    <a:pt x="471276" y="314638"/>
                  </a:lnTo>
                  <a:lnTo>
                    <a:pt x="472450" y="318848"/>
                  </a:lnTo>
                  <a:lnTo>
                    <a:pt x="473624" y="323664"/>
                  </a:lnTo>
                  <a:lnTo>
                    <a:pt x="474801" y="329056"/>
                  </a:lnTo>
                  <a:lnTo>
                    <a:pt x="475975" y="334995"/>
                  </a:lnTo>
                  <a:lnTo>
                    <a:pt x="477149" y="341444"/>
                  </a:lnTo>
                  <a:lnTo>
                    <a:pt x="478322" y="348360"/>
                  </a:lnTo>
                  <a:lnTo>
                    <a:pt x="479496" y="355696"/>
                  </a:lnTo>
                  <a:lnTo>
                    <a:pt x="480670" y="363405"/>
                  </a:lnTo>
                  <a:lnTo>
                    <a:pt x="483021" y="379712"/>
                  </a:lnTo>
                  <a:lnTo>
                    <a:pt x="485368" y="396796"/>
                  </a:lnTo>
                  <a:lnTo>
                    <a:pt x="487716" y="414131"/>
                  </a:lnTo>
                  <a:lnTo>
                    <a:pt x="490067" y="431156"/>
                  </a:lnTo>
                  <a:lnTo>
                    <a:pt x="491241" y="439376"/>
                  </a:lnTo>
                  <a:lnTo>
                    <a:pt x="492415" y="447302"/>
                  </a:lnTo>
                  <a:lnTo>
                    <a:pt x="493588" y="454870"/>
                  </a:lnTo>
                  <a:lnTo>
                    <a:pt x="494762" y="462004"/>
                  </a:lnTo>
                  <a:lnTo>
                    <a:pt x="495936" y="468643"/>
                  </a:lnTo>
                  <a:lnTo>
                    <a:pt x="497113" y="474720"/>
                  </a:lnTo>
                  <a:lnTo>
                    <a:pt x="498287" y="480174"/>
                  </a:lnTo>
                  <a:lnTo>
                    <a:pt x="498874" y="482651"/>
                  </a:lnTo>
                  <a:lnTo>
                    <a:pt x="499461" y="484952"/>
                  </a:lnTo>
                  <a:lnTo>
                    <a:pt x="500048" y="487068"/>
                  </a:lnTo>
                  <a:lnTo>
                    <a:pt x="500634" y="488997"/>
                  </a:lnTo>
                  <a:lnTo>
                    <a:pt x="501221" y="490730"/>
                  </a:lnTo>
                  <a:lnTo>
                    <a:pt x="501808" y="492262"/>
                  </a:lnTo>
                  <a:lnTo>
                    <a:pt x="502395" y="493592"/>
                  </a:lnTo>
                  <a:lnTo>
                    <a:pt x="502982" y="494708"/>
                  </a:lnTo>
                  <a:lnTo>
                    <a:pt x="503275" y="495188"/>
                  </a:lnTo>
                  <a:lnTo>
                    <a:pt x="503569" y="495613"/>
                  </a:lnTo>
                  <a:lnTo>
                    <a:pt x="503862" y="495983"/>
                  </a:lnTo>
                  <a:lnTo>
                    <a:pt x="504159" y="496300"/>
                  </a:lnTo>
                  <a:lnTo>
                    <a:pt x="504306" y="496437"/>
                  </a:lnTo>
                  <a:lnTo>
                    <a:pt x="504453" y="496560"/>
                  </a:lnTo>
                  <a:lnTo>
                    <a:pt x="504599" y="496668"/>
                  </a:lnTo>
                  <a:lnTo>
                    <a:pt x="504746" y="496765"/>
                  </a:lnTo>
                  <a:lnTo>
                    <a:pt x="504819" y="496807"/>
                  </a:lnTo>
                  <a:lnTo>
                    <a:pt x="504893" y="496844"/>
                  </a:lnTo>
                  <a:lnTo>
                    <a:pt x="504966" y="496879"/>
                  </a:lnTo>
                  <a:lnTo>
                    <a:pt x="505040" y="496912"/>
                  </a:lnTo>
                  <a:lnTo>
                    <a:pt x="505113" y="496941"/>
                  </a:lnTo>
                  <a:lnTo>
                    <a:pt x="505186" y="496965"/>
                  </a:lnTo>
                  <a:lnTo>
                    <a:pt x="505260" y="496985"/>
                  </a:lnTo>
                  <a:lnTo>
                    <a:pt x="505333" y="497003"/>
                  </a:lnTo>
                  <a:lnTo>
                    <a:pt x="505406" y="497018"/>
                  </a:lnTo>
                  <a:lnTo>
                    <a:pt x="505480" y="497029"/>
                  </a:lnTo>
                  <a:lnTo>
                    <a:pt x="505553" y="497036"/>
                  </a:lnTo>
                  <a:lnTo>
                    <a:pt x="505626" y="497038"/>
                  </a:lnTo>
                  <a:lnTo>
                    <a:pt x="505700" y="497038"/>
                  </a:lnTo>
                  <a:lnTo>
                    <a:pt x="505773" y="497034"/>
                  </a:lnTo>
                  <a:lnTo>
                    <a:pt x="505846" y="497027"/>
                  </a:lnTo>
                  <a:lnTo>
                    <a:pt x="505920" y="497016"/>
                  </a:lnTo>
                  <a:lnTo>
                    <a:pt x="505993" y="497000"/>
                  </a:lnTo>
                  <a:lnTo>
                    <a:pt x="506067" y="496983"/>
                  </a:lnTo>
                  <a:lnTo>
                    <a:pt x="506140" y="496961"/>
                  </a:lnTo>
                  <a:lnTo>
                    <a:pt x="506213" y="496937"/>
                  </a:lnTo>
                  <a:lnTo>
                    <a:pt x="506287" y="496908"/>
                  </a:lnTo>
                  <a:lnTo>
                    <a:pt x="506360" y="496875"/>
                  </a:lnTo>
                  <a:lnTo>
                    <a:pt x="506433" y="496838"/>
                  </a:lnTo>
                  <a:lnTo>
                    <a:pt x="506507" y="496798"/>
                  </a:lnTo>
                  <a:lnTo>
                    <a:pt x="506584" y="496752"/>
                  </a:lnTo>
                  <a:lnTo>
                    <a:pt x="506664" y="496701"/>
                  </a:lnTo>
                  <a:lnTo>
                    <a:pt x="506822" y="496587"/>
                  </a:lnTo>
                  <a:lnTo>
                    <a:pt x="506980" y="496454"/>
                  </a:lnTo>
                  <a:lnTo>
                    <a:pt x="507138" y="496307"/>
                  </a:lnTo>
                  <a:lnTo>
                    <a:pt x="507295" y="496142"/>
                  </a:lnTo>
                  <a:lnTo>
                    <a:pt x="507453" y="495961"/>
                  </a:lnTo>
                  <a:lnTo>
                    <a:pt x="507768" y="495547"/>
                  </a:lnTo>
                  <a:lnTo>
                    <a:pt x="508084" y="495067"/>
                  </a:lnTo>
                  <a:lnTo>
                    <a:pt x="508399" y="494519"/>
                  </a:lnTo>
                  <a:lnTo>
                    <a:pt x="509030" y="493220"/>
                  </a:lnTo>
                  <a:lnTo>
                    <a:pt x="509661" y="491652"/>
                  </a:lnTo>
                  <a:lnTo>
                    <a:pt x="510288" y="489814"/>
                  </a:lnTo>
                  <a:lnTo>
                    <a:pt x="510919" y="487709"/>
                  </a:lnTo>
                  <a:lnTo>
                    <a:pt x="511550" y="485339"/>
                  </a:lnTo>
                  <a:lnTo>
                    <a:pt x="512181" y="482708"/>
                  </a:lnTo>
                  <a:lnTo>
                    <a:pt x="512812" y="479817"/>
                  </a:lnTo>
                  <a:lnTo>
                    <a:pt x="513443" y="476673"/>
                  </a:lnTo>
                  <a:lnTo>
                    <a:pt x="514074" y="473278"/>
                  </a:lnTo>
                  <a:lnTo>
                    <a:pt x="514705" y="469638"/>
                  </a:lnTo>
                  <a:lnTo>
                    <a:pt x="515335" y="465761"/>
                  </a:lnTo>
                  <a:lnTo>
                    <a:pt x="515966" y="461650"/>
                  </a:lnTo>
                  <a:lnTo>
                    <a:pt x="516597" y="457316"/>
                  </a:lnTo>
                  <a:lnTo>
                    <a:pt x="517228" y="452765"/>
                  </a:lnTo>
                  <a:lnTo>
                    <a:pt x="517859" y="448005"/>
                  </a:lnTo>
                  <a:lnTo>
                    <a:pt x="518486" y="443046"/>
                  </a:lnTo>
                  <a:lnTo>
                    <a:pt x="519117" y="437896"/>
                  </a:lnTo>
                  <a:lnTo>
                    <a:pt x="520379" y="427072"/>
                  </a:lnTo>
                  <a:lnTo>
                    <a:pt x="521641" y="415613"/>
                  </a:lnTo>
                  <a:lnTo>
                    <a:pt x="522902" y="403620"/>
                  </a:lnTo>
                  <a:lnTo>
                    <a:pt x="524164" y="391193"/>
                  </a:lnTo>
                  <a:lnTo>
                    <a:pt x="526684" y="365466"/>
                  </a:lnTo>
                  <a:lnTo>
                    <a:pt x="529207" y="339354"/>
                  </a:lnTo>
                  <a:lnTo>
                    <a:pt x="530469" y="326454"/>
                  </a:lnTo>
                  <a:lnTo>
                    <a:pt x="531731" y="313824"/>
                  </a:lnTo>
                  <a:lnTo>
                    <a:pt x="532993" y="301586"/>
                  </a:lnTo>
                  <a:lnTo>
                    <a:pt x="534255" y="289859"/>
                  </a:lnTo>
                  <a:lnTo>
                    <a:pt x="535513" y="278768"/>
                  </a:lnTo>
                  <a:lnTo>
                    <a:pt x="536144" y="273495"/>
                  </a:lnTo>
                  <a:lnTo>
                    <a:pt x="536774" y="268424"/>
                  </a:lnTo>
                  <a:lnTo>
                    <a:pt x="537405" y="263566"/>
                  </a:lnTo>
                  <a:lnTo>
                    <a:pt x="538036" y="258938"/>
                  </a:lnTo>
                  <a:lnTo>
                    <a:pt x="538667" y="254550"/>
                  </a:lnTo>
                  <a:lnTo>
                    <a:pt x="539298" y="250417"/>
                  </a:lnTo>
                  <a:lnTo>
                    <a:pt x="539929" y="246548"/>
                  </a:lnTo>
                  <a:lnTo>
                    <a:pt x="540560" y="242955"/>
                  </a:lnTo>
                  <a:lnTo>
                    <a:pt x="541191" y="239650"/>
                  </a:lnTo>
                  <a:lnTo>
                    <a:pt x="541821" y="236644"/>
                  </a:lnTo>
                  <a:lnTo>
                    <a:pt x="542452" y="233945"/>
                  </a:lnTo>
                  <a:lnTo>
                    <a:pt x="543080" y="231562"/>
                  </a:lnTo>
                  <a:lnTo>
                    <a:pt x="543710" y="229506"/>
                  </a:lnTo>
                  <a:lnTo>
                    <a:pt x="544341" y="227782"/>
                  </a:lnTo>
                  <a:lnTo>
                    <a:pt x="544972" y="226397"/>
                  </a:lnTo>
                  <a:lnTo>
                    <a:pt x="545288" y="225835"/>
                  </a:lnTo>
                  <a:lnTo>
                    <a:pt x="545603" y="225360"/>
                  </a:lnTo>
                  <a:lnTo>
                    <a:pt x="545761" y="225155"/>
                  </a:lnTo>
                  <a:lnTo>
                    <a:pt x="545919" y="224972"/>
                  </a:lnTo>
                  <a:lnTo>
                    <a:pt x="546076" y="224812"/>
                  </a:lnTo>
                  <a:lnTo>
                    <a:pt x="546234" y="224673"/>
                  </a:lnTo>
                  <a:lnTo>
                    <a:pt x="546311" y="224611"/>
                  </a:lnTo>
                  <a:lnTo>
                    <a:pt x="546392" y="224556"/>
                  </a:lnTo>
                  <a:lnTo>
                    <a:pt x="546469" y="224506"/>
                  </a:lnTo>
                  <a:lnTo>
                    <a:pt x="546549" y="224464"/>
                  </a:lnTo>
                  <a:lnTo>
                    <a:pt x="546626" y="224424"/>
                  </a:lnTo>
                  <a:lnTo>
                    <a:pt x="546707" y="224391"/>
                  </a:lnTo>
                  <a:lnTo>
                    <a:pt x="546784" y="224365"/>
                  </a:lnTo>
                  <a:lnTo>
                    <a:pt x="546865" y="224343"/>
                  </a:lnTo>
                  <a:lnTo>
                    <a:pt x="546927" y="224329"/>
                  </a:lnTo>
                  <a:lnTo>
                    <a:pt x="546990" y="224321"/>
                  </a:lnTo>
                  <a:lnTo>
                    <a:pt x="547052" y="224314"/>
                  </a:lnTo>
                  <a:lnTo>
                    <a:pt x="547114" y="224312"/>
                  </a:lnTo>
                  <a:lnTo>
                    <a:pt x="547177" y="224312"/>
                  </a:lnTo>
                  <a:lnTo>
                    <a:pt x="547239" y="224316"/>
                  </a:lnTo>
                  <a:lnTo>
                    <a:pt x="547301" y="224325"/>
                  </a:lnTo>
                  <a:lnTo>
                    <a:pt x="547364" y="224336"/>
                  </a:lnTo>
                  <a:lnTo>
                    <a:pt x="547426" y="224351"/>
                  </a:lnTo>
                  <a:lnTo>
                    <a:pt x="547488" y="224371"/>
                  </a:lnTo>
                  <a:lnTo>
                    <a:pt x="547551" y="224393"/>
                  </a:lnTo>
                  <a:lnTo>
                    <a:pt x="547613" y="224420"/>
                  </a:lnTo>
                  <a:lnTo>
                    <a:pt x="547675" y="224448"/>
                  </a:lnTo>
                  <a:lnTo>
                    <a:pt x="547741" y="224481"/>
                  </a:lnTo>
                  <a:lnTo>
                    <a:pt x="547804" y="224519"/>
                  </a:lnTo>
                  <a:lnTo>
                    <a:pt x="547866" y="224558"/>
                  </a:lnTo>
                  <a:lnTo>
                    <a:pt x="547991" y="224651"/>
                  </a:lnTo>
                  <a:lnTo>
                    <a:pt x="548116" y="224757"/>
                  </a:lnTo>
                  <a:lnTo>
                    <a:pt x="548240" y="224875"/>
                  </a:lnTo>
                  <a:lnTo>
                    <a:pt x="548365" y="225010"/>
                  </a:lnTo>
                  <a:lnTo>
                    <a:pt x="548614" y="225322"/>
                  </a:lnTo>
                  <a:lnTo>
                    <a:pt x="548864" y="225692"/>
                  </a:lnTo>
                  <a:lnTo>
                    <a:pt x="549113" y="226119"/>
                  </a:lnTo>
                  <a:lnTo>
                    <a:pt x="549363" y="226606"/>
                  </a:lnTo>
                  <a:lnTo>
                    <a:pt x="549865" y="227751"/>
                  </a:lnTo>
                  <a:lnTo>
                    <a:pt x="550364" y="229127"/>
                  </a:lnTo>
                  <a:lnTo>
                    <a:pt x="550863" y="230732"/>
                  </a:lnTo>
                  <a:lnTo>
                    <a:pt x="551365" y="232569"/>
                  </a:lnTo>
                  <a:lnTo>
                    <a:pt x="551864" y="234636"/>
                  </a:lnTo>
                  <a:lnTo>
                    <a:pt x="552363" y="236928"/>
                  </a:lnTo>
                  <a:lnTo>
                    <a:pt x="552866" y="239447"/>
                  </a:lnTo>
                  <a:lnTo>
                    <a:pt x="553364" y="242191"/>
                  </a:lnTo>
                  <a:lnTo>
                    <a:pt x="553863" y="245155"/>
                  </a:lnTo>
                  <a:lnTo>
                    <a:pt x="554366" y="248338"/>
                  </a:lnTo>
                  <a:lnTo>
                    <a:pt x="554865" y="251736"/>
                  </a:lnTo>
                  <a:lnTo>
                    <a:pt x="555363" y="255347"/>
                  </a:lnTo>
                  <a:lnTo>
                    <a:pt x="555866" y="259165"/>
                  </a:lnTo>
                  <a:lnTo>
                    <a:pt x="556365" y="263186"/>
                  </a:lnTo>
                  <a:lnTo>
                    <a:pt x="556864" y="267406"/>
                  </a:lnTo>
                  <a:lnTo>
                    <a:pt x="557366" y="271823"/>
                  </a:lnTo>
                  <a:lnTo>
                    <a:pt x="557865" y="276430"/>
                  </a:lnTo>
                  <a:lnTo>
                    <a:pt x="558364" y="281219"/>
                  </a:lnTo>
                  <a:lnTo>
                    <a:pt x="558863" y="286186"/>
                  </a:lnTo>
                  <a:lnTo>
                    <a:pt x="559365" y="291325"/>
                  </a:lnTo>
                  <a:lnTo>
                    <a:pt x="559864" y="296632"/>
                  </a:lnTo>
                  <a:lnTo>
                    <a:pt x="560366" y="302097"/>
                  </a:lnTo>
                  <a:lnTo>
                    <a:pt x="560865" y="307716"/>
                  </a:lnTo>
                  <a:lnTo>
                    <a:pt x="561863" y="319379"/>
                  </a:lnTo>
                  <a:lnTo>
                    <a:pt x="562864" y="331562"/>
                  </a:lnTo>
                  <a:lnTo>
                    <a:pt x="563866" y="344203"/>
                  </a:lnTo>
                  <a:lnTo>
                    <a:pt x="564863" y="357231"/>
                  </a:lnTo>
                  <a:lnTo>
                    <a:pt x="565865" y="370577"/>
                  </a:lnTo>
                  <a:lnTo>
                    <a:pt x="566866" y="384164"/>
                  </a:lnTo>
                  <a:lnTo>
                    <a:pt x="568865" y="411764"/>
                  </a:lnTo>
                  <a:lnTo>
                    <a:pt x="570864" y="439398"/>
                  </a:lnTo>
                  <a:lnTo>
                    <a:pt x="571865" y="453025"/>
                  </a:lnTo>
                  <a:lnTo>
                    <a:pt x="572863" y="466419"/>
                  </a:lnTo>
                  <a:lnTo>
                    <a:pt x="573864" y="479496"/>
                  </a:lnTo>
                  <a:lnTo>
                    <a:pt x="574866" y="492176"/>
                  </a:lnTo>
                  <a:lnTo>
                    <a:pt x="575863" y="504383"/>
                  </a:lnTo>
                  <a:lnTo>
                    <a:pt x="576366" y="510282"/>
                  </a:lnTo>
                  <a:lnTo>
                    <a:pt x="576865" y="516036"/>
                  </a:lnTo>
                  <a:lnTo>
                    <a:pt x="577364" y="521630"/>
                  </a:lnTo>
                  <a:lnTo>
                    <a:pt x="577866" y="527060"/>
                  </a:lnTo>
                  <a:lnTo>
                    <a:pt x="578365" y="532314"/>
                  </a:lnTo>
                  <a:lnTo>
                    <a:pt x="578864" y="537385"/>
                  </a:lnTo>
                  <a:lnTo>
                    <a:pt x="579473" y="543275"/>
                  </a:lnTo>
                  <a:lnTo>
                    <a:pt x="580078" y="548867"/>
                  </a:lnTo>
                  <a:lnTo>
                    <a:pt x="580683" y="554147"/>
                  </a:lnTo>
                  <a:lnTo>
                    <a:pt x="581288" y="559104"/>
                  </a:lnTo>
                  <a:lnTo>
                    <a:pt x="581897" y="563721"/>
                  </a:lnTo>
                  <a:lnTo>
                    <a:pt x="582502" y="567988"/>
                  </a:lnTo>
                  <a:lnTo>
                    <a:pt x="582807" y="569988"/>
                  </a:lnTo>
                  <a:lnTo>
                    <a:pt x="583108" y="571894"/>
                  </a:lnTo>
                  <a:lnTo>
                    <a:pt x="583412" y="573707"/>
                  </a:lnTo>
                  <a:lnTo>
                    <a:pt x="583716" y="575424"/>
                  </a:lnTo>
                  <a:lnTo>
                    <a:pt x="584017" y="577047"/>
                  </a:lnTo>
                  <a:lnTo>
                    <a:pt x="584322" y="578573"/>
                  </a:lnTo>
                  <a:lnTo>
                    <a:pt x="584626" y="579999"/>
                  </a:lnTo>
                  <a:lnTo>
                    <a:pt x="584927" y="581327"/>
                  </a:lnTo>
                  <a:lnTo>
                    <a:pt x="585231" y="582554"/>
                  </a:lnTo>
                  <a:lnTo>
                    <a:pt x="585532" y="583681"/>
                  </a:lnTo>
                  <a:lnTo>
                    <a:pt x="585836" y="584703"/>
                  </a:lnTo>
                  <a:lnTo>
                    <a:pt x="586141" y="585623"/>
                  </a:lnTo>
                  <a:lnTo>
                    <a:pt x="586442" y="586438"/>
                  </a:lnTo>
                  <a:lnTo>
                    <a:pt x="586746" y="587149"/>
                  </a:lnTo>
                  <a:lnTo>
                    <a:pt x="587051" y="587752"/>
                  </a:lnTo>
                  <a:lnTo>
                    <a:pt x="587351" y="588252"/>
                  </a:lnTo>
                  <a:lnTo>
                    <a:pt x="587505" y="588461"/>
                  </a:lnTo>
                  <a:lnTo>
                    <a:pt x="587656" y="588642"/>
                  </a:lnTo>
                  <a:lnTo>
                    <a:pt x="587806" y="588798"/>
                  </a:lnTo>
                  <a:lnTo>
                    <a:pt x="587883" y="588864"/>
                  </a:lnTo>
                  <a:lnTo>
                    <a:pt x="587960" y="588926"/>
                  </a:lnTo>
                  <a:lnTo>
                    <a:pt x="588034" y="588979"/>
                  </a:lnTo>
                  <a:lnTo>
                    <a:pt x="588111" y="589027"/>
                  </a:lnTo>
                  <a:lnTo>
                    <a:pt x="588188" y="589067"/>
                  </a:lnTo>
                  <a:lnTo>
                    <a:pt x="588261" y="589100"/>
                  </a:lnTo>
                  <a:lnTo>
                    <a:pt x="588338" y="589126"/>
                  </a:lnTo>
                  <a:lnTo>
                    <a:pt x="588415" y="589146"/>
                  </a:lnTo>
                  <a:lnTo>
                    <a:pt x="588488" y="589159"/>
                  </a:lnTo>
                  <a:lnTo>
                    <a:pt x="588565" y="589166"/>
                  </a:lnTo>
                  <a:lnTo>
                    <a:pt x="588642" y="589166"/>
                  </a:lnTo>
                  <a:lnTo>
                    <a:pt x="588716" y="589159"/>
                  </a:lnTo>
                  <a:lnTo>
                    <a:pt x="588793" y="589144"/>
                  </a:lnTo>
                  <a:lnTo>
                    <a:pt x="588870" y="589124"/>
                  </a:lnTo>
                  <a:lnTo>
                    <a:pt x="588943" y="589095"/>
                  </a:lnTo>
                  <a:lnTo>
                    <a:pt x="589020" y="589060"/>
                  </a:lnTo>
                  <a:lnTo>
                    <a:pt x="589094" y="589018"/>
                  </a:lnTo>
                  <a:lnTo>
                    <a:pt x="589171" y="588970"/>
                  </a:lnTo>
                  <a:lnTo>
                    <a:pt x="589248" y="588915"/>
                  </a:lnTo>
                  <a:lnTo>
                    <a:pt x="589321" y="588853"/>
                  </a:lnTo>
                  <a:lnTo>
                    <a:pt x="589398" y="588785"/>
                  </a:lnTo>
                  <a:lnTo>
                    <a:pt x="589475" y="588708"/>
                  </a:lnTo>
                  <a:lnTo>
                    <a:pt x="589625" y="588536"/>
                  </a:lnTo>
                  <a:lnTo>
                    <a:pt x="589780" y="588336"/>
                  </a:lnTo>
                  <a:lnTo>
                    <a:pt x="589930" y="588107"/>
                  </a:lnTo>
                  <a:lnTo>
                    <a:pt x="590080" y="587851"/>
                  </a:lnTo>
                  <a:lnTo>
                    <a:pt x="590385" y="587259"/>
                  </a:lnTo>
                  <a:lnTo>
                    <a:pt x="590685" y="586554"/>
                  </a:lnTo>
                  <a:lnTo>
                    <a:pt x="590990" y="585740"/>
                  </a:lnTo>
                  <a:lnTo>
                    <a:pt x="591294" y="584815"/>
                  </a:lnTo>
                  <a:lnTo>
                    <a:pt x="591595" y="583780"/>
                  </a:lnTo>
                  <a:lnTo>
                    <a:pt x="591900" y="582635"/>
                  </a:lnTo>
                  <a:lnTo>
                    <a:pt x="592204" y="581378"/>
                  </a:lnTo>
                  <a:lnTo>
                    <a:pt x="592505" y="580013"/>
                  </a:lnTo>
                  <a:lnTo>
                    <a:pt x="592809" y="578537"/>
                  </a:lnTo>
                  <a:lnTo>
                    <a:pt x="593114" y="576954"/>
                  </a:lnTo>
                  <a:lnTo>
                    <a:pt x="593414" y="575263"/>
                  </a:lnTo>
                  <a:lnTo>
                    <a:pt x="593719" y="573462"/>
                  </a:lnTo>
                  <a:lnTo>
                    <a:pt x="594023" y="571555"/>
                  </a:lnTo>
                  <a:lnTo>
                    <a:pt x="594324" y="569541"/>
                  </a:lnTo>
                  <a:lnTo>
                    <a:pt x="594628" y="567420"/>
                  </a:lnTo>
                  <a:lnTo>
                    <a:pt x="594933" y="565194"/>
                  </a:lnTo>
                  <a:lnTo>
                    <a:pt x="595234" y="562865"/>
                  </a:lnTo>
                  <a:lnTo>
                    <a:pt x="595538" y="560432"/>
                  </a:lnTo>
                  <a:lnTo>
                    <a:pt x="595839" y="557895"/>
                  </a:lnTo>
                  <a:lnTo>
                    <a:pt x="596143" y="555257"/>
                  </a:lnTo>
                  <a:lnTo>
                    <a:pt x="596448" y="552518"/>
                  </a:lnTo>
                  <a:lnTo>
                    <a:pt x="596749" y="549682"/>
                  </a:lnTo>
                  <a:lnTo>
                    <a:pt x="597053" y="546745"/>
                  </a:lnTo>
                  <a:lnTo>
                    <a:pt x="597357" y="543713"/>
                  </a:lnTo>
                  <a:lnTo>
                    <a:pt x="597658" y="540584"/>
                  </a:lnTo>
                  <a:lnTo>
                    <a:pt x="597963" y="537361"/>
                  </a:lnTo>
                  <a:lnTo>
                    <a:pt x="598267" y="534044"/>
                  </a:lnTo>
                  <a:lnTo>
                    <a:pt x="598568" y="530636"/>
                  </a:lnTo>
                  <a:lnTo>
                    <a:pt x="598872" y="527137"/>
                  </a:lnTo>
                  <a:lnTo>
                    <a:pt x="599477" y="519880"/>
                  </a:lnTo>
                  <a:lnTo>
                    <a:pt x="600086" y="512279"/>
                  </a:lnTo>
                  <a:lnTo>
                    <a:pt x="600692" y="504352"/>
                  </a:lnTo>
                  <a:lnTo>
                    <a:pt x="601297" y="496113"/>
                  </a:lnTo>
                  <a:lnTo>
                    <a:pt x="601902" y="487579"/>
                  </a:lnTo>
                  <a:lnTo>
                    <a:pt x="602511" y="478763"/>
                  </a:lnTo>
                  <a:lnTo>
                    <a:pt x="603116" y="469684"/>
                  </a:lnTo>
                  <a:lnTo>
                    <a:pt x="603721" y="460359"/>
                  </a:lnTo>
                  <a:lnTo>
                    <a:pt x="604326" y="450808"/>
                  </a:lnTo>
                  <a:lnTo>
                    <a:pt x="604935" y="441047"/>
                  </a:lnTo>
                  <a:lnTo>
                    <a:pt x="605541" y="431099"/>
                  </a:lnTo>
                  <a:lnTo>
                    <a:pt x="606755" y="410714"/>
                  </a:lnTo>
                  <a:lnTo>
                    <a:pt x="607965" y="389821"/>
                  </a:lnTo>
                  <a:lnTo>
                    <a:pt x="610390" y="347202"/>
                  </a:lnTo>
                  <a:lnTo>
                    <a:pt x="611604" y="325837"/>
                  </a:lnTo>
                  <a:lnTo>
                    <a:pt x="612818" y="304675"/>
                  </a:lnTo>
                  <a:lnTo>
                    <a:pt x="614028" y="283905"/>
                  </a:lnTo>
                  <a:lnTo>
                    <a:pt x="614633" y="273721"/>
                  </a:lnTo>
                  <a:lnTo>
                    <a:pt x="615242" y="263705"/>
                  </a:lnTo>
                  <a:lnTo>
                    <a:pt x="615847" y="253876"/>
                  </a:lnTo>
                  <a:lnTo>
                    <a:pt x="616453" y="244258"/>
                  </a:lnTo>
                  <a:lnTo>
                    <a:pt x="617061" y="234872"/>
                  </a:lnTo>
                  <a:lnTo>
                    <a:pt x="617667" y="225741"/>
                  </a:lnTo>
                  <a:lnTo>
                    <a:pt x="618191" y="218063"/>
                  </a:lnTo>
                  <a:lnTo>
                    <a:pt x="618716" y="210605"/>
                  </a:lnTo>
                  <a:lnTo>
                    <a:pt x="619240" y="203379"/>
                  </a:lnTo>
                  <a:lnTo>
                    <a:pt x="619765" y="196399"/>
                  </a:lnTo>
                  <a:lnTo>
                    <a:pt x="620289" y="189674"/>
                  </a:lnTo>
                  <a:lnTo>
                    <a:pt x="620814" y="183219"/>
                  </a:lnTo>
                  <a:lnTo>
                    <a:pt x="621338" y="177045"/>
                  </a:lnTo>
                  <a:lnTo>
                    <a:pt x="621859" y="171161"/>
                  </a:lnTo>
                  <a:lnTo>
                    <a:pt x="622387" y="165582"/>
                  </a:lnTo>
                  <a:lnTo>
                    <a:pt x="622648" y="162911"/>
                  </a:lnTo>
                  <a:lnTo>
                    <a:pt x="622908" y="160317"/>
                  </a:lnTo>
                  <a:lnTo>
                    <a:pt x="623172" y="157805"/>
                  </a:lnTo>
                  <a:lnTo>
                    <a:pt x="623433" y="155374"/>
                  </a:lnTo>
                  <a:lnTo>
                    <a:pt x="623697" y="153027"/>
                  </a:lnTo>
                  <a:lnTo>
                    <a:pt x="623957" y="150766"/>
                  </a:lnTo>
                  <a:lnTo>
                    <a:pt x="624221" y="148589"/>
                  </a:lnTo>
                  <a:lnTo>
                    <a:pt x="624482" y="146499"/>
                  </a:lnTo>
                  <a:lnTo>
                    <a:pt x="624746" y="144496"/>
                  </a:lnTo>
                  <a:lnTo>
                    <a:pt x="625006" y="142583"/>
                  </a:lnTo>
                  <a:lnTo>
                    <a:pt x="625270" y="140759"/>
                  </a:lnTo>
                  <a:lnTo>
                    <a:pt x="625531" y="139025"/>
                  </a:lnTo>
                  <a:lnTo>
                    <a:pt x="625795" y="137383"/>
                  </a:lnTo>
                  <a:lnTo>
                    <a:pt x="626055" y="135834"/>
                  </a:lnTo>
                  <a:lnTo>
                    <a:pt x="626319" y="134378"/>
                  </a:lnTo>
                  <a:lnTo>
                    <a:pt x="626580" y="133016"/>
                  </a:lnTo>
                  <a:lnTo>
                    <a:pt x="626840" y="131749"/>
                  </a:lnTo>
                  <a:lnTo>
                    <a:pt x="627104" y="130577"/>
                  </a:lnTo>
                  <a:lnTo>
                    <a:pt x="627368" y="129503"/>
                  </a:lnTo>
                  <a:lnTo>
                    <a:pt x="627629" y="128524"/>
                  </a:lnTo>
                  <a:lnTo>
                    <a:pt x="627889" y="127644"/>
                  </a:lnTo>
                  <a:lnTo>
                    <a:pt x="628153" y="126862"/>
                  </a:lnTo>
                  <a:lnTo>
                    <a:pt x="628414" y="126179"/>
                  </a:lnTo>
                  <a:lnTo>
                    <a:pt x="628678" y="125595"/>
                  </a:lnTo>
                  <a:lnTo>
                    <a:pt x="628938" y="125110"/>
                  </a:lnTo>
                  <a:lnTo>
                    <a:pt x="629070" y="124906"/>
                  </a:lnTo>
                  <a:lnTo>
                    <a:pt x="629202" y="124726"/>
                  </a:lnTo>
                  <a:lnTo>
                    <a:pt x="629331" y="124572"/>
                  </a:lnTo>
                  <a:lnTo>
                    <a:pt x="629397" y="124505"/>
                  </a:lnTo>
                  <a:lnTo>
                    <a:pt x="629463" y="124443"/>
                  </a:lnTo>
                  <a:lnTo>
                    <a:pt x="629529" y="124388"/>
                  </a:lnTo>
                  <a:lnTo>
                    <a:pt x="629595" y="124339"/>
                  </a:lnTo>
                  <a:lnTo>
                    <a:pt x="629661" y="124297"/>
                  </a:lnTo>
                  <a:lnTo>
                    <a:pt x="629727" y="124261"/>
                  </a:lnTo>
                  <a:lnTo>
                    <a:pt x="629793" y="124231"/>
                  </a:lnTo>
                  <a:lnTo>
                    <a:pt x="629855" y="124208"/>
                  </a:lnTo>
                  <a:lnTo>
                    <a:pt x="629921" y="124191"/>
                  </a:lnTo>
                  <a:lnTo>
                    <a:pt x="629987" y="124180"/>
                  </a:lnTo>
                  <a:lnTo>
                    <a:pt x="630053" y="124175"/>
                  </a:lnTo>
                  <a:lnTo>
                    <a:pt x="630119" y="124177"/>
                  </a:lnTo>
                  <a:lnTo>
                    <a:pt x="630185" y="124186"/>
                  </a:lnTo>
                  <a:lnTo>
                    <a:pt x="630251" y="124200"/>
                  </a:lnTo>
                  <a:lnTo>
                    <a:pt x="630317" y="124221"/>
                  </a:lnTo>
                  <a:lnTo>
                    <a:pt x="630380" y="124249"/>
                  </a:lnTo>
                  <a:lnTo>
                    <a:pt x="630446" y="124283"/>
                  </a:lnTo>
                  <a:lnTo>
                    <a:pt x="630512" y="124323"/>
                  </a:lnTo>
                  <a:lnTo>
                    <a:pt x="630578" y="124369"/>
                  </a:lnTo>
                  <a:lnTo>
                    <a:pt x="630644" y="124422"/>
                  </a:lnTo>
                  <a:lnTo>
                    <a:pt x="630710" y="124482"/>
                  </a:lnTo>
                  <a:lnTo>
                    <a:pt x="630776" y="124547"/>
                  </a:lnTo>
                  <a:lnTo>
                    <a:pt x="630904" y="124698"/>
                  </a:lnTo>
                  <a:lnTo>
                    <a:pt x="631036" y="124874"/>
                  </a:lnTo>
                  <a:lnTo>
                    <a:pt x="631168" y="125076"/>
                  </a:lnTo>
                  <a:lnTo>
                    <a:pt x="631297" y="125303"/>
                  </a:lnTo>
                  <a:lnTo>
                    <a:pt x="631561" y="125835"/>
                  </a:lnTo>
                  <a:lnTo>
                    <a:pt x="631825" y="126469"/>
                  </a:lnTo>
                  <a:lnTo>
                    <a:pt x="632085" y="127205"/>
                  </a:lnTo>
                  <a:lnTo>
                    <a:pt x="632346" y="128044"/>
                  </a:lnTo>
                  <a:lnTo>
                    <a:pt x="632610" y="128985"/>
                  </a:lnTo>
                  <a:lnTo>
                    <a:pt x="632870" y="130028"/>
                  </a:lnTo>
                  <a:lnTo>
                    <a:pt x="633134" y="131173"/>
                  </a:lnTo>
                  <a:lnTo>
                    <a:pt x="633395" y="132420"/>
                  </a:lnTo>
                  <a:lnTo>
                    <a:pt x="633659" y="133769"/>
                  </a:lnTo>
                  <a:lnTo>
                    <a:pt x="633919" y="135219"/>
                  </a:lnTo>
                  <a:lnTo>
                    <a:pt x="634183" y="136770"/>
                  </a:lnTo>
                  <a:lnTo>
                    <a:pt x="634444" y="138421"/>
                  </a:lnTo>
                  <a:lnTo>
                    <a:pt x="634708" y="140173"/>
                  </a:lnTo>
                  <a:lnTo>
                    <a:pt x="634968" y="142024"/>
                  </a:lnTo>
                  <a:lnTo>
                    <a:pt x="635232" y="143975"/>
                  </a:lnTo>
                  <a:lnTo>
                    <a:pt x="635493" y="146024"/>
                  </a:lnTo>
                  <a:lnTo>
                    <a:pt x="635757" y="148171"/>
                  </a:lnTo>
                  <a:lnTo>
                    <a:pt x="636017" y="150416"/>
                  </a:lnTo>
                  <a:lnTo>
                    <a:pt x="636278" y="152756"/>
                  </a:lnTo>
                  <a:lnTo>
                    <a:pt x="636542" y="155193"/>
                  </a:lnTo>
                  <a:lnTo>
                    <a:pt x="636806" y="157728"/>
                  </a:lnTo>
                  <a:lnTo>
                    <a:pt x="637066" y="160354"/>
                  </a:lnTo>
                  <a:lnTo>
                    <a:pt x="637327" y="163076"/>
                  </a:lnTo>
                  <a:lnTo>
                    <a:pt x="637591" y="165890"/>
                  </a:lnTo>
                  <a:lnTo>
                    <a:pt x="637851" y="168796"/>
                  </a:lnTo>
                  <a:lnTo>
                    <a:pt x="638115" y="171793"/>
                  </a:lnTo>
                  <a:lnTo>
                    <a:pt x="638376" y="174880"/>
                  </a:lnTo>
                  <a:lnTo>
                    <a:pt x="638640" y="178055"/>
                  </a:lnTo>
                  <a:lnTo>
                    <a:pt x="638900" y="181321"/>
                  </a:lnTo>
                  <a:lnTo>
                    <a:pt x="639164" y="184670"/>
                  </a:lnTo>
                  <a:lnTo>
                    <a:pt x="639425" y="188107"/>
                  </a:lnTo>
                  <a:lnTo>
                    <a:pt x="639689" y="191627"/>
                  </a:lnTo>
                  <a:lnTo>
                    <a:pt x="639949" y="195232"/>
                  </a:lnTo>
                  <a:lnTo>
                    <a:pt x="640213" y="198920"/>
                  </a:lnTo>
                  <a:lnTo>
                    <a:pt x="640474" y="202687"/>
                  </a:lnTo>
                  <a:lnTo>
                    <a:pt x="640738" y="206534"/>
                  </a:lnTo>
                  <a:lnTo>
                    <a:pt x="641259" y="214461"/>
                  </a:lnTo>
                  <a:lnTo>
                    <a:pt x="641783" y="222689"/>
                  </a:lnTo>
                  <a:lnTo>
                    <a:pt x="642308" y="231208"/>
                  </a:lnTo>
                  <a:lnTo>
                    <a:pt x="642832" y="240004"/>
                  </a:lnTo>
                  <a:lnTo>
                    <a:pt x="643357" y="249065"/>
                  </a:lnTo>
                  <a:lnTo>
                    <a:pt x="643881" y="258377"/>
                  </a:lnTo>
                  <a:lnTo>
                    <a:pt x="644406" y="267928"/>
                  </a:lnTo>
                  <a:lnTo>
                    <a:pt x="644930" y="277702"/>
                  </a:lnTo>
                  <a:lnTo>
                    <a:pt x="645455" y="287686"/>
                  </a:lnTo>
                  <a:lnTo>
                    <a:pt x="645979" y="297863"/>
                  </a:lnTo>
                  <a:lnTo>
                    <a:pt x="646504" y="308218"/>
                  </a:lnTo>
                  <a:lnTo>
                    <a:pt x="647028" y="318736"/>
                  </a:lnTo>
                  <a:lnTo>
                    <a:pt x="648077" y="340198"/>
                  </a:lnTo>
                  <a:lnTo>
                    <a:pt x="649126" y="362117"/>
                  </a:lnTo>
                  <a:lnTo>
                    <a:pt x="650175" y="384356"/>
                  </a:lnTo>
                  <a:lnTo>
                    <a:pt x="651225" y="406775"/>
                  </a:lnTo>
                  <a:lnTo>
                    <a:pt x="652413" y="432255"/>
                  </a:lnTo>
                  <a:lnTo>
                    <a:pt x="653601" y="457578"/>
                  </a:lnTo>
                  <a:lnTo>
                    <a:pt x="654793" y="482532"/>
                  </a:lnTo>
                  <a:lnTo>
                    <a:pt x="655388" y="494807"/>
                  </a:lnTo>
                  <a:lnTo>
                    <a:pt x="655982" y="506909"/>
                  </a:lnTo>
                  <a:lnTo>
                    <a:pt x="656576" y="518816"/>
                  </a:lnTo>
                  <a:lnTo>
                    <a:pt x="657174" y="530504"/>
                  </a:lnTo>
                  <a:lnTo>
                    <a:pt x="657768" y="541943"/>
                  </a:lnTo>
                  <a:lnTo>
                    <a:pt x="658362" y="553113"/>
                  </a:lnTo>
                  <a:lnTo>
                    <a:pt x="658956" y="563988"/>
                  </a:lnTo>
                  <a:lnTo>
                    <a:pt x="659551" y="574541"/>
                  </a:lnTo>
                  <a:lnTo>
                    <a:pt x="659851" y="579693"/>
                  </a:lnTo>
                  <a:lnTo>
                    <a:pt x="660149" y="584755"/>
                  </a:lnTo>
                  <a:lnTo>
                    <a:pt x="660446" y="589727"/>
                  </a:lnTo>
                  <a:lnTo>
                    <a:pt x="660743" y="594604"/>
                  </a:lnTo>
                  <a:lnTo>
                    <a:pt x="661040" y="599385"/>
                  </a:lnTo>
                  <a:lnTo>
                    <a:pt x="661337" y="604068"/>
                  </a:lnTo>
                  <a:lnTo>
                    <a:pt x="661634" y="608648"/>
                  </a:lnTo>
                  <a:lnTo>
                    <a:pt x="661931" y="613122"/>
                  </a:lnTo>
                  <a:lnTo>
                    <a:pt x="662228" y="617490"/>
                  </a:lnTo>
                  <a:lnTo>
                    <a:pt x="662529" y="621751"/>
                  </a:lnTo>
                  <a:lnTo>
                    <a:pt x="662826" y="625897"/>
                  </a:lnTo>
                  <a:lnTo>
                    <a:pt x="663123" y="629931"/>
                  </a:lnTo>
                  <a:lnTo>
                    <a:pt x="663420" y="633848"/>
                  </a:lnTo>
                  <a:lnTo>
                    <a:pt x="663717" y="637644"/>
                  </a:lnTo>
                  <a:lnTo>
                    <a:pt x="664015" y="641321"/>
                  </a:lnTo>
                  <a:lnTo>
                    <a:pt x="664312" y="644875"/>
                  </a:lnTo>
                  <a:lnTo>
                    <a:pt x="664609" y="648303"/>
                  </a:lnTo>
                  <a:lnTo>
                    <a:pt x="664909" y="651604"/>
                  </a:lnTo>
                  <a:lnTo>
                    <a:pt x="665207" y="654774"/>
                  </a:lnTo>
                  <a:lnTo>
                    <a:pt x="665504" y="657813"/>
                  </a:lnTo>
                  <a:lnTo>
                    <a:pt x="665801" y="660722"/>
                  </a:lnTo>
                  <a:lnTo>
                    <a:pt x="666098" y="663494"/>
                  </a:lnTo>
                  <a:lnTo>
                    <a:pt x="666395" y="666129"/>
                  </a:lnTo>
                  <a:lnTo>
                    <a:pt x="666692" y="668626"/>
                  </a:lnTo>
                  <a:lnTo>
                    <a:pt x="666989" y="670984"/>
                  </a:lnTo>
                  <a:lnTo>
                    <a:pt x="667286" y="673200"/>
                  </a:lnTo>
                  <a:lnTo>
                    <a:pt x="667587" y="675274"/>
                  </a:lnTo>
                  <a:lnTo>
                    <a:pt x="667884" y="677202"/>
                  </a:lnTo>
                  <a:lnTo>
                    <a:pt x="668181" y="678988"/>
                  </a:lnTo>
                  <a:lnTo>
                    <a:pt x="668478" y="680626"/>
                  </a:lnTo>
                  <a:lnTo>
                    <a:pt x="668775" y="682115"/>
                  </a:lnTo>
                  <a:lnTo>
                    <a:pt x="669073" y="683456"/>
                  </a:lnTo>
                  <a:lnTo>
                    <a:pt x="669370" y="684647"/>
                  </a:lnTo>
                  <a:lnTo>
                    <a:pt x="669667" y="685686"/>
                  </a:lnTo>
                  <a:lnTo>
                    <a:pt x="669964" y="686576"/>
                  </a:lnTo>
                  <a:lnTo>
                    <a:pt x="670261" y="687311"/>
                  </a:lnTo>
                  <a:lnTo>
                    <a:pt x="670411" y="687622"/>
                  </a:lnTo>
                  <a:lnTo>
                    <a:pt x="670562" y="687895"/>
                  </a:lnTo>
                  <a:lnTo>
                    <a:pt x="670708" y="688128"/>
                  </a:lnTo>
                  <a:lnTo>
                    <a:pt x="670782" y="688232"/>
                  </a:lnTo>
                  <a:lnTo>
                    <a:pt x="670859" y="688324"/>
                  </a:lnTo>
                  <a:lnTo>
                    <a:pt x="670932" y="688408"/>
                  </a:lnTo>
                  <a:lnTo>
                    <a:pt x="671006" y="688480"/>
                  </a:lnTo>
                  <a:lnTo>
                    <a:pt x="671083" y="688544"/>
                  </a:lnTo>
                  <a:lnTo>
                    <a:pt x="671156" y="688599"/>
                  </a:lnTo>
                  <a:lnTo>
                    <a:pt x="671229" y="688643"/>
                  </a:lnTo>
                  <a:lnTo>
                    <a:pt x="671303" y="688679"/>
                  </a:lnTo>
                  <a:lnTo>
                    <a:pt x="671380" y="688703"/>
                  </a:lnTo>
                  <a:lnTo>
                    <a:pt x="671453" y="688718"/>
                  </a:lnTo>
                  <a:lnTo>
                    <a:pt x="671526" y="688725"/>
                  </a:lnTo>
                  <a:lnTo>
                    <a:pt x="671603" y="688720"/>
                  </a:lnTo>
                  <a:lnTo>
                    <a:pt x="671677" y="688707"/>
                  </a:lnTo>
                  <a:lnTo>
                    <a:pt x="671750" y="688683"/>
                  </a:lnTo>
                  <a:lnTo>
                    <a:pt x="671823" y="688650"/>
                  </a:lnTo>
                  <a:lnTo>
                    <a:pt x="671901" y="688608"/>
                  </a:lnTo>
                  <a:lnTo>
                    <a:pt x="671974" y="688555"/>
                  </a:lnTo>
                  <a:lnTo>
                    <a:pt x="672047" y="688494"/>
                  </a:lnTo>
                  <a:lnTo>
                    <a:pt x="672121" y="688421"/>
                  </a:lnTo>
                  <a:lnTo>
                    <a:pt x="672198" y="688339"/>
                  </a:lnTo>
                  <a:lnTo>
                    <a:pt x="672271" y="688247"/>
                  </a:lnTo>
                  <a:lnTo>
                    <a:pt x="672344" y="688146"/>
                  </a:lnTo>
                  <a:lnTo>
                    <a:pt x="672495" y="687914"/>
                  </a:lnTo>
                  <a:lnTo>
                    <a:pt x="672642" y="687644"/>
                  </a:lnTo>
                  <a:lnTo>
                    <a:pt x="672939" y="686988"/>
                  </a:lnTo>
                  <a:lnTo>
                    <a:pt x="673239" y="686173"/>
                  </a:lnTo>
                  <a:lnTo>
                    <a:pt x="673536" y="685204"/>
                  </a:lnTo>
                  <a:lnTo>
                    <a:pt x="673834" y="684079"/>
                  </a:lnTo>
                  <a:lnTo>
                    <a:pt x="674131" y="682797"/>
                  </a:lnTo>
                  <a:lnTo>
                    <a:pt x="674428" y="681362"/>
                  </a:lnTo>
                  <a:lnTo>
                    <a:pt x="674725" y="679772"/>
                  </a:lnTo>
                  <a:lnTo>
                    <a:pt x="675022" y="678028"/>
                  </a:lnTo>
                  <a:lnTo>
                    <a:pt x="675319" y="676130"/>
                  </a:lnTo>
                  <a:lnTo>
                    <a:pt x="675620" y="674078"/>
                  </a:lnTo>
                  <a:lnTo>
                    <a:pt x="675917" y="671876"/>
                  </a:lnTo>
                  <a:lnTo>
                    <a:pt x="676214" y="669522"/>
                  </a:lnTo>
                  <a:lnTo>
                    <a:pt x="676511" y="667017"/>
                  </a:lnTo>
                  <a:lnTo>
                    <a:pt x="676808" y="664363"/>
                  </a:lnTo>
                  <a:lnTo>
                    <a:pt x="677105" y="661560"/>
                  </a:lnTo>
                  <a:lnTo>
                    <a:pt x="677402" y="658610"/>
                  </a:lnTo>
                  <a:lnTo>
                    <a:pt x="677700" y="655514"/>
                  </a:lnTo>
                  <a:lnTo>
                    <a:pt x="677997" y="652275"/>
                  </a:lnTo>
                  <a:lnTo>
                    <a:pt x="678297" y="648891"/>
                  </a:lnTo>
                  <a:lnTo>
                    <a:pt x="678594" y="645366"/>
                  </a:lnTo>
                  <a:lnTo>
                    <a:pt x="678892" y="641700"/>
                  </a:lnTo>
                  <a:lnTo>
                    <a:pt x="679189" y="637895"/>
                  </a:lnTo>
                  <a:lnTo>
                    <a:pt x="679486" y="633954"/>
                  </a:lnTo>
                  <a:lnTo>
                    <a:pt x="679783" y="629876"/>
                  </a:lnTo>
                  <a:lnTo>
                    <a:pt x="680080" y="625664"/>
                  </a:lnTo>
                  <a:lnTo>
                    <a:pt x="680377" y="621322"/>
                  </a:lnTo>
                  <a:lnTo>
                    <a:pt x="680674" y="616850"/>
                  </a:lnTo>
                  <a:lnTo>
                    <a:pt x="680971" y="612250"/>
                  </a:lnTo>
                  <a:lnTo>
                    <a:pt x="681268" y="607525"/>
                  </a:lnTo>
                  <a:lnTo>
                    <a:pt x="681569" y="602676"/>
                  </a:lnTo>
                  <a:lnTo>
                    <a:pt x="681866" y="597707"/>
                  </a:lnTo>
                  <a:lnTo>
                    <a:pt x="682163" y="592618"/>
                  </a:lnTo>
                  <a:lnTo>
                    <a:pt x="682461" y="587413"/>
                  </a:lnTo>
                  <a:lnTo>
                    <a:pt x="682758" y="582093"/>
                  </a:lnTo>
                  <a:lnTo>
                    <a:pt x="683055" y="576664"/>
                  </a:lnTo>
                  <a:lnTo>
                    <a:pt x="683352" y="571124"/>
                  </a:lnTo>
                  <a:lnTo>
                    <a:pt x="683649" y="565478"/>
                  </a:lnTo>
                  <a:lnTo>
                    <a:pt x="683950" y="559729"/>
                  </a:lnTo>
                  <a:lnTo>
                    <a:pt x="684247" y="553879"/>
                  </a:lnTo>
                  <a:lnTo>
                    <a:pt x="684544" y="547932"/>
                  </a:lnTo>
                  <a:lnTo>
                    <a:pt x="684841" y="541888"/>
                  </a:lnTo>
                  <a:lnTo>
                    <a:pt x="685138" y="535753"/>
                  </a:lnTo>
                  <a:lnTo>
                    <a:pt x="685732" y="523216"/>
                  </a:lnTo>
                  <a:lnTo>
                    <a:pt x="686326" y="510348"/>
                  </a:lnTo>
                  <a:lnTo>
                    <a:pt x="686924" y="497170"/>
                  </a:lnTo>
                  <a:lnTo>
                    <a:pt x="687519" y="483712"/>
                  </a:lnTo>
                  <a:lnTo>
                    <a:pt x="688113" y="469999"/>
                  </a:lnTo>
                  <a:lnTo>
                    <a:pt x="688707" y="456057"/>
                  </a:lnTo>
                  <a:lnTo>
                    <a:pt x="689301" y="441917"/>
                  </a:lnTo>
                  <a:lnTo>
                    <a:pt x="690376" y="416043"/>
                  </a:lnTo>
                  <a:lnTo>
                    <a:pt x="691447" y="389779"/>
                  </a:lnTo>
                  <a:lnTo>
                    <a:pt x="693589" y="336778"/>
                  </a:lnTo>
                  <a:lnTo>
                    <a:pt x="694660" y="310389"/>
                  </a:lnTo>
                  <a:lnTo>
                    <a:pt x="695731" y="284310"/>
                  </a:lnTo>
                  <a:lnTo>
                    <a:pt x="696267" y="271440"/>
                  </a:lnTo>
                  <a:lnTo>
                    <a:pt x="696802" y="258716"/>
                  </a:lnTo>
                  <a:lnTo>
                    <a:pt x="697338" y="246154"/>
                  </a:lnTo>
                  <a:lnTo>
                    <a:pt x="697873" y="233778"/>
                  </a:lnTo>
                  <a:lnTo>
                    <a:pt x="698409" y="221610"/>
                  </a:lnTo>
                  <a:lnTo>
                    <a:pt x="698944" y="209669"/>
                  </a:lnTo>
                  <a:lnTo>
                    <a:pt x="699480" y="197975"/>
                  </a:lnTo>
                  <a:lnTo>
                    <a:pt x="700015" y="186552"/>
                  </a:lnTo>
                  <a:lnTo>
                    <a:pt x="700551" y="175415"/>
                  </a:lnTo>
                  <a:lnTo>
                    <a:pt x="700818" y="169961"/>
                  </a:lnTo>
                  <a:lnTo>
                    <a:pt x="701086" y="164586"/>
                  </a:lnTo>
                  <a:lnTo>
                    <a:pt x="701354" y="159293"/>
                  </a:lnTo>
                  <a:lnTo>
                    <a:pt x="701622" y="154084"/>
                  </a:lnTo>
                  <a:lnTo>
                    <a:pt x="701889" y="148960"/>
                  </a:lnTo>
                  <a:lnTo>
                    <a:pt x="702157" y="143925"/>
                  </a:lnTo>
                  <a:lnTo>
                    <a:pt x="702425" y="138981"/>
                  </a:lnTo>
                  <a:lnTo>
                    <a:pt x="702693" y="134129"/>
                  </a:lnTo>
                  <a:lnTo>
                    <a:pt x="702961" y="129373"/>
                  </a:lnTo>
                  <a:lnTo>
                    <a:pt x="703228" y="124713"/>
                  </a:lnTo>
                  <a:lnTo>
                    <a:pt x="703496" y="120153"/>
                  </a:lnTo>
                  <a:lnTo>
                    <a:pt x="703764" y="115693"/>
                  </a:lnTo>
                  <a:lnTo>
                    <a:pt x="704032" y="111337"/>
                  </a:lnTo>
                  <a:lnTo>
                    <a:pt x="704299" y="107086"/>
                  </a:lnTo>
                  <a:lnTo>
                    <a:pt x="704567" y="102942"/>
                  </a:lnTo>
                  <a:lnTo>
                    <a:pt x="704835" y="98906"/>
                  </a:lnTo>
                  <a:lnTo>
                    <a:pt x="705103" y="94981"/>
                  </a:lnTo>
                  <a:lnTo>
                    <a:pt x="705370" y="91169"/>
                  </a:lnTo>
                  <a:lnTo>
                    <a:pt x="705638" y="87471"/>
                  </a:lnTo>
                  <a:lnTo>
                    <a:pt x="705906" y="83889"/>
                  </a:lnTo>
                  <a:lnTo>
                    <a:pt x="706174" y="80424"/>
                  </a:lnTo>
                  <a:lnTo>
                    <a:pt x="706441" y="77078"/>
                  </a:lnTo>
                  <a:lnTo>
                    <a:pt x="706709" y="73853"/>
                  </a:lnTo>
                  <a:lnTo>
                    <a:pt x="706977" y="70750"/>
                  </a:lnTo>
                  <a:lnTo>
                    <a:pt x="707245" y="67771"/>
                  </a:lnTo>
                  <a:lnTo>
                    <a:pt x="707512" y="64917"/>
                  </a:lnTo>
                  <a:lnTo>
                    <a:pt x="707780" y="62189"/>
                  </a:lnTo>
                  <a:lnTo>
                    <a:pt x="708048" y="59589"/>
                  </a:lnTo>
                  <a:lnTo>
                    <a:pt x="708316" y="57117"/>
                  </a:lnTo>
                  <a:lnTo>
                    <a:pt x="708583" y="54776"/>
                  </a:lnTo>
                  <a:lnTo>
                    <a:pt x="708851" y="52566"/>
                  </a:lnTo>
                  <a:lnTo>
                    <a:pt x="709119" y="50488"/>
                  </a:lnTo>
                  <a:lnTo>
                    <a:pt x="709387" y="48544"/>
                  </a:lnTo>
                  <a:lnTo>
                    <a:pt x="709655" y="46734"/>
                  </a:lnTo>
                  <a:lnTo>
                    <a:pt x="709922" y="45059"/>
                  </a:lnTo>
                  <a:lnTo>
                    <a:pt x="710190" y="43521"/>
                  </a:lnTo>
                  <a:lnTo>
                    <a:pt x="710458" y="42119"/>
                  </a:lnTo>
                  <a:lnTo>
                    <a:pt x="710726" y="40855"/>
                  </a:lnTo>
                  <a:lnTo>
                    <a:pt x="710993" y="39729"/>
                  </a:lnTo>
                  <a:lnTo>
                    <a:pt x="711261" y="38743"/>
                  </a:lnTo>
                  <a:lnTo>
                    <a:pt x="711529" y="37896"/>
                  </a:lnTo>
                  <a:lnTo>
                    <a:pt x="711797" y="37189"/>
                  </a:lnTo>
                  <a:lnTo>
                    <a:pt x="712064" y="36623"/>
                  </a:lnTo>
                  <a:lnTo>
                    <a:pt x="712200" y="36393"/>
                  </a:lnTo>
                  <a:lnTo>
                    <a:pt x="712332" y="36198"/>
                  </a:lnTo>
                  <a:lnTo>
                    <a:pt x="712402" y="36114"/>
                  </a:lnTo>
                  <a:lnTo>
                    <a:pt x="712468" y="36039"/>
                  </a:lnTo>
                  <a:lnTo>
                    <a:pt x="712534" y="35972"/>
                  </a:lnTo>
                  <a:lnTo>
                    <a:pt x="712600" y="35914"/>
                  </a:lnTo>
                  <a:lnTo>
                    <a:pt x="712669" y="35866"/>
                  </a:lnTo>
                  <a:lnTo>
                    <a:pt x="712736" y="35826"/>
                  </a:lnTo>
                  <a:lnTo>
                    <a:pt x="712802" y="35795"/>
                  </a:lnTo>
                  <a:lnTo>
                    <a:pt x="712868" y="35773"/>
                  </a:lnTo>
                  <a:lnTo>
                    <a:pt x="712937" y="35759"/>
                  </a:lnTo>
                  <a:lnTo>
                    <a:pt x="713003" y="35755"/>
                  </a:lnTo>
                  <a:lnTo>
                    <a:pt x="713069" y="35759"/>
                  </a:lnTo>
                  <a:lnTo>
                    <a:pt x="713135" y="35773"/>
                  </a:lnTo>
                  <a:lnTo>
                    <a:pt x="713205" y="35795"/>
                  </a:lnTo>
                  <a:lnTo>
                    <a:pt x="713271" y="35826"/>
                  </a:lnTo>
                  <a:lnTo>
                    <a:pt x="713337" y="35866"/>
                  </a:lnTo>
                  <a:lnTo>
                    <a:pt x="713403" y="35915"/>
                  </a:lnTo>
                  <a:lnTo>
                    <a:pt x="713473" y="35973"/>
                  </a:lnTo>
                  <a:lnTo>
                    <a:pt x="713539" y="36039"/>
                  </a:lnTo>
                  <a:lnTo>
                    <a:pt x="713605" y="36115"/>
                  </a:lnTo>
                  <a:lnTo>
                    <a:pt x="713671" y="36199"/>
                  </a:lnTo>
                  <a:lnTo>
                    <a:pt x="713807" y="36395"/>
                  </a:lnTo>
                  <a:lnTo>
                    <a:pt x="713939" y="36626"/>
                  </a:lnTo>
                  <a:lnTo>
                    <a:pt x="714206" y="37195"/>
                  </a:lnTo>
                  <a:lnTo>
                    <a:pt x="714474" y="37906"/>
                  </a:lnTo>
                  <a:lnTo>
                    <a:pt x="714742" y="38760"/>
                  </a:lnTo>
                  <a:lnTo>
                    <a:pt x="715010" y="39755"/>
                  </a:lnTo>
                  <a:lnTo>
                    <a:pt x="715277" y="40892"/>
                  </a:lnTo>
                  <a:lnTo>
                    <a:pt x="715545" y="42171"/>
                  </a:lnTo>
                  <a:lnTo>
                    <a:pt x="715813" y="43590"/>
                  </a:lnTo>
                  <a:lnTo>
                    <a:pt x="716081" y="45150"/>
                  </a:lnTo>
                  <a:lnTo>
                    <a:pt x="716352" y="46850"/>
                  </a:lnTo>
                  <a:lnTo>
                    <a:pt x="716620" y="48690"/>
                  </a:lnTo>
                  <a:lnTo>
                    <a:pt x="716888" y="50669"/>
                  </a:lnTo>
                  <a:lnTo>
                    <a:pt x="717155" y="52787"/>
                  </a:lnTo>
                  <a:lnTo>
                    <a:pt x="717423" y="55042"/>
                  </a:lnTo>
                  <a:lnTo>
                    <a:pt x="717691" y="57434"/>
                  </a:lnTo>
                  <a:lnTo>
                    <a:pt x="717959" y="59962"/>
                  </a:lnTo>
                  <a:lnTo>
                    <a:pt x="718226" y="62625"/>
                  </a:lnTo>
                  <a:lnTo>
                    <a:pt x="718494" y="65422"/>
                  </a:lnTo>
                  <a:lnTo>
                    <a:pt x="718762" y="68353"/>
                  </a:lnTo>
                  <a:lnTo>
                    <a:pt x="719030" y="71416"/>
                  </a:lnTo>
                  <a:lnTo>
                    <a:pt x="719297" y="74610"/>
                  </a:lnTo>
                  <a:lnTo>
                    <a:pt x="719565" y="77933"/>
                  </a:lnTo>
                  <a:lnTo>
                    <a:pt x="719833" y="81386"/>
                  </a:lnTo>
                  <a:lnTo>
                    <a:pt x="720101" y="84966"/>
                  </a:lnTo>
                  <a:lnTo>
                    <a:pt x="720368" y="88672"/>
                  </a:lnTo>
                  <a:lnTo>
                    <a:pt x="720636" y="92502"/>
                  </a:lnTo>
                  <a:lnTo>
                    <a:pt x="720904" y="96456"/>
                  </a:lnTo>
                  <a:lnTo>
                    <a:pt x="721172" y="100531"/>
                  </a:lnTo>
                  <a:lnTo>
                    <a:pt x="721439" y="104727"/>
                  </a:lnTo>
                  <a:lnTo>
                    <a:pt x="721707" y="109041"/>
                  </a:lnTo>
                  <a:lnTo>
                    <a:pt x="721975" y="113473"/>
                  </a:lnTo>
                  <a:lnTo>
                    <a:pt x="722243" y="118019"/>
                  </a:lnTo>
                  <a:lnTo>
                    <a:pt x="722510" y="122679"/>
                  </a:lnTo>
                  <a:lnTo>
                    <a:pt x="722778" y="127450"/>
                  </a:lnTo>
                  <a:lnTo>
                    <a:pt x="723046" y="132331"/>
                  </a:lnTo>
                  <a:lnTo>
                    <a:pt x="723314" y="137321"/>
                  </a:lnTo>
                  <a:lnTo>
                    <a:pt x="723582" y="142416"/>
                  </a:lnTo>
                  <a:lnTo>
                    <a:pt x="723860" y="147855"/>
                  </a:lnTo>
                  <a:lnTo>
                    <a:pt x="724139" y="153405"/>
                  </a:lnTo>
                  <a:lnTo>
                    <a:pt x="724422" y="159064"/>
                  </a:lnTo>
                  <a:lnTo>
                    <a:pt x="724700" y="164831"/>
                  </a:lnTo>
                  <a:lnTo>
                    <a:pt x="724979" y="170701"/>
                  </a:lnTo>
                  <a:lnTo>
                    <a:pt x="725261" y="176672"/>
                  </a:lnTo>
                  <a:lnTo>
                    <a:pt x="725540" y="182743"/>
                  </a:lnTo>
                  <a:lnTo>
                    <a:pt x="725823" y="188908"/>
                  </a:lnTo>
                  <a:lnTo>
                    <a:pt x="726101" y="195168"/>
                  </a:lnTo>
                  <a:lnTo>
                    <a:pt x="726380" y="201520"/>
                  </a:lnTo>
                  <a:lnTo>
                    <a:pt x="726659" y="207959"/>
                  </a:lnTo>
                  <a:lnTo>
                    <a:pt x="726941" y="214483"/>
                  </a:lnTo>
                  <a:lnTo>
                    <a:pt x="727503" y="227775"/>
                  </a:lnTo>
                  <a:lnTo>
                    <a:pt x="728060" y="241376"/>
                  </a:lnTo>
                  <a:lnTo>
                    <a:pt x="728621" y="255257"/>
                  </a:lnTo>
                  <a:lnTo>
                    <a:pt x="729182" y="269395"/>
                  </a:lnTo>
                  <a:lnTo>
                    <a:pt x="729740" y="283766"/>
                  </a:lnTo>
                  <a:lnTo>
                    <a:pt x="730301" y="298345"/>
                  </a:lnTo>
                  <a:lnTo>
                    <a:pt x="730862" y="313104"/>
                  </a:lnTo>
                  <a:lnTo>
                    <a:pt x="731420" y="328019"/>
                  </a:lnTo>
                  <a:lnTo>
                    <a:pt x="732542" y="358204"/>
                  </a:lnTo>
                  <a:lnTo>
                    <a:pt x="734783" y="419238"/>
                  </a:lnTo>
                  <a:lnTo>
                    <a:pt x="735902" y="449645"/>
                  </a:lnTo>
                  <a:lnTo>
                    <a:pt x="737021" y="479687"/>
                  </a:lnTo>
                  <a:lnTo>
                    <a:pt x="737582" y="494501"/>
                  </a:lnTo>
                  <a:lnTo>
                    <a:pt x="738143" y="509142"/>
                  </a:lnTo>
                  <a:lnTo>
                    <a:pt x="738701" y="523581"/>
                  </a:lnTo>
                  <a:lnTo>
                    <a:pt x="739262" y="537794"/>
                  </a:lnTo>
                  <a:lnTo>
                    <a:pt x="739823" y="551752"/>
                  </a:lnTo>
                  <a:lnTo>
                    <a:pt x="740381" y="565432"/>
                  </a:lnTo>
                  <a:lnTo>
                    <a:pt x="740942" y="578808"/>
                  </a:lnTo>
                  <a:lnTo>
                    <a:pt x="741221" y="585374"/>
                  </a:lnTo>
                  <a:lnTo>
                    <a:pt x="741503" y="591856"/>
                  </a:lnTo>
                  <a:lnTo>
                    <a:pt x="741782" y="598248"/>
                  </a:lnTo>
                  <a:lnTo>
                    <a:pt x="742061" y="604550"/>
                  </a:lnTo>
                  <a:lnTo>
                    <a:pt x="742343" y="610757"/>
                  </a:lnTo>
                  <a:lnTo>
                    <a:pt x="742622" y="616865"/>
                  </a:lnTo>
                  <a:lnTo>
                    <a:pt x="742901" y="622876"/>
                  </a:lnTo>
                  <a:lnTo>
                    <a:pt x="743183" y="628784"/>
                  </a:lnTo>
                  <a:lnTo>
                    <a:pt x="743462" y="634583"/>
                  </a:lnTo>
                  <a:lnTo>
                    <a:pt x="743744" y="640277"/>
                  </a:lnTo>
                  <a:lnTo>
                    <a:pt x="744023" y="645859"/>
                  </a:lnTo>
                  <a:lnTo>
                    <a:pt x="744302" y="651328"/>
                  </a:lnTo>
                  <a:lnTo>
                    <a:pt x="744584" y="656681"/>
                  </a:lnTo>
                  <a:lnTo>
                    <a:pt x="744863" y="661915"/>
                  </a:lnTo>
                  <a:lnTo>
                    <a:pt x="745142" y="667030"/>
                  </a:lnTo>
                  <a:lnTo>
                    <a:pt x="745424" y="672019"/>
                  </a:lnTo>
                  <a:lnTo>
                    <a:pt x="745703" y="676883"/>
                  </a:lnTo>
                  <a:lnTo>
                    <a:pt x="745982" y="681617"/>
                  </a:lnTo>
                  <a:lnTo>
                    <a:pt x="746264" y="686224"/>
                  </a:lnTo>
                  <a:lnTo>
                    <a:pt x="746543" y="690695"/>
                  </a:lnTo>
                  <a:lnTo>
                    <a:pt x="746822" y="695033"/>
                  </a:lnTo>
                  <a:lnTo>
                    <a:pt x="747104" y="699234"/>
                  </a:lnTo>
                  <a:lnTo>
                    <a:pt x="747383" y="703297"/>
                  </a:lnTo>
                  <a:lnTo>
                    <a:pt x="747661" y="707218"/>
                  </a:lnTo>
                  <a:lnTo>
                    <a:pt x="747944" y="710999"/>
                  </a:lnTo>
                  <a:lnTo>
                    <a:pt x="748223" y="714632"/>
                  </a:lnTo>
                  <a:lnTo>
                    <a:pt x="748501" y="718122"/>
                  </a:lnTo>
                  <a:lnTo>
                    <a:pt x="748784" y="721462"/>
                  </a:lnTo>
                  <a:lnTo>
                    <a:pt x="749063" y="724652"/>
                  </a:lnTo>
                  <a:lnTo>
                    <a:pt x="749341" y="727693"/>
                  </a:lnTo>
                  <a:lnTo>
                    <a:pt x="749624" y="730580"/>
                  </a:lnTo>
                  <a:lnTo>
                    <a:pt x="749903" y="733312"/>
                  </a:lnTo>
                  <a:lnTo>
                    <a:pt x="750185" y="735891"/>
                  </a:lnTo>
                  <a:lnTo>
                    <a:pt x="750464" y="738313"/>
                  </a:lnTo>
                  <a:lnTo>
                    <a:pt x="750743" y="740576"/>
                  </a:lnTo>
                  <a:lnTo>
                    <a:pt x="751021" y="742681"/>
                  </a:lnTo>
                  <a:lnTo>
                    <a:pt x="751304" y="744625"/>
                  </a:lnTo>
                  <a:lnTo>
                    <a:pt x="751582" y="746411"/>
                  </a:lnTo>
                  <a:lnTo>
                    <a:pt x="751865" y="748032"/>
                  </a:lnTo>
                  <a:lnTo>
                    <a:pt x="752144" y="749492"/>
                  </a:lnTo>
                  <a:lnTo>
                    <a:pt x="752422" y="750786"/>
                  </a:lnTo>
                  <a:lnTo>
                    <a:pt x="752705" y="751918"/>
                  </a:lnTo>
                  <a:lnTo>
                    <a:pt x="752984" y="752885"/>
                  </a:lnTo>
                  <a:lnTo>
                    <a:pt x="753262" y="753686"/>
                  </a:lnTo>
                  <a:lnTo>
                    <a:pt x="753545" y="754322"/>
                  </a:lnTo>
                  <a:lnTo>
                    <a:pt x="753684" y="754578"/>
                  </a:lnTo>
                  <a:lnTo>
                    <a:pt x="753824" y="754791"/>
                  </a:lnTo>
                  <a:lnTo>
                    <a:pt x="753893" y="754882"/>
                  </a:lnTo>
                  <a:lnTo>
                    <a:pt x="753963" y="754963"/>
                  </a:lnTo>
                  <a:lnTo>
                    <a:pt x="754033" y="755034"/>
                  </a:lnTo>
                  <a:lnTo>
                    <a:pt x="754102" y="755093"/>
                  </a:lnTo>
                  <a:lnTo>
                    <a:pt x="754172" y="755142"/>
                  </a:lnTo>
                  <a:lnTo>
                    <a:pt x="754245" y="755181"/>
                  </a:lnTo>
                  <a:lnTo>
                    <a:pt x="754315" y="755210"/>
                  </a:lnTo>
                  <a:lnTo>
                    <a:pt x="754385" y="755227"/>
                  </a:lnTo>
                  <a:lnTo>
                    <a:pt x="754454" y="755236"/>
                  </a:lnTo>
                  <a:lnTo>
                    <a:pt x="754524" y="755234"/>
                  </a:lnTo>
                  <a:lnTo>
                    <a:pt x="754594" y="755221"/>
                  </a:lnTo>
                  <a:lnTo>
                    <a:pt x="754664" y="755197"/>
                  </a:lnTo>
                  <a:lnTo>
                    <a:pt x="754733" y="755164"/>
                  </a:lnTo>
                  <a:lnTo>
                    <a:pt x="754803" y="755119"/>
                  </a:lnTo>
                  <a:lnTo>
                    <a:pt x="754873" y="755064"/>
                  </a:lnTo>
                  <a:lnTo>
                    <a:pt x="754942" y="754998"/>
                  </a:lnTo>
                  <a:lnTo>
                    <a:pt x="755012" y="754924"/>
                  </a:lnTo>
                  <a:lnTo>
                    <a:pt x="755085" y="754835"/>
                  </a:lnTo>
                  <a:lnTo>
                    <a:pt x="755155" y="754739"/>
                  </a:lnTo>
                  <a:lnTo>
                    <a:pt x="755225" y="754633"/>
                  </a:lnTo>
                  <a:lnTo>
                    <a:pt x="755364" y="754386"/>
                  </a:lnTo>
                  <a:lnTo>
                    <a:pt x="755503" y="754100"/>
                  </a:lnTo>
                  <a:lnTo>
                    <a:pt x="755782" y="753400"/>
                  </a:lnTo>
                  <a:lnTo>
                    <a:pt x="756065" y="752532"/>
                  </a:lnTo>
                  <a:lnTo>
                    <a:pt x="756343" y="751500"/>
                  </a:lnTo>
                  <a:lnTo>
                    <a:pt x="756622" y="750302"/>
                  </a:lnTo>
                  <a:lnTo>
                    <a:pt x="756905" y="748937"/>
                  </a:lnTo>
                  <a:lnTo>
                    <a:pt x="757183" y="747406"/>
                  </a:lnTo>
                  <a:lnTo>
                    <a:pt x="757462" y="745711"/>
                  </a:lnTo>
                  <a:lnTo>
                    <a:pt x="757745" y="743853"/>
                  </a:lnTo>
                  <a:lnTo>
                    <a:pt x="758023" y="741831"/>
                  </a:lnTo>
                  <a:lnTo>
                    <a:pt x="758306" y="739649"/>
                  </a:lnTo>
                  <a:lnTo>
                    <a:pt x="758585" y="737302"/>
                  </a:lnTo>
                  <a:lnTo>
                    <a:pt x="758863" y="734796"/>
                  </a:lnTo>
                  <a:lnTo>
                    <a:pt x="759146" y="732132"/>
                  </a:lnTo>
                  <a:lnTo>
                    <a:pt x="759425" y="729309"/>
                  </a:lnTo>
                  <a:lnTo>
                    <a:pt x="759710" y="726271"/>
                  </a:lnTo>
                  <a:lnTo>
                    <a:pt x="759993" y="723072"/>
                  </a:lnTo>
                  <a:lnTo>
                    <a:pt x="760279" y="719711"/>
                  </a:lnTo>
                  <a:lnTo>
                    <a:pt x="760565" y="716193"/>
                  </a:lnTo>
                  <a:lnTo>
                    <a:pt x="760851" y="712516"/>
                  </a:lnTo>
                  <a:lnTo>
                    <a:pt x="761137" y="708685"/>
                  </a:lnTo>
                  <a:lnTo>
                    <a:pt x="761420" y="704699"/>
                  </a:lnTo>
                  <a:lnTo>
                    <a:pt x="761706" y="700562"/>
                  </a:lnTo>
                  <a:lnTo>
                    <a:pt x="761992" y="696273"/>
                  </a:lnTo>
                  <a:lnTo>
                    <a:pt x="762278" y="691836"/>
                  </a:lnTo>
                  <a:lnTo>
                    <a:pt x="762561" y="687254"/>
                  </a:lnTo>
                  <a:lnTo>
                    <a:pt x="762847" y="682527"/>
                  </a:lnTo>
                  <a:lnTo>
                    <a:pt x="763133" y="677658"/>
                  </a:lnTo>
                  <a:lnTo>
                    <a:pt x="763419" y="672649"/>
                  </a:lnTo>
                  <a:lnTo>
                    <a:pt x="763701" y="667501"/>
                  </a:lnTo>
                  <a:lnTo>
                    <a:pt x="763987" y="662219"/>
                  </a:lnTo>
                  <a:lnTo>
                    <a:pt x="764273" y="656804"/>
                  </a:lnTo>
                  <a:lnTo>
                    <a:pt x="764560" y="651258"/>
                  </a:lnTo>
                  <a:lnTo>
                    <a:pt x="764846" y="645586"/>
                  </a:lnTo>
                  <a:lnTo>
                    <a:pt x="765128" y="639786"/>
                  </a:lnTo>
                  <a:lnTo>
                    <a:pt x="765414" y="633866"/>
                  </a:lnTo>
                  <a:lnTo>
                    <a:pt x="765700" y="627824"/>
                  </a:lnTo>
                  <a:lnTo>
                    <a:pt x="765986" y="621665"/>
                  </a:lnTo>
                  <a:lnTo>
                    <a:pt x="766269" y="615394"/>
                  </a:lnTo>
                  <a:lnTo>
                    <a:pt x="766555" y="609009"/>
                  </a:lnTo>
                  <a:lnTo>
                    <a:pt x="766841" y="602518"/>
                  </a:lnTo>
                  <a:lnTo>
                    <a:pt x="767127" y="595919"/>
                  </a:lnTo>
                  <a:lnTo>
                    <a:pt x="767413" y="589219"/>
                  </a:lnTo>
                  <a:lnTo>
                    <a:pt x="767696" y="582419"/>
                  </a:lnTo>
                  <a:lnTo>
                    <a:pt x="767982" y="575523"/>
                  </a:lnTo>
                  <a:lnTo>
                    <a:pt x="768268" y="568534"/>
                  </a:lnTo>
                  <a:lnTo>
                    <a:pt x="768554" y="561455"/>
                  </a:lnTo>
                  <a:lnTo>
                    <a:pt x="768836" y="554291"/>
                  </a:lnTo>
                  <a:lnTo>
                    <a:pt x="769122" y="547042"/>
                  </a:lnTo>
                  <a:lnTo>
                    <a:pt x="769695" y="532312"/>
                  </a:lnTo>
                  <a:lnTo>
                    <a:pt x="770263" y="517286"/>
                  </a:lnTo>
                  <a:lnTo>
                    <a:pt x="770835" y="502001"/>
                  </a:lnTo>
                  <a:lnTo>
                    <a:pt x="771404" y="486478"/>
                  </a:lnTo>
                  <a:lnTo>
                    <a:pt x="771976" y="470748"/>
                  </a:lnTo>
                  <a:lnTo>
                    <a:pt x="772545" y="454844"/>
                  </a:lnTo>
                  <a:lnTo>
                    <a:pt x="773117" y="438790"/>
                  </a:lnTo>
                  <a:lnTo>
                    <a:pt x="774257" y="406366"/>
                  </a:lnTo>
                  <a:lnTo>
                    <a:pt x="775398" y="373714"/>
                  </a:lnTo>
                  <a:lnTo>
                    <a:pt x="776539" y="341083"/>
                  </a:lnTo>
                  <a:lnTo>
                    <a:pt x="777680" y="308718"/>
                  </a:lnTo>
                  <a:lnTo>
                    <a:pt x="778252" y="292710"/>
                  </a:lnTo>
                  <a:lnTo>
                    <a:pt x="778820" y="276861"/>
                  </a:lnTo>
                  <a:lnTo>
                    <a:pt x="779393" y="261197"/>
                  </a:lnTo>
                  <a:lnTo>
                    <a:pt x="779965" y="245751"/>
                  </a:lnTo>
                  <a:lnTo>
                    <a:pt x="780533" y="230552"/>
                  </a:lnTo>
                  <a:lnTo>
                    <a:pt x="781106" y="215625"/>
                  </a:lnTo>
                  <a:lnTo>
                    <a:pt x="781674" y="201003"/>
                  </a:lnTo>
                  <a:lnTo>
                    <a:pt x="781960" y="193814"/>
                  </a:lnTo>
                  <a:lnTo>
                    <a:pt x="782246" y="186711"/>
                  </a:lnTo>
                  <a:lnTo>
                    <a:pt x="782532" y="179696"/>
                  </a:lnTo>
                  <a:lnTo>
                    <a:pt x="782815" y="172773"/>
                  </a:lnTo>
                  <a:lnTo>
                    <a:pt x="783101" y="165949"/>
                  </a:lnTo>
                  <a:lnTo>
                    <a:pt x="783387" y="159223"/>
                  </a:lnTo>
                  <a:lnTo>
                    <a:pt x="783673" y="152597"/>
                  </a:lnTo>
                  <a:lnTo>
                    <a:pt x="783956" y="146079"/>
                  </a:lnTo>
                  <a:lnTo>
                    <a:pt x="784242" y="139668"/>
                  </a:lnTo>
                  <a:lnTo>
                    <a:pt x="784528" y="133369"/>
                  </a:lnTo>
                  <a:lnTo>
                    <a:pt x="784814" y="127185"/>
                  </a:lnTo>
                  <a:lnTo>
                    <a:pt x="785100" y="121118"/>
                  </a:lnTo>
                  <a:lnTo>
                    <a:pt x="785382" y="115172"/>
                  </a:lnTo>
                  <a:lnTo>
                    <a:pt x="785668" y="109348"/>
                  </a:lnTo>
                  <a:lnTo>
                    <a:pt x="785955" y="103651"/>
                  </a:lnTo>
                  <a:lnTo>
                    <a:pt x="786241" y="98082"/>
                  </a:lnTo>
                  <a:lnTo>
                    <a:pt x="786523" y="92644"/>
                  </a:lnTo>
                  <a:lnTo>
                    <a:pt x="786809" y="87340"/>
                  </a:lnTo>
                  <a:lnTo>
                    <a:pt x="787095" y="82172"/>
                  </a:lnTo>
                  <a:lnTo>
                    <a:pt x="787381" y="77143"/>
                  </a:lnTo>
                  <a:lnTo>
                    <a:pt x="787667" y="72255"/>
                  </a:lnTo>
                  <a:lnTo>
                    <a:pt x="787950" y="67511"/>
                  </a:lnTo>
                  <a:lnTo>
                    <a:pt x="788236" y="62912"/>
                  </a:lnTo>
                  <a:lnTo>
                    <a:pt x="788522" y="58461"/>
                  </a:lnTo>
                  <a:lnTo>
                    <a:pt x="788808" y="54160"/>
                  </a:lnTo>
                  <a:lnTo>
                    <a:pt x="789091" y="50011"/>
                  </a:lnTo>
                  <a:lnTo>
                    <a:pt x="789377" y="46016"/>
                  </a:lnTo>
                  <a:lnTo>
                    <a:pt x="789663" y="42177"/>
                  </a:lnTo>
                  <a:lnTo>
                    <a:pt x="789949" y="38495"/>
                  </a:lnTo>
                  <a:lnTo>
                    <a:pt x="790231" y="34973"/>
                  </a:lnTo>
                  <a:lnTo>
                    <a:pt x="790517" y="31612"/>
                  </a:lnTo>
                  <a:lnTo>
                    <a:pt x="790804" y="28414"/>
                  </a:lnTo>
                  <a:lnTo>
                    <a:pt x="791090" y="25379"/>
                  </a:lnTo>
                  <a:lnTo>
                    <a:pt x="791376" y="22511"/>
                  </a:lnTo>
                  <a:lnTo>
                    <a:pt x="791658" y="19809"/>
                  </a:lnTo>
                  <a:lnTo>
                    <a:pt x="791944" y="17276"/>
                  </a:lnTo>
                  <a:lnTo>
                    <a:pt x="792230" y="14912"/>
                  </a:lnTo>
                  <a:lnTo>
                    <a:pt x="792373" y="13794"/>
                  </a:lnTo>
                  <a:lnTo>
                    <a:pt x="792516" y="12719"/>
                  </a:lnTo>
                  <a:lnTo>
                    <a:pt x="792659" y="11686"/>
                  </a:lnTo>
                  <a:lnTo>
                    <a:pt x="792802" y="10697"/>
                  </a:lnTo>
                  <a:lnTo>
                    <a:pt x="792942" y="9751"/>
                  </a:lnTo>
                  <a:lnTo>
                    <a:pt x="793085" y="8848"/>
                  </a:lnTo>
                  <a:lnTo>
                    <a:pt x="793228" y="7988"/>
                  </a:lnTo>
                  <a:lnTo>
                    <a:pt x="793371" y="7172"/>
                  </a:lnTo>
                  <a:lnTo>
                    <a:pt x="793514" y="6399"/>
                  </a:lnTo>
                  <a:lnTo>
                    <a:pt x="793657" y="5671"/>
                  </a:lnTo>
                  <a:lnTo>
                    <a:pt x="793800" y="4985"/>
                  </a:lnTo>
                  <a:lnTo>
                    <a:pt x="793943" y="4344"/>
                  </a:lnTo>
                  <a:lnTo>
                    <a:pt x="794086" y="3747"/>
                  </a:lnTo>
                  <a:lnTo>
                    <a:pt x="794226" y="3193"/>
                  </a:lnTo>
                  <a:lnTo>
                    <a:pt x="794369" y="2684"/>
                  </a:lnTo>
                  <a:lnTo>
                    <a:pt x="794512" y="2219"/>
                  </a:lnTo>
                  <a:lnTo>
                    <a:pt x="794655" y="1797"/>
                  </a:lnTo>
                  <a:lnTo>
                    <a:pt x="794798" y="1420"/>
                  </a:lnTo>
                  <a:lnTo>
                    <a:pt x="794941" y="1087"/>
                  </a:lnTo>
                  <a:lnTo>
                    <a:pt x="795084" y="799"/>
                  </a:lnTo>
                  <a:lnTo>
                    <a:pt x="795227" y="555"/>
                  </a:lnTo>
                  <a:lnTo>
                    <a:pt x="795297" y="450"/>
                  </a:lnTo>
                  <a:lnTo>
                    <a:pt x="795370" y="355"/>
                  </a:lnTo>
                  <a:lnTo>
                    <a:pt x="795440" y="272"/>
                  </a:lnTo>
                  <a:lnTo>
                    <a:pt x="795509" y="200"/>
                  </a:lnTo>
                  <a:lnTo>
                    <a:pt x="795583" y="139"/>
                  </a:lnTo>
                  <a:lnTo>
                    <a:pt x="795652" y="89"/>
                  </a:lnTo>
                  <a:lnTo>
                    <a:pt x="795726" y="50"/>
                  </a:lnTo>
                  <a:lnTo>
                    <a:pt x="795796" y="22"/>
                  </a:lnTo>
                  <a:lnTo>
                    <a:pt x="795869" y="6"/>
                  </a:lnTo>
                  <a:lnTo>
                    <a:pt x="795939" y="0"/>
                  </a:lnTo>
                  <a:lnTo>
                    <a:pt x="796008" y="6"/>
                  </a:lnTo>
                  <a:lnTo>
                    <a:pt x="796082" y="22"/>
                  </a:lnTo>
                  <a:lnTo>
                    <a:pt x="796151" y="49"/>
                  </a:lnTo>
                  <a:lnTo>
                    <a:pt x="796221" y="87"/>
                  </a:lnTo>
                  <a:lnTo>
                    <a:pt x="796291" y="136"/>
                  </a:lnTo>
                  <a:lnTo>
                    <a:pt x="796364" y="196"/>
                  </a:lnTo>
                  <a:lnTo>
                    <a:pt x="796434" y="267"/>
                  </a:lnTo>
                  <a:lnTo>
                    <a:pt x="796503" y="349"/>
                  </a:lnTo>
                  <a:lnTo>
                    <a:pt x="796573" y="442"/>
                  </a:lnTo>
                  <a:lnTo>
                    <a:pt x="796646" y="545"/>
                  </a:lnTo>
                  <a:lnTo>
                    <a:pt x="796786" y="785"/>
                  </a:lnTo>
                  <a:lnTo>
                    <a:pt x="796929" y="1068"/>
                  </a:lnTo>
                  <a:lnTo>
                    <a:pt x="797068" y="1395"/>
                  </a:lnTo>
                  <a:lnTo>
                    <a:pt x="797211" y="1765"/>
                  </a:lnTo>
                  <a:lnTo>
                    <a:pt x="797351" y="2179"/>
                  </a:lnTo>
                  <a:lnTo>
                    <a:pt x="797494" y="2636"/>
                  </a:lnTo>
                  <a:lnTo>
                    <a:pt x="797633" y="3137"/>
                  </a:lnTo>
                  <a:lnTo>
                    <a:pt x="797776" y="3680"/>
                  </a:lnTo>
                  <a:lnTo>
                    <a:pt x="797919" y="4267"/>
                  </a:lnTo>
                  <a:lnTo>
                    <a:pt x="798059" y="4897"/>
                  </a:lnTo>
                  <a:lnTo>
                    <a:pt x="798202" y="5570"/>
                  </a:lnTo>
                  <a:lnTo>
                    <a:pt x="798341" y="6286"/>
                  </a:lnTo>
                  <a:lnTo>
                    <a:pt x="798484" y="7045"/>
                  </a:lnTo>
                  <a:lnTo>
                    <a:pt x="798623" y="7847"/>
                  </a:lnTo>
                  <a:lnTo>
                    <a:pt x="798767" y="8691"/>
                  </a:lnTo>
                  <a:lnTo>
                    <a:pt x="798906" y="9578"/>
                  </a:lnTo>
                  <a:lnTo>
                    <a:pt x="799049" y="10507"/>
                  </a:lnTo>
                  <a:lnTo>
                    <a:pt x="799331" y="12494"/>
                  </a:lnTo>
                  <a:lnTo>
                    <a:pt x="799614" y="14649"/>
                  </a:lnTo>
                  <a:lnTo>
                    <a:pt x="799896" y="16971"/>
                  </a:lnTo>
                  <a:lnTo>
                    <a:pt x="800179" y="19460"/>
                  </a:lnTo>
                  <a:lnTo>
                    <a:pt x="800461" y="22114"/>
                  </a:lnTo>
                  <a:lnTo>
                    <a:pt x="800744" y="24933"/>
                  </a:lnTo>
                  <a:lnTo>
                    <a:pt x="801030" y="27915"/>
                  </a:lnTo>
                  <a:lnTo>
                    <a:pt x="801312" y="31058"/>
                  </a:lnTo>
                  <a:lnTo>
                    <a:pt x="801594" y="34361"/>
                  </a:lnTo>
                  <a:lnTo>
                    <a:pt x="801877" y="37822"/>
                  </a:lnTo>
                  <a:lnTo>
                    <a:pt x="802159" y="41441"/>
                  </a:lnTo>
                  <a:lnTo>
                    <a:pt x="802442" y="45215"/>
                  </a:lnTo>
                  <a:lnTo>
                    <a:pt x="802724" y="49142"/>
                  </a:lnTo>
                  <a:lnTo>
                    <a:pt x="803007" y="53220"/>
                  </a:lnTo>
                  <a:lnTo>
                    <a:pt x="803289" y="57449"/>
                  </a:lnTo>
                  <a:lnTo>
                    <a:pt x="803572" y="61825"/>
                  </a:lnTo>
                  <a:lnTo>
                    <a:pt x="803854" y="66347"/>
                  </a:lnTo>
                  <a:lnTo>
                    <a:pt x="804136" y="71013"/>
                  </a:lnTo>
                  <a:lnTo>
                    <a:pt x="804419" y="75820"/>
                  </a:lnTo>
                  <a:lnTo>
                    <a:pt x="804701" y="80766"/>
                  </a:lnTo>
                  <a:lnTo>
                    <a:pt x="804987" y="85849"/>
                  </a:lnTo>
                  <a:lnTo>
                    <a:pt x="805270" y="91067"/>
                  </a:lnTo>
                  <a:lnTo>
                    <a:pt x="805552" y="96417"/>
                  </a:lnTo>
                  <a:lnTo>
                    <a:pt x="805835" y="101896"/>
                  </a:lnTo>
                  <a:lnTo>
                    <a:pt x="806117" y="107503"/>
                  </a:lnTo>
                  <a:lnTo>
                    <a:pt x="806399" y="113234"/>
                  </a:lnTo>
                  <a:lnTo>
                    <a:pt x="806682" y="119087"/>
                  </a:lnTo>
                  <a:lnTo>
                    <a:pt x="806964" y="125059"/>
                  </a:lnTo>
                  <a:lnTo>
                    <a:pt x="807247" y="131147"/>
                  </a:lnTo>
                  <a:lnTo>
                    <a:pt x="807529" y="137349"/>
                  </a:lnTo>
                  <a:lnTo>
                    <a:pt x="807812" y="143661"/>
                  </a:lnTo>
                  <a:lnTo>
                    <a:pt x="808094" y="150082"/>
                  </a:lnTo>
                  <a:lnTo>
                    <a:pt x="808380" y="156607"/>
                  </a:lnTo>
                  <a:lnTo>
                    <a:pt x="808663" y="163232"/>
                  </a:lnTo>
                  <a:lnTo>
                    <a:pt x="808945" y="169959"/>
                  </a:lnTo>
                  <a:lnTo>
                    <a:pt x="809227" y="176778"/>
                  </a:lnTo>
                  <a:lnTo>
                    <a:pt x="809510" y="183692"/>
                  </a:lnTo>
                  <a:lnTo>
                    <a:pt x="809792" y="190694"/>
                  </a:lnTo>
                  <a:lnTo>
                    <a:pt x="810075" y="197782"/>
                  </a:lnTo>
                  <a:lnTo>
                    <a:pt x="810640" y="212202"/>
                  </a:lnTo>
                  <a:lnTo>
                    <a:pt x="811204" y="226925"/>
                  </a:lnTo>
                  <a:lnTo>
                    <a:pt x="811769" y="241927"/>
                  </a:lnTo>
                  <a:lnTo>
                    <a:pt x="812338" y="257177"/>
                  </a:lnTo>
                  <a:lnTo>
                    <a:pt x="812903" y="272645"/>
                  </a:lnTo>
                  <a:lnTo>
                    <a:pt x="813468" y="288306"/>
                  </a:lnTo>
                  <a:lnTo>
                    <a:pt x="814032" y="304129"/>
                  </a:lnTo>
                  <a:lnTo>
                    <a:pt x="815162" y="336146"/>
                  </a:lnTo>
                  <a:lnTo>
                    <a:pt x="816296" y="368461"/>
                  </a:lnTo>
                  <a:lnTo>
                    <a:pt x="817425" y="400834"/>
                  </a:lnTo>
                  <a:lnTo>
                    <a:pt x="818555" y="433026"/>
                  </a:lnTo>
                  <a:lnTo>
                    <a:pt x="819688" y="464803"/>
                  </a:lnTo>
                  <a:lnTo>
                    <a:pt x="820253" y="480460"/>
                  </a:lnTo>
                  <a:lnTo>
                    <a:pt x="820818" y="495926"/>
                  </a:lnTo>
                  <a:lnTo>
                    <a:pt x="821383" y="511174"/>
                  </a:lnTo>
                  <a:lnTo>
                    <a:pt x="821948" y="526173"/>
                  </a:lnTo>
                  <a:lnTo>
                    <a:pt x="822516" y="540897"/>
                  </a:lnTo>
                  <a:lnTo>
                    <a:pt x="823081" y="555319"/>
                  </a:lnTo>
                  <a:lnTo>
                    <a:pt x="823364" y="562407"/>
                  </a:lnTo>
                  <a:lnTo>
                    <a:pt x="823646" y="569411"/>
                  </a:lnTo>
                  <a:lnTo>
                    <a:pt x="823929" y="576327"/>
                  </a:lnTo>
                  <a:lnTo>
                    <a:pt x="824211" y="583150"/>
                  </a:lnTo>
                  <a:lnTo>
                    <a:pt x="824493" y="589879"/>
                  </a:lnTo>
                  <a:lnTo>
                    <a:pt x="824776" y="596511"/>
                  </a:lnTo>
                  <a:lnTo>
                    <a:pt x="825058" y="603042"/>
                  </a:lnTo>
                  <a:lnTo>
                    <a:pt x="825341" y="609467"/>
                  </a:lnTo>
                  <a:lnTo>
                    <a:pt x="825623" y="615788"/>
                  </a:lnTo>
                  <a:lnTo>
                    <a:pt x="825909" y="621998"/>
                  </a:lnTo>
                  <a:lnTo>
                    <a:pt x="826192" y="628094"/>
                  </a:lnTo>
                  <a:lnTo>
                    <a:pt x="826474" y="634077"/>
                  </a:lnTo>
                  <a:lnTo>
                    <a:pt x="826756" y="639943"/>
                  </a:lnTo>
                  <a:lnTo>
                    <a:pt x="827039" y="645687"/>
                  </a:lnTo>
                  <a:lnTo>
                    <a:pt x="827321" y="651306"/>
                  </a:lnTo>
                  <a:lnTo>
                    <a:pt x="827604" y="656802"/>
                  </a:lnTo>
                  <a:lnTo>
                    <a:pt x="827886" y="662170"/>
                  </a:lnTo>
                  <a:lnTo>
                    <a:pt x="828169" y="667406"/>
                  </a:lnTo>
                  <a:lnTo>
                    <a:pt x="828451" y="672510"/>
                  </a:lnTo>
                  <a:lnTo>
                    <a:pt x="828733" y="677480"/>
                  </a:lnTo>
                  <a:lnTo>
                    <a:pt x="829016" y="682311"/>
                  </a:lnTo>
                  <a:lnTo>
                    <a:pt x="829298" y="687003"/>
                  </a:lnTo>
                  <a:lnTo>
                    <a:pt x="829581" y="691554"/>
                  </a:lnTo>
                  <a:lnTo>
                    <a:pt x="829867" y="695960"/>
                  </a:lnTo>
                  <a:lnTo>
                    <a:pt x="830149" y="700221"/>
                  </a:lnTo>
                  <a:lnTo>
                    <a:pt x="830432" y="704334"/>
                  </a:lnTo>
                  <a:lnTo>
                    <a:pt x="830714" y="708299"/>
                  </a:lnTo>
                  <a:lnTo>
                    <a:pt x="830997" y="712113"/>
                  </a:lnTo>
                  <a:lnTo>
                    <a:pt x="831279" y="715772"/>
                  </a:lnTo>
                  <a:lnTo>
                    <a:pt x="831561" y="719280"/>
                  </a:lnTo>
                  <a:lnTo>
                    <a:pt x="831844" y="722629"/>
                  </a:lnTo>
                  <a:lnTo>
                    <a:pt x="832126" y="725824"/>
                  </a:lnTo>
                  <a:lnTo>
                    <a:pt x="832409" y="728856"/>
                  </a:lnTo>
                  <a:lnTo>
                    <a:pt x="832691" y="731729"/>
                  </a:lnTo>
                  <a:lnTo>
                    <a:pt x="832974" y="734442"/>
                  </a:lnTo>
                  <a:lnTo>
                    <a:pt x="833256" y="736992"/>
                  </a:lnTo>
                  <a:lnTo>
                    <a:pt x="833538" y="739378"/>
                  </a:lnTo>
                  <a:lnTo>
                    <a:pt x="833821" y="741600"/>
                  </a:lnTo>
                  <a:lnTo>
                    <a:pt x="834103" y="743657"/>
                  </a:lnTo>
                  <a:lnTo>
                    <a:pt x="834389" y="745548"/>
                  </a:lnTo>
                  <a:lnTo>
                    <a:pt x="834672" y="747272"/>
                  </a:lnTo>
                  <a:lnTo>
                    <a:pt x="834954" y="748829"/>
                  </a:lnTo>
                  <a:lnTo>
                    <a:pt x="835237" y="750218"/>
                  </a:lnTo>
                  <a:lnTo>
                    <a:pt x="835519" y="751438"/>
                  </a:lnTo>
                  <a:lnTo>
                    <a:pt x="835802" y="752488"/>
                  </a:lnTo>
                  <a:lnTo>
                    <a:pt x="835941" y="752951"/>
                  </a:lnTo>
                  <a:lnTo>
                    <a:pt x="836084" y="753371"/>
                  </a:lnTo>
                  <a:lnTo>
                    <a:pt x="836223" y="753748"/>
                  </a:lnTo>
                  <a:lnTo>
                    <a:pt x="836366" y="754082"/>
                  </a:lnTo>
                  <a:lnTo>
                    <a:pt x="836506" y="754375"/>
                  </a:lnTo>
                  <a:lnTo>
                    <a:pt x="836649" y="754624"/>
                  </a:lnTo>
                  <a:lnTo>
                    <a:pt x="836788" y="754831"/>
                  </a:lnTo>
                  <a:lnTo>
                    <a:pt x="836862" y="754919"/>
                  </a:lnTo>
                  <a:lnTo>
                    <a:pt x="836931" y="754996"/>
                  </a:lnTo>
                  <a:lnTo>
                    <a:pt x="837001" y="755062"/>
                  </a:lnTo>
                  <a:lnTo>
                    <a:pt x="837071" y="755117"/>
                  </a:lnTo>
                  <a:lnTo>
                    <a:pt x="837144" y="755161"/>
                  </a:lnTo>
                  <a:lnTo>
                    <a:pt x="837214" y="755197"/>
                  </a:lnTo>
                  <a:lnTo>
                    <a:pt x="837283" y="755221"/>
                  </a:lnTo>
                  <a:lnTo>
                    <a:pt x="837353" y="755234"/>
                  </a:lnTo>
                  <a:lnTo>
                    <a:pt x="837426" y="755236"/>
                  </a:lnTo>
                  <a:lnTo>
                    <a:pt x="837496" y="755227"/>
                  </a:lnTo>
                  <a:lnTo>
                    <a:pt x="837566" y="755210"/>
                  </a:lnTo>
                  <a:lnTo>
                    <a:pt x="837636" y="755179"/>
                  </a:lnTo>
                  <a:lnTo>
                    <a:pt x="837709" y="755139"/>
                  </a:lnTo>
                  <a:lnTo>
                    <a:pt x="837779" y="755089"/>
                  </a:lnTo>
                  <a:lnTo>
                    <a:pt x="837848" y="755027"/>
                  </a:lnTo>
                  <a:lnTo>
                    <a:pt x="837918" y="754957"/>
                  </a:lnTo>
                  <a:lnTo>
                    <a:pt x="837991" y="754873"/>
                  </a:lnTo>
                  <a:lnTo>
                    <a:pt x="838061" y="754780"/>
                  </a:lnTo>
                  <a:lnTo>
                    <a:pt x="838204" y="754562"/>
                  </a:lnTo>
                  <a:lnTo>
                    <a:pt x="838343" y="754303"/>
                  </a:lnTo>
                  <a:lnTo>
                    <a:pt x="838626" y="753653"/>
                  </a:lnTo>
                  <a:lnTo>
                    <a:pt x="838908" y="752838"/>
                  </a:lnTo>
                  <a:lnTo>
                    <a:pt x="839191" y="751852"/>
                  </a:lnTo>
                  <a:lnTo>
                    <a:pt x="839473" y="750700"/>
                  </a:lnTo>
                  <a:lnTo>
                    <a:pt x="839756" y="749379"/>
                  </a:lnTo>
                  <a:lnTo>
                    <a:pt x="840038" y="747893"/>
                  </a:lnTo>
                  <a:lnTo>
                    <a:pt x="840320" y="746239"/>
                  </a:lnTo>
                  <a:lnTo>
                    <a:pt x="840603" y="744423"/>
                  </a:lnTo>
                  <a:lnTo>
                    <a:pt x="840885" y="742443"/>
                  </a:lnTo>
                  <a:lnTo>
                    <a:pt x="841171" y="740299"/>
                  </a:lnTo>
                  <a:lnTo>
                    <a:pt x="841454" y="737994"/>
                  </a:lnTo>
                  <a:lnTo>
                    <a:pt x="841736" y="735527"/>
                  </a:lnTo>
                  <a:lnTo>
                    <a:pt x="842019" y="732903"/>
                  </a:lnTo>
                  <a:lnTo>
                    <a:pt x="842301" y="730120"/>
                  </a:lnTo>
                  <a:lnTo>
                    <a:pt x="842584" y="727180"/>
                  </a:lnTo>
                  <a:lnTo>
                    <a:pt x="842866" y="724087"/>
                  </a:lnTo>
                  <a:lnTo>
                    <a:pt x="843148" y="720837"/>
                  </a:lnTo>
                  <a:lnTo>
                    <a:pt x="843431" y="717437"/>
                  </a:lnTo>
                  <a:lnTo>
                    <a:pt x="843713" y="713888"/>
                  </a:lnTo>
                  <a:lnTo>
                    <a:pt x="843996" y="710188"/>
                  </a:lnTo>
                  <a:lnTo>
                    <a:pt x="844278" y="706342"/>
                  </a:lnTo>
                  <a:lnTo>
                    <a:pt x="844561" y="702352"/>
                  </a:lnTo>
                  <a:lnTo>
                    <a:pt x="844843" y="698219"/>
                  </a:lnTo>
                  <a:lnTo>
                    <a:pt x="845125" y="693945"/>
                  </a:lnTo>
                  <a:lnTo>
                    <a:pt x="845408" y="689533"/>
                  </a:lnTo>
                  <a:lnTo>
                    <a:pt x="845690" y="684984"/>
                  </a:lnTo>
                  <a:lnTo>
                    <a:pt x="845973" y="680298"/>
                  </a:lnTo>
                  <a:lnTo>
                    <a:pt x="846255" y="675483"/>
                  </a:lnTo>
                  <a:lnTo>
                    <a:pt x="846538" y="670537"/>
                  </a:lnTo>
                  <a:lnTo>
                    <a:pt x="846820" y="665464"/>
                  </a:lnTo>
                  <a:lnTo>
                    <a:pt x="847102" y="660266"/>
                  </a:lnTo>
                  <a:lnTo>
                    <a:pt x="847385" y="654946"/>
                  </a:lnTo>
                  <a:lnTo>
                    <a:pt x="847667" y="649505"/>
                  </a:lnTo>
                  <a:lnTo>
                    <a:pt x="847950" y="643948"/>
                  </a:lnTo>
                  <a:lnTo>
                    <a:pt x="848236" y="638274"/>
                  </a:lnTo>
                  <a:lnTo>
                    <a:pt x="848518" y="632489"/>
                  </a:lnTo>
                  <a:lnTo>
                    <a:pt x="848801" y="626597"/>
                  </a:lnTo>
                  <a:lnTo>
                    <a:pt x="849083" y="620595"/>
                  </a:lnTo>
                  <a:lnTo>
                    <a:pt x="849366" y="614491"/>
                  </a:lnTo>
                  <a:lnTo>
                    <a:pt x="849648" y="608289"/>
                  </a:lnTo>
                  <a:lnTo>
                    <a:pt x="849930" y="601985"/>
                  </a:lnTo>
                  <a:lnTo>
                    <a:pt x="850213" y="595589"/>
                  </a:lnTo>
                  <a:lnTo>
                    <a:pt x="850495" y="589100"/>
                  </a:lnTo>
                  <a:lnTo>
                    <a:pt x="850778" y="582523"/>
                  </a:lnTo>
                  <a:lnTo>
                    <a:pt x="851060" y="575860"/>
                  </a:lnTo>
                  <a:lnTo>
                    <a:pt x="851343" y="569116"/>
                  </a:lnTo>
                  <a:lnTo>
                    <a:pt x="851907" y="555389"/>
                  </a:lnTo>
                  <a:lnTo>
                    <a:pt x="852472" y="541374"/>
                  </a:lnTo>
                  <a:lnTo>
                    <a:pt x="853037" y="527093"/>
                  </a:lnTo>
                  <a:lnTo>
                    <a:pt x="853602" y="512576"/>
                  </a:lnTo>
                  <a:lnTo>
                    <a:pt x="854167" y="497846"/>
                  </a:lnTo>
                  <a:lnTo>
                    <a:pt x="854732" y="482935"/>
                  </a:lnTo>
                  <a:lnTo>
                    <a:pt x="855861" y="452673"/>
                  </a:lnTo>
                  <a:lnTo>
                    <a:pt x="856995" y="422014"/>
                  </a:lnTo>
                  <a:lnTo>
                    <a:pt x="859254" y="360415"/>
                  </a:lnTo>
                  <a:lnTo>
                    <a:pt x="860384" y="329928"/>
                  </a:lnTo>
                  <a:lnTo>
                    <a:pt x="860949" y="314861"/>
                  </a:lnTo>
                  <a:lnTo>
                    <a:pt x="861514" y="299948"/>
                  </a:lnTo>
                  <a:lnTo>
                    <a:pt x="862079" y="285217"/>
                  </a:lnTo>
                  <a:lnTo>
                    <a:pt x="862643" y="270694"/>
                  </a:lnTo>
                  <a:lnTo>
                    <a:pt x="863212" y="256406"/>
                  </a:lnTo>
                  <a:lnTo>
                    <a:pt x="863777" y="242376"/>
                  </a:lnTo>
                  <a:lnTo>
                    <a:pt x="864342" y="228634"/>
                  </a:lnTo>
                  <a:lnTo>
                    <a:pt x="864907" y="215200"/>
                  </a:lnTo>
                  <a:lnTo>
                    <a:pt x="865189" y="208608"/>
                  </a:lnTo>
                  <a:lnTo>
                    <a:pt x="865471" y="202102"/>
                  </a:lnTo>
                  <a:lnTo>
                    <a:pt x="865754" y="195685"/>
                  </a:lnTo>
                  <a:lnTo>
                    <a:pt x="866036" y="189362"/>
                  </a:lnTo>
                  <a:lnTo>
                    <a:pt x="866319" y="183133"/>
                  </a:lnTo>
                  <a:lnTo>
                    <a:pt x="866601" y="177001"/>
                  </a:lnTo>
                  <a:lnTo>
                    <a:pt x="866884" y="170970"/>
                  </a:lnTo>
                  <a:lnTo>
                    <a:pt x="867166" y="165042"/>
                  </a:lnTo>
                  <a:lnTo>
                    <a:pt x="867448" y="159221"/>
                  </a:lnTo>
                  <a:lnTo>
                    <a:pt x="867731" y="153507"/>
                  </a:lnTo>
                  <a:lnTo>
                    <a:pt x="868013" y="147905"/>
                  </a:lnTo>
                  <a:lnTo>
                    <a:pt x="868296" y="142416"/>
                  </a:lnTo>
                  <a:lnTo>
                    <a:pt x="868589" y="136830"/>
                  </a:lnTo>
                  <a:lnTo>
                    <a:pt x="868886" y="131372"/>
                  </a:lnTo>
                  <a:lnTo>
                    <a:pt x="869180" y="126044"/>
                  </a:lnTo>
                  <a:lnTo>
                    <a:pt x="869473" y="120849"/>
                  </a:lnTo>
                  <a:lnTo>
                    <a:pt x="869766" y="115790"/>
                  </a:lnTo>
                  <a:lnTo>
                    <a:pt x="870060" y="110868"/>
                  </a:lnTo>
                  <a:lnTo>
                    <a:pt x="870353" y="106086"/>
                  </a:lnTo>
                  <a:lnTo>
                    <a:pt x="870647" y="101446"/>
                  </a:lnTo>
                  <a:lnTo>
                    <a:pt x="870940" y="96951"/>
                  </a:lnTo>
                  <a:lnTo>
                    <a:pt x="871237" y="92602"/>
                  </a:lnTo>
                  <a:lnTo>
                    <a:pt x="871531" y="88402"/>
                  </a:lnTo>
                  <a:lnTo>
                    <a:pt x="871824" y="84351"/>
                  </a:lnTo>
                  <a:lnTo>
                    <a:pt x="872118" y="80453"/>
                  </a:lnTo>
                  <a:lnTo>
                    <a:pt x="872411" y="76708"/>
                  </a:lnTo>
                  <a:lnTo>
                    <a:pt x="872704" y="73119"/>
                  </a:lnTo>
                  <a:lnTo>
                    <a:pt x="872998" y="69688"/>
                  </a:lnTo>
                  <a:lnTo>
                    <a:pt x="873291" y="66415"/>
                  </a:lnTo>
                  <a:lnTo>
                    <a:pt x="873585" y="63301"/>
                  </a:lnTo>
                  <a:lnTo>
                    <a:pt x="873882" y="60350"/>
                  </a:lnTo>
                  <a:lnTo>
                    <a:pt x="874175" y="57560"/>
                  </a:lnTo>
                  <a:lnTo>
                    <a:pt x="874469" y="54935"/>
                  </a:lnTo>
                  <a:lnTo>
                    <a:pt x="874762" y="52474"/>
                  </a:lnTo>
                  <a:lnTo>
                    <a:pt x="875056" y="50180"/>
                  </a:lnTo>
                  <a:lnTo>
                    <a:pt x="875349" y="48052"/>
                  </a:lnTo>
                  <a:lnTo>
                    <a:pt x="875643" y="46092"/>
                  </a:lnTo>
                  <a:lnTo>
                    <a:pt x="875936" y="44301"/>
                  </a:lnTo>
                  <a:lnTo>
                    <a:pt x="876233" y="42678"/>
                  </a:lnTo>
                  <a:lnTo>
                    <a:pt x="876526" y="41226"/>
                  </a:lnTo>
                  <a:lnTo>
                    <a:pt x="876820" y="39943"/>
                  </a:lnTo>
                  <a:lnTo>
                    <a:pt x="877113" y="38831"/>
                  </a:lnTo>
                  <a:lnTo>
                    <a:pt x="877407" y="37890"/>
                  </a:lnTo>
                  <a:lnTo>
                    <a:pt x="877700" y="37121"/>
                  </a:lnTo>
                  <a:lnTo>
                    <a:pt x="877847" y="36800"/>
                  </a:lnTo>
                  <a:lnTo>
                    <a:pt x="877994" y="36522"/>
                  </a:lnTo>
                  <a:lnTo>
                    <a:pt x="878140" y="36287"/>
                  </a:lnTo>
                  <a:lnTo>
                    <a:pt x="878214" y="36186"/>
                  </a:lnTo>
                  <a:lnTo>
                    <a:pt x="878287" y="36095"/>
                  </a:lnTo>
                  <a:lnTo>
                    <a:pt x="878360" y="36015"/>
                  </a:lnTo>
                  <a:lnTo>
                    <a:pt x="878434" y="35946"/>
                  </a:lnTo>
                  <a:lnTo>
                    <a:pt x="878511" y="35887"/>
                  </a:lnTo>
                  <a:lnTo>
                    <a:pt x="878584" y="35839"/>
                  </a:lnTo>
                  <a:lnTo>
                    <a:pt x="878658" y="35802"/>
                  </a:lnTo>
                  <a:lnTo>
                    <a:pt x="878731" y="35776"/>
                  </a:lnTo>
                  <a:lnTo>
                    <a:pt x="878804" y="35760"/>
                  </a:lnTo>
                  <a:lnTo>
                    <a:pt x="878878" y="35755"/>
                  </a:lnTo>
                  <a:lnTo>
                    <a:pt x="878951" y="35761"/>
                  </a:lnTo>
                  <a:lnTo>
                    <a:pt x="879024" y="35777"/>
                  </a:lnTo>
                  <a:lnTo>
                    <a:pt x="879098" y="35804"/>
                  </a:lnTo>
                  <a:lnTo>
                    <a:pt x="879171" y="35842"/>
                  </a:lnTo>
                  <a:lnTo>
                    <a:pt x="879244" y="35890"/>
                  </a:lnTo>
                  <a:lnTo>
                    <a:pt x="879318" y="35949"/>
                  </a:lnTo>
                  <a:lnTo>
                    <a:pt x="879391" y="36019"/>
                  </a:lnTo>
                  <a:lnTo>
                    <a:pt x="879464" y="36099"/>
                  </a:lnTo>
                  <a:lnTo>
                    <a:pt x="879538" y="36190"/>
                  </a:lnTo>
                  <a:lnTo>
                    <a:pt x="879611" y="36291"/>
                  </a:lnTo>
                  <a:lnTo>
                    <a:pt x="879758" y="36527"/>
                  </a:lnTo>
                  <a:lnTo>
                    <a:pt x="879905" y="36804"/>
                  </a:lnTo>
                  <a:lnTo>
                    <a:pt x="880051" y="37124"/>
                  </a:lnTo>
                  <a:lnTo>
                    <a:pt x="880345" y="37892"/>
                  </a:lnTo>
                  <a:lnTo>
                    <a:pt x="880638" y="38828"/>
                  </a:lnTo>
                  <a:lnTo>
                    <a:pt x="880932" y="39932"/>
                  </a:lnTo>
                  <a:lnTo>
                    <a:pt x="881229" y="41203"/>
                  </a:lnTo>
                  <a:lnTo>
                    <a:pt x="881522" y="42641"/>
                  </a:lnTo>
                  <a:lnTo>
                    <a:pt x="881816" y="44245"/>
                  </a:lnTo>
                  <a:lnTo>
                    <a:pt x="882109" y="46013"/>
                  </a:lnTo>
                  <a:lnTo>
                    <a:pt x="882402" y="47944"/>
                  </a:lnTo>
                  <a:lnTo>
                    <a:pt x="882696" y="50037"/>
                  </a:lnTo>
                  <a:lnTo>
                    <a:pt x="882989" y="52292"/>
                  </a:lnTo>
                  <a:lnTo>
                    <a:pt x="883286" y="54706"/>
                  </a:lnTo>
                  <a:lnTo>
                    <a:pt x="883580" y="57277"/>
                  </a:lnTo>
                  <a:lnTo>
                    <a:pt x="883873" y="60006"/>
                  </a:lnTo>
                  <a:lnTo>
                    <a:pt x="884167" y="62889"/>
                  </a:lnTo>
                  <a:lnTo>
                    <a:pt x="884460" y="65926"/>
                  </a:lnTo>
                  <a:lnTo>
                    <a:pt x="884754" y="69115"/>
                  </a:lnTo>
                  <a:lnTo>
                    <a:pt x="885047" y="72453"/>
                  </a:lnTo>
                  <a:lnTo>
                    <a:pt x="885340" y="75939"/>
                  </a:lnTo>
                  <a:lnTo>
                    <a:pt x="885634" y="79571"/>
                  </a:lnTo>
                  <a:lnTo>
                    <a:pt x="885931" y="83347"/>
                  </a:lnTo>
                  <a:lnTo>
                    <a:pt x="886224" y="87265"/>
                  </a:lnTo>
                  <a:lnTo>
                    <a:pt x="886518" y="91322"/>
                  </a:lnTo>
                  <a:lnTo>
                    <a:pt x="886811" y="95517"/>
                  </a:lnTo>
                  <a:lnTo>
                    <a:pt x="887105" y="99847"/>
                  </a:lnTo>
                  <a:lnTo>
                    <a:pt x="887398" y="104309"/>
                  </a:lnTo>
                  <a:lnTo>
                    <a:pt x="887692" y="108902"/>
                  </a:lnTo>
                  <a:lnTo>
                    <a:pt x="887985" y="113623"/>
                  </a:lnTo>
                  <a:lnTo>
                    <a:pt x="888282" y="118469"/>
                  </a:lnTo>
                  <a:lnTo>
                    <a:pt x="888576" y="123438"/>
                  </a:lnTo>
                  <a:lnTo>
                    <a:pt x="888869" y="128527"/>
                  </a:lnTo>
                  <a:lnTo>
                    <a:pt x="889162" y="133733"/>
                  </a:lnTo>
                  <a:lnTo>
                    <a:pt x="889456" y="139054"/>
                  </a:lnTo>
                  <a:lnTo>
                    <a:pt x="889749" y="144487"/>
                  </a:lnTo>
                  <a:lnTo>
                    <a:pt x="890043" y="150028"/>
                  </a:lnTo>
                  <a:lnTo>
                    <a:pt x="890340" y="155676"/>
                  </a:lnTo>
                  <a:lnTo>
                    <a:pt x="890633" y="161425"/>
                  </a:lnTo>
                  <a:lnTo>
                    <a:pt x="890927" y="167275"/>
                  </a:lnTo>
                  <a:lnTo>
                    <a:pt x="891220" y="173222"/>
                  </a:lnTo>
                  <a:lnTo>
                    <a:pt x="891514" y="179262"/>
                  </a:lnTo>
                  <a:lnTo>
                    <a:pt x="891807" y="185394"/>
                  </a:lnTo>
                  <a:lnTo>
                    <a:pt x="892394" y="197914"/>
                  </a:lnTo>
                  <a:lnTo>
                    <a:pt x="892984" y="210757"/>
                  </a:lnTo>
                  <a:lnTo>
                    <a:pt x="893571" y="223898"/>
                  </a:lnTo>
                  <a:lnTo>
                    <a:pt x="894158" y="237309"/>
                  </a:lnTo>
                  <a:lnTo>
                    <a:pt x="894745" y="250961"/>
                  </a:lnTo>
                  <a:lnTo>
                    <a:pt x="895336" y="264826"/>
                  </a:lnTo>
                  <a:lnTo>
                    <a:pt x="895922" y="278878"/>
                  </a:lnTo>
                  <a:lnTo>
                    <a:pt x="896509" y="293087"/>
                  </a:lnTo>
                  <a:lnTo>
                    <a:pt x="897687" y="321861"/>
                  </a:lnTo>
                  <a:lnTo>
                    <a:pt x="898860" y="350914"/>
                  </a:lnTo>
                  <a:lnTo>
                    <a:pt x="900034" y="380014"/>
                  </a:lnTo>
                  <a:lnTo>
                    <a:pt x="901212" y="408931"/>
                  </a:lnTo>
                  <a:lnTo>
                    <a:pt x="902389" y="437436"/>
                  </a:lnTo>
                  <a:lnTo>
                    <a:pt x="902976" y="451464"/>
                  </a:lnTo>
                  <a:lnTo>
                    <a:pt x="903563" y="465305"/>
                  </a:lnTo>
                  <a:lnTo>
                    <a:pt x="904150" y="478932"/>
                  </a:lnTo>
                  <a:lnTo>
                    <a:pt x="904740" y="492319"/>
                  </a:lnTo>
                  <a:lnTo>
                    <a:pt x="905327" y="505440"/>
                  </a:lnTo>
                  <a:lnTo>
                    <a:pt x="905914" y="518270"/>
                  </a:lnTo>
                  <a:lnTo>
                    <a:pt x="906457" y="529841"/>
                  </a:lnTo>
                  <a:lnTo>
                    <a:pt x="907000" y="541126"/>
                  </a:lnTo>
                  <a:lnTo>
                    <a:pt x="907542" y="552102"/>
                  </a:lnTo>
                  <a:lnTo>
                    <a:pt x="907814" y="557470"/>
                  </a:lnTo>
                  <a:lnTo>
                    <a:pt x="908085" y="562754"/>
                  </a:lnTo>
                  <a:lnTo>
                    <a:pt x="908357" y="567955"/>
                  </a:lnTo>
                  <a:lnTo>
                    <a:pt x="908628" y="573068"/>
                  </a:lnTo>
                  <a:lnTo>
                    <a:pt x="908900" y="578090"/>
                  </a:lnTo>
                  <a:lnTo>
                    <a:pt x="909171" y="583023"/>
                  </a:lnTo>
                  <a:lnTo>
                    <a:pt x="909442" y="587862"/>
                  </a:lnTo>
                  <a:lnTo>
                    <a:pt x="909714" y="592607"/>
                  </a:lnTo>
                  <a:lnTo>
                    <a:pt x="909985" y="597253"/>
                  </a:lnTo>
                  <a:lnTo>
                    <a:pt x="910257" y="601802"/>
                  </a:lnTo>
                  <a:lnTo>
                    <a:pt x="910528" y="606250"/>
                  </a:lnTo>
                  <a:lnTo>
                    <a:pt x="910800" y="610596"/>
                  </a:lnTo>
                  <a:lnTo>
                    <a:pt x="911071" y="614839"/>
                  </a:lnTo>
                  <a:lnTo>
                    <a:pt x="911342" y="618974"/>
                  </a:lnTo>
                  <a:lnTo>
                    <a:pt x="911614" y="623004"/>
                  </a:lnTo>
                  <a:lnTo>
                    <a:pt x="911885" y="626925"/>
                  </a:lnTo>
                  <a:lnTo>
                    <a:pt x="912157" y="630737"/>
                  </a:lnTo>
                  <a:lnTo>
                    <a:pt x="912428" y="634436"/>
                  </a:lnTo>
                  <a:lnTo>
                    <a:pt x="912700" y="638023"/>
                  </a:lnTo>
                  <a:lnTo>
                    <a:pt x="912971" y="641495"/>
                  </a:lnTo>
                  <a:lnTo>
                    <a:pt x="913242" y="644853"/>
                  </a:lnTo>
                  <a:lnTo>
                    <a:pt x="913514" y="648092"/>
                  </a:lnTo>
                  <a:lnTo>
                    <a:pt x="913785" y="651216"/>
                  </a:lnTo>
                  <a:lnTo>
                    <a:pt x="914057" y="654220"/>
                  </a:lnTo>
                  <a:lnTo>
                    <a:pt x="914328" y="657102"/>
                  </a:lnTo>
                  <a:lnTo>
                    <a:pt x="914600" y="659865"/>
                  </a:lnTo>
                  <a:lnTo>
                    <a:pt x="914871" y="662505"/>
                  </a:lnTo>
                  <a:lnTo>
                    <a:pt x="915142" y="665024"/>
                  </a:lnTo>
                  <a:lnTo>
                    <a:pt x="915414" y="667417"/>
                  </a:lnTo>
                  <a:lnTo>
                    <a:pt x="915685" y="669688"/>
                  </a:lnTo>
                  <a:lnTo>
                    <a:pt x="915957" y="671832"/>
                  </a:lnTo>
                  <a:lnTo>
                    <a:pt x="916228" y="673851"/>
                  </a:lnTo>
                  <a:lnTo>
                    <a:pt x="916499" y="675743"/>
                  </a:lnTo>
                  <a:lnTo>
                    <a:pt x="916771" y="677506"/>
                  </a:lnTo>
                  <a:lnTo>
                    <a:pt x="917042" y="679144"/>
                  </a:lnTo>
                  <a:lnTo>
                    <a:pt x="917314" y="680653"/>
                  </a:lnTo>
                  <a:lnTo>
                    <a:pt x="917585" y="682033"/>
                  </a:lnTo>
                  <a:lnTo>
                    <a:pt x="917857" y="683286"/>
                  </a:lnTo>
                  <a:lnTo>
                    <a:pt x="918128" y="684407"/>
                  </a:lnTo>
                  <a:lnTo>
                    <a:pt x="918399" y="685400"/>
                  </a:lnTo>
                  <a:lnTo>
                    <a:pt x="918671" y="686265"/>
                  </a:lnTo>
                  <a:lnTo>
                    <a:pt x="918942" y="686999"/>
                  </a:lnTo>
                  <a:lnTo>
                    <a:pt x="919214" y="687602"/>
                  </a:lnTo>
                  <a:lnTo>
                    <a:pt x="919349" y="687855"/>
                  </a:lnTo>
                  <a:lnTo>
                    <a:pt x="919485" y="688077"/>
                  </a:lnTo>
                  <a:lnTo>
                    <a:pt x="919621" y="688267"/>
                  </a:lnTo>
                  <a:lnTo>
                    <a:pt x="919687" y="688348"/>
                  </a:lnTo>
                  <a:lnTo>
                    <a:pt x="919757" y="688421"/>
                  </a:lnTo>
                  <a:lnTo>
                    <a:pt x="919823" y="688487"/>
                  </a:lnTo>
                  <a:lnTo>
                    <a:pt x="919892" y="688546"/>
                  </a:lnTo>
                  <a:lnTo>
                    <a:pt x="919958" y="688595"/>
                  </a:lnTo>
                  <a:lnTo>
                    <a:pt x="920028" y="688637"/>
                  </a:lnTo>
                  <a:lnTo>
                    <a:pt x="920094" y="688670"/>
                  </a:lnTo>
                  <a:lnTo>
                    <a:pt x="920164" y="688696"/>
                  </a:lnTo>
                  <a:lnTo>
                    <a:pt x="920230" y="688714"/>
                  </a:lnTo>
                  <a:lnTo>
                    <a:pt x="920299" y="688723"/>
                  </a:lnTo>
                  <a:lnTo>
                    <a:pt x="920365" y="688725"/>
                  </a:lnTo>
                  <a:lnTo>
                    <a:pt x="920435" y="688716"/>
                  </a:lnTo>
                  <a:lnTo>
                    <a:pt x="920501" y="688703"/>
                  </a:lnTo>
                  <a:lnTo>
                    <a:pt x="920571" y="688679"/>
                  </a:lnTo>
                  <a:lnTo>
                    <a:pt x="920637" y="688648"/>
                  </a:lnTo>
                  <a:lnTo>
                    <a:pt x="920707" y="688608"/>
                  </a:lnTo>
                  <a:lnTo>
                    <a:pt x="920773" y="688562"/>
                  </a:lnTo>
                  <a:lnTo>
                    <a:pt x="920842" y="688507"/>
                  </a:lnTo>
                  <a:lnTo>
                    <a:pt x="920908" y="688443"/>
                  </a:lnTo>
                  <a:lnTo>
                    <a:pt x="920978" y="688372"/>
                  </a:lnTo>
                  <a:lnTo>
                    <a:pt x="921044" y="688293"/>
                  </a:lnTo>
                  <a:lnTo>
                    <a:pt x="921114" y="688205"/>
                  </a:lnTo>
                  <a:lnTo>
                    <a:pt x="921249" y="688007"/>
                  </a:lnTo>
                  <a:lnTo>
                    <a:pt x="921385" y="687776"/>
                  </a:lnTo>
                  <a:lnTo>
                    <a:pt x="921657" y="687219"/>
                  </a:lnTo>
                  <a:lnTo>
                    <a:pt x="921928" y="686534"/>
                  </a:lnTo>
                  <a:lnTo>
                    <a:pt x="922199" y="685721"/>
                  </a:lnTo>
                  <a:lnTo>
                    <a:pt x="922471" y="684783"/>
                  </a:lnTo>
                  <a:lnTo>
                    <a:pt x="922742" y="683720"/>
                  </a:lnTo>
                  <a:lnTo>
                    <a:pt x="923014" y="682533"/>
                  </a:lnTo>
                  <a:lnTo>
                    <a:pt x="923285" y="681219"/>
                  </a:lnTo>
                  <a:lnTo>
                    <a:pt x="923557" y="679783"/>
                  </a:lnTo>
                  <a:lnTo>
                    <a:pt x="923828" y="678226"/>
                  </a:lnTo>
                  <a:lnTo>
                    <a:pt x="924099" y="676546"/>
                  </a:lnTo>
                  <a:lnTo>
                    <a:pt x="924371" y="674745"/>
                  </a:lnTo>
                  <a:lnTo>
                    <a:pt x="924642" y="672825"/>
                  </a:lnTo>
                  <a:lnTo>
                    <a:pt x="924914" y="670786"/>
                  </a:lnTo>
                  <a:lnTo>
                    <a:pt x="925185" y="668628"/>
                  </a:lnTo>
                  <a:lnTo>
                    <a:pt x="925457" y="666356"/>
                  </a:lnTo>
                  <a:lnTo>
                    <a:pt x="925728" y="663969"/>
                  </a:lnTo>
                  <a:lnTo>
                    <a:pt x="925999" y="661468"/>
                  </a:lnTo>
                  <a:lnTo>
                    <a:pt x="926271" y="658852"/>
                  </a:lnTo>
                  <a:lnTo>
                    <a:pt x="926542" y="656126"/>
                  </a:lnTo>
                  <a:lnTo>
                    <a:pt x="926814" y="653290"/>
                  </a:lnTo>
                  <a:lnTo>
                    <a:pt x="927085" y="650346"/>
                  </a:lnTo>
                  <a:lnTo>
                    <a:pt x="927357" y="647297"/>
                  </a:lnTo>
                  <a:lnTo>
                    <a:pt x="927628" y="644139"/>
                  </a:lnTo>
                  <a:lnTo>
                    <a:pt x="927899" y="640878"/>
                  </a:lnTo>
                  <a:lnTo>
                    <a:pt x="928171" y="637516"/>
                  </a:lnTo>
                  <a:lnTo>
                    <a:pt x="928442" y="634053"/>
                  </a:lnTo>
                  <a:lnTo>
                    <a:pt x="928714" y="630490"/>
                  </a:lnTo>
                  <a:lnTo>
                    <a:pt x="928985" y="626831"/>
                  </a:lnTo>
                  <a:lnTo>
                    <a:pt x="929256" y="623076"/>
                  </a:lnTo>
                  <a:lnTo>
                    <a:pt x="929528" y="619225"/>
                  </a:lnTo>
                  <a:lnTo>
                    <a:pt x="929799" y="615286"/>
                  </a:lnTo>
                  <a:lnTo>
                    <a:pt x="930071" y="611255"/>
                  </a:lnTo>
                  <a:lnTo>
                    <a:pt x="930342" y="607135"/>
                  </a:lnTo>
                  <a:lnTo>
                    <a:pt x="930614" y="602930"/>
                  </a:lnTo>
                  <a:lnTo>
                    <a:pt x="930885" y="598640"/>
                  </a:lnTo>
                  <a:lnTo>
                    <a:pt x="931156" y="594270"/>
                  </a:lnTo>
                  <a:lnTo>
                    <a:pt x="931428" y="589817"/>
                  </a:lnTo>
                  <a:lnTo>
                    <a:pt x="931971" y="580680"/>
                  </a:lnTo>
                  <a:lnTo>
                    <a:pt x="932514" y="571247"/>
                  </a:lnTo>
                  <a:lnTo>
                    <a:pt x="933056" y="561537"/>
                  </a:lnTo>
                  <a:lnTo>
                    <a:pt x="933599" y="551565"/>
                  </a:lnTo>
                  <a:lnTo>
                    <a:pt x="934142" y="541350"/>
                  </a:lnTo>
                  <a:lnTo>
                    <a:pt x="934685" y="530911"/>
                  </a:lnTo>
                  <a:lnTo>
                    <a:pt x="935228" y="520267"/>
                  </a:lnTo>
                  <a:lnTo>
                    <a:pt x="935771" y="509437"/>
                  </a:lnTo>
                  <a:lnTo>
                    <a:pt x="936314" y="498436"/>
                  </a:lnTo>
                  <a:lnTo>
                    <a:pt x="937399" y="476015"/>
                  </a:lnTo>
                  <a:lnTo>
                    <a:pt x="938485" y="453157"/>
                  </a:lnTo>
                  <a:lnTo>
                    <a:pt x="940656" y="406775"/>
                  </a:lnTo>
                  <a:lnTo>
                    <a:pt x="941878" y="380679"/>
                  </a:lnTo>
                  <a:lnTo>
                    <a:pt x="943096" y="354860"/>
                  </a:lnTo>
                  <a:lnTo>
                    <a:pt x="944317" y="329536"/>
                  </a:lnTo>
                  <a:lnTo>
                    <a:pt x="944929" y="317127"/>
                  </a:lnTo>
                  <a:lnTo>
                    <a:pt x="945538" y="304919"/>
                  </a:lnTo>
                  <a:lnTo>
                    <a:pt x="946151" y="292939"/>
                  </a:lnTo>
                  <a:lnTo>
                    <a:pt x="946760" y="281214"/>
                  </a:lnTo>
                  <a:lnTo>
                    <a:pt x="947372" y="269762"/>
                  </a:lnTo>
                  <a:lnTo>
                    <a:pt x="947981" y="258612"/>
                  </a:lnTo>
                  <a:lnTo>
                    <a:pt x="948594" y="247786"/>
                  </a:lnTo>
                  <a:lnTo>
                    <a:pt x="949203" y="237300"/>
                  </a:lnTo>
                  <a:lnTo>
                    <a:pt x="949507" y="232192"/>
                  </a:lnTo>
                  <a:lnTo>
                    <a:pt x="949815" y="227179"/>
                  </a:lnTo>
                  <a:lnTo>
                    <a:pt x="950120" y="222262"/>
                  </a:lnTo>
                  <a:lnTo>
                    <a:pt x="950424" y="217444"/>
                  </a:lnTo>
                  <a:lnTo>
                    <a:pt x="950728" y="212726"/>
                  </a:lnTo>
                  <a:lnTo>
                    <a:pt x="951037" y="208111"/>
                  </a:lnTo>
                  <a:lnTo>
                    <a:pt x="951341" y="203601"/>
                  </a:lnTo>
                  <a:lnTo>
                    <a:pt x="951645" y="199197"/>
                  </a:lnTo>
                  <a:lnTo>
                    <a:pt x="951950" y="194906"/>
                  </a:lnTo>
                  <a:lnTo>
                    <a:pt x="952254" y="190725"/>
                  </a:lnTo>
                  <a:lnTo>
                    <a:pt x="952562" y="186658"/>
                  </a:lnTo>
                  <a:lnTo>
                    <a:pt x="952867" y="182706"/>
                  </a:lnTo>
                  <a:lnTo>
                    <a:pt x="953171" y="178870"/>
                  </a:lnTo>
                  <a:lnTo>
                    <a:pt x="953479" y="175153"/>
                  </a:lnTo>
                  <a:lnTo>
                    <a:pt x="953784" y="171558"/>
                  </a:lnTo>
                  <a:lnTo>
                    <a:pt x="954088" y="168085"/>
                  </a:lnTo>
                  <a:lnTo>
                    <a:pt x="954393" y="164734"/>
                  </a:lnTo>
                  <a:lnTo>
                    <a:pt x="954697" y="161510"/>
                  </a:lnTo>
                  <a:lnTo>
                    <a:pt x="955005" y="158412"/>
                  </a:lnTo>
                  <a:lnTo>
                    <a:pt x="955310" y="155442"/>
                  </a:lnTo>
                  <a:lnTo>
                    <a:pt x="955614" y="152602"/>
                  </a:lnTo>
                  <a:lnTo>
                    <a:pt x="955919" y="149892"/>
                  </a:lnTo>
                  <a:lnTo>
                    <a:pt x="956227" y="147313"/>
                  </a:lnTo>
                  <a:lnTo>
                    <a:pt x="956531" y="144867"/>
                  </a:lnTo>
                  <a:lnTo>
                    <a:pt x="956836" y="142554"/>
                  </a:lnTo>
                  <a:lnTo>
                    <a:pt x="957140" y="140376"/>
                  </a:lnTo>
                  <a:lnTo>
                    <a:pt x="957448" y="138332"/>
                  </a:lnTo>
                  <a:lnTo>
                    <a:pt x="957753" y="136425"/>
                  </a:lnTo>
                  <a:lnTo>
                    <a:pt x="958057" y="134654"/>
                  </a:lnTo>
                  <a:lnTo>
                    <a:pt x="958361" y="133020"/>
                  </a:lnTo>
                  <a:lnTo>
                    <a:pt x="958670" y="131524"/>
                  </a:lnTo>
                  <a:lnTo>
                    <a:pt x="958974" y="130165"/>
                  </a:lnTo>
                  <a:lnTo>
                    <a:pt x="959278" y="128945"/>
                  </a:lnTo>
                  <a:lnTo>
                    <a:pt x="959583" y="127864"/>
                  </a:lnTo>
                  <a:lnTo>
                    <a:pt x="959887" y="126921"/>
                  </a:lnTo>
                  <a:lnTo>
                    <a:pt x="960195" y="126118"/>
                  </a:lnTo>
                  <a:lnTo>
                    <a:pt x="960500" y="125453"/>
                  </a:lnTo>
                  <a:lnTo>
                    <a:pt x="960650" y="125173"/>
                  </a:lnTo>
                  <a:lnTo>
                    <a:pt x="960804" y="124927"/>
                  </a:lnTo>
                  <a:lnTo>
                    <a:pt x="960958" y="124716"/>
                  </a:lnTo>
                  <a:lnTo>
                    <a:pt x="961035" y="124624"/>
                  </a:lnTo>
                  <a:lnTo>
                    <a:pt x="961109" y="124540"/>
                  </a:lnTo>
                  <a:lnTo>
                    <a:pt x="961186" y="124465"/>
                  </a:lnTo>
                  <a:lnTo>
                    <a:pt x="961263" y="124398"/>
                  </a:lnTo>
                  <a:lnTo>
                    <a:pt x="961340" y="124341"/>
                  </a:lnTo>
                  <a:lnTo>
                    <a:pt x="961417" y="124291"/>
                  </a:lnTo>
                  <a:lnTo>
                    <a:pt x="961490" y="124251"/>
                  </a:lnTo>
                  <a:lnTo>
                    <a:pt x="961567" y="124219"/>
                  </a:lnTo>
                  <a:lnTo>
                    <a:pt x="961644" y="124196"/>
                  </a:lnTo>
                  <a:lnTo>
                    <a:pt x="961721" y="124181"/>
                  </a:lnTo>
                  <a:lnTo>
                    <a:pt x="961798" y="124175"/>
                  </a:lnTo>
                  <a:lnTo>
                    <a:pt x="961872" y="124178"/>
                  </a:lnTo>
                  <a:lnTo>
                    <a:pt x="961949" y="124189"/>
                  </a:lnTo>
                  <a:lnTo>
                    <a:pt x="962026" y="124209"/>
                  </a:lnTo>
                  <a:lnTo>
                    <a:pt x="962103" y="124238"/>
                  </a:lnTo>
                  <a:lnTo>
                    <a:pt x="962180" y="124275"/>
                  </a:lnTo>
                  <a:lnTo>
                    <a:pt x="962257" y="124321"/>
                  </a:lnTo>
                  <a:lnTo>
                    <a:pt x="962330" y="124375"/>
                  </a:lnTo>
                  <a:lnTo>
                    <a:pt x="962407" y="124438"/>
                  </a:lnTo>
                  <a:lnTo>
                    <a:pt x="962484" y="124509"/>
                  </a:lnTo>
                  <a:lnTo>
                    <a:pt x="962561" y="124589"/>
                  </a:lnTo>
                  <a:lnTo>
                    <a:pt x="962638" y="124678"/>
                  </a:lnTo>
                  <a:lnTo>
                    <a:pt x="962789" y="124880"/>
                  </a:lnTo>
                  <a:lnTo>
                    <a:pt x="962943" y="125117"/>
                  </a:lnTo>
                  <a:lnTo>
                    <a:pt x="963247" y="125692"/>
                  </a:lnTo>
                  <a:lnTo>
                    <a:pt x="963551" y="126403"/>
                  </a:lnTo>
                  <a:lnTo>
                    <a:pt x="963856" y="127247"/>
                  </a:lnTo>
                  <a:lnTo>
                    <a:pt x="964164" y="128226"/>
                  </a:lnTo>
                  <a:lnTo>
                    <a:pt x="964468" y="129337"/>
                  </a:lnTo>
                  <a:lnTo>
                    <a:pt x="964773" y="130580"/>
                  </a:lnTo>
                  <a:lnTo>
                    <a:pt x="965077" y="131954"/>
                  </a:lnTo>
                  <a:lnTo>
                    <a:pt x="965385" y="133457"/>
                  </a:lnTo>
                  <a:lnTo>
                    <a:pt x="965690" y="135089"/>
                  </a:lnTo>
                  <a:lnTo>
                    <a:pt x="965994" y="136847"/>
                  </a:lnTo>
                  <a:lnTo>
                    <a:pt x="966299" y="138732"/>
                  </a:lnTo>
                  <a:lnTo>
                    <a:pt x="966607" y="140741"/>
                  </a:lnTo>
                  <a:lnTo>
                    <a:pt x="966911" y="142872"/>
                  </a:lnTo>
                  <a:lnTo>
                    <a:pt x="967216" y="145126"/>
                  </a:lnTo>
                  <a:lnTo>
                    <a:pt x="967520" y="147499"/>
                  </a:lnTo>
                  <a:lnTo>
                    <a:pt x="967825" y="149990"/>
                  </a:lnTo>
                  <a:lnTo>
                    <a:pt x="968133" y="152597"/>
                  </a:lnTo>
                  <a:lnTo>
                    <a:pt x="968437" y="155321"/>
                  </a:lnTo>
                  <a:lnTo>
                    <a:pt x="968742" y="158157"/>
                  </a:lnTo>
                  <a:lnTo>
                    <a:pt x="969046" y="161103"/>
                  </a:lnTo>
                  <a:lnTo>
                    <a:pt x="969354" y="164159"/>
                  </a:lnTo>
                  <a:lnTo>
                    <a:pt x="969659" y="167323"/>
                  </a:lnTo>
                  <a:lnTo>
                    <a:pt x="969963" y="170591"/>
                  </a:lnTo>
                  <a:lnTo>
                    <a:pt x="970268" y="173962"/>
                  </a:lnTo>
                  <a:lnTo>
                    <a:pt x="970576" y="177434"/>
                  </a:lnTo>
                  <a:lnTo>
                    <a:pt x="970880" y="181006"/>
                  </a:lnTo>
                  <a:lnTo>
                    <a:pt x="971185" y="184674"/>
                  </a:lnTo>
                  <a:lnTo>
                    <a:pt x="971489" y="188437"/>
                  </a:lnTo>
                  <a:lnTo>
                    <a:pt x="971797" y="192290"/>
                  </a:lnTo>
                  <a:lnTo>
                    <a:pt x="972406" y="200268"/>
                  </a:lnTo>
                  <a:lnTo>
                    <a:pt x="973018" y="208582"/>
                  </a:lnTo>
                  <a:lnTo>
                    <a:pt x="973627" y="217215"/>
                  </a:lnTo>
                  <a:lnTo>
                    <a:pt x="974240" y="226148"/>
                  </a:lnTo>
                  <a:lnTo>
                    <a:pt x="974849" y="235358"/>
                  </a:lnTo>
                  <a:lnTo>
                    <a:pt x="975461" y="244824"/>
                  </a:lnTo>
                  <a:lnTo>
                    <a:pt x="976070" y="254526"/>
                  </a:lnTo>
                  <a:lnTo>
                    <a:pt x="976679" y="264438"/>
                  </a:lnTo>
                  <a:lnTo>
                    <a:pt x="977292" y="274540"/>
                  </a:lnTo>
                  <a:lnTo>
                    <a:pt x="978513" y="295218"/>
                  </a:lnTo>
                  <a:lnTo>
                    <a:pt x="979734" y="316378"/>
                  </a:lnTo>
                  <a:lnTo>
                    <a:pt x="981814" y="352984"/>
                  </a:lnTo>
                  <a:lnTo>
                    <a:pt x="983894" y="389513"/>
                  </a:lnTo>
                  <a:lnTo>
                    <a:pt x="984932" y="407464"/>
                  </a:lnTo>
                  <a:lnTo>
                    <a:pt x="985974" y="425061"/>
                  </a:lnTo>
                  <a:lnTo>
                    <a:pt x="987015" y="442196"/>
                  </a:lnTo>
                  <a:lnTo>
                    <a:pt x="987532" y="450559"/>
                  </a:lnTo>
                  <a:lnTo>
                    <a:pt x="988053" y="458770"/>
                  </a:lnTo>
                  <a:lnTo>
                    <a:pt x="988574" y="466815"/>
                  </a:lnTo>
                  <a:lnTo>
                    <a:pt x="989095" y="474685"/>
                  </a:lnTo>
                  <a:lnTo>
                    <a:pt x="989612" y="482365"/>
                  </a:lnTo>
                  <a:lnTo>
                    <a:pt x="990133" y="489849"/>
                  </a:lnTo>
                  <a:lnTo>
                    <a:pt x="990654" y="497122"/>
                  </a:lnTo>
                  <a:lnTo>
                    <a:pt x="991175" y="504174"/>
                  </a:lnTo>
                  <a:lnTo>
                    <a:pt x="991692" y="510998"/>
                  </a:lnTo>
                  <a:lnTo>
                    <a:pt x="992213" y="517583"/>
                  </a:lnTo>
                  <a:lnTo>
                    <a:pt x="992734" y="523923"/>
                  </a:lnTo>
                  <a:lnTo>
                    <a:pt x="993254" y="530004"/>
                  </a:lnTo>
                  <a:lnTo>
                    <a:pt x="993772" y="535821"/>
                  </a:lnTo>
                  <a:lnTo>
                    <a:pt x="994292" y="541368"/>
                  </a:lnTo>
                  <a:lnTo>
                    <a:pt x="994813" y="546637"/>
                  </a:lnTo>
                  <a:lnTo>
                    <a:pt x="995334" y="551617"/>
                  </a:lnTo>
                  <a:lnTo>
                    <a:pt x="995855" y="556310"/>
                  </a:lnTo>
                  <a:lnTo>
                    <a:pt x="996372" y="560702"/>
                  </a:lnTo>
                  <a:lnTo>
                    <a:pt x="996893" y="564793"/>
                  </a:lnTo>
                  <a:lnTo>
                    <a:pt x="997414" y="568578"/>
                  </a:lnTo>
                  <a:lnTo>
                    <a:pt x="997674" y="570355"/>
                  </a:lnTo>
                  <a:lnTo>
                    <a:pt x="997935" y="572053"/>
                  </a:lnTo>
                  <a:lnTo>
                    <a:pt x="998195" y="573671"/>
                  </a:lnTo>
                  <a:lnTo>
                    <a:pt x="998452" y="575210"/>
                  </a:lnTo>
                  <a:lnTo>
                    <a:pt x="998712" y="576672"/>
                  </a:lnTo>
                  <a:lnTo>
                    <a:pt x="998973" y="578053"/>
                  </a:lnTo>
                  <a:lnTo>
                    <a:pt x="999233" y="579354"/>
                  </a:lnTo>
                  <a:lnTo>
                    <a:pt x="999493" y="580574"/>
                  </a:lnTo>
                  <a:lnTo>
                    <a:pt x="999754" y="581715"/>
                  </a:lnTo>
                  <a:lnTo>
                    <a:pt x="1000014" y="582774"/>
                  </a:lnTo>
                  <a:lnTo>
                    <a:pt x="1000271" y="583751"/>
                  </a:lnTo>
                  <a:lnTo>
                    <a:pt x="1000531" y="584650"/>
                  </a:lnTo>
                  <a:lnTo>
                    <a:pt x="1000792" y="585464"/>
                  </a:lnTo>
                  <a:lnTo>
                    <a:pt x="1001052" y="586200"/>
                  </a:lnTo>
                  <a:lnTo>
                    <a:pt x="1001313" y="586854"/>
                  </a:lnTo>
                  <a:lnTo>
                    <a:pt x="1001573" y="587424"/>
                  </a:lnTo>
                  <a:lnTo>
                    <a:pt x="1001834" y="587915"/>
                  </a:lnTo>
                  <a:lnTo>
                    <a:pt x="1002094" y="588325"/>
                  </a:lnTo>
                  <a:lnTo>
                    <a:pt x="1002222" y="588501"/>
                  </a:lnTo>
                  <a:lnTo>
                    <a:pt x="1002354" y="588655"/>
                  </a:lnTo>
                  <a:lnTo>
                    <a:pt x="1002483" y="588787"/>
                  </a:lnTo>
                  <a:lnTo>
                    <a:pt x="1002549" y="588846"/>
                  </a:lnTo>
                  <a:lnTo>
                    <a:pt x="1002611" y="588902"/>
                  </a:lnTo>
                  <a:lnTo>
                    <a:pt x="1002677" y="588950"/>
                  </a:lnTo>
                  <a:lnTo>
                    <a:pt x="1002743" y="588994"/>
                  </a:lnTo>
                  <a:lnTo>
                    <a:pt x="1002809" y="589034"/>
                  </a:lnTo>
                  <a:lnTo>
                    <a:pt x="1002872" y="589069"/>
                  </a:lnTo>
                  <a:lnTo>
                    <a:pt x="1002938" y="589097"/>
                  </a:lnTo>
                  <a:lnTo>
                    <a:pt x="1003004" y="589122"/>
                  </a:lnTo>
                  <a:lnTo>
                    <a:pt x="1003066" y="589139"/>
                  </a:lnTo>
                  <a:lnTo>
                    <a:pt x="1003132" y="589155"/>
                  </a:lnTo>
                  <a:lnTo>
                    <a:pt x="1003198" y="589163"/>
                  </a:lnTo>
                  <a:lnTo>
                    <a:pt x="1003264" y="589166"/>
                  </a:lnTo>
                  <a:lnTo>
                    <a:pt x="1003326" y="589166"/>
                  </a:lnTo>
                  <a:lnTo>
                    <a:pt x="1003392" y="589159"/>
                  </a:lnTo>
                  <a:lnTo>
                    <a:pt x="1003458" y="589148"/>
                  </a:lnTo>
                  <a:lnTo>
                    <a:pt x="1003525" y="589133"/>
                  </a:lnTo>
                  <a:lnTo>
                    <a:pt x="1003587" y="589111"/>
                  </a:lnTo>
                  <a:lnTo>
                    <a:pt x="1003653" y="589084"/>
                  </a:lnTo>
                  <a:lnTo>
                    <a:pt x="1003719" y="589053"/>
                  </a:lnTo>
                  <a:lnTo>
                    <a:pt x="1003781" y="589016"/>
                  </a:lnTo>
                  <a:lnTo>
                    <a:pt x="1003847" y="588976"/>
                  </a:lnTo>
                  <a:lnTo>
                    <a:pt x="1003913" y="588930"/>
                  </a:lnTo>
                  <a:lnTo>
                    <a:pt x="1003979" y="588877"/>
                  </a:lnTo>
                  <a:lnTo>
                    <a:pt x="1004042" y="588822"/>
                  </a:lnTo>
                  <a:lnTo>
                    <a:pt x="1004174" y="588695"/>
                  </a:lnTo>
                  <a:lnTo>
                    <a:pt x="1004302" y="588547"/>
                  </a:lnTo>
                  <a:lnTo>
                    <a:pt x="1004434" y="588382"/>
                  </a:lnTo>
                  <a:lnTo>
                    <a:pt x="1004695" y="587988"/>
                  </a:lnTo>
                  <a:lnTo>
                    <a:pt x="1004951" y="587517"/>
                  </a:lnTo>
                  <a:lnTo>
                    <a:pt x="1005212" y="586966"/>
                  </a:lnTo>
                  <a:lnTo>
                    <a:pt x="1005733" y="585636"/>
                  </a:lnTo>
                  <a:lnTo>
                    <a:pt x="1006253" y="583996"/>
                  </a:lnTo>
                  <a:lnTo>
                    <a:pt x="1006774" y="582056"/>
                  </a:lnTo>
                  <a:lnTo>
                    <a:pt x="1007291" y="579819"/>
                  </a:lnTo>
                  <a:lnTo>
                    <a:pt x="1007812" y="577287"/>
                  </a:lnTo>
                  <a:lnTo>
                    <a:pt x="1008333" y="574471"/>
                  </a:lnTo>
                  <a:lnTo>
                    <a:pt x="1008854" y="571375"/>
                  </a:lnTo>
                  <a:lnTo>
                    <a:pt x="1009375" y="568004"/>
                  </a:lnTo>
                  <a:lnTo>
                    <a:pt x="1009892" y="564366"/>
                  </a:lnTo>
                  <a:lnTo>
                    <a:pt x="1010413" y="560471"/>
                  </a:lnTo>
                  <a:lnTo>
                    <a:pt x="1010934" y="556323"/>
                  </a:lnTo>
                  <a:lnTo>
                    <a:pt x="1011455" y="551932"/>
                  </a:lnTo>
                  <a:lnTo>
                    <a:pt x="1011972" y="547306"/>
                  </a:lnTo>
                  <a:lnTo>
                    <a:pt x="1012493" y="542453"/>
                  </a:lnTo>
                  <a:lnTo>
                    <a:pt x="1013013" y="537385"/>
                  </a:lnTo>
                  <a:lnTo>
                    <a:pt x="1013567" y="531739"/>
                  </a:lnTo>
                  <a:lnTo>
                    <a:pt x="1014125" y="525867"/>
                  </a:lnTo>
                  <a:lnTo>
                    <a:pt x="1014679" y="519781"/>
                  </a:lnTo>
                  <a:lnTo>
                    <a:pt x="1015236" y="513495"/>
                  </a:lnTo>
                  <a:lnTo>
                    <a:pt x="1015790" y="507019"/>
                  </a:lnTo>
                  <a:lnTo>
                    <a:pt x="1016348" y="500369"/>
                  </a:lnTo>
                  <a:lnTo>
                    <a:pt x="1017459" y="486590"/>
                  </a:lnTo>
                  <a:lnTo>
                    <a:pt x="1018570" y="472269"/>
                  </a:lnTo>
                  <a:lnTo>
                    <a:pt x="1019682" y="457515"/>
                  </a:lnTo>
                  <a:lnTo>
                    <a:pt x="1021901" y="427142"/>
                  </a:lnTo>
                  <a:lnTo>
                    <a:pt x="1024124" y="396374"/>
                  </a:lnTo>
                  <a:lnTo>
                    <a:pt x="1026346" y="366083"/>
                  </a:lnTo>
                  <a:lnTo>
                    <a:pt x="1027458" y="351383"/>
                  </a:lnTo>
                  <a:lnTo>
                    <a:pt x="1028569" y="337113"/>
                  </a:lnTo>
                  <a:lnTo>
                    <a:pt x="1029680" y="323369"/>
                  </a:lnTo>
                  <a:lnTo>
                    <a:pt x="1030238" y="316724"/>
                  </a:lnTo>
                  <a:lnTo>
                    <a:pt x="1030792" y="310244"/>
                  </a:lnTo>
                  <a:lnTo>
                    <a:pt x="1031349" y="303937"/>
                  </a:lnTo>
                  <a:lnTo>
                    <a:pt x="1031903" y="297816"/>
                  </a:lnTo>
                  <a:lnTo>
                    <a:pt x="1032457" y="291891"/>
                  </a:lnTo>
                  <a:lnTo>
                    <a:pt x="1033015" y="286171"/>
                  </a:lnTo>
                  <a:lnTo>
                    <a:pt x="1033568" y="280662"/>
                  </a:lnTo>
                  <a:lnTo>
                    <a:pt x="1034126" y="275375"/>
                  </a:lnTo>
                  <a:lnTo>
                    <a:pt x="1034680" y="270315"/>
                  </a:lnTo>
                  <a:lnTo>
                    <a:pt x="1035237" y="265493"/>
                  </a:lnTo>
                  <a:lnTo>
                    <a:pt x="1035791" y="260913"/>
                  </a:lnTo>
                  <a:lnTo>
                    <a:pt x="1036349" y="256582"/>
                  </a:lnTo>
                  <a:lnTo>
                    <a:pt x="1036903" y="252507"/>
                  </a:lnTo>
                  <a:lnTo>
                    <a:pt x="1037460" y="248693"/>
                  </a:lnTo>
                  <a:lnTo>
                    <a:pt x="1038014" y="245144"/>
                  </a:lnTo>
                  <a:lnTo>
                    <a:pt x="1038571" y="241865"/>
                  </a:lnTo>
                  <a:lnTo>
                    <a:pt x="1039125" y="238859"/>
                  </a:lnTo>
                  <a:lnTo>
                    <a:pt x="1039683" y="236129"/>
                  </a:lnTo>
                  <a:lnTo>
                    <a:pt x="1040237" y="233681"/>
                  </a:lnTo>
                  <a:lnTo>
                    <a:pt x="1040794" y="231514"/>
                  </a:lnTo>
                  <a:lnTo>
                    <a:pt x="1041348" y="229629"/>
                  </a:lnTo>
                  <a:lnTo>
                    <a:pt x="1041906" y="228031"/>
                  </a:lnTo>
                  <a:lnTo>
                    <a:pt x="1042459" y="226716"/>
                  </a:lnTo>
                  <a:lnTo>
                    <a:pt x="1042738" y="226168"/>
                  </a:lnTo>
                  <a:lnTo>
                    <a:pt x="1043017" y="225688"/>
                  </a:lnTo>
                  <a:lnTo>
                    <a:pt x="1043292" y="225283"/>
                  </a:lnTo>
                  <a:lnTo>
                    <a:pt x="1043431" y="225104"/>
                  </a:lnTo>
                  <a:lnTo>
                    <a:pt x="1043571" y="224946"/>
                  </a:lnTo>
                  <a:lnTo>
                    <a:pt x="1043710" y="224805"/>
                  </a:lnTo>
                  <a:lnTo>
                    <a:pt x="1043850" y="224682"/>
                  </a:lnTo>
                  <a:lnTo>
                    <a:pt x="1043919" y="224627"/>
                  </a:lnTo>
                  <a:lnTo>
                    <a:pt x="1043985" y="224576"/>
                  </a:lnTo>
                  <a:lnTo>
                    <a:pt x="1044059" y="224530"/>
                  </a:lnTo>
                  <a:lnTo>
                    <a:pt x="1044125" y="224488"/>
                  </a:lnTo>
                  <a:lnTo>
                    <a:pt x="1044194" y="224450"/>
                  </a:lnTo>
                  <a:lnTo>
                    <a:pt x="1044264" y="224417"/>
                  </a:lnTo>
                  <a:lnTo>
                    <a:pt x="1044334" y="224389"/>
                  </a:lnTo>
                  <a:lnTo>
                    <a:pt x="1044403" y="224365"/>
                  </a:lnTo>
                  <a:lnTo>
                    <a:pt x="1044473" y="224345"/>
                  </a:lnTo>
                  <a:lnTo>
                    <a:pt x="1044543" y="224329"/>
                  </a:lnTo>
                  <a:lnTo>
                    <a:pt x="1044613" y="224321"/>
                  </a:lnTo>
                  <a:lnTo>
                    <a:pt x="1044682" y="224312"/>
                  </a:lnTo>
                  <a:lnTo>
                    <a:pt x="1044752" y="224312"/>
                  </a:lnTo>
                  <a:lnTo>
                    <a:pt x="1044822" y="224314"/>
                  </a:lnTo>
                  <a:lnTo>
                    <a:pt x="1044891" y="224321"/>
                  </a:lnTo>
                  <a:lnTo>
                    <a:pt x="1044961" y="224332"/>
                  </a:lnTo>
                  <a:lnTo>
                    <a:pt x="1045031" y="224347"/>
                  </a:lnTo>
                  <a:lnTo>
                    <a:pt x="1045100" y="224367"/>
                  </a:lnTo>
                  <a:lnTo>
                    <a:pt x="1045166" y="224391"/>
                  </a:lnTo>
                  <a:lnTo>
                    <a:pt x="1045236" y="224420"/>
                  </a:lnTo>
                  <a:lnTo>
                    <a:pt x="1045306" y="224453"/>
                  </a:lnTo>
                  <a:lnTo>
                    <a:pt x="1045375" y="224488"/>
                  </a:lnTo>
                  <a:lnTo>
                    <a:pt x="1045445" y="224530"/>
                  </a:lnTo>
                  <a:lnTo>
                    <a:pt x="1045515" y="224576"/>
                  </a:lnTo>
                  <a:lnTo>
                    <a:pt x="1045585" y="224627"/>
                  </a:lnTo>
                  <a:lnTo>
                    <a:pt x="1045654" y="224682"/>
                  </a:lnTo>
                  <a:lnTo>
                    <a:pt x="1045794" y="224803"/>
                  </a:lnTo>
                  <a:lnTo>
                    <a:pt x="1045933" y="224944"/>
                  </a:lnTo>
                  <a:lnTo>
                    <a:pt x="1046069" y="225100"/>
                  </a:lnTo>
                  <a:lnTo>
                    <a:pt x="1046347" y="225463"/>
                  </a:lnTo>
                  <a:lnTo>
                    <a:pt x="1046626" y="225897"/>
                  </a:lnTo>
                  <a:lnTo>
                    <a:pt x="1046905" y="226397"/>
                  </a:lnTo>
                  <a:lnTo>
                    <a:pt x="1047459" y="227599"/>
                  </a:lnTo>
                  <a:lnTo>
                    <a:pt x="1048016" y="229066"/>
                  </a:lnTo>
                  <a:lnTo>
                    <a:pt x="1048570" y="230790"/>
                  </a:lnTo>
                  <a:lnTo>
                    <a:pt x="1049146" y="232844"/>
                  </a:lnTo>
                  <a:lnTo>
                    <a:pt x="1049722" y="235165"/>
                  </a:lnTo>
                  <a:lnTo>
                    <a:pt x="1050294" y="237745"/>
                  </a:lnTo>
                  <a:lnTo>
                    <a:pt x="1050870" y="240579"/>
                  </a:lnTo>
                  <a:lnTo>
                    <a:pt x="1051446" y="243657"/>
                  </a:lnTo>
                  <a:lnTo>
                    <a:pt x="1052022" y="246973"/>
                  </a:lnTo>
                  <a:lnTo>
                    <a:pt x="1052598" y="250518"/>
                  </a:lnTo>
                  <a:lnTo>
                    <a:pt x="1053170" y="254283"/>
                  </a:lnTo>
                  <a:lnTo>
                    <a:pt x="1053746" y="258260"/>
                  </a:lnTo>
                  <a:lnTo>
                    <a:pt x="1054322" y="262439"/>
                  </a:lnTo>
                  <a:lnTo>
                    <a:pt x="1054897" y="266810"/>
                  </a:lnTo>
                  <a:lnTo>
                    <a:pt x="1055470" y="271363"/>
                  </a:lnTo>
                  <a:lnTo>
                    <a:pt x="1056621" y="280976"/>
                  </a:lnTo>
                  <a:lnTo>
                    <a:pt x="1057769" y="291191"/>
                  </a:lnTo>
                  <a:lnTo>
                    <a:pt x="1058921" y="301918"/>
                  </a:lnTo>
                  <a:lnTo>
                    <a:pt x="1060073" y="313073"/>
                  </a:lnTo>
                  <a:lnTo>
                    <a:pt x="1062369" y="336283"/>
                  </a:lnTo>
                  <a:lnTo>
                    <a:pt x="1064672" y="360074"/>
                  </a:lnTo>
                  <a:lnTo>
                    <a:pt x="1066972" y="383706"/>
                  </a:lnTo>
                  <a:lnTo>
                    <a:pt x="1068120" y="395242"/>
                  </a:lnTo>
                  <a:lnTo>
                    <a:pt x="1069272" y="406473"/>
                  </a:lnTo>
                  <a:lnTo>
                    <a:pt x="1070420" y="417324"/>
                  </a:lnTo>
                  <a:lnTo>
                    <a:pt x="1071572" y="427717"/>
                  </a:lnTo>
                  <a:lnTo>
                    <a:pt x="1072720" y="437581"/>
                  </a:lnTo>
                  <a:lnTo>
                    <a:pt x="1073872" y="446849"/>
                  </a:lnTo>
                  <a:lnTo>
                    <a:pt x="1074447" y="451242"/>
                  </a:lnTo>
                  <a:lnTo>
                    <a:pt x="1075020" y="455462"/>
                  </a:lnTo>
                  <a:lnTo>
                    <a:pt x="1075595" y="459505"/>
                  </a:lnTo>
                  <a:lnTo>
                    <a:pt x="1076171" y="463365"/>
                  </a:lnTo>
                  <a:lnTo>
                    <a:pt x="1076747" y="467038"/>
                  </a:lnTo>
                  <a:lnTo>
                    <a:pt x="1077319" y="470512"/>
                  </a:lnTo>
                  <a:lnTo>
                    <a:pt x="1077895" y="473789"/>
                  </a:lnTo>
                  <a:lnTo>
                    <a:pt x="1078471" y="476862"/>
                  </a:lnTo>
                  <a:lnTo>
                    <a:pt x="1079047" y="479727"/>
                  </a:lnTo>
                  <a:lnTo>
                    <a:pt x="1079619" y="482380"/>
                  </a:lnTo>
                  <a:lnTo>
                    <a:pt x="1080195" y="484818"/>
                  </a:lnTo>
                  <a:lnTo>
                    <a:pt x="1080771" y="487039"/>
                  </a:lnTo>
                  <a:lnTo>
                    <a:pt x="1081347" y="489041"/>
                  </a:lnTo>
                  <a:lnTo>
                    <a:pt x="1081923" y="490820"/>
                  </a:lnTo>
                  <a:lnTo>
                    <a:pt x="1082495" y="492377"/>
                  </a:lnTo>
                  <a:lnTo>
                    <a:pt x="1083071" y="493709"/>
                  </a:lnTo>
                  <a:lnTo>
                    <a:pt x="1083647" y="494816"/>
                  </a:lnTo>
                  <a:lnTo>
                    <a:pt x="1083933" y="495287"/>
                  </a:lnTo>
                  <a:lnTo>
                    <a:pt x="1084222" y="495701"/>
                  </a:lnTo>
                  <a:lnTo>
                    <a:pt x="1084509" y="496060"/>
                  </a:lnTo>
                  <a:lnTo>
                    <a:pt x="1084652" y="496217"/>
                  </a:lnTo>
                  <a:lnTo>
                    <a:pt x="1084795" y="496362"/>
                  </a:lnTo>
                  <a:lnTo>
                    <a:pt x="1084941" y="496492"/>
                  </a:lnTo>
                  <a:lnTo>
                    <a:pt x="1085084" y="496609"/>
                  </a:lnTo>
                  <a:lnTo>
                    <a:pt x="1085227" y="496710"/>
                  </a:lnTo>
                  <a:lnTo>
                    <a:pt x="1085370" y="496798"/>
                  </a:lnTo>
                  <a:lnTo>
                    <a:pt x="1085440" y="496838"/>
                  </a:lnTo>
                  <a:lnTo>
                    <a:pt x="1085514" y="496873"/>
                  </a:lnTo>
                  <a:lnTo>
                    <a:pt x="1085583" y="496904"/>
                  </a:lnTo>
                  <a:lnTo>
                    <a:pt x="1085657" y="496932"/>
                  </a:lnTo>
                  <a:lnTo>
                    <a:pt x="1085726" y="496956"/>
                  </a:lnTo>
                  <a:lnTo>
                    <a:pt x="1085800" y="496978"/>
                  </a:lnTo>
                  <a:lnTo>
                    <a:pt x="1085869" y="496998"/>
                  </a:lnTo>
                  <a:lnTo>
                    <a:pt x="1085939" y="497011"/>
                  </a:lnTo>
                  <a:lnTo>
                    <a:pt x="1086012" y="497025"/>
                  </a:lnTo>
                  <a:lnTo>
                    <a:pt x="1086082" y="497031"/>
                  </a:lnTo>
                  <a:lnTo>
                    <a:pt x="1086152" y="497038"/>
                  </a:lnTo>
                  <a:lnTo>
                    <a:pt x="1086225" y="497038"/>
                  </a:lnTo>
                  <a:lnTo>
                    <a:pt x="1086295" y="497036"/>
                  </a:lnTo>
                  <a:lnTo>
                    <a:pt x="1086368" y="497031"/>
                  </a:lnTo>
                  <a:lnTo>
                    <a:pt x="1086438" y="497022"/>
                  </a:lnTo>
                  <a:lnTo>
                    <a:pt x="1086508" y="497011"/>
                  </a:lnTo>
                  <a:lnTo>
                    <a:pt x="1086581" y="496996"/>
                  </a:lnTo>
                  <a:lnTo>
                    <a:pt x="1086651" y="496976"/>
                  </a:lnTo>
                  <a:lnTo>
                    <a:pt x="1086720" y="496954"/>
                  </a:lnTo>
                  <a:lnTo>
                    <a:pt x="1086794" y="496930"/>
                  </a:lnTo>
                  <a:lnTo>
                    <a:pt x="1086863" y="496901"/>
                  </a:lnTo>
                  <a:lnTo>
                    <a:pt x="1086937" y="496868"/>
                  </a:lnTo>
                  <a:lnTo>
                    <a:pt x="1087006" y="496833"/>
                  </a:lnTo>
                  <a:lnTo>
                    <a:pt x="1087080" y="496796"/>
                  </a:lnTo>
                  <a:lnTo>
                    <a:pt x="1087219" y="496708"/>
                  </a:lnTo>
                  <a:lnTo>
                    <a:pt x="1087362" y="496609"/>
                  </a:lnTo>
                  <a:lnTo>
                    <a:pt x="1087505" y="496496"/>
                  </a:lnTo>
                  <a:lnTo>
                    <a:pt x="1087648" y="496369"/>
                  </a:lnTo>
                  <a:lnTo>
                    <a:pt x="1087788" y="496230"/>
                  </a:lnTo>
                  <a:lnTo>
                    <a:pt x="1087931" y="496078"/>
                  </a:lnTo>
                  <a:lnTo>
                    <a:pt x="1088217" y="495734"/>
                  </a:lnTo>
                  <a:lnTo>
                    <a:pt x="1088499" y="495338"/>
                  </a:lnTo>
                  <a:lnTo>
                    <a:pt x="1088785" y="494893"/>
                  </a:lnTo>
                  <a:lnTo>
                    <a:pt x="1089354" y="493852"/>
                  </a:lnTo>
                  <a:lnTo>
                    <a:pt x="1089922" y="492610"/>
                  </a:lnTo>
                  <a:lnTo>
                    <a:pt x="1090491" y="491177"/>
                  </a:lnTo>
                  <a:lnTo>
                    <a:pt x="1091059" y="489554"/>
                  </a:lnTo>
                  <a:lnTo>
                    <a:pt x="1091632" y="487746"/>
                  </a:lnTo>
                  <a:lnTo>
                    <a:pt x="1092200" y="485758"/>
                  </a:lnTo>
                  <a:lnTo>
                    <a:pt x="1092769" y="483598"/>
                  </a:lnTo>
                  <a:lnTo>
                    <a:pt x="1093337" y="481268"/>
                  </a:lnTo>
                  <a:lnTo>
                    <a:pt x="1094474" y="476129"/>
                  </a:lnTo>
                  <a:lnTo>
                    <a:pt x="1095611" y="470393"/>
                  </a:lnTo>
                  <a:lnTo>
                    <a:pt x="1096752" y="464114"/>
                  </a:lnTo>
                  <a:lnTo>
                    <a:pt x="1097889" y="457347"/>
                  </a:lnTo>
                  <a:lnTo>
                    <a:pt x="1099026" y="450158"/>
                  </a:lnTo>
                  <a:lnTo>
                    <a:pt x="1100167" y="442601"/>
                  </a:lnTo>
                  <a:lnTo>
                    <a:pt x="1101304" y="434745"/>
                  </a:lnTo>
                  <a:lnTo>
                    <a:pt x="1103578" y="418394"/>
                  </a:lnTo>
                  <a:lnTo>
                    <a:pt x="1108130" y="384937"/>
                  </a:lnTo>
                  <a:lnTo>
                    <a:pt x="1110408" y="368835"/>
                  </a:lnTo>
                  <a:lnTo>
                    <a:pt x="1111545" y="361146"/>
                  </a:lnTo>
                  <a:lnTo>
                    <a:pt x="1112682" y="353768"/>
                  </a:lnTo>
                  <a:lnTo>
                    <a:pt x="1113822" y="346752"/>
                  </a:lnTo>
                  <a:lnTo>
                    <a:pt x="1114960" y="340143"/>
                  </a:lnTo>
                  <a:lnTo>
                    <a:pt x="1116097" y="333980"/>
                  </a:lnTo>
                  <a:lnTo>
                    <a:pt x="1117234" y="328301"/>
                  </a:lnTo>
                  <a:lnTo>
                    <a:pt x="1118374" y="323140"/>
                  </a:lnTo>
                  <a:lnTo>
                    <a:pt x="1119512" y="318525"/>
                  </a:lnTo>
                  <a:lnTo>
                    <a:pt x="1120649" y="314478"/>
                  </a:lnTo>
                  <a:lnTo>
                    <a:pt x="1121786" y="311019"/>
                  </a:lnTo>
                  <a:lnTo>
                    <a:pt x="1122912" y="308194"/>
                  </a:lnTo>
                  <a:lnTo>
                    <a:pt x="1123473" y="307002"/>
                  </a:lnTo>
                  <a:lnTo>
                    <a:pt x="1124034" y="305961"/>
                  </a:lnTo>
                  <a:lnTo>
                    <a:pt x="1124595" y="305069"/>
                  </a:lnTo>
                  <a:lnTo>
                    <a:pt x="1124878" y="304679"/>
                  </a:lnTo>
                  <a:lnTo>
                    <a:pt x="1125156" y="304327"/>
                  </a:lnTo>
                  <a:lnTo>
                    <a:pt x="1125439" y="304015"/>
                  </a:lnTo>
                  <a:lnTo>
                    <a:pt x="1125718" y="303735"/>
                  </a:lnTo>
                  <a:lnTo>
                    <a:pt x="1126000" y="303495"/>
                  </a:lnTo>
                  <a:lnTo>
                    <a:pt x="1126139" y="303389"/>
                  </a:lnTo>
                  <a:lnTo>
                    <a:pt x="1126279" y="303292"/>
                  </a:lnTo>
                  <a:lnTo>
                    <a:pt x="1126422" y="303204"/>
                  </a:lnTo>
                  <a:lnTo>
                    <a:pt x="1126561" y="303127"/>
                  </a:lnTo>
                  <a:lnTo>
                    <a:pt x="1126701" y="303057"/>
                  </a:lnTo>
                  <a:lnTo>
                    <a:pt x="1126844" y="302997"/>
                  </a:lnTo>
                  <a:lnTo>
                    <a:pt x="1126983" y="302947"/>
                  </a:lnTo>
                  <a:lnTo>
                    <a:pt x="1127053" y="302925"/>
                  </a:lnTo>
                  <a:lnTo>
                    <a:pt x="1127122" y="302905"/>
                  </a:lnTo>
                  <a:lnTo>
                    <a:pt x="1127192" y="302887"/>
                  </a:lnTo>
                  <a:lnTo>
                    <a:pt x="1127262" y="302874"/>
                  </a:lnTo>
                  <a:lnTo>
                    <a:pt x="1127331" y="302861"/>
                  </a:lnTo>
                  <a:lnTo>
                    <a:pt x="1127405" y="302850"/>
                  </a:lnTo>
                  <a:lnTo>
                    <a:pt x="1127475" y="302841"/>
                  </a:lnTo>
                  <a:lnTo>
                    <a:pt x="1127544" y="302837"/>
                  </a:lnTo>
                  <a:lnTo>
                    <a:pt x="1127614" y="302832"/>
                  </a:lnTo>
                  <a:lnTo>
                    <a:pt x="1127684" y="302832"/>
                  </a:lnTo>
                  <a:lnTo>
                    <a:pt x="1127753" y="302832"/>
                  </a:lnTo>
                  <a:lnTo>
                    <a:pt x="1127823" y="302834"/>
                  </a:lnTo>
                  <a:lnTo>
                    <a:pt x="1127896" y="302841"/>
                  </a:lnTo>
                  <a:lnTo>
                    <a:pt x="1127966" y="302848"/>
                  </a:lnTo>
                  <a:lnTo>
                    <a:pt x="1128036" y="302859"/>
                  </a:lnTo>
                  <a:lnTo>
                    <a:pt x="1128105" y="302870"/>
                  </a:lnTo>
                  <a:lnTo>
                    <a:pt x="1128175" y="302885"/>
                  </a:lnTo>
                  <a:lnTo>
                    <a:pt x="1128245" y="302903"/>
                  </a:lnTo>
                  <a:lnTo>
                    <a:pt x="1128315" y="302920"/>
                  </a:lnTo>
                  <a:lnTo>
                    <a:pt x="1128388" y="302942"/>
                  </a:lnTo>
                  <a:lnTo>
                    <a:pt x="1128527" y="302991"/>
                  </a:lnTo>
                  <a:lnTo>
                    <a:pt x="1128667" y="303048"/>
                  </a:lnTo>
                  <a:lnTo>
                    <a:pt x="1128806" y="303116"/>
                  </a:lnTo>
                  <a:lnTo>
                    <a:pt x="1128949" y="303191"/>
                  </a:lnTo>
                  <a:lnTo>
                    <a:pt x="1129088" y="303277"/>
                  </a:lnTo>
                  <a:lnTo>
                    <a:pt x="1129228" y="303369"/>
                  </a:lnTo>
                  <a:lnTo>
                    <a:pt x="1129367" y="303473"/>
                  </a:lnTo>
                  <a:lnTo>
                    <a:pt x="1129650" y="303702"/>
                  </a:lnTo>
                  <a:lnTo>
                    <a:pt x="1129932" y="303968"/>
                  </a:lnTo>
                  <a:lnTo>
                    <a:pt x="1130211" y="304268"/>
                  </a:lnTo>
                  <a:lnTo>
                    <a:pt x="1130493" y="304600"/>
                  </a:lnTo>
                  <a:lnTo>
                    <a:pt x="1130772" y="304968"/>
                  </a:lnTo>
                  <a:lnTo>
                    <a:pt x="1131333" y="305800"/>
                  </a:lnTo>
                  <a:lnTo>
                    <a:pt x="1131894" y="306765"/>
                  </a:lnTo>
                  <a:lnTo>
                    <a:pt x="1133020" y="309070"/>
                  </a:lnTo>
                  <a:lnTo>
                    <a:pt x="1134143" y="311858"/>
                  </a:lnTo>
                  <a:lnTo>
                    <a:pt x="1135265" y="315094"/>
                  </a:lnTo>
                  <a:lnTo>
                    <a:pt x="1136388" y="318747"/>
                  </a:lnTo>
                  <a:lnTo>
                    <a:pt x="1137514" y="322781"/>
                  </a:lnTo>
                  <a:lnTo>
                    <a:pt x="1138636" y="327158"/>
                  </a:lnTo>
                  <a:lnTo>
                    <a:pt x="1139758" y="331842"/>
                  </a:lnTo>
                  <a:lnTo>
                    <a:pt x="1142003" y="341952"/>
                  </a:lnTo>
                  <a:lnTo>
                    <a:pt x="1144252" y="352781"/>
                  </a:lnTo>
                  <a:lnTo>
                    <a:pt x="1148745" y="375214"/>
                  </a:lnTo>
                  <a:lnTo>
                    <a:pt x="1150990" y="386153"/>
                  </a:lnTo>
                  <a:lnTo>
                    <a:pt x="1153234" y="396495"/>
                  </a:lnTo>
                  <a:lnTo>
                    <a:pt x="1155483" y="405969"/>
                  </a:lnTo>
                  <a:lnTo>
                    <a:pt x="1157727" y="414341"/>
                  </a:lnTo>
                  <a:lnTo>
                    <a:pt x="1158861" y="418077"/>
                  </a:lnTo>
                  <a:lnTo>
                    <a:pt x="1159991" y="421461"/>
                  </a:lnTo>
                  <a:lnTo>
                    <a:pt x="1161124" y="424482"/>
                  </a:lnTo>
                  <a:lnTo>
                    <a:pt x="1162254" y="427120"/>
                  </a:lnTo>
                  <a:lnTo>
                    <a:pt x="1163387" y="429368"/>
                  </a:lnTo>
                  <a:lnTo>
                    <a:pt x="1163952" y="430342"/>
                  </a:lnTo>
                  <a:lnTo>
                    <a:pt x="1164517" y="431216"/>
                  </a:lnTo>
                  <a:lnTo>
                    <a:pt x="1165082" y="431988"/>
                  </a:lnTo>
                  <a:lnTo>
                    <a:pt x="1165650" y="432660"/>
                  </a:lnTo>
                  <a:lnTo>
                    <a:pt x="1165933" y="432957"/>
                  </a:lnTo>
                  <a:lnTo>
                    <a:pt x="1166215" y="433230"/>
                  </a:lnTo>
                  <a:lnTo>
                    <a:pt x="1166498" y="433477"/>
                  </a:lnTo>
                  <a:lnTo>
                    <a:pt x="1166780" y="433699"/>
                  </a:lnTo>
                  <a:lnTo>
                    <a:pt x="1167062" y="433895"/>
                  </a:lnTo>
                  <a:lnTo>
                    <a:pt x="1167345" y="434067"/>
                  </a:lnTo>
                  <a:lnTo>
                    <a:pt x="1167488" y="434144"/>
                  </a:lnTo>
                  <a:lnTo>
                    <a:pt x="1167631" y="434212"/>
                  </a:lnTo>
                  <a:lnTo>
                    <a:pt x="1167770" y="434276"/>
                  </a:lnTo>
                  <a:lnTo>
                    <a:pt x="1167913" y="434336"/>
                  </a:lnTo>
                  <a:lnTo>
                    <a:pt x="1168053" y="434386"/>
                  </a:lnTo>
                  <a:lnTo>
                    <a:pt x="1168196" y="434430"/>
                  </a:lnTo>
                  <a:lnTo>
                    <a:pt x="1168335" y="434470"/>
                  </a:lnTo>
                  <a:lnTo>
                    <a:pt x="1168478" y="434503"/>
                  </a:lnTo>
                  <a:lnTo>
                    <a:pt x="1168618" y="434529"/>
                  </a:lnTo>
                  <a:lnTo>
                    <a:pt x="1168761" y="434549"/>
                  </a:lnTo>
                  <a:lnTo>
                    <a:pt x="1168904" y="434565"/>
                  </a:lnTo>
                  <a:lnTo>
                    <a:pt x="1169043" y="434573"/>
                  </a:lnTo>
                  <a:lnTo>
                    <a:pt x="1169186" y="434573"/>
                  </a:lnTo>
                  <a:lnTo>
                    <a:pt x="1169326" y="434571"/>
                  </a:lnTo>
                  <a:lnTo>
                    <a:pt x="1169469" y="434560"/>
                  </a:lnTo>
                  <a:lnTo>
                    <a:pt x="1169608" y="434545"/>
                  </a:lnTo>
                  <a:lnTo>
                    <a:pt x="1169751" y="434523"/>
                  </a:lnTo>
                  <a:lnTo>
                    <a:pt x="1169894" y="434494"/>
                  </a:lnTo>
                  <a:lnTo>
                    <a:pt x="1170033" y="434459"/>
                  </a:lnTo>
                  <a:lnTo>
                    <a:pt x="1170176" y="434419"/>
                  </a:lnTo>
                  <a:lnTo>
                    <a:pt x="1170316" y="434373"/>
                  </a:lnTo>
                  <a:lnTo>
                    <a:pt x="1170459" y="434322"/>
                  </a:lnTo>
                  <a:lnTo>
                    <a:pt x="1170598" y="434263"/>
                  </a:lnTo>
                  <a:lnTo>
                    <a:pt x="1170741" y="434199"/>
                  </a:lnTo>
                  <a:lnTo>
                    <a:pt x="1171024" y="434054"/>
                  </a:lnTo>
                  <a:lnTo>
                    <a:pt x="1171306" y="433886"/>
                  </a:lnTo>
                  <a:lnTo>
                    <a:pt x="1171589" y="433695"/>
                  </a:lnTo>
                  <a:lnTo>
                    <a:pt x="1171871" y="433481"/>
                  </a:lnTo>
                  <a:lnTo>
                    <a:pt x="1172153" y="433244"/>
                  </a:lnTo>
                  <a:lnTo>
                    <a:pt x="1172440" y="432986"/>
                  </a:lnTo>
                  <a:lnTo>
                    <a:pt x="1173004" y="432402"/>
                  </a:lnTo>
                  <a:lnTo>
                    <a:pt x="1173569" y="431733"/>
                  </a:lnTo>
                  <a:lnTo>
                    <a:pt x="1174134" y="430980"/>
                  </a:lnTo>
                  <a:lnTo>
                    <a:pt x="1174699" y="430146"/>
                  </a:lnTo>
                  <a:lnTo>
                    <a:pt x="1175832" y="428243"/>
                  </a:lnTo>
                  <a:lnTo>
                    <a:pt x="1176962" y="426048"/>
                  </a:lnTo>
                  <a:lnTo>
                    <a:pt x="1178095" y="423584"/>
                  </a:lnTo>
                  <a:lnTo>
                    <a:pt x="1180359" y="417947"/>
                  </a:lnTo>
                  <a:lnTo>
                    <a:pt x="1182622" y="411546"/>
                  </a:lnTo>
                  <a:lnTo>
                    <a:pt x="1184885" y="404604"/>
                  </a:lnTo>
                  <a:lnTo>
                    <a:pt x="1189411" y="390015"/>
                  </a:lnTo>
                  <a:lnTo>
                    <a:pt x="1193937" y="375958"/>
                  </a:lnTo>
                  <a:lnTo>
                    <a:pt x="1196197" y="369632"/>
                  </a:lnTo>
                  <a:lnTo>
                    <a:pt x="1198456" y="363991"/>
                  </a:lnTo>
                  <a:lnTo>
                    <a:pt x="1200716" y="359162"/>
                  </a:lnTo>
                  <a:lnTo>
                    <a:pt x="1201845" y="357086"/>
                  </a:lnTo>
                  <a:lnTo>
                    <a:pt x="1202975" y="355249"/>
                  </a:lnTo>
                  <a:lnTo>
                    <a:pt x="1204105" y="353658"/>
                  </a:lnTo>
                  <a:lnTo>
                    <a:pt x="1204670" y="352955"/>
                  </a:lnTo>
                  <a:lnTo>
                    <a:pt x="1205234" y="352317"/>
                  </a:lnTo>
                  <a:lnTo>
                    <a:pt x="1205799" y="351744"/>
                  </a:lnTo>
                  <a:lnTo>
                    <a:pt x="1206364" y="351233"/>
                  </a:lnTo>
                  <a:lnTo>
                    <a:pt x="1206929" y="350786"/>
                  </a:lnTo>
                  <a:lnTo>
                    <a:pt x="1207212" y="350586"/>
                  </a:lnTo>
                  <a:lnTo>
                    <a:pt x="1207494" y="350403"/>
                  </a:lnTo>
                  <a:lnTo>
                    <a:pt x="1207776" y="350236"/>
                  </a:lnTo>
                  <a:lnTo>
                    <a:pt x="1208059" y="350086"/>
                  </a:lnTo>
                  <a:lnTo>
                    <a:pt x="1208341" y="349952"/>
                  </a:lnTo>
                  <a:lnTo>
                    <a:pt x="1208624" y="349831"/>
                  </a:lnTo>
                  <a:lnTo>
                    <a:pt x="1208906" y="349727"/>
                  </a:lnTo>
                  <a:lnTo>
                    <a:pt x="1209188" y="349641"/>
                  </a:lnTo>
                  <a:lnTo>
                    <a:pt x="1209471" y="349569"/>
                  </a:lnTo>
                  <a:lnTo>
                    <a:pt x="1209753" y="349514"/>
                  </a:lnTo>
                  <a:lnTo>
                    <a:pt x="1209893" y="349492"/>
                  </a:lnTo>
                  <a:lnTo>
                    <a:pt x="1210036" y="349472"/>
                  </a:lnTo>
                  <a:lnTo>
                    <a:pt x="1210175" y="349459"/>
                  </a:lnTo>
                  <a:lnTo>
                    <a:pt x="1210318" y="349448"/>
                  </a:lnTo>
                  <a:lnTo>
                    <a:pt x="1210458" y="349441"/>
                  </a:lnTo>
                  <a:lnTo>
                    <a:pt x="1210601" y="349439"/>
                  </a:lnTo>
                  <a:lnTo>
                    <a:pt x="1210740" y="349439"/>
                  </a:lnTo>
                  <a:lnTo>
                    <a:pt x="1210883" y="349443"/>
                  </a:lnTo>
                  <a:lnTo>
                    <a:pt x="1211022" y="349452"/>
                  </a:lnTo>
                  <a:lnTo>
                    <a:pt x="1211165" y="349465"/>
                  </a:lnTo>
                  <a:lnTo>
                    <a:pt x="1211448" y="349500"/>
                  </a:lnTo>
                  <a:lnTo>
                    <a:pt x="1211730" y="349551"/>
                  </a:lnTo>
                  <a:lnTo>
                    <a:pt x="1212013" y="349617"/>
                  </a:lnTo>
                  <a:lnTo>
                    <a:pt x="1212295" y="349699"/>
                  </a:lnTo>
                  <a:lnTo>
                    <a:pt x="1212578" y="349793"/>
                  </a:lnTo>
                  <a:lnTo>
                    <a:pt x="1212860" y="349903"/>
                  </a:lnTo>
                  <a:lnTo>
                    <a:pt x="1213142" y="350027"/>
                  </a:lnTo>
                  <a:lnTo>
                    <a:pt x="1213425" y="350165"/>
                  </a:lnTo>
                  <a:lnTo>
                    <a:pt x="1213707" y="350317"/>
                  </a:lnTo>
                  <a:lnTo>
                    <a:pt x="1214272" y="350663"/>
                  </a:lnTo>
                  <a:lnTo>
                    <a:pt x="1214837" y="351064"/>
                  </a:lnTo>
                  <a:lnTo>
                    <a:pt x="1215402" y="351515"/>
                  </a:lnTo>
                  <a:lnTo>
                    <a:pt x="1215967" y="352019"/>
                  </a:lnTo>
                  <a:lnTo>
                    <a:pt x="1216532" y="352572"/>
                  </a:lnTo>
                  <a:lnTo>
                    <a:pt x="1217661" y="353818"/>
                  </a:lnTo>
                  <a:lnTo>
                    <a:pt x="1218791" y="355241"/>
                  </a:lnTo>
                  <a:lnTo>
                    <a:pt x="1221050" y="358552"/>
                  </a:lnTo>
                  <a:lnTo>
                    <a:pt x="1223310" y="362377"/>
                  </a:lnTo>
                  <a:lnTo>
                    <a:pt x="1225569" y="366574"/>
                  </a:lnTo>
                  <a:lnTo>
                    <a:pt x="1230088" y="375513"/>
                  </a:lnTo>
                  <a:lnTo>
                    <a:pt x="1234937" y="384878"/>
                  </a:lnTo>
                  <a:lnTo>
                    <a:pt x="1237365" y="389096"/>
                  </a:lnTo>
                  <a:lnTo>
                    <a:pt x="1239790" y="392837"/>
                  </a:lnTo>
                  <a:lnTo>
                    <a:pt x="1241004" y="394498"/>
                  </a:lnTo>
                  <a:lnTo>
                    <a:pt x="1242218" y="396004"/>
                  </a:lnTo>
                  <a:lnTo>
                    <a:pt x="1243432" y="397347"/>
                  </a:lnTo>
                  <a:lnTo>
                    <a:pt x="1244643" y="398520"/>
                  </a:lnTo>
                  <a:lnTo>
                    <a:pt x="1245251" y="399042"/>
                  </a:lnTo>
                  <a:lnTo>
                    <a:pt x="1245857" y="399520"/>
                  </a:lnTo>
                  <a:lnTo>
                    <a:pt x="1246462" y="399952"/>
                  </a:lnTo>
                  <a:lnTo>
                    <a:pt x="1247071" y="400341"/>
                  </a:lnTo>
                  <a:lnTo>
                    <a:pt x="1247676" y="400685"/>
                  </a:lnTo>
                  <a:lnTo>
                    <a:pt x="1248281" y="400984"/>
                  </a:lnTo>
                  <a:lnTo>
                    <a:pt x="1248890" y="401240"/>
                  </a:lnTo>
                  <a:lnTo>
                    <a:pt x="1249194" y="401350"/>
                  </a:lnTo>
                  <a:lnTo>
                    <a:pt x="1249495" y="401449"/>
                  </a:lnTo>
                  <a:lnTo>
                    <a:pt x="1249800" y="401537"/>
                  </a:lnTo>
                  <a:lnTo>
                    <a:pt x="1250104" y="401614"/>
                  </a:lnTo>
                  <a:lnTo>
                    <a:pt x="1250405" y="401680"/>
                  </a:lnTo>
                  <a:lnTo>
                    <a:pt x="1250709" y="401735"/>
                  </a:lnTo>
                  <a:lnTo>
                    <a:pt x="1251014" y="401779"/>
                  </a:lnTo>
                  <a:lnTo>
                    <a:pt x="1251315" y="401812"/>
                  </a:lnTo>
                  <a:lnTo>
                    <a:pt x="1251619" y="401836"/>
                  </a:lnTo>
                  <a:lnTo>
                    <a:pt x="1251923" y="401847"/>
                  </a:lnTo>
                  <a:lnTo>
                    <a:pt x="1252224" y="401850"/>
                  </a:lnTo>
                  <a:lnTo>
                    <a:pt x="1252529" y="401839"/>
                  </a:lnTo>
                  <a:lnTo>
                    <a:pt x="1252833" y="401819"/>
                  </a:lnTo>
                  <a:lnTo>
                    <a:pt x="1253134" y="401788"/>
                  </a:lnTo>
                  <a:lnTo>
                    <a:pt x="1253438" y="401748"/>
                  </a:lnTo>
                  <a:lnTo>
                    <a:pt x="1253743" y="401698"/>
                  </a:lnTo>
                  <a:lnTo>
                    <a:pt x="1254043" y="401636"/>
                  </a:lnTo>
                  <a:lnTo>
                    <a:pt x="1254348" y="401565"/>
                  </a:lnTo>
                  <a:lnTo>
                    <a:pt x="1254652" y="401486"/>
                  </a:lnTo>
                  <a:lnTo>
                    <a:pt x="1254953" y="401396"/>
                  </a:lnTo>
                  <a:lnTo>
                    <a:pt x="1255562" y="401187"/>
                  </a:lnTo>
                  <a:lnTo>
                    <a:pt x="1256167" y="400940"/>
                  </a:lnTo>
                  <a:lnTo>
                    <a:pt x="1256772" y="400656"/>
                  </a:lnTo>
                  <a:lnTo>
                    <a:pt x="1257381" y="400339"/>
                  </a:lnTo>
                  <a:lnTo>
                    <a:pt x="1257986" y="399987"/>
                  </a:lnTo>
                  <a:lnTo>
                    <a:pt x="1258595" y="399604"/>
                  </a:lnTo>
                  <a:lnTo>
                    <a:pt x="1259201" y="399187"/>
                  </a:lnTo>
                  <a:lnTo>
                    <a:pt x="1260415" y="398269"/>
                  </a:lnTo>
                  <a:lnTo>
                    <a:pt x="1261625" y="397243"/>
                  </a:lnTo>
                  <a:lnTo>
                    <a:pt x="1264053" y="394918"/>
                  </a:lnTo>
                  <a:lnTo>
                    <a:pt x="1266478" y="392313"/>
                  </a:lnTo>
                  <a:lnTo>
                    <a:pt x="1268906" y="389537"/>
                  </a:lnTo>
                  <a:lnTo>
                    <a:pt x="1273098" y="384633"/>
                  </a:lnTo>
                  <a:lnTo>
                    <a:pt x="1277291" y="380027"/>
                  </a:lnTo>
                  <a:lnTo>
                    <a:pt x="1279385" y="377970"/>
                  </a:lnTo>
                  <a:lnTo>
                    <a:pt x="1281483" y="376136"/>
                  </a:lnTo>
                  <a:lnTo>
                    <a:pt x="1282532" y="375313"/>
                  </a:lnTo>
                  <a:lnTo>
                    <a:pt x="1283578" y="374558"/>
                  </a:lnTo>
                  <a:lnTo>
                    <a:pt x="1284627" y="373875"/>
                  </a:lnTo>
                  <a:lnTo>
                    <a:pt x="1285676" y="373263"/>
                  </a:lnTo>
                  <a:lnTo>
                    <a:pt x="1286725" y="372728"/>
                  </a:lnTo>
                  <a:lnTo>
                    <a:pt x="1287770" y="372268"/>
                  </a:lnTo>
                  <a:lnTo>
                    <a:pt x="1288294" y="372067"/>
                  </a:lnTo>
                  <a:lnTo>
                    <a:pt x="1288819" y="371884"/>
                  </a:lnTo>
                  <a:lnTo>
                    <a:pt x="1289344" y="371724"/>
                  </a:lnTo>
                  <a:lnTo>
                    <a:pt x="1289868" y="371581"/>
                  </a:lnTo>
                  <a:lnTo>
                    <a:pt x="1290393" y="371457"/>
                  </a:lnTo>
                  <a:lnTo>
                    <a:pt x="1290917" y="371352"/>
                  </a:lnTo>
                  <a:lnTo>
                    <a:pt x="1291442" y="371266"/>
                  </a:lnTo>
                  <a:lnTo>
                    <a:pt x="1291962" y="371200"/>
                  </a:lnTo>
                  <a:lnTo>
                    <a:pt x="1292487" y="371153"/>
                  </a:lnTo>
                  <a:lnTo>
                    <a:pt x="1293011" y="371123"/>
                  </a:lnTo>
                  <a:lnTo>
                    <a:pt x="1293536" y="371114"/>
                  </a:lnTo>
                  <a:lnTo>
                    <a:pt x="1294060" y="371120"/>
                  </a:lnTo>
                  <a:lnTo>
                    <a:pt x="1294585" y="371145"/>
                  </a:lnTo>
                  <a:lnTo>
                    <a:pt x="1295109" y="371189"/>
                  </a:lnTo>
                  <a:lnTo>
                    <a:pt x="1295630" y="371248"/>
                  </a:lnTo>
                  <a:lnTo>
                    <a:pt x="1296155" y="371325"/>
                  </a:lnTo>
                  <a:lnTo>
                    <a:pt x="1296679" y="371418"/>
                  </a:lnTo>
                  <a:lnTo>
                    <a:pt x="1297204" y="371528"/>
                  </a:lnTo>
                  <a:lnTo>
                    <a:pt x="1297728" y="371653"/>
                  </a:lnTo>
                  <a:lnTo>
                    <a:pt x="1298253" y="371794"/>
                  </a:lnTo>
                  <a:lnTo>
                    <a:pt x="1299302" y="372118"/>
                  </a:lnTo>
                  <a:lnTo>
                    <a:pt x="1300347" y="372497"/>
                  </a:lnTo>
                  <a:lnTo>
                    <a:pt x="1301396" y="372928"/>
                  </a:lnTo>
                  <a:lnTo>
                    <a:pt x="1302445" y="373406"/>
                  </a:lnTo>
                  <a:lnTo>
                    <a:pt x="1304598" y="374516"/>
                  </a:lnTo>
                  <a:lnTo>
                    <a:pt x="1306755" y="375766"/>
                  </a:lnTo>
                  <a:lnTo>
                    <a:pt x="1311061" y="378512"/>
                  </a:lnTo>
                  <a:lnTo>
                    <a:pt x="1315371" y="381315"/>
                  </a:lnTo>
                  <a:lnTo>
                    <a:pt x="1317528" y="382645"/>
                  </a:lnTo>
                  <a:lnTo>
                    <a:pt x="1319681" y="383880"/>
                  </a:lnTo>
                  <a:lnTo>
                    <a:pt x="1321838" y="384997"/>
                  </a:lnTo>
                  <a:lnTo>
                    <a:pt x="1323991" y="385970"/>
                  </a:lnTo>
                  <a:lnTo>
                    <a:pt x="1325069" y="386399"/>
                  </a:lnTo>
                  <a:lnTo>
                    <a:pt x="1326144" y="386784"/>
                  </a:lnTo>
                  <a:lnTo>
                    <a:pt x="1327222" y="387128"/>
                  </a:lnTo>
                  <a:lnTo>
                    <a:pt x="1328301" y="387425"/>
                  </a:lnTo>
                  <a:lnTo>
                    <a:pt x="1329375" y="387681"/>
                  </a:lnTo>
                  <a:lnTo>
                    <a:pt x="1330454" y="387890"/>
                  </a:lnTo>
                  <a:lnTo>
                    <a:pt x="1331532" y="388055"/>
                  </a:lnTo>
                  <a:lnTo>
                    <a:pt x="1332610" y="388174"/>
                  </a:lnTo>
                  <a:lnTo>
                    <a:pt x="1333685" y="388249"/>
                  </a:lnTo>
                  <a:lnTo>
                    <a:pt x="1334763" y="388282"/>
                  </a:lnTo>
                  <a:lnTo>
                    <a:pt x="1335842" y="388273"/>
                  </a:lnTo>
                  <a:lnTo>
                    <a:pt x="1336916" y="388222"/>
                  </a:lnTo>
                  <a:lnTo>
                    <a:pt x="1338101" y="388123"/>
                  </a:lnTo>
                  <a:lnTo>
                    <a:pt x="1339286" y="387980"/>
                  </a:lnTo>
                  <a:lnTo>
                    <a:pt x="1340471" y="387793"/>
                  </a:lnTo>
                  <a:lnTo>
                    <a:pt x="1341652" y="387568"/>
                  </a:lnTo>
                  <a:lnTo>
                    <a:pt x="1342836" y="387311"/>
                  </a:lnTo>
                  <a:lnTo>
                    <a:pt x="1344021" y="387018"/>
                  </a:lnTo>
                  <a:lnTo>
                    <a:pt x="1346391" y="386353"/>
                  </a:lnTo>
                  <a:lnTo>
                    <a:pt x="1348757" y="385602"/>
                  </a:lnTo>
                  <a:lnTo>
                    <a:pt x="1351126" y="384801"/>
                  </a:lnTo>
                  <a:lnTo>
                    <a:pt x="1355861" y="383151"/>
                  </a:lnTo>
                  <a:lnTo>
                    <a:pt x="1360597" y="381621"/>
                  </a:lnTo>
                  <a:lnTo>
                    <a:pt x="1362962" y="380958"/>
                  </a:lnTo>
                  <a:lnTo>
                    <a:pt x="1365332" y="380386"/>
                  </a:lnTo>
                  <a:lnTo>
                    <a:pt x="1367701" y="379915"/>
                  </a:lnTo>
                  <a:lnTo>
                    <a:pt x="1370067" y="379556"/>
                  </a:lnTo>
                  <a:lnTo>
                    <a:pt x="1372437" y="379309"/>
                  </a:lnTo>
                  <a:lnTo>
                    <a:pt x="1374802" y="379175"/>
                  </a:lnTo>
                  <a:lnTo>
                    <a:pt x="1377175" y="379151"/>
                  </a:lnTo>
                  <a:lnTo>
                    <a:pt x="1379549" y="379228"/>
                  </a:lnTo>
                  <a:lnTo>
                    <a:pt x="1381922" y="379397"/>
                  </a:lnTo>
                  <a:lnTo>
                    <a:pt x="1384295" y="379646"/>
                  </a:lnTo>
                  <a:lnTo>
                    <a:pt x="1386668" y="379961"/>
                  </a:lnTo>
                  <a:lnTo>
                    <a:pt x="1389041" y="380324"/>
                  </a:lnTo>
                  <a:lnTo>
                    <a:pt x="1393784" y="381141"/>
                  </a:lnTo>
                  <a:lnTo>
                    <a:pt x="1398530" y="381973"/>
                  </a:lnTo>
                  <a:lnTo>
                    <a:pt x="1403276" y="382715"/>
                  </a:lnTo>
                  <a:lnTo>
                    <a:pt x="1408023" y="383288"/>
                  </a:lnTo>
                  <a:lnTo>
                    <a:pt x="1412769" y="383647"/>
                  </a:lnTo>
                  <a:lnTo>
                    <a:pt x="1417068" y="383775"/>
                  </a:lnTo>
                  <a:lnTo>
                    <a:pt x="1421367" y="383728"/>
                  </a:lnTo>
                  <a:lnTo>
                    <a:pt x="1425665" y="383539"/>
                  </a:lnTo>
                  <a:lnTo>
                    <a:pt x="1429964" y="383244"/>
                  </a:lnTo>
                  <a:lnTo>
                    <a:pt x="1438562" y="382524"/>
                  </a:lnTo>
                  <a:lnTo>
                    <a:pt x="1447163" y="381896"/>
                  </a:lnTo>
                  <a:lnTo>
                    <a:pt x="1460815" y="381544"/>
                  </a:lnTo>
                  <a:lnTo>
                    <a:pt x="1474471" y="381903"/>
                  </a:lnTo>
                  <a:lnTo>
                    <a:pt x="1519520" y="382348"/>
                  </a:lnTo>
                  <a:lnTo>
                    <a:pt x="1555026" y="382169"/>
                  </a:lnTo>
                  <a:lnTo>
                    <a:pt x="1591877" y="382299"/>
                  </a:lnTo>
                </a:path>
              </a:pathLst>
            </a:custGeom>
            <a:noFill/>
            <a:ln w="19050" cap="flat">
              <a:solidFill>
                <a:srgbClr val="C00000"/>
              </a:solidFill>
              <a:prstDash val="solid"/>
              <a:round/>
              <a:headEnd type="stealth" w="med" len="med"/>
            </a:ln>
          </p:spPr>
          <p:txBody>
            <a:bodyPr rtlCol="0" anchor="ctr"/>
            <a:lstStyle/>
            <a:p>
              <a:endParaRPr lang="en-NL" sz="135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1F7AB47-9D15-3E44-7F23-E8EC33CE9333}"/>
                </a:ext>
              </a:extLst>
            </p:cNvPr>
            <p:cNvSpPr/>
            <p:nvPr/>
          </p:nvSpPr>
          <p:spPr>
            <a:xfrm rot="10800000" flipV="1">
              <a:off x="2149988" y="4186660"/>
              <a:ext cx="982272" cy="594792"/>
            </a:xfrm>
            <a:custGeom>
              <a:avLst/>
              <a:gdLst>
                <a:gd name="connsiteX0" fmla="*/ 0 w 1591877"/>
                <a:gd name="connsiteY0" fmla="*/ 382299 h 755236"/>
                <a:gd name="connsiteX1" fmla="*/ 33199 w 1591877"/>
                <a:gd name="connsiteY1" fmla="*/ 382196 h 755236"/>
                <a:gd name="connsiteX2" fmla="*/ 72358 w 1591877"/>
                <a:gd name="connsiteY2" fmla="*/ 382348 h 755236"/>
                <a:gd name="connsiteX3" fmla="*/ 110236 w 1591877"/>
                <a:gd name="connsiteY3" fmla="*/ 382185 h 755236"/>
                <a:gd name="connsiteX4" fmla="*/ 127475 w 1591877"/>
                <a:gd name="connsiteY4" fmla="*/ 381590 h 755236"/>
                <a:gd name="connsiteX5" fmla="*/ 136094 w 1591877"/>
                <a:gd name="connsiteY5" fmla="*/ 381573 h 755236"/>
                <a:gd name="connsiteX6" fmla="*/ 144714 w 1591877"/>
                <a:gd name="connsiteY6" fmla="*/ 381896 h 755236"/>
                <a:gd name="connsiteX7" fmla="*/ 153590 w 1591877"/>
                <a:gd name="connsiteY7" fmla="*/ 382546 h 755236"/>
                <a:gd name="connsiteX8" fmla="*/ 162467 w 1591877"/>
                <a:gd name="connsiteY8" fmla="*/ 383286 h 755236"/>
                <a:gd name="connsiteX9" fmla="*/ 166901 w 1591877"/>
                <a:gd name="connsiteY9" fmla="*/ 383579 h 755236"/>
                <a:gd name="connsiteX10" fmla="*/ 171340 w 1591877"/>
                <a:gd name="connsiteY10" fmla="*/ 383750 h 755236"/>
                <a:gd name="connsiteX11" fmla="*/ 175778 w 1591877"/>
                <a:gd name="connsiteY11" fmla="*/ 383761 h 755236"/>
                <a:gd name="connsiteX12" fmla="*/ 180212 w 1591877"/>
                <a:gd name="connsiteY12" fmla="*/ 383583 h 755236"/>
                <a:gd name="connsiteX13" fmla="*/ 184823 w 1591877"/>
                <a:gd name="connsiteY13" fmla="*/ 383187 h 755236"/>
                <a:gd name="connsiteX14" fmla="*/ 189430 w 1591877"/>
                <a:gd name="connsiteY14" fmla="*/ 382597 h 755236"/>
                <a:gd name="connsiteX15" fmla="*/ 194037 w 1591877"/>
                <a:gd name="connsiteY15" fmla="*/ 381854 h 755236"/>
                <a:gd name="connsiteX16" fmla="*/ 198644 w 1591877"/>
                <a:gd name="connsiteY16" fmla="*/ 381042 h 755236"/>
                <a:gd name="connsiteX17" fmla="*/ 203250 w 1591877"/>
                <a:gd name="connsiteY17" fmla="*/ 380258 h 755236"/>
                <a:gd name="connsiteX18" fmla="*/ 205554 w 1591877"/>
                <a:gd name="connsiteY18" fmla="*/ 379910 h 755236"/>
                <a:gd name="connsiteX19" fmla="*/ 207857 w 1591877"/>
                <a:gd name="connsiteY19" fmla="*/ 379613 h 755236"/>
                <a:gd name="connsiteX20" fmla="*/ 210164 w 1591877"/>
                <a:gd name="connsiteY20" fmla="*/ 379380 h 755236"/>
                <a:gd name="connsiteX21" fmla="*/ 212468 w 1591877"/>
                <a:gd name="connsiteY21" fmla="*/ 379221 h 755236"/>
                <a:gd name="connsiteX22" fmla="*/ 214771 w 1591877"/>
                <a:gd name="connsiteY22" fmla="*/ 379148 h 755236"/>
                <a:gd name="connsiteX23" fmla="*/ 217075 w 1591877"/>
                <a:gd name="connsiteY23" fmla="*/ 379175 h 755236"/>
                <a:gd name="connsiteX24" fmla="*/ 219569 w 1591877"/>
                <a:gd name="connsiteY24" fmla="*/ 379318 h 755236"/>
                <a:gd name="connsiteX25" fmla="*/ 222063 w 1591877"/>
                <a:gd name="connsiteY25" fmla="*/ 379589 h 755236"/>
                <a:gd name="connsiteX26" fmla="*/ 224561 w 1591877"/>
                <a:gd name="connsiteY26" fmla="*/ 379983 h 755236"/>
                <a:gd name="connsiteX27" fmla="*/ 227055 w 1591877"/>
                <a:gd name="connsiteY27" fmla="*/ 380500 h 755236"/>
                <a:gd name="connsiteX28" fmla="*/ 229549 w 1591877"/>
                <a:gd name="connsiteY28" fmla="*/ 381128 h 755236"/>
                <a:gd name="connsiteX29" fmla="*/ 232044 w 1591877"/>
                <a:gd name="connsiteY29" fmla="*/ 381852 h 755236"/>
                <a:gd name="connsiteX30" fmla="*/ 237036 w 1591877"/>
                <a:gd name="connsiteY30" fmla="*/ 383501 h 755236"/>
                <a:gd name="connsiteX31" fmla="*/ 242024 w 1591877"/>
                <a:gd name="connsiteY31" fmla="*/ 385237 h 755236"/>
                <a:gd name="connsiteX32" fmla="*/ 244518 w 1591877"/>
                <a:gd name="connsiteY32" fmla="*/ 386053 h 755236"/>
                <a:gd name="connsiteX33" fmla="*/ 247012 w 1591877"/>
                <a:gd name="connsiteY33" fmla="*/ 386793 h 755236"/>
                <a:gd name="connsiteX34" fmla="*/ 249510 w 1591877"/>
                <a:gd name="connsiteY34" fmla="*/ 387416 h 755236"/>
                <a:gd name="connsiteX35" fmla="*/ 250757 w 1591877"/>
                <a:gd name="connsiteY35" fmla="*/ 387674 h 755236"/>
                <a:gd name="connsiteX36" fmla="*/ 252004 w 1591877"/>
                <a:gd name="connsiteY36" fmla="*/ 387892 h 755236"/>
                <a:gd name="connsiteX37" fmla="*/ 253252 w 1591877"/>
                <a:gd name="connsiteY37" fmla="*/ 388066 h 755236"/>
                <a:gd name="connsiteX38" fmla="*/ 254499 w 1591877"/>
                <a:gd name="connsiteY38" fmla="*/ 388189 h 755236"/>
                <a:gd name="connsiteX39" fmla="*/ 255746 w 1591877"/>
                <a:gd name="connsiteY39" fmla="*/ 388264 h 755236"/>
                <a:gd name="connsiteX40" fmla="*/ 256993 w 1591877"/>
                <a:gd name="connsiteY40" fmla="*/ 388284 h 755236"/>
                <a:gd name="connsiteX41" fmla="*/ 258009 w 1591877"/>
                <a:gd name="connsiteY41" fmla="*/ 388257 h 755236"/>
                <a:gd name="connsiteX42" fmla="*/ 259021 w 1591877"/>
                <a:gd name="connsiteY42" fmla="*/ 388196 h 755236"/>
                <a:gd name="connsiteX43" fmla="*/ 260033 w 1591877"/>
                <a:gd name="connsiteY43" fmla="*/ 388092 h 755236"/>
                <a:gd name="connsiteX44" fmla="*/ 261050 w 1591877"/>
                <a:gd name="connsiteY44" fmla="*/ 387951 h 755236"/>
                <a:gd name="connsiteX45" fmla="*/ 262062 w 1591877"/>
                <a:gd name="connsiteY45" fmla="*/ 387771 h 755236"/>
                <a:gd name="connsiteX46" fmla="*/ 263074 w 1591877"/>
                <a:gd name="connsiteY46" fmla="*/ 387551 h 755236"/>
                <a:gd name="connsiteX47" fmla="*/ 264090 w 1591877"/>
                <a:gd name="connsiteY47" fmla="*/ 387289 h 755236"/>
                <a:gd name="connsiteX48" fmla="*/ 265103 w 1591877"/>
                <a:gd name="connsiteY48" fmla="*/ 386989 h 755236"/>
                <a:gd name="connsiteX49" fmla="*/ 266119 w 1591877"/>
                <a:gd name="connsiteY49" fmla="*/ 386650 h 755236"/>
                <a:gd name="connsiteX50" fmla="*/ 267131 w 1591877"/>
                <a:gd name="connsiteY50" fmla="*/ 386276 h 755236"/>
                <a:gd name="connsiteX51" fmla="*/ 269159 w 1591877"/>
                <a:gd name="connsiteY51" fmla="*/ 385415 h 755236"/>
                <a:gd name="connsiteX52" fmla="*/ 271184 w 1591877"/>
                <a:gd name="connsiteY52" fmla="*/ 384420 h 755236"/>
                <a:gd name="connsiteX53" fmla="*/ 273212 w 1591877"/>
                <a:gd name="connsiteY53" fmla="*/ 383310 h 755236"/>
                <a:gd name="connsiteX54" fmla="*/ 277269 w 1591877"/>
                <a:gd name="connsiteY54" fmla="*/ 380828 h 755236"/>
                <a:gd name="connsiteX55" fmla="*/ 281322 w 1591877"/>
                <a:gd name="connsiteY55" fmla="*/ 378177 h 755236"/>
                <a:gd name="connsiteX56" fmla="*/ 285379 w 1591877"/>
                <a:gd name="connsiteY56" fmla="*/ 375612 h 755236"/>
                <a:gd name="connsiteX57" fmla="*/ 287404 w 1591877"/>
                <a:gd name="connsiteY57" fmla="*/ 374447 h 755236"/>
                <a:gd name="connsiteX58" fmla="*/ 288420 w 1591877"/>
                <a:gd name="connsiteY58" fmla="*/ 373908 h 755236"/>
                <a:gd name="connsiteX59" fmla="*/ 289432 w 1591877"/>
                <a:gd name="connsiteY59" fmla="*/ 373406 h 755236"/>
                <a:gd name="connsiteX60" fmla="*/ 290694 w 1591877"/>
                <a:gd name="connsiteY60" fmla="*/ 372838 h 755236"/>
                <a:gd name="connsiteX61" fmla="*/ 291952 w 1591877"/>
                <a:gd name="connsiteY61" fmla="*/ 372338 h 755236"/>
                <a:gd name="connsiteX62" fmla="*/ 292583 w 1591877"/>
                <a:gd name="connsiteY62" fmla="*/ 372116 h 755236"/>
                <a:gd name="connsiteX63" fmla="*/ 293214 w 1591877"/>
                <a:gd name="connsiteY63" fmla="*/ 371913 h 755236"/>
                <a:gd name="connsiteX64" fmla="*/ 293841 w 1591877"/>
                <a:gd name="connsiteY64" fmla="*/ 371733 h 755236"/>
                <a:gd name="connsiteX65" fmla="*/ 294472 w 1591877"/>
                <a:gd name="connsiteY65" fmla="*/ 371574 h 755236"/>
                <a:gd name="connsiteX66" fmla="*/ 295102 w 1591877"/>
                <a:gd name="connsiteY66" fmla="*/ 371437 h 755236"/>
                <a:gd name="connsiteX67" fmla="*/ 295733 w 1591877"/>
                <a:gd name="connsiteY67" fmla="*/ 371323 h 755236"/>
                <a:gd name="connsiteX68" fmla="*/ 296364 w 1591877"/>
                <a:gd name="connsiteY68" fmla="*/ 371233 h 755236"/>
                <a:gd name="connsiteX69" fmla="*/ 296991 w 1591877"/>
                <a:gd name="connsiteY69" fmla="*/ 371169 h 755236"/>
                <a:gd name="connsiteX70" fmla="*/ 297622 w 1591877"/>
                <a:gd name="connsiteY70" fmla="*/ 371127 h 755236"/>
                <a:gd name="connsiteX71" fmla="*/ 298253 w 1591877"/>
                <a:gd name="connsiteY71" fmla="*/ 371114 h 755236"/>
                <a:gd name="connsiteX72" fmla="*/ 298884 w 1591877"/>
                <a:gd name="connsiteY72" fmla="*/ 371125 h 755236"/>
                <a:gd name="connsiteX73" fmla="*/ 299511 w 1591877"/>
                <a:gd name="connsiteY73" fmla="*/ 371162 h 755236"/>
                <a:gd name="connsiteX74" fmla="*/ 300142 w 1591877"/>
                <a:gd name="connsiteY74" fmla="*/ 371226 h 755236"/>
                <a:gd name="connsiteX75" fmla="*/ 300773 w 1591877"/>
                <a:gd name="connsiteY75" fmla="*/ 371319 h 755236"/>
                <a:gd name="connsiteX76" fmla="*/ 301404 w 1591877"/>
                <a:gd name="connsiteY76" fmla="*/ 371440 h 755236"/>
                <a:gd name="connsiteX77" fmla="*/ 302031 w 1591877"/>
                <a:gd name="connsiteY77" fmla="*/ 371585 h 755236"/>
                <a:gd name="connsiteX78" fmla="*/ 302662 w 1591877"/>
                <a:gd name="connsiteY78" fmla="*/ 371761 h 755236"/>
                <a:gd name="connsiteX79" fmla="*/ 303293 w 1591877"/>
                <a:gd name="connsiteY79" fmla="*/ 371964 h 755236"/>
                <a:gd name="connsiteX80" fmla="*/ 303924 w 1591877"/>
                <a:gd name="connsiteY80" fmla="*/ 372195 h 755236"/>
                <a:gd name="connsiteX81" fmla="*/ 304555 w 1591877"/>
                <a:gd name="connsiteY81" fmla="*/ 372455 h 755236"/>
                <a:gd name="connsiteX82" fmla="*/ 305182 w 1591877"/>
                <a:gd name="connsiteY82" fmla="*/ 372741 h 755236"/>
                <a:gd name="connsiteX83" fmla="*/ 305813 w 1591877"/>
                <a:gd name="connsiteY83" fmla="*/ 373056 h 755236"/>
                <a:gd name="connsiteX84" fmla="*/ 307075 w 1591877"/>
                <a:gd name="connsiteY84" fmla="*/ 373765 h 755236"/>
                <a:gd name="connsiteX85" fmla="*/ 308333 w 1591877"/>
                <a:gd name="connsiteY85" fmla="*/ 374582 h 755236"/>
                <a:gd name="connsiteX86" fmla="*/ 309594 w 1591877"/>
                <a:gd name="connsiteY86" fmla="*/ 375500 h 755236"/>
                <a:gd name="connsiteX87" fmla="*/ 310853 w 1591877"/>
                <a:gd name="connsiteY87" fmla="*/ 376515 h 755236"/>
                <a:gd name="connsiteX88" fmla="*/ 312114 w 1591877"/>
                <a:gd name="connsiteY88" fmla="*/ 377623 h 755236"/>
                <a:gd name="connsiteX89" fmla="*/ 314634 w 1591877"/>
                <a:gd name="connsiteY89" fmla="*/ 380075 h 755236"/>
                <a:gd name="connsiteX90" fmla="*/ 317154 w 1591877"/>
                <a:gd name="connsiteY90" fmla="*/ 382786 h 755236"/>
                <a:gd name="connsiteX91" fmla="*/ 319674 w 1591877"/>
                <a:gd name="connsiteY91" fmla="*/ 385670 h 755236"/>
                <a:gd name="connsiteX92" fmla="*/ 324714 w 1591877"/>
                <a:gd name="connsiteY92" fmla="*/ 391543 h 755236"/>
                <a:gd name="connsiteX93" fmla="*/ 327233 w 1591877"/>
                <a:gd name="connsiteY93" fmla="*/ 394306 h 755236"/>
                <a:gd name="connsiteX94" fmla="*/ 329753 w 1591877"/>
                <a:gd name="connsiteY94" fmla="*/ 396794 h 755236"/>
                <a:gd name="connsiteX95" fmla="*/ 330755 w 1591877"/>
                <a:gd name="connsiteY95" fmla="*/ 397681 h 755236"/>
                <a:gd name="connsiteX96" fmla="*/ 331756 w 1591877"/>
                <a:gd name="connsiteY96" fmla="*/ 398500 h 755236"/>
                <a:gd name="connsiteX97" fmla="*/ 332757 w 1591877"/>
                <a:gd name="connsiteY97" fmla="*/ 399245 h 755236"/>
                <a:gd name="connsiteX98" fmla="*/ 333759 w 1591877"/>
                <a:gd name="connsiteY98" fmla="*/ 399907 h 755236"/>
                <a:gd name="connsiteX99" fmla="*/ 334258 w 1591877"/>
                <a:gd name="connsiteY99" fmla="*/ 400205 h 755236"/>
                <a:gd name="connsiteX100" fmla="*/ 334760 w 1591877"/>
                <a:gd name="connsiteY100" fmla="*/ 400480 h 755236"/>
                <a:gd name="connsiteX101" fmla="*/ 335263 w 1591877"/>
                <a:gd name="connsiteY101" fmla="*/ 400733 h 755236"/>
                <a:gd name="connsiteX102" fmla="*/ 335761 w 1591877"/>
                <a:gd name="connsiteY102" fmla="*/ 400962 h 755236"/>
                <a:gd name="connsiteX103" fmla="*/ 336260 w 1591877"/>
                <a:gd name="connsiteY103" fmla="*/ 401165 h 755236"/>
                <a:gd name="connsiteX104" fmla="*/ 336763 w 1591877"/>
                <a:gd name="connsiteY104" fmla="*/ 401343 h 755236"/>
                <a:gd name="connsiteX105" fmla="*/ 337262 w 1591877"/>
                <a:gd name="connsiteY105" fmla="*/ 401495 h 755236"/>
                <a:gd name="connsiteX106" fmla="*/ 337764 w 1591877"/>
                <a:gd name="connsiteY106" fmla="*/ 401623 h 755236"/>
                <a:gd name="connsiteX107" fmla="*/ 338263 w 1591877"/>
                <a:gd name="connsiteY107" fmla="*/ 401720 h 755236"/>
                <a:gd name="connsiteX108" fmla="*/ 338512 w 1591877"/>
                <a:gd name="connsiteY108" fmla="*/ 401759 h 755236"/>
                <a:gd name="connsiteX109" fmla="*/ 338765 w 1591877"/>
                <a:gd name="connsiteY109" fmla="*/ 401792 h 755236"/>
                <a:gd name="connsiteX110" fmla="*/ 339015 w 1591877"/>
                <a:gd name="connsiteY110" fmla="*/ 401817 h 755236"/>
                <a:gd name="connsiteX111" fmla="*/ 339264 w 1591877"/>
                <a:gd name="connsiteY111" fmla="*/ 401834 h 755236"/>
                <a:gd name="connsiteX112" fmla="*/ 339517 w 1591877"/>
                <a:gd name="connsiteY112" fmla="*/ 401845 h 755236"/>
                <a:gd name="connsiteX113" fmla="*/ 339767 w 1591877"/>
                <a:gd name="connsiteY113" fmla="*/ 401850 h 755236"/>
                <a:gd name="connsiteX114" fmla="*/ 340016 w 1591877"/>
                <a:gd name="connsiteY114" fmla="*/ 401845 h 755236"/>
                <a:gd name="connsiteX115" fmla="*/ 340266 w 1591877"/>
                <a:gd name="connsiteY115" fmla="*/ 401834 h 755236"/>
                <a:gd name="connsiteX116" fmla="*/ 340515 w 1591877"/>
                <a:gd name="connsiteY116" fmla="*/ 401817 h 755236"/>
                <a:gd name="connsiteX117" fmla="*/ 340768 w 1591877"/>
                <a:gd name="connsiteY117" fmla="*/ 401792 h 755236"/>
                <a:gd name="connsiteX118" fmla="*/ 341018 w 1591877"/>
                <a:gd name="connsiteY118" fmla="*/ 401759 h 755236"/>
                <a:gd name="connsiteX119" fmla="*/ 341267 w 1591877"/>
                <a:gd name="connsiteY119" fmla="*/ 401717 h 755236"/>
                <a:gd name="connsiteX120" fmla="*/ 341516 w 1591877"/>
                <a:gd name="connsiteY120" fmla="*/ 401671 h 755236"/>
                <a:gd name="connsiteX121" fmla="*/ 341769 w 1591877"/>
                <a:gd name="connsiteY121" fmla="*/ 401616 h 755236"/>
                <a:gd name="connsiteX122" fmla="*/ 342268 w 1591877"/>
                <a:gd name="connsiteY122" fmla="*/ 401484 h 755236"/>
                <a:gd name="connsiteX123" fmla="*/ 342771 w 1591877"/>
                <a:gd name="connsiteY123" fmla="*/ 401319 h 755236"/>
                <a:gd name="connsiteX124" fmla="*/ 343270 w 1591877"/>
                <a:gd name="connsiteY124" fmla="*/ 401127 h 755236"/>
                <a:gd name="connsiteX125" fmla="*/ 343768 w 1591877"/>
                <a:gd name="connsiteY125" fmla="*/ 400903 h 755236"/>
                <a:gd name="connsiteX126" fmla="*/ 344271 w 1591877"/>
                <a:gd name="connsiteY126" fmla="*/ 400647 h 755236"/>
                <a:gd name="connsiteX127" fmla="*/ 344770 w 1591877"/>
                <a:gd name="connsiteY127" fmla="*/ 400363 h 755236"/>
                <a:gd name="connsiteX128" fmla="*/ 345272 w 1591877"/>
                <a:gd name="connsiteY128" fmla="*/ 400048 h 755236"/>
                <a:gd name="connsiteX129" fmla="*/ 345771 w 1591877"/>
                <a:gd name="connsiteY129" fmla="*/ 399703 h 755236"/>
                <a:gd name="connsiteX130" fmla="*/ 346773 w 1591877"/>
                <a:gd name="connsiteY130" fmla="*/ 398919 h 755236"/>
                <a:gd name="connsiteX131" fmla="*/ 347774 w 1591877"/>
                <a:gd name="connsiteY131" fmla="*/ 398016 h 755236"/>
                <a:gd name="connsiteX132" fmla="*/ 348775 w 1591877"/>
                <a:gd name="connsiteY132" fmla="*/ 396997 h 755236"/>
                <a:gd name="connsiteX133" fmla="*/ 349776 w 1591877"/>
                <a:gd name="connsiteY133" fmla="*/ 395865 h 755236"/>
                <a:gd name="connsiteX134" fmla="*/ 351779 w 1591877"/>
                <a:gd name="connsiteY134" fmla="*/ 393271 h 755236"/>
                <a:gd name="connsiteX135" fmla="*/ 353782 w 1591877"/>
                <a:gd name="connsiteY135" fmla="*/ 390279 h 755236"/>
                <a:gd name="connsiteX136" fmla="*/ 357787 w 1591877"/>
                <a:gd name="connsiteY136" fmla="*/ 383314 h 755236"/>
                <a:gd name="connsiteX137" fmla="*/ 361789 w 1591877"/>
                <a:gd name="connsiteY137" fmla="*/ 375513 h 755236"/>
                <a:gd name="connsiteX138" fmla="*/ 366154 w 1591877"/>
                <a:gd name="connsiteY138" fmla="*/ 366873 h 755236"/>
                <a:gd name="connsiteX139" fmla="*/ 368336 w 1591877"/>
                <a:gd name="connsiteY139" fmla="*/ 362795 h 755236"/>
                <a:gd name="connsiteX140" fmla="*/ 370515 w 1591877"/>
                <a:gd name="connsiteY140" fmla="*/ 359052 h 755236"/>
                <a:gd name="connsiteX141" fmla="*/ 372697 w 1591877"/>
                <a:gd name="connsiteY141" fmla="*/ 355769 h 755236"/>
                <a:gd name="connsiteX142" fmla="*/ 373787 w 1591877"/>
                <a:gd name="connsiteY142" fmla="*/ 354338 h 755236"/>
                <a:gd name="connsiteX143" fmla="*/ 374880 w 1591877"/>
                <a:gd name="connsiteY143" fmla="*/ 353065 h 755236"/>
                <a:gd name="connsiteX144" fmla="*/ 375969 w 1591877"/>
                <a:gd name="connsiteY144" fmla="*/ 351964 h 755236"/>
                <a:gd name="connsiteX145" fmla="*/ 376516 w 1591877"/>
                <a:gd name="connsiteY145" fmla="*/ 351484 h 755236"/>
                <a:gd name="connsiteX146" fmla="*/ 377058 w 1591877"/>
                <a:gd name="connsiteY146" fmla="*/ 351051 h 755236"/>
                <a:gd name="connsiteX147" fmla="*/ 377605 w 1591877"/>
                <a:gd name="connsiteY147" fmla="*/ 350663 h 755236"/>
                <a:gd name="connsiteX148" fmla="*/ 378152 w 1591877"/>
                <a:gd name="connsiteY148" fmla="*/ 350331 h 755236"/>
                <a:gd name="connsiteX149" fmla="*/ 378423 w 1591877"/>
                <a:gd name="connsiteY149" fmla="*/ 350181 h 755236"/>
                <a:gd name="connsiteX150" fmla="*/ 378694 w 1591877"/>
                <a:gd name="connsiteY150" fmla="*/ 350046 h 755236"/>
                <a:gd name="connsiteX151" fmla="*/ 378969 w 1591877"/>
                <a:gd name="connsiteY151" fmla="*/ 349923 h 755236"/>
                <a:gd name="connsiteX152" fmla="*/ 379241 w 1591877"/>
                <a:gd name="connsiteY152" fmla="*/ 349815 h 755236"/>
                <a:gd name="connsiteX153" fmla="*/ 379516 w 1591877"/>
                <a:gd name="connsiteY153" fmla="*/ 349721 h 755236"/>
                <a:gd name="connsiteX154" fmla="*/ 379787 w 1591877"/>
                <a:gd name="connsiteY154" fmla="*/ 349639 h 755236"/>
                <a:gd name="connsiteX155" fmla="*/ 380059 w 1591877"/>
                <a:gd name="connsiteY155" fmla="*/ 349571 h 755236"/>
                <a:gd name="connsiteX156" fmla="*/ 380334 w 1591877"/>
                <a:gd name="connsiteY156" fmla="*/ 349516 h 755236"/>
                <a:gd name="connsiteX157" fmla="*/ 380605 w 1591877"/>
                <a:gd name="connsiteY157" fmla="*/ 349476 h 755236"/>
                <a:gd name="connsiteX158" fmla="*/ 380877 w 1591877"/>
                <a:gd name="connsiteY158" fmla="*/ 349450 h 755236"/>
                <a:gd name="connsiteX159" fmla="*/ 381152 w 1591877"/>
                <a:gd name="connsiteY159" fmla="*/ 349439 h 755236"/>
                <a:gd name="connsiteX160" fmla="*/ 381423 w 1591877"/>
                <a:gd name="connsiteY160" fmla="*/ 349441 h 755236"/>
                <a:gd name="connsiteX161" fmla="*/ 381695 w 1591877"/>
                <a:gd name="connsiteY161" fmla="*/ 349456 h 755236"/>
                <a:gd name="connsiteX162" fmla="*/ 381970 w 1591877"/>
                <a:gd name="connsiteY162" fmla="*/ 349489 h 755236"/>
                <a:gd name="connsiteX163" fmla="*/ 382241 w 1591877"/>
                <a:gd name="connsiteY163" fmla="*/ 349533 h 755236"/>
                <a:gd name="connsiteX164" fmla="*/ 382513 w 1591877"/>
                <a:gd name="connsiteY164" fmla="*/ 349595 h 755236"/>
                <a:gd name="connsiteX165" fmla="*/ 382788 w 1591877"/>
                <a:gd name="connsiteY165" fmla="*/ 349670 h 755236"/>
                <a:gd name="connsiteX166" fmla="*/ 383059 w 1591877"/>
                <a:gd name="connsiteY166" fmla="*/ 349758 h 755236"/>
                <a:gd name="connsiteX167" fmla="*/ 383331 w 1591877"/>
                <a:gd name="connsiteY167" fmla="*/ 349864 h 755236"/>
                <a:gd name="connsiteX168" fmla="*/ 383606 w 1591877"/>
                <a:gd name="connsiteY168" fmla="*/ 349983 h 755236"/>
                <a:gd name="connsiteX169" fmla="*/ 383877 w 1591877"/>
                <a:gd name="connsiteY169" fmla="*/ 350115 h 755236"/>
                <a:gd name="connsiteX170" fmla="*/ 384149 w 1591877"/>
                <a:gd name="connsiteY170" fmla="*/ 350264 h 755236"/>
                <a:gd name="connsiteX171" fmla="*/ 384424 w 1591877"/>
                <a:gd name="connsiteY171" fmla="*/ 350427 h 755236"/>
                <a:gd name="connsiteX172" fmla="*/ 384695 w 1591877"/>
                <a:gd name="connsiteY172" fmla="*/ 350606 h 755236"/>
                <a:gd name="connsiteX173" fmla="*/ 385242 w 1591877"/>
                <a:gd name="connsiteY173" fmla="*/ 351009 h 755236"/>
                <a:gd name="connsiteX174" fmla="*/ 385784 w 1591877"/>
                <a:gd name="connsiteY174" fmla="*/ 351469 h 755236"/>
                <a:gd name="connsiteX175" fmla="*/ 386331 w 1591877"/>
                <a:gd name="connsiteY175" fmla="*/ 351991 h 755236"/>
                <a:gd name="connsiteX176" fmla="*/ 386878 w 1591877"/>
                <a:gd name="connsiteY176" fmla="*/ 352572 h 755236"/>
                <a:gd name="connsiteX177" fmla="*/ 387967 w 1591877"/>
                <a:gd name="connsiteY177" fmla="*/ 353913 h 755236"/>
                <a:gd name="connsiteX178" fmla="*/ 389056 w 1591877"/>
                <a:gd name="connsiteY178" fmla="*/ 355487 h 755236"/>
                <a:gd name="connsiteX179" fmla="*/ 390149 w 1591877"/>
                <a:gd name="connsiteY179" fmla="*/ 357288 h 755236"/>
                <a:gd name="connsiteX180" fmla="*/ 392332 w 1591877"/>
                <a:gd name="connsiteY180" fmla="*/ 361549 h 755236"/>
                <a:gd name="connsiteX181" fmla="*/ 394510 w 1591877"/>
                <a:gd name="connsiteY181" fmla="*/ 366618 h 755236"/>
                <a:gd name="connsiteX182" fmla="*/ 396693 w 1591877"/>
                <a:gd name="connsiteY182" fmla="*/ 372389 h 755236"/>
                <a:gd name="connsiteX183" fmla="*/ 401373 w 1591877"/>
                <a:gd name="connsiteY183" fmla="*/ 386511 h 755236"/>
                <a:gd name="connsiteX184" fmla="*/ 406057 w 1591877"/>
                <a:gd name="connsiteY184" fmla="*/ 401629 h 755236"/>
                <a:gd name="connsiteX185" fmla="*/ 408397 w 1591877"/>
                <a:gd name="connsiteY185" fmla="*/ 408966 h 755236"/>
                <a:gd name="connsiteX186" fmla="*/ 410737 w 1591877"/>
                <a:gd name="connsiteY186" fmla="*/ 415816 h 755236"/>
                <a:gd name="connsiteX187" fmla="*/ 413081 w 1591877"/>
                <a:gd name="connsiteY187" fmla="*/ 421930 h 755236"/>
                <a:gd name="connsiteX188" fmla="*/ 415421 w 1591877"/>
                <a:gd name="connsiteY188" fmla="*/ 427067 h 755236"/>
                <a:gd name="connsiteX189" fmla="*/ 416591 w 1591877"/>
                <a:gd name="connsiteY189" fmla="*/ 429199 h 755236"/>
                <a:gd name="connsiteX190" fmla="*/ 417761 w 1591877"/>
                <a:gd name="connsiteY190" fmla="*/ 431006 h 755236"/>
                <a:gd name="connsiteX191" fmla="*/ 418348 w 1591877"/>
                <a:gd name="connsiteY191" fmla="*/ 431782 h 755236"/>
                <a:gd name="connsiteX192" fmla="*/ 418931 w 1591877"/>
                <a:gd name="connsiteY192" fmla="*/ 432466 h 755236"/>
                <a:gd name="connsiteX193" fmla="*/ 419518 w 1591877"/>
                <a:gd name="connsiteY193" fmla="*/ 433059 h 755236"/>
                <a:gd name="connsiteX194" fmla="*/ 419808 w 1591877"/>
                <a:gd name="connsiteY194" fmla="*/ 433321 h 755236"/>
                <a:gd name="connsiteX195" fmla="*/ 420102 w 1591877"/>
                <a:gd name="connsiteY195" fmla="*/ 433556 h 755236"/>
                <a:gd name="connsiteX196" fmla="*/ 420395 w 1591877"/>
                <a:gd name="connsiteY196" fmla="*/ 433770 h 755236"/>
                <a:gd name="connsiteX197" fmla="*/ 420688 w 1591877"/>
                <a:gd name="connsiteY197" fmla="*/ 433959 h 755236"/>
                <a:gd name="connsiteX198" fmla="*/ 420982 w 1591877"/>
                <a:gd name="connsiteY198" fmla="*/ 434122 h 755236"/>
                <a:gd name="connsiteX199" fmla="*/ 421129 w 1591877"/>
                <a:gd name="connsiteY199" fmla="*/ 434195 h 755236"/>
                <a:gd name="connsiteX200" fmla="*/ 421272 w 1591877"/>
                <a:gd name="connsiteY200" fmla="*/ 434261 h 755236"/>
                <a:gd name="connsiteX201" fmla="*/ 421418 w 1591877"/>
                <a:gd name="connsiteY201" fmla="*/ 434322 h 755236"/>
                <a:gd name="connsiteX202" fmla="*/ 421565 w 1591877"/>
                <a:gd name="connsiteY202" fmla="*/ 434375 h 755236"/>
                <a:gd name="connsiteX203" fmla="*/ 421712 w 1591877"/>
                <a:gd name="connsiteY203" fmla="*/ 434422 h 755236"/>
                <a:gd name="connsiteX204" fmla="*/ 421858 w 1591877"/>
                <a:gd name="connsiteY204" fmla="*/ 434463 h 755236"/>
                <a:gd name="connsiteX205" fmla="*/ 422005 w 1591877"/>
                <a:gd name="connsiteY205" fmla="*/ 434499 h 755236"/>
                <a:gd name="connsiteX206" fmla="*/ 422152 w 1591877"/>
                <a:gd name="connsiteY206" fmla="*/ 434527 h 755236"/>
                <a:gd name="connsiteX207" fmla="*/ 422299 w 1591877"/>
                <a:gd name="connsiteY207" fmla="*/ 434547 h 755236"/>
                <a:gd name="connsiteX208" fmla="*/ 422445 w 1591877"/>
                <a:gd name="connsiteY208" fmla="*/ 434562 h 755236"/>
                <a:gd name="connsiteX209" fmla="*/ 422588 w 1591877"/>
                <a:gd name="connsiteY209" fmla="*/ 434571 h 755236"/>
                <a:gd name="connsiteX210" fmla="*/ 422735 w 1591877"/>
                <a:gd name="connsiteY210" fmla="*/ 434573 h 755236"/>
                <a:gd name="connsiteX211" fmla="*/ 422882 w 1591877"/>
                <a:gd name="connsiteY211" fmla="*/ 434571 h 755236"/>
                <a:gd name="connsiteX212" fmla="*/ 423029 w 1591877"/>
                <a:gd name="connsiteY212" fmla="*/ 434560 h 755236"/>
                <a:gd name="connsiteX213" fmla="*/ 423175 w 1591877"/>
                <a:gd name="connsiteY213" fmla="*/ 434543 h 755236"/>
                <a:gd name="connsiteX214" fmla="*/ 423322 w 1591877"/>
                <a:gd name="connsiteY214" fmla="*/ 434518 h 755236"/>
                <a:gd name="connsiteX215" fmla="*/ 423469 w 1591877"/>
                <a:gd name="connsiteY215" fmla="*/ 434488 h 755236"/>
                <a:gd name="connsiteX216" fmla="*/ 423615 w 1591877"/>
                <a:gd name="connsiteY216" fmla="*/ 434450 h 755236"/>
                <a:gd name="connsiteX217" fmla="*/ 423758 w 1591877"/>
                <a:gd name="connsiteY217" fmla="*/ 434406 h 755236"/>
                <a:gd name="connsiteX218" fmla="*/ 423905 w 1591877"/>
                <a:gd name="connsiteY218" fmla="*/ 434358 h 755236"/>
                <a:gd name="connsiteX219" fmla="*/ 424052 w 1591877"/>
                <a:gd name="connsiteY219" fmla="*/ 434300 h 755236"/>
                <a:gd name="connsiteX220" fmla="*/ 424199 w 1591877"/>
                <a:gd name="connsiteY220" fmla="*/ 434237 h 755236"/>
                <a:gd name="connsiteX221" fmla="*/ 424345 w 1591877"/>
                <a:gd name="connsiteY221" fmla="*/ 434166 h 755236"/>
                <a:gd name="connsiteX222" fmla="*/ 424492 w 1591877"/>
                <a:gd name="connsiteY222" fmla="*/ 434089 h 755236"/>
                <a:gd name="connsiteX223" fmla="*/ 424785 w 1591877"/>
                <a:gd name="connsiteY223" fmla="*/ 433915 h 755236"/>
                <a:gd name="connsiteX224" fmla="*/ 425079 w 1591877"/>
                <a:gd name="connsiteY224" fmla="*/ 433713 h 755236"/>
                <a:gd name="connsiteX225" fmla="*/ 425369 w 1591877"/>
                <a:gd name="connsiteY225" fmla="*/ 433484 h 755236"/>
                <a:gd name="connsiteX226" fmla="*/ 425662 w 1591877"/>
                <a:gd name="connsiteY226" fmla="*/ 433230 h 755236"/>
                <a:gd name="connsiteX227" fmla="*/ 425956 w 1591877"/>
                <a:gd name="connsiteY227" fmla="*/ 432946 h 755236"/>
                <a:gd name="connsiteX228" fmla="*/ 426539 w 1591877"/>
                <a:gd name="connsiteY228" fmla="*/ 432301 h 755236"/>
                <a:gd name="connsiteX229" fmla="*/ 427126 w 1591877"/>
                <a:gd name="connsiteY229" fmla="*/ 431546 h 755236"/>
                <a:gd name="connsiteX230" fmla="*/ 427712 w 1591877"/>
                <a:gd name="connsiteY230" fmla="*/ 430685 h 755236"/>
                <a:gd name="connsiteX231" fmla="*/ 428296 w 1591877"/>
                <a:gd name="connsiteY231" fmla="*/ 429714 h 755236"/>
                <a:gd name="connsiteX232" fmla="*/ 429466 w 1591877"/>
                <a:gd name="connsiteY232" fmla="*/ 427453 h 755236"/>
                <a:gd name="connsiteX233" fmla="*/ 430636 w 1591877"/>
                <a:gd name="connsiteY233" fmla="*/ 424773 h 755236"/>
                <a:gd name="connsiteX234" fmla="*/ 431806 w 1591877"/>
                <a:gd name="connsiteY234" fmla="*/ 421682 h 755236"/>
                <a:gd name="connsiteX235" fmla="*/ 432976 w 1591877"/>
                <a:gd name="connsiteY235" fmla="*/ 418198 h 755236"/>
                <a:gd name="connsiteX236" fmla="*/ 434150 w 1591877"/>
                <a:gd name="connsiteY236" fmla="*/ 414341 h 755236"/>
                <a:gd name="connsiteX237" fmla="*/ 436321 w 1591877"/>
                <a:gd name="connsiteY237" fmla="*/ 406260 h 755236"/>
                <a:gd name="connsiteX238" fmla="*/ 438496 w 1591877"/>
                <a:gd name="connsiteY238" fmla="*/ 397138 h 755236"/>
                <a:gd name="connsiteX239" fmla="*/ 440668 w 1591877"/>
                <a:gd name="connsiteY239" fmla="*/ 387187 h 755236"/>
                <a:gd name="connsiteX240" fmla="*/ 442843 w 1591877"/>
                <a:gd name="connsiteY240" fmla="*/ 376652 h 755236"/>
                <a:gd name="connsiteX241" fmla="*/ 447189 w 1591877"/>
                <a:gd name="connsiteY241" fmla="*/ 354935 h 755236"/>
                <a:gd name="connsiteX242" fmla="*/ 449364 w 1591877"/>
                <a:gd name="connsiteY242" fmla="*/ 344355 h 755236"/>
                <a:gd name="connsiteX243" fmla="*/ 451539 w 1591877"/>
                <a:gd name="connsiteY243" fmla="*/ 334369 h 755236"/>
                <a:gd name="connsiteX244" fmla="*/ 453711 w 1591877"/>
                <a:gd name="connsiteY244" fmla="*/ 325289 h 755236"/>
                <a:gd name="connsiteX245" fmla="*/ 454800 w 1591877"/>
                <a:gd name="connsiteY245" fmla="*/ 321182 h 755236"/>
                <a:gd name="connsiteX246" fmla="*/ 455886 w 1591877"/>
                <a:gd name="connsiteY246" fmla="*/ 317411 h 755236"/>
                <a:gd name="connsiteX247" fmla="*/ 456971 w 1591877"/>
                <a:gd name="connsiteY247" fmla="*/ 314009 h 755236"/>
                <a:gd name="connsiteX248" fmla="*/ 458061 w 1591877"/>
                <a:gd name="connsiteY248" fmla="*/ 311005 h 755236"/>
                <a:gd name="connsiteX249" fmla="*/ 459147 w 1591877"/>
                <a:gd name="connsiteY249" fmla="*/ 308434 h 755236"/>
                <a:gd name="connsiteX250" fmla="*/ 460232 w 1591877"/>
                <a:gd name="connsiteY250" fmla="*/ 306318 h 755236"/>
                <a:gd name="connsiteX251" fmla="*/ 460775 w 1591877"/>
                <a:gd name="connsiteY251" fmla="*/ 305439 h 755236"/>
                <a:gd name="connsiteX252" fmla="*/ 461318 w 1591877"/>
                <a:gd name="connsiteY252" fmla="*/ 304684 h 755236"/>
                <a:gd name="connsiteX253" fmla="*/ 461593 w 1591877"/>
                <a:gd name="connsiteY253" fmla="*/ 304351 h 755236"/>
                <a:gd name="connsiteX254" fmla="*/ 461864 w 1591877"/>
                <a:gd name="connsiteY254" fmla="*/ 304054 h 755236"/>
                <a:gd name="connsiteX255" fmla="*/ 462136 w 1591877"/>
                <a:gd name="connsiteY255" fmla="*/ 303786 h 755236"/>
                <a:gd name="connsiteX256" fmla="*/ 462407 w 1591877"/>
                <a:gd name="connsiteY256" fmla="*/ 303552 h 755236"/>
                <a:gd name="connsiteX257" fmla="*/ 462543 w 1591877"/>
                <a:gd name="connsiteY257" fmla="*/ 303446 h 755236"/>
                <a:gd name="connsiteX258" fmla="*/ 462679 w 1591877"/>
                <a:gd name="connsiteY258" fmla="*/ 303350 h 755236"/>
                <a:gd name="connsiteX259" fmla="*/ 462814 w 1591877"/>
                <a:gd name="connsiteY259" fmla="*/ 303261 h 755236"/>
                <a:gd name="connsiteX260" fmla="*/ 462950 w 1591877"/>
                <a:gd name="connsiteY260" fmla="*/ 303180 h 755236"/>
                <a:gd name="connsiteX261" fmla="*/ 463086 w 1591877"/>
                <a:gd name="connsiteY261" fmla="*/ 303107 h 755236"/>
                <a:gd name="connsiteX262" fmla="*/ 463222 w 1591877"/>
                <a:gd name="connsiteY262" fmla="*/ 303043 h 755236"/>
                <a:gd name="connsiteX263" fmla="*/ 463357 w 1591877"/>
                <a:gd name="connsiteY263" fmla="*/ 302988 h 755236"/>
                <a:gd name="connsiteX264" fmla="*/ 463493 w 1591877"/>
                <a:gd name="connsiteY264" fmla="*/ 302942 h 755236"/>
                <a:gd name="connsiteX265" fmla="*/ 463563 w 1591877"/>
                <a:gd name="connsiteY265" fmla="*/ 302920 h 755236"/>
                <a:gd name="connsiteX266" fmla="*/ 463629 w 1591877"/>
                <a:gd name="connsiteY266" fmla="*/ 302903 h 755236"/>
                <a:gd name="connsiteX267" fmla="*/ 463698 w 1591877"/>
                <a:gd name="connsiteY267" fmla="*/ 302885 h 755236"/>
                <a:gd name="connsiteX268" fmla="*/ 463764 w 1591877"/>
                <a:gd name="connsiteY268" fmla="*/ 302872 h 755236"/>
                <a:gd name="connsiteX269" fmla="*/ 463834 w 1591877"/>
                <a:gd name="connsiteY269" fmla="*/ 302861 h 755236"/>
                <a:gd name="connsiteX270" fmla="*/ 463900 w 1591877"/>
                <a:gd name="connsiteY270" fmla="*/ 302850 h 755236"/>
                <a:gd name="connsiteX271" fmla="*/ 463970 w 1591877"/>
                <a:gd name="connsiteY271" fmla="*/ 302841 h 755236"/>
                <a:gd name="connsiteX272" fmla="*/ 464036 w 1591877"/>
                <a:gd name="connsiteY272" fmla="*/ 302837 h 755236"/>
                <a:gd name="connsiteX273" fmla="*/ 464106 w 1591877"/>
                <a:gd name="connsiteY273" fmla="*/ 302832 h 755236"/>
                <a:gd name="connsiteX274" fmla="*/ 464172 w 1591877"/>
                <a:gd name="connsiteY274" fmla="*/ 302832 h 755236"/>
                <a:gd name="connsiteX275" fmla="*/ 464241 w 1591877"/>
                <a:gd name="connsiteY275" fmla="*/ 302832 h 755236"/>
                <a:gd name="connsiteX276" fmla="*/ 464307 w 1591877"/>
                <a:gd name="connsiteY276" fmla="*/ 302834 h 755236"/>
                <a:gd name="connsiteX277" fmla="*/ 464377 w 1591877"/>
                <a:gd name="connsiteY277" fmla="*/ 302839 h 755236"/>
                <a:gd name="connsiteX278" fmla="*/ 464443 w 1591877"/>
                <a:gd name="connsiteY278" fmla="*/ 302845 h 755236"/>
                <a:gd name="connsiteX279" fmla="*/ 464513 w 1591877"/>
                <a:gd name="connsiteY279" fmla="*/ 302856 h 755236"/>
                <a:gd name="connsiteX280" fmla="*/ 464579 w 1591877"/>
                <a:gd name="connsiteY280" fmla="*/ 302867 h 755236"/>
                <a:gd name="connsiteX281" fmla="*/ 464648 w 1591877"/>
                <a:gd name="connsiteY281" fmla="*/ 302881 h 755236"/>
                <a:gd name="connsiteX282" fmla="*/ 464714 w 1591877"/>
                <a:gd name="connsiteY282" fmla="*/ 302896 h 755236"/>
                <a:gd name="connsiteX283" fmla="*/ 464784 w 1591877"/>
                <a:gd name="connsiteY283" fmla="*/ 302914 h 755236"/>
                <a:gd name="connsiteX284" fmla="*/ 464850 w 1591877"/>
                <a:gd name="connsiteY284" fmla="*/ 302933 h 755236"/>
                <a:gd name="connsiteX285" fmla="*/ 464986 w 1591877"/>
                <a:gd name="connsiteY285" fmla="*/ 302980 h 755236"/>
                <a:gd name="connsiteX286" fmla="*/ 465125 w 1591877"/>
                <a:gd name="connsiteY286" fmla="*/ 303035 h 755236"/>
                <a:gd name="connsiteX287" fmla="*/ 465261 w 1591877"/>
                <a:gd name="connsiteY287" fmla="*/ 303099 h 755236"/>
                <a:gd name="connsiteX288" fmla="*/ 465397 w 1591877"/>
                <a:gd name="connsiteY288" fmla="*/ 303169 h 755236"/>
                <a:gd name="connsiteX289" fmla="*/ 465532 w 1591877"/>
                <a:gd name="connsiteY289" fmla="*/ 303250 h 755236"/>
                <a:gd name="connsiteX290" fmla="*/ 465668 w 1591877"/>
                <a:gd name="connsiteY290" fmla="*/ 303341 h 755236"/>
                <a:gd name="connsiteX291" fmla="*/ 465804 w 1591877"/>
                <a:gd name="connsiteY291" fmla="*/ 303438 h 755236"/>
                <a:gd name="connsiteX292" fmla="*/ 465940 w 1591877"/>
                <a:gd name="connsiteY292" fmla="*/ 303545 h 755236"/>
                <a:gd name="connsiteX293" fmla="*/ 466211 w 1591877"/>
                <a:gd name="connsiteY293" fmla="*/ 303783 h 755236"/>
                <a:gd name="connsiteX294" fmla="*/ 466482 w 1591877"/>
                <a:gd name="connsiteY294" fmla="*/ 304059 h 755236"/>
                <a:gd name="connsiteX295" fmla="*/ 466754 w 1591877"/>
                <a:gd name="connsiteY295" fmla="*/ 304369 h 755236"/>
                <a:gd name="connsiteX296" fmla="*/ 467297 w 1591877"/>
                <a:gd name="connsiteY296" fmla="*/ 305093 h 755236"/>
                <a:gd name="connsiteX297" fmla="*/ 467839 w 1591877"/>
                <a:gd name="connsiteY297" fmla="*/ 305957 h 755236"/>
                <a:gd name="connsiteX298" fmla="*/ 468382 w 1591877"/>
                <a:gd name="connsiteY298" fmla="*/ 306961 h 755236"/>
                <a:gd name="connsiteX299" fmla="*/ 468929 w 1591877"/>
                <a:gd name="connsiteY299" fmla="*/ 308106 h 755236"/>
                <a:gd name="connsiteX300" fmla="*/ 470103 w 1591877"/>
                <a:gd name="connsiteY300" fmla="*/ 311052 h 755236"/>
                <a:gd name="connsiteX301" fmla="*/ 471276 w 1591877"/>
                <a:gd name="connsiteY301" fmla="*/ 314638 h 755236"/>
                <a:gd name="connsiteX302" fmla="*/ 472450 w 1591877"/>
                <a:gd name="connsiteY302" fmla="*/ 318848 h 755236"/>
                <a:gd name="connsiteX303" fmla="*/ 473624 w 1591877"/>
                <a:gd name="connsiteY303" fmla="*/ 323664 h 755236"/>
                <a:gd name="connsiteX304" fmla="*/ 474801 w 1591877"/>
                <a:gd name="connsiteY304" fmla="*/ 329056 h 755236"/>
                <a:gd name="connsiteX305" fmla="*/ 475975 w 1591877"/>
                <a:gd name="connsiteY305" fmla="*/ 334995 h 755236"/>
                <a:gd name="connsiteX306" fmla="*/ 477149 w 1591877"/>
                <a:gd name="connsiteY306" fmla="*/ 341444 h 755236"/>
                <a:gd name="connsiteX307" fmla="*/ 478322 w 1591877"/>
                <a:gd name="connsiteY307" fmla="*/ 348360 h 755236"/>
                <a:gd name="connsiteX308" fmla="*/ 479496 w 1591877"/>
                <a:gd name="connsiteY308" fmla="*/ 355696 h 755236"/>
                <a:gd name="connsiteX309" fmla="*/ 480670 w 1591877"/>
                <a:gd name="connsiteY309" fmla="*/ 363405 h 755236"/>
                <a:gd name="connsiteX310" fmla="*/ 483021 w 1591877"/>
                <a:gd name="connsiteY310" fmla="*/ 379712 h 755236"/>
                <a:gd name="connsiteX311" fmla="*/ 485368 w 1591877"/>
                <a:gd name="connsiteY311" fmla="*/ 396796 h 755236"/>
                <a:gd name="connsiteX312" fmla="*/ 487716 w 1591877"/>
                <a:gd name="connsiteY312" fmla="*/ 414131 h 755236"/>
                <a:gd name="connsiteX313" fmla="*/ 490067 w 1591877"/>
                <a:gd name="connsiteY313" fmla="*/ 431156 h 755236"/>
                <a:gd name="connsiteX314" fmla="*/ 491241 w 1591877"/>
                <a:gd name="connsiteY314" fmla="*/ 439376 h 755236"/>
                <a:gd name="connsiteX315" fmla="*/ 492415 w 1591877"/>
                <a:gd name="connsiteY315" fmla="*/ 447302 h 755236"/>
                <a:gd name="connsiteX316" fmla="*/ 493588 w 1591877"/>
                <a:gd name="connsiteY316" fmla="*/ 454870 h 755236"/>
                <a:gd name="connsiteX317" fmla="*/ 494762 w 1591877"/>
                <a:gd name="connsiteY317" fmla="*/ 462004 h 755236"/>
                <a:gd name="connsiteX318" fmla="*/ 495936 w 1591877"/>
                <a:gd name="connsiteY318" fmla="*/ 468643 h 755236"/>
                <a:gd name="connsiteX319" fmla="*/ 497113 w 1591877"/>
                <a:gd name="connsiteY319" fmla="*/ 474720 h 755236"/>
                <a:gd name="connsiteX320" fmla="*/ 498287 w 1591877"/>
                <a:gd name="connsiteY320" fmla="*/ 480174 h 755236"/>
                <a:gd name="connsiteX321" fmla="*/ 498874 w 1591877"/>
                <a:gd name="connsiteY321" fmla="*/ 482651 h 755236"/>
                <a:gd name="connsiteX322" fmla="*/ 499461 w 1591877"/>
                <a:gd name="connsiteY322" fmla="*/ 484952 h 755236"/>
                <a:gd name="connsiteX323" fmla="*/ 500048 w 1591877"/>
                <a:gd name="connsiteY323" fmla="*/ 487068 h 755236"/>
                <a:gd name="connsiteX324" fmla="*/ 500634 w 1591877"/>
                <a:gd name="connsiteY324" fmla="*/ 488997 h 755236"/>
                <a:gd name="connsiteX325" fmla="*/ 501221 w 1591877"/>
                <a:gd name="connsiteY325" fmla="*/ 490730 h 755236"/>
                <a:gd name="connsiteX326" fmla="*/ 501808 w 1591877"/>
                <a:gd name="connsiteY326" fmla="*/ 492262 h 755236"/>
                <a:gd name="connsiteX327" fmla="*/ 502395 w 1591877"/>
                <a:gd name="connsiteY327" fmla="*/ 493592 h 755236"/>
                <a:gd name="connsiteX328" fmla="*/ 502982 w 1591877"/>
                <a:gd name="connsiteY328" fmla="*/ 494708 h 755236"/>
                <a:gd name="connsiteX329" fmla="*/ 503275 w 1591877"/>
                <a:gd name="connsiteY329" fmla="*/ 495188 h 755236"/>
                <a:gd name="connsiteX330" fmla="*/ 503569 w 1591877"/>
                <a:gd name="connsiteY330" fmla="*/ 495613 h 755236"/>
                <a:gd name="connsiteX331" fmla="*/ 503862 w 1591877"/>
                <a:gd name="connsiteY331" fmla="*/ 495983 h 755236"/>
                <a:gd name="connsiteX332" fmla="*/ 504159 w 1591877"/>
                <a:gd name="connsiteY332" fmla="*/ 496300 h 755236"/>
                <a:gd name="connsiteX333" fmla="*/ 504306 w 1591877"/>
                <a:gd name="connsiteY333" fmla="*/ 496437 h 755236"/>
                <a:gd name="connsiteX334" fmla="*/ 504453 w 1591877"/>
                <a:gd name="connsiteY334" fmla="*/ 496560 h 755236"/>
                <a:gd name="connsiteX335" fmla="*/ 504599 w 1591877"/>
                <a:gd name="connsiteY335" fmla="*/ 496668 h 755236"/>
                <a:gd name="connsiteX336" fmla="*/ 504746 w 1591877"/>
                <a:gd name="connsiteY336" fmla="*/ 496765 h 755236"/>
                <a:gd name="connsiteX337" fmla="*/ 504819 w 1591877"/>
                <a:gd name="connsiteY337" fmla="*/ 496807 h 755236"/>
                <a:gd name="connsiteX338" fmla="*/ 504893 w 1591877"/>
                <a:gd name="connsiteY338" fmla="*/ 496844 h 755236"/>
                <a:gd name="connsiteX339" fmla="*/ 504966 w 1591877"/>
                <a:gd name="connsiteY339" fmla="*/ 496879 h 755236"/>
                <a:gd name="connsiteX340" fmla="*/ 505040 w 1591877"/>
                <a:gd name="connsiteY340" fmla="*/ 496912 h 755236"/>
                <a:gd name="connsiteX341" fmla="*/ 505113 w 1591877"/>
                <a:gd name="connsiteY341" fmla="*/ 496941 h 755236"/>
                <a:gd name="connsiteX342" fmla="*/ 505186 w 1591877"/>
                <a:gd name="connsiteY342" fmla="*/ 496965 h 755236"/>
                <a:gd name="connsiteX343" fmla="*/ 505260 w 1591877"/>
                <a:gd name="connsiteY343" fmla="*/ 496985 h 755236"/>
                <a:gd name="connsiteX344" fmla="*/ 505333 w 1591877"/>
                <a:gd name="connsiteY344" fmla="*/ 497003 h 755236"/>
                <a:gd name="connsiteX345" fmla="*/ 505406 w 1591877"/>
                <a:gd name="connsiteY345" fmla="*/ 497018 h 755236"/>
                <a:gd name="connsiteX346" fmla="*/ 505480 w 1591877"/>
                <a:gd name="connsiteY346" fmla="*/ 497029 h 755236"/>
                <a:gd name="connsiteX347" fmla="*/ 505553 w 1591877"/>
                <a:gd name="connsiteY347" fmla="*/ 497036 h 755236"/>
                <a:gd name="connsiteX348" fmla="*/ 505626 w 1591877"/>
                <a:gd name="connsiteY348" fmla="*/ 497038 h 755236"/>
                <a:gd name="connsiteX349" fmla="*/ 505700 w 1591877"/>
                <a:gd name="connsiteY349" fmla="*/ 497038 h 755236"/>
                <a:gd name="connsiteX350" fmla="*/ 505773 w 1591877"/>
                <a:gd name="connsiteY350" fmla="*/ 497034 h 755236"/>
                <a:gd name="connsiteX351" fmla="*/ 505846 w 1591877"/>
                <a:gd name="connsiteY351" fmla="*/ 497027 h 755236"/>
                <a:gd name="connsiteX352" fmla="*/ 505920 w 1591877"/>
                <a:gd name="connsiteY352" fmla="*/ 497016 h 755236"/>
                <a:gd name="connsiteX353" fmla="*/ 505993 w 1591877"/>
                <a:gd name="connsiteY353" fmla="*/ 497000 h 755236"/>
                <a:gd name="connsiteX354" fmla="*/ 506067 w 1591877"/>
                <a:gd name="connsiteY354" fmla="*/ 496983 h 755236"/>
                <a:gd name="connsiteX355" fmla="*/ 506140 w 1591877"/>
                <a:gd name="connsiteY355" fmla="*/ 496961 h 755236"/>
                <a:gd name="connsiteX356" fmla="*/ 506213 w 1591877"/>
                <a:gd name="connsiteY356" fmla="*/ 496937 h 755236"/>
                <a:gd name="connsiteX357" fmla="*/ 506287 w 1591877"/>
                <a:gd name="connsiteY357" fmla="*/ 496908 h 755236"/>
                <a:gd name="connsiteX358" fmla="*/ 506360 w 1591877"/>
                <a:gd name="connsiteY358" fmla="*/ 496875 h 755236"/>
                <a:gd name="connsiteX359" fmla="*/ 506433 w 1591877"/>
                <a:gd name="connsiteY359" fmla="*/ 496838 h 755236"/>
                <a:gd name="connsiteX360" fmla="*/ 506507 w 1591877"/>
                <a:gd name="connsiteY360" fmla="*/ 496798 h 755236"/>
                <a:gd name="connsiteX361" fmla="*/ 506584 w 1591877"/>
                <a:gd name="connsiteY361" fmla="*/ 496752 h 755236"/>
                <a:gd name="connsiteX362" fmla="*/ 506664 w 1591877"/>
                <a:gd name="connsiteY362" fmla="*/ 496701 h 755236"/>
                <a:gd name="connsiteX363" fmla="*/ 506822 w 1591877"/>
                <a:gd name="connsiteY363" fmla="*/ 496587 h 755236"/>
                <a:gd name="connsiteX364" fmla="*/ 506980 w 1591877"/>
                <a:gd name="connsiteY364" fmla="*/ 496454 h 755236"/>
                <a:gd name="connsiteX365" fmla="*/ 507138 w 1591877"/>
                <a:gd name="connsiteY365" fmla="*/ 496307 h 755236"/>
                <a:gd name="connsiteX366" fmla="*/ 507295 w 1591877"/>
                <a:gd name="connsiteY366" fmla="*/ 496142 h 755236"/>
                <a:gd name="connsiteX367" fmla="*/ 507453 w 1591877"/>
                <a:gd name="connsiteY367" fmla="*/ 495961 h 755236"/>
                <a:gd name="connsiteX368" fmla="*/ 507768 w 1591877"/>
                <a:gd name="connsiteY368" fmla="*/ 495547 h 755236"/>
                <a:gd name="connsiteX369" fmla="*/ 508084 w 1591877"/>
                <a:gd name="connsiteY369" fmla="*/ 495067 h 755236"/>
                <a:gd name="connsiteX370" fmla="*/ 508399 w 1591877"/>
                <a:gd name="connsiteY370" fmla="*/ 494519 h 755236"/>
                <a:gd name="connsiteX371" fmla="*/ 509030 w 1591877"/>
                <a:gd name="connsiteY371" fmla="*/ 493220 h 755236"/>
                <a:gd name="connsiteX372" fmla="*/ 509661 w 1591877"/>
                <a:gd name="connsiteY372" fmla="*/ 491652 h 755236"/>
                <a:gd name="connsiteX373" fmla="*/ 510288 w 1591877"/>
                <a:gd name="connsiteY373" fmla="*/ 489814 h 755236"/>
                <a:gd name="connsiteX374" fmla="*/ 510919 w 1591877"/>
                <a:gd name="connsiteY374" fmla="*/ 487709 h 755236"/>
                <a:gd name="connsiteX375" fmla="*/ 511550 w 1591877"/>
                <a:gd name="connsiteY375" fmla="*/ 485339 h 755236"/>
                <a:gd name="connsiteX376" fmla="*/ 512181 w 1591877"/>
                <a:gd name="connsiteY376" fmla="*/ 482708 h 755236"/>
                <a:gd name="connsiteX377" fmla="*/ 512812 w 1591877"/>
                <a:gd name="connsiteY377" fmla="*/ 479817 h 755236"/>
                <a:gd name="connsiteX378" fmla="*/ 513443 w 1591877"/>
                <a:gd name="connsiteY378" fmla="*/ 476673 h 755236"/>
                <a:gd name="connsiteX379" fmla="*/ 514074 w 1591877"/>
                <a:gd name="connsiteY379" fmla="*/ 473278 h 755236"/>
                <a:gd name="connsiteX380" fmla="*/ 514705 w 1591877"/>
                <a:gd name="connsiteY380" fmla="*/ 469638 h 755236"/>
                <a:gd name="connsiteX381" fmla="*/ 515335 w 1591877"/>
                <a:gd name="connsiteY381" fmla="*/ 465761 h 755236"/>
                <a:gd name="connsiteX382" fmla="*/ 515966 w 1591877"/>
                <a:gd name="connsiteY382" fmla="*/ 461650 h 755236"/>
                <a:gd name="connsiteX383" fmla="*/ 516597 w 1591877"/>
                <a:gd name="connsiteY383" fmla="*/ 457316 h 755236"/>
                <a:gd name="connsiteX384" fmla="*/ 517228 w 1591877"/>
                <a:gd name="connsiteY384" fmla="*/ 452765 h 755236"/>
                <a:gd name="connsiteX385" fmla="*/ 517859 w 1591877"/>
                <a:gd name="connsiteY385" fmla="*/ 448005 h 755236"/>
                <a:gd name="connsiteX386" fmla="*/ 518486 w 1591877"/>
                <a:gd name="connsiteY386" fmla="*/ 443046 h 755236"/>
                <a:gd name="connsiteX387" fmla="*/ 519117 w 1591877"/>
                <a:gd name="connsiteY387" fmla="*/ 437896 h 755236"/>
                <a:gd name="connsiteX388" fmla="*/ 520379 w 1591877"/>
                <a:gd name="connsiteY388" fmla="*/ 427072 h 755236"/>
                <a:gd name="connsiteX389" fmla="*/ 521641 w 1591877"/>
                <a:gd name="connsiteY389" fmla="*/ 415613 h 755236"/>
                <a:gd name="connsiteX390" fmla="*/ 522902 w 1591877"/>
                <a:gd name="connsiteY390" fmla="*/ 403620 h 755236"/>
                <a:gd name="connsiteX391" fmla="*/ 524164 w 1591877"/>
                <a:gd name="connsiteY391" fmla="*/ 391193 h 755236"/>
                <a:gd name="connsiteX392" fmla="*/ 526684 w 1591877"/>
                <a:gd name="connsiteY392" fmla="*/ 365466 h 755236"/>
                <a:gd name="connsiteX393" fmla="*/ 529207 w 1591877"/>
                <a:gd name="connsiteY393" fmla="*/ 339354 h 755236"/>
                <a:gd name="connsiteX394" fmla="*/ 530469 w 1591877"/>
                <a:gd name="connsiteY394" fmla="*/ 326454 h 755236"/>
                <a:gd name="connsiteX395" fmla="*/ 531731 w 1591877"/>
                <a:gd name="connsiteY395" fmla="*/ 313824 h 755236"/>
                <a:gd name="connsiteX396" fmla="*/ 532993 w 1591877"/>
                <a:gd name="connsiteY396" fmla="*/ 301586 h 755236"/>
                <a:gd name="connsiteX397" fmla="*/ 534255 w 1591877"/>
                <a:gd name="connsiteY397" fmla="*/ 289859 h 755236"/>
                <a:gd name="connsiteX398" fmla="*/ 535513 w 1591877"/>
                <a:gd name="connsiteY398" fmla="*/ 278768 h 755236"/>
                <a:gd name="connsiteX399" fmla="*/ 536144 w 1591877"/>
                <a:gd name="connsiteY399" fmla="*/ 273495 h 755236"/>
                <a:gd name="connsiteX400" fmla="*/ 536774 w 1591877"/>
                <a:gd name="connsiteY400" fmla="*/ 268424 h 755236"/>
                <a:gd name="connsiteX401" fmla="*/ 537405 w 1591877"/>
                <a:gd name="connsiteY401" fmla="*/ 263566 h 755236"/>
                <a:gd name="connsiteX402" fmla="*/ 538036 w 1591877"/>
                <a:gd name="connsiteY402" fmla="*/ 258938 h 755236"/>
                <a:gd name="connsiteX403" fmla="*/ 538667 w 1591877"/>
                <a:gd name="connsiteY403" fmla="*/ 254550 h 755236"/>
                <a:gd name="connsiteX404" fmla="*/ 539298 w 1591877"/>
                <a:gd name="connsiteY404" fmla="*/ 250417 h 755236"/>
                <a:gd name="connsiteX405" fmla="*/ 539929 w 1591877"/>
                <a:gd name="connsiteY405" fmla="*/ 246548 h 755236"/>
                <a:gd name="connsiteX406" fmla="*/ 540560 w 1591877"/>
                <a:gd name="connsiteY406" fmla="*/ 242955 h 755236"/>
                <a:gd name="connsiteX407" fmla="*/ 541191 w 1591877"/>
                <a:gd name="connsiteY407" fmla="*/ 239650 h 755236"/>
                <a:gd name="connsiteX408" fmla="*/ 541821 w 1591877"/>
                <a:gd name="connsiteY408" fmla="*/ 236644 h 755236"/>
                <a:gd name="connsiteX409" fmla="*/ 542452 w 1591877"/>
                <a:gd name="connsiteY409" fmla="*/ 233945 h 755236"/>
                <a:gd name="connsiteX410" fmla="*/ 543080 w 1591877"/>
                <a:gd name="connsiteY410" fmla="*/ 231562 h 755236"/>
                <a:gd name="connsiteX411" fmla="*/ 543710 w 1591877"/>
                <a:gd name="connsiteY411" fmla="*/ 229506 h 755236"/>
                <a:gd name="connsiteX412" fmla="*/ 544341 w 1591877"/>
                <a:gd name="connsiteY412" fmla="*/ 227782 h 755236"/>
                <a:gd name="connsiteX413" fmla="*/ 544972 w 1591877"/>
                <a:gd name="connsiteY413" fmla="*/ 226397 h 755236"/>
                <a:gd name="connsiteX414" fmla="*/ 545288 w 1591877"/>
                <a:gd name="connsiteY414" fmla="*/ 225835 h 755236"/>
                <a:gd name="connsiteX415" fmla="*/ 545603 w 1591877"/>
                <a:gd name="connsiteY415" fmla="*/ 225360 h 755236"/>
                <a:gd name="connsiteX416" fmla="*/ 545761 w 1591877"/>
                <a:gd name="connsiteY416" fmla="*/ 225155 h 755236"/>
                <a:gd name="connsiteX417" fmla="*/ 545919 w 1591877"/>
                <a:gd name="connsiteY417" fmla="*/ 224972 h 755236"/>
                <a:gd name="connsiteX418" fmla="*/ 546076 w 1591877"/>
                <a:gd name="connsiteY418" fmla="*/ 224812 h 755236"/>
                <a:gd name="connsiteX419" fmla="*/ 546234 w 1591877"/>
                <a:gd name="connsiteY419" fmla="*/ 224673 h 755236"/>
                <a:gd name="connsiteX420" fmla="*/ 546311 w 1591877"/>
                <a:gd name="connsiteY420" fmla="*/ 224611 h 755236"/>
                <a:gd name="connsiteX421" fmla="*/ 546392 w 1591877"/>
                <a:gd name="connsiteY421" fmla="*/ 224556 h 755236"/>
                <a:gd name="connsiteX422" fmla="*/ 546469 w 1591877"/>
                <a:gd name="connsiteY422" fmla="*/ 224506 h 755236"/>
                <a:gd name="connsiteX423" fmla="*/ 546549 w 1591877"/>
                <a:gd name="connsiteY423" fmla="*/ 224464 h 755236"/>
                <a:gd name="connsiteX424" fmla="*/ 546626 w 1591877"/>
                <a:gd name="connsiteY424" fmla="*/ 224424 h 755236"/>
                <a:gd name="connsiteX425" fmla="*/ 546707 w 1591877"/>
                <a:gd name="connsiteY425" fmla="*/ 224391 h 755236"/>
                <a:gd name="connsiteX426" fmla="*/ 546784 w 1591877"/>
                <a:gd name="connsiteY426" fmla="*/ 224365 h 755236"/>
                <a:gd name="connsiteX427" fmla="*/ 546865 w 1591877"/>
                <a:gd name="connsiteY427" fmla="*/ 224343 h 755236"/>
                <a:gd name="connsiteX428" fmla="*/ 546927 w 1591877"/>
                <a:gd name="connsiteY428" fmla="*/ 224329 h 755236"/>
                <a:gd name="connsiteX429" fmla="*/ 546990 w 1591877"/>
                <a:gd name="connsiteY429" fmla="*/ 224321 h 755236"/>
                <a:gd name="connsiteX430" fmla="*/ 547052 w 1591877"/>
                <a:gd name="connsiteY430" fmla="*/ 224314 h 755236"/>
                <a:gd name="connsiteX431" fmla="*/ 547114 w 1591877"/>
                <a:gd name="connsiteY431" fmla="*/ 224312 h 755236"/>
                <a:gd name="connsiteX432" fmla="*/ 547177 w 1591877"/>
                <a:gd name="connsiteY432" fmla="*/ 224312 h 755236"/>
                <a:gd name="connsiteX433" fmla="*/ 547239 w 1591877"/>
                <a:gd name="connsiteY433" fmla="*/ 224316 h 755236"/>
                <a:gd name="connsiteX434" fmla="*/ 547301 w 1591877"/>
                <a:gd name="connsiteY434" fmla="*/ 224325 h 755236"/>
                <a:gd name="connsiteX435" fmla="*/ 547364 w 1591877"/>
                <a:gd name="connsiteY435" fmla="*/ 224336 h 755236"/>
                <a:gd name="connsiteX436" fmla="*/ 547426 w 1591877"/>
                <a:gd name="connsiteY436" fmla="*/ 224351 h 755236"/>
                <a:gd name="connsiteX437" fmla="*/ 547488 w 1591877"/>
                <a:gd name="connsiteY437" fmla="*/ 224371 h 755236"/>
                <a:gd name="connsiteX438" fmla="*/ 547551 w 1591877"/>
                <a:gd name="connsiteY438" fmla="*/ 224393 h 755236"/>
                <a:gd name="connsiteX439" fmla="*/ 547613 w 1591877"/>
                <a:gd name="connsiteY439" fmla="*/ 224420 h 755236"/>
                <a:gd name="connsiteX440" fmla="*/ 547675 w 1591877"/>
                <a:gd name="connsiteY440" fmla="*/ 224448 h 755236"/>
                <a:gd name="connsiteX441" fmla="*/ 547741 w 1591877"/>
                <a:gd name="connsiteY441" fmla="*/ 224481 h 755236"/>
                <a:gd name="connsiteX442" fmla="*/ 547804 w 1591877"/>
                <a:gd name="connsiteY442" fmla="*/ 224519 h 755236"/>
                <a:gd name="connsiteX443" fmla="*/ 547866 w 1591877"/>
                <a:gd name="connsiteY443" fmla="*/ 224558 h 755236"/>
                <a:gd name="connsiteX444" fmla="*/ 547991 w 1591877"/>
                <a:gd name="connsiteY444" fmla="*/ 224651 h 755236"/>
                <a:gd name="connsiteX445" fmla="*/ 548116 w 1591877"/>
                <a:gd name="connsiteY445" fmla="*/ 224757 h 755236"/>
                <a:gd name="connsiteX446" fmla="*/ 548240 w 1591877"/>
                <a:gd name="connsiteY446" fmla="*/ 224875 h 755236"/>
                <a:gd name="connsiteX447" fmla="*/ 548365 w 1591877"/>
                <a:gd name="connsiteY447" fmla="*/ 225010 h 755236"/>
                <a:gd name="connsiteX448" fmla="*/ 548614 w 1591877"/>
                <a:gd name="connsiteY448" fmla="*/ 225322 h 755236"/>
                <a:gd name="connsiteX449" fmla="*/ 548864 w 1591877"/>
                <a:gd name="connsiteY449" fmla="*/ 225692 h 755236"/>
                <a:gd name="connsiteX450" fmla="*/ 549113 w 1591877"/>
                <a:gd name="connsiteY450" fmla="*/ 226119 h 755236"/>
                <a:gd name="connsiteX451" fmla="*/ 549363 w 1591877"/>
                <a:gd name="connsiteY451" fmla="*/ 226606 h 755236"/>
                <a:gd name="connsiteX452" fmla="*/ 549865 w 1591877"/>
                <a:gd name="connsiteY452" fmla="*/ 227751 h 755236"/>
                <a:gd name="connsiteX453" fmla="*/ 550364 w 1591877"/>
                <a:gd name="connsiteY453" fmla="*/ 229127 h 755236"/>
                <a:gd name="connsiteX454" fmla="*/ 550863 w 1591877"/>
                <a:gd name="connsiteY454" fmla="*/ 230732 h 755236"/>
                <a:gd name="connsiteX455" fmla="*/ 551365 w 1591877"/>
                <a:gd name="connsiteY455" fmla="*/ 232569 h 755236"/>
                <a:gd name="connsiteX456" fmla="*/ 551864 w 1591877"/>
                <a:gd name="connsiteY456" fmla="*/ 234636 h 755236"/>
                <a:gd name="connsiteX457" fmla="*/ 552363 w 1591877"/>
                <a:gd name="connsiteY457" fmla="*/ 236928 h 755236"/>
                <a:gd name="connsiteX458" fmla="*/ 552866 w 1591877"/>
                <a:gd name="connsiteY458" fmla="*/ 239447 h 755236"/>
                <a:gd name="connsiteX459" fmla="*/ 553364 w 1591877"/>
                <a:gd name="connsiteY459" fmla="*/ 242191 h 755236"/>
                <a:gd name="connsiteX460" fmla="*/ 553863 w 1591877"/>
                <a:gd name="connsiteY460" fmla="*/ 245155 h 755236"/>
                <a:gd name="connsiteX461" fmla="*/ 554366 w 1591877"/>
                <a:gd name="connsiteY461" fmla="*/ 248338 h 755236"/>
                <a:gd name="connsiteX462" fmla="*/ 554865 w 1591877"/>
                <a:gd name="connsiteY462" fmla="*/ 251736 h 755236"/>
                <a:gd name="connsiteX463" fmla="*/ 555363 w 1591877"/>
                <a:gd name="connsiteY463" fmla="*/ 255347 h 755236"/>
                <a:gd name="connsiteX464" fmla="*/ 555866 w 1591877"/>
                <a:gd name="connsiteY464" fmla="*/ 259165 h 755236"/>
                <a:gd name="connsiteX465" fmla="*/ 556365 w 1591877"/>
                <a:gd name="connsiteY465" fmla="*/ 263186 h 755236"/>
                <a:gd name="connsiteX466" fmla="*/ 556864 w 1591877"/>
                <a:gd name="connsiteY466" fmla="*/ 267406 h 755236"/>
                <a:gd name="connsiteX467" fmla="*/ 557366 w 1591877"/>
                <a:gd name="connsiteY467" fmla="*/ 271823 h 755236"/>
                <a:gd name="connsiteX468" fmla="*/ 557865 w 1591877"/>
                <a:gd name="connsiteY468" fmla="*/ 276430 h 755236"/>
                <a:gd name="connsiteX469" fmla="*/ 558364 w 1591877"/>
                <a:gd name="connsiteY469" fmla="*/ 281219 h 755236"/>
                <a:gd name="connsiteX470" fmla="*/ 558863 w 1591877"/>
                <a:gd name="connsiteY470" fmla="*/ 286186 h 755236"/>
                <a:gd name="connsiteX471" fmla="*/ 559365 w 1591877"/>
                <a:gd name="connsiteY471" fmla="*/ 291325 h 755236"/>
                <a:gd name="connsiteX472" fmla="*/ 559864 w 1591877"/>
                <a:gd name="connsiteY472" fmla="*/ 296632 h 755236"/>
                <a:gd name="connsiteX473" fmla="*/ 560366 w 1591877"/>
                <a:gd name="connsiteY473" fmla="*/ 302097 h 755236"/>
                <a:gd name="connsiteX474" fmla="*/ 560865 w 1591877"/>
                <a:gd name="connsiteY474" fmla="*/ 307716 h 755236"/>
                <a:gd name="connsiteX475" fmla="*/ 561863 w 1591877"/>
                <a:gd name="connsiteY475" fmla="*/ 319379 h 755236"/>
                <a:gd name="connsiteX476" fmla="*/ 562864 w 1591877"/>
                <a:gd name="connsiteY476" fmla="*/ 331562 h 755236"/>
                <a:gd name="connsiteX477" fmla="*/ 563866 w 1591877"/>
                <a:gd name="connsiteY477" fmla="*/ 344203 h 755236"/>
                <a:gd name="connsiteX478" fmla="*/ 564863 w 1591877"/>
                <a:gd name="connsiteY478" fmla="*/ 357231 h 755236"/>
                <a:gd name="connsiteX479" fmla="*/ 565865 w 1591877"/>
                <a:gd name="connsiteY479" fmla="*/ 370577 h 755236"/>
                <a:gd name="connsiteX480" fmla="*/ 566866 w 1591877"/>
                <a:gd name="connsiteY480" fmla="*/ 384164 h 755236"/>
                <a:gd name="connsiteX481" fmla="*/ 568865 w 1591877"/>
                <a:gd name="connsiteY481" fmla="*/ 411764 h 755236"/>
                <a:gd name="connsiteX482" fmla="*/ 570864 w 1591877"/>
                <a:gd name="connsiteY482" fmla="*/ 439398 h 755236"/>
                <a:gd name="connsiteX483" fmla="*/ 571865 w 1591877"/>
                <a:gd name="connsiteY483" fmla="*/ 453025 h 755236"/>
                <a:gd name="connsiteX484" fmla="*/ 572863 w 1591877"/>
                <a:gd name="connsiteY484" fmla="*/ 466419 h 755236"/>
                <a:gd name="connsiteX485" fmla="*/ 573864 w 1591877"/>
                <a:gd name="connsiteY485" fmla="*/ 479496 h 755236"/>
                <a:gd name="connsiteX486" fmla="*/ 574866 w 1591877"/>
                <a:gd name="connsiteY486" fmla="*/ 492176 h 755236"/>
                <a:gd name="connsiteX487" fmla="*/ 575863 w 1591877"/>
                <a:gd name="connsiteY487" fmla="*/ 504383 h 755236"/>
                <a:gd name="connsiteX488" fmla="*/ 576366 w 1591877"/>
                <a:gd name="connsiteY488" fmla="*/ 510282 h 755236"/>
                <a:gd name="connsiteX489" fmla="*/ 576865 w 1591877"/>
                <a:gd name="connsiteY489" fmla="*/ 516036 h 755236"/>
                <a:gd name="connsiteX490" fmla="*/ 577364 w 1591877"/>
                <a:gd name="connsiteY490" fmla="*/ 521630 h 755236"/>
                <a:gd name="connsiteX491" fmla="*/ 577866 w 1591877"/>
                <a:gd name="connsiteY491" fmla="*/ 527060 h 755236"/>
                <a:gd name="connsiteX492" fmla="*/ 578365 w 1591877"/>
                <a:gd name="connsiteY492" fmla="*/ 532314 h 755236"/>
                <a:gd name="connsiteX493" fmla="*/ 578864 w 1591877"/>
                <a:gd name="connsiteY493" fmla="*/ 537385 h 755236"/>
                <a:gd name="connsiteX494" fmla="*/ 579473 w 1591877"/>
                <a:gd name="connsiteY494" fmla="*/ 543275 h 755236"/>
                <a:gd name="connsiteX495" fmla="*/ 580078 w 1591877"/>
                <a:gd name="connsiteY495" fmla="*/ 548867 h 755236"/>
                <a:gd name="connsiteX496" fmla="*/ 580683 w 1591877"/>
                <a:gd name="connsiteY496" fmla="*/ 554147 h 755236"/>
                <a:gd name="connsiteX497" fmla="*/ 581288 w 1591877"/>
                <a:gd name="connsiteY497" fmla="*/ 559104 h 755236"/>
                <a:gd name="connsiteX498" fmla="*/ 581897 w 1591877"/>
                <a:gd name="connsiteY498" fmla="*/ 563721 h 755236"/>
                <a:gd name="connsiteX499" fmla="*/ 582502 w 1591877"/>
                <a:gd name="connsiteY499" fmla="*/ 567988 h 755236"/>
                <a:gd name="connsiteX500" fmla="*/ 582807 w 1591877"/>
                <a:gd name="connsiteY500" fmla="*/ 569988 h 755236"/>
                <a:gd name="connsiteX501" fmla="*/ 583108 w 1591877"/>
                <a:gd name="connsiteY501" fmla="*/ 571894 h 755236"/>
                <a:gd name="connsiteX502" fmla="*/ 583412 w 1591877"/>
                <a:gd name="connsiteY502" fmla="*/ 573707 h 755236"/>
                <a:gd name="connsiteX503" fmla="*/ 583716 w 1591877"/>
                <a:gd name="connsiteY503" fmla="*/ 575424 h 755236"/>
                <a:gd name="connsiteX504" fmla="*/ 584017 w 1591877"/>
                <a:gd name="connsiteY504" fmla="*/ 577047 h 755236"/>
                <a:gd name="connsiteX505" fmla="*/ 584322 w 1591877"/>
                <a:gd name="connsiteY505" fmla="*/ 578573 h 755236"/>
                <a:gd name="connsiteX506" fmla="*/ 584626 w 1591877"/>
                <a:gd name="connsiteY506" fmla="*/ 579999 h 755236"/>
                <a:gd name="connsiteX507" fmla="*/ 584927 w 1591877"/>
                <a:gd name="connsiteY507" fmla="*/ 581327 h 755236"/>
                <a:gd name="connsiteX508" fmla="*/ 585231 w 1591877"/>
                <a:gd name="connsiteY508" fmla="*/ 582554 h 755236"/>
                <a:gd name="connsiteX509" fmla="*/ 585532 w 1591877"/>
                <a:gd name="connsiteY509" fmla="*/ 583681 h 755236"/>
                <a:gd name="connsiteX510" fmla="*/ 585836 w 1591877"/>
                <a:gd name="connsiteY510" fmla="*/ 584703 h 755236"/>
                <a:gd name="connsiteX511" fmla="*/ 586141 w 1591877"/>
                <a:gd name="connsiteY511" fmla="*/ 585623 h 755236"/>
                <a:gd name="connsiteX512" fmla="*/ 586442 w 1591877"/>
                <a:gd name="connsiteY512" fmla="*/ 586438 h 755236"/>
                <a:gd name="connsiteX513" fmla="*/ 586746 w 1591877"/>
                <a:gd name="connsiteY513" fmla="*/ 587149 h 755236"/>
                <a:gd name="connsiteX514" fmla="*/ 587051 w 1591877"/>
                <a:gd name="connsiteY514" fmla="*/ 587752 h 755236"/>
                <a:gd name="connsiteX515" fmla="*/ 587351 w 1591877"/>
                <a:gd name="connsiteY515" fmla="*/ 588252 h 755236"/>
                <a:gd name="connsiteX516" fmla="*/ 587505 w 1591877"/>
                <a:gd name="connsiteY516" fmla="*/ 588461 h 755236"/>
                <a:gd name="connsiteX517" fmla="*/ 587656 w 1591877"/>
                <a:gd name="connsiteY517" fmla="*/ 588642 h 755236"/>
                <a:gd name="connsiteX518" fmla="*/ 587806 w 1591877"/>
                <a:gd name="connsiteY518" fmla="*/ 588798 h 755236"/>
                <a:gd name="connsiteX519" fmla="*/ 587883 w 1591877"/>
                <a:gd name="connsiteY519" fmla="*/ 588864 h 755236"/>
                <a:gd name="connsiteX520" fmla="*/ 587960 w 1591877"/>
                <a:gd name="connsiteY520" fmla="*/ 588926 h 755236"/>
                <a:gd name="connsiteX521" fmla="*/ 588034 w 1591877"/>
                <a:gd name="connsiteY521" fmla="*/ 588979 h 755236"/>
                <a:gd name="connsiteX522" fmla="*/ 588111 w 1591877"/>
                <a:gd name="connsiteY522" fmla="*/ 589027 h 755236"/>
                <a:gd name="connsiteX523" fmla="*/ 588188 w 1591877"/>
                <a:gd name="connsiteY523" fmla="*/ 589067 h 755236"/>
                <a:gd name="connsiteX524" fmla="*/ 588261 w 1591877"/>
                <a:gd name="connsiteY524" fmla="*/ 589100 h 755236"/>
                <a:gd name="connsiteX525" fmla="*/ 588338 w 1591877"/>
                <a:gd name="connsiteY525" fmla="*/ 589126 h 755236"/>
                <a:gd name="connsiteX526" fmla="*/ 588415 w 1591877"/>
                <a:gd name="connsiteY526" fmla="*/ 589146 h 755236"/>
                <a:gd name="connsiteX527" fmla="*/ 588488 w 1591877"/>
                <a:gd name="connsiteY527" fmla="*/ 589159 h 755236"/>
                <a:gd name="connsiteX528" fmla="*/ 588565 w 1591877"/>
                <a:gd name="connsiteY528" fmla="*/ 589166 h 755236"/>
                <a:gd name="connsiteX529" fmla="*/ 588642 w 1591877"/>
                <a:gd name="connsiteY529" fmla="*/ 589166 h 755236"/>
                <a:gd name="connsiteX530" fmla="*/ 588716 w 1591877"/>
                <a:gd name="connsiteY530" fmla="*/ 589159 h 755236"/>
                <a:gd name="connsiteX531" fmla="*/ 588793 w 1591877"/>
                <a:gd name="connsiteY531" fmla="*/ 589144 h 755236"/>
                <a:gd name="connsiteX532" fmla="*/ 588870 w 1591877"/>
                <a:gd name="connsiteY532" fmla="*/ 589124 h 755236"/>
                <a:gd name="connsiteX533" fmla="*/ 588943 w 1591877"/>
                <a:gd name="connsiteY533" fmla="*/ 589095 h 755236"/>
                <a:gd name="connsiteX534" fmla="*/ 589020 w 1591877"/>
                <a:gd name="connsiteY534" fmla="*/ 589060 h 755236"/>
                <a:gd name="connsiteX535" fmla="*/ 589094 w 1591877"/>
                <a:gd name="connsiteY535" fmla="*/ 589018 h 755236"/>
                <a:gd name="connsiteX536" fmla="*/ 589171 w 1591877"/>
                <a:gd name="connsiteY536" fmla="*/ 588970 h 755236"/>
                <a:gd name="connsiteX537" fmla="*/ 589248 w 1591877"/>
                <a:gd name="connsiteY537" fmla="*/ 588915 h 755236"/>
                <a:gd name="connsiteX538" fmla="*/ 589321 w 1591877"/>
                <a:gd name="connsiteY538" fmla="*/ 588853 h 755236"/>
                <a:gd name="connsiteX539" fmla="*/ 589398 w 1591877"/>
                <a:gd name="connsiteY539" fmla="*/ 588785 h 755236"/>
                <a:gd name="connsiteX540" fmla="*/ 589475 w 1591877"/>
                <a:gd name="connsiteY540" fmla="*/ 588708 h 755236"/>
                <a:gd name="connsiteX541" fmla="*/ 589625 w 1591877"/>
                <a:gd name="connsiteY541" fmla="*/ 588536 h 755236"/>
                <a:gd name="connsiteX542" fmla="*/ 589780 w 1591877"/>
                <a:gd name="connsiteY542" fmla="*/ 588336 h 755236"/>
                <a:gd name="connsiteX543" fmla="*/ 589930 w 1591877"/>
                <a:gd name="connsiteY543" fmla="*/ 588107 h 755236"/>
                <a:gd name="connsiteX544" fmla="*/ 590080 w 1591877"/>
                <a:gd name="connsiteY544" fmla="*/ 587851 h 755236"/>
                <a:gd name="connsiteX545" fmla="*/ 590385 w 1591877"/>
                <a:gd name="connsiteY545" fmla="*/ 587259 h 755236"/>
                <a:gd name="connsiteX546" fmla="*/ 590685 w 1591877"/>
                <a:gd name="connsiteY546" fmla="*/ 586554 h 755236"/>
                <a:gd name="connsiteX547" fmla="*/ 590990 w 1591877"/>
                <a:gd name="connsiteY547" fmla="*/ 585740 h 755236"/>
                <a:gd name="connsiteX548" fmla="*/ 591294 w 1591877"/>
                <a:gd name="connsiteY548" fmla="*/ 584815 h 755236"/>
                <a:gd name="connsiteX549" fmla="*/ 591595 w 1591877"/>
                <a:gd name="connsiteY549" fmla="*/ 583780 h 755236"/>
                <a:gd name="connsiteX550" fmla="*/ 591900 w 1591877"/>
                <a:gd name="connsiteY550" fmla="*/ 582635 h 755236"/>
                <a:gd name="connsiteX551" fmla="*/ 592204 w 1591877"/>
                <a:gd name="connsiteY551" fmla="*/ 581378 h 755236"/>
                <a:gd name="connsiteX552" fmla="*/ 592505 w 1591877"/>
                <a:gd name="connsiteY552" fmla="*/ 580013 h 755236"/>
                <a:gd name="connsiteX553" fmla="*/ 592809 w 1591877"/>
                <a:gd name="connsiteY553" fmla="*/ 578537 h 755236"/>
                <a:gd name="connsiteX554" fmla="*/ 593114 w 1591877"/>
                <a:gd name="connsiteY554" fmla="*/ 576954 h 755236"/>
                <a:gd name="connsiteX555" fmla="*/ 593414 w 1591877"/>
                <a:gd name="connsiteY555" fmla="*/ 575263 h 755236"/>
                <a:gd name="connsiteX556" fmla="*/ 593719 w 1591877"/>
                <a:gd name="connsiteY556" fmla="*/ 573462 h 755236"/>
                <a:gd name="connsiteX557" fmla="*/ 594023 w 1591877"/>
                <a:gd name="connsiteY557" fmla="*/ 571555 h 755236"/>
                <a:gd name="connsiteX558" fmla="*/ 594324 w 1591877"/>
                <a:gd name="connsiteY558" fmla="*/ 569541 h 755236"/>
                <a:gd name="connsiteX559" fmla="*/ 594628 w 1591877"/>
                <a:gd name="connsiteY559" fmla="*/ 567420 h 755236"/>
                <a:gd name="connsiteX560" fmla="*/ 594933 w 1591877"/>
                <a:gd name="connsiteY560" fmla="*/ 565194 h 755236"/>
                <a:gd name="connsiteX561" fmla="*/ 595234 w 1591877"/>
                <a:gd name="connsiteY561" fmla="*/ 562865 h 755236"/>
                <a:gd name="connsiteX562" fmla="*/ 595538 w 1591877"/>
                <a:gd name="connsiteY562" fmla="*/ 560432 h 755236"/>
                <a:gd name="connsiteX563" fmla="*/ 595839 w 1591877"/>
                <a:gd name="connsiteY563" fmla="*/ 557895 h 755236"/>
                <a:gd name="connsiteX564" fmla="*/ 596143 w 1591877"/>
                <a:gd name="connsiteY564" fmla="*/ 555257 h 755236"/>
                <a:gd name="connsiteX565" fmla="*/ 596448 w 1591877"/>
                <a:gd name="connsiteY565" fmla="*/ 552518 h 755236"/>
                <a:gd name="connsiteX566" fmla="*/ 596749 w 1591877"/>
                <a:gd name="connsiteY566" fmla="*/ 549682 h 755236"/>
                <a:gd name="connsiteX567" fmla="*/ 597053 w 1591877"/>
                <a:gd name="connsiteY567" fmla="*/ 546745 h 755236"/>
                <a:gd name="connsiteX568" fmla="*/ 597357 w 1591877"/>
                <a:gd name="connsiteY568" fmla="*/ 543713 h 755236"/>
                <a:gd name="connsiteX569" fmla="*/ 597658 w 1591877"/>
                <a:gd name="connsiteY569" fmla="*/ 540584 h 755236"/>
                <a:gd name="connsiteX570" fmla="*/ 597963 w 1591877"/>
                <a:gd name="connsiteY570" fmla="*/ 537361 h 755236"/>
                <a:gd name="connsiteX571" fmla="*/ 598267 w 1591877"/>
                <a:gd name="connsiteY571" fmla="*/ 534044 h 755236"/>
                <a:gd name="connsiteX572" fmla="*/ 598568 w 1591877"/>
                <a:gd name="connsiteY572" fmla="*/ 530636 h 755236"/>
                <a:gd name="connsiteX573" fmla="*/ 598872 w 1591877"/>
                <a:gd name="connsiteY573" fmla="*/ 527137 h 755236"/>
                <a:gd name="connsiteX574" fmla="*/ 599477 w 1591877"/>
                <a:gd name="connsiteY574" fmla="*/ 519880 h 755236"/>
                <a:gd name="connsiteX575" fmla="*/ 600086 w 1591877"/>
                <a:gd name="connsiteY575" fmla="*/ 512279 h 755236"/>
                <a:gd name="connsiteX576" fmla="*/ 600692 w 1591877"/>
                <a:gd name="connsiteY576" fmla="*/ 504352 h 755236"/>
                <a:gd name="connsiteX577" fmla="*/ 601297 w 1591877"/>
                <a:gd name="connsiteY577" fmla="*/ 496113 h 755236"/>
                <a:gd name="connsiteX578" fmla="*/ 601902 w 1591877"/>
                <a:gd name="connsiteY578" fmla="*/ 487579 h 755236"/>
                <a:gd name="connsiteX579" fmla="*/ 602511 w 1591877"/>
                <a:gd name="connsiteY579" fmla="*/ 478763 h 755236"/>
                <a:gd name="connsiteX580" fmla="*/ 603116 w 1591877"/>
                <a:gd name="connsiteY580" fmla="*/ 469684 h 755236"/>
                <a:gd name="connsiteX581" fmla="*/ 603721 w 1591877"/>
                <a:gd name="connsiteY581" fmla="*/ 460359 h 755236"/>
                <a:gd name="connsiteX582" fmla="*/ 604326 w 1591877"/>
                <a:gd name="connsiteY582" fmla="*/ 450808 h 755236"/>
                <a:gd name="connsiteX583" fmla="*/ 604935 w 1591877"/>
                <a:gd name="connsiteY583" fmla="*/ 441047 h 755236"/>
                <a:gd name="connsiteX584" fmla="*/ 605541 w 1591877"/>
                <a:gd name="connsiteY584" fmla="*/ 431099 h 755236"/>
                <a:gd name="connsiteX585" fmla="*/ 606755 w 1591877"/>
                <a:gd name="connsiteY585" fmla="*/ 410714 h 755236"/>
                <a:gd name="connsiteX586" fmla="*/ 607965 w 1591877"/>
                <a:gd name="connsiteY586" fmla="*/ 389821 h 755236"/>
                <a:gd name="connsiteX587" fmla="*/ 610390 w 1591877"/>
                <a:gd name="connsiteY587" fmla="*/ 347202 h 755236"/>
                <a:gd name="connsiteX588" fmla="*/ 611604 w 1591877"/>
                <a:gd name="connsiteY588" fmla="*/ 325837 h 755236"/>
                <a:gd name="connsiteX589" fmla="*/ 612818 w 1591877"/>
                <a:gd name="connsiteY589" fmla="*/ 304675 h 755236"/>
                <a:gd name="connsiteX590" fmla="*/ 614028 w 1591877"/>
                <a:gd name="connsiteY590" fmla="*/ 283905 h 755236"/>
                <a:gd name="connsiteX591" fmla="*/ 614633 w 1591877"/>
                <a:gd name="connsiteY591" fmla="*/ 273721 h 755236"/>
                <a:gd name="connsiteX592" fmla="*/ 615242 w 1591877"/>
                <a:gd name="connsiteY592" fmla="*/ 263705 h 755236"/>
                <a:gd name="connsiteX593" fmla="*/ 615847 w 1591877"/>
                <a:gd name="connsiteY593" fmla="*/ 253876 h 755236"/>
                <a:gd name="connsiteX594" fmla="*/ 616453 w 1591877"/>
                <a:gd name="connsiteY594" fmla="*/ 244258 h 755236"/>
                <a:gd name="connsiteX595" fmla="*/ 617061 w 1591877"/>
                <a:gd name="connsiteY595" fmla="*/ 234872 h 755236"/>
                <a:gd name="connsiteX596" fmla="*/ 617667 w 1591877"/>
                <a:gd name="connsiteY596" fmla="*/ 225741 h 755236"/>
                <a:gd name="connsiteX597" fmla="*/ 618191 w 1591877"/>
                <a:gd name="connsiteY597" fmla="*/ 218063 h 755236"/>
                <a:gd name="connsiteX598" fmla="*/ 618716 w 1591877"/>
                <a:gd name="connsiteY598" fmla="*/ 210605 h 755236"/>
                <a:gd name="connsiteX599" fmla="*/ 619240 w 1591877"/>
                <a:gd name="connsiteY599" fmla="*/ 203379 h 755236"/>
                <a:gd name="connsiteX600" fmla="*/ 619765 w 1591877"/>
                <a:gd name="connsiteY600" fmla="*/ 196399 h 755236"/>
                <a:gd name="connsiteX601" fmla="*/ 620289 w 1591877"/>
                <a:gd name="connsiteY601" fmla="*/ 189674 h 755236"/>
                <a:gd name="connsiteX602" fmla="*/ 620814 w 1591877"/>
                <a:gd name="connsiteY602" fmla="*/ 183219 h 755236"/>
                <a:gd name="connsiteX603" fmla="*/ 621338 w 1591877"/>
                <a:gd name="connsiteY603" fmla="*/ 177045 h 755236"/>
                <a:gd name="connsiteX604" fmla="*/ 621859 w 1591877"/>
                <a:gd name="connsiteY604" fmla="*/ 171161 h 755236"/>
                <a:gd name="connsiteX605" fmla="*/ 622387 w 1591877"/>
                <a:gd name="connsiteY605" fmla="*/ 165582 h 755236"/>
                <a:gd name="connsiteX606" fmla="*/ 622648 w 1591877"/>
                <a:gd name="connsiteY606" fmla="*/ 162911 h 755236"/>
                <a:gd name="connsiteX607" fmla="*/ 622908 w 1591877"/>
                <a:gd name="connsiteY607" fmla="*/ 160317 h 755236"/>
                <a:gd name="connsiteX608" fmla="*/ 623172 w 1591877"/>
                <a:gd name="connsiteY608" fmla="*/ 157805 h 755236"/>
                <a:gd name="connsiteX609" fmla="*/ 623433 w 1591877"/>
                <a:gd name="connsiteY609" fmla="*/ 155374 h 755236"/>
                <a:gd name="connsiteX610" fmla="*/ 623697 w 1591877"/>
                <a:gd name="connsiteY610" fmla="*/ 153027 h 755236"/>
                <a:gd name="connsiteX611" fmla="*/ 623957 w 1591877"/>
                <a:gd name="connsiteY611" fmla="*/ 150766 h 755236"/>
                <a:gd name="connsiteX612" fmla="*/ 624221 w 1591877"/>
                <a:gd name="connsiteY612" fmla="*/ 148589 h 755236"/>
                <a:gd name="connsiteX613" fmla="*/ 624482 w 1591877"/>
                <a:gd name="connsiteY613" fmla="*/ 146499 h 755236"/>
                <a:gd name="connsiteX614" fmla="*/ 624746 w 1591877"/>
                <a:gd name="connsiteY614" fmla="*/ 144496 h 755236"/>
                <a:gd name="connsiteX615" fmla="*/ 625006 w 1591877"/>
                <a:gd name="connsiteY615" fmla="*/ 142583 h 755236"/>
                <a:gd name="connsiteX616" fmla="*/ 625270 w 1591877"/>
                <a:gd name="connsiteY616" fmla="*/ 140759 h 755236"/>
                <a:gd name="connsiteX617" fmla="*/ 625531 w 1591877"/>
                <a:gd name="connsiteY617" fmla="*/ 139025 h 755236"/>
                <a:gd name="connsiteX618" fmla="*/ 625795 w 1591877"/>
                <a:gd name="connsiteY618" fmla="*/ 137383 h 755236"/>
                <a:gd name="connsiteX619" fmla="*/ 626055 w 1591877"/>
                <a:gd name="connsiteY619" fmla="*/ 135834 h 755236"/>
                <a:gd name="connsiteX620" fmla="*/ 626319 w 1591877"/>
                <a:gd name="connsiteY620" fmla="*/ 134378 h 755236"/>
                <a:gd name="connsiteX621" fmla="*/ 626580 w 1591877"/>
                <a:gd name="connsiteY621" fmla="*/ 133016 h 755236"/>
                <a:gd name="connsiteX622" fmla="*/ 626840 w 1591877"/>
                <a:gd name="connsiteY622" fmla="*/ 131749 h 755236"/>
                <a:gd name="connsiteX623" fmla="*/ 627104 w 1591877"/>
                <a:gd name="connsiteY623" fmla="*/ 130577 h 755236"/>
                <a:gd name="connsiteX624" fmla="*/ 627368 w 1591877"/>
                <a:gd name="connsiteY624" fmla="*/ 129503 h 755236"/>
                <a:gd name="connsiteX625" fmla="*/ 627629 w 1591877"/>
                <a:gd name="connsiteY625" fmla="*/ 128524 h 755236"/>
                <a:gd name="connsiteX626" fmla="*/ 627889 w 1591877"/>
                <a:gd name="connsiteY626" fmla="*/ 127644 h 755236"/>
                <a:gd name="connsiteX627" fmla="*/ 628153 w 1591877"/>
                <a:gd name="connsiteY627" fmla="*/ 126862 h 755236"/>
                <a:gd name="connsiteX628" fmla="*/ 628414 w 1591877"/>
                <a:gd name="connsiteY628" fmla="*/ 126179 h 755236"/>
                <a:gd name="connsiteX629" fmla="*/ 628678 w 1591877"/>
                <a:gd name="connsiteY629" fmla="*/ 125595 h 755236"/>
                <a:gd name="connsiteX630" fmla="*/ 628938 w 1591877"/>
                <a:gd name="connsiteY630" fmla="*/ 125110 h 755236"/>
                <a:gd name="connsiteX631" fmla="*/ 629070 w 1591877"/>
                <a:gd name="connsiteY631" fmla="*/ 124906 h 755236"/>
                <a:gd name="connsiteX632" fmla="*/ 629202 w 1591877"/>
                <a:gd name="connsiteY632" fmla="*/ 124726 h 755236"/>
                <a:gd name="connsiteX633" fmla="*/ 629331 w 1591877"/>
                <a:gd name="connsiteY633" fmla="*/ 124572 h 755236"/>
                <a:gd name="connsiteX634" fmla="*/ 629397 w 1591877"/>
                <a:gd name="connsiteY634" fmla="*/ 124505 h 755236"/>
                <a:gd name="connsiteX635" fmla="*/ 629463 w 1591877"/>
                <a:gd name="connsiteY635" fmla="*/ 124443 h 755236"/>
                <a:gd name="connsiteX636" fmla="*/ 629529 w 1591877"/>
                <a:gd name="connsiteY636" fmla="*/ 124388 h 755236"/>
                <a:gd name="connsiteX637" fmla="*/ 629595 w 1591877"/>
                <a:gd name="connsiteY637" fmla="*/ 124339 h 755236"/>
                <a:gd name="connsiteX638" fmla="*/ 629661 w 1591877"/>
                <a:gd name="connsiteY638" fmla="*/ 124297 h 755236"/>
                <a:gd name="connsiteX639" fmla="*/ 629727 w 1591877"/>
                <a:gd name="connsiteY639" fmla="*/ 124261 h 755236"/>
                <a:gd name="connsiteX640" fmla="*/ 629793 w 1591877"/>
                <a:gd name="connsiteY640" fmla="*/ 124231 h 755236"/>
                <a:gd name="connsiteX641" fmla="*/ 629855 w 1591877"/>
                <a:gd name="connsiteY641" fmla="*/ 124208 h 755236"/>
                <a:gd name="connsiteX642" fmla="*/ 629921 w 1591877"/>
                <a:gd name="connsiteY642" fmla="*/ 124191 h 755236"/>
                <a:gd name="connsiteX643" fmla="*/ 629987 w 1591877"/>
                <a:gd name="connsiteY643" fmla="*/ 124180 h 755236"/>
                <a:gd name="connsiteX644" fmla="*/ 630053 w 1591877"/>
                <a:gd name="connsiteY644" fmla="*/ 124175 h 755236"/>
                <a:gd name="connsiteX645" fmla="*/ 630119 w 1591877"/>
                <a:gd name="connsiteY645" fmla="*/ 124177 h 755236"/>
                <a:gd name="connsiteX646" fmla="*/ 630185 w 1591877"/>
                <a:gd name="connsiteY646" fmla="*/ 124186 h 755236"/>
                <a:gd name="connsiteX647" fmla="*/ 630251 w 1591877"/>
                <a:gd name="connsiteY647" fmla="*/ 124200 h 755236"/>
                <a:gd name="connsiteX648" fmla="*/ 630317 w 1591877"/>
                <a:gd name="connsiteY648" fmla="*/ 124221 h 755236"/>
                <a:gd name="connsiteX649" fmla="*/ 630380 w 1591877"/>
                <a:gd name="connsiteY649" fmla="*/ 124249 h 755236"/>
                <a:gd name="connsiteX650" fmla="*/ 630446 w 1591877"/>
                <a:gd name="connsiteY650" fmla="*/ 124283 h 755236"/>
                <a:gd name="connsiteX651" fmla="*/ 630512 w 1591877"/>
                <a:gd name="connsiteY651" fmla="*/ 124323 h 755236"/>
                <a:gd name="connsiteX652" fmla="*/ 630578 w 1591877"/>
                <a:gd name="connsiteY652" fmla="*/ 124369 h 755236"/>
                <a:gd name="connsiteX653" fmla="*/ 630644 w 1591877"/>
                <a:gd name="connsiteY653" fmla="*/ 124422 h 755236"/>
                <a:gd name="connsiteX654" fmla="*/ 630710 w 1591877"/>
                <a:gd name="connsiteY654" fmla="*/ 124482 h 755236"/>
                <a:gd name="connsiteX655" fmla="*/ 630776 w 1591877"/>
                <a:gd name="connsiteY655" fmla="*/ 124547 h 755236"/>
                <a:gd name="connsiteX656" fmla="*/ 630904 w 1591877"/>
                <a:gd name="connsiteY656" fmla="*/ 124698 h 755236"/>
                <a:gd name="connsiteX657" fmla="*/ 631036 w 1591877"/>
                <a:gd name="connsiteY657" fmla="*/ 124874 h 755236"/>
                <a:gd name="connsiteX658" fmla="*/ 631168 w 1591877"/>
                <a:gd name="connsiteY658" fmla="*/ 125076 h 755236"/>
                <a:gd name="connsiteX659" fmla="*/ 631297 w 1591877"/>
                <a:gd name="connsiteY659" fmla="*/ 125303 h 755236"/>
                <a:gd name="connsiteX660" fmla="*/ 631561 w 1591877"/>
                <a:gd name="connsiteY660" fmla="*/ 125835 h 755236"/>
                <a:gd name="connsiteX661" fmla="*/ 631825 w 1591877"/>
                <a:gd name="connsiteY661" fmla="*/ 126469 h 755236"/>
                <a:gd name="connsiteX662" fmla="*/ 632085 w 1591877"/>
                <a:gd name="connsiteY662" fmla="*/ 127205 h 755236"/>
                <a:gd name="connsiteX663" fmla="*/ 632346 w 1591877"/>
                <a:gd name="connsiteY663" fmla="*/ 128044 h 755236"/>
                <a:gd name="connsiteX664" fmla="*/ 632610 w 1591877"/>
                <a:gd name="connsiteY664" fmla="*/ 128985 h 755236"/>
                <a:gd name="connsiteX665" fmla="*/ 632870 w 1591877"/>
                <a:gd name="connsiteY665" fmla="*/ 130028 h 755236"/>
                <a:gd name="connsiteX666" fmla="*/ 633134 w 1591877"/>
                <a:gd name="connsiteY666" fmla="*/ 131173 h 755236"/>
                <a:gd name="connsiteX667" fmla="*/ 633395 w 1591877"/>
                <a:gd name="connsiteY667" fmla="*/ 132420 h 755236"/>
                <a:gd name="connsiteX668" fmla="*/ 633659 w 1591877"/>
                <a:gd name="connsiteY668" fmla="*/ 133769 h 755236"/>
                <a:gd name="connsiteX669" fmla="*/ 633919 w 1591877"/>
                <a:gd name="connsiteY669" fmla="*/ 135219 h 755236"/>
                <a:gd name="connsiteX670" fmla="*/ 634183 w 1591877"/>
                <a:gd name="connsiteY670" fmla="*/ 136770 h 755236"/>
                <a:gd name="connsiteX671" fmla="*/ 634444 w 1591877"/>
                <a:gd name="connsiteY671" fmla="*/ 138421 h 755236"/>
                <a:gd name="connsiteX672" fmla="*/ 634708 w 1591877"/>
                <a:gd name="connsiteY672" fmla="*/ 140173 h 755236"/>
                <a:gd name="connsiteX673" fmla="*/ 634968 w 1591877"/>
                <a:gd name="connsiteY673" fmla="*/ 142024 h 755236"/>
                <a:gd name="connsiteX674" fmla="*/ 635232 w 1591877"/>
                <a:gd name="connsiteY674" fmla="*/ 143975 h 755236"/>
                <a:gd name="connsiteX675" fmla="*/ 635493 w 1591877"/>
                <a:gd name="connsiteY675" fmla="*/ 146024 h 755236"/>
                <a:gd name="connsiteX676" fmla="*/ 635757 w 1591877"/>
                <a:gd name="connsiteY676" fmla="*/ 148171 h 755236"/>
                <a:gd name="connsiteX677" fmla="*/ 636017 w 1591877"/>
                <a:gd name="connsiteY677" fmla="*/ 150416 h 755236"/>
                <a:gd name="connsiteX678" fmla="*/ 636278 w 1591877"/>
                <a:gd name="connsiteY678" fmla="*/ 152756 h 755236"/>
                <a:gd name="connsiteX679" fmla="*/ 636542 w 1591877"/>
                <a:gd name="connsiteY679" fmla="*/ 155193 h 755236"/>
                <a:gd name="connsiteX680" fmla="*/ 636806 w 1591877"/>
                <a:gd name="connsiteY680" fmla="*/ 157728 h 755236"/>
                <a:gd name="connsiteX681" fmla="*/ 637066 w 1591877"/>
                <a:gd name="connsiteY681" fmla="*/ 160354 h 755236"/>
                <a:gd name="connsiteX682" fmla="*/ 637327 w 1591877"/>
                <a:gd name="connsiteY682" fmla="*/ 163076 h 755236"/>
                <a:gd name="connsiteX683" fmla="*/ 637591 w 1591877"/>
                <a:gd name="connsiteY683" fmla="*/ 165890 h 755236"/>
                <a:gd name="connsiteX684" fmla="*/ 637851 w 1591877"/>
                <a:gd name="connsiteY684" fmla="*/ 168796 h 755236"/>
                <a:gd name="connsiteX685" fmla="*/ 638115 w 1591877"/>
                <a:gd name="connsiteY685" fmla="*/ 171793 h 755236"/>
                <a:gd name="connsiteX686" fmla="*/ 638376 w 1591877"/>
                <a:gd name="connsiteY686" fmla="*/ 174880 h 755236"/>
                <a:gd name="connsiteX687" fmla="*/ 638640 w 1591877"/>
                <a:gd name="connsiteY687" fmla="*/ 178055 h 755236"/>
                <a:gd name="connsiteX688" fmla="*/ 638900 w 1591877"/>
                <a:gd name="connsiteY688" fmla="*/ 181321 h 755236"/>
                <a:gd name="connsiteX689" fmla="*/ 639164 w 1591877"/>
                <a:gd name="connsiteY689" fmla="*/ 184670 h 755236"/>
                <a:gd name="connsiteX690" fmla="*/ 639425 w 1591877"/>
                <a:gd name="connsiteY690" fmla="*/ 188107 h 755236"/>
                <a:gd name="connsiteX691" fmla="*/ 639689 w 1591877"/>
                <a:gd name="connsiteY691" fmla="*/ 191627 h 755236"/>
                <a:gd name="connsiteX692" fmla="*/ 639949 w 1591877"/>
                <a:gd name="connsiteY692" fmla="*/ 195232 h 755236"/>
                <a:gd name="connsiteX693" fmla="*/ 640213 w 1591877"/>
                <a:gd name="connsiteY693" fmla="*/ 198920 h 755236"/>
                <a:gd name="connsiteX694" fmla="*/ 640474 w 1591877"/>
                <a:gd name="connsiteY694" fmla="*/ 202687 h 755236"/>
                <a:gd name="connsiteX695" fmla="*/ 640738 w 1591877"/>
                <a:gd name="connsiteY695" fmla="*/ 206534 h 755236"/>
                <a:gd name="connsiteX696" fmla="*/ 641259 w 1591877"/>
                <a:gd name="connsiteY696" fmla="*/ 214461 h 755236"/>
                <a:gd name="connsiteX697" fmla="*/ 641783 w 1591877"/>
                <a:gd name="connsiteY697" fmla="*/ 222689 h 755236"/>
                <a:gd name="connsiteX698" fmla="*/ 642308 w 1591877"/>
                <a:gd name="connsiteY698" fmla="*/ 231208 h 755236"/>
                <a:gd name="connsiteX699" fmla="*/ 642832 w 1591877"/>
                <a:gd name="connsiteY699" fmla="*/ 240004 h 755236"/>
                <a:gd name="connsiteX700" fmla="*/ 643357 w 1591877"/>
                <a:gd name="connsiteY700" fmla="*/ 249065 h 755236"/>
                <a:gd name="connsiteX701" fmla="*/ 643881 w 1591877"/>
                <a:gd name="connsiteY701" fmla="*/ 258377 h 755236"/>
                <a:gd name="connsiteX702" fmla="*/ 644406 w 1591877"/>
                <a:gd name="connsiteY702" fmla="*/ 267928 h 755236"/>
                <a:gd name="connsiteX703" fmla="*/ 644930 w 1591877"/>
                <a:gd name="connsiteY703" fmla="*/ 277702 h 755236"/>
                <a:gd name="connsiteX704" fmla="*/ 645455 w 1591877"/>
                <a:gd name="connsiteY704" fmla="*/ 287686 h 755236"/>
                <a:gd name="connsiteX705" fmla="*/ 645979 w 1591877"/>
                <a:gd name="connsiteY705" fmla="*/ 297863 h 755236"/>
                <a:gd name="connsiteX706" fmla="*/ 646504 w 1591877"/>
                <a:gd name="connsiteY706" fmla="*/ 308218 h 755236"/>
                <a:gd name="connsiteX707" fmla="*/ 647028 w 1591877"/>
                <a:gd name="connsiteY707" fmla="*/ 318736 h 755236"/>
                <a:gd name="connsiteX708" fmla="*/ 648077 w 1591877"/>
                <a:gd name="connsiteY708" fmla="*/ 340198 h 755236"/>
                <a:gd name="connsiteX709" fmla="*/ 649126 w 1591877"/>
                <a:gd name="connsiteY709" fmla="*/ 362117 h 755236"/>
                <a:gd name="connsiteX710" fmla="*/ 650175 w 1591877"/>
                <a:gd name="connsiteY710" fmla="*/ 384356 h 755236"/>
                <a:gd name="connsiteX711" fmla="*/ 651225 w 1591877"/>
                <a:gd name="connsiteY711" fmla="*/ 406775 h 755236"/>
                <a:gd name="connsiteX712" fmla="*/ 652413 w 1591877"/>
                <a:gd name="connsiteY712" fmla="*/ 432255 h 755236"/>
                <a:gd name="connsiteX713" fmla="*/ 653601 w 1591877"/>
                <a:gd name="connsiteY713" fmla="*/ 457578 h 755236"/>
                <a:gd name="connsiteX714" fmla="*/ 654793 w 1591877"/>
                <a:gd name="connsiteY714" fmla="*/ 482532 h 755236"/>
                <a:gd name="connsiteX715" fmla="*/ 655388 w 1591877"/>
                <a:gd name="connsiteY715" fmla="*/ 494807 h 755236"/>
                <a:gd name="connsiteX716" fmla="*/ 655982 w 1591877"/>
                <a:gd name="connsiteY716" fmla="*/ 506909 h 755236"/>
                <a:gd name="connsiteX717" fmla="*/ 656576 w 1591877"/>
                <a:gd name="connsiteY717" fmla="*/ 518816 h 755236"/>
                <a:gd name="connsiteX718" fmla="*/ 657174 w 1591877"/>
                <a:gd name="connsiteY718" fmla="*/ 530504 h 755236"/>
                <a:gd name="connsiteX719" fmla="*/ 657768 w 1591877"/>
                <a:gd name="connsiteY719" fmla="*/ 541943 h 755236"/>
                <a:gd name="connsiteX720" fmla="*/ 658362 w 1591877"/>
                <a:gd name="connsiteY720" fmla="*/ 553113 h 755236"/>
                <a:gd name="connsiteX721" fmla="*/ 658956 w 1591877"/>
                <a:gd name="connsiteY721" fmla="*/ 563988 h 755236"/>
                <a:gd name="connsiteX722" fmla="*/ 659551 w 1591877"/>
                <a:gd name="connsiteY722" fmla="*/ 574541 h 755236"/>
                <a:gd name="connsiteX723" fmla="*/ 659851 w 1591877"/>
                <a:gd name="connsiteY723" fmla="*/ 579693 h 755236"/>
                <a:gd name="connsiteX724" fmla="*/ 660149 w 1591877"/>
                <a:gd name="connsiteY724" fmla="*/ 584755 h 755236"/>
                <a:gd name="connsiteX725" fmla="*/ 660446 w 1591877"/>
                <a:gd name="connsiteY725" fmla="*/ 589727 h 755236"/>
                <a:gd name="connsiteX726" fmla="*/ 660743 w 1591877"/>
                <a:gd name="connsiteY726" fmla="*/ 594604 h 755236"/>
                <a:gd name="connsiteX727" fmla="*/ 661040 w 1591877"/>
                <a:gd name="connsiteY727" fmla="*/ 599385 h 755236"/>
                <a:gd name="connsiteX728" fmla="*/ 661337 w 1591877"/>
                <a:gd name="connsiteY728" fmla="*/ 604068 h 755236"/>
                <a:gd name="connsiteX729" fmla="*/ 661634 w 1591877"/>
                <a:gd name="connsiteY729" fmla="*/ 608648 h 755236"/>
                <a:gd name="connsiteX730" fmla="*/ 661931 w 1591877"/>
                <a:gd name="connsiteY730" fmla="*/ 613122 h 755236"/>
                <a:gd name="connsiteX731" fmla="*/ 662228 w 1591877"/>
                <a:gd name="connsiteY731" fmla="*/ 617490 h 755236"/>
                <a:gd name="connsiteX732" fmla="*/ 662529 w 1591877"/>
                <a:gd name="connsiteY732" fmla="*/ 621751 h 755236"/>
                <a:gd name="connsiteX733" fmla="*/ 662826 w 1591877"/>
                <a:gd name="connsiteY733" fmla="*/ 625897 h 755236"/>
                <a:gd name="connsiteX734" fmla="*/ 663123 w 1591877"/>
                <a:gd name="connsiteY734" fmla="*/ 629931 h 755236"/>
                <a:gd name="connsiteX735" fmla="*/ 663420 w 1591877"/>
                <a:gd name="connsiteY735" fmla="*/ 633848 h 755236"/>
                <a:gd name="connsiteX736" fmla="*/ 663717 w 1591877"/>
                <a:gd name="connsiteY736" fmla="*/ 637644 h 755236"/>
                <a:gd name="connsiteX737" fmla="*/ 664015 w 1591877"/>
                <a:gd name="connsiteY737" fmla="*/ 641321 h 755236"/>
                <a:gd name="connsiteX738" fmla="*/ 664312 w 1591877"/>
                <a:gd name="connsiteY738" fmla="*/ 644875 h 755236"/>
                <a:gd name="connsiteX739" fmla="*/ 664609 w 1591877"/>
                <a:gd name="connsiteY739" fmla="*/ 648303 h 755236"/>
                <a:gd name="connsiteX740" fmla="*/ 664909 w 1591877"/>
                <a:gd name="connsiteY740" fmla="*/ 651604 h 755236"/>
                <a:gd name="connsiteX741" fmla="*/ 665207 w 1591877"/>
                <a:gd name="connsiteY741" fmla="*/ 654774 h 755236"/>
                <a:gd name="connsiteX742" fmla="*/ 665504 w 1591877"/>
                <a:gd name="connsiteY742" fmla="*/ 657813 h 755236"/>
                <a:gd name="connsiteX743" fmla="*/ 665801 w 1591877"/>
                <a:gd name="connsiteY743" fmla="*/ 660722 h 755236"/>
                <a:gd name="connsiteX744" fmla="*/ 666098 w 1591877"/>
                <a:gd name="connsiteY744" fmla="*/ 663494 h 755236"/>
                <a:gd name="connsiteX745" fmla="*/ 666395 w 1591877"/>
                <a:gd name="connsiteY745" fmla="*/ 666129 h 755236"/>
                <a:gd name="connsiteX746" fmla="*/ 666692 w 1591877"/>
                <a:gd name="connsiteY746" fmla="*/ 668626 h 755236"/>
                <a:gd name="connsiteX747" fmla="*/ 666989 w 1591877"/>
                <a:gd name="connsiteY747" fmla="*/ 670984 h 755236"/>
                <a:gd name="connsiteX748" fmla="*/ 667286 w 1591877"/>
                <a:gd name="connsiteY748" fmla="*/ 673200 h 755236"/>
                <a:gd name="connsiteX749" fmla="*/ 667587 w 1591877"/>
                <a:gd name="connsiteY749" fmla="*/ 675274 h 755236"/>
                <a:gd name="connsiteX750" fmla="*/ 667884 w 1591877"/>
                <a:gd name="connsiteY750" fmla="*/ 677202 h 755236"/>
                <a:gd name="connsiteX751" fmla="*/ 668181 w 1591877"/>
                <a:gd name="connsiteY751" fmla="*/ 678988 h 755236"/>
                <a:gd name="connsiteX752" fmla="*/ 668478 w 1591877"/>
                <a:gd name="connsiteY752" fmla="*/ 680626 h 755236"/>
                <a:gd name="connsiteX753" fmla="*/ 668775 w 1591877"/>
                <a:gd name="connsiteY753" fmla="*/ 682115 h 755236"/>
                <a:gd name="connsiteX754" fmla="*/ 669073 w 1591877"/>
                <a:gd name="connsiteY754" fmla="*/ 683456 h 755236"/>
                <a:gd name="connsiteX755" fmla="*/ 669370 w 1591877"/>
                <a:gd name="connsiteY755" fmla="*/ 684647 h 755236"/>
                <a:gd name="connsiteX756" fmla="*/ 669667 w 1591877"/>
                <a:gd name="connsiteY756" fmla="*/ 685686 h 755236"/>
                <a:gd name="connsiteX757" fmla="*/ 669964 w 1591877"/>
                <a:gd name="connsiteY757" fmla="*/ 686576 h 755236"/>
                <a:gd name="connsiteX758" fmla="*/ 670261 w 1591877"/>
                <a:gd name="connsiteY758" fmla="*/ 687311 h 755236"/>
                <a:gd name="connsiteX759" fmla="*/ 670411 w 1591877"/>
                <a:gd name="connsiteY759" fmla="*/ 687622 h 755236"/>
                <a:gd name="connsiteX760" fmla="*/ 670562 w 1591877"/>
                <a:gd name="connsiteY760" fmla="*/ 687895 h 755236"/>
                <a:gd name="connsiteX761" fmla="*/ 670708 w 1591877"/>
                <a:gd name="connsiteY761" fmla="*/ 688128 h 755236"/>
                <a:gd name="connsiteX762" fmla="*/ 670782 w 1591877"/>
                <a:gd name="connsiteY762" fmla="*/ 688232 h 755236"/>
                <a:gd name="connsiteX763" fmla="*/ 670859 w 1591877"/>
                <a:gd name="connsiteY763" fmla="*/ 688324 h 755236"/>
                <a:gd name="connsiteX764" fmla="*/ 670932 w 1591877"/>
                <a:gd name="connsiteY764" fmla="*/ 688408 h 755236"/>
                <a:gd name="connsiteX765" fmla="*/ 671006 w 1591877"/>
                <a:gd name="connsiteY765" fmla="*/ 688480 h 755236"/>
                <a:gd name="connsiteX766" fmla="*/ 671083 w 1591877"/>
                <a:gd name="connsiteY766" fmla="*/ 688544 h 755236"/>
                <a:gd name="connsiteX767" fmla="*/ 671156 w 1591877"/>
                <a:gd name="connsiteY767" fmla="*/ 688599 h 755236"/>
                <a:gd name="connsiteX768" fmla="*/ 671229 w 1591877"/>
                <a:gd name="connsiteY768" fmla="*/ 688643 h 755236"/>
                <a:gd name="connsiteX769" fmla="*/ 671303 w 1591877"/>
                <a:gd name="connsiteY769" fmla="*/ 688679 h 755236"/>
                <a:gd name="connsiteX770" fmla="*/ 671380 w 1591877"/>
                <a:gd name="connsiteY770" fmla="*/ 688703 h 755236"/>
                <a:gd name="connsiteX771" fmla="*/ 671453 w 1591877"/>
                <a:gd name="connsiteY771" fmla="*/ 688718 h 755236"/>
                <a:gd name="connsiteX772" fmla="*/ 671526 w 1591877"/>
                <a:gd name="connsiteY772" fmla="*/ 688725 h 755236"/>
                <a:gd name="connsiteX773" fmla="*/ 671603 w 1591877"/>
                <a:gd name="connsiteY773" fmla="*/ 688720 h 755236"/>
                <a:gd name="connsiteX774" fmla="*/ 671677 w 1591877"/>
                <a:gd name="connsiteY774" fmla="*/ 688707 h 755236"/>
                <a:gd name="connsiteX775" fmla="*/ 671750 w 1591877"/>
                <a:gd name="connsiteY775" fmla="*/ 688683 h 755236"/>
                <a:gd name="connsiteX776" fmla="*/ 671823 w 1591877"/>
                <a:gd name="connsiteY776" fmla="*/ 688650 h 755236"/>
                <a:gd name="connsiteX777" fmla="*/ 671901 w 1591877"/>
                <a:gd name="connsiteY777" fmla="*/ 688608 h 755236"/>
                <a:gd name="connsiteX778" fmla="*/ 671974 w 1591877"/>
                <a:gd name="connsiteY778" fmla="*/ 688555 h 755236"/>
                <a:gd name="connsiteX779" fmla="*/ 672047 w 1591877"/>
                <a:gd name="connsiteY779" fmla="*/ 688494 h 755236"/>
                <a:gd name="connsiteX780" fmla="*/ 672121 w 1591877"/>
                <a:gd name="connsiteY780" fmla="*/ 688421 h 755236"/>
                <a:gd name="connsiteX781" fmla="*/ 672198 w 1591877"/>
                <a:gd name="connsiteY781" fmla="*/ 688339 h 755236"/>
                <a:gd name="connsiteX782" fmla="*/ 672271 w 1591877"/>
                <a:gd name="connsiteY782" fmla="*/ 688247 h 755236"/>
                <a:gd name="connsiteX783" fmla="*/ 672344 w 1591877"/>
                <a:gd name="connsiteY783" fmla="*/ 688146 h 755236"/>
                <a:gd name="connsiteX784" fmla="*/ 672495 w 1591877"/>
                <a:gd name="connsiteY784" fmla="*/ 687914 h 755236"/>
                <a:gd name="connsiteX785" fmla="*/ 672642 w 1591877"/>
                <a:gd name="connsiteY785" fmla="*/ 687644 h 755236"/>
                <a:gd name="connsiteX786" fmla="*/ 672939 w 1591877"/>
                <a:gd name="connsiteY786" fmla="*/ 686988 h 755236"/>
                <a:gd name="connsiteX787" fmla="*/ 673239 w 1591877"/>
                <a:gd name="connsiteY787" fmla="*/ 686173 h 755236"/>
                <a:gd name="connsiteX788" fmla="*/ 673536 w 1591877"/>
                <a:gd name="connsiteY788" fmla="*/ 685204 h 755236"/>
                <a:gd name="connsiteX789" fmla="*/ 673834 w 1591877"/>
                <a:gd name="connsiteY789" fmla="*/ 684079 h 755236"/>
                <a:gd name="connsiteX790" fmla="*/ 674131 w 1591877"/>
                <a:gd name="connsiteY790" fmla="*/ 682797 h 755236"/>
                <a:gd name="connsiteX791" fmla="*/ 674428 w 1591877"/>
                <a:gd name="connsiteY791" fmla="*/ 681362 h 755236"/>
                <a:gd name="connsiteX792" fmla="*/ 674725 w 1591877"/>
                <a:gd name="connsiteY792" fmla="*/ 679772 h 755236"/>
                <a:gd name="connsiteX793" fmla="*/ 675022 w 1591877"/>
                <a:gd name="connsiteY793" fmla="*/ 678028 h 755236"/>
                <a:gd name="connsiteX794" fmla="*/ 675319 w 1591877"/>
                <a:gd name="connsiteY794" fmla="*/ 676130 h 755236"/>
                <a:gd name="connsiteX795" fmla="*/ 675620 w 1591877"/>
                <a:gd name="connsiteY795" fmla="*/ 674078 h 755236"/>
                <a:gd name="connsiteX796" fmla="*/ 675917 w 1591877"/>
                <a:gd name="connsiteY796" fmla="*/ 671876 h 755236"/>
                <a:gd name="connsiteX797" fmla="*/ 676214 w 1591877"/>
                <a:gd name="connsiteY797" fmla="*/ 669522 h 755236"/>
                <a:gd name="connsiteX798" fmla="*/ 676511 w 1591877"/>
                <a:gd name="connsiteY798" fmla="*/ 667017 h 755236"/>
                <a:gd name="connsiteX799" fmla="*/ 676808 w 1591877"/>
                <a:gd name="connsiteY799" fmla="*/ 664363 h 755236"/>
                <a:gd name="connsiteX800" fmla="*/ 677105 w 1591877"/>
                <a:gd name="connsiteY800" fmla="*/ 661560 h 755236"/>
                <a:gd name="connsiteX801" fmla="*/ 677402 w 1591877"/>
                <a:gd name="connsiteY801" fmla="*/ 658610 h 755236"/>
                <a:gd name="connsiteX802" fmla="*/ 677700 w 1591877"/>
                <a:gd name="connsiteY802" fmla="*/ 655514 h 755236"/>
                <a:gd name="connsiteX803" fmla="*/ 677997 w 1591877"/>
                <a:gd name="connsiteY803" fmla="*/ 652275 h 755236"/>
                <a:gd name="connsiteX804" fmla="*/ 678297 w 1591877"/>
                <a:gd name="connsiteY804" fmla="*/ 648891 h 755236"/>
                <a:gd name="connsiteX805" fmla="*/ 678594 w 1591877"/>
                <a:gd name="connsiteY805" fmla="*/ 645366 h 755236"/>
                <a:gd name="connsiteX806" fmla="*/ 678892 w 1591877"/>
                <a:gd name="connsiteY806" fmla="*/ 641700 h 755236"/>
                <a:gd name="connsiteX807" fmla="*/ 679189 w 1591877"/>
                <a:gd name="connsiteY807" fmla="*/ 637895 h 755236"/>
                <a:gd name="connsiteX808" fmla="*/ 679486 w 1591877"/>
                <a:gd name="connsiteY808" fmla="*/ 633954 h 755236"/>
                <a:gd name="connsiteX809" fmla="*/ 679783 w 1591877"/>
                <a:gd name="connsiteY809" fmla="*/ 629876 h 755236"/>
                <a:gd name="connsiteX810" fmla="*/ 680080 w 1591877"/>
                <a:gd name="connsiteY810" fmla="*/ 625664 h 755236"/>
                <a:gd name="connsiteX811" fmla="*/ 680377 w 1591877"/>
                <a:gd name="connsiteY811" fmla="*/ 621322 h 755236"/>
                <a:gd name="connsiteX812" fmla="*/ 680674 w 1591877"/>
                <a:gd name="connsiteY812" fmla="*/ 616850 h 755236"/>
                <a:gd name="connsiteX813" fmla="*/ 680971 w 1591877"/>
                <a:gd name="connsiteY813" fmla="*/ 612250 h 755236"/>
                <a:gd name="connsiteX814" fmla="*/ 681268 w 1591877"/>
                <a:gd name="connsiteY814" fmla="*/ 607525 h 755236"/>
                <a:gd name="connsiteX815" fmla="*/ 681569 w 1591877"/>
                <a:gd name="connsiteY815" fmla="*/ 602676 h 755236"/>
                <a:gd name="connsiteX816" fmla="*/ 681866 w 1591877"/>
                <a:gd name="connsiteY816" fmla="*/ 597707 h 755236"/>
                <a:gd name="connsiteX817" fmla="*/ 682163 w 1591877"/>
                <a:gd name="connsiteY817" fmla="*/ 592618 h 755236"/>
                <a:gd name="connsiteX818" fmla="*/ 682461 w 1591877"/>
                <a:gd name="connsiteY818" fmla="*/ 587413 h 755236"/>
                <a:gd name="connsiteX819" fmla="*/ 682758 w 1591877"/>
                <a:gd name="connsiteY819" fmla="*/ 582093 h 755236"/>
                <a:gd name="connsiteX820" fmla="*/ 683055 w 1591877"/>
                <a:gd name="connsiteY820" fmla="*/ 576664 h 755236"/>
                <a:gd name="connsiteX821" fmla="*/ 683352 w 1591877"/>
                <a:gd name="connsiteY821" fmla="*/ 571124 h 755236"/>
                <a:gd name="connsiteX822" fmla="*/ 683649 w 1591877"/>
                <a:gd name="connsiteY822" fmla="*/ 565478 h 755236"/>
                <a:gd name="connsiteX823" fmla="*/ 683950 w 1591877"/>
                <a:gd name="connsiteY823" fmla="*/ 559729 h 755236"/>
                <a:gd name="connsiteX824" fmla="*/ 684247 w 1591877"/>
                <a:gd name="connsiteY824" fmla="*/ 553879 h 755236"/>
                <a:gd name="connsiteX825" fmla="*/ 684544 w 1591877"/>
                <a:gd name="connsiteY825" fmla="*/ 547932 h 755236"/>
                <a:gd name="connsiteX826" fmla="*/ 684841 w 1591877"/>
                <a:gd name="connsiteY826" fmla="*/ 541888 h 755236"/>
                <a:gd name="connsiteX827" fmla="*/ 685138 w 1591877"/>
                <a:gd name="connsiteY827" fmla="*/ 535753 h 755236"/>
                <a:gd name="connsiteX828" fmla="*/ 685732 w 1591877"/>
                <a:gd name="connsiteY828" fmla="*/ 523216 h 755236"/>
                <a:gd name="connsiteX829" fmla="*/ 686326 w 1591877"/>
                <a:gd name="connsiteY829" fmla="*/ 510348 h 755236"/>
                <a:gd name="connsiteX830" fmla="*/ 686924 w 1591877"/>
                <a:gd name="connsiteY830" fmla="*/ 497170 h 755236"/>
                <a:gd name="connsiteX831" fmla="*/ 687519 w 1591877"/>
                <a:gd name="connsiteY831" fmla="*/ 483712 h 755236"/>
                <a:gd name="connsiteX832" fmla="*/ 688113 w 1591877"/>
                <a:gd name="connsiteY832" fmla="*/ 469999 h 755236"/>
                <a:gd name="connsiteX833" fmla="*/ 688707 w 1591877"/>
                <a:gd name="connsiteY833" fmla="*/ 456057 h 755236"/>
                <a:gd name="connsiteX834" fmla="*/ 689301 w 1591877"/>
                <a:gd name="connsiteY834" fmla="*/ 441917 h 755236"/>
                <a:gd name="connsiteX835" fmla="*/ 690376 w 1591877"/>
                <a:gd name="connsiteY835" fmla="*/ 416043 h 755236"/>
                <a:gd name="connsiteX836" fmla="*/ 691447 w 1591877"/>
                <a:gd name="connsiteY836" fmla="*/ 389779 h 755236"/>
                <a:gd name="connsiteX837" fmla="*/ 693589 w 1591877"/>
                <a:gd name="connsiteY837" fmla="*/ 336778 h 755236"/>
                <a:gd name="connsiteX838" fmla="*/ 694660 w 1591877"/>
                <a:gd name="connsiteY838" fmla="*/ 310389 h 755236"/>
                <a:gd name="connsiteX839" fmla="*/ 695731 w 1591877"/>
                <a:gd name="connsiteY839" fmla="*/ 284310 h 755236"/>
                <a:gd name="connsiteX840" fmla="*/ 696267 w 1591877"/>
                <a:gd name="connsiteY840" fmla="*/ 271440 h 755236"/>
                <a:gd name="connsiteX841" fmla="*/ 696802 w 1591877"/>
                <a:gd name="connsiteY841" fmla="*/ 258716 h 755236"/>
                <a:gd name="connsiteX842" fmla="*/ 697338 w 1591877"/>
                <a:gd name="connsiteY842" fmla="*/ 246154 h 755236"/>
                <a:gd name="connsiteX843" fmla="*/ 697873 w 1591877"/>
                <a:gd name="connsiteY843" fmla="*/ 233778 h 755236"/>
                <a:gd name="connsiteX844" fmla="*/ 698409 w 1591877"/>
                <a:gd name="connsiteY844" fmla="*/ 221610 h 755236"/>
                <a:gd name="connsiteX845" fmla="*/ 698944 w 1591877"/>
                <a:gd name="connsiteY845" fmla="*/ 209669 h 755236"/>
                <a:gd name="connsiteX846" fmla="*/ 699480 w 1591877"/>
                <a:gd name="connsiteY846" fmla="*/ 197975 h 755236"/>
                <a:gd name="connsiteX847" fmla="*/ 700015 w 1591877"/>
                <a:gd name="connsiteY847" fmla="*/ 186552 h 755236"/>
                <a:gd name="connsiteX848" fmla="*/ 700551 w 1591877"/>
                <a:gd name="connsiteY848" fmla="*/ 175415 h 755236"/>
                <a:gd name="connsiteX849" fmla="*/ 700818 w 1591877"/>
                <a:gd name="connsiteY849" fmla="*/ 169961 h 755236"/>
                <a:gd name="connsiteX850" fmla="*/ 701086 w 1591877"/>
                <a:gd name="connsiteY850" fmla="*/ 164586 h 755236"/>
                <a:gd name="connsiteX851" fmla="*/ 701354 w 1591877"/>
                <a:gd name="connsiteY851" fmla="*/ 159293 h 755236"/>
                <a:gd name="connsiteX852" fmla="*/ 701622 w 1591877"/>
                <a:gd name="connsiteY852" fmla="*/ 154084 h 755236"/>
                <a:gd name="connsiteX853" fmla="*/ 701889 w 1591877"/>
                <a:gd name="connsiteY853" fmla="*/ 148960 h 755236"/>
                <a:gd name="connsiteX854" fmla="*/ 702157 w 1591877"/>
                <a:gd name="connsiteY854" fmla="*/ 143925 h 755236"/>
                <a:gd name="connsiteX855" fmla="*/ 702425 w 1591877"/>
                <a:gd name="connsiteY855" fmla="*/ 138981 h 755236"/>
                <a:gd name="connsiteX856" fmla="*/ 702693 w 1591877"/>
                <a:gd name="connsiteY856" fmla="*/ 134129 h 755236"/>
                <a:gd name="connsiteX857" fmla="*/ 702961 w 1591877"/>
                <a:gd name="connsiteY857" fmla="*/ 129373 h 755236"/>
                <a:gd name="connsiteX858" fmla="*/ 703228 w 1591877"/>
                <a:gd name="connsiteY858" fmla="*/ 124713 h 755236"/>
                <a:gd name="connsiteX859" fmla="*/ 703496 w 1591877"/>
                <a:gd name="connsiteY859" fmla="*/ 120153 h 755236"/>
                <a:gd name="connsiteX860" fmla="*/ 703764 w 1591877"/>
                <a:gd name="connsiteY860" fmla="*/ 115693 h 755236"/>
                <a:gd name="connsiteX861" fmla="*/ 704032 w 1591877"/>
                <a:gd name="connsiteY861" fmla="*/ 111337 h 755236"/>
                <a:gd name="connsiteX862" fmla="*/ 704299 w 1591877"/>
                <a:gd name="connsiteY862" fmla="*/ 107086 h 755236"/>
                <a:gd name="connsiteX863" fmla="*/ 704567 w 1591877"/>
                <a:gd name="connsiteY863" fmla="*/ 102942 h 755236"/>
                <a:gd name="connsiteX864" fmla="*/ 704835 w 1591877"/>
                <a:gd name="connsiteY864" fmla="*/ 98906 h 755236"/>
                <a:gd name="connsiteX865" fmla="*/ 705103 w 1591877"/>
                <a:gd name="connsiteY865" fmla="*/ 94981 h 755236"/>
                <a:gd name="connsiteX866" fmla="*/ 705370 w 1591877"/>
                <a:gd name="connsiteY866" fmla="*/ 91169 h 755236"/>
                <a:gd name="connsiteX867" fmla="*/ 705638 w 1591877"/>
                <a:gd name="connsiteY867" fmla="*/ 87471 h 755236"/>
                <a:gd name="connsiteX868" fmla="*/ 705906 w 1591877"/>
                <a:gd name="connsiteY868" fmla="*/ 83889 h 755236"/>
                <a:gd name="connsiteX869" fmla="*/ 706174 w 1591877"/>
                <a:gd name="connsiteY869" fmla="*/ 80424 h 755236"/>
                <a:gd name="connsiteX870" fmla="*/ 706441 w 1591877"/>
                <a:gd name="connsiteY870" fmla="*/ 77078 h 755236"/>
                <a:gd name="connsiteX871" fmla="*/ 706709 w 1591877"/>
                <a:gd name="connsiteY871" fmla="*/ 73853 h 755236"/>
                <a:gd name="connsiteX872" fmla="*/ 706977 w 1591877"/>
                <a:gd name="connsiteY872" fmla="*/ 70750 h 755236"/>
                <a:gd name="connsiteX873" fmla="*/ 707245 w 1591877"/>
                <a:gd name="connsiteY873" fmla="*/ 67771 h 755236"/>
                <a:gd name="connsiteX874" fmla="*/ 707512 w 1591877"/>
                <a:gd name="connsiteY874" fmla="*/ 64917 h 755236"/>
                <a:gd name="connsiteX875" fmla="*/ 707780 w 1591877"/>
                <a:gd name="connsiteY875" fmla="*/ 62189 h 755236"/>
                <a:gd name="connsiteX876" fmla="*/ 708048 w 1591877"/>
                <a:gd name="connsiteY876" fmla="*/ 59589 h 755236"/>
                <a:gd name="connsiteX877" fmla="*/ 708316 w 1591877"/>
                <a:gd name="connsiteY877" fmla="*/ 57117 h 755236"/>
                <a:gd name="connsiteX878" fmla="*/ 708583 w 1591877"/>
                <a:gd name="connsiteY878" fmla="*/ 54776 h 755236"/>
                <a:gd name="connsiteX879" fmla="*/ 708851 w 1591877"/>
                <a:gd name="connsiteY879" fmla="*/ 52566 h 755236"/>
                <a:gd name="connsiteX880" fmla="*/ 709119 w 1591877"/>
                <a:gd name="connsiteY880" fmla="*/ 50488 h 755236"/>
                <a:gd name="connsiteX881" fmla="*/ 709387 w 1591877"/>
                <a:gd name="connsiteY881" fmla="*/ 48544 h 755236"/>
                <a:gd name="connsiteX882" fmla="*/ 709655 w 1591877"/>
                <a:gd name="connsiteY882" fmla="*/ 46734 h 755236"/>
                <a:gd name="connsiteX883" fmla="*/ 709922 w 1591877"/>
                <a:gd name="connsiteY883" fmla="*/ 45059 h 755236"/>
                <a:gd name="connsiteX884" fmla="*/ 710190 w 1591877"/>
                <a:gd name="connsiteY884" fmla="*/ 43521 h 755236"/>
                <a:gd name="connsiteX885" fmla="*/ 710458 w 1591877"/>
                <a:gd name="connsiteY885" fmla="*/ 42119 h 755236"/>
                <a:gd name="connsiteX886" fmla="*/ 710726 w 1591877"/>
                <a:gd name="connsiteY886" fmla="*/ 40855 h 755236"/>
                <a:gd name="connsiteX887" fmla="*/ 710993 w 1591877"/>
                <a:gd name="connsiteY887" fmla="*/ 39729 h 755236"/>
                <a:gd name="connsiteX888" fmla="*/ 711261 w 1591877"/>
                <a:gd name="connsiteY888" fmla="*/ 38743 h 755236"/>
                <a:gd name="connsiteX889" fmla="*/ 711529 w 1591877"/>
                <a:gd name="connsiteY889" fmla="*/ 37896 h 755236"/>
                <a:gd name="connsiteX890" fmla="*/ 711797 w 1591877"/>
                <a:gd name="connsiteY890" fmla="*/ 37189 h 755236"/>
                <a:gd name="connsiteX891" fmla="*/ 712064 w 1591877"/>
                <a:gd name="connsiteY891" fmla="*/ 36623 h 755236"/>
                <a:gd name="connsiteX892" fmla="*/ 712200 w 1591877"/>
                <a:gd name="connsiteY892" fmla="*/ 36393 h 755236"/>
                <a:gd name="connsiteX893" fmla="*/ 712332 w 1591877"/>
                <a:gd name="connsiteY893" fmla="*/ 36198 h 755236"/>
                <a:gd name="connsiteX894" fmla="*/ 712402 w 1591877"/>
                <a:gd name="connsiteY894" fmla="*/ 36114 h 755236"/>
                <a:gd name="connsiteX895" fmla="*/ 712468 w 1591877"/>
                <a:gd name="connsiteY895" fmla="*/ 36039 h 755236"/>
                <a:gd name="connsiteX896" fmla="*/ 712534 w 1591877"/>
                <a:gd name="connsiteY896" fmla="*/ 35972 h 755236"/>
                <a:gd name="connsiteX897" fmla="*/ 712600 w 1591877"/>
                <a:gd name="connsiteY897" fmla="*/ 35914 h 755236"/>
                <a:gd name="connsiteX898" fmla="*/ 712669 w 1591877"/>
                <a:gd name="connsiteY898" fmla="*/ 35866 h 755236"/>
                <a:gd name="connsiteX899" fmla="*/ 712736 w 1591877"/>
                <a:gd name="connsiteY899" fmla="*/ 35826 h 755236"/>
                <a:gd name="connsiteX900" fmla="*/ 712802 w 1591877"/>
                <a:gd name="connsiteY900" fmla="*/ 35795 h 755236"/>
                <a:gd name="connsiteX901" fmla="*/ 712868 w 1591877"/>
                <a:gd name="connsiteY901" fmla="*/ 35773 h 755236"/>
                <a:gd name="connsiteX902" fmla="*/ 712937 w 1591877"/>
                <a:gd name="connsiteY902" fmla="*/ 35759 h 755236"/>
                <a:gd name="connsiteX903" fmla="*/ 713003 w 1591877"/>
                <a:gd name="connsiteY903" fmla="*/ 35755 h 755236"/>
                <a:gd name="connsiteX904" fmla="*/ 713069 w 1591877"/>
                <a:gd name="connsiteY904" fmla="*/ 35759 h 755236"/>
                <a:gd name="connsiteX905" fmla="*/ 713135 w 1591877"/>
                <a:gd name="connsiteY905" fmla="*/ 35773 h 755236"/>
                <a:gd name="connsiteX906" fmla="*/ 713205 w 1591877"/>
                <a:gd name="connsiteY906" fmla="*/ 35795 h 755236"/>
                <a:gd name="connsiteX907" fmla="*/ 713271 w 1591877"/>
                <a:gd name="connsiteY907" fmla="*/ 35826 h 755236"/>
                <a:gd name="connsiteX908" fmla="*/ 713337 w 1591877"/>
                <a:gd name="connsiteY908" fmla="*/ 35866 h 755236"/>
                <a:gd name="connsiteX909" fmla="*/ 713403 w 1591877"/>
                <a:gd name="connsiteY909" fmla="*/ 35915 h 755236"/>
                <a:gd name="connsiteX910" fmla="*/ 713473 w 1591877"/>
                <a:gd name="connsiteY910" fmla="*/ 35973 h 755236"/>
                <a:gd name="connsiteX911" fmla="*/ 713539 w 1591877"/>
                <a:gd name="connsiteY911" fmla="*/ 36039 h 755236"/>
                <a:gd name="connsiteX912" fmla="*/ 713605 w 1591877"/>
                <a:gd name="connsiteY912" fmla="*/ 36115 h 755236"/>
                <a:gd name="connsiteX913" fmla="*/ 713671 w 1591877"/>
                <a:gd name="connsiteY913" fmla="*/ 36199 h 755236"/>
                <a:gd name="connsiteX914" fmla="*/ 713807 w 1591877"/>
                <a:gd name="connsiteY914" fmla="*/ 36395 h 755236"/>
                <a:gd name="connsiteX915" fmla="*/ 713939 w 1591877"/>
                <a:gd name="connsiteY915" fmla="*/ 36626 h 755236"/>
                <a:gd name="connsiteX916" fmla="*/ 714206 w 1591877"/>
                <a:gd name="connsiteY916" fmla="*/ 37195 h 755236"/>
                <a:gd name="connsiteX917" fmla="*/ 714474 w 1591877"/>
                <a:gd name="connsiteY917" fmla="*/ 37906 h 755236"/>
                <a:gd name="connsiteX918" fmla="*/ 714742 w 1591877"/>
                <a:gd name="connsiteY918" fmla="*/ 38760 h 755236"/>
                <a:gd name="connsiteX919" fmla="*/ 715010 w 1591877"/>
                <a:gd name="connsiteY919" fmla="*/ 39755 h 755236"/>
                <a:gd name="connsiteX920" fmla="*/ 715277 w 1591877"/>
                <a:gd name="connsiteY920" fmla="*/ 40892 h 755236"/>
                <a:gd name="connsiteX921" fmla="*/ 715545 w 1591877"/>
                <a:gd name="connsiteY921" fmla="*/ 42171 h 755236"/>
                <a:gd name="connsiteX922" fmla="*/ 715813 w 1591877"/>
                <a:gd name="connsiteY922" fmla="*/ 43590 h 755236"/>
                <a:gd name="connsiteX923" fmla="*/ 716081 w 1591877"/>
                <a:gd name="connsiteY923" fmla="*/ 45150 h 755236"/>
                <a:gd name="connsiteX924" fmla="*/ 716352 w 1591877"/>
                <a:gd name="connsiteY924" fmla="*/ 46850 h 755236"/>
                <a:gd name="connsiteX925" fmla="*/ 716620 w 1591877"/>
                <a:gd name="connsiteY925" fmla="*/ 48690 h 755236"/>
                <a:gd name="connsiteX926" fmla="*/ 716888 w 1591877"/>
                <a:gd name="connsiteY926" fmla="*/ 50669 h 755236"/>
                <a:gd name="connsiteX927" fmla="*/ 717155 w 1591877"/>
                <a:gd name="connsiteY927" fmla="*/ 52787 h 755236"/>
                <a:gd name="connsiteX928" fmla="*/ 717423 w 1591877"/>
                <a:gd name="connsiteY928" fmla="*/ 55042 h 755236"/>
                <a:gd name="connsiteX929" fmla="*/ 717691 w 1591877"/>
                <a:gd name="connsiteY929" fmla="*/ 57434 h 755236"/>
                <a:gd name="connsiteX930" fmla="*/ 717959 w 1591877"/>
                <a:gd name="connsiteY930" fmla="*/ 59962 h 755236"/>
                <a:gd name="connsiteX931" fmla="*/ 718226 w 1591877"/>
                <a:gd name="connsiteY931" fmla="*/ 62625 h 755236"/>
                <a:gd name="connsiteX932" fmla="*/ 718494 w 1591877"/>
                <a:gd name="connsiteY932" fmla="*/ 65422 h 755236"/>
                <a:gd name="connsiteX933" fmla="*/ 718762 w 1591877"/>
                <a:gd name="connsiteY933" fmla="*/ 68353 h 755236"/>
                <a:gd name="connsiteX934" fmla="*/ 719030 w 1591877"/>
                <a:gd name="connsiteY934" fmla="*/ 71416 h 755236"/>
                <a:gd name="connsiteX935" fmla="*/ 719297 w 1591877"/>
                <a:gd name="connsiteY935" fmla="*/ 74610 h 755236"/>
                <a:gd name="connsiteX936" fmla="*/ 719565 w 1591877"/>
                <a:gd name="connsiteY936" fmla="*/ 77933 h 755236"/>
                <a:gd name="connsiteX937" fmla="*/ 719833 w 1591877"/>
                <a:gd name="connsiteY937" fmla="*/ 81386 h 755236"/>
                <a:gd name="connsiteX938" fmla="*/ 720101 w 1591877"/>
                <a:gd name="connsiteY938" fmla="*/ 84966 h 755236"/>
                <a:gd name="connsiteX939" fmla="*/ 720368 w 1591877"/>
                <a:gd name="connsiteY939" fmla="*/ 88672 h 755236"/>
                <a:gd name="connsiteX940" fmla="*/ 720636 w 1591877"/>
                <a:gd name="connsiteY940" fmla="*/ 92502 h 755236"/>
                <a:gd name="connsiteX941" fmla="*/ 720904 w 1591877"/>
                <a:gd name="connsiteY941" fmla="*/ 96456 h 755236"/>
                <a:gd name="connsiteX942" fmla="*/ 721172 w 1591877"/>
                <a:gd name="connsiteY942" fmla="*/ 100531 h 755236"/>
                <a:gd name="connsiteX943" fmla="*/ 721439 w 1591877"/>
                <a:gd name="connsiteY943" fmla="*/ 104727 h 755236"/>
                <a:gd name="connsiteX944" fmla="*/ 721707 w 1591877"/>
                <a:gd name="connsiteY944" fmla="*/ 109041 h 755236"/>
                <a:gd name="connsiteX945" fmla="*/ 721975 w 1591877"/>
                <a:gd name="connsiteY945" fmla="*/ 113473 h 755236"/>
                <a:gd name="connsiteX946" fmla="*/ 722243 w 1591877"/>
                <a:gd name="connsiteY946" fmla="*/ 118019 h 755236"/>
                <a:gd name="connsiteX947" fmla="*/ 722510 w 1591877"/>
                <a:gd name="connsiteY947" fmla="*/ 122679 h 755236"/>
                <a:gd name="connsiteX948" fmla="*/ 722778 w 1591877"/>
                <a:gd name="connsiteY948" fmla="*/ 127450 h 755236"/>
                <a:gd name="connsiteX949" fmla="*/ 723046 w 1591877"/>
                <a:gd name="connsiteY949" fmla="*/ 132331 h 755236"/>
                <a:gd name="connsiteX950" fmla="*/ 723314 w 1591877"/>
                <a:gd name="connsiteY950" fmla="*/ 137321 h 755236"/>
                <a:gd name="connsiteX951" fmla="*/ 723582 w 1591877"/>
                <a:gd name="connsiteY951" fmla="*/ 142416 h 755236"/>
                <a:gd name="connsiteX952" fmla="*/ 723860 w 1591877"/>
                <a:gd name="connsiteY952" fmla="*/ 147855 h 755236"/>
                <a:gd name="connsiteX953" fmla="*/ 724139 w 1591877"/>
                <a:gd name="connsiteY953" fmla="*/ 153405 h 755236"/>
                <a:gd name="connsiteX954" fmla="*/ 724422 w 1591877"/>
                <a:gd name="connsiteY954" fmla="*/ 159064 h 755236"/>
                <a:gd name="connsiteX955" fmla="*/ 724700 w 1591877"/>
                <a:gd name="connsiteY955" fmla="*/ 164831 h 755236"/>
                <a:gd name="connsiteX956" fmla="*/ 724979 w 1591877"/>
                <a:gd name="connsiteY956" fmla="*/ 170701 h 755236"/>
                <a:gd name="connsiteX957" fmla="*/ 725261 w 1591877"/>
                <a:gd name="connsiteY957" fmla="*/ 176672 h 755236"/>
                <a:gd name="connsiteX958" fmla="*/ 725540 w 1591877"/>
                <a:gd name="connsiteY958" fmla="*/ 182743 h 755236"/>
                <a:gd name="connsiteX959" fmla="*/ 725823 w 1591877"/>
                <a:gd name="connsiteY959" fmla="*/ 188908 h 755236"/>
                <a:gd name="connsiteX960" fmla="*/ 726101 w 1591877"/>
                <a:gd name="connsiteY960" fmla="*/ 195168 h 755236"/>
                <a:gd name="connsiteX961" fmla="*/ 726380 w 1591877"/>
                <a:gd name="connsiteY961" fmla="*/ 201520 h 755236"/>
                <a:gd name="connsiteX962" fmla="*/ 726659 w 1591877"/>
                <a:gd name="connsiteY962" fmla="*/ 207959 h 755236"/>
                <a:gd name="connsiteX963" fmla="*/ 726941 w 1591877"/>
                <a:gd name="connsiteY963" fmla="*/ 214483 h 755236"/>
                <a:gd name="connsiteX964" fmla="*/ 727503 w 1591877"/>
                <a:gd name="connsiteY964" fmla="*/ 227775 h 755236"/>
                <a:gd name="connsiteX965" fmla="*/ 728060 w 1591877"/>
                <a:gd name="connsiteY965" fmla="*/ 241376 h 755236"/>
                <a:gd name="connsiteX966" fmla="*/ 728621 w 1591877"/>
                <a:gd name="connsiteY966" fmla="*/ 255257 h 755236"/>
                <a:gd name="connsiteX967" fmla="*/ 729182 w 1591877"/>
                <a:gd name="connsiteY967" fmla="*/ 269395 h 755236"/>
                <a:gd name="connsiteX968" fmla="*/ 729740 w 1591877"/>
                <a:gd name="connsiteY968" fmla="*/ 283766 h 755236"/>
                <a:gd name="connsiteX969" fmla="*/ 730301 w 1591877"/>
                <a:gd name="connsiteY969" fmla="*/ 298345 h 755236"/>
                <a:gd name="connsiteX970" fmla="*/ 730862 w 1591877"/>
                <a:gd name="connsiteY970" fmla="*/ 313104 h 755236"/>
                <a:gd name="connsiteX971" fmla="*/ 731420 w 1591877"/>
                <a:gd name="connsiteY971" fmla="*/ 328019 h 755236"/>
                <a:gd name="connsiteX972" fmla="*/ 732542 w 1591877"/>
                <a:gd name="connsiteY972" fmla="*/ 358204 h 755236"/>
                <a:gd name="connsiteX973" fmla="*/ 734783 w 1591877"/>
                <a:gd name="connsiteY973" fmla="*/ 419238 h 755236"/>
                <a:gd name="connsiteX974" fmla="*/ 735902 w 1591877"/>
                <a:gd name="connsiteY974" fmla="*/ 449645 h 755236"/>
                <a:gd name="connsiteX975" fmla="*/ 737021 w 1591877"/>
                <a:gd name="connsiteY975" fmla="*/ 479687 h 755236"/>
                <a:gd name="connsiteX976" fmla="*/ 737582 w 1591877"/>
                <a:gd name="connsiteY976" fmla="*/ 494501 h 755236"/>
                <a:gd name="connsiteX977" fmla="*/ 738143 w 1591877"/>
                <a:gd name="connsiteY977" fmla="*/ 509142 h 755236"/>
                <a:gd name="connsiteX978" fmla="*/ 738701 w 1591877"/>
                <a:gd name="connsiteY978" fmla="*/ 523581 h 755236"/>
                <a:gd name="connsiteX979" fmla="*/ 739262 w 1591877"/>
                <a:gd name="connsiteY979" fmla="*/ 537794 h 755236"/>
                <a:gd name="connsiteX980" fmla="*/ 739823 w 1591877"/>
                <a:gd name="connsiteY980" fmla="*/ 551752 h 755236"/>
                <a:gd name="connsiteX981" fmla="*/ 740381 w 1591877"/>
                <a:gd name="connsiteY981" fmla="*/ 565432 h 755236"/>
                <a:gd name="connsiteX982" fmla="*/ 740942 w 1591877"/>
                <a:gd name="connsiteY982" fmla="*/ 578808 h 755236"/>
                <a:gd name="connsiteX983" fmla="*/ 741221 w 1591877"/>
                <a:gd name="connsiteY983" fmla="*/ 585374 h 755236"/>
                <a:gd name="connsiteX984" fmla="*/ 741503 w 1591877"/>
                <a:gd name="connsiteY984" fmla="*/ 591856 h 755236"/>
                <a:gd name="connsiteX985" fmla="*/ 741782 w 1591877"/>
                <a:gd name="connsiteY985" fmla="*/ 598248 h 755236"/>
                <a:gd name="connsiteX986" fmla="*/ 742061 w 1591877"/>
                <a:gd name="connsiteY986" fmla="*/ 604550 h 755236"/>
                <a:gd name="connsiteX987" fmla="*/ 742343 w 1591877"/>
                <a:gd name="connsiteY987" fmla="*/ 610757 h 755236"/>
                <a:gd name="connsiteX988" fmla="*/ 742622 w 1591877"/>
                <a:gd name="connsiteY988" fmla="*/ 616865 h 755236"/>
                <a:gd name="connsiteX989" fmla="*/ 742901 w 1591877"/>
                <a:gd name="connsiteY989" fmla="*/ 622876 h 755236"/>
                <a:gd name="connsiteX990" fmla="*/ 743183 w 1591877"/>
                <a:gd name="connsiteY990" fmla="*/ 628784 h 755236"/>
                <a:gd name="connsiteX991" fmla="*/ 743462 w 1591877"/>
                <a:gd name="connsiteY991" fmla="*/ 634583 h 755236"/>
                <a:gd name="connsiteX992" fmla="*/ 743744 w 1591877"/>
                <a:gd name="connsiteY992" fmla="*/ 640277 h 755236"/>
                <a:gd name="connsiteX993" fmla="*/ 744023 w 1591877"/>
                <a:gd name="connsiteY993" fmla="*/ 645859 h 755236"/>
                <a:gd name="connsiteX994" fmla="*/ 744302 w 1591877"/>
                <a:gd name="connsiteY994" fmla="*/ 651328 h 755236"/>
                <a:gd name="connsiteX995" fmla="*/ 744584 w 1591877"/>
                <a:gd name="connsiteY995" fmla="*/ 656681 h 755236"/>
                <a:gd name="connsiteX996" fmla="*/ 744863 w 1591877"/>
                <a:gd name="connsiteY996" fmla="*/ 661915 h 755236"/>
                <a:gd name="connsiteX997" fmla="*/ 745142 w 1591877"/>
                <a:gd name="connsiteY997" fmla="*/ 667030 h 755236"/>
                <a:gd name="connsiteX998" fmla="*/ 745424 w 1591877"/>
                <a:gd name="connsiteY998" fmla="*/ 672019 h 755236"/>
                <a:gd name="connsiteX999" fmla="*/ 745703 w 1591877"/>
                <a:gd name="connsiteY999" fmla="*/ 676883 h 755236"/>
                <a:gd name="connsiteX1000" fmla="*/ 745982 w 1591877"/>
                <a:gd name="connsiteY1000" fmla="*/ 681617 h 755236"/>
                <a:gd name="connsiteX1001" fmla="*/ 746264 w 1591877"/>
                <a:gd name="connsiteY1001" fmla="*/ 686224 h 755236"/>
                <a:gd name="connsiteX1002" fmla="*/ 746543 w 1591877"/>
                <a:gd name="connsiteY1002" fmla="*/ 690695 h 755236"/>
                <a:gd name="connsiteX1003" fmla="*/ 746822 w 1591877"/>
                <a:gd name="connsiteY1003" fmla="*/ 695033 h 755236"/>
                <a:gd name="connsiteX1004" fmla="*/ 747104 w 1591877"/>
                <a:gd name="connsiteY1004" fmla="*/ 699234 h 755236"/>
                <a:gd name="connsiteX1005" fmla="*/ 747383 w 1591877"/>
                <a:gd name="connsiteY1005" fmla="*/ 703297 h 755236"/>
                <a:gd name="connsiteX1006" fmla="*/ 747661 w 1591877"/>
                <a:gd name="connsiteY1006" fmla="*/ 707218 h 755236"/>
                <a:gd name="connsiteX1007" fmla="*/ 747944 w 1591877"/>
                <a:gd name="connsiteY1007" fmla="*/ 710999 h 755236"/>
                <a:gd name="connsiteX1008" fmla="*/ 748223 w 1591877"/>
                <a:gd name="connsiteY1008" fmla="*/ 714632 h 755236"/>
                <a:gd name="connsiteX1009" fmla="*/ 748501 w 1591877"/>
                <a:gd name="connsiteY1009" fmla="*/ 718122 h 755236"/>
                <a:gd name="connsiteX1010" fmla="*/ 748784 w 1591877"/>
                <a:gd name="connsiteY1010" fmla="*/ 721462 h 755236"/>
                <a:gd name="connsiteX1011" fmla="*/ 749063 w 1591877"/>
                <a:gd name="connsiteY1011" fmla="*/ 724652 h 755236"/>
                <a:gd name="connsiteX1012" fmla="*/ 749341 w 1591877"/>
                <a:gd name="connsiteY1012" fmla="*/ 727693 h 755236"/>
                <a:gd name="connsiteX1013" fmla="*/ 749624 w 1591877"/>
                <a:gd name="connsiteY1013" fmla="*/ 730580 h 755236"/>
                <a:gd name="connsiteX1014" fmla="*/ 749903 w 1591877"/>
                <a:gd name="connsiteY1014" fmla="*/ 733312 h 755236"/>
                <a:gd name="connsiteX1015" fmla="*/ 750185 w 1591877"/>
                <a:gd name="connsiteY1015" fmla="*/ 735891 h 755236"/>
                <a:gd name="connsiteX1016" fmla="*/ 750464 w 1591877"/>
                <a:gd name="connsiteY1016" fmla="*/ 738313 h 755236"/>
                <a:gd name="connsiteX1017" fmla="*/ 750743 w 1591877"/>
                <a:gd name="connsiteY1017" fmla="*/ 740576 h 755236"/>
                <a:gd name="connsiteX1018" fmla="*/ 751021 w 1591877"/>
                <a:gd name="connsiteY1018" fmla="*/ 742681 h 755236"/>
                <a:gd name="connsiteX1019" fmla="*/ 751304 w 1591877"/>
                <a:gd name="connsiteY1019" fmla="*/ 744625 h 755236"/>
                <a:gd name="connsiteX1020" fmla="*/ 751582 w 1591877"/>
                <a:gd name="connsiteY1020" fmla="*/ 746411 h 755236"/>
                <a:gd name="connsiteX1021" fmla="*/ 751865 w 1591877"/>
                <a:gd name="connsiteY1021" fmla="*/ 748032 h 755236"/>
                <a:gd name="connsiteX1022" fmla="*/ 752144 w 1591877"/>
                <a:gd name="connsiteY1022" fmla="*/ 749492 h 755236"/>
                <a:gd name="connsiteX1023" fmla="*/ 752422 w 1591877"/>
                <a:gd name="connsiteY1023" fmla="*/ 750786 h 755236"/>
                <a:gd name="connsiteX1024" fmla="*/ 752705 w 1591877"/>
                <a:gd name="connsiteY1024" fmla="*/ 751918 h 755236"/>
                <a:gd name="connsiteX1025" fmla="*/ 752984 w 1591877"/>
                <a:gd name="connsiteY1025" fmla="*/ 752885 h 755236"/>
                <a:gd name="connsiteX1026" fmla="*/ 753262 w 1591877"/>
                <a:gd name="connsiteY1026" fmla="*/ 753686 h 755236"/>
                <a:gd name="connsiteX1027" fmla="*/ 753545 w 1591877"/>
                <a:gd name="connsiteY1027" fmla="*/ 754322 h 755236"/>
                <a:gd name="connsiteX1028" fmla="*/ 753684 w 1591877"/>
                <a:gd name="connsiteY1028" fmla="*/ 754578 h 755236"/>
                <a:gd name="connsiteX1029" fmla="*/ 753824 w 1591877"/>
                <a:gd name="connsiteY1029" fmla="*/ 754791 h 755236"/>
                <a:gd name="connsiteX1030" fmla="*/ 753893 w 1591877"/>
                <a:gd name="connsiteY1030" fmla="*/ 754882 h 755236"/>
                <a:gd name="connsiteX1031" fmla="*/ 753963 w 1591877"/>
                <a:gd name="connsiteY1031" fmla="*/ 754963 h 755236"/>
                <a:gd name="connsiteX1032" fmla="*/ 754033 w 1591877"/>
                <a:gd name="connsiteY1032" fmla="*/ 755034 h 755236"/>
                <a:gd name="connsiteX1033" fmla="*/ 754102 w 1591877"/>
                <a:gd name="connsiteY1033" fmla="*/ 755093 h 755236"/>
                <a:gd name="connsiteX1034" fmla="*/ 754172 w 1591877"/>
                <a:gd name="connsiteY1034" fmla="*/ 755142 h 755236"/>
                <a:gd name="connsiteX1035" fmla="*/ 754245 w 1591877"/>
                <a:gd name="connsiteY1035" fmla="*/ 755181 h 755236"/>
                <a:gd name="connsiteX1036" fmla="*/ 754315 w 1591877"/>
                <a:gd name="connsiteY1036" fmla="*/ 755210 h 755236"/>
                <a:gd name="connsiteX1037" fmla="*/ 754385 w 1591877"/>
                <a:gd name="connsiteY1037" fmla="*/ 755227 h 755236"/>
                <a:gd name="connsiteX1038" fmla="*/ 754454 w 1591877"/>
                <a:gd name="connsiteY1038" fmla="*/ 755236 h 755236"/>
                <a:gd name="connsiteX1039" fmla="*/ 754524 w 1591877"/>
                <a:gd name="connsiteY1039" fmla="*/ 755234 h 755236"/>
                <a:gd name="connsiteX1040" fmla="*/ 754594 w 1591877"/>
                <a:gd name="connsiteY1040" fmla="*/ 755221 h 755236"/>
                <a:gd name="connsiteX1041" fmla="*/ 754664 w 1591877"/>
                <a:gd name="connsiteY1041" fmla="*/ 755197 h 755236"/>
                <a:gd name="connsiteX1042" fmla="*/ 754733 w 1591877"/>
                <a:gd name="connsiteY1042" fmla="*/ 755164 h 755236"/>
                <a:gd name="connsiteX1043" fmla="*/ 754803 w 1591877"/>
                <a:gd name="connsiteY1043" fmla="*/ 755119 h 755236"/>
                <a:gd name="connsiteX1044" fmla="*/ 754873 w 1591877"/>
                <a:gd name="connsiteY1044" fmla="*/ 755064 h 755236"/>
                <a:gd name="connsiteX1045" fmla="*/ 754942 w 1591877"/>
                <a:gd name="connsiteY1045" fmla="*/ 754998 h 755236"/>
                <a:gd name="connsiteX1046" fmla="*/ 755012 w 1591877"/>
                <a:gd name="connsiteY1046" fmla="*/ 754924 h 755236"/>
                <a:gd name="connsiteX1047" fmla="*/ 755085 w 1591877"/>
                <a:gd name="connsiteY1047" fmla="*/ 754835 h 755236"/>
                <a:gd name="connsiteX1048" fmla="*/ 755155 w 1591877"/>
                <a:gd name="connsiteY1048" fmla="*/ 754739 h 755236"/>
                <a:gd name="connsiteX1049" fmla="*/ 755225 w 1591877"/>
                <a:gd name="connsiteY1049" fmla="*/ 754633 h 755236"/>
                <a:gd name="connsiteX1050" fmla="*/ 755364 w 1591877"/>
                <a:gd name="connsiteY1050" fmla="*/ 754386 h 755236"/>
                <a:gd name="connsiteX1051" fmla="*/ 755503 w 1591877"/>
                <a:gd name="connsiteY1051" fmla="*/ 754100 h 755236"/>
                <a:gd name="connsiteX1052" fmla="*/ 755782 w 1591877"/>
                <a:gd name="connsiteY1052" fmla="*/ 753400 h 755236"/>
                <a:gd name="connsiteX1053" fmla="*/ 756065 w 1591877"/>
                <a:gd name="connsiteY1053" fmla="*/ 752532 h 755236"/>
                <a:gd name="connsiteX1054" fmla="*/ 756343 w 1591877"/>
                <a:gd name="connsiteY1054" fmla="*/ 751500 h 755236"/>
                <a:gd name="connsiteX1055" fmla="*/ 756622 w 1591877"/>
                <a:gd name="connsiteY1055" fmla="*/ 750302 h 755236"/>
                <a:gd name="connsiteX1056" fmla="*/ 756905 w 1591877"/>
                <a:gd name="connsiteY1056" fmla="*/ 748937 h 755236"/>
                <a:gd name="connsiteX1057" fmla="*/ 757183 w 1591877"/>
                <a:gd name="connsiteY1057" fmla="*/ 747406 h 755236"/>
                <a:gd name="connsiteX1058" fmla="*/ 757462 w 1591877"/>
                <a:gd name="connsiteY1058" fmla="*/ 745711 h 755236"/>
                <a:gd name="connsiteX1059" fmla="*/ 757745 w 1591877"/>
                <a:gd name="connsiteY1059" fmla="*/ 743853 h 755236"/>
                <a:gd name="connsiteX1060" fmla="*/ 758023 w 1591877"/>
                <a:gd name="connsiteY1060" fmla="*/ 741831 h 755236"/>
                <a:gd name="connsiteX1061" fmla="*/ 758306 w 1591877"/>
                <a:gd name="connsiteY1061" fmla="*/ 739649 h 755236"/>
                <a:gd name="connsiteX1062" fmla="*/ 758585 w 1591877"/>
                <a:gd name="connsiteY1062" fmla="*/ 737302 h 755236"/>
                <a:gd name="connsiteX1063" fmla="*/ 758863 w 1591877"/>
                <a:gd name="connsiteY1063" fmla="*/ 734796 h 755236"/>
                <a:gd name="connsiteX1064" fmla="*/ 759146 w 1591877"/>
                <a:gd name="connsiteY1064" fmla="*/ 732132 h 755236"/>
                <a:gd name="connsiteX1065" fmla="*/ 759425 w 1591877"/>
                <a:gd name="connsiteY1065" fmla="*/ 729309 h 755236"/>
                <a:gd name="connsiteX1066" fmla="*/ 759710 w 1591877"/>
                <a:gd name="connsiteY1066" fmla="*/ 726271 h 755236"/>
                <a:gd name="connsiteX1067" fmla="*/ 759993 w 1591877"/>
                <a:gd name="connsiteY1067" fmla="*/ 723072 h 755236"/>
                <a:gd name="connsiteX1068" fmla="*/ 760279 w 1591877"/>
                <a:gd name="connsiteY1068" fmla="*/ 719711 h 755236"/>
                <a:gd name="connsiteX1069" fmla="*/ 760565 w 1591877"/>
                <a:gd name="connsiteY1069" fmla="*/ 716193 h 755236"/>
                <a:gd name="connsiteX1070" fmla="*/ 760851 w 1591877"/>
                <a:gd name="connsiteY1070" fmla="*/ 712516 h 755236"/>
                <a:gd name="connsiteX1071" fmla="*/ 761137 w 1591877"/>
                <a:gd name="connsiteY1071" fmla="*/ 708685 h 755236"/>
                <a:gd name="connsiteX1072" fmla="*/ 761420 w 1591877"/>
                <a:gd name="connsiteY1072" fmla="*/ 704699 h 755236"/>
                <a:gd name="connsiteX1073" fmla="*/ 761706 w 1591877"/>
                <a:gd name="connsiteY1073" fmla="*/ 700562 h 755236"/>
                <a:gd name="connsiteX1074" fmla="*/ 761992 w 1591877"/>
                <a:gd name="connsiteY1074" fmla="*/ 696273 h 755236"/>
                <a:gd name="connsiteX1075" fmla="*/ 762278 w 1591877"/>
                <a:gd name="connsiteY1075" fmla="*/ 691836 h 755236"/>
                <a:gd name="connsiteX1076" fmla="*/ 762561 w 1591877"/>
                <a:gd name="connsiteY1076" fmla="*/ 687254 h 755236"/>
                <a:gd name="connsiteX1077" fmla="*/ 762847 w 1591877"/>
                <a:gd name="connsiteY1077" fmla="*/ 682527 h 755236"/>
                <a:gd name="connsiteX1078" fmla="*/ 763133 w 1591877"/>
                <a:gd name="connsiteY1078" fmla="*/ 677658 h 755236"/>
                <a:gd name="connsiteX1079" fmla="*/ 763419 w 1591877"/>
                <a:gd name="connsiteY1079" fmla="*/ 672649 h 755236"/>
                <a:gd name="connsiteX1080" fmla="*/ 763701 w 1591877"/>
                <a:gd name="connsiteY1080" fmla="*/ 667501 h 755236"/>
                <a:gd name="connsiteX1081" fmla="*/ 763987 w 1591877"/>
                <a:gd name="connsiteY1081" fmla="*/ 662219 h 755236"/>
                <a:gd name="connsiteX1082" fmla="*/ 764273 w 1591877"/>
                <a:gd name="connsiteY1082" fmla="*/ 656804 h 755236"/>
                <a:gd name="connsiteX1083" fmla="*/ 764560 w 1591877"/>
                <a:gd name="connsiteY1083" fmla="*/ 651258 h 755236"/>
                <a:gd name="connsiteX1084" fmla="*/ 764846 w 1591877"/>
                <a:gd name="connsiteY1084" fmla="*/ 645586 h 755236"/>
                <a:gd name="connsiteX1085" fmla="*/ 765128 w 1591877"/>
                <a:gd name="connsiteY1085" fmla="*/ 639786 h 755236"/>
                <a:gd name="connsiteX1086" fmla="*/ 765414 w 1591877"/>
                <a:gd name="connsiteY1086" fmla="*/ 633866 h 755236"/>
                <a:gd name="connsiteX1087" fmla="*/ 765700 w 1591877"/>
                <a:gd name="connsiteY1087" fmla="*/ 627824 h 755236"/>
                <a:gd name="connsiteX1088" fmla="*/ 765986 w 1591877"/>
                <a:gd name="connsiteY1088" fmla="*/ 621665 h 755236"/>
                <a:gd name="connsiteX1089" fmla="*/ 766269 w 1591877"/>
                <a:gd name="connsiteY1089" fmla="*/ 615394 h 755236"/>
                <a:gd name="connsiteX1090" fmla="*/ 766555 w 1591877"/>
                <a:gd name="connsiteY1090" fmla="*/ 609009 h 755236"/>
                <a:gd name="connsiteX1091" fmla="*/ 766841 w 1591877"/>
                <a:gd name="connsiteY1091" fmla="*/ 602518 h 755236"/>
                <a:gd name="connsiteX1092" fmla="*/ 767127 w 1591877"/>
                <a:gd name="connsiteY1092" fmla="*/ 595919 h 755236"/>
                <a:gd name="connsiteX1093" fmla="*/ 767413 w 1591877"/>
                <a:gd name="connsiteY1093" fmla="*/ 589219 h 755236"/>
                <a:gd name="connsiteX1094" fmla="*/ 767696 w 1591877"/>
                <a:gd name="connsiteY1094" fmla="*/ 582419 h 755236"/>
                <a:gd name="connsiteX1095" fmla="*/ 767982 w 1591877"/>
                <a:gd name="connsiteY1095" fmla="*/ 575523 h 755236"/>
                <a:gd name="connsiteX1096" fmla="*/ 768268 w 1591877"/>
                <a:gd name="connsiteY1096" fmla="*/ 568534 h 755236"/>
                <a:gd name="connsiteX1097" fmla="*/ 768554 w 1591877"/>
                <a:gd name="connsiteY1097" fmla="*/ 561455 h 755236"/>
                <a:gd name="connsiteX1098" fmla="*/ 768836 w 1591877"/>
                <a:gd name="connsiteY1098" fmla="*/ 554291 h 755236"/>
                <a:gd name="connsiteX1099" fmla="*/ 769122 w 1591877"/>
                <a:gd name="connsiteY1099" fmla="*/ 547042 h 755236"/>
                <a:gd name="connsiteX1100" fmla="*/ 769695 w 1591877"/>
                <a:gd name="connsiteY1100" fmla="*/ 532312 h 755236"/>
                <a:gd name="connsiteX1101" fmla="*/ 770263 w 1591877"/>
                <a:gd name="connsiteY1101" fmla="*/ 517286 h 755236"/>
                <a:gd name="connsiteX1102" fmla="*/ 770835 w 1591877"/>
                <a:gd name="connsiteY1102" fmla="*/ 502001 h 755236"/>
                <a:gd name="connsiteX1103" fmla="*/ 771404 w 1591877"/>
                <a:gd name="connsiteY1103" fmla="*/ 486478 h 755236"/>
                <a:gd name="connsiteX1104" fmla="*/ 771976 w 1591877"/>
                <a:gd name="connsiteY1104" fmla="*/ 470748 h 755236"/>
                <a:gd name="connsiteX1105" fmla="*/ 772545 w 1591877"/>
                <a:gd name="connsiteY1105" fmla="*/ 454844 h 755236"/>
                <a:gd name="connsiteX1106" fmla="*/ 773117 w 1591877"/>
                <a:gd name="connsiteY1106" fmla="*/ 438790 h 755236"/>
                <a:gd name="connsiteX1107" fmla="*/ 774257 w 1591877"/>
                <a:gd name="connsiteY1107" fmla="*/ 406366 h 755236"/>
                <a:gd name="connsiteX1108" fmla="*/ 775398 w 1591877"/>
                <a:gd name="connsiteY1108" fmla="*/ 373714 h 755236"/>
                <a:gd name="connsiteX1109" fmla="*/ 776539 w 1591877"/>
                <a:gd name="connsiteY1109" fmla="*/ 341083 h 755236"/>
                <a:gd name="connsiteX1110" fmla="*/ 777680 w 1591877"/>
                <a:gd name="connsiteY1110" fmla="*/ 308718 h 755236"/>
                <a:gd name="connsiteX1111" fmla="*/ 778252 w 1591877"/>
                <a:gd name="connsiteY1111" fmla="*/ 292710 h 755236"/>
                <a:gd name="connsiteX1112" fmla="*/ 778820 w 1591877"/>
                <a:gd name="connsiteY1112" fmla="*/ 276861 h 755236"/>
                <a:gd name="connsiteX1113" fmla="*/ 779393 w 1591877"/>
                <a:gd name="connsiteY1113" fmla="*/ 261197 h 755236"/>
                <a:gd name="connsiteX1114" fmla="*/ 779965 w 1591877"/>
                <a:gd name="connsiteY1114" fmla="*/ 245751 h 755236"/>
                <a:gd name="connsiteX1115" fmla="*/ 780533 w 1591877"/>
                <a:gd name="connsiteY1115" fmla="*/ 230552 h 755236"/>
                <a:gd name="connsiteX1116" fmla="*/ 781106 w 1591877"/>
                <a:gd name="connsiteY1116" fmla="*/ 215625 h 755236"/>
                <a:gd name="connsiteX1117" fmla="*/ 781674 w 1591877"/>
                <a:gd name="connsiteY1117" fmla="*/ 201003 h 755236"/>
                <a:gd name="connsiteX1118" fmla="*/ 781960 w 1591877"/>
                <a:gd name="connsiteY1118" fmla="*/ 193814 h 755236"/>
                <a:gd name="connsiteX1119" fmla="*/ 782246 w 1591877"/>
                <a:gd name="connsiteY1119" fmla="*/ 186711 h 755236"/>
                <a:gd name="connsiteX1120" fmla="*/ 782532 w 1591877"/>
                <a:gd name="connsiteY1120" fmla="*/ 179696 h 755236"/>
                <a:gd name="connsiteX1121" fmla="*/ 782815 w 1591877"/>
                <a:gd name="connsiteY1121" fmla="*/ 172773 h 755236"/>
                <a:gd name="connsiteX1122" fmla="*/ 783101 w 1591877"/>
                <a:gd name="connsiteY1122" fmla="*/ 165949 h 755236"/>
                <a:gd name="connsiteX1123" fmla="*/ 783387 w 1591877"/>
                <a:gd name="connsiteY1123" fmla="*/ 159223 h 755236"/>
                <a:gd name="connsiteX1124" fmla="*/ 783673 w 1591877"/>
                <a:gd name="connsiteY1124" fmla="*/ 152597 h 755236"/>
                <a:gd name="connsiteX1125" fmla="*/ 783956 w 1591877"/>
                <a:gd name="connsiteY1125" fmla="*/ 146079 h 755236"/>
                <a:gd name="connsiteX1126" fmla="*/ 784242 w 1591877"/>
                <a:gd name="connsiteY1126" fmla="*/ 139668 h 755236"/>
                <a:gd name="connsiteX1127" fmla="*/ 784528 w 1591877"/>
                <a:gd name="connsiteY1127" fmla="*/ 133369 h 755236"/>
                <a:gd name="connsiteX1128" fmla="*/ 784814 w 1591877"/>
                <a:gd name="connsiteY1128" fmla="*/ 127185 h 755236"/>
                <a:gd name="connsiteX1129" fmla="*/ 785100 w 1591877"/>
                <a:gd name="connsiteY1129" fmla="*/ 121118 h 755236"/>
                <a:gd name="connsiteX1130" fmla="*/ 785382 w 1591877"/>
                <a:gd name="connsiteY1130" fmla="*/ 115172 h 755236"/>
                <a:gd name="connsiteX1131" fmla="*/ 785668 w 1591877"/>
                <a:gd name="connsiteY1131" fmla="*/ 109348 h 755236"/>
                <a:gd name="connsiteX1132" fmla="*/ 785955 w 1591877"/>
                <a:gd name="connsiteY1132" fmla="*/ 103651 h 755236"/>
                <a:gd name="connsiteX1133" fmla="*/ 786241 w 1591877"/>
                <a:gd name="connsiteY1133" fmla="*/ 98082 h 755236"/>
                <a:gd name="connsiteX1134" fmla="*/ 786523 w 1591877"/>
                <a:gd name="connsiteY1134" fmla="*/ 92644 h 755236"/>
                <a:gd name="connsiteX1135" fmla="*/ 786809 w 1591877"/>
                <a:gd name="connsiteY1135" fmla="*/ 87340 h 755236"/>
                <a:gd name="connsiteX1136" fmla="*/ 787095 w 1591877"/>
                <a:gd name="connsiteY1136" fmla="*/ 82172 h 755236"/>
                <a:gd name="connsiteX1137" fmla="*/ 787381 w 1591877"/>
                <a:gd name="connsiteY1137" fmla="*/ 77143 h 755236"/>
                <a:gd name="connsiteX1138" fmla="*/ 787667 w 1591877"/>
                <a:gd name="connsiteY1138" fmla="*/ 72255 h 755236"/>
                <a:gd name="connsiteX1139" fmla="*/ 787950 w 1591877"/>
                <a:gd name="connsiteY1139" fmla="*/ 67511 h 755236"/>
                <a:gd name="connsiteX1140" fmla="*/ 788236 w 1591877"/>
                <a:gd name="connsiteY1140" fmla="*/ 62912 h 755236"/>
                <a:gd name="connsiteX1141" fmla="*/ 788522 w 1591877"/>
                <a:gd name="connsiteY1141" fmla="*/ 58461 h 755236"/>
                <a:gd name="connsiteX1142" fmla="*/ 788808 w 1591877"/>
                <a:gd name="connsiteY1142" fmla="*/ 54160 h 755236"/>
                <a:gd name="connsiteX1143" fmla="*/ 789091 w 1591877"/>
                <a:gd name="connsiteY1143" fmla="*/ 50011 h 755236"/>
                <a:gd name="connsiteX1144" fmla="*/ 789377 w 1591877"/>
                <a:gd name="connsiteY1144" fmla="*/ 46016 h 755236"/>
                <a:gd name="connsiteX1145" fmla="*/ 789663 w 1591877"/>
                <a:gd name="connsiteY1145" fmla="*/ 42177 h 755236"/>
                <a:gd name="connsiteX1146" fmla="*/ 789949 w 1591877"/>
                <a:gd name="connsiteY1146" fmla="*/ 38495 h 755236"/>
                <a:gd name="connsiteX1147" fmla="*/ 790231 w 1591877"/>
                <a:gd name="connsiteY1147" fmla="*/ 34973 h 755236"/>
                <a:gd name="connsiteX1148" fmla="*/ 790517 w 1591877"/>
                <a:gd name="connsiteY1148" fmla="*/ 31612 h 755236"/>
                <a:gd name="connsiteX1149" fmla="*/ 790804 w 1591877"/>
                <a:gd name="connsiteY1149" fmla="*/ 28414 h 755236"/>
                <a:gd name="connsiteX1150" fmla="*/ 791090 w 1591877"/>
                <a:gd name="connsiteY1150" fmla="*/ 25379 h 755236"/>
                <a:gd name="connsiteX1151" fmla="*/ 791376 w 1591877"/>
                <a:gd name="connsiteY1151" fmla="*/ 22511 h 755236"/>
                <a:gd name="connsiteX1152" fmla="*/ 791658 w 1591877"/>
                <a:gd name="connsiteY1152" fmla="*/ 19809 h 755236"/>
                <a:gd name="connsiteX1153" fmla="*/ 791944 w 1591877"/>
                <a:gd name="connsiteY1153" fmla="*/ 17276 h 755236"/>
                <a:gd name="connsiteX1154" fmla="*/ 792230 w 1591877"/>
                <a:gd name="connsiteY1154" fmla="*/ 14912 h 755236"/>
                <a:gd name="connsiteX1155" fmla="*/ 792373 w 1591877"/>
                <a:gd name="connsiteY1155" fmla="*/ 13794 h 755236"/>
                <a:gd name="connsiteX1156" fmla="*/ 792516 w 1591877"/>
                <a:gd name="connsiteY1156" fmla="*/ 12719 h 755236"/>
                <a:gd name="connsiteX1157" fmla="*/ 792659 w 1591877"/>
                <a:gd name="connsiteY1157" fmla="*/ 11686 h 755236"/>
                <a:gd name="connsiteX1158" fmla="*/ 792802 w 1591877"/>
                <a:gd name="connsiteY1158" fmla="*/ 10697 h 755236"/>
                <a:gd name="connsiteX1159" fmla="*/ 792942 w 1591877"/>
                <a:gd name="connsiteY1159" fmla="*/ 9751 h 755236"/>
                <a:gd name="connsiteX1160" fmla="*/ 793085 w 1591877"/>
                <a:gd name="connsiteY1160" fmla="*/ 8848 h 755236"/>
                <a:gd name="connsiteX1161" fmla="*/ 793228 w 1591877"/>
                <a:gd name="connsiteY1161" fmla="*/ 7988 h 755236"/>
                <a:gd name="connsiteX1162" fmla="*/ 793371 w 1591877"/>
                <a:gd name="connsiteY1162" fmla="*/ 7172 h 755236"/>
                <a:gd name="connsiteX1163" fmla="*/ 793514 w 1591877"/>
                <a:gd name="connsiteY1163" fmla="*/ 6399 h 755236"/>
                <a:gd name="connsiteX1164" fmla="*/ 793657 w 1591877"/>
                <a:gd name="connsiteY1164" fmla="*/ 5671 h 755236"/>
                <a:gd name="connsiteX1165" fmla="*/ 793800 w 1591877"/>
                <a:gd name="connsiteY1165" fmla="*/ 4985 h 755236"/>
                <a:gd name="connsiteX1166" fmla="*/ 793943 w 1591877"/>
                <a:gd name="connsiteY1166" fmla="*/ 4344 h 755236"/>
                <a:gd name="connsiteX1167" fmla="*/ 794086 w 1591877"/>
                <a:gd name="connsiteY1167" fmla="*/ 3747 h 755236"/>
                <a:gd name="connsiteX1168" fmla="*/ 794226 w 1591877"/>
                <a:gd name="connsiteY1168" fmla="*/ 3193 h 755236"/>
                <a:gd name="connsiteX1169" fmla="*/ 794369 w 1591877"/>
                <a:gd name="connsiteY1169" fmla="*/ 2684 h 755236"/>
                <a:gd name="connsiteX1170" fmla="*/ 794512 w 1591877"/>
                <a:gd name="connsiteY1170" fmla="*/ 2219 h 755236"/>
                <a:gd name="connsiteX1171" fmla="*/ 794655 w 1591877"/>
                <a:gd name="connsiteY1171" fmla="*/ 1797 h 755236"/>
                <a:gd name="connsiteX1172" fmla="*/ 794798 w 1591877"/>
                <a:gd name="connsiteY1172" fmla="*/ 1420 h 755236"/>
                <a:gd name="connsiteX1173" fmla="*/ 794941 w 1591877"/>
                <a:gd name="connsiteY1173" fmla="*/ 1087 h 755236"/>
                <a:gd name="connsiteX1174" fmla="*/ 795084 w 1591877"/>
                <a:gd name="connsiteY1174" fmla="*/ 799 h 755236"/>
                <a:gd name="connsiteX1175" fmla="*/ 795227 w 1591877"/>
                <a:gd name="connsiteY1175" fmla="*/ 555 h 755236"/>
                <a:gd name="connsiteX1176" fmla="*/ 795297 w 1591877"/>
                <a:gd name="connsiteY1176" fmla="*/ 450 h 755236"/>
                <a:gd name="connsiteX1177" fmla="*/ 795370 w 1591877"/>
                <a:gd name="connsiteY1177" fmla="*/ 355 h 755236"/>
                <a:gd name="connsiteX1178" fmla="*/ 795440 w 1591877"/>
                <a:gd name="connsiteY1178" fmla="*/ 272 h 755236"/>
                <a:gd name="connsiteX1179" fmla="*/ 795509 w 1591877"/>
                <a:gd name="connsiteY1179" fmla="*/ 200 h 755236"/>
                <a:gd name="connsiteX1180" fmla="*/ 795583 w 1591877"/>
                <a:gd name="connsiteY1180" fmla="*/ 139 h 755236"/>
                <a:gd name="connsiteX1181" fmla="*/ 795652 w 1591877"/>
                <a:gd name="connsiteY1181" fmla="*/ 89 h 755236"/>
                <a:gd name="connsiteX1182" fmla="*/ 795726 w 1591877"/>
                <a:gd name="connsiteY1182" fmla="*/ 50 h 755236"/>
                <a:gd name="connsiteX1183" fmla="*/ 795796 w 1591877"/>
                <a:gd name="connsiteY1183" fmla="*/ 22 h 755236"/>
                <a:gd name="connsiteX1184" fmla="*/ 795869 w 1591877"/>
                <a:gd name="connsiteY1184" fmla="*/ 6 h 755236"/>
                <a:gd name="connsiteX1185" fmla="*/ 795939 w 1591877"/>
                <a:gd name="connsiteY1185" fmla="*/ 0 h 755236"/>
                <a:gd name="connsiteX1186" fmla="*/ 796008 w 1591877"/>
                <a:gd name="connsiteY1186" fmla="*/ 6 h 755236"/>
                <a:gd name="connsiteX1187" fmla="*/ 796082 w 1591877"/>
                <a:gd name="connsiteY1187" fmla="*/ 22 h 755236"/>
                <a:gd name="connsiteX1188" fmla="*/ 796151 w 1591877"/>
                <a:gd name="connsiteY1188" fmla="*/ 49 h 755236"/>
                <a:gd name="connsiteX1189" fmla="*/ 796221 w 1591877"/>
                <a:gd name="connsiteY1189" fmla="*/ 87 h 755236"/>
                <a:gd name="connsiteX1190" fmla="*/ 796291 w 1591877"/>
                <a:gd name="connsiteY1190" fmla="*/ 136 h 755236"/>
                <a:gd name="connsiteX1191" fmla="*/ 796364 w 1591877"/>
                <a:gd name="connsiteY1191" fmla="*/ 196 h 755236"/>
                <a:gd name="connsiteX1192" fmla="*/ 796434 w 1591877"/>
                <a:gd name="connsiteY1192" fmla="*/ 267 h 755236"/>
                <a:gd name="connsiteX1193" fmla="*/ 796503 w 1591877"/>
                <a:gd name="connsiteY1193" fmla="*/ 349 h 755236"/>
                <a:gd name="connsiteX1194" fmla="*/ 796573 w 1591877"/>
                <a:gd name="connsiteY1194" fmla="*/ 442 h 755236"/>
                <a:gd name="connsiteX1195" fmla="*/ 796646 w 1591877"/>
                <a:gd name="connsiteY1195" fmla="*/ 545 h 755236"/>
                <a:gd name="connsiteX1196" fmla="*/ 796786 w 1591877"/>
                <a:gd name="connsiteY1196" fmla="*/ 785 h 755236"/>
                <a:gd name="connsiteX1197" fmla="*/ 796929 w 1591877"/>
                <a:gd name="connsiteY1197" fmla="*/ 1068 h 755236"/>
                <a:gd name="connsiteX1198" fmla="*/ 797068 w 1591877"/>
                <a:gd name="connsiteY1198" fmla="*/ 1395 h 755236"/>
                <a:gd name="connsiteX1199" fmla="*/ 797211 w 1591877"/>
                <a:gd name="connsiteY1199" fmla="*/ 1765 h 755236"/>
                <a:gd name="connsiteX1200" fmla="*/ 797351 w 1591877"/>
                <a:gd name="connsiteY1200" fmla="*/ 2179 h 755236"/>
                <a:gd name="connsiteX1201" fmla="*/ 797494 w 1591877"/>
                <a:gd name="connsiteY1201" fmla="*/ 2636 h 755236"/>
                <a:gd name="connsiteX1202" fmla="*/ 797633 w 1591877"/>
                <a:gd name="connsiteY1202" fmla="*/ 3137 h 755236"/>
                <a:gd name="connsiteX1203" fmla="*/ 797776 w 1591877"/>
                <a:gd name="connsiteY1203" fmla="*/ 3680 h 755236"/>
                <a:gd name="connsiteX1204" fmla="*/ 797919 w 1591877"/>
                <a:gd name="connsiteY1204" fmla="*/ 4267 h 755236"/>
                <a:gd name="connsiteX1205" fmla="*/ 798059 w 1591877"/>
                <a:gd name="connsiteY1205" fmla="*/ 4897 h 755236"/>
                <a:gd name="connsiteX1206" fmla="*/ 798202 w 1591877"/>
                <a:gd name="connsiteY1206" fmla="*/ 5570 h 755236"/>
                <a:gd name="connsiteX1207" fmla="*/ 798341 w 1591877"/>
                <a:gd name="connsiteY1207" fmla="*/ 6286 h 755236"/>
                <a:gd name="connsiteX1208" fmla="*/ 798484 w 1591877"/>
                <a:gd name="connsiteY1208" fmla="*/ 7045 h 755236"/>
                <a:gd name="connsiteX1209" fmla="*/ 798623 w 1591877"/>
                <a:gd name="connsiteY1209" fmla="*/ 7847 h 755236"/>
                <a:gd name="connsiteX1210" fmla="*/ 798767 w 1591877"/>
                <a:gd name="connsiteY1210" fmla="*/ 8691 h 755236"/>
                <a:gd name="connsiteX1211" fmla="*/ 798906 w 1591877"/>
                <a:gd name="connsiteY1211" fmla="*/ 9578 h 755236"/>
                <a:gd name="connsiteX1212" fmla="*/ 799049 w 1591877"/>
                <a:gd name="connsiteY1212" fmla="*/ 10507 h 755236"/>
                <a:gd name="connsiteX1213" fmla="*/ 799331 w 1591877"/>
                <a:gd name="connsiteY1213" fmla="*/ 12494 h 755236"/>
                <a:gd name="connsiteX1214" fmla="*/ 799614 w 1591877"/>
                <a:gd name="connsiteY1214" fmla="*/ 14649 h 755236"/>
                <a:gd name="connsiteX1215" fmla="*/ 799896 w 1591877"/>
                <a:gd name="connsiteY1215" fmla="*/ 16971 h 755236"/>
                <a:gd name="connsiteX1216" fmla="*/ 800179 w 1591877"/>
                <a:gd name="connsiteY1216" fmla="*/ 19460 h 755236"/>
                <a:gd name="connsiteX1217" fmla="*/ 800461 w 1591877"/>
                <a:gd name="connsiteY1217" fmla="*/ 22114 h 755236"/>
                <a:gd name="connsiteX1218" fmla="*/ 800744 w 1591877"/>
                <a:gd name="connsiteY1218" fmla="*/ 24933 h 755236"/>
                <a:gd name="connsiteX1219" fmla="*/ 801030 w 1591877"/>
                <a:gd name="connsiteY1219" fmla="*/ 27915 h 755236"/>
                <a:gd name="connsiteX1220" fmla="*/ 801312 w 1591877"/>
                <a:gd name="connsiteY1220" fmla="*/ 31058 h 755236"/>
                <a:gd name="connsiteX1221" fmla="*/ 801594 w 1591877"/>
                <a:gd name="connsiteY1221" fmla="*/ 34361 h 755236"/>
                <a:gd name="connsiteX1222" fmla="*/ 801877 w 1591877"/>
                <a:gd name="connsiteY1222" fmla="*/ 37822 h 755236"/>
                <a:gd name="connsiteX1223" fmla="*/ 802159 w 1591877"/>
                <a:gd name="connsiteY1223" fmla="*/ 41441 h 755236"/>
                <a:gd name="connsiteX1224" fmla="*/ 802442 w 1591877"/>
                <a:gd name="connsiteY1224" fmla="*/ 45215 h 755236"/>
                <a:gd name="connsiteX1225" fmla="*/ 802724 w 1591877"/>
                <a:gd name="connsiteY1225" fmla="*/ 49142 h 755236"/>
                <a:gd name="connsiteX1226" fmla="*/ 803007 w 1591877"/>
                <a:gd name="connsiteY1226" fmla="*/ 53220 h 755236"/>
                <a:gd name="connsiteX1227" fmla="*/ 803289 w 1591877"/>
                <a:gd name="connsiteY1227" fmla="*/ 57449 h 755236"/>
                <a:gd name="connsiteX1228" fmla="*/ 803572 w 1591877"/>
                <a:gd name="connsiteY1228" fmla="*/ 61825 h 755236"/>
                <a:gd name="connsiteX1229" fmla="*/ 803854 w 1591877"/>
                <a:gd name="connsiteY1229" fmla="*/ 66347 h 755236"/>
                <a:gd name="connsiteX1230" fmla="*/ 804136 w 1591877"/>
                <a:gd name="connsiteY1230" fmla="*/ 71013 h 755236"/>
                <a:gd name="connsiteX1231" fmla="*/ 804419 w 1591877"/>
                <a:gd name="connsiteY1231" fmla="*/ 75820 h 755236"/>
                <a:gd name="connsiteX1232" fmla="*/ 804701 w 1591877"/>
                <a:gd name="connsiteY1232" fmla="*/ 80766 h 755236"/>
                <a:gd name="connsiteX1233" fmla="*/ 804987 w 1591877"/>
                <a:gd name="connsiteY1233" fmla="*/ 85849 h 755236"/>
                <a:gd name="connsiteX1234" fmla="*/ 805270 w 1591877"/>
                <a:gd name="connsiteY1234" fmla="*/ 91067 h 755236"/>
                <a:gd name="connsiteX1235" fmla="*/ 805552 w 1591877"/>
                <a:gd name="connsiteY1235" fmla="*/ 96417 h 755236"/>
                <a:gd name="connsiteX1236" fmla="*/ 805835 w 1591877"/>
                <a:gd name="connsiteY1236" fmla="*/ 101896 h 755236"/>
                <a:gd name="connsiteX1237" fmla="*/ 806117 w 1591877"/>
                <a:gd name="connsiteY1237" fmla="*/ 107503 h 755236"/>
                <a:gd name="connsiteX1238" fmla="*/ 806399 w 1591877"/>
                <a:gd name="connsiteY1238" fmla="*/ 113234 h 755236"/>
                <a:gd name="connsiteX1239" fmla="*/ 806682 w 1591877"/>
                <a:gd name="connsiteY1239" fmla="*/ 119087 h 755236"/>
                <a:gd name="connsiteX1240" fmla="*/ 806964 w 1591877"/>
                <a:gd name="connsiteY1240" fmla="*/ 125059 h 755236"/>
                <a:gd name="connsiteX1241" fmla="*/ 807247 w 1591877"/>
                <a:gd name="connsiteY1241" fmla="*/ 131147 h 755236"/>
                <a:gd name="connsiteX1242" fmla="*/ 807529 w 1591877"/>
                <a:gd name="connsiteY1242" fmla="*/ 137349 h 755236"/>
                <a:gd name="connsiteX1243" fmla="*/ 807812 w 1591877"/>
                <a:gd name="connsiteY1243" fmla="*/ 143661 h 755236"/>
                <a:gd name="connsiteX1244" fmla="*/ 808094 w 1591877"/>
                <a:gd name="connsiteY1244" fmla="*/ 150082 h 755236"/>
                <a:gd name="connsiteX1245" fmla="*/ 808380 w 1591877"/>
                <a:gd name="connsiteY1245" fmla="*/ 156607 h 755236"/>
                <a:gd name="connsiteX1246" fmla="*/ 808663 w 1591877"/>
                <a:gd name="connsiteY1246" fmla="*/ 163232 h 755236"/>
                <a:gd name="connsiteX1247" fmla="*/ 808945 w 1591877"/>
                <a:gd name="connsiteY1247" fmla="*/ 169959 h 755236"/>
                <a:gd name="connsiteX1248" fmla="*/ 809227 w 1591877"/>
                <a:gd name="connsiteY1248" fmla="*/ 176778 h 755236"/>
                <a:gd name="connsiteX1249" fmla="*/ 809510 w 1591877"/>
                <a:gd name="connsiteY1249" fmla="*/ 183692 h 755236"/>
                <a:gd name="connsiteX1250" fmla="*/ 809792 w 1591877"/>
                <a:gd name="connsiteY1250" fmla="*/ 190694 h 755236"/>
                <a:gd name="connsiteX1251" fmla="*/ 810075 w 1591877"/>
                <a:gd name="connsiteY1251" fmla="*/ 197782 h 755236"/>
                <a:gd name="connsiteX1252" fmla="*/ 810640 w 1591877"/>
                <a:gd name="connsiteY1252" fmla="*/ 212202 h 755236"/>
                <a:gd name="connsiteX1253" fmla="*/ 811204 w 1591877"/>
                <a:gd name="connsiteY1253" fmla="*/ 226925 h 755236"/>
                <a:gd name="connsiteX1254" fmla="*/ 811769 w 1591877"/>
                <a:gd name="connsiteY1254" fmla="*/ 241927 h 755236"/>
                <a:gd name="connsiteX1255" fmla="*/ 812338 w 1591877"/>
                <a:gd name="connsiteY1255" fmla="*/ 257177 h 755236"/>
                <a:gd name="connsiteX1256" fmla="*/ 812903 w 1591877"/>
                <a:gd name="connsiteY1256" fmla="*/ 272645 h 755236"/>
                <a:gd name="connsiteX1257" fmla="*/ 813468 w 1591877"/>
                <a:gd name="connsiteY1257" fmla="*/ 288306 h 755236"/>
                <a:gd name="connsiteX1258" fmla="*/ 814032 w 1591877"/>
                <a:gd name="connsiteY1258" fmla="*/ 304129 h 755236"/>
                <a:gd name="connsiteX1259" fmla="*/ 815162 w 1591877"/>
                <a:gd name="connsiteY1259" fmla="*/ 336146 h 755236"/>
                <a:gd name="connsiteX1260" fmla="*/ 816296 w 1591877"/>
                <a:gd name="connsiteY1260" fmla="*/ 368461 h 755236"/>
                <a:gd name="connsiteX1261" fmla="*/ 817425 w 1591877"/>
                <a:gd name="connsiteY1261" fmla="*/ 400834 h 755236"/>
                <a:gd name="connsiteX1262" fmla="*/ 818555 w 1591877"/>
                <a:gd name="connsiteY1262" fmla="*/ 433026 h 755236"/>
                <a:gd name="connsiteX1263" fmla="*/ 819688 w 1591877"/>
                <a:gd name="connsiteY1263" fmla="*/ 464803 h 755236"/>
                <a:gd name="connsiteX1264" fmla="*/ 820253 w 1591877"/>
                <a:gd name="connsiteY1264" fmla="*/ 480460 h 755236"/>
                <a:gd name="connsiteX1265" fmla="*/ 820818 w 1591877"/>
                <a:gd name="connsiteY1265" fmla="*/ 495926 h 755236"/>
                <a:gd name="connsiteX1266" fmla="*/ 821383 w 1591877"/>
                <a:gd name="connsiteY1266" fmla="*/ 511174 h 755236"/>
                <a:gd name="connsiteX1267" fmla="*/ 821948 w 1591877"/>
                <a:gd name="connsiteY1267" fmla="*/ 526173 h 755236"/>
                <a:gd name="connsiteX1268" fmla="*/ 822516 w 1591877"/>
                <a:gd name="connsiteY1268" fmla="*/ 540897 h 755236"/>
                <a:gd name="connsiteX1269" fmla="*/ 823081 w 1591877"/>
                <a:gd name="connsiteY1269" fmla="*/ 555319 h 755236"/>
                <a:gd name="connsiteX1270" fmla="*/ 823364 w 1591877"/>
                <a:gd name="connsiteY1270" fmla="*/ 562407 h 755236"/>
                <a:gd name="connsiteX1271" fmla="*/ 823646 w 1591877"/>
                <a:gd name="connsiteY1271" fmla="*/ 569411 h 755236"/>
                <a:gd name="connsiteX1272" fmla="*/ 823929 w 1591877"/>
                <a:gd name="connsiteY1272" fmla="*/ 576327 h 755236"/>
                <a:gd name="connsiteX1273" fmla="*/ 824211 w 1591877"/>
                <a:gd name="connsiteY1273" fmla="*/ 583150 h 755236"/>
                <a:gd name="connsiteX1274" fmla="*/ 824493 w 1591877"/>
                <a:gd name="connsiteY1274" fmla="*/ 589879 h 755236"/>
                <a:gd name="connsiteX1275" fmla="*/ 824776 w 1591877"/>
                <a:gd name="connsiteY1275" fmla="*/ 596511 h 755236"/>
                <a:gd name="connsiteX1276" fmla="*/ 825058 w 1591877"/>
                <a:gd name="connsiteY1276" fmla="*/ 603042 h 755236"/>
                <a:gd name="connsiteX1277" fmla="*/ 825341 w 1591877"/>
                <a:gd name="connsiteY1277" fmla="*/ 609467 h 755236"/>
                <a:gd name="connsiteX1278" fmla="*/ 825623 w 1591877"/>
                <a:gd name="connsiteY1278" fmla="*/ 615788 h 755236"/>
                <a:gd name="connsiteX1279" fmla="*/ 825909 w 1591877"/>
                <a:gd name="connsiteY1279" fmla="*/ 621998 h 755236"/>
                <a:gd name="connsiteX1280" fmla="*/ 826192 w 1591877"/>
                <a:gd name="connsiteY1280" fmla="*/ 628094 h 755236"/>
                <a:gd name="connsiteX1281" fmla="*/ 826474 w 1591877"/>
                <a:gd name="connsiteY1281" fmla="*/ 634077 h 755236"/>
                <a:gd name="connsiteX1282" fmla="*/ 826756 w 1591877"/>
                <a:gd name="connsiteY1282" fmla="*/ 639943 h 755236"/>
                <a:gd name="connsiteX1283" fmla="*/ 827039 w 1591877"/>
                <a:gd name="connsiteY1283" fmla="*/ 645687 h 755236"/>
                <a:gd name="connsiteX1284" fmla="*/ 827321 w 1591877"/>
                <a:gd name="connsiteY1284" fmla="*/ 651306 h 755236"/>
                <a:gd name="connsiteX1285" fmla="*/ 827604 w 1591877"/>
                <a:gd name="connsiteY1285" fmla="*/ 656802 h 755236"/>
                <a:gd name="connsiteX1286" fmla="*/ 827886 w 1591877"/>
                <a:gd name="connsiteY1286" fmla="*/ 662170 h 755236"/>
                <a:gd name="connsiteX1287" fmla="*/ 828169 w 1591877"/>
                <a:gd name="connsiteY1287" fmla="*/ 667406 h 755236"/>
                <a:gd name="connsiteX1288" fmla="*/ 828451 w 1591877"/>
                <a:gd name="connsiteY1288" fmla="*/ 672510 h 755236"/>
                <a:gd name="connsiteX1289" fmla="*/ 828733 w 1591877"/>
                <a:gd name="connsiteY1289" fmla="*/ 677480 h 755236"/>
                <a:gd name="connsiteX1290" fmla="*/ 829016 w 1591877"/>
                <a:gd name="connsiteY1290" fmla="*/ 682311 h 755236"/>
                <a:gd name="connsiteX1291" fmla="*/ 829298 w 1591877"/>
                <a:gd name="connsiteY1291" fmla="*/ 687003 h 755236"/>
                <a:gd name="connsiteX1292" fmla="*/ 829581 w 1591877"/>
                <a:gd name="connsiteY1292" fmla="*/ 691554 h 755236"/>
                <a:gd name="connsiteX1293" fmla="*/ 829867 w 1591877"/>
                <a:gd name="connsiteY1293" fmla="*/ 695960 h 755236"/>
                <a:gd name="connsiteX1294" fmla="*/ 830149 w 1591877"/>
                <a:gd name="connsiteY1294" fmla="*/ 700221 h 755236"/>
                <a:gd name="connsiteX1295" fmla="*/ 830432 w 1591877"/>
                <a:gd name="connsiteY1295" fmla="*/ 704334 h 755236"/>
                <a:gd name="connsiteX1296" fmla="*/ 830714 w 1591877"/>
                <a:gd name="connsiteY1296" fmla="*/ 708299 h 755236"/>
                <a:gd name="connsiteX1297" fmla="*/ 830997 w 1591877"/>
                <a:gd name="connsiteY1297" fmla="*/ 712113 h 755236"/>
                <a:gd name="connsiteX1298" fmla="*/ 831279 w 1591877"/>
                <a:gd name="connsiteY1298" fmla="*/ 715772 h 755236"/>
                <a:gd name="connsiteX1299" fmla="*/ 831561 w 1591877"/>
                <a:gd name="connsiteY1299" fmla="*/ 719280 h 755236"/>
                <a:gd name="connsiteX1300" fmla="*/ 831844 w 1591877"/>
                <a:gd name="connsiteY1300" fmla="*/ 722629 h 755236"/>
                <a:gd name="connsiteX1301" fmla="*/ 832126 w 1591877"/>
                <a:gd name="connsiteY1301" fmla="*/ 725824 h 755236"/>
                <a:gd name="connsiteX1302" fmla="*/ 832409 w 1591877"/>
                <a:gd name="connsiteY1302" fmla="*/ 728856 h 755236"/>
                <a:gd name="connsiteX1303" fmla="*/ 832691 w 1591877"/>
                <a:gd name="connsiteY1303" fmla="*/ 731729 h 755236"/>
                <a:gd name="connsiteX1304" fmla="*/ 832974 w 1591877"/>
                <a:gd name="connsiteY1304" fmla="*/ 734442 h 755236"/>
                <a:gd name="connsiteX1305" fmla="*/ 833256 w 1591877"/>
                <a:gd name="connsiteY1305" fmla="*/ 736992 h 755236"/>
                <a:gd name="connsiteX1306" fmla="*/ 833538 w 1591877"/>
                <a:gd name="connsiteY1306" fmla="*/ 739378 h 755236"/>
                <a:gd name="connsiteX1307" fmla="*/ 833821 w 1591877"/>
                <a:gd name="connsiteY1307" fmla="*/ 741600 h 755236"/>
                <a:gd name="connsiteX1308" fmla="*/ 834103 w 1591877"/>
                <a:gd name="connsiteY1308" fmla="*/ 743657 h 755236"/>
                <a:gd name="connsiteX1309" fmla="*/ 834389 w 1591877"/>
                <a:gd name="connsiteY1309" fmla="*/ 745548 h 755236"/>
                <a:gd name="connsiteX1310" fmla="*/ 834672 w 1591877"/>
                <a:gd name="connsiteY1310" fmla="*/ 747272 h 755236"/>
                <a:gd name="connsiteX1311" fmla="*/ 834954 w 1591877"/>
                <a:gd name="connsiteY1311" fmla="*/ 748829 h 755236"/>
                <a:gd name="connsiteX1312" fmla="*/ 835237 w 1591877"/>
                <a:gd name="connsiteY1312" fmla="*/ 750218 h 755236"/>
                <a:gd name="connsiteX1313" fmla="*/ 835519 w 1591877"/>
                <a:gd name="connsiteY1313" fmla="*/ 751438 h 755236"/>
                <a:gd name="connsiteX1314" fmla="*/ 835802 w 1591877"/>
                <a:gd name="connsiteY1314" fmla="*/ 752488 h 755236"/>
                <a:gd name="connsiteX1315" fmla="*/ 835941 w 1591877"/>
                <a:gd name="connsiteY1315" fmla="*/ 752951 h 755236"/>
                <a:gd name="connsiteX1316" fmla="*/ 836084 w 1591877"/>
                <a:gd name="connsiteY1316" fmla="*/ 753371 h 755236"/>
                <a:gd name="connsiteX1317" fmla="*/ 836223 w 1591877"/>
                <a:gd name="connsiteY1317" fmla="*/ 753748 h 755236"/>
                <a:gd name="connsiteX1318" fmla="*/ 836366 w 1591877"/>
                <a:gd name="connsiteY1318" fmla="*/ 754082 h 755236"/>
                <a:gd name="connsiteX1319" fmla="*/ 836506 w 1591877"/>
                <a:gd name="connsiteY1319" fmla="*/ 754375 h 755236"/>
                <a:gd name="connsiteX1320" fmla="*/ 836649 w 1591877"/>
                <a:gd name="connsiteY1320" fmla="*/ 754624 h 755236"/>
                <a:gd name="connsiteX1321" fmla="*/ 836788 w 1591877"/>
                <a:gd name="connsiteY1321" fmla="*/ 754831 h 755236"/>
                <a:gd name="connsiteX1322" fmla="*/ 836862 w 1591877"/>
                <a:gd name="connsiteY1322" fmla="*/ 754919 h 755236"/>
                <a:gd name="connsiteX1323" fmla="*/ 836931 w 1591877"/>
                <a:gd name="connsiteY1323" fmla="*/ 754996 h 755236"/>
                <a:gd name="connsiteX1324" fmla="*/ 837001 w 1591877"/>
                <a:gd name="connsiteY1324" fmla="*/ 755062 h 755236"/>
                <a:gd name="connsiteX1325" fmla="*/ 837071 w 1591877"/>
                <a:gd name="connsiteY1325" fmla="*/ 755117 h 755236"/>
                <a:gd name="connsiteX1326" fmla="*/ 837144 w 1591877"/>
                <a:gd name="connsiteY1326" fmla="*/ 755161 h 755236"/>
                <a:gd name="connsiteX1327" fmla="*/ 837214 w 1591877"/>
                <a:gd name="connsiteY1327" fmla="*/ 755197 h 755236"/>
                <a:gd name="connsiteX1328" fmla="*/ 837283 w 1591877"/>
                <a:gd name="connsiteY1328" fmla="*/ 755221 h 755236"/>
                <a:gd name="connsiteX1329" fmla="*/ 837353 w 1591877"/>
                <a:gd name="connsiteY1329" fmla="*/ 755234 h 755236"/>
                <a:gd name="connsiteX1330" fmla="*/ 837426 w 1591877"/>
                <a:gd name="connsiteY1330" fmla="*/ 755236 h 755236"/>
                <a:gd name="connsiteX1331" fmla="*/ 837496 w 1591877"/>
                <a:gd name="connsiteY1331" fmla="*/ 755227 h 755236"/>
                <a:gd name="connsiteX1332" fmla="*/ 837566 w 1591877"/>
                <a:gd name="connsiteY1332" fmla="*/ 755210 h 755236"/>
                <a:gd name="connsiteX1333" fmla="*/ 837636 w 1591877"/>
                <a:gd name="connsiteY1333" fmla="*/ 755179 h 755236"/>
                <a:gd name="connsiteX1334" fmla="*/ 837709 w 1591877"/>
                <a:gd name="connsiteY1334" fmla="*/ 755139 h 755236"/>
                <a:gd name="connsiteX1335" fmla="*/ 837779 w 1591877"/>
                <a:gd name="connsiteY1335" fmla="*/ 755089 h 755236"/>
                <a:gd name="connsiteX1336" fmla="*/ 837848 w 1591877"/>
                <a:gd name="connsiteY1336" fmla="*/ 755027 h 755236"/>
                <a:gd name="connsiteX1337" fmla="*/ 837918 w 1591877"/>
                <a:gd name="connsiteY1337" fmla="*/ 754957 h 755236"/>
                <a:gd name="connsiteX1338" fmla="*/ 837991 w 1591877"/>
                <a:gd name="connsiteY1338" fmla="*/ 754873 h 755236"/>
                <a:gd name="connsiteX1339" fmla="*/ 838061 w 1591877"/>
                <a:gd name="connsiteY1339" fmla="*/ 754780 h 755236"/>
                <a:gd name="connsiteX1340" fmla="*/ 838204 w 1591877"/>
                <a:gd name="connsiteY1340" fmla="*/ 754562 h 755236"/>
                <a:gd name="connsiteX1341" fmla="*/ 838343 w 1591877"/>
                <a:gd name="connsiteY1341" fmla="*/ 754303 h 755236"/>
                <a:gd name="connsiteX1342" fmla="*/ 838626 w 1591877"/>
                <a:gd name="connsiteY1342" fmla="*/ 753653 h 755236"/>
                <a:gd name="connsiteX1343" fmla="*/ 838908 w 1591877"/>
                <a:gd name="connsiteY1343" fmla="*/ 752838 h 755236"/>
                <a:gd name="connsiteX1344" fmla="*/ 839191 w 1591877"/>
                <a:gd name="connsiteY1344" fmla="*/ 751852 h 755236"/>
                <a:gd name="connsiteX1345" fmla="*/ 839473 w 1591877"/>
                <a:gd name="connsiteY1345" fmla="*/ 750700 h 755236"/>
                <a:gd name="connsiteX1346" fmla="*/ 839756 w 1591877"/>
                <a:gd name="connsiteY1346" fmla="*/ 749379 h 755236"/>
                <a:gd name="connsiteX1347" fmla="*/ 840038 w 1591877"/>
                <a:gd name="connsiteY1347" fmla="*/ 747893 h 755236"/>
                <a:gd name="connsiteX1348" fmla="*/ 840320 w 1591877"/>
                <a:gd name="connsiteY1348" fmla="*/ 746239 h 755236"/>
                <a:gd name="connsiteX1349" fmla="*/ 840603 w 1591877"/>
                <a:gd name="connsiteY1349" fmla="*/ 744423 h 755236"/>
                <a:gd name="connsiteX1350" fmla="*/ 840885 w 1591877"/>
                <a:gd name="connsiteY1350" fmla="*/ 742443 h 755236"/>
                <a:gd name="connsiteX1351" fmla="*/ 841171 w 1591877"/>
                <a:gd name="connsiteY1351" fmla="*/ 740299 h 755236"/>
                <a:gd name="connsiteX1352" fmla="*/ 841454 w 1591877"/>
                <a:gd name="connsiteY1352" fmla="*/ 737994 h 755236"/>
                <a:gd name="connsiteX1353" fmla="*/ 841736 w 1591877"/>
                <a:gd name="connsiteY1353" fmla="*/ 735527 h 755236"/>
                <a:gd name="connsiteX1354" fmla="*/ 842019 w 1591877"/>
                <a:gd name="connsiteY1354" fmla="*/ 732903 h 755236"/>
                <a:gd name="connsiteX1355" fmla="*/ 842301 w 1591877"/>
                <a:gd name="connsiteY1355" fmla="*/ 730120 h 755236"/>
                <a:gd name="connsiteX1356" fmla="*/ 842584 w 1591877"/>
                <a:gd name="connsiteY1356" fmla="*/ 727180 h 755236"/>
                <a:gd name="connsiteX1357" fmla="*/ 842866 w 1591877"/>
                <a:gd name="connsiteY1357" fmla="*/ 724087 h 755236"/>
                <a:gd name="connsiteX1358" fmla="*/ 843148 w 1591877"/>
                <a:gd name="connsiteY1358" fmla="*/ 720837 h 755236"/>
                <a:gd name="connsiteX1359" fmla="*/ 843431 w 1591877"/>
                <a:gd name="connsiteY1359" fmla="*/ 717437 h 755236"/>
                <a:gd name="connsiteX1360" fmla="*/ 843713 w 1591877"/>
                <a:gd name="connsiteY1360" fmla="*/ 713888 h 755236"/>
                <a:gd name="connsiteX1361" fmla="*/ 843996 w 1591877"/>
                <a:gd name="connsiteY1361" fmla="*/ 710188 h 755236"/>
                <a:gd name="connsiteX1362" fmla="*/ 844278 w 1591877"/>
                <a:gd name="connsiteY1362" fmla="*/ 706342 h 755236"/>
                <a:gd name="connsiteX1363" fmla="*/ 844561 w 1591877"/>
                <a:gd name="connsiteY1363" fmla="*/ 702352 h 755236"/>
                <a:gd name="connsiteX1364" fmla="*/ 844843 w 1591877"/>
                <a:gd name="connsiteY1364" fmla="*/ 698219 h 755236"/>
                <a:gd name="connsiteX1365" fmla="*/ 845125 w 1591877"/>
                <a:gd name="connsiteY1365" fmla="*/ 693945 h 755236"/>
                <a:gd name="connsiteX1366" fmla="*/ 845408 w 1591877"/>
                <a:gd name="connsiteY1366" fmla="*/ 689533 h 755236"/>
                <a:gd name="connsiteX1367" fmla="*/ 845690 w 1591877"/>
                <a:gd name="connsiteY1367" fmla="*/ 684984 h 755236"/>
                <a:gd name="connsiteX1368" fmla="*/ 845973 w 1591877"/>
                <a:gd name="connsiteY1368" fmla="*/ 680298 h 755236"/>
                <a:gd name="connsiteX1369" fmla="*/ 846255 w 1591877"/>
                <a:gd name="connsiteY1369" fmla="*/ 675483 h 755236"/>
                <a:gd name="connsiteX1370" fmla="*/ 846538 w 1591877"/>
                <a:gd name="connsiteY1370" fmla="*/ 670537 h 755236"/>
                <a:gd name="connsiteX1371" fmla="*/ 846820 w 1591877"/>
                <a:gd name="connsiteY1371" fmla="*/ 665464 h 755236"/>
                <a:gd name="connsiteX1372" fmla="*/ 847102 w 1591877"/>
                <a:gd name="connsiteY1372" fmla="*/ 660266 h 755236"/>
                <a:gd name="connsiteX1373" fmla="*/ 847385 w 1591877"/>
                <a:gd name="connsiteY1373" fmla="*/ 654946 h 755236"/>
                <a:gd name="connsiteX1374" fmla="*/ 847667 w 1591877"/>
                <a:gd name="connsiteY1374" fmla="*/ 649505 h 755236"/>
                <a:gd name="connsiteX1375" fmla="*/ 847950 w 1591877"/>
                <a:gd name="connsiteY1375" fmla="*/ 643948 h 755236"/>
                <a:gd name="connsiteX1376" fmla="*/ 848236 w 1591877"/>
                <a:gd name="connsiteY1376" fmla="*/ 638274 h 755236"/>
                <a:gd name="connsiteX1377" fmla="*/ 848518 w 1591877"/>
                <a:gd name="connsiteY1377" fmla="*/ 632489 h 755236"/>
                <a:gd name="connsiteX1378" fmla="*/ 848801 w 1591877"/>
                <a:gd name="connsiteY1378" fmla="*/ 626597 h 755236"/>
                <a:gd name="connsiteX1379" fmla="*/ 849083 w 1591877"/>
                <a:gd name="connsiteY1379" fmla="*/ 620595 h 755236"/>
                <a:gd name="connsiteX1380" fmla="*/ 849366 w 1591877"/>
                <a:gd name="connsiteY1380" fmla="*/ 614491 h 755236"/>
                <a:gd name="connsiteX1381" fmla="*/ 849648 w 1591877"/>
                <a:gd name="connsiteY1381" fmla="*/ 608289 h 755236"/>
                <a:gd name="connsiteX1382" fmla="*/ 849930 w 1591877"/>
                <a:gd name="connsiteY1382" fmla="*/ 601985 h 755236"/>
                <a:gd name="connsiteX1383" fmla="*/ 850213 w 1591877"/>
                <a:gd name="connsiteY1383" fmla="*/ 595589 h 755236"/>
                <a:gd name="connsiteX1384" fmla="*/ 850495 w 1591877"/>
                <a:gd name="connsiteY1384" fmla="*/ 589100 h 755236"/>
                <a:gd name="connsiteX1385" fmla="*/ 850778 w 1591877"/>
                <a:gd name="connsiteY1385" fmla="*/ 582523 h 755236"/>
                <a:gd name="connsiteX1386" fmla="*/ 851060 w 1591877"/>
                <a:gd name="connsiteY1386" fmla="*/ 575860 h 755236"/>
                <a:gd name="connsiteX1387" fmla="*/ 851343 w 1591877"/>
                <a:gd name="connsiteY1387" fmla="*/ 569116 h 755236"/>
                <a:gd name="connsiteX1388" fmla="*/ 851907 w 1591877"/>
                <a:gd name="connsiteY1388" fmla="*/ 555389 h 755236"/>
                <a:gd name="connsiteX1389" fmla="*/ 852472 w 1591877"/>
                <a:gd name="connsiteY1389" fmla="*/ 541374 h 755236"/>
                <a:gd name="connsiteX1390" fmla="*/ 853037 w 1591877"/>
                <a:gd name="connsiteY1390" fmla="*/ 527093 h 755236"/>
                <a:gd name="connsiteX1391" fmla="*/ 853602 w 1591877"/>
                <a:gd name="connsiteY1391" fmla="*/ 512576 h 755236"/>
                <a:gd name="connsiteX1392" fmla="*/ 854167 w 1591877"/>
                <a:gd name="connsiteY1392" fmla="*/ 497846 h 755236"/>
                <a:gd name="connsiteX1393" fmla="*/ 854732 w 1591877"/>
                <a:gd name="connsiteY1393" fmla="*/ 482935 h 755236"/>
                <a:gd name="connsiteX1394" fmla="*/ 855861 w 1591877"/>
                <a:gd name="connsiteY1394" fmla="*/ 452673 h 755236"/>
                <a:gd name="connsiteX1395" fmla="*/ 856995 w 1591877"/>
                <a:gd name="connsiteY1395" fmla="*/ 422014 h 755236"/>
                <a:gd name="connsiteX1396" fmla="*/ 859254 w 1591877"/>
                <a:gd name="connsiteY1396" fmla="*/ 360415 h 755236"/>
                <a:gd name="connsiteX1397" fmla="*/ 860384 w 1591877"/>
                <a:gd name="connsiteY1397" fmla="*/ 329928 h 755236"/>
                <a:gd name="connsiteX1398" fmla="*/ 860949 w 1591877"/>
                <a:gd name="connsiteY1398" fmla="*/ 314861 h 755236"/>
                <a:gd name="connsiteX1399" fmla="*/ 861514 w 1591877"/>
                <a:gd name="connsiteY1399" fmla="*/ 299948 h 755236"/>
                <a:gd name="connsiteX1400" fmla="*/ 862079 w 1591877"/>
                <a:gd name="connsiteY1400" fmla="*/ 285217 h 755236"/>
                <a:gd name="connsiteX1401" fmla="*/ 862643 w 1591877"/>
                <a:gd name="connsiteY1401" fmla="*/ 270694 h 755236"/>
                <a:gd name="connsiteX1402" fmla="*/ 863212 w 1591877"/>
                <a:gd name="connsiteY1402" fmla="*/ 256406 h 755236"/>
                <a:gd name="connsiteX1403" fmla="*/ 863777 w 1591877"/>
                <a:gd name="connsiteY1403" fmla="*/ 242376 h 755236"/>
                <a:gd name="connsiteX1404" fmla="*/ 864342 w 1591877"/>
                <a:gd name="connsiteY1404" fmla="*/ 228634 h 755236"/>
                <a:gd name="connsiteX1405" fmla="*/ 864907 w 1591877"/>
                <a:gd name="connsiteY1405" fmla="*/ 215200 h 755236"/>
                <a:gd name="connsiteX1406" fmla="*/ 865189 w 1591877"/>
                <a:gd name="connsiteY1406" fmla="*/ 208608 h 755236"/>
                <a:gd name="connsiteX1407" fmla="*/ 865471 w 1591877"/>
                <a:gd name="connsiteY1407" fmla="*/ 202102 h 755236"/>
                <a:gd name="connsiteX1408" fmla="*/ 865754 w 1591877"/>
                <a:gd name="connsiteY1408" fmla="*/ 195685 h 755236"/>
                <a:gd name="connsiteX1409" fmla="*/ 866036 w 1591877"/>
                <a:gd name="connsiteY1409" fmla="*/ 189362 h 755236"/>
                <a:gd name="connsiteX1410" fmla="*/ 866319 w 1591877"/>
                <a:gd name="connsiteY1410" fmla="*/ 183133 h 755236"/>
                <a:gd name="connsiteX1411" fmla="*/ 866601 w 1591877"/>
                <a:gd name="connsiteY1411" fmla="*/ 177001 h 755236"/>
                <a:gd name="connsiteX1412" fmla="*/ 866884 w 1591877"/>
                <a:gd name="connsiteY1412" fmla="*/ 170970 h 755236"/>
                <a:gd name="connsiteX1413" fmla="*/ 867166 w 1591877"/>
                <a:gd name="connsiteY1413" fmla="*/ 165042 h 755236"/>
                <a:gd name="connsiteX1414" fmla="*/ 867448 w 1591877"/>
                <a:gd name="connsiteY1414" fmla="*/ 159221 h 755236"/>
                <a:gd name="connsiteX1415" fmla="*/ 867731 w 1591877"/>
                <a:gd name="connsiteY1415" fmla="*/ 153507 h 755236"/>
                <a:gd name="connsiteX1416" fmla="*/ 868013 w 1591877"/>
                <a:gd name="connsiteY1416" fmla="*/ 147905 h 755236"/>
                <a:gd name="connsiteX1417" fmla="*/ 868296 w 1591877"/>
                <a:gd name="connsiteY1417" fmla="*/ 142416 h 755236"/>
                <a:gd name="connsiteX1418" fmla="*/ 868589 w 1591877"/>
                <a:gd name="connsiteY1418" fmla="*/ 136830 h 755236"/>
                <a:gd name="connsiteX1419" fmla="*/ 868886 w 1591877"/>
                <a:gd name="connsiteY1419" fmla="*/ 131372 h 755236"/>
                <a:gd name="connsiteX1420" fmla="*/ 869180 w 1591877"/>
                <a:gd name="connsiteY1420" fmla="*/ 126044 h 755236"/>
                <a:gd name="connsiteX1421" fmla="*/ 869473 w 1591877"/>
                <a:gd name="connsiteY1421" fmla="*/ 120849 h 755236"/>
                <a:gd name="connsiteX1422" fmla="*/ 869766 w 1591877"/>
                <a:gd name="connsiteY1422" fmla="*/ 115790 h 755236"/>
                <a:gd name="connsiteX1423" fmla="*/ 870060 w 1591877"/>
                <a:gd name="connsiteY1423" fmla="*/ 110868 h 755236"/>
                <a:gd name="connsiteX1424" fmla="*/ 870353 w 1591877"/>
                <a:gd name="connsiteY1424" fmla="*/ 106086 h 755236"/>
                <a:gd name="connsiteX1425" fmla="*/ 870647 w 1591877"/>
                <a:gd name="connsiteY1425" fmla="*/ 101446 h 755236"/>
                <a:gd name="connsiteX1426" fmla="*/ 870940 w 1591877"/>
                <a:gd name="connsiteY1426" fmla="*/ 96951 h 755236"/>
                <a:gd name="connsiteX1427" fmla="*/ 871237 w 1591877"/>
                <a:gd name="connsiteY1427" fmla="*/ 92602 h 755236"/>
                <a:gd name="connsiteX1428" fmla="*/ 871531 w 1591877"/>
                <a:gd name="connsiteY1428" fmla="*/ 88402 h 755236"/>
                <a:gd name="connsiteX1429" fmla="*/ 871824 w 1591877"/>
                <a:gd name="connsiteY1429" fmla="*/ 84351 h 755236"/>
                <a:gd name="connsiteX1430" fmla="*/ 872118 w 1591877"/>
                <a:gd name="connsiteY1430" fmla="*/ 80453 h 755236"/>
                <a:gd name="connsiteX1431" fmla="*/ 872411 w 1591877"/>
                <a:gd name="connsiteY1431" fmla="*/ 76708 h 755236"/>
                <a:gd name="connsiteX1432" fmla="*/ 872704 w 1591877"/>
                <a:gd name="connsiteY1432" fmla="*/ 73119 h 755236"/>
                <a:gd name="connsiteX1433" fmla="*/ 872998 w 1591877"/>
                <a:gd name="connsiteY1433" fmla="*/ 69688 h 755236"/>
                <a:gd name="connsiteX1434" fmla="*/ 873291 w 1591877"/>
                <a:gd name="connsiteY1434" fmla="*/ 66415 h 755236"/>
                <a:gd name="connsiteX1435" fmla="*/ 873585 w 1591877"/>
                <a:gd name="connsiteY1435" fmla="*/ 63301 h 755236"/>
                <a:gd name="connsiteX1436" fmla="*/ 873882 w 1591877"/>
                <a:gd name="connsiteY1436" fmla="*/ 60350 h 755236"/>
                <a:gd name="connsiteX1437" fmla="*/ 874175 w 1591877"/>
                <a:gd name="connsiteY1437" fmla="*/ 57560 h 755236"/>
                <a:gd name="connsiteX1438" fmla="*/ 874469 w 1591877"/>
                <a:gd name="connsiteY1438" fmla="*/ 54935 h 755236"/>
                <a:gd name="connsiteX1439" fmla="*/ 874762 w 1591877"/>
                <a:gd name="connsiteY1439" fmla="*/ 52474 h 755236"/>
                <a:gd name="connsiteX1440" fmla="*/ 875056 w 1591877"/>
                <a:gd name="connsiteY1440" fmla="*/ 50180 h 755236"/>
                <a:gd name="connsiteX1441" fmla="*/ 875349 w 1591877"/>
                <a:gd name="connsiteY1441" fmla="*/ 48052 h 755236"/>
                <a:gd name="connsiteX1442" fmla="*/ 875643 w 1591877"/>
                <a:gd name="connsiteY1442" fmla="*/ 46092 h 755236"/>
                <a:gd name="connsiteX1443" fmla="*/ 875936 w 1591877"/>
                <a:gd name="connsiteY1443" fmla="*/ 44301 h 755236"/>
                <a:gd name="connsiteX1444" fmla="*/ 876233 w 1591877"/>
                <a:gd name="connsiteY1444" fmla="*/ 42678 h 755236"/>
                <a:gd name="connsiteX1445" fmla="*/ 876526 w 1591877"/>
                <a:gd name="connsiteY1445" fmla="*/ 41226 h 755236"/>
                <a:gd name="connsiteX1446" fmla="*/ 876820 w 1591877"/>
                <a:gd name="connsiteY1446" fmla="*/ 39943 h 755236"/>
                <a:gd name="connsiteX1447" fmla="*/ 877113 w 1591877"/>
                <a:gd name="connsiteY1447" fmla="*/ 38831 h 755236"/>
                <a:gd name="connsiteX1448" fmla="*/ 877407 w 1591877"/>
                <a:gd name="connsiteY1448" fmla="*/ 37890 h 755236"/>
                <a:gd name="connsiteX1449" fmla="*/ 877700 w 1591877"/>
                <a:gd name="connsiteY1449" fmla="*/ 37121 h 755236"/>
                <a:gd name="connsiteX1450" fmla="*/ 877847 w 1591877"/>
                <a:gd name="connsiteY1450" fmla="*/ 36800 h 755236"/>
                <a:gd name="connsiteX1451" fmla="*/ 877994 w 1591877"/>
                <a:gd name="connsiteY1451" fmla="*/ 36522 h 755236"/>
                <a:gd name="connsiteX1452" fmla="*/ 878140 w 1591877"/>
                <a:gd name="connsiteY1452" fmla="*/ 36287 h 755236"/>
                <a:gd name="connsiteX1453" fmla="*/ 878214 w 1591877"/>
                <a:gd name="connsiteY1453" fmla="*/ 36186 h 755236"/>
                <a:gd name="connsiteX1454" fmla="*/ 878287 w 1591877"/>
                <a:gd name="connsiteY1454" fmla="*/ 36095 h 755236"/>
                <a:gd name="connsiteX1455" fmla="*/ 878360 w 1591877"/>
                <a:gd name="connsiteY1455" fmla="*/ 36015 h 755236"/>
                <a:gd name="connsiteX1456" fmla="*/ 878434 w 1591877"/>
                <a:gd name="connsiteY1456" fmla="*/ 35946 h 755236"/>
                <a:gd name="connsiteX1457" fmla="*/ 878511 w 1591877"/>
                <a:gd name="connsiteY1457" fmla="*/ 35887 h 755236"/>
                <a:gd name="connsiteX1458" fmla="*/ 878584 w 1591877"/>
                <a:gd name="connsiteY1458" fmla="*/ 35839 h 755236"/>
                <a:gd name="connsiteX1459" fmla="*/ 878658 w 1591877"/>
                <a:gd name="connsiteY1459" fmla="*/ 35802 h 755236"/>
                <a:gd name="connsiteX1460" fmla="*/ 878731 w 1591877"/>
                <a:gd name="connsiteY1460" fmla="*/ 35776 h 755236"/>
                <a:gd name="connsiteX1461" fmla="*/ 878804 w 1591877"/>
                <a:gd name="connsiteY1461" fmla="*/ 35760 h 755236"/>
                <a:gd name="connsiteX1462" fmla="*/ 878878 w 1591877"/>
                <a:gd name="connsiteY1462" fmla="*/ 35755 h 755236"/>
                <a:gd name="connsiteX1463" fmla="*/ 878951 w 1591877"/>
                <a:gd name="connsiteY1463" fmla="*/ 35761 h 755236"/>
                <a:gd name="connsiteX1464" fmla="*/ 879024 w 1591877"/>
                <a:gd name="connsiteY1464" fmla="*/ 35777 h 755236"/>
                <a:gd name="connsiteX1465" fmla="*/ 879098 w 1591877"/>
                <a:gd name="connsiteY1465" fmla="*/ 35804 h 755236"/>
                <a:gd name="connsiteX1466" fmla="*/ 879171 w 1591877"/>
                <a:gd name="connsiteY1466" fmla="*/ 35842 h 755236"/>
                <a:gd name="connsiteX1467" fmla="*/ 879244 w 1591877"/>
                <a:gd name="connsiteY1467" fmla="*/ 35890 h 755236"/>
                <a:gd name="connsiteX1468" fmla="*/ 879318 w 1591877"/>
                <a:gd name="connsiteY1468" fmla="*/ 35949 h 755236"/>
                <a:gd name="connsiteX1469" fmla="*/ 879391 w 1591877"/>
                <a:gd name="connsiteY1469" fmla="*/ 36019 h 755236"/>
                <a:gd name="connsiteX1470" fmla="*/ 879464 w 1591877"/>
                <a:gd name="connsiteY1470" fmla="*/ 36099 h 755236"/>
                <a:gd name="connsiteX1471" fmla="*/ 879538 w 1591877"/>
                <a:gd name="connsiteY1471" fmla="*/ 36190 h 755236"/>
                <a:gd name="connsiteX1472" fmla="*/ 879611 w 1591877"/>
                <a:gd name="connsiteY1472" fmla="*/ 36291 h 755236"/>
                <a:gd name="connsiteX1473" fmla="*/ 879758 w 1591877"/>
                <a:gd name="connsiteY1473" fmla="*/ 36527 h 755236"/>
                <a:gd name="connsiteX1474" fmla="*/ 879905 w 1591877"/>
                <a:gd name="connsiteY1474" fmla="*/ 36804 h 755236"/>
                <a:gd name="connsiteX1475" fmla="*/ 880051 w 1591877"/>
                <a:gd name="connsiteY1475" fmla="*/ 37124 h 755236"/>
                <a:gd name="connsiteX1476" fmla="*/ 880345 w 1591877"/>
                <a:gd name="connsiteY1476" fmla="*/ 37892 h 755236"/>
                <a:gd name="connsiteX1477" fmla="*/ 880638 w 1591877"/>
                <a:gd name="connsiteY1477" fmla="*/ 38828 h 755236"/>
                <a:gd name="connsiteX1478" fmla="*/ 880932 w 1591877"/>
                <a:gd name="connsiteY1478" fmla="*/ 39932 h 755236"/>
                <a:gd name="connsiteX1479" fmla="*/ 881229 w 1591877"/>
                <a:gd name="connsiteY1479" fmla="*/ 41203 h 755236"/>
                <a:gd name="connsiteX1480" fmla="*/ 881522 w 1591877"/>
                <a:gd name="connsiteY1480" fmla="*/ 42641 h 755236"/>
                <a:gd name="connsiteX1481" fmla="*/ 881816 w 1591877"/>
                <a:gd name="connsiteY1481" fmla="*/ 44245 h 755236"/>
                <a:gd name="connsiteX1482" fmla="*/ 882109 w 1591877"/>
                <a:gd name="connsiteY1482" fmla="*/ 46013 h 755236"/>
                <a:gd name="connsiteX1483" fmla="*/ 882402 w 1591877"/>
                <a:gd name="connsiteY1483" fmla="*/ 47944 h 755236"/>
                <a:gd name="connsiteX1484" fmla="*/ 882696 w 1591877"/>
                <a:gd name="connsiteY1484" fmla="*/ 50037 h 755236"/>
                <a:gd name="connsiteX1485" fmla="*/ 882989 w 1591877"/>
                <a:gd name="connsiteY1485" fmla="*/ 52292 h 755236"/>
                <a:gd name="connsiteX1486" fmla="*/ 883286 w 1591877"/>
                <a:gd name="connsiteY1486" fmla="*/ 54706 h 755236"/>
                <a:gd name="connsiteX1487" fmla="*/ 883580 w 1591877"/>
                <a:gd name="connsiteY1487" fmla="*/ 57277 h 755236"/>
                <a:gd name="connsiteX1488" fmla="*/ 883873 w 1591877"/>
                <a:gd name="connsiteY1488" fmla="*/ 60006 h 755236"/>
                <a:gd name="connsiteX1489" fmla="*/ 884167 w 1591877"/>
                <a:gd name="connsiteY1489" fmla="*/ 62889 h 755236"/>
                <a:gd name="connsiteX1490" fmla="*/ 884460 w 1591877"/>
                <a:gd name="connsiteY1490" fmla="*/ 65926 h 755236"/>
                <a:gd name="connsiteX1491" fmla="*/ 884754 w 1591877"/>
                <a:gd name="connsiteY1491" fmla="*/ 69115 h 755236"/>
                <a:gd name="connsiteX1492" fmla="*/ 885047 w 1591877"/>
                <a:gd name="connsiteY1492" fmla="*/ 72453 h 755236"/>
                <a:gd name="connsiteX1493" fmla="*/ 885340 w 1591877"/>
                <a:gd name="connsiteY1493" fmla="*/ 75939 h 755236"/>
                <a:gd name="connsiteX1494" fmla="*/ 885634 w 1591877"/>
                <a:gd name="connsiteY1494" fmla="*/ 79571 h 755236"/>
                <a:gd name="connsiteX1495" fmla="*/ 885931 w 1591877"/>
                <a:gd name="connsiteY1495" fmla="*/ 83347 h 755236"/>
                <a:gd name="connsiteX1496" fmla="*/ 886224 w 1591877"/>
                <a:gd name="connsiteY1496" fmla="*/ 87265 h 755236"/>
                <a:gd name="connsiteX1497" fmla="*/ 886518 w 1591877"/>
                <a:gd name="connsiteY1497" fmla="*/ 91322 h 755236"/>
                <a:gd name="connsiteX1498" fmla="*/ 886811 w 1591877"/>
                <a:gd name="connsiteY1498" fmla="*/ 95517 h 755236"/>
                <a:gd name="connsiteX1499" fmla="*/ 887105 w 1591877"/>
                <a:gd name="connsiteY1499" fmla="*/ 99847 h 755236"/>
                <a:gd name="connsiteX1500" fmla="*/ 887398 w 1591877"/>
                <a:gd name="connsiteY1500" fmla="*/ 104309 h 755236"/>
                <a:gd name="connsiteX1501" fmla="*/ 887692 w 1591877"/>
                <a:gd name="connsiteY1501" fmla="*/ 108902 h 755236"/>
                <a:gd name="connsiteX1502" fmla="*/ 887985 w 1591877"/>
                <a:gd name="connsiteY1502" fmla="*/ 113623 h 755236"/>
                <a:gd name="connsiteX1503" fmla="*/ 888282 w 1591877"/>
                <a:gd name="connsiteY1503" fmla="*/ 118469 h 755236"/>
                <a:gd name="connsiteX1504" fmla="*/ 888576 w 1591877"/>
                <a:gd name="connsiteY1504" fmla="*/ 123438 h 755236"/>
                <a:gd name="connsiteX1505" fmla="*/ 888869 w 1591877"/>
                <a:gd name="connsiteY1505" fmla="*/ 128527 h 755236"/>
                <a:gd name="connsiteX1506" fmla="*/ 889162 w 1591877"/>
                <a:gd name="connsiteY1506" fmla="*/ 133733 h 755236"/>
                <a:gd name="connsiteX1507" fmla="*/ 889456 w 1591877"/>
                <a:gd name="connsiteY1507" fmla="*/ 139054 h 755236"/>
                <a:gd name="connsiteX1508" fmla="*/ 889749 w 1591877"/>
                <a:gd name="connsiteY1508" fmla="*/ 144487 h 755236"/>
                <a:gd name="connsiteX1509" fmla="*/ 890043 w 1591877"/>
                <a:gd name="connsiteY1509" fmla="*/ 150028 h 755236"/>
                <a:gd name="connsiteX1510" fmla="*/ 890340 w 1591877"/>
                <a:gd name="connsiteY1510" fmla="*/ 155676 h 755236"/>
                <a:gd name="connsiteX1511" fmla="*/ 890633 w 1591877"/>
                <a:gd name="connsiteY1511" fmla="*/ 161425 h 755236"/>
                <a:gd name="connsiteX1512" fmla="*/ 890927 w 1591877"/>
                <a:gd name="connsiteY1512" fmla="*/ 167275 h 755236"/>
                <a:gd name="connsiteX1513" fmla="*/ 891220 w 1591877"/>
                <a:gd name="connsiteY1513" fmla="*/ 173222 h 755236"/>
                <a:gd name="connsiteX1514" fmla="*/ 891514 w 1591877"/>
                <a:gd name="connsiteY1514" fmla="*/ 179262 h 755236"/>
                <a:gd name="connsiteX1515" fmla="*/ 891807 w 1591877"/>
                <a:gd name="connsiteY1515" fmla="*/ 185394 h 755236"/>
                <a:gd name="connsiteX1516" fmla="*/ 892394 w 1591877"/>
                <a:gd name="connsiteY1516" fmla="*/ 197914 h 755236"/>
                <a:gd name="connsiteX1517" fmla="*/ 892984 w 1591877"/>
                <a:gd name="connsiteY1517" fmla="*/ 210757 h 755236"/>
                <a:gd name="connsiteX1518" fmla="*/ 893571 w 1591877"/>
                <a:gd name="connsiteY1518" fmla="*/ 223898 h 755236"/>
                <a:gd name="connsiteX1519" fmla="*/ 894158 w 1591877"/>
                <a:gd name="connsiteY1519" fmla="*/ 237309 h 755236"/>
                <a:gd name="connsiteX1520" fmla="*/ 894745 w 1591877"/>
                <a:gd name="connsiteY1520" fmla="*/ 250961 h 755236"/>
                <a:gd name="connsiteX1521" fmla="*/ 895336 w 1591877"/>
                <a:gd name="connsiteY1521" fmla="*/ 264826 h 755236"/>
                <a:gd name="connsiteX1522" fmla="*/ 895922 w 1591877"/>
                <a:gd name="connsiteY1522" fmla="*/ 278878 h 755236"/>
                <a:gd name="connsiteX1523" fmla="*/ 896509 w 1591877"/>
                <a:gd name="connsiteY1523" fmla="*/ 293087 h 755236"/>
                <a:gd name="connsiteX1524" fmla="*/ 897687 w 1591877"/>
                <a:gd name="connsiteY1524" fmla="*/ 321861 h 755236"/>
                <a:gd name="connsiteX1525" fmla="*/ 898860 w 1591877"/>
                <a:gd name="connsiteY1525" fmla="*/ 350914 h 755236"/>
                <a:gd name="connsiteX1526" fmla="*/ 900034 w 1591877"/>
                <a:gd name="connsiteY1526" fmla="*/ 380014 h 755236"/>
                <a:gd name="connsiteX1527" fmla="*/ 901212 w 1591877"/>
                <a:gd name="connsiteY1527" fmla="*/ 408931 h 755236"/>
                <a:gd name="connsiteX1528" fmla="*/ 902389 w 1591877"/>
                <a:gd name="connsiteY1528" fmla="*/ 437436 h 755236"/>
                <a:gd name="connsiteX1529" fmla="*/ 902976 w 1591877"/>
                <a:gd name="connsiteY1529" fmla="*/ 451464 h 755236"/>
                <a:gd name="connsiteX1530" fmla="*/ 903563 w 1591877"/>
                <a:gd name="connsiteY1530" fmla="*/ 465305 h 755236"/>
                <a:gd name="connsiteX1531" fmla="*/ 904150 w 1591877"/>
                <a:gd name="connsiteY1531" fmla="*/ 478932 h 755236"/>
                <a:gd name="connsiteX1532" fmla="*/ 904740 w 1591877"/>
                <a:gd name="connsiteY1532" fmla="*/ 492319 h 755236"/>
                <a:gd name="connsiteX1533" fmla="*/ 905327 w 1591877"/>
                <a:gd name="connsiteY1533" fmla="*/ 505440 h 755236"/>
                <a:gd name="connsiteX1534" fmla="*/ 905914 w 1591877"/>
                <a:gd name="connsiteY1534" fmla="*/ 518270 h 755236"/>
                <a:gd name="connsiteX1535" fmla="*/ 906457 w 1591877"/>
                <a:gd name="connsiteY1535" fmla="*/ 529841 h 755236"/>
                <a:gd name="connsiteX1536" fmla="*/ 907000 w 1591877"/>
                <a:gd name="connsiteY1536" fmla="*/ 541126 h 755236"/>
                <a:gd name="connsiteX1537" fmla="*/ 907542 w 1591877"/>
                <a:gd name="connsiteY1537" fmla="*/ 552102 h 755236"/>
                <a:gd name="connsiteX1538" fmla="*/ 907814 w 1591877"/>
                <a:gd name="connsiteY1538" fmla="*/ 557470 h 755236"/>
                <a:gd name="connsiteX1539" fmla="*/ 908085 w 1591877"/>
                <a:gd name="connsiteY1539" fmla="*/ 562754 h 755236"/>
                <a:gd name="connsiteX1540" fmla="*/ 908357 w 1591877"/>
                <a:gd name="connsiteY1540" fmla="*/ 567955 h 755236"/>
                <a:gd name="connsiteX1541" fmla="*/ 908628 w 1591877"/>
                <a:gd name="connsiteY1541" fmla="*/ 573068 h 755236"/>
                <a:gd name="connsiteX1542" fmla="*/ 908900 w 1591877"/>
                <a:gd name="connsiteY1542" fmla="*/ 578090 h 755236"/>
                <a:gd name="connsiteX1543" fmla="*/ 909171 w 1591877"/>
                <a:gd name="connsiteY1543" fmla="*/ 583023 h 755236"/>
                <a:gd name="connsiteX1544" fmla="*/ 909442 w 1591877"/>
                <a:gd name="connsiteY1544" fmla="*/ 587862 h 755236"/>
                <a:gd name="connsiteX1545" fmla="*/ 909714 w 1591877"/>
                <a:gd name="connsiteY1545" fmla="*/ 592607 h 755236"/>
                <a:gd name="connsiteX1546" fmla="*/ 909985 w 1591877"/>
                <a:gd name="connsiteY1546" fmla="*/ 597253 h 755236"/>
                <a:gd name="connsiteX1547" fmla="*/ 910257 w 1591877"/>
                <a:gd name="connsiteY1547" fmla="*/ 601802 h 755236"/>
                <a:gd name="connsiteX1548" fmla="*/ 910528 w 1591877"/>
                <a:gd name="connsiteY1548" fmla="*/ 606250 h 755236"/>
                <a:gd name="connsiteX1549" fmla="*/ 910800 w 1591877"/>
                <a:gd name="connsiteY1549" fmla="*/ 610596 h 755236"/>
                <a:gd name="connsiteX1550" fmla="*/ 911071 w 1591877"/>
                <a:gd name="connsiteY1550" fmla="*/ 614839 h 755236"/>
                <a:gd name="connsiteX1551" fmla="*/ 911342 w 1591877"/>
                <a:gd name="connsiteY1551" fmla="*/ 618974 h 755236"/>
                <a:gd name="connsiteX1552" fmla="*/ 911614 w 1591877"/>
                <a:gd name="connsiteY1552" fmla="*/ 623004 h 755236"/>
                <a:gd name="connsiteX1553" fmla="*/ 911885 w 1591877"/>
                <a:gd name="connsiteY1553" fmla="*/ 626925 h 755236"/>
                <a:gd name="connsiteX1554" fmla="*/ 912157 w 1591877"/>
                <a:gd name="connsiteY1554" fmla="*/ 630737 h 755236"/>
                <a:gd name="connsiteX1555" fmla="*/ 912428 w 1591877"/>
                <a:gd name="connsiteY1555" fmla="*/ 634436 h 755236"/>
                <a:gd name="connsiteX1556" fmla="*/ 912700 w 1591877"/>
                <a:gd name="connsiteY1556" fmla="*/ 638023 h 755236"/>
                <a:gd name="connsiteX1557" fmla="*/ 912971 w 1591877"/>
                <a:gd name="connsiteY1557" fmla="*/ 641495 h 755236"/>
                <a:gd name="connsiteX1558" fmla="*/ 913242 w 1591877"/>
                <a:gd name="connsiteY1558" fmla="*/ 644853 h 755236"/>
                <a:gd name="connsiteX1559" fmla="*/ 913514 w 1591877"/>
                <a:gd name="connsiteY1559" fmla="*/ 648092 h 755236"/>
                <a:gd name="connsiteX1560" fmla="*/ 913785 w 1591877"/>
                <a:gd name="connsiteY1560" fmla="*/ 651216 h 755236"/>
                <a:gd name="connsiteX1561" fmla="*/ 914057 w 1591877"/>
                <a:gd name="connsiteY1561" fmla="*/ 654220 h 755236"/>
                <a:gd name="connsiteX1562" fmla="*/ 914328 w 1591877"/>
                <a:gd name="connsiteY1562" fmla="*/ 657102 h 755236"/>
                <a:gd name="connsiteX1563" fmla="*/ 914600 w 1591877"/>
                <a:gd name="connsiteY1563" fmla="*/ 659865 h 755236"/>
                <a:gd name="connsiteX1564" fmla="*/ 914871 w 1591877"/>
                <a:gd name="connsiteY1564" fmla="*/ 662505 h 755236"/>
                <a:gd name="connsiteX1565" fmla="*/ 915142 w 1591877"/>
                <a:gd name="connsiteY1565" fmla="*/ 665024 h 755236"/>
                <a:gd name="connsiteX1566" fmla="*/ 915414 w 1591877"/>
                <a:gd name="connsiteY1566" fmla="*/ 667417 h 755236"/>
                <a:gd name="connsiteX1567" fmla="*/ 915685 w 1591877"/>
                <a:gd name="connsiteY1567" fmla="*/ 669688 h 755236"/>
                <a:gd name="connsiteX1568" fmla="*/ 915957 w 1591877"/>
                <a:gd name="connsiteY1568" fmla="*/ 671832 h 755236"/>
                <a:gd name="connsiteX1569" fmla="*/ 916228 w 1591877"/>
                <a:gd name="connsiteY1569" fmla="*/ 673851 h 755236"/>
                <a:gd name="connsiteX1570" fmla="*/ 916499 w 1591877"/>
                <a:gd name="connsiteY1570" fmla="*/ 675743 h 755236"/>
                <a:gd name="connsiteX1571" fmla="*/ 916771 w 1591877"/>
                <a:gd name="connsiteY1571" fmla="*/ 677506 h 755236"/>
                <a:gd name="connsiteX1572" fmla="*/ 917042 w 1591877"/>
                <a:gd name="connsiteY1572" fmla="*/ 679144 h 755236"/>
                <a:gd name="connsiteX1573" fmla="*/ 917314 w 1591877"/>
                <a:gd name="connsiteY1573" fmla="*/ 680653 h 755236"/>
                <a:gd name="connsiteX1574" fmla="*/ 917585 w 1591877"/>
                <a:gd name="connsiteY1574" fmla="*/ 682033 h 755236"/>
                <a:gd name="connsiteX1575" fmla="*/ 917857 w 1591877"/>
                <a:gd name="connsiteY1575" fmla="*/ 683286 h 755236"/>
                <a:gd name="connsiteX1576" fmla="*/ 918128 w 1591877"/>
                <a:gd name="connsiteY1576" fmla="*/ 684407 h 755236"/>
                <a:gd name="connsiteX1577" fmla="*/ 918399 w 1591877"/>
                <a:gd name="connsiteY1577" fmla="*/ 685400 h 755236"/>
                <a:gd name="connsiteX1578" fmla="*/ 918671 w 1591877"/>
                <a:gd name="connsiteY1578" fmla="*/ 686265 h 755236"/>
                <a:gd name="connsiteX1579" fmla="*/ 918942 w 1591877"/>
                <a:gd name="connsiteY1579" fmla="*/ 686999 h 755236"/>
                <a:gd name="connsiteX1580" fmla="*/ 919214 w 1591877"/>
                <a:gd name="connsiteY1580" fmla="*/ 687602 h 755236"/>
                <a:gd name="connsiteX1581" fmla="*/ 919349 w 1591877"/>
                <a:gd name="connsiteY1581" fmla="*/ 687855 h 755236"/>
                <a:gd name="connsiteX1582" fmla="*/ 919485 w 1591877"/>
                <a:gd name="connsiteY1582" fmla="*/ 688077 h 755236"/>
                <a:gd name="connsiteX1583" fmla="*/ 919621 w 1591877"/>
                <a:gd name="connsiteY1583" fmla="*/ 688267 h 755236"/>
                <a:gd name="connsiteX1584" fmla="*/ 919687 w 1591877"/>
                <a:gd name="connsiteY1584" fmla="*/ 688348 h 755236"/>
                <a:gd name="connsiteX1585" fmla="*/ 919757 w 1591877"/>
                <a:gd name="connsiteY1585" fmla="*/ 688421 h 755236"/>
                <a:gd name="connsiteX1586" fmla="*/ 919823 w 1591877"/>
                <a:gd name="connsiteY1586" fmla="*/ 688487 h 755236"/>
                <a:gd name="connsiteX1587" fmla="*/ 919892 w 1591877"/>
                <a:gd name="connsiteY1587" fmla="*/ 688546 h 755236"/>
                <a:gd name="connsiteX1588" fmla="*/ 919958 w 1591877"/>
                <a:gd name="connsiteY1588" fmla="*/ 688595 h 755236"/>
                <a:gd name="connsiteX1589" fmla="*/ 920028 w 1591877"/>
                <a:gd name="connsiteY1589" fmla="*/ 688637 h 755236"/>
                <a:gd name="connsiteX1590" fmla="*/ 920094 w 1591877"/>
                <a:gd name="connsiteY1590" fmla="*/ 688670 h 755236"/>
                <a:gd name="connsiteX1591" fmla="*/ 920164 w 1591877"/>
                <a:gd name="connsiteY1591" fmla="*/ 688696 h 755236"/>
                <a:gd name="connsiteX1592" fmla="*/ 920230 w 1591877"/>
                <a:gd name="connsiteY1592" fmla="*/ 688714 h 755236"/>
                <a:gd name="connsiteX1593" fmla="*/ 920299 w 1591877"/>
                <a:gd name="connsiteY1593" fmla="*/ 688723 h 755236"/>
                <a:gd name="connsiteX1594" fmla="*/ 920365 w 1591877"/>
                <a:gd name="connsiteY1594" fmla="*/ 688725 h 755236"/>
                <a:gd name="connsiteX1595" fmla="*/ 920435 w 1591877"/>
                <a:gd name="connsiteY1595" fmla="*/ 688716 h 755236"/>
                <a:gd name="connsiteX1596" fmla="*/ 920501 w 1591877"/>
                <a:gd name="connsiteY1596" fmla="*/ 688703 h 755236"/>
                <a:gd name="connsiteX1597" fmla="*/ 920571 w 1591877"/>
                <a:gd name="connsiteY1597" fmla="*/ 688679 h 755236"/>
                <a:gd name="connsiteX1598" fmla="*/ 920637 w 1591877"/>
                <a:gd name="connsiteY1598" fmla="*/ 688648 h 755236"/>
                <a:gd name="connsiteX1599" fmla="*/ 920707 w 1591877"/>
                <a:gd name="connsiteY1599" fmla="*/ 688608 h 755236"/>
                <a:gd name="connsiteX1600" fmla="*/ 920773 w 1591877"/>
                <a:gd name="connsiteY1600" fmla="*/ 688562 h 755236"/>
                <a:gd name="connsiteX1601" fmla="*/ 920842 w 1591877"/>
                <a:gd name="connsiteY1601" fmla="*/ 688507 h 755236"/>
                <a:gd name="connsiteX1602" fmla="*/ 920908 w 1591877"/>
                <a:gd name="connsiteY1602" fmla="*/ 688443 h 755236"/>
                <a:gd name="connsiteX1603" fmla="*/ 920978 w 1591877"/>
                <a:gd name="connsiteY1603" fmla="*/ 688372 h 755236"/>
                <a:gd name="connsiteX1604" fmla="*/ 921044 w 1591877"/>
                <a:gd name="connsiteY1604" fmla="*/ 688293 h 755236"/>
                <a:gd name="connsiteX1605" fmla="*/ 921114 w 1591877"/>
                <a:gd name="connsiteY1605" fmla="*/ 688205 h 755236"/>
                <a:gd name="connsiteX1606" fmla="*/ 921249 w 1591877"/>
                <a:gd name="connsiteY1606" fmla="*/ 688007 h 755236"/>
                <a:gd name="connsiteX1607" fmla="*/ 921385 w 1591877"/>
                <a:gd name="connsiteY1607" fmla="*/ 687776 h 755236"/>
                <a:gd name="connsiteX1608" fmla="*/ 921657 w 1591877"/>
                <a:gd name="connsiteY1608" fmla="*/ 687219 h 755236"/>
                <a:gd name="connsiteX1609" fmla="*/ 921928 w 1591877"/>
                <a:gd name="connsiteY1609" fmla="*/ 686534 h 755236"/>
                <a:gd name="connsiteX1610" fmla="*/ 922199 w 1591877"/>
                <a:gd name="connsiteY1610" fmla="*/ 685721 h 755236"/>
                <a:gd name="connsiteX1611" fmla="*/ 922471 w 1591877"/>
                <a:gd name="connsiteY1611" fmla="*/ 684783 h 755236"/>
                <a:gd name="connsiteX1612" fmla="*/ 922742 w 1591877"/>
                <a:gd name="connsiteY1612" fmla="*/ 683720 h 755236"/>
                <a:gd name="connsiteX1613" fmla="*/ 923014 w 1591877"/>
                <a:gd name="connsiteY1613" fmla="*/ 682533 h 755236"/>
                <a:gd name="connsiteX1614" fmla="*/ 923285 w 1591877"/>
                <a:gd name="connsiteY1614" fmla="*/ 681219 h 755236"/>
                <a:gd name="connsiteX1615" fmla="*/ 923557 w 1591877"/>
                <a:gd name="connsiteY1615" fmla="*/ 679783 h 755236"/>
                <a:gd name="connsiteX1616" fmla="*/ 923828 w 1591877"/>
                <a:gd name="connsiteY1616" fmla="*/ 678226 h 755236"/>
                <a:gd name="connsiteX1617" fmla="*/ 924099 w 1591877"/>
                <a:gd name="connsiteY1617" fmla="*/ 676546 h 755236"/>
                <a:gd name="connsiteX1618" fmla="*/ 924371 w 1591877"/>
                <a:gd name="connsiteY1618" fmla="*/ 674745 h 755236"/>
                <a:gd name="connsiteX1619" fmla="*/ 924642 w 1591877"/>
                <a:gd name="connsiteY1619" fmla="*/ 672825 h 755236"/>
                <a:gd name="connsiteX1620" fmla="*/ 924914 w 1591877"/>
                <a:gd name="connsiteY1620" fmla="*/ 670786 h 755236"/>
                <a:gd name="connsiteX1621" fmla="*/ 925185 w 1591877"/>
                <a:gd name="connsiteY1621" fmla="*/ 668628 h 755236"/>
                <a:gd name="connsiteX1622" fmla="*/ 925457 w 1591877"/>
                <a:gd name="connsiteY1622" fmla="*/ 666356 h 755236"/>
                <a:gd name="connsiteX1623" fmla="*/ 925728 w 1591877"/>
                <a:gd name="connsiteY1623" fmla="*/ 663969 h 755236"/>
                <a:gd name="connsiteX1624" fmla="*/ 925999 w 1591877"/>
                <a:gd name="connsiteY1624" fmla="*/ 661468 h 755236"/>
                <a:gd name="connsiteX1625" fmla="*/ 926271 w 1591877"/>
                <a:gd name="connsiteY1625" fmla="*/ 658852 h 755236"/>
                <a:gd name="connsiteX1626" fmla="*/ 926542 w 1591877"/>
                <a:gd name="connsiteY1626" fmla="*/ 656126 h 755236"/>
                <a:gd name="connsiteX1627" fmla="*/ 926814 w 1591877"/>
                <a:gd name="connsiteY1627" fmla="*/ 653290 h 755236"/>
                <a:gd name="connsiteX1628" fmla="*/ 927085 w 1591877"/>
                <a:gd name="connsiteY1628" fmla="*/ 650346 h 755236"/>
                <a:gd name="connsiteX1629" fmla="*/ 927357 w 1591877"/>
                <a:gd name="connsiteY1629" fmla="*/ 647297 h 755236"/>
                <a:gd name="connsiteX1630" fmla="*/ 927628 w 1591877"/>
                <a:gd name="connsiteY1630" fmla="*/ 644139 h 755236"/>
                <a:gd name="connsiteX1631" fmla="*/ 927899 w 1591877"/>
                <a:gd name="connsiteY1631" fmla="*/ 640878 h 755236"/>
                <a:gd name="connsiteX1632" fmla="*/ 928171 w 1591877"/>
                <a:gd name="connsiteY1632" fmla="*/ 637516 h 755236"/>
                <a:gd name="connsiteX1633" fmla="*/ 928442 w 1591877"/>
                <a:gd name="connsiteY1633" fmla="*/ 634053 h 755236"/>
                <a:gd name="connsiteX1634" fmla="*/ 928714 w 1591877"/>
                <a:gd name="connsiteY1634" fmla="*/ 630490 h 755236"/>
                <a:gd name="connsiteX1635" fmla="*/ 928985 w 1591877"/>
                <a:gd name="connsiteY1635" fmla="*/ 626831 h 755236"/>
                <a:gd name="connsiteX1636" fmla="*/ 929256 w 1591877"/>
                <a:gd name="connsiteY1636" fmla="*/ 623076 h 755236"/>
                <a:gd name="connsiteX1637" fmla="*/ 929528 w 1591877"/>
                <a:gd name="connsiteY1637" fmla="*/ 619225 h 755236"/>
                <a:gd name="connsiteX1638" fmla="*/ 929799 w 1591877"/>
                <a:gd name="connsiteY1638" fmla="*/ 615286 h 755236"/>
                <a:gd name="connsiteX1639" fmla="*/ 930071 w 1591877"/>
                <a:gd name="connsiteY1639" fmla="*/ 611255 h 755236"/>
                <a:gd name="connsiteX1640" fmla="*/ 930342 w 1591877"/>
                <a:gd name="connsiteY1640" fmla="*/ 607135 h 755236"/>
                <a:gd name="connsiteX1641" fmla="*/ 930614 w 1591877"/>
                <a:gd name="connsiteY1641" fmla="*/ 602930 h 755236"/>
                <a:gd name="connsiteX1642" fmla="*/ 930885 w 1591877"/>
                <a:gd name="connsiteY1642" fmla="*/ 598640 h 755236"/>
                <a:gd name="connsiteX1643" fmla="*/ 931156 w 1591877"/>
                <a:gd name="connsiteY1643" fmla="*/ 594270 h 755236"/>
                <a:gd name="connsiteX1644" fmla="*/ 931428 w 1591877"/>
                <a:gd name="connsiteY1644" fmla="*/ 589817 h 755236"/>
                <a:gd name="connsiteX1645" fmla="*/ 931971 w 1591877"/>
                <a:gd name="connsiteY1645" fmla="*/ 580680 h 755236"/>
                <a:gd name="connsiteX1646" fmla="*/ 932514 w 1591877"/>
                <a:gd name="connsiteY1646" fmla="*/ 571247 h 755236"/>
                <a:gd name="connsiteX1647" fmla="*/ 933056 w 1591877"/>
                <a:gd name="connsiteY1647" fmla="*/ 561537 h 755236"/>
                <a:gd name="connsiteX1648" fmla="*/ 933599 w 1591877"/>
                <a:gd name="connsiteY1648" fmla="*/ 551565 h 755236"/>
                <a:gd name="connsiteX1649" fmla="*/ 934142 w 1591877"/>
                <a:gd name="connsiteY1649" fmla="*/ 541350 h 755236"/>
                <a:gd name="connsiteX1650" fmla="*/ 934685 w 1591877"/>
                <a:gd name="connsiteY1650" fmla="*/ 530911 h 755236"/>
                <a:gd name="connsiteX1651" fmla="*/ 935228 w 1591877"/>
                <a:gd name="connsiteY1651" fmla="*/ 520267 h 755236"/>
                <a:gd name="connsiteX1652" fmla="*/ 935771 w 1591877"/>
                <a:gd name="connsiteY1652" fmla="*/ 509437 h 755236"/>
                <a:gd name="connsiteX1653" fmla="*/ 936314 w 1591877"/>
                <a:gd name="connsiteY1653" fmla="*/ 498436 h 755236"/>
                <a:gd name="connsiteX1654" fmla="*/ 937399 w 1591877"/>
                <a:gd name="connsiteY1654" fmla="*/ 476015 h 755236"/>
                <a:gd name="connsiteX1655" fmla="*/ 938485 w 1591877"/>
                <a:gd name="connsiteY1655" fmla="*/ 453157 h 755236"/>
                <a:gd name="connsiteX1656" fmla="*/ 940656 w 1591877"/>
                <a:gd name="connsiteY1656" fmla="*/ 406775 h 755236"/>
                <a:gd name="connsiteX1657" fmla="*/ 941878 w 1591877"/>
                <a:gd name="connsiteY1657" fmla="*/ 380679 h 755236"/>
                <a:gd name="connsiteX1658" fmla="*/ 943096 w 1591877"/>
                <a:gd name="connsiteY1658" fmla="*/ 354860 h 755236"/>
                <a:gd name="connsiteX1659" fmla="*/ 944317 w 1591877"/>
                <a:gd name="connsiteY1659" fmla="*/ 329536 h 755236"/>
                <a:gd name="connsiteX1660" fmla="*/ 944929 w 1591877"/>
                <a:gd name="connsiteY1660" fmla="*/ 317127 h 755236"/>
                <a:gd name="connsiteX1661" fmla="*/ 945538 w 1591877"/>
                <a:gd name="connsiteY1661" fmla="*/ 304919 h 755236"/>
                <a:gd name="connsiteX1662" fmla="*/ 946151 w 1591877"/>
                <a:gd name="connsiteY1662" fmla="*/ 292939 h 755236"/>
                <a:gd name="connsiteX1663" fmla="*/ 946760 w 1591877"/>
                <a:gd name="connsiteY1663" fmla="*/ 281214 h 755236"/>
                <a:gd name="connsiteX1664" fmla="*/ 947372 w 1591877"/>
                <a:gd name="connsiteY1664" fmla="*/ 269762 h 755236"/>
                <a:gd name="connsiteX1665" fmla="*/ 947981 w 1591877"/>
                <a:gd name="connsiteY1665" fmla="*/ 258612 h 755236"/>
                <a:gd name="connsiteX1666" fmla="*/ 948594 w 1591877"/>
                <a:gd name="connsiteY1666" fmla="*/ 247786 h 755236"/>
                <a:gd name="connsiteX1667" fmla="*/ 949203 w 1591877"/>
                <a:gd name="connsiteY1667" fmla="*/ 237300 h 755236"/>
                <a:gd name="connsiteX1668" fmla="*/ 949507 w 1591877"/>
                <a:gd name="connsiteY1668" fmla="*/ 232192 h 755236"/>
                <a:gd name="connsiteX1669" fmla="*/ 949815 w 1591877"/>
                <a:gd name="connsiteY1669" fmla="*/ 227179 h 755236"/>
                <a:gd name="connsiteX1670" fmla="*/ 950120 w 1591877"/>
                <a:gd name="connsiteY1670" fmla="*/ 222262 h 755236"/>
                <a:gd name="connsiteX1671" fmla="*/ 950424 w 1591877"/>
                <a:gd name="connsiteY1671" fmla="*/ 217444 h 755236"/>
                <a:gd name="connsiteX1672" fmla="*/ 950728 w 1591877"/>
                <a:gd name="connsiteY1672" fmla="*/ 212726 h 755236"/>
                <a:gd name="connsiteX1673" fmla="*/ 951037 w 1591877"/>
                <a:gd name="connsiteY1673" fmla="*/ 208111 h 755236"/>
                <a:gd name="connsiteX1674" fmla="*/ 951341 w 1591877"/>
                <a:gd name="connsiteY1674" fmla="*/ 203601 h 755236"/>
                <a:gd name="connsiteX1675" fmla="*/ 951645 w 1591877"/>
                <a:gd name="connsiteY1675" fmla="*/ 199197 h 755236"/>
                <a:gd name="connsiteX1676" fmla="*/ 951950 w 1591877"/>
                <a:gd name="connsiteY1676" fmla="*/ 194906 h 755236"/>
                <a:gd name="connsiteX1677" fmla="*/ 952254 w 1591877"/>
                <a:gd name="connsiteY1677" fmla="*/ 190725 h 755236"/>
                <a:gd name="connsiteX1678" fmla="*/ 952562 w 1591877"/>
                <a:gd name="connsiteY1678" fmla="*/ 186658 h 755236"/>
                <a:gd name="connsiteX1679" fmla="*/ 952867 w 1591877"/>
                <a:gd name="connsiteY1679" fmla="*/ 182706 h 755236"/>
                <a:gd name="connsiteX1680" fmla="*/ 953171 w 1591877"/>
                <a:gd name="connsiteY1680" fmla="*/ 178870 h 755236"/>
                <a:gd name="connsiteX1681" fmla="*/ 953479 w 1591877"/>
                <a:gd name="connsiteY1681" fmla="*/ 175153 h 755236"/>
                <a:gd name="connsiteX1682" fmla="*/ 953784 w 1591877"/>
                <a:gd name="connsiteY1682" fmla="*/ 171558 h 755236"/>
                <a:gd name="connsiteX1683" fmla="*/ 954088 w 1591877"/>
                <a:gd name="connsiteY1683" fmla="*/ 168085 h 755236"/>
                <a:gd name="connsiteX1684" fmla="*/ 954393 w 1591877"/>
                <a:gd name="connsiteY1684" fmla="*/ 164734 h 755236"/>
                <a:gd name="connsiteX1685" fmla="*/ 954697 w 1591877"/>
                <a:gd name="connsiteY1685" fmla="*/ 161510 h 755236"/>
                <a:gd name="connsiteX1686" fmla="*/ 955005 w 1591877"/>
                <a:gd name="connsiteY1686" fmla="*/ 158412 h 755236"/>
                <a:gd name="connsiteX1687" fmla="*/ 955310 w 1591877"/>
                <a:gd name="connsiteY1687" fmla="*/ 155442 h 755236"/>
                <a:gd name="connsiteX1688" fmla="*/ 955614 w 1591877"/>
                <a:gd name="connsiteY1688" fmla="*/ 152602 h 755236"/>
                <a:gd name="connsiteX1689" fmla="*/ 955919 w 1591877"/>
                <a:gd name="connsiteY1689" fmla="*/ 149892 h 755236"/>
                <a:gd name="connsiteX1690" fmla="*/ 956227 w 1591877"/>
                <a:gd name="connsiteY1690" fmla="*/ 147313 h 755236"/>
                <a:gd name="connsiteX1691" fmla="*/ 956531 w 1591877"/>
                <a:gd name="connsiteY1691" fmla="*/ 144867 h 755236"/>
                <a:gd name="connsiteX1692" fmla="*/ 956836 w 1591877"/>
                <a:gd name="connsiteY1692" fmla="*/ 142554 h 755236"/>
                <a:gd name="connsiteX1693" fmla="*/ 957140 w 1591877"/>
                <a:gd name="connsiteY1693" fmla="*/ 140376 h 755236"/>
                <a:gd name="connsiteX1694" fmla="*/ 957448 w 1591877"/>
                <a:gd name="connsiteY1694" fmla="*/ 138332 h 755236"/>
                <a:gd name="connsiteX1695" fmla="*/ 957753 w 1591877"/>
                <a:gd name="connsiteY1695" fmla="*/ 136425 h 755236"/>
                <a:gd name="connsiteX1696" fmla="*/ 958057 w 1591877"/>
                <a:gd name="connsiteY1696" fmla="*/ 134654 h 755236"/>
                <a:gd name="connsiteX1697" fmla="*/ 958361 w 1591877"/>
                <a:gd name="connsiteY1697" fmla="*/ 133020 h 755236"/>
                <a:gd name="connsiteX1698" fmla="*/ 958670 w 1591877"/>
                <a:gd name="connsiteY1698" fmla="*/ 131524 h 755236"/>
                <a:gd name="connsiteX1699" fmla="*/ 958974 w 1591877"/>
                <a:gd name="connsiteY1699" fmla="*/ 130165 h 755236"/>
                <a:gd name="connsiteX1700" fmla="*/ 959278 w 1591877"/>
                <a:gd name="connsiteY1700" fmla="*/ 128945 h 755236"/>
                <a:gd name="connsiteX1701" fmla="*/ 959583 w 1591877"/>
                <a:gd name="connsiteY1701" fmla="*/ 127864 h 755236"/>
                <a:gd name="connsiteX1702" fmla="*/ 959887 w 1591877"/>
                <a:gd name="connsiteY1702" fmla="*/ 126921 h 755236"/>
                <a:gd name="connsiteX1703" fmla="*/ 960195 w 1591877"/>
                <a:gd name="connsiteY1703" fmla="*/ 126118 h 755236"/>
                <a:gd name="connsiteX1704" fmla="*/ 960500 w 1591877"/>
                <a:gd name="connsiteY1704" fmla="*/ 125453 h 755236"/>
                <a:gd name="connsiteX1705" fmla="*/ 960650 w 1591877"/>
                <a:gd name="connsiteY1705" fmla="*/ 125173 h 755236"/>
                <a:gd name="connsiteX1706" fmla="*/ 960804 w 1591877"/>
                <a:gd name="connsiteY1706" fmla="*/ 124927 h 755236"/>
                <a:gd name="connsiteX1707" fmla="*/ 960958 w 1591877"/>
                <a:gd name="connsiteY1707" fmla="*/ 124716 h 755236"/>
                <a:gd name="connsiteX1708" fmla="*/ 961035 w 1591877"/>
                <a:gd name="connsiteY1708" fmla="*/ 124624 h 755236"/>
                <a:gd name="connsiteX1709" fmla="*/ 961109 w 1591877"/>
                <a:gd name="connsiteY1709" fmla="*/ 124540 h 755236"/>
                <a:gd name="connsiteX1710" fmla="*/ 961186 w 1591877"/>
                <a:gd name="connsiteY1710" fmla="*/ 124465 h 755236"/>
                <a:gd name="connsiteX1711" fmla="*/ 961263 w 1591877"/>
                <a:gd name="connsiteY1711" fmla="*/ 124398 h 755236"/>
                <a:gd name="connsiteX1712" fmla="*/ 961340 w 1591877"/>
                <a:gd name="connsiteY1712" fmla="*/ 124341 h 755236"/>
                <a:gd name="connsiteX1713" fmla="*/ 961417 w 1591877"/>
                <a:gd name="connsiteY1713" fmla="*/ 124291 h 755236"/>
                <a:gd name="connsiteX1714" fmla="*/ 961490 w 1591877"/>
                <a:gd name="connsiteY1714" fmla="*/ 124251 h 755236"/>
                <a:gd name="connsiteX1715" fmla="*/ 961567 w 1591877"/>
                <a:gd name="connsiteY1715" fmla="*/ 124219 h 755236"/>
                <a:gd name="connsiteX1716" fmla="*/ 961644 w 1591877"/>
                <a:gd name="connsiteY1716" fmla="*/ 124196 h 755236"/>
                <a:gd name="connsiteX1717" fmla="*/ 961721 w 1591877"/>
                <a:gd name="connsiteY1717" fmla="*/ 124181 h 755236"/>
                <a:gd name="connsiteX1718" fmla="*/ 961798 w 1591877"/>
                <a:gd name="connsiteY1718" fmla="*/ 124175 h 755236"/>
                <a:gd name="connsiteX1719" fmla="*/ 961872 w 1591877"/>
                <a:gd name="connsiteY1719" fmla="*/ 124178 h 755236"/>
                <a:gd name="connsiteX1720" fmla="*/ 961949 w 1591877"/>
                <a:gd name="connsiteY1720" fmla="*/ 124189 h 755236"/>
                <a:gd name="connsiteX1721" fmla="*/ 962026 w 1591877"/>
                <a:gd name="connsiteY1721" fmla="*/ 124209 h 755236"/>
                <a:gd name="connsiteX1722" fmla="*/ 962103 w 1591877"/>
                <a:gd name="connsiteY1722" fmla="*/ 124238 h 755236"/>
                <a:gd name="connsiteX1723" fmla="*/ 962180 w 1591877"/>
                <a:gd name="connsiteY1723" fmla="*/ 124275 h 755236"/>
                <a:gd name="connsiteX1724" fmla="*/ 962257 w 1591877"/>
                <a:gd name="connsiteY1724" fmla="*/ 124321 h 755236"/>
                <a:gd name="connsiteX1725" fmla="*/ 962330 w 1591877"/>
                <a:gd name="connsiteY1725" fmla="*/ 124375 h 755236"/>
                <a:gd name="connsiteX1726" fmla="*/ 962407 w 1591877"/>
                <a:gd name="connsiteY1726" fmla="*/ 124438 h 755236"/>
                <a:gd name="connsiteX1727" fmla="*/ 962484 w 1591877"/>
                <a:gd name="connsiteY1727" fmla="*/ 124509 h 755236"/>
                <a:gd name="connsiteX1728" fmla="*/ 962561 w 1591877"/>
                <a:gd name="connsiteY1728" fmla="*/ 124589 h 755236"/>
                <a:gd name="connsiteX1729" fmla="*/ 962638 w 1591877"/>
                <a:gd name="connsiteY1729" fmla="*/ 124678 h 755236"/>
                <a:gd name="connsiteX1730" fmla="*/ 962789 w 1591877"/>
                <a:gd name="connsiteY1730" fmla="*/ 124880 h 755236"/>
                <a:gd name="connsiteX1731" fmla="*/ 962943 w 1591877"/>
                <a:gd name="connsiteY1731" fmla="*/ 125117 h 755236"/>
                <a:gd name="connsiteX1732" fmla="*/ 963247 w 1591877"/>
                <a:gd name="connsiteY1732" fmla="*/ 125692 h 755236"/>
                <a:gd name="connsiteX1733" fmla="*/ 963551 w 1591877"/>
                <a:gd name="connsiteY1733" fmla="*/ 126403 h 755236"/>
                <a:gd name="connsiteX1734" fmla="*/ 963856 w 1591877"/>
                <a:gd name="connsiteY1734" fmla="*/ 127247 h 755236"/>
                <a:gd name="connsiteX1735" fmla="*/ 964164 w 1591877"/>
                <a:gd name="connsiteY1735" fmla="*/ 128226 h 755236"/>
                <a:gd name="connsiteX1736" fmla="*/ 964468 w 1591877"/>
                <a:gd name="connsiteY1736" fmla="*/ 129337 h 755236"/>
                <a:gd name="connsiteX1737" fmla="*/ 964773 w 1591877"/>
                <a:gd name="connsiteY1737" fmla="*/ 130580 h 755236"/>
                <a:gd name="connsiteX1738" fmla="*/ 965077 w 1591877"/>
                <a:gd name="connsiteY1738" fmla="*/ 131954 h 755236"/>
                <a:gd name="connsiteX1739" fmla="*/ 965385 w 1591877"/>
                <a:gd name="connsiteY1739" fmla="*/ 133457 h 755236"/>
                <a:gd name="connsiteX1740" fmla="*/ 965690 w 1591877"/>
                <a:gd name="connsiteY1740" fmla="*/ 135089 h 755236"/>
                <a:gd name="connsiteX1741" fmla="*/ 965994 w 1591877"/>
                <a:gd name="connsiteY1741" fmla="*/ 136847 h 755236"/>
                <a:gd name="connsiteX1742" fmla="*/ 966299 w 1591877"/>
                <a:gd name="connsiteY1742" fmla="*/ 138732 h 755236"/>
                <a:gd name="connsiteX1743" fmla="*/ 966607 w 1591877"/>
                <a:gd name="connsiteY1743" fmla="*/ 140741 h 755236"/>
                <a:gd name="connsiteX1744" fmla="*/ 966911 w 1591877"/>
                <a:gd name="connsiteY1744" fmla="*/ 142872 h 755236"/>
                <a:gd name="connsiteX1745" fmla="*/ 967216 w 1591877"/>
                <a:gd name="connsiteY1745" fmla="*/ 145126 h 755236"/>
                <a:gd name="connsiteX1746" fmla="*/ 967520 w 1591877"/>
                <a:gd name="connsiteY1746" fmla="*/ 147499 h 755236"/>
                <a:gd name="connsiteX1747" fmla="*/ 967825 w 1591877"/>
                <a:gd name="connsiteY1747" fmla="*/ 149990 h 755236"/>
                <a:gd name="connsiteX1748" fmla="*/ 968133 w 1591877"/>
                <a:gd name="connsiteY1748" fmla="*/ 152597 h 755236"/>
                <a:gd name="connsiteX1749" fmla="*/ 968437 w 1591877"/>
                <a:gd name="connsiteY1749" fmla="*/ 155321 h 755236"/>
                <a:gd name="connsiteX1750" fmla="*/ 968742 w 1591877"/>
                <a:gd name="connsiteY1750" fmla="*/ 158157 h 755236"/>
                <a:gd name="connsiteX1751" fmla="*/ 969046 w 1591877"/>
                <a:gd name="connsiteY1751" fmla="*/ 161103 h 755236"/>
                <a:gd name="connsiteX1752" fmla="*/ 969354 w 1591877"/>
                <a:gd name="connsiteY1752" fmla="*/ 164159 h 755236"/>
                <a:gd name="connsiteX1753" fmla="*/ 969659 w 1591877"/>
                <a:gd name="connsiteY1753" fmla="*/ 167323 h 755236"/>
                <a:gd name="connsiteX1754" fmla="*/ 969963 w 1591877"/>
                <a:gd name="connsiteY1754" fmla="*/ 170591 h 755236"/>
                <a:gd name="connsiteX1755" fmla="*/ 970268 w 1591877"/>
                <a:gd name="connsiteY1755" fmla="*/ 173962 h 755236"/>
                <a:gd name="connsiteX1756" fmla="*/ 970576 w 1591877"/>
                <a:gd name="connsiteY1756" fmla="*/ 177434 h 755236"/>
                <a:gd name="connsiteX1757" fmla="*/ 970880 w 1591877"/>
                <a:gd name="connsiteY1757" fmla="*/ 181006 h 755236"/>
                <a:gd name="connsiteX1758" fmla="*/ 971185 w 1591877"/>
                <a:gd name="connsiteY1758" fmla="*/ 184674 h 755236"/>
                <a:gd name="connsiteX1759" fmla="*/ 971489 w 1591877"/>
                <a:gd name="connsiteY1759" fmla="*/ 188437 h 755236"/>
                <a:gd name="connsiteX1760" fmla="*/ 971797 w 1591877"/>
                <a:gd name="connsiteY1760" fmla="*/ 192290 h 755236"/>
                <a:gd name="connsiteX1761" fmla="*/ 972406 w 1591877"/>
                <a:gd name="connsiteY1761" fmla="*/ 200268 h 755236"/>
                <a:gd name="connsiteX1762" fmla="*/ 973018 w 1591877"/>
                <a:gd name="connsiteY1762" fmla="*/ 208582 h 755236"/>
                <a:gd name="connsiteX1763" fmla="*/ 973627 w 1591877"/>
                <a:gd name="connsiteY1763" fmla="*/ 217215 h 755236"/>
                <a:gd name="connsiteX1764" fmla="*/ 974240 w 1591877"/>
                <a:gd name="connsiteY1764" fmla="*/ 226148 h 755236"/>
                <a:gd name="connsiteX1765" fmla="*/ 974849 w 1591877"/>
                <a:gd name="connsiteY1765" fmla="*/ 235358 h 755236"/>
                <a:gd name="connsiteX1766" fmla="*/ 975461 w 1591877"/>
                <a:gd name="connsiteY1766" fmla="*/ 244824 h 755236"/>
                <a:gd name="connsiteX1767" fmla="*/ 976070 w 1591877"/>
                <a:gd name="connsiteY1767" fmla="*/ 254526 h 755236"/>
                <a:gd name="connsiteX1768" fmla="*/ 976679 w 1591877"/>
                <a:gd name="connsiteY1768" fmla="*/ 264438 h 755236"/>
                <a:gd name="connsiteX1769" fmla="*/ 977292 w 1591877"/>
                <a:gd name="connsiteY1769" fmla="*/ 274540 h 755236"/>
                <a:gd name="connsiteX1770" fmla="*/ 978513 w 1591877"/>
                <a:gd name="connsiteY1770" fmla="*/ 295218 h 755236"/>
                <a:gd name="connsiteX1771" fmla="*/ 979734 w 1591877"/>
                <a:gd name="connsiteY1771" fmla="*/ 316378 h 755236"/>
                <a:gd name="connsiteX1772" fmla="*/ 981814 w 1591877"/>
                <a:gd name="connsiteY1772" fmla="*/ 352984 h 755236"/>
                <a:gd name="connsiteX1773" fmla="*/ 983894 w 1591877"/>
                <a:gd name="connsiteY1773" fmla="*/ 389513 h 755236"/>
                <a:gd name="connsiteX1774" fmla="*/ 984932 w 1591877"/>
                <a:gd name="connsiteY1774" fmla="*/ 407464 h 755236"/>
                <a:gd name="connsiteX1775" fmla="*/ 985974 w 1591877"/>
                <a:gd name="connsiteY1775" fmla="*/ 425061 h 755236"/>
                <a:gd name="connsiteX1776" fmla="*/ 987015 w 1591877"/>
                <a:gd name="connsiteY1776" fmla="*/ 442196 h 755236"/>
                <a:gd name="connsiteX1777" fmla="*/ 987532 w 1591877"/>
                <a:gd name="connsiteY1777" fmla="*/ 450559 h 755236"/>
                <a:gd name="connsiteX1778" fmla="*/ 988053 w 1591877"/>
                <a:gd name="connsiteY1778" fmla="*/ 458770 h 755236"/>
                <a:gd name="connsiteX1779" fmla="*/ 988574 w 1591877"/>
                <a:gd name="connsiteY1779" fmla="*/ 466815 h 755236"/>
                <a:gd name="connsiteX1780" fmla="*/ 989095 w 1591877"/>
                <a:gd name="connsiteY1780" fmla="*/ 474685 h 755236"/>
                <a:gd name="connsiteX1781" fmla="*/ 989612 w 1591877"/>
                <a:gd name="connsiteY1781" fmla="*/ 482365 h 755236"/>
                <a:gd name="connsiteX1782" fmla="*/ 990133 w 1591877"/>
                <a:gd name="connsiteY1782" fmla="*/ 489849 h 755236"/>
                <a:gd name="connsiteX1783" fmla="*/ 990654 w 1591877"/>
                <a:gd name="connsiteY1783" fmla="*/ 497122 h 755236"/>
                <a:gd name="connsiteX1784" fmla="*/ 991175 w 1591877"/>
                <a:gd name="connsiteY1784" fmla="*/ 504174 h 755236"/>
                <a:gd name="connsiteX1785" fmla="*/ 991692 w 1591877"/>
                <a:gd name="connsiteY1785" fmla="*/ 510998 h 755236"/>
                <a:gd name="connsiteX1786" fmla="*/ 992213 w 1591877"/>
                <a:gd name="connsiteY1786" fmla="*/ 517583 h 755236"/>
                <a:gd name="connsiteX1787" fmla="*/ 992734 w 1591877"/>
                <a:gd name="connsiteY1787" fmla="*/ 523923 h 755236"/>
                <a:gd name="connsiteX1788" fmla="*/ 993254 w 1591877"/>
                <a:gd name="connsiteY1788" fmla="*/ 530004 h 755236"/>
                <a:gd name="connsiteX1789" fmla="*/ 993772 w 1591877"/>
                <a:gd name="connsiteY1789" fmla="*/ 535821 h 755236"/>
                <a:gd name="connsiteX1790" fmla="*/ 994292 w 1591877"/>
                <a:gd name="connsiteY1790" fmla="*/ 541368 h 755236"/>
                <a:gd name="connsiteX1791" fmla="*/ 994813 w 1591877"/>
                <a:gd name="connsiteY1791" fmla="*/ 546637 h 755236"/>
                <a:gd name="connsiteX1792" fmla="*/ 995334 w 1591877"/>
                <a:gd name="connsiteY1792" fmla="*/ 551617 h 755236"/>
                <a:gd name="connsiteX1793" fmla="*/ 995855 w 1591877"/>
                <a:gd name="connsiteY1793" fmla="*/ 556310 h 755236"/>
                <a:gd name="connsiteX1794" fmla="*/ 996372 w 1591877"/>
                <a:gd name="connsiteY1794" fmla="*/ 560702 h 755236"/>
                <a:gd name="connsiteX1795" fmla="*/ 996893 w 1591877"/>
                <a:gd name="connsiteY1795" fmla="*/ 564793 h 755236"/>
                <a:gd name="connsiteX1796" fmla="*/ 997414 w 1591877"/>
                <a:gd name="connsiteY1796" fmla="*/ 568578 h 755236"/>
                <a:gd name="connsiteX1797" fmla="*/ 997674 w 1591877"/>
                <a:gd name="connsiteY1797" fmla="*/ 570355 h 755236"/>
                <a:gd name="connsiteX1798" fmla="*/ 997935 w 1591877"/>
                <a:gd name="connsiteY1798" fmla="*/ 572053 h 755236"/>
                <a:gd name="connsiteX1799" fmla="*/ 998195 w 1591877"/>
                <a:gd name="connsiteY1799" fmla="*/ 573671 h 755236"/>
                <a:gd name="connsiteX1800" fmla="*/ 998452 w 1591877"/>
                <a:gd name="connsiteY1800" fmla="*/ 575210 h 755236"/>
                <a:gd name="connsiteX1801" fmla="*/ 998712 w 1591877"/>
                <a:gd name="connsiteY1801" fmla="*/ 576672 h 755236"/>
                <a:gd name="connsiteX1802" fmla="*/ 998973 w 1591877"/>
                <a:gd name="connsiteY1802" fmla="*/ 578053 h 755236"/>
                <a:gd name="connsiteX1803" fmla="*/ 999233 w 1591877"/>
                <a:gd name="connsiteY1803" fmla="*/ 579354 h 755236"/>
                <a:gd name="connsiteX1804" fmla="*/ 999493 w 1591877"/>
                <a:gd name="connsiteY1804" fmla="*/ 580574 h 755236"/>
                <a:gd name="connsiteX1805" fmla="*/ 999754 w 1591877"/>
                <a:gd name="connsiteY1805" fmla="*/ 581715 h 755236"/>
                <a:gd name="connsiteX1806" fmla="*/ 1000014 w 1591877"/>
                <a:gd name="connsiteY1806" fmla="*/ 582774 h 755236"/>
                <a:gd name="connsiteX1807" fmla="*/ 1000271 w 1591877"/>
                <a:gd name="connsiteY1807" fmla="*/ 583751 h 755236"/>
                <a:gd name="connsiteX1808" fmla="*/ 1000531 w 1591877"/>
                <a:gd name="connsiteY1808" fmla="*/ 584650 h 755236"/>
                <a:gd name="connsiteX1809" fmla="*/ 1000792 w 1591877"/>
                <a:gd name="connsiteY1809" fmla="*/ 585464 h 755236"/>
                <a:gd name="connsiteX1810" fmla="*/ 1001052 w 1591877"/>
                <a:gd name="connsiteY1810" fmla="*/ 586200 h 755236"/>
                <a:gd name="connsiteX1811" fmla="*/ 1001313 w 1591877"/>
                <a:gd name="connsiteY1811" fmla="*/ 586854 h 755236"/>
                <a:gd name="connsiteX1812" fmla="*/ 1001573 w 1591877"/>
                <a:gd name="connsiteY1812" fmla="*/ 587424 h 755236"/>
                <a:gd name="connsiteX1813" fmla="*/ 1001834 w 1591877"/>
                <a:gd name="connsiteY1813" fmla="*/ 587915 h 755236"/>
                <a:gd name="connsiteX1814" fmla="*/ 1002094 w 1591877"/>
                <a:gd name="connsiteY1814" fmla="*/ 588325 h 755236"/>
                <a:gd name="connsiteX1815" fmla="*/ 1002222 w 1591877"/>
                <a:gd name="connsiteY1815" fmla="*/ 588501 h 755236"/>
                <a:gd name="connsiteX1816" fmla="*/ 1002354 w 1591877"/>
                <a:gd name="connsiteY1816" fmla="*/ 588655 h 755236"/>
                <a:gd name="connsiteX1817" fmla="*/ 1002483 w 1591877"/>
                <a:gd name="connsiteY1817" fmla="*/ 588787 h 755236"/>
                <a:gd name="connsiteX1818" fmla="*/ 1002549 w 1591877"/>
                <a:gd name="connsiteY1818" fmla="*/ 588846 h 755236"/>
                <a:gd name="connsiteX1819" fmla="*/ 1002611 w 1591877"/>
                <a:gd name="connsiteY1819" fmla="*/ 588902 h 755236"/>
                <a:gd name="connsiteX1820" fmla="*/ 1002677 w 1591877"/>
                <a:gd name="connsiteY1820" fmla="*/ 588950 h 755236"/>
                <a:gd name="connsiteX1821" fmla="*/ 1002743 w 1591877"/>
                <a:gd name="connsiteY1821" fmla="*/ 588994 h 755236"/>
                <a:gd name="connsiteX1822" fmla="*/ 1002809 w 1591877"/>
                <a:gd name="connsiteY1822" fmla="*/ 589034 h 755236"/>
                <a:gd name="connsiteX1823" fmla="*/ 1002872 w 1591877"/>
                <a:gd name="connsiteY1823" fmla="*/ 589069 h 755236"/>
                <a:gd name="connsiteX1824" fmla="*/ 1002938 w 1591877"/>
                <a:gd name="connsiteY1824" fmla="*/ 589097 h 755236"/>
                <a:gd name="connsiteX1825" fmla="*/ 1003004 w 1591877"/>
                <a:gd name="connsiteY1825" fmla="*/ 589122 h 755236"/>
                <a:gd name="connsiteX1826" fmla="*/ 1003066 w 1591877"/>
                <a:gd name="connsiteY1826" fmla="*/ 589139 h 755236"/>
                <a:gd name="connsiteX1827" fmla="*/ 1003132 w 1591877"/>
                <a:gd name="connsiteY1827" fmla="*/ 589155 h 755236"/>
                <a:gd name="connsiteX1828" fmla="*/ 1003198 w 1591877"/>
                <a:gd name="connsiteY1828" fmla="*/ 589163 h 755236"/>
                <a:gd name="connsiteX1829" fmla="*/ 1003264 w 1591877"/>
                <a:gd name="connsiteY1829" fmla="*/ 589166 h 755236"/>
                <a:gd name="connsiteX1830" fmla="*/ 1003326 w 1591877"/>
                <a:gd name="connsiteY1830" fmla="*/ 589166 h 755236"/>
                <a:gd name="connsiteX1831" fmla="*/ 1003392 w 1591877"/>
                <a:gd name="connsiteY1831" fmla="*/ 589159 h 755236"/>
                <a:gd name="connsiteX1832" fmla="*/ 1003458 w 1591877"/>
                <a:gd name="connsiteY1832" fmla="*/ 589148 h 755236"/>
                <a:gd name="connsiteX1833" fmla="*/ 1003525 w 1591877"/>
                <a:gd name="connsiteY1833" fmla="*/ 589133 h 755236"/>
                <a:gd name="connsiteX1834" fmla="*/ 1003587 w 1591877"/>
                <a:gd name="connsiteY1834" fmla="*/ 589111 h 755236"/>
                <a:gd name="connsiteX1835" fmla="*/ 1003653 w 1591877"/>
                <a:gd name="connsiteY1835" fmla="*/ 589084 h 755236"/>
                <a:gd name="connsiteX1836" fmla="*/ 1003719 w 1591877"/>
                <a:gd name="connsiteY1836" fmla="*/ 589053 h 755236"/>
                <a:gd name="connsiteX1837" fmla="*/ 1003781 w 1591877"/>
                <a:gd name="connsiteY1837" fmla="*/ 589016 h 755236"/>
                <a:gd name="connsiteX1838" fmla="*/ 1003847 w 1591877"/>
                <a:gd name="connsiteY1838" fmla="*/ 588976 h 755236"/>
                <a:gd name="connsiteX1839" fmla="*/ 1003913 w 1591877"/>
                <a:gd name="connsiteY1839" fmla="*/ 588930 h 755236"/>
                <a:gd name="connsiteX1840" fmla="*/ 1003979 w 1591877"/>
                <a:gd name="connsiteY1840" fmla="*/ 588877 h 755236"/>
                <a:gd name="connsiteX1841" fmla="*/ 1004042 w 1591877"/>
                <a:gd name="connsiteY1841" fmla="*/ 588822 h 755236"/>
                <a:gd name="connsiteX1842" fmla="*/ 1004174 w 1591877"/>
                <a:gd name="connsiteY1842" fmla="*/ 588695 h 755236"/>
                <a:gd name="connsiteX1843" fmla="*/ 1004302 w 1591877"/>
                <a:gd name="connsiteY1843" fmla="*/ 588547 h 755236"/>
                <a:gd name="connsiteX1844" fmla="*/ 1004434 w 1591877"/>
                <a:gd name="connsiteY1844" fmla="*/ 588382 h 755236"/>
                <a:gd name="connsiteX1845" fmla="*/ 1004695 w 1591877"/>
                <a:gd name="connsiteY1845" fmla="*/ 587988 h 755236"/>
                <a:gd name="connsiteX1846" fmla="*/ 1004951 w 1591877"/>
                <a:gd name="connsiteY1846" fmla="*/ 587517 h 755236"/>
                <a:gd name="connsiteX1847" fmla="*/ 1005212 w 1591877"/>
                <a:gd name="connsiteY1847" fmla="*/ 586966 h 755236"/>
                <a:gd name="connsiteX1848" fmla="*/ 1005733 w 1591877"/>
                <a:gd name="connsiteY1848" fmla="*/ 585636 h 755236"/>
                <a:gd name="connsiteX1849" fmla="*/ 1006253 w 1591877"/>
                <a:gd name="connsiteY1849" fmla="*/ 583996 h 755236"/>
                <a:gd name="connsiteX1850" fmla="*/ 1006774 w 1591877"/>
                <a:gd name="connsiteY1850" fmla="*/ 582056 h 755236"/>
                <a:gd name="connsiteX1851" fmla="*/ 1007291 w 1591877"/>
                <a:gd name="connsiteY1851" fmla="*/ 579819 h 755236"/>
                <a:gd name="connsiteX1852" fmla="*/ 1007812 w 1591877"/>
                <a:gd name="connsiteY1852" fmla="*/ 577287 h 755236"/>
                <a:gd name="connsiteX1853" fmla="*/ 1008333 w 1591877"/>
                <a:gd name="connsiteY1853" fmla="*/ 574471 h 755236"/>
                <a:gd name="connsiteX1854" fmla="*/ 1008854 w 1591877"/>
                <a:gd name="connsiteY1854" fmla="*/ 571375 h 755236"/>
                <a:gd name="connsiteX1855" fmla="*/ 1009375 w 1591877"/>
                <a:gd name="connsiteY1855" fmla="*/ 568004 h 755236"/>
                <a:gd name="connsiteX1856" fmla="*/ 1009892 w 1591877"/>
                <a:gd name="connsiteY1856" fmla="*/ 564366 h 755236"/>
                <a:gd name="connsiteX1857" fmla="*/ 1010413 w 1591877"/>
                <a:gd name="connsiteY1857" fmla="*/ 560471 h 755236"/>
                <a:gd name="connsiteX1858" fmla="*/ 1010934 w 1591877"/>
                <a:gd name="connsiteY1858" fmla="*/ 556323 h 755236"/>
                <a:gd name="connsiteX1859" fmla="*/ 1011455 w 1591877"/>
                <a:gd name="connsiteY1859" fmla="*/ 551932 h 755236"/>
                <a:gd name="connsiteX1860" fmla="*/ 1011972 w 1591877"/>
                <a:gd name="connsiteY1860" fmla="*/ 547306 h 755236"/>
                <a:gd name="connsiteX1861" fmla="*/ 1012493 w 1591877"/>
                <a:gd name="connsiteY1861" fmla="*/ 542453 h 755236"/>
                <a:gd name="connsiteX1862" fmla="*/ 1013013 w 1591877"/>
                <a:gd name="connsiteY1862" fmla="*/ 537385 h 755236"/>
                <a:gd name="connsiteX1863" fmla="*/ 1013567 w 1591877"/>
                <a:gd name="connsiteY1863" fmla="*/ 531739 h 755236"/>
                <a:gd name="connsiteX1864" fmla="*/ 1014125 w 1591877"/>
                <a:gd name="connsiteY1864" fmla="*/ 525867 h 755236"/>
                <a:gd name="connsiteX1865" fmla="*/ 1014679 w 1591877"/>
                <a:gd name="connsiteY1865" fmla="*/ 519781 h 755236"/>
                <a:gd name="connsiteX1866" fmla="*/ 1015236 w 1591877"/>
                <a:gd name="connsiteY1866" fmla="*/ 513495 h 755236"/>
                <a:gd name="connsiteX1867" fmla="*/ 1015790 w 1591877"/>
                <a:gd name="connsiteY1867" fmla="*/ 507019 h 755236"/>
                <a:gd name="connsiteX1868" fmla="*/ 1016348 w 1591877"/>
                <a:gd name="connsiteY1868" fmla="*/ 500369 h 755236"/>
                <a:gd name="connsiteX1869" fmla="*/ 1017459 w 1591877"/>
                <a:gd name="connsiteY1869" fmla="*/ 486590 h 755236"/>
                <a:gd name="connsiteX1870" fmla="*/ 1018570 w 1591877"/>
                <a:gd name="connsiteY1870" fmla="*/ 472269 h 755236"/>
                <a:gd name="connsiteX1871" fmla="*/ 1019682 w 1591877"/>
                <a:gd name="connsiteY1871" fmla="*/ 457515 h 755236"/>
                <a:gd name="connsiteX1872" fmla="*/ 1021901 w 1591877"/>
                <a:gd name="connsiteY1872" fmla="*/ 427142 h 755236"/>
                <a:gd name="connsiteX1873" fmla="*/ 1024124 w 1591877"/>
                <a:gd name="connsiteY1873" fmla="*/ 396374 h 755236"/>
                <a:gd name="connsiteX1874" fmla="*/ 1026346 w 1591877"/>
                <a:gd name="connsiteY1874" fmla="*/ 366083 h 755236"/>
                <a:gd name="connsiteX1875" fmla="*/ 1027458 w 1591877"/>
                <a:gd name="connsiteY1875" fmla="*/ 351383 h 755236"/>
                <a:gd name="connsiteX1876" fmla="*/ 1028569 w 1591877"/>
                <a:gd name="connsiteY1876" fmla="*/ 337113 h 755236"/>
                <a:gd name="connsiteX1877" fmla="*/ 1029680 w 1591877"/>
                <a:gd name="connsiteY1877" fmla="*/ 323369 h 755236"/>
                <a:gd name="connsiteX1878" fmla="*/ 1030238 w 1591877"/>
                <a:gd name="connsiteY1878" fmla="*/ 316724 h 755236"/>
                <a:gd name="connsiteX1879" fmla="*/ 1030792 w 1591877"/>
                <a:gd name="connsiteY1879" fmla="*/ 310244 h 755236"/>
                <a:gd name="connsiteX1880" fmla="*/ 1031349 w 1591877"/>
                <a:gd name="connsiteY1880" fmla="*/ 303937 h 755236"/>
                <a:gd name="connsiteX1881" fmla="*/ 1031903 w 1591877"/>
                <a:gd name="connsiteY1881" fmla="*/ 297816 h 755236"/>
                <a:gd name="connsiteX1882" fmla="*/ 1032457 w 1591877"/>
                <a:gd name="connsiteY1882" fmla="*/ 291891 h 755236"/>
                <a:gd name="connsiteX1883" fmla="*/ 1033015 w 1591877"/>
                <a:gd name="connsiteY1883" fmla="*/ 286171 h 755236"/>
                <a:gd name="connsiteX1884" fmla="*/ 1033568 w 1591877"/>
                <a:gd name="connsiteY1884" fmla="*/ 280662 h 755236"/>
                <a:gd name="connsiteX1885" fmla="*/ 1034126 w 1591877"/>
                <a:gd name="connsiteY1885" fmla="*/ 275375 h 755236"/>
                <a:gd name="connsiteX1886" fmla="*/ 1034680 w 1591877"/>
                <a:gd name="connsiteY1886" fmla="*/ 270315 h 755236"/>
                <a:gd name="connsiteX1887" fmla="*/ 1035237 w 1591877"/>
                <a:gd name="connsiteY1887" fmla="*/ 265493 h 755236"/>
                <a:gd name="connsiteX1888" fmla="*/ 1035791 w 1591877"/>
                <a:gd name="connsiteY1888" fmla="*/ 260913 h 755236"/>
                <a:gd name="connsiteX1889" fmla="*/ 1036349 w 1591877"/>
                <a:gd name="connsiteY1889" fmla="*/ 256582 h 755236"/>
                <a:gd name="connsiteX1890" fmla="*/ 1036903 w 1591877"/>
                <a:gd name="connsiteY1890" fmla="*/ 252507 h 755236"/>
                <a:gd name="connsiteX1891" fmla="*/ 1037460 w 1591877"/>
                <a:gd name="connsiteY1891" fmla="*/ 248693 h 755236"/>
                <a:gd name="connsiteX1892" fmla="*/ 1038014 w 1591877"/>
                <a:gd name="connsiteY1892" fmla="*/ 245144 h 755236"/>
                <a:gd name="connsiteX1893" fmla="*/ 1038571 w 1591877"/>
                <a:gd name="connsiteY1893" fmla="*/ 241865 h 755236"/>
                <a:gd name="connsiteX1894" fmla="*/ 1039125 w 1591877"/>
                <a:gd name="connsiteY1894" fmla="*/ 238859 h 755236"/>
                <a:gd name="connsiteX1895" fmla="*/ 1039683 w 1591877"/>
                <a:gd name="connsiteY1895" fmla="*/ 236129 h 755236"/>
                <a:gd name="connsiteX1896" fmla="*/ 1040237 w 1591877"/>
                <a:gd name="connsiteY1896" fmla="*/ 233681 h 755236"/>
                <a:gd name="connsiteX1897" fmla="*/ 1040794 w 1591877"/>
                <a:gd name="connsiteY1897" fmla="*/ 231514 h 755236"/>
                <a:gd name="connsiteX1898" fmla="*/ 1041348 w 1591877"/>
                <a:gd name="connsiteY1898" fmla="*/ 229629 h 755236"/>
                <a:gd name="connsiteX1899" fmla="*/ 1041906 w 1591877"/>
                <a:gd name="connsiteY1899" fmla="*/ 228031 h 755236"/>
                <a:gd name="connsiteX1900" fmla="*/ 1042459 w 1591877"/>
                <a:gd name="connsiteY1900" fmla="*/ 226716 h 755236"/>
                <a:gd name="connsiteX1901" fmla="*/ 1042738 w 1591877"/>
                <a:gd name="connsiteY1901" fmla="*/ 226168 h 755236"/>
                <a:gd name="connsiteX1902" fmla="*/ 1043017 w 1591877"/>
                <a:gd name="connsiteY1902" fmla="*/ 225688 h 755236"/>
                <a:gd name="connsiteX1903" fmla="*/ 1043292 w 1591877"/>
                <a:gd name="connsiteY1903" fmla="*/ 225283 h 755236"/>
                <a:gd name="connsiteX1904" fmla="*/ 1043431 w 1591877"/>
                <a:gd name="connsiteY1904" fmla="*/ 225104 h 755236"/>
                <a:gd name="connsiteX1905" fmla="*/ 1043571 w 1591877"/>
                <a:gd name="connsiteY1905" fmla="*/ 224946 h 755236"/>
                <a:gd name="connsiteX1906" fmla="*/ 1043710 w 1591877"/>
                <a:gd name="connsiteY1906" fmla="*/ 224805 h 755236"/>
                <a:gd name="connsiteX1907" fmla="*/ 1043850 w 1591877"/>
                <a:gd name="connsiteY1907" fmla="*/ 224682 h 755236"/>
                <a:gd name="connsiteX1908" fmla="*/ 1043919 w 1591877"/>
                <a:gd name="connsiteY1908" fmla="*/ 224627 h 755236"/>
                <a:gd name="connsiteX1909" fmla="*/ 1043985 w 1591877"/>
                <a:gd name="connsiteY1909" fmla="*/ 224576 h 755236"/>
                <a:gd name="connsiteX1910" fmla="*/ 1044059 w 1591877"/>
                <a:gd name="connsiteY1910" fmla="*/ 224530 h 755236"/>
                <a:gd name="connsiteX1911" fmla="*/ 1044125 w 1591877"/>
                <a:gd name="connsiteY1911" fmla="*/ 224488 h 755236"/>
                <a:gd name="connsiteX1912" fmla="*/ 1044194 w 1591877"/>
                <a:gd name="connsiteY1912" fmla="*/ 224450 h 755236"/>
                <a:gd name="connsiteX1913" fmla="*/ 1044264 w 1591877"/>
                <a:gd name="connsiteY1913" fmla="*/ 224417 h 755236"/>
                <a:gd name="connsiteX1914" fmla="*/ 1044334 w 1591877"/>
                <a:gd name="connsiteY1914" fmla="*/ 224389 h 755236"/>
                <a:gd name="connsiteX1915" fmla="*/ 1044403 w 1591877"/>
                <a:gd name="connsiteY1915" fmla="*/ 224365 h 755236"/>
                <a:gd name="connsiteX1916" fmla="*/ 1044473 w 1591877"/>
                <a:gd name="connsiteY1916" fmla="*/ 224345 h 755236"/>
                <a:gd name="connsiteX1917" fmla="*/ 1044543 w 1591877"/>
                <a:gd name="connsiteY1917" fmla="*/ 224329 h 755236"/>
                <a:gd name="connsiteX1918" fmla="*/ 1044613 w 1591877"/>
                <a:gd name="connsiteY1918" fmla="*/ 224321 h 755236"/>
                <a:gd name="connsiteX1919" fmla="*/ 1044682 w 1591877"/>
                <a:gd name="connsiteY1919" fmla="*/ 224312 h 755236"/>
                <a:gd name="connsiteX1920" fmla="*/ 1044752 w 1591877"/>
                <a:gd name="connsiteY1920" fmla="*/ 224312 h 755236"/>
                <a:gd name="connsiteX1921" fmla="*/ 1044822 w 1591877"/>
                <a:gd name="connsiteY1921" fmla="*/ 224314 h 755236"/>
                <a:gd name="connsiteX1922" fmla="*/ 1044891 w 1591877"/>
                <a:gd name="connsiteY1922" fmla="*/ 224321 h 755236"/>
                <a:gd name="connsiteX1923" fmla="*/ 1044961 w 1591877"/>
                <a:gd name="connsiteY1923" fmla="*/ 224332 h 755236"/>
                <a:gd name="connsiteX1924" fmla="*/ 1045031 w 1591877"/>
                <a:gd name="connsiteY1924" fmla="*/ 224347 h 755236"/>
                <a:gd name="connsiteX1925" fmla="*/ 1045100 w 1591877"/>
                <a:gd name="connsiteY1925" fmla="*/ 224367 h 755236"/>
                <a:gd name="connsiteX1926" fmla="*/ 1045166 w 1591877"/>
                <a:gd name="connsiteY1926" fmla="*/ 224391 h 755236"/>
                <a:gd name="connsiteX1927" fmla="*/ 1045236 w 1591877"/>
                <a:gd name="connsiteY1927" fmla="*/ 224420 h 755236"/>
                <a:gd name="connsiteX1928" fmla="*/ 1045306 w 1591877"/>
                <a:gd name="connsiteY1928" fmla="*/ 224453 h 755236"/>
                <a:gd name="connsiteX1929" fmla="*/ 1045375 w 1591877"/>
                <a:gd name="connsiteY1929" fmla="*/ 224488 h 755236"/>
                <a:gd name="connsiteX1930" fmla="*/ 1045445 w 1591877"/>
                <a:gd name="connsiteY1930" fmla="*/ 224530 h 755236"/>
                <a:gd name="connsiteX1931" fmla="*/ 1045515 w 1591877"/>
                <a:gd name="connsiteY1931" fmla="*/ 224576 h 755236"/>
                <a:gd name="connsiteX1932" fmla="*/ 1045585 w 1591877"/>
                <a:gd name="connsiteY1932" fmla="*/ 224627 h 755236"/>
                <a:gd name="connsiteX1933" fmla="*/ 1045654 w 1591877"/>
                <a:gd name="connsiteY1933" fmla="*/ 224682 h 755236"/>
                <a:gd name="connsiteX1934" fmla="*/ 1045794 w 1591877"/>
                <a:gd name="connsiteY1934" fmla="*/ 224803 h 755236"/>
                <a:gd name="connsiteX1935" fmla="*/ 1045933 w 1591877"/>
                <a:gd name="connsiteY1935" fmla="*/ 224944 h 755236"/>
                <a:gd name="connsiteX1936" fmla="*/ 1046069 w 1591877"/>
                <a:gd name="connsiteY1936" fmla="*/ 225100 h 755236"/>
                <a:gd name="connsiteX1937" fmla="*/ 1046347 w 1591877"/>
                <a:gd name="connsiteY1937" fmla="*/ 225463 h 755236"/>
                <a:gd name="connsiteX1938" fmla="*/ 1046626 w 1591877"/>
                <a:gd name="connsiteY1938" fmla="*/ 225897 h 755236"/>
                <a:gd name="connsiteX1939" fmla="*/ 1046905 w 1591877"/>
                <a:gd name="connsiteY1939" fmla="*/ 226397 h 755236"/>
                <a:gd name="connsiteX1940" fmla="*/ 1047459 w 1591877"/>
                <a:gd name="connsiteY1940" fmla="*/ 227599 h 755236"/>
                <a:gd name="connsiteX1941" fmla="*/ 1048016 w 1591877"/>
                <a:gd name="connsiteY1941" fmla="*/ 229066 h 755236"/>
                <a:gd name="connsiteX1942" fmla="*/ 1048570 w 1591877"/>
                <a:gd name="connsiteY1942" fmla="*/ 230790 h 755236"/>
                <a:gd name="connsiteX1943" fmla="*/ 1049146 w 1591877"/>
                <a:gd name="connsiteY1943" fmla="*/ 232844 h 755236"/>
                <a:gd name="connsiteX1944" fmla="*/ 1049722 w 1591877"/>
                <a:gd name="connsiteY1944" fmla="*/ 235165 h 755236"/>
                <a:gd name="connsiteX1945" fmla="*/ 1050294 w 1591877"/>
                <a:gd name="connsiteY1945" fmla="*/ 237745 h 755236"/>
                <a:gd name="connsiteX1946" fmla="*/ 1050870 w 1591877"/>
                <a:gd name="connsiteY1946" fmla="*/ 240579 h 755236"/>
                <a:gd name="connsiteX1947" fmla="*/ 1051446 w 1591877"/>
                <a:gd name="connsiteY1947" fmla="*/ 243657 h 755236"/>
                <a:gd name="connsiteX1948" fmla="*/ 1052022 w 1591877"/>
                <a:gd name="connsiteY1948" fmla="*/ 246973 h 755236"/>
                <a:gd name="connsiteX1949" fmla="*/ 1052598 w 1591877"/>
                <a:gd name="connsiteY1949" fmla="*/ 250518 h 755236"/>
                <a:gd name="connsiteX1950" fmla="*/ 1053170 w 1591877"/>
                <a:gd name="connsiteY1950" fmla="*/ 254283 h 755236"/>
                <a:gd name="connsiteX1951" fmla="*/ 1053746 w 1591877"/>
                <a:gd name="connsiteY1951" fmla="*/ 258260 h 755236"/>
                <a:gd name="connsiteX1952" fmla="*/ 1054322 w 1591877"/>
                <a:gd name="connsiteY1952" fmla="*/ 262439 h 755236"/>
                <a:gd name="connsiteX1953" fmla="*/ 1054897 w 1591877"/>
                <a:gd name="connsiteY1953" fmla="*/ 266810 h 755236"/>
                <a:gd name="connsiteX1954" fmla="*/ 1055470 w 1591877"/>
                <a:gd name="connsiteY1954" fmla="*/ 271363 h 755236"/>
                <a:gd name="connsiteX1955" fmla="*/ 1056621 w 1591877"/>
                <a:gd name="connsiteY1955" fmla="*/ 280976 h 755236"/>
                <a:gd name="connsiteX1956" fmla="*/ 1057769 w 1591877"/>
                <a:gd name="connsiteY1956" fmla="*/ 291191 h 755236"/>
                <a:gd name="connsiteX1957" fmla="*/ 1058921 w 1591877"/>
                <a:gd name="connsiteY1957" fmla="*/ 301918 h 755236"/>
                <a:gd name="connsiteX1958" fmla="*/ 1060073 w 1591877"/>
                <a:gd name="connsiteY1958" fmla="*/ 313073 h 755236"/>
                <a:gd name="connsiteX1959" fmla="*/ 1062369 w 1591877"/>
                <a:gd name="connsiteY1959" fmla="*/ 336283 h 755236"/>
                <a:gd name="connsiteX1960" fmla="*/ 1064672 w 1591877"/>
                <a:gd name="connsiteY1960" fmla="*/ 360074 h 755236"/>
                <a:gd name="connsiteX1961" fmla="*/ 1066972 w 1591877"/>
                <a:gd name="connsiteY1961" fmla="*/ 383706 h 755236"/>
                <a:gd name="connsiteX1962" fmla="*/ 1068120 w 1591877"/>
                <a:gd name="connsiteY1962" fmla="*/ 395242 h 755236"/>
                <a:gd name="connsiteX1963" fmla="*/ 1069272 w 1591877"/>
                <a:gd name="connsiteY1963" fmla="*/ 406473 h 755236"/>
                <a:gd name="connsiteX1964" fmla="*/ 1070420 w 1591877"/>
                <a:gd name="connsiteY1964" fmla="*/ 417324 h 755236"/>
                <a:gd name="connsiteX1965" fmla="*/ 1071572 w 1591877"/>
                <a:gd name="connsiteY1965" fmla="*/ 427717 h 755236"/>
                <a:gd name="connsiteX1966" fmla="*/ 1072720 w 1591877"/>
                <a:gd name="connsiteY1966" fmla="*/ 437581 h 755236"/>
                <a:gd name="connsiteX1967" fmla="*/ 1073872 w 1591877"/>
                <a:gd name="connsiteY1967" fmla="*/ 446849 h 755236"/>
                <a:gd name="connsiteX1968" fmla="*/ 1074447 w 1591877"/>
                <a:gd name="connsiteY1968" fmla="*/ 451242 h 755236"/>
                <a:gd name="connsiteX1969" fmla="*/ 1075020 w 1591877"/>
                <a:gd name="connsiteY1969" fmla="*/ 455462 h 755236"/>
                <a:gd name="connsiteX1970" fmla="*/ 1075595 w 1591877"/>
                <a:gd name="connsiteY1970" fmla="*/ 459505 h 755236"/>
                <a:gd name="connsiteX1971" fmla="*/ 1076171 w 1591877"/>
                <a:gd name="connsiteY1971" fmla="*/ 463365 h 755236"/>
                <a:gd name="connsiteX1972" fmla="*/ 1076747 w 1591877"/>
                <a:gd name="connsiteY1972" fmla="*/ 467038 h 755236"/>
                <a:gd name="connsiteX1973" fmla="*/ 1077319 w 1591877"/>
                <a:gd name="connsiteY1973" fmla="*/ 470512 h 755236"/>
                <a:gd name="connsiteX1974" fmla="*/ 1077895 w 1591877"/>
                <a:gd name="connsiteY1974" fmla="*/ 473789 h 755236"/>
                <a:gd name="connsiteX1975" fmla="*/ 1078471 w 1591877"/>
                <a:gd name="connsiteY1975" fmla="*/ 476862 h 755236"/>
                <a:gd name="connsiteX1976" fmla="*/ 1079047 w 1591877"/>
                <a:gd name="connsiteY1976" fmla="*/ 479727 h 755236"/>
                <a:gd name="connsiteX1977" fmla="*/ 1079619 w 1591877"/>
                <a:gd name="connsiteY1977" fmla="*/ 482380 h 755236"/>
                <a:gd name="connsiteX1978" fmla="*/ 1080195 w 1591877"/>
                <a:gd name="connsiteY1978" fmla="*/ 484818 h 755236"/>
                <a:gd name="connsiteX1979" fmla="*/ 1080771 w 1591877"/>
                <a:gd name="connsiteY1979" fmla="*/ 487039 h 755236"/>
                <a:gd name="connsiteX1980" fmla="*/ 1081347 w 1591877"/>
                <a:gd name="connsiteY1980" fmla="*/ 489041 h 755236"/>
                <a:gd name="connsiteX1981" fmla="*/ 1081923 w 1591877"/>
                <a:gd name="connsiteY1981" fmla="*/ 490820 h 755236"/>
                <a:gd name="connsiteX1982" fmla="*/ 1082495 w 1591877"/>
                <a:gd name="connsiteY1982" fmla="*/ 492377 h 755236"/>
                <a:gd name="connsiteX1983" fmla="*/ 1083071 w 1591877"/>
                <a:gd name="connsiteY1983" fmla="*/ 493709 h 755236"/>
                <a:gd name="connsiteX1984" fmla="*/ 1083647 w 1591877"/>
                <a:gd name="connsiteY1984" fmla="*/ 494816 h 755236"/>
                <a:gd name="connsiteX1985" fmla="*/ 1083933 w 1591877"/>
                <a:gd name="connsiteY1985" fmla="*/ 495287 h 755236"/>
                <a:gd name="connsiteX1986" fmla="*/ 1084222 w 1591877"/>
                <a:gd name="connsiteY1986" fmla="*/ 495701 h 755236"/>
                <a:gd name="connsiteX1987" fmla="*/ 1084509 w 1591877"/>
                <a:gd name="connsiteY1987" fmla="*/ 496060 h 755236"/>
                <a:gd name="connsiteX1988" fmla="*/ 1084652 w 1591877"/>
                <a:gd name="connsiteY1988" fmla="*/ 496217 h 755236"/>
                <a:gd name="connsiteX1989" fmla="*/ 1084795 w 1591877"/>
                <a:gd name="connsiteY1989" fmla="*/ 496362 h 755236"/>
                <a:gd name="connsiteX1990" fmla="*/ 1084941 w 1591877"/>
                <a:gd name="connsiteY1990" fmla="*/ 496492 h 755236"/>
                <a:gd name="connsiteX1991" fmla="*/ 1085084 w 1591877"/>
                <a:gd name="connsiteY1991" fmla="*/ 496609 h 755236"/>
                <a:gd name="connsiteX1992" fmla="*/ 1085227 w 1591877"/>
                <a:gd name="connsiteY1992" fmla="*/ 496710 h 755236"/>
                <a:gd name="connsiteX1993" fmla="*/ 1085370 w 1591877"/>
                <a:gd name="connsiteY1993" fmla="*/ 496798 h 755236"/>
                <a:gd name="connsiteX1994" fmla="*/ 1085440 w 1591877"/>
                <a:gd name="connsiteY1994" fmla="*/ 496838 h 755236"/>
                <a:gd name="connsiteX1995" fmla="*/ 1085514 w 1591877"/>
                <a:gd name="connsiteY1995" fmla="*/ 496873 h 755236"/>
                <a:gd name="connsiteX1996" fmla="*/ 1085583 w 1591877"/>
                <a:gd name="connsiteY1996" fmla="*/ 496904 h 755236"/>
                <a:gd name="connsiteX1997" fmla="*/ 1085657 w 1591877"/>
                <a:gd name="connsiteY1997" fmla="*/ 496932 h 755236"/>
                <a:gd name="connsiteX1998" fmla="*/ 1085726 w 1591877"/>
                <a:gd name="connsiteY1998" fmla="*/ 496956 h 755236"/>
                <a:gd name="connsiteX1999" fmla="*/ 1085800 w 1591877"/>
                <a:gd name="connsiteY1999" fmla="*/ 496978 h 755236"/>
                <a:gd name="connsiteX2000" fmla="*/ 1085869 w 1591877"/>
                <a:gd name="connsiteY2000" fmla="*/ 496998 h 755236"/>
                <a:gd name="connsiteX2001" fmla="*/ 1085939 w 1591877"/>
                <a:gd name="connsiteY2001" fmla="*/ 497011 h 755236"/>
                <a:gd name="connsiteX2002" fmla="*/ 1086012 w 1591877"/>
                <a:gd name="connsiteY2002" fmla="*/ 497025 h 755236"/>
                <a:gd name="connsiteX2003" fmla="*/ 1086082 w 1591877"/>
                <a:gd name="connsiteY2003" fmla="*/ 497031 h 755236"/>
                <a:gd name="connsiteX2004" fmla="*/ 1086152 w 1591877"/>
                <a:gd name="connsiteY2004" fmla="*/ 497038 h 755236"/>
                <a:gd name="connsiteX2005" fmla="*/ 1086225 w 1591877"/>
                <a:gd name="connsiteY2005" fmla="*/ 497038 h 755236"/>
                <a:gd name="connsiteX2006" fmla="*/ 1086295 w 1591877"/>
                <a:gd name="connsiteY2006" fmla="*/ 497036 h 755236"/>
                <a:gd name="connsiteX2007" fmla="*/ 1086368 w 1591877"/>
                <a:gd name="connsiteY2007" fmla="*/ 497031 h 755236"/>
                <a:gd name="connsiteX2008" fmla="*/ 1086438 w 1591877"/>
                <a:gd name="connsiteY2008" fmla="*/ 497022 h 755236"/>
                <a:gd name="connsiteX2009" fmla="*/ 1086508 w 1591877"/>
                <a:gd name="connsiteY2009" fmla="*/ 497011 h 755236"/>
                <a:gd name="connsiteX2010" fmla="*/ 1086581 w 1591877"/>
                <a:gd name="connsiteY2010" fmla="*/ 496996 h 755236"/>
                <a:gd name="connsiteX2011" fmla="*/ 1086651 w 1591877"/>
                <a:gd name="connsiteY2011" fmla="*/ 496976 h 755236"/>
                <a:gd name="connsiteX2012" fmla="*/ 1086720 w 1591877"/>
                <a:gd name="connsiteY2012" fmla="*/ 496954 h 755236"/>
                <a:gd name="connsiteX2013" fmla="*/ 1086794 w 1591877"/>
                <a:gd name="connsiteY2013" fmla="*/ 496930 h 755236"/>
                <a:gd name="connsiteX2014" fmla="*/ 1086863 w 1591877"/>
                <a:gd name="connsiteY2014" fmla="*/ 496901 h 755236"/>
                <a:gd name="connsiteX2015" fmla="*/ 1086937 w 1591877"/>
                <a:gd name="connsiteY2015" fmla="*/ 496868 h 755236"/>
                <a:gd name="connsiteX2016" fmla="*/ 1087006 w 1591877"/>
                <a:gd name="connsiteY2016" fmla="*/ 496833 h 755236"/>
                <a:gd name="connsiteX2017" fmla="*/ 1087080 w 1591877"/>
                <a:gd name="connsiteY2017" fmla="*/ 496796 h 755236"/>
                <a:gd name="connsiteX2018" fmla="*/ 1087219 w 1591877"/>
                <a:gd name="connsiteY2018" fmla="*/ 496708 h 755236"/>
                <a:gd name="connsiteX2019" fmla="*/ 1087362 w 1591877"/>
                <a:gd name="connsiteY2019" fmla="*/ 496609 h 755236"/>
                <a:gd name="connsiteX2020" fmla="*/ 1087505 w 1591877"/>
                <a:gd name="connsiteY2020" fmla="*/ 496496 h 755236"/>
                <a:gd name="connsiteX2021" fmla="*/ 1087648 w 1591877"/>
                <a:gd name="connsiteY2021" fmla="*/ 496369 h 755236"/>
                <a:gd name="connsiteX2022" fmla="*/ 1087788 w 1591877"/>
                <a:gd name="connsiteY2022" fmla="*/ 496230 h 755236"/>
                <a:gd name="connsiteX2023" fmla="*/ 1087931 w 1591877"/>
                <a:gd name="connsiteY2023" fmla="*/ 496078 h 755236"/>
                <a:gd name="connsiteX2024" fmla="*/ 1088217 w 1591877"/>
                <a:gd name="connsiteY2024" fmla="*/ 495734 h 755236"/>
                <a:gd name="connsiteX2025" fmla="*/ 1088499 w 1591877"/>
                <a:gd name="connsiteY2025" fmla="*/ 495338 h 755236"/>
                <a:gd name="connsiteX2026" fmla="*/ 1088785 w 1591877"/>
                <a:gd name="connsiteY2026" fmla="*/ 494893 h 755236"/>
                <a:gd name="connsiteX2027" fmla="*/ 1089354 w 1591877"/>
                <a:gd name="connsiteY2027" fmla="*/ 493852 h 755236"/>
                <a:gd name="connsiteX2028" fmla="*/ 1089922 w 1591877"/>
                <a:gd name="connsiteY2028" fmla="*/ 492610 h 755236"/>
                <a:gd name="connsiteX2029" fmla="*/ 1090491 w 1591877"/>
                <a:gd name="connsiteY2029" fmla="*/ 491177 h 755236"/>
                <a:gd name="connsiteX2030" fmla="*/ 1091059 w 1591877"/>
                <a:gd name="connsiteY2030" fmla="*/ 489554 h 755236"/>
                <a:gd name="connsiteX2031" fmla="*/ 1091632 w 1591877"/>
                <a:gd name="connsiteY2031" fmla="*/ 487746 h 755236"/>
                <a:gd name="connsiteX2032" fmla="*/ 1092200 w 1591877"/>
                <a:gd name="connsiteY2032" fmla="*/ 485758 h 755236"/>
                <a:gd name="connsiteX2033" fmla="*/ 1092769 w 1591877"/>
                <a:gd name="connsiteY2033" fmla="*/ 483598 h 755236"/>
                <a:gd name="connsiteX2034" fmla="*/ 1093337 w 1591877"/>
                <a:gd name="connsiteY2034" fmla="*/ 481268 h 755236"/>
                <a:gd name="connsiteX2035" fmla="*/ 1094474 w 1591877"/>
                <a:gd name="connsiteY2035" fmla="*/ 476129 h 755236"/>
                <a:gd name="connsiteX2036" fmla="*/ 1095611 w 1591877"/>
                <a:gd name="connsiteY2036" fmla="*/ 470393 h 755236"/>
                <a:gd name="connsiteX2037" fmla="*/ 1096752 w 1591877"/>
                <a:gd name="connsiteY2037" fmla="*/ 464114 h 755236"/>
                <a:gd name="connsiteX2038" fmla="*/ 1097889 w 1591877"/>
                <a:gd name="connsiteY2038" fmla="*/ 457347 h 755236"/>
                <a:gd name="connsiteX2039" fmla="*/ 1099026 w 1591877"/>
                <a:gd name="connsiteY2039" fmla="*/ 450158 h 755236"/>
                <a:gd name="connsiteX2040" fmla="*/ 1100167 w 1591877"/>
                <a:gd name="connsiteY2040" fmla="*/ 442601 h 755236"/>
                <a:gd name="connsiteX2041" fmla="*/ 1101304 w 1591877"/>
                <a:gd name="connsiteY2041" fmla="*/ 434745 h 755236"/>
                <a:gd name="connsiteX2042" fmla="*/ 1103578 w 1591877"/>
                <a:gd name="connsiteY2042" fmla="*/ 418394 h 755236"/>
                <a:gd name="connsiteX2043" fmla="*/ 1108130 w 1591877"/>
                <a:gd name="connsiteY2043" fmla="*/ 384937 h 755236"/>
                <a:gd name="connsiteX2044" fmla="*/ 1110408 w 1591877"/>
                <a:gd name="connsiteY2044" fmla="*/ 368835 h 755236"/>
                <a:gd name="connsiteX2045" fmla="*/ 1111545 w 1591877"/>
                <a:gd name="connsiteY2045" fmla="*/ 361146 h 755236"/>
                <a:gd name="connsiteX2046" fmla="*/ 1112682 w 1591877"/>
                <a:gd name="connsiteY2046" fmla="*/ 353768 h 755236"/>
                <a:gd name="connsiteX2047" fmla="*/ 1113822 w 1591877"/>
                <a:gd name="connsiteY2047" fmla="*/ 346752 h 755236"/>
                <a:gd name="connsiteX2048" fmla="*/ 1114960 w 1591877"/>
                <a:gd name="connsiteY2048" fmla="*/ 340143 h 755236"/>
                <a:gd name="connsiteX2049" fmla="*/ 1116097 w 1591877"/>
                <a:gd name="connsiteY2049" fmla="*/ 333980 h 755236"/>
                <a:gd name="connsiteX2050" fmla="*/ 1117234 w 1591877"/>
                <a:gd name="connsiteY2050" fmla="*/ 328301 h 755236"/>
                <a:gd name="connsiteX2051" fmla="*/ 1118374 w 1591877"/>
                <a:gd name="connsiteY2051" fmla="*/ 323140 h 755236"/>
                <a:gd name="connsiteX2052" fmla="*/ 1119512 w 1591877"/>
                <a:gd name="connsiteY2052" fmla="*/ 318525 h 755236"/>
                <a:gd name="connsiteX2053" fmla="*/ 1120649 w 1591877"/>
                <a:gd name="connsiteY2053" fmla="*/ 314478 h 755236"/>
                <a:gd name="connsiteX2054" fmla="*/ 1121786 w 1591877"/>
                <a:gd name="connsiteY2054" fmla="*/ 311019 h 755236"/>
                <a:gd name="connsiteX2055" fmla="*/ 1122912 w 1591877"/>
                <a:gd name="connsiteY2055" fmla="*/ 308194 h 755236"/>
                <a:gd name="connsiteX2056" fmla="*/ 1123473 w 1591877"/>
                <a:gd name="connsiteY2056" fmla="*/ 307002 h 755236"/>
                <a:gd name="connsiteX2057" fmla="*/ 1124034 w 1591877"/>
                <a:gd name="connsiteY2057" fmla="*/ 305961 h 755236"/>
                <a:gd name="connsiteX2058" fmla="*/ 1124595 w 1591877"/>
                <a:gd name="connsiteY2058" fmla="*/ 305069 h 755236"/>
                <a:gd name="connsiteX2059" fmla="*/ 1124878 w 1591877"/>
                <a:gd name="connsiteY2059" fmla="*/ 304679 h 755236"/>
                <a:gd name="connsiteX2060" fmla="*/ 1125156 w 1591877"/>
                <a:gd name="connsiteY2060" fmla="*/ 304327 h 755236"/>
                <a:gd name="connsiteX2061" fmla="*/ 1125439 w 1591877"/>
                <a:gd name="connsiteY2061" fmla="*/ 304015 h 755236"/>
                <a:gd name="connsiteX2062" fmla="*/ 1125718 w 1591877"/>
                <a:gd name="connsiteY2062" fmla="*/ 303735 h 755236"/>
                <a:gd name="connsiteX2063" fmla="*/ 1126000 w 1591877"/>
                <a:gd name="connsiteY2063" fmla="*/ 303495 h 755236"/>
                <a:gd name="connsiteX2064" fmla="*/ 1126139 w 1591877"/>
                <a:gd name="connsiteY2064" fmla="*/ 303389 h 755236"/>
                <a:gd name="connsiteX2065" fmla="*/ 1126279 w 1591877"/>
                <a:gd name="connsiteY2065" fmla="*/ 303292 h 755236"/>
                <a:gd name="connsiteX2066" fmla="*/ 1126422 w 1591877"/>
                <a:gd name="connsiteY2066" fmla="*/ 303204 h 755236"/>
                <a:gd name="connsiteX2067" fmla="*/ 1126561 w 1591877"/>
                <a:gd name="connsiteY2067" fmla="*/ 303127 h 755236"/>
                <a:gd name="connsiteX2068" fmla="*/ 1126701 w 1591877"/>
                <a:gd name="connsiteY2068" fmla="*/ 303057 h 755236"/>
                <a:gd name="connsiteX2069" fmla="*/ 1126844 w 1591877"/>
                <a:gd name="connsiteY2069" fmla="*/ 302997 h 755236"/>
                <a:gd name="connsiteX2070" fmla="*/ 1126983 w 1591877"/>
                <a:gd name="connsiteY2070" fmla="*/ 302947 h 755236"/>
                <a:gd name="connsiteX2071" fmla="*/ 1127053 w 1591877"/>
                <a:gd name="connsiteY2071" fmla="*/ 302925 h 755236"/>
                <a:gd name="connsiteX2072" fmla="*/ 1127122 w 1591877"/>
                <a:gd name="connsiteY2072" fmla="*/ 302905 h 755236"/>
                <a:gd name="connsiteX2073" fmla="*/ 1127192 w 1591877"/>
                <a:gd name="connsiteY2073" fmla="*/ 302887 h 755236"/>
                <a:gd name="connsiteX2074" fmla="*/ 1127262 w 1591877"/>
                <a:gd name="connsiteY2074" fmla="*/ 302874 h 755236"/>
                <a:gd name="connsiteX2075" fmla="*/ 1127331 w 1591877"/>
                <a:gd name="connsiteY2075" fmla="*/ 302861 h 755236"/>
                <a:gd name="connsiteX2076" fmla="*/ 1127405 w 1591877"/>
                <a:gd name="connsiteY2076" fmla="*/ 302850 h 755236"/>
                <a:gd name="connsiteX2077" fmla="*/ 1127475 w 1591877"/>
                <a:gd name="connsiteY2077" fmla="*/ 302841 h 755236"/>
                <a:gd name="connsiteX2078" fmla="*/ 1127544 w 1591877"/>
                <a:gd name="connsiteY2078" fmla="*/ 302837 h 755236"/>
                <a:gd name="connsiteX2079" fmla="*/ 1127614 w 1591877"/>
                <a:gd name="connsiteY2079" fmla="*/ 302832 h 755236"/>
                <a:gd name="connsiteX2080" fmla="*/ 1127684 w 1591877"/>
                <a:gd name="connsiteY2080" fmla="*/ 302832 h 755236"/>
                <a:gd name="connsiteX2081" fmla="*/ 1127753 w 1591877"/>
                <a:gd name="connsiteY2081" fmla="*/ 302832 h 755236"/>
                <a:gd name="connsiteX2082" fmla="*/ 1127823 w 1591877"/>
                <a:gd name="connsiteY2082" fmla="*/ 302834 h 755236"/>
                <a:gd name="connsiteX2083" fmla="*/ 1127896 w 1591877"/>
                <a:gd name="connsiteY2083" fmla="*/ 302841 h 755236"/>
                <a:gd name="connsiteX2084" fmla="*/ 1127966 w 1591877"/>
                <a:gd name="connsiteY2084" fmla="*/ 302848 h 755236"/>
                <a:gd name="connsiteX2085" fmla="*/ 1128036 w 1591877"/>
                <a:gd name="connsiteY2085" fmla="*/ 302859 h 755236"/>
                <a:gd name="connsiteX2086" fmla="*/ 1128105 w 1591877"/>
                <a:gd name="connsiteY2086" fmla="*/ 302870 h 755236"/>
                <a:gd name="connsiteX2087" fmla="*/ 1128175 w 1591877"/>
                <a:gd name="connsiteY2087" fmla="*/ 302885 h 755236"/>
                <a:gd name="connsiteX2088" fmla="*/ 1128245 w 1591877"/>
                <a:gd name="connsiteY2088" fmla="*/ 302903 h 755236"/>
                <a:gd name="connsiteX2089" fmla="*/ 1128315 w 1591877"/>
                <a:gd name="connsiteY2089" fmla="*/ 302920 h 755236"/>
                <a:gd name="connsiteX2090" fmla="*/ 1128388 w 1591877"/>
                <a:gd name="connsiteY2090" fmla="*/ 302942 h 755236"/>
                <a:gd name="connsiteX2091" fmla="*/ 1128527 w 1591877"/>
                <a:gd name="connsiteY2091" fmla="*/ 302991 h 755236"/>
                <a:gd name="connsiteX2092" fmla="*/ 1128667 w 1591877"/>
                <a:gd name="connsiteY2092" fmla="*/ 303048 h 755236"/>
                <a:gd name="connsiteX2093" fmla="*/ 1128806 w 1591877"/>
                <a:gd name="connsiteY2093" fmla="*/ 303116 h 755236"/>
                <a:gd name="connsiteX2094" fmla="*/ 1128949 w 1591877"/>
                <a:gd name="connsiteY2094" fmla="*/ 303191 h 755236"/>
                <a:gd name="connsiteX2095" fmla="*/ 1129088 w 1591877"/>
                <a:gd name="connsiteY2095" fmla="*/ 303277 h 755236"/>
                <a:gd name="connsiteX2096" fmla="*/ 1129228 w 1591877"/>
                <a:gd name="connsiteY2096" fmla="*/ 303369 h 755236"/>
                <a:gd name="connsiteX2097" fmla="*/ 1129367 w 1591877"/>
                <a:gd name="connsiteY2097" fmla="*/ 303473 h 755236"/>
                <a:gd name="connsiteX2098" fmla="*/ 1129650 w 1591877"/>
                <a:gd name="connsiteY2098" fmla="*/ 303702 h 755236"/>
                <a:gd name="connsiteX2099" fmla="*/ 1129932 w 1591877"/>
                <a:gd name="connsiteY2099" fmla="*/ 303968 h 755236"/>
                <a:gd name="connsiteX2100" fmla="*/ 1130211 w 1591877"/>
                <a:gd name="connsiteY2100" fmla="*/ 304268 h 755236"/>
                <a:gd name="connsiteX2101" fmla="*/ 1130493 w 1591877"/>
                <a:gd name="connsiteY2101" fmla="*/ 304600 h 755236"/>
                <a:gd name="connsiteX2102" fmla="*/ 1130772 w 1591877"/>
                <a:gd name="connsiteY2102" fmla="*/ 304968 h 755236"/>
                <a:gd name="connsiteX2103" fmla="*/ 1131333 w 1591877"/>
                <a:gd name="connsiteY2103" fmla="*/ 305800 h 755236"/>
                <a:gd name="connsiteX2104" fmla="*/ 1131894 w 1591877"/>
                <a:gd name="connsiteY2104" fmla="*/ 306765 h 755236"/>
                <a:gd name="connsiteX2105" fmla="*/ 1133020 w 1591877"/>
                <a:gd name="connsiteY2105" fmla="*/ 309070 h 755236"/>
                <a:gd name="connsiteX2106" fmla="*/ 1134143 w 1591877"/>
                <a:gd name="connsiteY2106" fmla="*/ 311858 h 755236"/>
                <a:gd name="connsiteX2107" fmla="*/ 1135265 w 1591877"/>
                <a:gd name="connsiteY2107" fmla="*/ 315094 h 755236"/>
                <a:gd name="connsiteX2108" fmla="*/ 1136388 w 1591877"/>
                <a:gd name="connsiteY2108" fmla="*/ 318747 h 755236"/>
                <a:gd name="connsiteX2109" fmla="*/ 1137514 w 1591877"/>
                <a:gd name="connsiteY2109" fmla="*/ 322781 h 755236"/>
                <a:gd name="connsiteX2110" fmla="*/ 1138636 w 1591877"/>
                <a:gd name="connsiteY2110" fmla="*/ 327158 h 755236"/>
                <a:gd name="connsiteX2111" fmla="*/ 1139758 w 1591877"/>
                <a:gd name="connsiteY2111" fmla="*/ 331842 h 755236"/>
                <a:gd name="connsiteX2112" fmla="*/ 1142003 w 1591877"/>
                <a:gd name="connsiteY2112" fmla="*/ 341952 h 755236"/>
                <a:gd name="connsiteX2113" fmla="*/ 1144252 w 1591877"/>
                <a:gd name="connsiteY2113" fmla="*/ 352781 h 755236"/>
                <a:gd name="connsiteX2114" fmla="*/ 1148745 w 1591877"/>
                <a:gd name="connsiteY2114" fmla="*/ 375214 h 755236"/>
                <a:gd name="connsiteX2115" fmla="*/ 1150990 w 1591877"/>
                <a:gd name="connsiteY2115" fmla="*/ 386153 h 755236"/>
                <a:gd name="connsiteX2116" fmla="*/ 1153234 w 1591877"/>
                <a:gd name="connsiteY2116" fmla="*/ 396495 h 755236"/>
                <a:gd name="connsiteX2117" fmla="*/ 1155483 w 1591877"/>
                <a:gd name="connsiteY2117" fmla="*/ 405969 h 755236"/>
                <a:gd name="connsiteX2118" fmla="*/ 1157727 w 1591877"/>
                <a:gd name="connsiteY2118" fmla="*/ 414341 h 755236"/>
                <a:gd name="connsiteX2119" fmla="*/ 1158861 w 1591877"/>
                <a:gd name="connsiteY2119" fmla="*/ 418077 h 755236"/>
                <a:gd name="connsiteX2120" fmla="*/ 1159991 w 1591877"/>
                <a:gd name="connsiteY2120" fmla="*/ 421461 h 755236"/>
                <a:gd name="connsiteX2121" fmla="*/ 1161124 w 1591877"/>
                <a:gd name="connsiteY2121" fmla="*/ 424482 h 755236"/>
                <a:gd name="connsiteX2122" fmla="*/ 1162254 w 1591877"/>
                <a:gd name="connsiteY2122" fmla="*/ 427120 h 755236"/>
                <a:gd name="connsiteX2123" fmla="*/ 1163387 w 1591877"/>
                <a:gd name="connsiteY2123" fmla="*/ 429368 h 755236"/>
                <a:gd name="connsiteX2124" fmla="*/ 1163952 w 1591877"/>
                <a:gd name="connsiteY2124" fmla="*/ 430342 h 755236"/>
                <a:gd name="connsiteX2125" fmla="*/ 1164517 w 1591877"/>
                <a:gd name="connsiteY2125" fmla="*/ 431216 h 755236"/>
                <a:gd name="connsiteX2126" fmla="*/ 1165082 w 1591877"/>
                <a:gd name="connsiteY2126" fmla="*/ 431988 h 755236"/>
                <a:gd name="connsiteX2127" fmla="*/ 1165650 w 1591877"/>
                <a:gd name="connsiteY2127" fmla="*/ 432660 h 755236"/>
                <a:gd name="connsiteX2128" fmla="*/ 1165933 w 1591877"/>
                <a:gd name="connsiteY2128" fmla="*/ 432957 h 755236"/>
                <a:gd name="connsiteX2129" fmla="*/ 1166215 w 1591877"/>
                <a:gd name="connsiteY2129" fmla="*/ 433230 h 755236"/>
                <a:gd name="connsiteX2130" fmla="*/ 1166498 w 1591877"/>
                <a:gd name="connsiteY2130" fmla="*/ 433477 h 755236"/>
                <a:gd name="connsiteX2131" fmla="*/ 1166780 w 1591877"/>
                <a:gd name="connsiteY2131" fmla="*/ 433699 h 755236"/>
                <a:gd name="connsiteX2132" fmla="*/ 1167062 w 1591877"/>
                <a:gd name="connsiteY2132" fmla="*/ 433895 h 755236"/>
                <a:gd name="connsiteX2133" fmla="*/ 1167345 w 1591877"/>
                <a:gd name="connsiteY2133" fmla="*/ 434067 h 755236"/>
                <a:gd name="connsiteX2134" fmla="*/ 1167488 w 1591877"/>
                <a:gd name="connsiteY2134" fmla="*/ 434144 h 755236"/>
                <a:gd name="connsiteX2135" fmla="*/ 1167631 w 1591877"/>
                <a:gd name="connsiteY2135" fmla="*/ 434212 h 755236"/>
                <a:gd name="connsiteX2136" fmla="*/ 1167770 w 1591877"/>
                <a:gd name="connsiteY2136" fmla="*/ 434276 h 755236"/>
                <a:gd name="connsiteX2137" fmla="*/ 1167913 w 1591877"/>
                <a:gd name="connsiteY2137" fmla="*/ 434336 h 755236"/>
                <a:gd name="connsiteX2138" fmla="*/ 1168053 w 1591877"/>
                <a:gd name="connsiteY2138" fmla="*/ 434386 h 755236"/>
                <a:gd name="connsiteX2139" fmla="*/ 1168196 w 1591877"/>
                <a:gd name="connsiteY2139" fmla="*/ 434430 h 755236"/>
                <a:gd name="connsiteX2140" fmla="*/ 1168335 w 1591877"/>
                <a:gd name="connsiteY2140" fmla="*/ 434470 h 755236"/>
                <a:gd name="connsiteX2141" fmla="*/ 1168478 w 1591877"/>
                <a:gd name="connsiteY2141" fmla="*/ 434503 h 755236"/>
                <a:gd name="connsiteX2142" fmla="*/ 1168618 w 1591877"/>
                <a:gd name="connsiteY2142" fmla="*/ 434529 h 755236"/>
                <a:gd name="connsiteX2143" fmla="*/ 1168761 w 1591877"/>
                <a:gd name="connsiteY2143" fmla="*/ 434549 h 755236"/>
                <a:gd name="connsiteX2144" fmla="*/ 1168904 w 1591877"/>
                <a:gd name="connsiteY2144" fmla="*/ 434565 h 755236"/>
                <a:gd name="connsiteX2145" fmla="*/ 1169043 w 1591877"/>
                <a:gd name="connsiteY2145" fmla="*/ 434573 h 755236"/>
                <a:gd name="connsiteX2146" fmla="*/ 1169186 w 1591877"/>
                <a:gd name="connsiteY2146" fmla="*/ 434573 h 755236"/>
                <a:gd name="connsiteX2147" fmla="*/ 1169326 w 1591877"/>
                <a:gd name="connsiteY2147" fmla="*/ 434571 h 755236"/>
                <a:gd name="connsiteX2148" fmla="*/ 1169469 w 1591877"/>
                <a:gd name="connsiteY2148" fmla="*/ 434560 h 755236"/>
                <a:gd name="connsiteX2149" fmla="*/ 1169608 w 1591877"/>
                <a:gd name="connsiteY2149" fmla="*/ 434545 h 755236"/>
                <a:gd name="connsiteX2150" fmla="*/ 1169751 w 1591877"/>
                <a:gd name="connsiteY2150" fmla="*/ 434523 h 755236"/>
                <a:gd name="connsiteX2151" fmla="*/ 1169894 w 1591877"/>
                <a:gd name="connsiteY2151" fmla="*/ 434494 h 755236"/>
                <a:gd name="connsiteX2152" fmla="*/ 1170033 w 1591877"/>
                <a:gd name="connsiteY2152" fmla="*/ 434459 h 755236"/>
                <a:gd name="connsiteX2153" fmla="*/ 1170176 w 1591877"/>
                <a:gd name="connsiteY2153" fmla="*/ 434419 h 755236"/>
                <a:gd name="connsiteX2154" fmla="*/ 1170316 w 1591877"/>
                <a:gd name="connsiteY2154" fmla="*/ 434373 h 755236"/>
                <a:gd name="connsiteX2155" fmla="*/ 1170459 w 1591877"/>
                <a:gd name="connsiteY2155" fmla="*/ 434322 h 755236"/>
                <a:gd name="connsiteX2156" fmla="*/ 1170598 w 1591877"/>
                <a:gd name="connsiteY2156" fmla="*/ 434263 h 755236"/>
                <a:gd name="connsiteX2157" fmla="*/ 1170741 w 1591877"/>
                <a:gd name="connsiteY2157" fmla="*/ 434199 h 755236"/>
                <a:gd name="connsiteX2158" fmla="*/ 1171024 w 1591877"/>
                <a:gd name="connsiteY2158" fmla="*/ 434054 h 755236"/>
                <a:gd name="connsiteX2159" fmla="*/ 1171306 w 1591877"/>
                <a:gd name="connsiteY2159" fmla="*/ 433886 h 755236"/>
                <a:gd name="connsiteX2160" fmla="*/ 1171589 w 1591877"/>
                <a:gd name="connsiteY2160" fmla="*/ 433695 h 755236"/>
                <a:gd name="connsiteX2161" fmla="*/ 1171871 w 1591877"/>
                <a:gd name="connsiteY2161" fmla="*/ 433481 h 755236"/>
                <a:gd name="connsiteX2162" fmla="*/ 1172153 w 1591877"/>
                <a:gd name="connsiteY2162" fmla="*/ 433244 h 755236"/>
                <a:gd name="connsiteX2163" fmla="*/ 1172440 w 1591877"/>
                <a:gd name="connsiteY2163" fmla="*/ 432986 h 755236"/>
                <a:gd name="connsiteX2164" fmla="*/ 1173004 w 1591877"/>
                <a:gd name="connsiteY2164" fmla="*/ 432402 h 755236"/>
                <a:gd name="connsiteX2165" fmla="*/ 1173569 w 1591877"/>
                <a:gd name="connsiteY2165" fmla="*/ 431733 h 755236"/>
                <a:gd name="connsiteX2166" fmla="*/ 1174134 w 1591877"/>
                <a:gd name="connsiteY2166" fmla="*/ 430980 h 755236"/>
                <a:gd name="connsiteX2167" fmla="*/ 1174699 w 1591877"/>
                <a:gd name="connsiteY2167" fmla="*/ 430146 h 755236"/>
                <a:gd name="connsiteX2168" fmla="*/ 1175832 w 1591877"/>
                <a:gd name="connsiteY2168" fmla="*/ 428243 h 755236"/>
                <a:gd name="connsiteX2169" fmla="*/ 1176962 w 1591877"/>
                <a:gd name="connsiteY2169" fmla="*/ 426048 h 755236"/>
                <a:gd name="connsiteX2170" fmla="*/ 1178095 w 1591877"/>
                <a:gd name="connsiteY2170" fmla="*/ 423584 h 755236"/>
                <a:gd name="connsiteX2171" fmla="*/ 1180359 w 1591877"/>
                <a:gd name="connsiteY2171" fmla="*/ 417947 h 755236"/>
                <a:gd name="connsiteX2172" fmla="*/ 1182622 w 1591877"/>
                <a:gd name="connsiteY2172" fmla="*/ 411546 h 755236"/>
                <a:gd name="connsiteX2173" fmla="*/ 1184885 w 1591877"/>
                <a:gd name="connsiteY2173" fmla="*/ 404604 h 755236"/>
                <a:gd name="connsiteX2174" fmla="*/ 1189411 w 1591877"/>
                <a:gd name="connsiteY2174" fmla="*/ 390015 h 755236"/>
                <a:gd name="connsiteX2175" fmla="*/ 1193937 w 1591877"/>
                <a:gd name="connsiteY2175" fmla="*/ 375958 h 755236"/>
                <a:gd name="connsiteX2176" fmla="*/ 1196197 w 1591877"/>
                <a:gd name="connsiteY2176" fmla="*/ 369632 h 755236"/>
                <a:gd name="connsiteX2177" fmla="*/ 1198456 w 1591877"/>
                <a:gd name="connsiteY2177" fmla="*/ 363991 h 755236"/>
                <a:gd name="connsiteX2178" fmla="*/ 1200716 w 1591877"/>
                <a:gd name="connsiteY2178" fmla="*/ 359162 h 755236"/>
                <a:gd name="connsiteX2179" fmla="*/ 1201845 w 1591877"/>
                <a:gd name="connsiteY2179" fmla="*/ 357086 h 755236"/>
                <a:gd name="connsiteX2180" fmla="*/ 1202975 w 1591877"/>
                <a:gd name="connsiteY2180" fmla="*/ 355249 h 755236"/>
                <a:gd name="connsiteX2181" fmla="*/ 1204105 w 1591877"/>
                <a:gd name="connsiteY2181" fmla="*/ 353658 h 755236"/>
                <a:gd name="connsiteX2182" fmla="*/ 1204670 w 1591877"/>
                <a:gd name="connsiteY2182" fmla="*/ 352955 h 755236"/>
                <a:gd name="connsiteX2183" fmla="*/ 1205234 w 1591877"/>
                <a:gd name="connsiteY2183" fmla="*/ 352317 h 755236"/>
                <a:gd name="connsiteX2184" fmla="*/ 1205799 w 1591877"/>
                <a:gd name="connsiteY2184" fmla="*/ 351744 h 755236"/>
                <a:gd name="connsiteX2185" fmla="*/ 1206364 w 1591877"/>
                <a:gd name="connsiteY2185" fmla="*/ 351233 h 755236"/>
                <a:gd name="connsiteX2186" fmla="*/ 1206929 w 1591877"/>
                <a:gd name="connsiteY2186" fmla="*/ 350786 h 755236"/>
                <a:gd name="connsiteX2187" fmla="*/ 1207212 w 1591877"/>
                <a:gd name="connsiteY2187" fmla="*/ 350586 h 755236"/>
                <a:gd name="connsiteX2188" fmla="*/ 1207494 w 1591877"/>
                <a:gd name="connsiteY2188" fmla="*/ 350403 h 755236"/>
                <a:gd name="connsiteX2189" fmla="*/ 1207776 w 1591877"/>
                <a:gd name="connsiteY2189" fmla="*/ 350236 h 755236"/>
                <a:gd name="connsiteX2190" fmla="*/ 1208059 w 1591877"/>
                <a:gd name="connsiteY2190" fmla="*/ 350086 h 755236"/>
                <a:gd name="connsiteX2191" fmla="*/ 1208341 w 1591877"/>
                <a:gd name="connsiteY2191" fmla="*/ 349952 h 755236"/>
                <a:gd name="connsiteX2192" fmla="*/ 1208624 w 1591877"/>
                <a:gd name="connsiteY2192" fmla="*/ 349831 h 755236"/>
                <a:gd name="connsiteX2193" fmla="*/ 1208906 w 1591877"/>
                <a:gd name="connsiteY2193" fmla="*/ 349727 h 755236"/>
                <a:gd name="connsiteX2194" fmla="*/ 1209188 w 1591877"/>
                <a:gd name="connsiteY2194" fmla="*/ 349641 h 755236"/>
                <a:gd name="connsiteX2195" fmla="*/ 1209471 w 1591877"/>
                <a:gd name="connsiteY2195" fmla="*/ 349569 h 755236"/>
                <a:gd name="connsiteX2196" fmla="*/ 1209753 w 1591877"/>
                <a:gd name="connsiteY2196" fmla="*/ 349514 h 755236"/>
                <a:gd name="connsiteX2197" fmla="*/ 1209893 w 1591877"/>
                <a:gd name="connsiteY2197" fmla="*/ 349492 h 755236"/>
                <a:gd name="connsiteX2198" fmla="*/ 1210036 w 1591877"/>
                <a:gd name="connsiteY2198" fmla="*/ 349472 h 755236"/>
                <a:gd name="connsiteX2199" fmla="*/ 1210175 w 1591877"/>
                <a:gd name="connsiteY2199" fmla="*/ 349459 h 755236"/>
                <a:gd name="connsiteX2200" fmla="*/ 1210318 w 1591877"/>
                <a:gd name="connsiteY2200" fmla="*/ 349448 h 755236"/>
                <a:gd name="connsiteX2201" fmla="*/ 1210458 w 1591877"/>
                <a:gd name="connsiteY2201" fmla="*/ 349441 h 755236"/>
                <a:gd name="connsiteX2202" fmla="*/ 1210601 w 1591877"/>
                <a:gd name="connsiteY2202" fmla="*/ 349439 h 755236"/>
                <a:gd name="connsiteX2203" fmla="*/ 1210740 w 1591877"/>
                <a:gd name="connsiteY2203" fmla="*/ 349439 h 755236"/>
                <a:gd name="connsiteX2204" fmla="*/ 1210883 w 1591877"/>
                <a:gd name="connsiteY2204" fmla="*/ 349443 h 755236"/>
                <a:gd name="connsiteX2205" fmla="*/ 1211022 w 1591877"/>
                <a:gd name="connsiteY2205" fmla="*/ 349452 h 755236"/>
                <a:gd name="connsiteX2206" fmla="*/ 1211165 w 1591877"/>
                <a:gd name="connsiteY2206" fmla="*/ 349465 h 755236"/>
                <a:gd name="connsiteX2207" fmla="*/ 1211448 w 1591877"/>
                <a:gd name="connsiteY2207" fmla="*/ 349500 h 755236"/>
                <a:gd name="connsiteX2208" fmla="*/ 1211730 w 1591877"/>
                <a:gd name="connsiteY2208" fmla="*/ 349551 h 755236"/>
                <a:gd name="connsiteX2209" fmla="*/ 1212013 w 1591877"/>
                <a:gd name="connsiteY2209" fmla="*/ 349617 h 755236"/>
                <a:gd name="connsiteX2210" fmla="*/ 1212295 w 1591877"/>
                <a:gd name="connsiteY2210" fmla="*/ 349699 h 755236"/>
                <a:gd name="connsiteX2211" fmla="*/ 1212578 w 1591877"/>
                <a:gd name="connsiteY2211" fmla="*/ 349793 h 755236"/>
                <a:gd name="connsiteX2212" fmla="*/ 1212860 w 1591877"/>
                <a:gd name="connsiteY2212" fmla="*/ 349903 h 755236"/>
                <a:gd name="connsiteX2213" fmla="*/ 1213142 w 1591877"/>
                <a:gd name="connsiteY2213" fmla="*/ 350027 h 755236"/>
                <a:gd name="connsiteX2214" fmla="*/ 1213425 w 1591877"/>
                <a:gd name="connsiteY2214" fmla="*/ 350165 h 755236"/>
                <a:gd name="connsiteX2215" fmla="*/ 1213707 w 1591877"/>
                <a:gd name="connsiteY2215" fmla="*/ 350317 h 755236"/>
                <a:gd name="connsiteX2216" fmla="*/ 1214272 w 1591877"/>
                <a:gd name="connsiteY2216" fmla="*/ 350663 h 755236"/>
                <a:gd name="connsiteX2217" fmla="*/ 1214837 w 1591877"/>
                <a:gd name="connsiteY2217" fmla="*/ 351064 h 755236"/>
                <a:gd name="connsiteX2218" fmla="*/ 1215402 w 1591877"/>
                <a:gd name="connsiteY2218" fmla="*/ 351515 h 755236"/>
                <a:gd name="connsiteX2219" fmla="*/ 1215967 w 1591877"/>
                <a:gd name="connsiteY2219" fmla="*/ 352019 h 755236"/>
                <a:gd name="connsiteX2220" fmla="*/ 1216532 w 1591877"/>
                <a:gd name="connsiteY2220" fmla="*/ 352572 h 755236"/>
                <a:gd name="connsiteX2221" fmla="*/ 1217661 w 1591877"/>
                <a:gd name="connsiteY2221" fmla="*/ 353818 h 755236"/>
                <a:gd name="connsiteX2222" fmla="*/ 1218791 w 1591877"/>
                <a:gd name="connsiteY2222" fmla="*/ 355241 h 755236"/>
                <a:gd name="connsiteX2223" fmla="*/ 1221050 w 1591877"/>
                <a:gd name="connsiteY2223" fmla="*/ 358552 h 755236"/>
                <a:gd name="connsiteX2224" fmla="*/ 1223310 w 1591877"/>
                <a:gd name="connsiteY2224" fmla="*/ 362377 h 755236"/>
                <a:gd name="connsiteX2225" fmla="*/ 1225569 w 1591877"/>
                <a:gd name="connsiteY2225" fmla="*/ 366574 h 755236"/>
                <a:gd name="connsiteX2226" fmla="*/ 1230088 w 1591877"/>
                <a:gd name="connsiteY2226" fmla="*/ 375513 h 755236"/>
                <a:gd name="connsiteX2227" fmla="*/ 1234937 w 1591877"/>
                <a:gd name="connsiteY2227" fmla="*/ 384878 h 755236"/>
                <a:gd name="connsiteX2228" fmla="*/ 1237365 w 1591877"/>
                <a:gd name="connsiteY2228" fmla="*/ 389096 h 755236"/>
                <a:gd name="connsiteX2229" fmla="*/ 1239790 w 1591877"/>
                <a:gd name="connsiteY2229" fmla="*/ 392837 h 755236"/>
                <a:gd name="connsiteX2230" fmla="*/ 1241004 w 1591877"/>
                <a:gd name="connsiteY2230" fmla="*/ 394498 h 755236"/>
                <a:gd name="connsiteX2231" fmla="*/ 1242218 w 1591877"/>
                <a:gd name="connsiteY2231" fmla="*/ 396004 h 755236"/>
                <a:gd name="connsiteX2232" fmla="*/ 1243432 w 1591877"/>
                <a:gd name="connsiteY2232" fmla="*/ 397347 h 755236"/>
                <a:gd name="connsiteX2233" fmla="*/ 1244643 w 1591877"/>
                <a:gd name="connsiteY2233" fmla="*/ 398520 h 755236"/>
                <a:gd name="connsiteX2234" fmla="*/ 1245251 w 1591877"/>
                <a:gd name="connsiteY2234" fmla="*/ 399042 h 755236"/>
                <a:gd name="connsiteX2235" fmla="*/ 1245857 w 1591877"/>
                <a:gd name="connsiteY2235" fmla="*/ 399520 h 755236"/>
                <a:gd name="connsiteX2236" fmla="*/ 1246462 w 1591877"/>
                <a:gd name="connsiteY2236" fmla="*/ 399952 h 755236"/>
                <a:gd name="connsiteX2237" fmla="*/ 1247071 w 1591877"/>
                <a:gd name="connsiteY2237" fmla="*/ 400341 h 755236"/>
                <a:gd name="connsiteX2238" fmla="*/ 1247676 w 1591877"/>
                <a:gd name="connsiteY2238" fmla="*/ 400685 h 755236"/>
                <a:gd name="connsiteX2239" fmla="*/ 1248281 w 1591877"/>
                <a:gd name="connsiteY2239" fmla="*/ 400984 h 755236"/>
                <a:gd name="connsiteX2240" fmla="*/ 1248890 w 1591877"/>
                <a:gd name="connsiteY2240" fmla="*/ 401240 h 755236"/>
                <a:gd name="connsiteX2241" fmla="*/ 1249194 w 1591877"/>
                <a:gd name="connsiteY2241" fmla="*/ 401350 h 755236"/>
                <a:gd name="connsiteX2242" fmla="*/ 1249495 w 1591877"/>
                <a:gd name="connsiteY2242" fmla="*/ 401449 h 755236"/>
                <a:gd name="connsiteX2243" fmla="*/ 1249800 w 1591877"/>
                <a:gd name="connsiteY2243" fmla="*/ 401537 h 755236"/>
                <a:gd name="connsiteX2244" fmla="*/ 1250104 w 1591877"/>
                <a:gd name="connsiteY2244" fmla="*/ 401614 h 755236"/>
                <a:gd name="connsiteX2245" fmla="*/ 1250405 w 1591877"/>
                <a:gd name="connsiteY2245" fmla="*/ 401680 h 755236"/>
                <a:gd name="connsiteX2246" fmla="*/ 1250709 w 1591877"/>
                <a:gd name="connsiteY2246" fmla="*/ 401735 h 755236"/>
                <a:gd name="connsiteX2247" fmla="*/ 1251014 w 1591877"/>
                <a:gd name="connsiteY2247" fmla="*/ 401779 h 755236"/>
                <a:gd name="connsiteX2248" fmla="*/ 1251315 w 1591877"/>
                <a:gd name="connsiteY2248" fmla="*/ 401812 h 755236"/>
                <a:gd name="connsiteX2249" fmla="*/ 1251619 w 1591877"/>
                <a:gd name="connsiteY2249" fmla="*/ 401836 h 755236"/>
                <a:gd name="connsiteX2250" fmla="*/ 1251923 w 1591877"/>
                <a:gd name="connsiteY2250" fmla="*/ 401847 h 755236"/>
                <a:gd name="connsiteX2251" fmla="*/ 1252224 w 1591877"/>
                <a:gd name="connsiteY2251" fmla="*/ 401850 h 755236"/>
                <a:gd name="connsiteX2252" fmla="*/ 1252529 w 1591877"/>
                <a:gd name="connsiteY2252" fmla="*/ 401839 h 755236"/>
                <a:gd name="connsiteX2253" fmla="*/ 1252833 w 1591877"/>
                <a:gd name="connsiteY2253" fmla="*/ 401819 h 755236"/>
                <a:gd name="connsiteX2254" fmla="*/ 1253134 w 1591877"/>
                <a:gd name="connsiteY2254" fmla="*/ 401788 h 755236"/>
                <a:gd name="connsiteX2255" fmla="*/ 1253438 w 1591877"/>
                <a:gd name="connsiteY2255" fmla="*/ 401748 h 755236"/>
                <a:gd name="connsiteX2256" fmla="*/ 1253743 w 1591877"/>
                <a:gd name="connsiteY2256" fmla="*/ 401698 h 755236"/>
                <a:gd name="connsiteX2257" fmla="*/ 1254043 w 1591877"/>
                <a:gd name="connsiteY2257" fmla="*/ 401636 h 755236"/>
                <a:gd name="connsiteX2258" fmla="*/ 1254348 w 1591877"/>
                <a:gd name="connsiteY2258" fmla="*/ 401565 h 755236"/>
                <a:gd name="connsiteX2259" fmla="*/ 1254652 w 1591877"/>
                <a:gd name="connsiteY2259" fmla="*/ 401486 h 755236"/>
                <a:gd name="connsiteX2260" fmla="*/ 1254953 w 1591877"/>
                <a:gd name="connsiteY2260" fmla="*/ 401396 h 755236"/>
                <a:gd name="connsiteX2261" fmla="*/ 1255562 w 1591877"/>
                <a:gd name="connsiteY2261" fmla="*/ 401187 h 755236"/>
                <a:gd name="connsiteX2262" fmla="*/ 1256167 w 1591877"/>
                <a:gd name="connsiteY2262" fmla="*/ 400940 h 755236"/>
                <a:gd name="connsiteX2263" fmla="*/ 1256772 w 1591877"/>
                <a:gd name="connsiteY2263" fmla="*/ 400656 h 755236"/>
                <a:gd name="connsiteX2264" fmla="*/ 1257381 w 1591877"/>
                <a:gd name="connsiteY2264" fmla="*/ 400339 h 755236"/>
                <a:gd name="connsiteX2265" fmla="*/ 1257986 w 1591877"/>
                <a:gd name="connsiteY2265" fmla="*/ 399987 h 755236"/>
                <a:gd name="connsiteX2266" fmla="*/ 1258595 w 1591877"/>
                <a:gd name="connsiteY2266" fmla="*/ 399604 h 755236"/>
                <a:gd name="connsiteX2267" fmla="*/ 1259201 w 1591877"/>
                <a:gd name="connsiteY2267" fmla="*/ 399187 h 755236"/>
                <a:gd name="connsiteX2268" fmla="*/ 1260415 w 1591877"/>
                <a:gd name="connsiteY2268" fmla="*/ 398269 h 755236"/>
                <a:gd name="connsiteX2269" fmla="*/ 1261625 w 1591877"/>
                <a:gd name="connsiteY2269" fmla="*/ 397243 h 755236"/>
                <a:gd name="connsiteX2270" fmla="*/ 1264053 w 1591877"/>
                <a:gd name="connsiteY2270" fmla="*/ 394918 h 755236"/>
                <a:gd name="connsiteX2271" fmla="*/ 1266478 w 1591877"/>
                <a:gd name="connsiteY2271" fmla="*/ 392313 h 755236"/>
                <a:gd name="connsiteX2272" fmla="*/ 1268906 w 1591877"/>
                <a:gd name="connsiteY2272" fmla="*/ 389537 h 755236"/>
                <a:gd name="connsiteX2273" fmla="*/ 1273098 w 1591877"/>
                <a:gd name="connsiteY2273" fmla="*/ 384633 h 755236"/>
                <a:gd name="connsiteX2274" fmla="*/ 1277291 w 1591877"/>
                <a:gd name="connsiteY2274" fmla="*/ 380027 h 755236"/>
                <a:gd name="connsiteX2275" fmla="*/ 1279385 w 1591877"/>
                <a:gd name="connsiteY2275" fmla="*/ 377970 h 755236"/>
                <a:gd name="connsiteX2276" fmla="*/ 1281483 w 1591877"/>
                <a:gd name="connsiteY2276" fmla="*/ 376136 h 755236"/>
                <a:gd name="connsiteX2277" fmla="*/ 1282532 w 1591877"/>
                <a:gd name="connsiteY2277" fmla="*/ 375313 h 755236"/>
                <a:gd name="connsiteX2278" fmla="*/ 1283578 w 1591877"/>
                <a:gd name="connsiteY2278" fmla="*/ 374558 h 755236"/>
                <a:gd name="connsiteX2279" fmla="*/ 1284627 w 1591877"/>
                <a:gd name="connsiteY2279" fmla="*/ 373875 h 755236"/>
                <a:gd name="connsiteX2280" fmla="*/ 1285676 w 1591877"/>
                <a:gd name="connsiteY2280" fmla="*/ 373263 h 755236"/>
                <a:gd name="connsiteX2281" fmla="*/ 1286725 w 1591877"/>
                <a:gd name="connsiteY2281" fmla="*/ 372728 h 755236"/>
                <a:gd name="connsiteX2282" fmla="*/ 1287770 w 1591877"/>
                <a:gd name="connsiteY2282" fmla="*/ 372268 h 755236"/>
                <a:gd name="connsiteX2283" fmla="*/ 1288294 w 1591877"/>
                <a:gd name="connsiteY2283" fmla="*/ 372067 h 755236"/>
                <a:gd name="connsiteX2284" fmla="*/ 1288819 w 1591877"/>
                <a:gd name="connsiteY2284" fmla="*/ 371884 h 755236"/>
                <a:gd name="connsiteX2285" fmla="*/ 1289344 w 1591877"/>
                <a:gd name="connsiteY2285" fmla="*/ 371724 h 755236"/>
                <a:gd name="connsiteX2286" fmla="*/ 1289868 w 1591877"/>
                <a:gd name="connsiteY2286" fmla="*/ 371581 h 755236"/>
                <a:gd name="connsiteX2287" fmla="*/ 1290393 w 1591877"/>
                <a:gd name="connsiteY2287" fmla="*/ 371457 h 755236"/>
                <a:gd name="connsiteX2288" fmla="*/ 1290917 w 1591877"/>
                <a:gd name="connsiteY2288" fmla="*/ 371352 h 755236"/>
                <a:gd name="connsiteX2289" fmla="*/ 1291442 w 1591877"/>
                <a:gd name="connsiteY2289" fmla="*/ 371266 h 755236"/>
                <a:gd name="connsiteX2290" fmla="*/ 1291962 w 1591877"/>
                <a:gd name="connsiteY2290" fmla="*/ 371200 h 755236"/>
                <a:gd name="connsiteX2291" fmla="*/ 1292487 w 1591877"/>
                <a:gd name="connsiteY2291" fmla="*/ 371153 h 755236"/>
                <a:gd name="connsiteX2292" fmla="*/ 1293011 w 1591877"/>
                <a:gd name="connsiteY2292" fmla="*/ 371123 h 755236"/>
                <a:gd name="connsiteX2293" fmla="*/ 1293536 w 1591877"/>
                <a:gd name="connsiteY2293" fmla="*/ 371114 h 755236"/>
                <a:gd name="connsiteX2294" fmla="*/ 1294060 w 1591877"/>
                <a:gd name="connsiteY2294" fmla="*/ 371120 h 755236"/>
                <a:gd name="connsiteX2295" fmla="*/ 1294585 w 1591877"/>
                <a:gd name="connsiteY2295" fmla="*/ 371145 h 755236"/>
                <a:gd name="connsiteX2296" fmla="*/ 1295109 w 1591877"/>
                <a:gd name="connsiteY2296" fmla="*/ 371189 h 755236"/>
                <a:gd name="connsiteX2297" fmla="*/ 1295630 w 1591877"/>
                <a:gd name="connsiteY2297" fmla="*/ 371248 h 755236"/>
                <a:gd name="connsiteX2298" fmla="*/ 1296155 w 1591877"/>
                <a:gd name="connsiteY2298" fmla="*/ 371325 h 755236"/>
                <a:gd name="connsiteX2299" fmla="*/ 1296679 w 1591877"/>
                <a:gd name="connsiteY2299" fmla="*/ 371418 h 755236"/>
                <a:gd name="connsiteX2300" fmla="*/ 1297204 w 1591877"/>
                <a:gd name="connsiteY2300" fmla="*/ 371528 h 755236"/>
                <a:gd name="connsiteX2301" fmla="*/ 1297728 w 1591877"/>
                <a:gd name="connsiteY2301" fmla="*/ 371653 h 755236"/>
                <a:gd name="connsiteX2302" fmla="*/ 1298253 w 1591877"/>
                <a:gd name="connsiteY2302" fmla="*/ 371794 h 755236"/>
                <a:gd name="connsiteX2303" fmla="*/ 1299302 w 1591877"/>
                <a:gd name="connsiteY2303" fmla="*/ 372118 h 755236"/>
                <a:gd name="connsiteX2304" fmla="*/ 1300347 w 1591877"/>
                <a:gd name="connsiteY2304" fmla="*/ 372497 h 755236"/>
                <a:gd name="connsiteX2305" fmla="*/ 1301396 w 1591877"/>
                <a:gd name="connsiteY2305" fmla="*/ 372928 h 755236"/>
                <a:gd name="connsiteX2306" fmla="*/ 1302445 w 1591877"/>
                <a:gd name="connsiteY2306" fmla="*/ 373406 h 755236"/>
                <a:gd name="connsiteX2307" fmla="*/ 1304598 w 1591877"/>
                <a:gd name="connsiteY2307" fmla="*/ 374516 h 755236"/>
                <a:gd name="connsiteX2308" fmla="*/ 1306755 w 1591877"/>
                <a:gd name="connsiteY2308" fmla="*/ 375766 h 755236"/>
                <a:gd name="connsiteX2309" fmla="*/ 1311061 w 1591877"/>
                <a:gd name="connsiteY2309" fmla="*/ 378512 h 755236"/>
                <a:gd name="connsiteX2310" fmla="*/ 1315371 w 1591877"/>
                <a:gd name="connsiteY2310" fmla="*/ 381315 h 755236"/>
                <a:gd name="connsiteX2311" fmla="*/ 1317528 w 1591877"/>
                <a:gd name="connsiteY2311" fmla="*/ 382645 h 755236"/>
                <a:gd name="connsiteX2312" fmla="*/ 1319681 w 1591877"/>
                <a:gd name="connsiteY2312" fmla="*/ 383880 h 755236"/>
                <a:gd name="connsiteX2313" fmla="*/ 1321838 w 1591877"/>
                <a:gd name="connsiteY2313" fmla="*/ 384997 h 755236"/>
                <a:gd name="connsiteX2314" fmla="*/ 1323991 w 1591877"/>
                <a:gd name="connsiteY2314" fmla="*/ 385970 h 755236"/>
                <a:gd name="connsiteX2315" fmla="*/ 1325069 w 1591877"/>
                <a:gd name="connsiteY2315" fmla="*/ 386399 h 755236"/>
                <a:gd name="connsiteX2316" fmla="*/ 1326144 w 1591877"/>
                <a:gd name="connsiteY2316" fmla="*/ 386784 h 755236"/>
                <a:gd name="connsiteX2317" fmla="*/ 1327222 w 1591877"/>
                <a:gd name="connsiteY2317" fmla="*/ 387128 h 755236"/>
                <a:gd name="connsiteX2318" fmla="*/ 1328301 w 1591877"/>
                <a:gd name="connsiteY2318" fmla="*/ 387425 h 755236"/>
                <a:gd name="connsiteX2319" fmla="*/ 1329375 w 1591877"/>
                <a:gd name="connsiteY2319" fmla="*/ 387681 h 755236"/>
                <a:gd name="connsiteX2320" fmla="*/ 1330454 w 1591877"/>
                <a:gd name="connsiteY2320" fmla="*/ 387890 h 755236"/>
                <a:gd name="connsiteX2321" fmla="*/ 1331532 w 1591877"/>
                <a:gd name="connsiteY2321" fmla="*/ 388055 h 755236"/>
                <a:gd name="connsiteX2322" fmla="*/ 1332610 w 1591877"/>
                <a:gd name="connsiteY2322" fmla="*/ 388174 h 755236"/>
                <a:gd name="connsiteX2323" fmla="*/ 1333685 w 1591877"/>
                <a:gd name="connsiteY2323" fmla="*/ 388249 h 755236"/>
                <a:gd name="connsiteX2324" fmla="*/ 1334763 w 1591877"/>
                <a:gd name="connsiteY2324" fmla="*/ 388282 h 755236"/>
                <a:gd name="connsiteX2325" fmla="*/ 1335842 w 1591877"/>
                <a:gd name="connsiteY2325" fmla="*/ 388273 h 755236"/>
                <a:gd name="connsiteX2326" fmla="*/ 1336916 w 1591877"/>
                <a:gd name="connsiteY2326" fmla="*/ 388222 h 755236"/>
                <a:gd name="connsiteX2327" fmla="*/ 1338101 w 1591877"/>
                <a:gd name="connsiteY2327" fmla="*/ 388123 h 755236"/>
                <a:gd name="connsiteX2328" fmla="*/ 1339286 w 1591877"/>
                <a:gd name="connsiteY2328" fmla="*/ 387980 h 755236"/>
                <a:gd name="connsiteX2329" fmla="*/ 1340471 w 1591877"/>
                <a:gd name="connsiteY2329" fmla="*/ 387793 h 755236"/>
                <a:gd name="connsiteX2330" fmla="*/ 1341652 w 1591877"/>
                <a:gd name="connsiteY2330" fmla="*/ 387568 h 755236"/>
                <a:gd name="connsiteX2331" fmla="*/ 1342836 w 1591877"/>
                <a:gd name="connsiteY2331" fmla="*/ 387311 h 755236"/>
                <a:gd name="connsiteX2332" fmla="*/ 1344021 w 1591877"/>
                <a:gd name="connsiteY2332" fmla="*/ 387018 h 755236"/>
                <a:gd name="connsiteX2333" fmla="*/ 1346391 w 1591877"/>
                <a:gd name="connsiteY2333" fmla="*/ 386353 h 755236"/>
                <a:gd name="connsiteX2334" fmla="*/ 1348757 w 1591877"/>
                <a:gd name="connsiteY2334" fmla="*/ 385602 h 755236"/>
                <a:gd name="connsiteX2335" fmla="*/ 1351126 w 1591877"/>
                <a:gd name="connsiteY2335" fmla="*/ 384801 h 755236"/>
                <a:gd name="connsiteX2336" fmla="*/ 1355861 w 1591877"/>
                <a:gd name="connsiteY2336" fmla="*/ 383151 h 755236"/>
                <a:gd name="connsiteX2337" fmla="*/ 1360597 w 1591877"/>
                <a:gd name="connsiteY2337" fmla="*/ 381621 h 755236"/>
                <a:gd name="connsiteX2338" fmla="*/ 1362962 w 1591877"/>
                <a:gd name="connsiteY2338" fmla="*/ 380958 h 755236"/>
                <a:gd name="connsiteX2339" fmla="*/ 1365332 w 1591877"/>
                <a:gd name="connsiteY2339" fmla="*/ 380386 h 755236"/>
                <a:gd name="connsiteX2340" fmla="*/ 1367701 w 1591877"/>
                <a:gd name="connsiteY2340" fmla="*/ 379915 h 755236"/>
                <a:gd name="connsiteX2341" fmla="*/ 1370067 w 1591877"/>
                <a:gd name="connsiteY2341" fmla="*/ 379556 h 755236"/>
                <a:gd name="connsiteX2342" fmla="*/ 1372437 w 1591877"/>
                <a:gd name="connsiteY2342" fmla="*/ 379309 h 755236"/>
                <a:gd name="connsiteX2343" fmla="*/ 1374802 w 1591877"/>
                <a:gd name="connsiteY2343" fmla="*/ 379175 h 755236"/>
                <a:gd name="connsiteX2344" fmla="*/ 1377175 w 1591877"/>
                <a:gd name="connsiteY2344" fmla="*/ 379151 h 755236"/>
                <a:gd name="connsiteX2345" fmla="*/ 1379549 w 1591877"/>
                <a:gd name="connsiteY2345" fmla="*/ 379228 h 755236"/>
                <a:gd name="connsiteX2346" fmla="*/ 1381922 w 1591877"/>
                <a:gd name="connsiteY2346" fmla="*/ 379397 h 755236"/>
                <a:gd name="connsiteX2347" fmla="*/ 1384295 w 1591877"/>
                <a:gd name="connsiteY2347" fmla="*/ 379646 h 755236"/>
                <a:gd name="connsiteX2348" fmla="*/ 1386668 w 1591877"/>
                <a:gd name="connsiteY2348" fmla="*/ 379961 h 755236"/>
                <a:gd name="connsiteX2349" fmla="*/ 1389041 w 1591877"/>
                <a:gd name="connsiteY2349" fmla="*/ 380324 h 755236"/>
                <a:gd name="connsiteX2350" fmla="*/ 1393784 w 1591877"/>
                <a:gd name="connsiteY2350" fmla="*/ 381141 h 755236"/>
                <a:gd name="connsiteX2351" fmla="*/ 1398530 w 1591877"/>
                <a:gd name="connsiteY2351" fmla="*/ 381973 h 755236"/>
                <a:gd name="connsiteX2352" fmla="*/ 1403276 w 1591877"/>
                <a:gd name="connsiteY2352" fmla="*/ 382715 h 755236"/>
                <a:gd name="connsiteX2353" fmla="*/ 1408023 w 1591877"/>
                <a:gd name="connsiteY2353" fmla="*/ 383288 h 755236"/>
                <a:gd name="connsiteX2354" fmla="*/ 1412769 w 1591877"/>
                <a:gd name="connsiteY2354" fmla="*/ 383647 h 755236"/>
                <a:gd name="connsiteX2355" fmla="*/ 1417068 w 1591877"/>
                <a:gd name="connsiteY2355" fmla="*/ 383775 h 755236"/>
                <a:gd name="connsiteX2356" fmla="*/ 1421367 w 1591877"/>
                <a:gd name="connsiteY2356" fmla="*/ 383728 h 755236"/>
                <a:gd name="connsiteX2357" fmla="*/ 1425665 w 1591877"/>
                <a:gd name="connsiteY2357" fmla="*/ 383539 h 755236"/>
                <a:gd name="connsiteX2358" fmla="*/ 1429964 w 1591877"/>
                <a:gd name="connsiteY2358" fmla="*/ 383244 h 755236"/>
                <a:gd name="connsiteX2359" fmla="*/ 1438562 w 1591877"/>
                <a:gd name="connsiteY2359" fmla="*/ 382524 h 755236"/>
                <a:gd name="connsiteX2360" fmla="*/ 1447163 w 1591877"/>
                <a:gd name="connsiteY2360" fmla="*/ 381896 h 755236"/>
                <a:gd name="connsiteX2361" fmla="*/ 1460815 w 1591877"/>
                <a:gd name="connsiteY2361" fmla="*/ 381544 h 755236"/>
                <a:gd name="connsiteX2362" fmla="*/ 1474471 w 1591877"/>
                <a:gd name="connsiteY2362" fmla="*/ 381903 h 755236"/>
                <a:gd name="connsiteX2363" fmla="*/ 1519520 w 1591877"/>
                <a:gd name="connsiteY2363" fmla="*/ 382348 h 755236"/>
                <a:gd name="connsiteX2364" fmla="*/ 1555026 w 1591877"/>
                <a:gd name="connsiteY2364" fmla="*/ 382169 h 755236"/>
                <a:gd name="connsiteX2365" fmla="*/ 1591877 w 1591877"/>
                <a:gd name="connsiteY2365" fmla="*/ 382299 h 75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</a:cxnLst>
              <a:rect l="l" t="t" r="r" b="b"/>
              <a:pathLst>
                <a:path w="1591877" h="755236">
                  <a:moveTo>
                    <a:pt x="0" y="382299"/>
                  </a:moveTo>
                  <a:lnTo>
                    <a:pt x="33199" y="382196"/>
                  </a:lnTo>
                  <a:lnTo>
                    <a:pt x="72358" y="382348"/>
                  </a:lnTo>
                  <a:lnTo>
                    <a:pt x="110236" y="382185"/>
                  </a:lnTo>
                  <a:lnTo>
                    <a:pt x="127475" y="381590"/>
                  </a:lnTo>
                  <a:lnTo>
                    <a:pt x="136094" y="381573"/>
                  </a:lnTo>
                  <a:lnTo>
                    <a:pt x="144714" y="381896"/>
                  </a:lnTo>
                  <a:lnTo>
                    <a:pt x="153590" y="382546"/>
                  </a:lnTo>
                  <a:lnTo>
                    <a:pt x="162467" y="383286"/>
                  </a:lnTo>
                  <a:lnTo>
                    <a:pt x="166901" y="383579"/>
                  </a:lnTo>
                  <a:lnTo>
                    <a:pt x="171340" y="383750"/>
                  </a:lnTo>
                  <a:lnTo>
                    <a:pt x="175778" y="383761"/>
                  </a:lnTo>
                  <a:lnTo>
                    <a:pt x="180212" y="383583"/>
                  </a:lnTo>
                  <a:lnTo>
                    <a:pt x="184823" y="383187"/>
                  </a:lnTo>
                  <a:lnTo>
                    <a:pt x="189430" y="382597"/>
                  </a:lnTo>
                  <a:lnTo>
                    <a:pt x="194037" y="381854"/>
                  </a:lnTo>
                  <a:lnTo>
                    <a:pt x="198644" y="381042"/>
                  </a:lnTo>
                  <a:lnTo>
                    <a:pt x="203250" y="380258"/>
                  </a:lnTo>
                  <a:lnTo>
                    <a:pt x="205554" y="379910"/>
                  </a:lnTo>
                  <a:lnTo>
                    <a:pt x="207857" y="379613"/>
                  </a:lnTo>
                  <a:lnTo>
                    <a:pt x="210164" y="379380"/>
                  </a:lnTo>
                  <a:lnTo>
                    <a:pt x="212468" y="379221"/>
                  </a:lnTo>
                  <a:lnTo>
                    <a:pt x="214771" y="379148"/>
                  </a:lnTo>
                  <a:lnTo>
                    <a:pt x="217075" y="379175"/>
                  </a:lnTo>
                  <a:lnTo>
                    <a:pt x="219569" y="379318"/>
                  </a:lnTo>
                  <a:lnTo>
                    <a:pt x="222063" y="379589"/>
                  </a:lnTo>
                  <a:lnTo>
                    <a:pt x="224561" y="379983"/>
                  </a:lnTo>
                  <a:lnTo>
                    <a:pt x="227055" y="380500"/>
                  </a:lnTo>
                  <a:lnTo>
                    <a:pt x="229549" y="381128"/>
                  </a:lnTo>
                  <a:lnTo>
                    <a:pt x="232044" y="381852"/>
                  </a:lnTo>
                  <a:lnTo>
                    <a:pt x="237036" y="383501"/>
                  </a:lnTo>
                  <a:lnTo>
                    <a:pt x="242024" y="385237"/>
                  </a:lnTo>
                  <a:lnTo>
                    <a:pt x="244518" y="386053"/>
                  </a:lnTo>
                  <a:lnTo>
                    <a:pt x="247012" y="386793"/>
                  </a:lnTo>
                  <a:lnTo>
                    <a:pt x="249510" y="387416"/>
                  </a:lnTo>
                  <a:lnTo>
                    <a:pt x="250757" y="387674"/>
                  </a:lnTo>
                  <a:lnTo>
                    <a:pt x="252004" y="387892"/>
                  </a:lnTo>
                  <a:lnTo>
                    <a:pt x="253252" y="388066"/>
                  </a:lnTo>
                  <a:lnTo>
                    <a:pt x="254499" y="388189"/>
                  </a:lnTo>
                  <a:lnTo>
                    <a:pt x="255746" y="388264"/>
                  </a:lnTo>
                  <a:lnTo>
                    <a:pt x="256993" y="388284"/>
                  </a:lnTo>
                  <a:lnTo>
                    <a:pt x="258009" y="388257"/>
                  </a:lnTo>
                  <a:lnTo>
                    <a:pt x="259021" y="388196"/>
                  </a:lnTo>
                  <a:lnTo>
                    <a:pt x="260033" y="388092"/>
                  </a:lnTo>
                  <a:lnTo>
                    <a:pt x="261050" y="387951"/>
                  </a:lnTo>
                  <a:lnTo>
                    <a:pt x="262062" y="387771"/>
                  </a:lnTo>
                  <a:lnTo>
                    <a:pt x="263074" y="387551"/>
                  </a:lnTo>
                  <a:lnTo>
                    <a:pt x="264090" y="387289"/>
                  </a:lnTo>
                  <a:lnTo>
                    <a:pt x="265103" y="386989"/>
                  </a:lnTo>
                  <a:lnTo>
                    <a:pt x="266119" y="386650"/>
                  </a:lnTo>
                  <a:lnTo>
                    <a:pt x="267131" y="386276"/>
                  </a:lnTo>
                  <a:lnTo>
                    <a:pt x="269159" y="385415"/>
                  </a:lnTo>
                  <a:lnTo>
                    <a:pt x="271184" y="384420"/>
                  </a:lnTo>
                  <a:lnTo>
                    <a:pt x="273212" y="383310"/>
                  </a:lnTo>
                  <a:lnTo>
                    <a:pt x="277269" y="380828"/>
                  </a:lnTo>
                  <a:lnTo>
                    <a:pt x="281322" y="378177"/>
                  </a:lnTo>
                  <a:lnTo>
                    <a:pt x="285379" y="375612"/>
                  </a:lnTo>
                  <a:lnTo>
                    <a:pt x="287404" y="374447"/>
                  </a:lnTo>
                  <a:lnTo>
                    <a:pt x="288420" y="373908"/>
                  </a:lnTo>
                  <a:lnTo>
                    <a:pt x="289432" y="373406"/>
                  </a:lnTo>
                  <a:lnTo>
                    <a:pt x="290694" y="372838"/>
                  </a:lnTo>
                  <a:lnTo>
                    <a:pt x="291952" y="372338"/>
                  </a:lnTo>
                  <a:lnTo>
                    <a:pt x="292583" y="372116"/>
                  </a:lnTo>
                  <a:lnTo>
                    <a:pt x="293214" y="371913"/>
                  </a:lnTo>
                  <a:lnTo>
                    <a:pt x="293841" y="371733"/>
                  </a:lnTo>
                  <a:lnTo>
                    <a:pt x="294472" y="371574"/>
                  </a:lnTo>
                  <a:lnTo>
                    <a:pt x="295102" y="371437"/>
                  </a:lnTo>
                  <a:lnTo>
                    <a:pt x="295733" y="371323"/>
                  </a:lnTo>
                  <a:lnTo>
                    <a:pt x="296364" y="371233"/>
                  </a:lnTo>
                  <a:lnTo>
                    <a:pt x="296991" y="371169"/>
                  </a:lnTo>
                  <a:lnTo>
                    <a:pt x="297622" y="371127"/>
                  </a:lnTo>
                  <a:lnTo>
                    <a:pt x="298253" y="371114"/>
                  </a:lnTo>
                  <a:lnTo>
                    <a:pt x="298884" y="371125"/>
                  </a:lnTo>
                  <a:lnTo>
                    <a:pt x="299511" y="371162"/>
                  </a:lnTo>
                  <a:lnTo>
                    <a:pt x="300142" y="371226"/>
                  </a:lnTo>
                  <a:lnTo>
                    <a:pt x="300773" y="371319"/>
                  </a:lnTo>
                  <a:lnTo>
                    <a:pt x="301404" y="371440"/>
                  </a:lnTo>
                  <a:lnTo>
                    <a:pt x="302031" y="371585"/>
                  </a:lnTo>
                  <a:lnTo>
                    <a:pt x="302662" y="371761"/>
                  </a:lnTo>
                  <a:lnTo>
                    <a:pt x="303293" y="371964"/>
                  </a:lnTo>
                  <a:lnTo>
                    <a:pt x="303924" y="372195"/>
                  </a:lnTo>
                  <a:lnTo>
                    <a:pt x="304555" y="372455"/>
                  </a:lnTo>
                  <a:lnTo>
                    <a:pt x="305182" y="372741"/>
                  </a:lnTo>
                  <a:lnTo>
                    <a:pt x="305813" y="373056"/>
                  </a:lnTo>
                  <a:lnTo>
                    <a:pt x="307075" y="373765"/>
                  </a:lnTo>
                  <a:lnTo>
                    <a:pt x="308333" y="374582"/>
                  </a:lnTo>
                  <a:lnTo>
                    <a:pt x="309594" y="375500"/>
                  </a:lnTo>
                  <a:lnTo>
                    <a:pt x="310853" y="376515"/>
                  </a:lnTo>
                  <a:lnTo>
                    <a:pt x="312114" y="377623"/>
                  </a:lnTo>
                  <a:lnTo>
                    <a:pt x="314634" y="380075"/>
                  </a:lnTo>
                  <a:lnTo>
                    <a:pt x="317154" y="382786"/>
                  </a:lnTo>
                  <a:lnTo>
                    <a:pt x="319674" y="385670"/>
                  </a:lnTo>
                  <a:lnTo>
                    <a:pt x="324714" y="391543"/>
                  </a:lnTo>
                  <a:lnTo>
                    <a:pt x="327233" y="394306"/>
                  </a:lnTo>
                  <a:lnTo>
                    <a:pt x="329753" y="396794"/>
                  </a:lnTo>
                  <a:lnTo>
                    <a:pt x="330755" y="397681"/>
                  </a:lnTo>
                  <a:lnTo>
                    <a:pt x="331756" y="398500"/>
                  </a:lnTo>
                  <a:lnTo>
                    <a:pt x="332757" y="399245"/>
                  </a:lnTo>
                  <a:lnTo>
                    <a:pt x="333759" y="399907"/>
                  </a:lnTo>
                  <a:lnTo>
                    <a:pt x="334258" y="400205"/>
                  </a:lnTo>
                  <a:lnTo>
                    <a:pt x="334760" y="400480"/>
                  </a:lnTo>
                  <a:lnTo>
                    <a:pt x="335263" y="400733"/>
                  </a:lnTo>
                  <a:lnTo>
                    <a:pt x="335761" y="400962"/>
                  </a:lnTo>
                  <a:lnTo>
                    <a:pt x="336260" y="401165"/>
                  </a:lnTo>
                  <a:lnTo>
                    <a:pt x="336763" y="401343"/>
                  </a:lnTo>
                  <a:lnTo>
                    <a:pt x="337262" y="401495"/>
                  </a:lnTo>
                  <a:lnTo>
                    <a:pt x="337764" y="401623"/>
                  </a:lnTo>
                  <a:lnTo>
                    <a:pt x="338263" y="401720"/>
                  </a:lnTo>
                  <a:lnTo>
                    <a:pt x="338512" y="401759"/>
                  </a:lnTo>
                  <a:lnTo>
                    <a:pt x="338765" y="401792"/>
                  </a:lnTo>
                  <a:lnTo>
                    <a:pt x="339015" y="401817"/>
                  </a:lnTo>
                  <a:lnTo>
                    <a:pt x="339264" y="401834"/>
                  </a:lnTo>
                  <a:lnTo>
                    <a:pt x="339517" y="401845"/>
                  </a:lnTo>
                  <a:lnTo>
                    <a:pt x="339767" y="401850"/>
                  </a:lnTo>
                  <a:lnTo>
                    <a:pt x="340016" y="401845"/>
                  </a:lnTo>
                  <a:lnTo>
                    <a:pt x="340266" y="401834"/>
                  </a:lnTo>
                  <a:lnTo>
                    <a:pt x="340515" y="401817"/>
                  </a:lnTo>
                  <a:lnTo>
                    <a:pt x="340768" y="401792"/>
                  </a:lnTo>
                  <a:lnTo>
                    <a:pt x="341018" y="401759"/>
                  </a:lnTo>
                  <a:lnTo>
                    <a:pt x="341267" y="401717"/>
                  </a:lnTo>
                  <a:lnTo>
                    <a:pt x="341516" y="401671"/>
                  </a:lnTo>
                  <a:lnTo>
                    <a:pt x="341769" y="401616"/>
                  </a:lnTo>
                  <a:lnTo>
                    <a:pt x="342268" y="401484"/>
                  </a:lnTo>
                  <a:lnTo>
                    <a:pt x="342771" y="401319"/>
                  </a:lnTo>
                  <a:lnTo>
                    <a:pt x="343270" y="401127"/>
                  </a:lnTo>
                  <a:lnTo>
                    <a:pt x="343768" y="400903"/>
                  </a:lnTo>
                  <a:lnTo>
                    <a:pt x="344271" y="400647"/>
                  </a:lnTo>
                  <a:lnTo>
                    <a:pt x="344770" y="400363"/>
                  </a:lnTo>
                  <a:lnTo>
                    <a:pt x="345272" y="400048"/>
                  </a:lnTo>
                  <a:lnTo>
                    <a:pt x="345771" y="399703"/>
                  </a:lnTo>
                  <a:lnTo>
                    <a:pt x="346773" y="398919"/>
                  </a:lnTo>
                  <a:lnTo>
                    <a:pt x="347774" y="398016"/>
                  </a:lnTo>
                  <a:lnTo>
                    <a:pt x="348775" y="396997"/>
                  </a:lnTo>
                  <a:lnTo>
                    <a:pt x="349776" y="395865"/>
                  </a:lnTo>
                  <a:lnTo>
                    <a:pt x="351779" y="393271"/>
                  </a:lnTo>
                  <a:lnTo>
                    <a:pt x="353782" y="390279"/>
                  </a:lnTo>
                  <a:lnTo>
                    <a:pt x="357787" y="383314"/>
                  </a:lnTo>
                  <a:lnTo>
                    <a:pt x="361789" y="375513"/>
                  </a:lnTo>
                  <a:lnTo>
                    <a:pt x="366154" y="366873"/>
                  </a:lnTo>
                  <a:lnTo>
                    <a:pt x="368336" y="362795"/>
                  </a:lnTo>
                  <a:lnTo>
                    <a:pt x="370515" y="359052"/>
                  </a:lnTo>
                  <a:lnTo>
                    <a:pt x="372697" y="355769"/>
                  </a:lnTo>
                  <a:lnTo>
                    <a:pt x="373787" y="354338"/>
                  </a:lnTo>
                  <a:lnTo>
                    <a:pt x="374880" y="353065"/>
                  </a:lnTo>
                  <a:lnTo>
                    <a:pt x="375969" y="351964"/>
                  </a:lnTo>
                  <a:lnTo>
                    <a:pt x="376516" y="351484"/>
                  </a:lnTo>
                  <a:lnTo>
                    <a:pt x="377058" y="351051"/>
                  </a:lnTo>
                  <a:lnTo>
                    <a:pt x="377605" y="350663"/>
                  </a:lnTo>
                  <a:lnTo>
                    <a:pt x="378152" y="350331"/>
                  </a:lnTo>
                  <a:lnTo>
                    <a:pt x="378423" y="350181"/>
                  </a:lnTo>
                  <a:lnTo>
                    <a:pt x="378694" y="350046"/>
                  </a:lnTo>
                  <a:lnTo>
                    <a:pt x="378969" y="349923"/>
                  </a:lnTo>
                  <a:lnTo>
                    <a:pt x="379241" y="349815"/>
                  </a:lnTo>
                  <a:lnTo>
                    <a:pt x="379516" y="349721"/>
                  </a:lnTo>
                  <a:lnTo>
                    <a:pt x="379787" y="349639"/>
                  </a:lnTo>
                  <a:lnTo>
                    <a:pt x="380059" y="349571"/>
                  </a:lnTo>
                  <a:lnTo>
                    <a:pt x="380334" y="349516"/>
                  </a:lnTo>
                  <a:lnTo>
                    <a:pt x="380605" y="349476"/>
                  </a:lnTo>
                  <a:lnTo>
                    <a:pt x="380877" y="349450"/>
                  </a:lnTo>
                  <a:lnTo>
                    <a:pt x="381152" y="349439"/>
                  </a:lnTo>
                  <a:lnTo>
                    <a:pt x="381423" y="349441"/>
                  </a:lnTo>
                  <a:lnTo>
                    <a:pt x="381695" y="349456"/>
                  </a:lnTo>
                  <a:lnTo>
                    <a:pt x="381970" y="349489"/>
                  </a:lnTo>
                  <a:lnTo>
                    <a:pt x="382241" y="349533"/>
                  </a:lnTo>
                  <a:lnTo>
                    <a:pt x="382513" y="349595"/>
                  </a:lnTo>
                  <a:lnTo>
                    <a:pt x="382788" y="349670"/>
                  </a:lnTo>
                  <a:lnTo>
                    <a:pt x="383059" y="349758"/>
                  </a:lnTo>
                  <a:lnTo>
                    <a:pt x="383331" y="349864"/>
                  </a:lnTo>
                  <a:lnTo>
                    <a:pt x="383606" y="349983"/>
                  </a:lnTo>
                  <a:lnTo>
                    <a:pt x="383877" y="350115"/>
                  </a:lnTo>
                  <a:lnTo>
                    <a:pt x="384149" y="350264"/>
                  </a:lnTo>
                  <a:lnTo>
                    <a:pt x="384424" y="350427"/>
                  </a:lnTo>
                  <a:lnTo>
                    <a:pt x="384695" y="350606"/>
                  </a:lnTo>
                  <a:lnTo>
                    <a:pt x="385242" y="351009"/>
                  </a:lnTo>
                  <a:lnTo>
                    <a:pt x="385784" y="351469"/>
                  </a:lnTo>
                  <a:lnTo>
                    <a:pt x="386331" y="351991"/>
                  </a:lnTo>
                  <a:lnTo>
                    <a:pt x="386878" y="352572"/>
                  </a:lnTo>
                  <a:lnTo>
                    <a:pt x="387967" y="353913"/>
                  </a:lnTo>
                  <a:lnTo>
                    <a:pt x="389056" y="355487"/>
                  </a:lnTo>
                  <a:lnTo>
                    <a:pt x="390149" y="357288"/>
                  </a:lnTo>
                  <a:lnTo>
                    <a:pt x="392332" y="361549"/>
                  </a:lnTo>
                  <a:lnTo>
                    <a:pt x="394510" y="366618"/>
                  </a:lnTo>
                  <a:lnTo>
                    <a:pt x="396693" y="372389"/>
                  </a:lnTo>
                  <a:lnTo>
                    <a:pt x="401373" y="386511"/>
                  </a:lnTo>
                  <a:lnTo>
                    <a:pt x="406057" y="401629"/>
                  </a:lnTo>
                  <a:lnTo>
                    <a:pt x="408397" y="408966"/>
                  </a:lnTo>
                  <a:lnTo>
                    <a:pt x="410737" y="415816"/>
                  </a:lnTo>
                  <a:lnTo>
                    <a:pt x="413081" y="421930"/>
                  </a:lnTo>
                  <a:lnTo>
                    <a:pt x="415421" y="427067"/>
                  </a:lnTo>
                  <a:lnTo>
                    <a:pt x="416591" y="429199"/>
                  </a:lnTo>
                  <a:lnTo>
                    <a:pt x="417761" y="431006"/>
                  </a:lnTo>
                  <a:lnTo>
                    <a:pt x="418348" y="431782"/>
                  </a:lnTo>
                  <a:lnTo>
                    <a:pt x="418931" y="432466"/>
                  </a:lnTo>
                  <a:lnTo>
                    <a:pt x="419518" y="433059"/>
                  </a:lnTo>
                  <a:lnTo>
                    <a:pt x="419808" y="433321"/>
                  </a:lnTo>
                  <a:lnTo>
                    <a:pt x="420102" y="433556"/>
                  </a:lnTo>
                  <a:lnTo>
                    <a:pt x="420395" y="433770"/>
                  </a:lnTo>
                  <a:lnTo>
                    <a:pt x="420688" y="433959"/>
                  </a:lnTo>
                  <a:lnTo>
                    <a:pt x="420982" y="434122"/>
                  </a:lnTo>
                  <a:lnTo>
                    <a:pt x="421129" y="434195"/>
                  </a:lnTo>
                  <a:lnTo>
                    <a:pt x="421272" y="434261"/>
                  </a:lnTo>
                  <a:lnTo>
                    <a:pt x="421418" y="434322"/>
                  </a:lnTo>
                  <a:lnTo>
                    <a:pt x="421565" y="434375"/>
                  </a:lnTo>
                  <a:lnTo>
                    <a:pt x="421712" y="434422"/>
                  </a:lnTo>
                  <a:lnTo>
                    <a:pt x="421858" y="434463"/>
                  </a:lnTo>
                  <a:lnTo>
                    <a:pt x="422005" y="434499"/>
                  </a:lnTo>
                  <a:lnTo>
                    <a:pt x="422152" y="434527"/>
                  </a:lnTo>
                  <a:lnTo>
                    <a:pt x="422299" y="434547"/>
                  </a:lnTo>
                  <a:lnTo>
                    <a:pt x="422445" y="434562"/>
                  </a:lnTo>
                  <a:lnTo>
                    <a:pt x="422588" y="434571"/>
                  </a:lnTo>
                  <a:lnTo>
                    <a:pt x="422735" y="434573"/>
                  </a:lnTo>
                  <a:lnTo>
                    <a:pt x="422882" y="434571"/>
                  </a:lnTo>
                  <a:lnTo>
                    <a:pt x="423029" y="434560"/>
                  </a:lnTo>
                  <a:lnTo>
                    <a:pt x="423175" y="434543"/>
                  </a:lnTo>
                  <a:lnTo>
                    <a:pt x="423322" y="434518"/>
                  </a:lnTo>
                  <a:lnTo>
                    <a:pt x="423469" y="434488"/>
                  </a:lnTo>
                  <a:lnTo>
                    <a:pt x="423615" y="434450"/>
                  </a:lnTo>
                  <a:lnTo>
                    <a:pt x="423758" y="434406"/>
                  </a:lnTo>
                  <a:lnTo>
                    <a:pt x="423905" y="434358"/>
                  </a:lnTo>
                  <a:lnTo>
                    <a:pt x="424052" y="434300"/>
                  </a:lnTo>
                  <a:lnTo>
                    <a:pt x="424199" y="434237"/>
                  </a:lnTo>
                  <a:lnTo>
                    <a:pt x="424345" y="434166"/>
                  </a:lnTo>
                  <a:lnTo>
                    <a:pt x="424492" y="434089"/>
                  </a:lnTo>
                  <a:lnTo>
                    <a:pt x="424785" y="433915"/>
                  </a:lnTo>
                  <a:lnTo>
                    <a:pt x="425079" y="433713"/>
                  </a:lnTo>
                  <a:lnTo>
                    <a:pt x="425369" y="433484"/>
                  </a:lnTo>
                  <a:lnTo>
                    <a:pt x="425662" y="433230"/>
                  </a:lnTo>
                  <a:lnTo>
                    <a:pt x="425956" y="432946"/>
                  </a:lnTo>
                  <a:lnTo>
                    <a:pt x="426539" y="432301"/>
                  </a:lnTo>
                  <a:lnTo>
                    <a:pt x="427126" y="431546"/>
                  </a:lnTo>
                  <a:lnTo>
                    <a:pt x="427712" y="430685"/>
                  </a:lnTo>
                  <a:lnTo>
                    <a:pt x="428296" y="429714"/>
                  </a:lnTo>
                  <a:lnTo>
                    <a:pt x="429466" y="427453"/>
                  </a:lnTo>
                  <a:lnTo>
                    <a:pt x="430636" y="424773"/>
                  </a:lnTo>
                  <a:lnTo>
                    <a:pt x="431806" y="421682"/>
                  </a:lnTo>
                  <a:lnTo>
                    <a:pt x="432976" y="418198"/>
                  </a:lnTo>
                  <a:lnTo>
                    <a:pt x="434150" y="414341"/>
                  </a:lnTo>
                  <a:lnTo>
                    <a:pt x="436321" y="406260"/>
                  </a:lnTo>
                  <a:lnTo>
                    <a:pt x="438496" y="397138"/>
                  </a:lnTo>
                  <a:lnTo>
                    <a:pt x="440668" y="387187"/>
                  </a:lnTo>
                  <a:lnTo>
                    <a:pt x="442843" y="376652"/>
                  </a:lnTo>
                  <a:lnTo>
                    <a:pt x="447189" y="354935"/>
                  </a:lnTo>
                  <a:lnTo>
                    <a:pt x="449364" y="344355"/>
                  </a:lnTo>
                  <a:lnTo>
                    <a:pt x="451539" y="334369"/>
                  </a:lnTo>
                  <a:lnTo>
                    <a:pt x="453711" y="325289"/>
                  </a:lnTo>
                  <a:lnTo>
                    <a:pt x="454800" y="321182"/>
                  </a:lnTo>
                  <a:lnTo>
                    <a:pt x="455886" y="317411"/>
                  </a:lnTo>
                  <a:lnTo>
                    <a:pt x="456971" y="314009"/>
                  </a:lnTo>
                  <a:lnTo>
                    <a:pt x="458061" y="311005"/>
                  </a:lnTo>
                  <a:lnTo>
                    <a:pt x="459147" y="308434"/>
                  </a:lnTo>
                  <a:lnTo>
                    <a:pt x="460232" y="306318"/>
                  </a:lnTo>
                  <a:lnTo>
                    <a:pt x="460775" y="305439"/>
                  </a:lnTo>
                  <a:lnTo>
                    <a:pt x="461318" y="304684"/>
                  </a:lnTo>
                  <a:lnTo>
                    <a:pt x="461593" y="304351"/>
                  </a:lnTo>
                  <a:lnTo>
                    <a:pt x="461864" y="304054"/>
                  </a:lnTo>
                  <a:lnTo>
                    <a:pt x="462136" y="303786"/>
                  </a:lnTo>
                  <a:lnTo>
                    <a:pt x="462407" y="303552"/>
                  </a:lnTo>
                  <a:lnTo>
                    <a:pt x="462543" y="303446"/>
                  </a:lnTo>
                  <a:lnTo>
                    <a:pt x="462679" y="303350"/>
                  </a:lnTo>
                  <a:lnTo>
                    <a:pt x="462814" y="303261"/>
                  </a:lnTo>
                  <a:lnTo>
                    <a:pt x="462950" y="303180"/>
                  </a:lnTo>
                  <a:lnTo>
                    <a:pt x="463086" y="303107"/>
                  </a:lnTo>
                  <a:lnTo>
                    <a:pt x="463222" y="303043"/>
                  </a:lnTo>
                  <a:lnTo>
                    <a:pt x="463357" y="302988"/>
                  </a:lnTo>
                  <a:lnTo>
                    <a:pt x="463493" y="302942"/>
                  </a:lnTo>
                  <a:lnTo>
                    <a:pt x="463563" y="302920"/>
                  </a:lnTo>
                  <a:lnTo>
                    <a:pt x="463629" y="302903"/>
                  </a:lnTo>
                  <a:lnTo>
                    <a:pt x="463698" y="302885"/>
                  </a:lnTo>
                  <a:lnTo>
                    <a:pt x="463764" y="302872"/>
                  </a:lnTo>
                  <a:lnTo>
                    <a:pt x="463834" y="302861"/>
                  </a:lnTo>
                  <a:lnTo>
                    <a:pt x="463900" y="302850"/>
                  </a:lnTo>
                  <a:lnTo>
                    <a:pt x="463970" y="302841"/>
                  </a:lnTo>
                  <a:lnTo>
                    <a:pt x="464036" y="302837"/>
                  </a:lnTo>
                  <a:lnTo>
                    <a:pt x="464106" y="302832"/>
                  </a:lnTo>
                  <a:lnTo>
                    <a:pt x="464172" y="302832"/>
                  </a:lnTo>
                  <a:lnTo>
                    <a:pt x="464241" y="302832"/>
                  </a:lnTo>
                  <a:lnTo>
                    <a:pt x="464307" y="302834"/>
                  </a:lnTo>
                  <a:lnTo>
                    <a:pt x="464377" y="302839"/>
                  </a:lnTo>
                  <a:lnTo>
                    <a:pt x="464443" y="302845"/>
                  </a:lnTo>
                  <a:lnTo>
                    <a:pt x="464513" y="302856"/>
                  </a:lnTo>
                  <a:lnTo>
                    <a:pt x="464579" y="302867"/>
                  </a:lnTo>
                  <a:lnTo>
                    <a:pt x="464648" y="302881"/>
                  </a:lnTo>
                  <a:lnTo>
                    <a:pt x="464714" y="302896"/>
                  </a:lnTo>
                  <a:lnTo>
                    <a:pt x="464784" y="302914"/>
                  </a:lnTo>
                  <a:lnTo>
                    <a:pt x="464850" y="302933"/>
                  </a:lnTo>
                  <a:lnTo>
                    <a:pt x="464986" y="302980"/>
                  </a:lnTo>
                  <a:lnTo>
                    <a:pt x="465125" y="303035"/>
                  </a:lnTo>
                  <a:lnTo>
                    <a:pt x="465261" y="303099"/>
                  </a:lnTo>
                  <a:lnTo>
                    <a:pt x="465397" y="303169"/>
                  </a:lnTo>
                  <a:lnTo>
                    <a:pt x="465532" y="303250"/>
                  </a:lnTo>
                  <a:lnTo>
                    <a:pt x="465668" y="303341"/>
                  </a:lnTo>
                  <a:lnTo>
                    <a:pt x="465804" y="303438"/>
                  </a:lnTo>
                  <a:lnTo>
                    <a:pt x="465940" y="303545"/>
                  </a:lnTo>
                  <a:lnTo>
                    <a:pt x="466211" y="303783"/>
                  </a:lnTo>
                  <a:lnTo>
                    <a:pt x="466482" y="304059"/>
                  </a:lnTo>
                  <a:lnTo>
                    <a:pt x="466754" y="304369"/>
                  </a:lnTo>
                  <a:lnTo>
                    <a:pt x="467297" y="305093"/>
                  </a:lnTo>
                  <a:lnTo>
                    <a:pt x="467839" y="305957"/>
                  </a:lnTo>
                  <a:lnTo>
                    <a:pt x="468382" y="306961"/>
                  </a:lnTo>
                  <a:lnTo>
                    <a:pt x="468929" y="308106"/>
                  </a:lnTo>
                  <a:lnTo>
                    <a:pt x="470103" y="311052"/>
                  </a:lnTo>
                  <a:lnTo>
                    <a:pt x="471276" y="314638"/>
                  </a:lnTo>
                  <a:lnTo>
                    <a:pt x="472450" y="318848"/>
                  </a:lnTo>
                  <a:lnTo>
                    <a:pt x="473624" y="323664"/>
                  </a:lnTo>
                  <a:lnTo>
                    <a:pt x="474801" y="329056"/>
                  </a:lnTo>
                  <a:lnTo>
                    <a:pt x="475975" y="334995"/>
                  </a:lnTo>
                  <a:lnTo>
                    <a:pt x="477149" y="341444"/>
                  </a:lnTo>
                  <a:lnTo>
                    <a:pt x="478322" y="348360"/>
                  </a:lnTo>
                  <a:lnTo>
                    <a:pt x="479496" y="355696"/>
                  </a:lnTo>
                  <a:lnTo>
                    <a:pt x="480670" y="363405"/>
                  </a:lnTo>
                  <a:lnTo>
                    <a:pt x="483021" y="379712"/>
                  </a:lnTo>
                  <a:lnTo>
                    <a:pt x="485368" y="396796"/>
                  </a:lnTo>
                  <a:lnTo>
                    <a:pt x="487716" y="414131"/>
                  </a:lnTo>
                  <a:lnTo>
                    <a:pt x="490067" y="431156"/>
                  </a:lnTo>
                  <a:lnTo>
                    <a:pt x="491241" y="439376"/>
                  </a:lnTo>
                  <a:lnTo>
                    <a:pt x="492415" y="447302"/>
                  </a:lnTo>
                  <a:lnTo>
                    <a:pt x="493588" y="454870"/>
                  </a:lnTo>
                  <a:lnTo>
                    <a:pt x="494762" y="462004"/>
                  </a:lnTo>
                  <a:lnTo>
                    <a:pt x="495936" y="468643"/>
                  </a:lnTo>
                  <a:lnTo>
                    <a:pt x="497113" y="474720"/>
                  </a:lnTo>
                  <a:lnTo>
                    <a:pt x="498287" y="480174"/>
                  </a:lnTo>
                  <a:lnTo>
                    <a:pt x="498874" y="482651"/>
                  </a:lnTo>
                  <a:lnTo>
                    <a:pt x="499461" y="484952"/>
                  </a:lnTo>
                  <a:lnTo>
                    <a:pt x="500048" y="487068"/>
                  </a:lnTo>
                  <a:lnTo>
                    <a:pt x="500634" y="488997"/>
                  </a:lnTo>
                  <a:lnTo>
                    <a:pt x="501221" y="490730"/>
                  </a:lnTo>
                  <a:lnTo>
                    <a:pt x="501808" y="492262"/>
                  </a:lnTo>
                  <a:lnTo>
                    <a:pt x="502395" y="493592"/>
                  </a:lnTo>
                  <a:lnTo>
                    <a:pt x="502982" y="494708"/>
                  </a:lnTo>
                  <a:lnTo>
                    <a:pt x="503275" y="495188"/>
                  </a:lnTo>
                  <a:lnTo>
                    <a:pt x="503569" y="495613"/>
                  </a:lnTo>
                  <a:lnTo>
                    <a:pt x="503862" y="495983"/>
                  </a:lnTo>
                  <a:lnTo>
                    <a:pt x="504159" y="496300"/>
                  </a:lnTo>
                  <a:lnTo>
                    <a:pt x="504306" y="496437"/>
                  </a:lnTo>
                  <a:lnTo>
                    <a:pt x="504453" y="496560"/>
                  </a:lnTo>
                  <a:lnTo>
                    <a:pt x="504599" y="496668"/>
                  </a:lnTo>
                  <a:lnTo>
                    <a:pt x="504746" y="496765"/>
                  </a:lnTo>
                  <a:lnTo>
                    <a:pt x="504819" y="496807"/>
                  </a:lnTo>
                  <a:lnTo>
                    <a:pt x="504893" y="496844"/>
                  </a:lnTo>
                  <a:lnTo>
                    <a:pt x="504966" y="496879"/>
                  </a:lnTo>
                  <a:lnTo>
                    <a:pt x="505040" y="496912"/>
                  </a:lnTo>
                  <a:lnTo>
                    <a:pt x="505113" y="496941"/>
                  </a:lnTo>
                  <a:lnTo>
                    <a:pt x="505186" y="496965"/>
                  </a:lnTo>
                  <a:lnTo>
                    <a:pt x="505260" y="496985"/>
                  </a:lnTo>
                  <a:lnTo>
                    <a:pt x="505333" y="497003"/>
                  </a:lnTo>
                  <a:lnTo>
                    <a:pt x="505406" y="497018"/>
                  </a:lnTo>
                  <a:lnTo>
                    <a:pt x="505480" y="497029"/>
                  </a:lnTo>
                  <a:lnTo>
                    <a:pt x="505553" y="497036"/>
                  </a:lnTo>
                  <a:lnTo>
                    <a:pt x="505626" y="497038"/>
                  </a:lnTo>
                  <a:lnTo>
                    <a:pt x="505700" y="497038"/>
                  </a:lnTo>
                  <a:lnTo>
                    <a:pt x="505773" y="497034"/>
                  </a:lnTo>
                  <a:lnTo>
                    <a:pt x="505846" y="497027"/>
                  </a:lnTo>
                  <a:lnTo>
                    <a:pt x="505920" y="497016"/>
                  </a:lnTo>
                  <a:lnTo>
                    <a:pt x="505993" y="497000"/>
                  </a:lnTo>
                  <a:lnTo>
                    <a:pt x="506067" y="496983"/>
                  </a:lnTo>
                  <a:lnTo>
                    <a:pt x="506140" y="496961"/>
                  </a:lnTo>
                  <a:lnTo>
                    <a:pt x="506213" y="496937"/>
                  </a:lnTo>
                  <a:lnTo>
                    <a:pt x="506287" y="496908"/>
                  </a:lnTo>
                  <a:lnTo>
                    <a:pt x="506360" y="496875"/>
                  </a:lnTo>
                  <a:lnTo>
                    <a:pt x="506433" y="496838"/>
                  </a:lnTo>
                  <a:lnTo>
                    <a:pt x="506507" y="496798"/>
                  </a:lnTo>
                  <a:lnTo>
                    <a:pt x="506584" y="496752"/>
                  </a:lnTo>
                  <a:lnTo>
                    <a:pt x="506664" y="496701"/>
                  </a:lnTo>
                  <a:lnTo>
                    <a:pt x="506822" y="496587"/>
                  </a:lnTo>
                  <a:lnTo>
                    <a:pt x="506980" y="496454"/>
                  </a:lnTo>
                  <a:lnTo>
                    <a:pt x="507138" y="496307"/>
                  </a:lnTo>
                  <a:lnTo>
                    <a:pt x="507295" y="496142"/>
                  </a:lnTo>
                  <a:lnTo>
                    <a:pt x="507453" y="495961"/>
                  </a:lnTo>
                  <a:lnTo>
                    <a:pt x="507768" y="495547"/>
                  </a:lnTo>
                  <a:lnTo>
                    <a:pt x="508084" y="495067"/>
                  </a:lnTo>
                  <a:lnTo>
                    <a:pt x="508399" y="494519"/>
                  </a:lnTo>
                  <a:lnTo>
                    <a:pt x="509030" y="493220"/>
                  </a:lnTo>
                  <a:lnTo>
                    <a:pt x="509661" y="491652"/>
                  </a:lnTo>
                  <a:lnTo>
                    <a:pt x="510288" y="489814"/>
                  </a:lnTo>
                  <a:lnTo>
                    <a:pt x="510919" y="487709"/>
                  </a:lnTo>
                  <a:lnTo>
                    <a:pt x="511550" y="485339"/>
                  </a:lnTo>
                  <a:lnTo>
                    <a:pt x="512181" y="482708"/>
                  </a:lnTo>
                  <a:lnTo>
                    <a:pt x="512812" y="479817"/>
                  </a:lnTo>
                  <a:lnTo>
                    <a:pt x="513443" y="476673"/>
                  </a:lnTo>
                  <a:lnTo>
                    <a:pt x="514074" y="473278"/>
                  </a:lnTo>
                  <a:lnTo>
                    <a:pt x="514705" y="469638"/>
                  </a:lnTo>
                  <a:lnTo>
                    <a:pt x="515335" y="465761"/>
                  </a:lnTo>
                  <a:lnTo>
                    <a:pt x="515966" y="461650"/>
                  </a:lnTo>
                  <a:lnTo>
                    <a:pt x="516597" y="457316"/>
                  </a:lnTo>
                  <a:lnTo>
                    <a:pt x="517228" y="452765"/>
                  </a:lnTo>
                  <a:lnTo>
                    <a:pt x="517859" y="448005"/>
                  </a:lnTo>
                  <a:lnTo>
                    <a:pt x="518486" y="443046"/>
                  </a:lnTo>
                  <a:lnTo>
                    <a:pt x="519117" y="437896"/>
                  </a:lnTo>
                  <a:lnTo>
                    <a:pt x="520379" y="427072"/>
                  </a:lnTo>
                  <a:lnTo>
                    <a:pt x="521641" y="415613"/>
                  </a:lnTo>
                  <a:lnTo>
                    <a:pt x="522902" y="403620"/>
                  </a:lnTo>
                  <a:lnTo>
                    <a:pt x="524164" y="391193"/>
                  </a:lnTo>
                  <a:lnTo>
                    <a:pt x="526684" y="365466"/>
                  </a:lnTo>
                  <a:lnTo>
                    <a:pt x="529207" y="339354"/>
                  </a:lnTo>
                  <a:lnTo>
                    <a:pt x="530469" y="326454"/>
                  </a:lnTo>
                  <a:lnTo>
                    <a:pt x="531731" y="313824"/>
                  </a:lnTo>
                  <a:lnTo>
                    <a:pt x="532993" y="301586"/>
                  </a:lnTo>
                  <a:lnTo>
                    <a:pt x="534255" y="289859"/>
                  </a:lnTo>
                  <a:lnTo>
                    <a:pt x="535513" y="278768"/>
                  </a:lnTo>
                  <a:lnTo>
                    <a:pt x="536144" y="273495"/>
                  </a:lnTo>
                  <a:lnTo>
                    <a:pt x="536774" y="268424"/>
                  </a:lnTo>
                  <a:lnTo>
                    <a:pt x="537405" y="263566"/>
                  </a:lnTo>
                  <a:lnTo>
                    <a:pt x="538036" y="258938"/>
                  </a:lnTo>
                  <a:lnTo>
                    <a:pt x="538667" y="254550"/>
                  </a:lnTo>
                  <a:lnTo>
                    <a:pt x="539298" y="250417"/>
                  </a:lnTo>
                  <a:lnTo>
                    <a:pt x="539929" y="246548"/>
                  </a:lnTo>
                  <a:lnTo>
                    <a:pt x="540560" y="242955"/>
                  </a:lnTo>
                  <a:lnTo>
                    <a:pt x="541191" y="239650"/>
                  </a:lnTo>
                  <a:lnTo>
                    <a:pt x="541821" y="236644"/>
                  </a:lnTo>
                  <a:lnTo>
                    <a:pt x="542452" y="233945"/>
                  </a:lnTo>
                  <a:lnTo>
                    <a:pt x="543080" y="231562"/>
                  </a:lnTo>
                  <a:lnTo>
                    <a:pt x="543710" y="229506"/>
                  </a:lnTo>
                  <a:lnTo>
                    <a:pt x="544341" y="227782"/>
                  </a:lnTo>
                  <a:lnTo>
                    <a:pt x="544972" y="226397"/>
                  </a:lnTo>
                  <a:lnTo>
                    <a:pt x="545288" y="225835"/>
                  </a:lnTo>
                  <a:lnTo>
                    <a:pt x="545603" y="225360"/>
                  </a:lnTo>
                  <a:lnTo>
                    <a:pt x="545761" y="225155"/>
                  </a:lnTo>
                  <a:lnTo>
                    <a:pt x="545919" y="224972"/>
                  </a:lnTo>
                  <a:lnTo>
                    <a:pt x="546076" y="224812"/>
                  </a:lnTo>
                  <a:lnTo>
                    <a:pt x="546234" y="224673"/>
                  </a:lnTo>
                  <a:lnTo>
                    <a:pt x="546311" y="224611"/>
                  </a:lnTo>
                  <a:lnTo>
                    <a:pt x="546392" y="224556"/>
                  </a:lnTo>
                  <a:lnTo>
                    <a:pt x="546469" y="224506"/>
                  </a:lnTo>
                  <a:lnTo>
                    <a:pt x="546549" y="224464"/>
                  </a:lnTo>
                  <a:lnTo>
                    <a:pt x="546626" y="224424"/>
                  </a:lnTo>
                  <a:lnTo>
                    <a:pt x="546707" y="224391"/>
                  </a:lnTo>
                  <a:lnTo>
                    <a:pt x="546784" y="224365"/>
                  </a:lnTo>
                  <a:lnTo>
                    <a:pt x="546865" y="224343"/>
                  </a:lnTo>
                  <a:lnTo>
                    <a:pt x="546927" y="224329"/>
                  </a:lnTo>
                  <a:lnTo>
                    <a:pt x="546990" y="224321"/>
                  </a:lnTo>
                  <a:lnTo>
                    <a:pt x="547052" y="224314"/>
                  </a:lnTo>
                  <a:lnTo>
                    <a:pt x="547114" y="224312"/>
                  </a:lnTo>
                  <a:lnTo>
                    <a:pt x="547177" y="224312"/>
                  </a:lnTo>
                  <a:lnTo>
                    <a:pt x="547239" y="224316"/>
                  </a:lnTo>
                  <a:lnTo>
                    <a:pt x="547301" y="224325"/>
                  </a:lnTo>
                  <a:lnTo>
                    <a:pt x="547364" y="224336"/>
                  </a:lnTo>
                  <a:lnTo>
                    <a:pt x="547426" y="224351"/>
                  </a:lnTo>
                  <a:lnTo>
                    <a:pt x="547488" y="224371"/>
                  </a:lnTo>
                  <a:lnTo>
                    <a:pt x="547551" y="224393"/>
                  </a:lnTo>
                  <a:lnTo>
                    <a:pt x="547613" y="224420"/>
                  </a:lnTo>
                  <a:lnTo>
                    <a:pt x="547675" y="224448"/>
                  </a:lnTo>
                  <a:lnTo>
                    <a:pt x="547741" y="224481"/>
                  </a:lnTo>
                  <a:lnTo>
                    <a:pt x="547804" y="224519"/>
                  </a:lnTo>
                  <a:lnTo>
                    <a:pt x="547866" y="224558"/>
                  </a:lnTo>
                  <a:lnTo>
                    <a:pt x="547991" y="224651"/>
                  </a:lnTo>
                  <a:lnTo>
                    <a:pt x="548116" y="224757"/>
                  </a:lnTo>
                  <a:lnTo>
                    <a:pt x="548240" y="224875"/>
                  </a:lnTo>
                  <a:lnTo>
                    <a:pt x="548365" y="225010"/>
                  </a:lnTo>
                  <a:lnTo>
                    <a:pt x="548614" y="225322"/>
                  </a:lnTo>
                  <a:lnTo>
                    <a:pt x="548864" y="225692"/>
                  </a:lnTo>
                  <a:lnTo>
                    <a:pt x="549113" y="226119"/>
                  </a:lnTo>
                  <a:lnTo>
                    <a:pt x="549363" y="226606"/>
                  </a:lnTo>
                  <a:lnTo>
                    <a:pt x="549865" y="227751"/>
                  </a:lnTo>
                  <a:lnTo>
                    <a:pt x="550364" y="229127"/>
                  </a:lnTo>
                  <a:lnTo>
                    <a:pt x="550863" y="230732"/>
                  </a:lnTo>
                  <a:lnTo>
                    <a:pt x="551365" y="232569"/>
                  </a:lnTo>
                  <a:lnTo>
                    <a:pt x="551864" y="234636"/>
                  </a:lnTo>
                  <a:lnTo>
                    <a:pt x="552363" y="236928"/>
                  </a:lnTo>
                  <a:lnTo>
                    <a:pt x="552866" y="239447"/>
                  </a:lnTo>
                  <a:lnTo>
                    <a:pt x="553364" y="242191"/>
                  </a:lnTo>
                  <a:lnTo>
                    <a:pt x="553863" y="245155"/>
                  </a:lnTo>
                  <a:lnTo>
                    <a:pt x="554366" y="248338"/>
                  </a:lnTo>
                  <a:lnTo>
                    <a:pt x="554865" y="251736"/>
                  </a:lnTo>
                  <a:lnTo>
                    <a:pt x="555363" y="255347"/>
                  </a:lnTo>
                  <a:lnTo>
                    <a:pt x="555866" y="259165"/>
                  </a:lnTo>
                  <a:lnTo>
                    <a:pt x="556365" y="263186"/>
                  </a:lnTo>
                  <a:lnTo>
                    <a:pt x="556864" y="267406"/>
                  </a:lnTo>
                  <a:lnTo>
                    <a:pt x="557366" y="271823"/>
                  </a:lnTo>
                  <a:lnTo>
                    <a:pt x="557865" y="276430"/>
                  </a:lnTo>
                  <a:lnTo>
                    <a:pt x="558364" y="281219"/>
                  </a:lnTo>
                  <a:lnTo>
                    <a:pt x="558863" y="286186"/>
                  </a:lnTo>
                  <a:lnTo>
                    <a:pt x="559365" y="291325"/>
                  </a:lnTo>
                  <a:lnTo>
                    <a:pt x="559864" y="296632"/>
                  </a:lnTo>
                  <a:lnTo>
                    <a:pt x="560366" y="302097"/>
                  </a:lnTo>
                  <a:lnTo>
                    <a:pt x="560865" y="307716"/>
                  </a:lnTo>
                  <a:lnTo>
                    <a:pt x="561863" y="319379"/>
                  </a:lnTo>
                  <a:lnTo>
                    <a:pt x="562864" y="331562"/>
                  </a:lnTo>
                  <a:lnTo>
                    <a:pt x="563866" y="344203"/>
                  </a:lnTo>
                  <a:lnTo>
                    <a:pt x="564863" y="357231"/>
                  </a:lnTo>
                  <a:lnTo>
                    <a:pt x="565865" y="370577"/>
                  </a:lnTo>
                  <a:lnTo>
                    <a:pt x="566866" y="384164"/>
                  </a:lnTo>
                  <a:lnTo>
                    <a:pt x="568865" y="411764"/>
                  </a:lnTo>
                  <a:lnTo>
                    <a:pt x="570864" y="439398"/>
                  </a:lnTo>
                  <a:lnTo>
                    <a:pt x="571865" y="453025"/>
                  </a:lnTo>
                  <a:lnTo>
                    <a:pt x="572863" y="466419"/>
                  </a:lnTo>
                  <a:lnTo>
                    <a:pt x="573864" y="479496"/>
                  </a:lnTo>
                  <a:lnTo>
                    <a:pt x="574866" y="492176"/>
                  </a:lnTo>
                  <a:lnTo>
                    <a:pt x="575863" y="504383"/>
                  </a:lnTo>
                  <a:lnTo>
                    <a:pt x="576366" y="510282"/>
                  </a:lnTo>
                  <a:lnTo>
                    <a:pt x="576865" y="516036"/>
                  </a:lnTo>
                  <a:lnTo>
                    <a:pt x="577364" y="521630"/>
                  </a:lnTo>
                  <a:lnTo>
                    <a:pt x="577866" y="527060"/>
                  </a:lnTo>
                  <a:lnTo>
                    <a:pt x="578365" y="532314"/>
                  </a:lnTo>
                  <a:lnTo>
                    <a:pt x="578864" y="537385"/>
                  </a:lnTo>
                  <a:lnTo>
                    <a:pt x="579473" y="543275"/>
                  </a:lnTo>
                  <a:lnTo>
                    <a:pt x="580078" y="548867"/>
                  </a:lnTo>
                  <a:lnTo>
                    <a:pt x="580683" y="554147"/>
                  </a:lnTo>
                  <a:lnTo>
                    <a:pt x="581288" y="559104"/>
                  </a:lnTo>
                  <a:lnTo>
                    <a:pt x="581897" y="563721"/>
                  </a:lnTo>
                  <a:lnTo>
                    <a:pt x="582502" y="567988"/>
                  </a:lnTo>
                  <a:lnTo>
                    <a:pt x="582807" y="569988"/>
                  </a:lnTo>
                  <a:lnTo>
                    <a:pt x="583108" y="571894"/>
                  </a:lnTo>
                  <a:lnTo>
                    <a:pt x="583412" y="573707"/>
                  </a:lnTo>
                  <a:lnTo>
                    <a:pt x="583716" y="575424"/>
                  </a:lnTo>
                  <a:lnTo>
                    <a:pt x="584017" y="577047"/>
                  </a:lnTo>
                  <a:lnTo>
                    <a:pt x="584322" y="578573"/>
                  </a:lnTo>
                  <a:lnTo>
                    <a:pt x="584626" y="579999"/>
                  </a:lnTo>
                  <a:lnTo>
                    <a:pt x="584927" y="581327"/>
                  </a:lnTo>
                  <a:lnTo>
                    <a:pt x="585231" y="582554"/>
                  </a:lnTo>
                  <a:lnTo>
                    <a:pt x="585532" y="583681"/>
                  </a:lnTo>
                  <a:lnTo>
                    <a:pt x="585836" y="584703"/>
                  </a:lnTo>
                  <a:lnTo>
                    <a:pt x="586141" y="585623"/>
                  </a:lnTo>
                  <a:lnTo>
                    <a:pt x="586442" y="586438"/>
                  </a:lnTo>
                  <a:lnTo>
                    <a:pt x="586746" y="587149"/>
                  </a:lnTo>
                  <a:lnTo>
                    <a:pt x="587051" y="587752"/>
                  </a:lnTo>
                  <a:lnTo>
                    <a:pt x="587351" y="588252"/>
                  </a:lnTo>
                  <a:lnTo>
                    <a:pt x="587505" y="588461"/>
                  </a:lnTo>
                  <a:lnTo>
                    <a:pt x="587656" y="588642"/>
                  </a:lnTo>
                  <a:lnTo>
                    <a:pt x="587806" y="588798"/>
                  </a:lnTo>
                  <a:lnTo>
                    <a:pt x="587883" y="588864"/>
                  </a:lnTo>
                  <a:lnTo>
                    <a:pt x="587960" y="588926"/>
                  </a:lnTo>
                  <a:lnTo>
                    <a:pt x="588034" y="588979"/>
                  </a:lnTo>
                  <a:lnTo>
                    <a:pt x="588111" y="589027"/>
                  </a:lnTo>
                  <a:lnTo>
                    <a:pt x="588188" y="589067"/>
                  </a:lnTo>
                  <a:lnTo>
                    <a:pt x="588261" y="589100"/>
                  </a:lnTo>
                  <a:lnTo>
                    <a:pt x="588338" y="589126"/>
                  </a:lnTo>
                  <a:lnTo>
                    <a:pt x="588415" y="589146"/>
                  </a:lnTo>
                  <a:lnTo>
                    <a:pt x="588488" y="589159"/>
                  </a:lnTo>
                  <a:lnTo>
                    <a:pt x="588565" y="589166"/>
                  </a:lnTo>
                  <a:lnTo>
                    <a:pt x="588642" y="589166"/>
                  </a:lnTo>
                  <a:lnTo>
                    <a:pt x="588716" y="589159"/>
                  </a:lnTo>
                  <a:lnTo>
                    <a:pt x="588793" y="589144"/>
                  </a:lnTo>
                  <a:lnTo>
                    <a:pt x="588870" y="589124"/>
                  </a:lnTo>
                  <a:lnTo>
                    <a:pt x="588943" y="589095"/>
                  </a:lnTo>
                  <a:lnTo>
                    <a:pt x="589020" y="589060"/>
                  </a:lnTo>
                  <a:lnTo>
                    <a:pt x="589094" y="589018"/>
                  </a:lnTo>
                  <a:lnTo>
                    <a:pt x="589171" y="588970"/>
                  </a:lnTo>
                  <a:lnTo>
                    <a:pt x="589248" y="588915"/>
                  </a:lnTo>
                  <a:lnTo>
                    <a:pt x="589321" y="588853"/>
                  </a:lnTo>
                  <a:lnTo>
                    <a:pt x="589398" y="588785"/>
                  </a:lnTo>
                  <a:lnTo>
                    <a:pt x="589475" y="588708"/>
                  </a:lnTo>
                  <a:lnTo>
                    <a:pt x="589625" y="588536"/>
                  </a:lnTo>
                  <a:lnTo>
                    <a:pt x="589780" y="588336"/>
                  </a:lnTo>
                  <a:lnTo>
                    <a:pt x="589930" y="588107"/>
                  </a:lnTo>
                  <a:lnTo>
                    <a:pt x="590080" y="587851"/>
                  </a:lnTo>
                  <a:lnTo>
                    <a:pt x="590385" y="587259"/>
                  </a:lnTo>
                  <a:lnTo>
                    <a:pt x="590685" y="586554"/>
                  </a:lnTo>
                  <a:lnTo>
                    <a:pt x="590990" y="585740"/>
                  </a:lnTo>
                  <a:lnTo>
                    <a:pt x="591294" y="584815"/>
                  </a:lnTo>
                  <a:lnTo>
                    <a:pt x="591595" y="583780"/>
                  </a:lnTo>
                  <a:lnTo>
                    <a:pt x="591900" y="582635"/>
                  </a:lnTo>
                  <a:lnTo>
                    <a:pt x="592204" y="581378"/>
                  </a:lnTo>
                  <a:lnTo>
                    <a:pt x="592505" y="580013"/>
                  </a:lnTo>
                  <a:lnTo>
                    <a:pt x="592809" y="578537"/>
                  </a:lnTo>
                  <a:lnTo>
                    <a:pt x="593114" y="576954"/>
                  </a:lnTo>
                  <a:lnTo>
                    <a:pt x="593414" y="575263"/>
                  </a:lnTo>
                  <a:lnTo>
                    <a:pt x="593719" y="573462"/>
                  </a:lnTo>
                  <a:lnTo>
                    <a:pt x="594023" y="571555"/>
                  </a:lnTo>
                  <a:lnTo>
                    <a:pt x="594324" y="569541"/>
                  </a:lnTo>
                  <a:lnTo>
                    <a:pt x="594628" y="567420"/>
                  </a:lnTo>
                  <a:lnTo>
                    <a:pt x="594933" y="565194"/>
                  </a:lnTo>
                  <a:lnTo>
                    <a:pt x="595234" y="562865"/>
                  </a:lnTo>
                  <a:lnTo>
                    <a:pt x="595538" y="560432"/>
                  </a:lnTo>
                  <a:lnTo>
                    <a:pt x="595839" y="557895"/>
                  </a:lnTo>
                  <a:lnTo>
                    <a:pt x="596143" y="555257"/>
                  </a:lnTo>
                  <a:lnTo>
                    <a:pt x="596448" y="552518"/>
                  </a:lnTo>
                  <a:lnTo>
                    <a:pt x="596749" y="549682"/>
                  </a:lnTo>
                  <a:lnTo>
                    <a:pt x="597053" y="546745"/>
                  </a:lnTo>
                  <a:lnTo>
                    <a:pt x="597357" y="543713"/>
                  </a:lnTo>
                  <a:lnTo>
                    <a:pt x="597658" y="540584"/>
                  </a:lnTo>
                  <a:lnTo>
                    <a:pt x="597963" y="537361"/>
                  </a:lnTo>
                  <a:lnTo>
                    <a:pt x="598267" y="534044"/>
                  </a:lnTo>
                  <a:lnTo>
                    <a:pt x="598568" y="530636"/>
                  </a:lnTo>
                  <a:lnTo>
                    <a:pt x="598872" y="527137"/>
                  </a:lnTo>
                  <a:lnTo>
                    <a:pt x="599477" y="519880"/>
                  </a:lnTo>
                  <a:lnTo>
                    <a:pt x="600086" y="512279"/>
                  </a:lnTo>
                  <a:lnTo>
                    <a:pt x="600692" y="504352"/>
                  </a:lnTo>
                  <a:lnTo>
                    <a:pt x="601297" y="496113"/>
                  </a:lnTo>
                  <a:lnTo>
                    <a:pt x="601902" y="487579"/>
                  </a:lnTo>
                  <a:lnTo>
                    <a:pt x="602511" y="478763"/>
                  </a:lnTo>
                  <a:lnTo>
                    <a:pt x="603116" y="469684"/>
                  </a:lnTo>
                  <a:lnTo>
                    <a:pt x="603721" y="460359"/>
                  </a:lnTo>
                  <a:lnTo>
                    <a:pt x="604326" y="450808"/>
                  </a:lnTo>
                  <a:lnTo>
                    <a:pt x="604935" y="441047"/>
                  </a:lnTo>
                  <a:lnTo>
                    <a:pt x="605541" y="431099"/>
                  </a:lnTo>
                  <a:lnTo>
                    <a:pt x="606755" y="410714"/>
                  </a:lnTo>
                  <a:lnTo>
                    <a:pt x="607965" y="389821"/>
                  </a:lnTo>
                  <a:lnTo>
                    <a:pt x="610390" y="347202"/>
                  </a:lnTo>
                  <a:lnTo>
                    <a:pt x="611604" y="325837"/>
                  </a:lnTo>
                  <a:lnTo>
                    <a:pt x="612818" y="304675"/>
                  </a:lnTo>
                  <a:lnTo>
                    <a:pt x="614028" y="283905"/>
                  </a:lnTo>
                  <a:lnTo>
                    <a:pt x="614633" y="273721"/>
                  </a:lnTo>
                  <a:lnTo>
                    <a:pt x="615242" y="263705"/>
                  </a:lnTo>
                  <a:lnTo>
                    <a:pt x="615847" y="253876"/>
                  </a:lnTo>
                  <a:lnTo>
                    <a:pt x="616453" y="244258"/>
                  </a:lnTo>
                  <a:lnTo>
                    <a:pt x="617061" y="234872"/>
                  </a:lnTo>
                  <a:lnTo>
                    <a:pt x="617667" y="225741"/>
                  </a:lnTo>
                  <a:lnTo>
                    <a:pt x="618191" y="218063"/>
                  </a:lnTo>
                  <a:lnTo>
                    <a:pt x="618716" y="210605"/>
                  </a:lnTo>
                  <a:lnTo>
                    <a:pt x="619240" y="203379"/>
                  </a:lnTo>
                  <a:lnTo>
                    <a:pt x="619765" y="196399"/>
                  </a:lnTo>
                  <a:lnTo>
                    <a:pt x="620289" y="189674"/>
                  </a:lnTo>
                  <a:lnTo>
                    <a:pt x="620814" y="183219"/>
                  </a:lnTo>
                  <a:lnTo>
                    <a:pt x="621338" y="177045"/>
                  </a:lnTo>
                  <a:lnTo>
                    <a:pt x="621859" y="171161"/>
                  </a:lnTo>
                  <a:lnTo>
                    <a:pt x="622387" y="165582"/>
                  </a:lnTo>
                  <a:lnTo>
                    <a:pt x="622648" y="162911"/>
                  </a:lnTo>
                  <a:lnTo>
                    <a:pt x="622908" y="160317"/>
                  </a:lnTo>
                  <a:lnTo>
                    <a:pt x="623172" y="157805"/>
                  </a:lnTo>
                  <a:lnTo>
                    <a:pt x="623433" y="155374"/>
                  </a:lnTo>
                  <a:lnTo>
                    <a:pt x="623697" y="153027"/>
                  </a:lnTo>
                  <a:lnTo>
                    <a:pt x="623957" y="150766"/>
                  </a:lnTo>
                  <a:lnTo>
                    <a:pt x="624221" y="148589"/>
                  </a:lnTo>
                  <a:lnTo>
                    <a:pt x="624482" y="146499"/>
                  </a:lnTo>
                  <a:lnTo>
                    <a:pt x="624746" y="144496"/>
                  </a:lnTo>
                  <a:lnTo>
                    <a:pt x="625006" y="142583"/>
                  </a:lnTo>
                  <a:lnTo>
                    <a:pt x="625270" y="140759"/>
                  </a:lnTo>
                  <a:lnTo>
                    <a:pt x="625531" y="139025"/>
                  </a:lnTo>
                  <a:lnTo>
                    <a:pt x="625795" y="137383"/>
                  </a:lnTo>
                  <a:lnTo>
                    <a:pt x="626055" y="135834"/>
                  </a:lnTo>
                  <a:lnTo>
                    <a:pt x="626319" y="134378"/>
                  </a:lnTo>
                  <a:lnTo>
                    <a:pt x="626580" y="133016"/>
                  </a:lnTo>
                  <a:lnTo>
                    <a:pt x="626840" y="131749"/>
                  </a:lnTo>
                  <a:lnTo>
                    <a:pt x="627104" y="130577"/>
                  </a:lnTo>
                  <a:lnTo>
                    <a:pt x="627368" y="129503"/>
                  </a:lnTo>
                  <a:lnTo>
                    <a:pt x="627629" y="128524"/>
                  </a:lnTo>
                  <a:lnTo>
                    <a:pt x="627889" y="127644"/>
                  </a:lnTo>
                  <a:lnTo>
                    <a:pt x="628153" y="126862"/>
                  </a:lnTo>
                  <a:lnTo>
                    <a:pt x="628414" y="126179"/>
                  </a:lnTo>
                  <a:lnTo>
                    <a:pt x="628678" y="125595"/>
                  </a:lnTo>
                  <a:lnTo>
                    <a:pt x="628938" y="125110"/>
                  </a:lnTo>
                  <a:lnTo>
                    <a:pt x="629070" y="124906"/>
                  </a:lnTo>
                  <a:lnTo>
                    <a:pt x="629202" y="124726"/>
                  </a:lnTo>
                  <a:lnTo>
                    <a:pt x="629331" y="124572"/>
                  </a:lnTo>
                  <a:lnTo>
                    <a:pt x="629397" y="124505"/>
                  </a:lnTo>
                  <a:lnTo>
                    <a:pt x="629463" y="124443"/>
                  </a:lnTo>
                  <a:lnTo>
                    <a:pt x="629529" y="124388"/>
                  </a:lnTo>
                  <a:lnTo>
                    <a:pt x="629595" y="124339"/>
                  </a:lnTo>
                  <a:lnTo>
                    <a:pt x="629661" y="124297"/>
                  </a:lnTo>
                  <a:lnTo>
                    <a:pt x="629727" y="124261"/>
                  </a:lnTo>
                  <a:lnTo>
                    <a:pt x="629793" y="124231"/>
                  </a:lnTo>
                  <a:lnTo>
                    <a:pt x="629855" y="124208"/>
                  </a:lnTo>
                  <a:lnTo>
                    <a:pt x="629921" y="124191"/>
                  </a:lnTo>
                  <a:lnTo>
                    <a:pt x="629987" y="124180"/>
                  </a:lnTo>
                  <a:lnTo>
                    <a:pt x="630053" y="124175"/>
                  </a:lnTo>
                  <a:lnTo>
                    <a:pt x="630119" y="124177"/>
                  </a:lnTo>
                  <a:lnTo>
                    <a:pt x="630185" y="124186"/>
                  </a:lnTo>
                  <a:lnTo>
                    <a:pt x="630251" y="124200"/>
                  </a:lnTo>
                  <a:lnTo>
                    <a:pt x="630317" y="124221"/>
                  </a:lnTo>
                  <a:lnTo>
                    <a:pt x="630380" y="124249"/>
                  </a:lnTo>
                  <a:lnTo>
                    <a:pt x="630446" y="124283"/>
                  </a:lnTo>
                  <a:lnTo>
                    <a:pt x="630512" y="124323"/>
                  </a:lnTo>
                  <a:lnTo>
                    <a:pt x="630578" y="124369"/>
                  </a:lnTo>
                  <a:lnTo>
                    <a:pt x="630644" y="124422"/>
                  </a:lnTo>
                  <a:lnTo>
                    <a:pt x="630710" y="124482"/>
                  </a:lnTo>
                  <a:lnTo>
                    <a:pt x="630776" y="124547"/>
                  </a:lnTo>
                  <a:lnTo>
                    <a:pt x="630904" y="124698"/>
                  </a:lnTo>
                  <a:lnTo>
                    <a:pt x="631036" y="124874"/>
                  </a:lnTo>
                  <a:lnTo>
                    <a:pt x="631168" y="125076"/>
                  </a:lnTo>
                  <a:lnTo>
                    <a:pt x="631297" y="125303"/>
                  </a:lnTo>
                  <a:lnTo>
                    <a:pt x="631561" y="125835"/>
                  </a:lnTo>
                  <a:lnTo>
                    <a:pt x="631825" y="126469"/>
                  </a:lnTo>
                  <a:lnTo>
                    <a:pt x="632085" y="127205"/>
                  </a:lnTo>
                  <a:lnTo>
                    <a:pt x="632346" y="128044"/>
                  </a:lnTo>
                  <a:lnTo>
                    <a:pt x="632610" y="128985"/>
                  </a:lnTo>
                  <a:lnTo>
                    <a:pt x="632870" y="130028"/>
                  </a:lnTo>
                  <a:lnTo>
                    <a:pt x="633134" y="131173"/>
                  </a:lnTo>
                  <a:lnTo>
                    <a:pt x="633395" y="132420"/>
                  </a:lnTo>
                  <a:lnTo>
                    <a:pt x="633659" y="133769"/>
                  </a:lnTo>
                  <a:lnTo>
                    <a:pt x="633919" y="135219"/>
                  </a:lnTo>
                  <a:lnTo>
                    <a:pt x="634183" y="136770"/>
                  </a:lnTo>
                  <a:lnTo>
                    <a:pt x="634444" y="138421"/>
                  </a:lnTo>
                  <a:lnTo>
                    <a:pt x="634708" y="140173"/>
                  </a:lnTo>
                  <a:lnTo>
                    <a:pt x="634968" y="142024"/>
                  </a:lnTo>
                  <a:lnTo>
                    <a:pt x="635232" y="143975"/>
                  </a:lnTo>
                  <a:lnTo>
                    <a:pt x="635493" y="146024"/>
                  </a:lnTo>
                  <a:lnTo>
                    <a:pt x="635757" y="148171"/>
                  </a:lnTo>
                  <a:lnTo>
                    <a:pt x="636017" y="150416"/>
                  </a:lnTo>
                  <a:lnTo>
                    <a:pt x="636278" y="152756"/>
                  </a:lnTo>
                  <a:lnTo>
                    <a:pt x="636542" y="155193"/>
                  </a:lnTo>
                  <a:lnTo>
                    <a:pt x="636806" y="157728"/>
                  </a:lnTo>
                  <a:lnTo>
                    <a:pt x="637066" y="160354"/>
                  </a:lnTo>
                  <a:lnTo>
                    <a:pt x="637327" y="163076"/>
                  </a:lnTo>
                  <a:lnTo>
                    <a:pt x="637591" y="165890"/>
                  </a:lnTo>
                  <a:lnTo>
                    <a:pt x="637851" y="168796"/>
                  </a:lnTo>
                  <a:lnTo>
                    <a:pt x="638115" y="171793"/>
                  </a:lnTo>
                  <a:lnTo>
                    <a:pt x="638376" y="174880"/>
                  </a:lnTo>
                  <a:lnTo>
                    <a:pt x="638640" y="178055"/>
                  </a:lnTo>
                  <a:lnTo>
                    <a:pt x="638900" y="181321"/>
                  </a:lnTo>
                  <a:lnTo>
                    <a:pt x="639164" y="184670"/>
                  </a:lnTo>
                  <a:lnTo>
                    <a:pt x="639425" y="188107"/>
                  </a:lnTo>
                  <a:lnTo>
                    <a:pt x="639689" y="191627"/>
                  </a:lnTo>
                  <a:lnTo>
                    <a:pt x="639949" y="195232"/>
                  </a:lnTo>
                  <a:lnTo>
                    <a:pt x="640213" y="198920"/>
                  </a:lnTo>
                  <a:lnTo>
                    <a:pt x="640474" y="202687"/>
                  </a:lnTo>
                  <a:lnTo>
                    <a:pt x="640738" y="206534"/>
                  </a:lnTo>
                  <a:lnTo>
                    <a:pt x="641259" y="214461"/>
                  </a:lnTo>
                  <a:lnTo>
                    <a:pt x="641783" y="222689"/>
                  </a:lnTo>
                  <a:lnTo>
                    <a:pt x="642308" y="231208"/>
                  </a:lnTo>
                  <a:lnTo>
                    <a:pt x="642832" y="240004"/>
                  </a:lnTo>
                  <a:lnTo>
                    <a:pt x="643357" y="249065"/>
                  </a:lnTo>
                  <a:lnTo>
                    <a:pt x="643881" y="258377"/>
                  </a:lnTo>
                  <a:lnTo>
                    <a:pt x="644406" y="267928"/>
                  </a:lnTo>
                  <a:lnTo>
                    <a:pt x="644930" y="277702"/>
                  </a:lnTo>
                  <a:lnTo>
                    <a:pt x="645455" y="287686"/>
                  </a:lnTo>
                  <a:lnTo>
                    <a:pt x="645979" y="297863"/>
                  </a:lnTo>
                  <a:lnTo>
                    <a:pt x="646504" y="308218"/>
                  </a:lnTo>
                  <a:lnTo>
                    <a:pt x="647028" y="318736"/>
                  </a:lnTo>
                  <a:lnTo>
                    <a:pt x="648077" y="340198"/>
                  </a:lnTo>
                  <a:lnTo>
                    <a:pt x="649126" y="362117"/>
                  </a:lnTo>
                  <a:lnTo>
                    <a:pt x="650175" y="384356"/>
                  </a:lnTo>
                  <a:lnTo>
                    <a:pt x="651225" y="406775"/>
                  </a:lnTo>
                  <a:lnTo>
                    <a:pt x="652413" y="432255"/>
                  </a:lnTo>
                  <a:lnTo>
                    <a:pt x="653601" y="457578"/>
                  </a:lnTo>
                  <a:lnTo>
                    <a:pt x="654793" y="482532"/>
                  </a:lnTo>
                  <a:lnTo>
                    <a:pt x="655388" y="494807"/>
                  </a:lnTo>
                  <a:lnTo>
                    <a:pt x="655982" y="506909"/>
                  </a:lnTo>
                  <a:lnTo>
                    <a:pt x="656576" y="518816"/>
                  </a:lnTo>
                  <a:lnTo>
                    <a:pt x="657174" y="530504"/>
                  </a:lnTo>
                  <a:lnTo>
                    <a:pt x="657768" y="541943"/>
                  </a:lnTo>
                  <a:lnTo>
                    <a:pt x="658362" y="553113"/>
                  </a:lnTo>
                  <a:lnTo>
                    <a:pt x="658956" y="563988"/>
                  </a:lnTo>
                  <a:lnTo>
                    <a:pt x="659551" y="574541"/>
                  </a:lnTo>
                  <a:lnTo>
                    <a:pt x="659851" y="579693"/>
                  </a:lnTo>
                  <a:lnTo>
                    <a:pt x="660149" y="584755"/>
                  </a:lnTo>
                  <a:lnTo>
                    <a:pt x="660446" y="589727"/>
                  </a:lnTo>
                  <a:lnTo>
                    <a:pt x="660743" y="594604"/>
                  </a:lnTo>
                  <a:lnTo>
                    <a:pt x="661040" y="599385"/>
                  </a:lnTo>
                  <a:lnTo>
                    <a:pt x="661337" y="604068"/>
                  </a:lnTo>
                  <a:lnTo>
                    <a:pt x="661634" y="608648"/>
                  </a:lnTo>
                  <a:lnTo>
                    <a:pt x="661931" y="613122"/>
                  </a:lnTo>
                  <a:lnTo>
                    <a:pt x="662228" y="617490"/>
                  </a:lnTo>
                  <a:lnTo>
                    <a:pt x="662529" y="621751"/>
                  </a:lnTo>
                  <a:lnTo>
                    <a:pt x="662826" y="625897"/>
                  </a:lnTo>
                  <a:lnTo>
                    <a:pt x="663123" y="629931"/>
                  </a:lnTo>
                  <a:lnTo>
                    <a:pt x="663420" y="633848"/>
                  </a:lnTo>
                  <a:lnTo>
                    <a:pt x="663717" y="637644"/>
                  </a:lnTo>
                  <a:lnTo>
                    <a:pt x="664015" y="641321"/>
                  </a:lnTo>
                  <a:lnTo>
                    <a:pt x="664312" y="644875"/>
                  </a:lnTo>
                  <a:lnTo>
                    <a:pt x="664609" y="648303"/>
                  </a:lnTo>
                  <a:lnTo>
                    <a:pt x="664909" y="651604"/>
                  </a:lnTo>
                  <a:lnTo>
                    <a:pt x="665207" y="654774"/>
                  </a:lnTo>
                  <a:lnTo>
                    <a:pt x="665504" y="657813"/>
                  </a:lnTo>
                  <a:lnTo>
                    <a:pt x="665801" y="660722"/>
                  </a:lnTo>
                  <a:lnTo>
                    <a:pt x="666098" y="663494"/>
                  </a:lnTo>
                  <a:lnTo>
                    <a:pt x="666395" y="666129"/>
                  </a:lnTo>
                  <a:lnTo>
                    <a:pt x="666692" y="668626"/>
                  </a:lnTo>
                  <a:lnTo>
                    <a:pt x="666989" y="670984"/>
                  </a:lnTo>
                  <a:lnTo>
                    <a:pt x="667286" y="673200"/>
                  </a:lnTo>
                  <a:lnTo>
                    <a:pt x="667587" y="675274"/>
                  </a:lnTo>
                  <a:lnTo>
                    <a:pt x="667884" y="677202"/>
                  </a:lnTo>
                  <a:lnTo>
                    <a:pt x="668181" y="678988"/>
                  </a:lnTo>
                  <a:lnTo>
                    <a:pt x="668478" y="680626"/>
                  </a:lnTo>
                  <a:lnTo>
                    <a:pt x="668775" y="682115"/>
                  </a:lnTo>
                  <a:lnTo>
                    <a:pt x="669073" y="683456"/>
                  </a:lnTo>
                  <a:lnTo>
                    <a:pt x="669370" y="684647"/>
                  </a:lnTo>
                  <a:lnTo>
                    <a:pt x="669667" y="685686"/>
                  </a:lnTo>
                  <a:lnTo>
                    <a:pt x="669964" y="686576"/>
                  </a:lnTo>
                  <a:lnTo>
                    <a:pt x="670261" y="687311"/>
                  </a:lnTo>
                  <a:lnTo>
                    <a:pt x="670411" y="687622"/>
                  </a:lnTo>
                  <a:lnTo>
                    <a:pt x="670562" y="687895"/>
                  </a:lnTo>
                  <a:lnTo>
                    <a:pt x="670708" y="688128"/>
                  </a:lnTo>
                  <a:lnTo>
                    <a:pt x="670782" y="688232"/>
                  </a:lnTo>
                  <a:lnTo>
                    <a:pt x="670859" y="688324"/>
                  </a:lnTo>
                  <a:lnTo>
                    <a:pt x="670932" y="688408"/>
                  </a:lnTo>
                  <a:lnTo>
                    <a:pt x="671006" y="688480"/>
                  </a:lnTo>
                  <a:lnTo>
                    <a:pt x="671083" y="688544"/>
                  </a:lnTo>
                  <a:lnTo>
                    <a:pt x="671156" y="688599"/>
                  </a:lnTo>
                  <a:lnTo>
                    <a:pt x="671229" y="688643"/>
                  </a:lnTo>
                  <a:lnTo>
                    <a:pt x="671303" y="688679"/>
                  </a:lnTo>
                  <a:lnTo>
                    <a:pt x="671380" y="688703"/>
                  </a:lnTo>
                  <a:lnTo>
                    <a:pt x="671453" y="688718"/>
                  </a:lnTo>
                  <a:lnTo>
                    <a:pt x="671526" y="688725"/>
                  </a:lnTo>
                  <a:lnTo>
                    <a:pt x="671603" y="688720"/>
                  </a:lnTo>
                  <a:lnTo>
                    <a:pt x="671677" y="688707"/>
                  </a:lnTo>
                  <a:lnTo>
                    <a:pt x="671750" y="688683"/>
                  </a:lnTo>
                  <a:lnTo>
                    <a:pt x="671823" y="688650"/>
                  </a:lnTo>
                  <a:lnTo>
                    <a:pt x="671901" y="688608"/>
                  </a:lnTo>
                  <a:lnTo>
                    <a:pt x="671974" y="688555"/>
                  </a:lnTo>
                  <a:lnTo>
                    <a:pt x="672047" y="688494"/>
                  </a:lnTo>
                  <a:lnTo>
                    <a:pt x="672121" y="688421"/>
                  </a:lnTo>
                  <a:lnTo>
                    <a:pt x="672198" y="688339"/>
                  </a:lnTo>
                  <a:lnTo>
                    <a:pt x="672271" y="688247"/>
                  </a:lnTo>
                  <a:lnTo>
                    <a:pt x="672344" y="688146"/>
                  </a:lnTo>
                  <a:lnTo>
                    <a:pt x="672495" y="687914"/>
                  </a:lnTo>
                  <a:lnTo>
                    <a:pt x="672642" y="687644"/>
                  </a:lnTo>
                  <a:lnTo>
                    <a:pt x="672939" y="686988"/>
                  </a:lnTo>
                  <a:lnTo>
                    <a:pt x="673239" y="686173"/>
                  </a:lnTo>
                  <a:lnTo>
                    <a:pt x="673536" y="685204"/>
                  </a:lnTo>
                  <a:lnTo>
                    <a:pt x="673834" y="684079"/>
                  </a:lnTo>
                  <a:lnTo>
                    <a:pt x="674131" y="682797"/>
                  </a:lnTo>
                  <a:lnTo>
                    <a:pt x="674428" y="681362"/>
                  </a:lnTo>
                  <a:lnTo>
                    <a:pt x="674725" y="679772"/>
                  </a:lnTo>
                  <a:lnTo>
                    <a:pt x="675022" y="678028"/>
                  </a:lnTo>
                  <a:lnTo>
                    <a:pt x="675319" y="676130"/>
                  </a:lnTo>
                  <a:lnTo>
                    <a:pt x="675620" y="674078"/>
                  </a:lnTo>
                  <a:lnTo>
                    <a:pt x="675917" y="671876"/>
                  </a:lnTo>
                  <a:lnTo>
                    <a:pt x="676214" y="669522"/>
                  </a:lnTo>
                  <a:lnTo>
                    <a:pt x="676511" y="667017"/>
                  </a:lnTo>
                  <a:lnTo>
                    <a:pt x="676808" y="664363"/>
                  </a:lnTo>
                  <a:lnTo>
                    <a:pt x="677105" y="661560"/>
                  </a:lnTo>
                  <a:lnTo>
                    <a:pt x="677402" y="658610"/>
                  </a:lnTo>
                  <a:lnTo>
                    <a:pt x="677700" y="655514"/>
                  </a:lnTo>
                  <a:lnTo>
                    <a:pt x="677997" y="652275"/>
                  </a:lnTo>
                  <a:lnTo>
                    <a:pt x="678297" y="648891"/>
                  </a:lnTo>
                  <a:lnTo>
                    <a:pt x="678594" y="645366"/>
                  </a:lnTo>
                  <a:lnTo>
                    <a:pt x="678892" y="641700"/>
                  </a:lnTo>
                  <a:lnTo>
                    <a:pt x="679189" y="637895"/>
                  </a:lnTo>
                  <a:lnTo>
                    <a:pt x="679486" y="633954"/>
                  </a:lnTo>
                  <a:lnTo>
                    <a:pt x="679783" y="629876"/>
                  </a:lnTo>
                  <a:lnTo>
                    <a:pt x="680080" y="625664"/>
                  </a:lnTo>
                  <a:lnTo>
                    <a:pt x="680377" y="621322"/>
                  </a:lnTo>
                  <a:lnTo>
                    <a:pt x="680674" y="616850"/>
                  </a:lnTo>
                  <a:lnTo>
                    <a:pt x="680971" y="612250"/>
                  </a:lnTo>
                  <a:lnTo>
                    <a:pt x="681268" y="607525"/>
                  </a:lnTo>
                  <a:lnTo>
                    <a:pt x="681569" y="602676"/>
                  </a:lnTo>
                  <a:lnTo>
                    <a:pt x="681866" y="597707"/>
                  </a:lnTo>
                  <a:lnTo>
                    <a:pt x="682163" y="592618"/>
                  </a:lnTo>
                  <a:lnTo>
                    <a:pt x="682461" y="587413"/>
                  </a:lnTo>
                  <a:lnTo>
                    <a:pt x="682758" y="582093"/>
                  </a:lnTo>
                  <a:lnTo>
                    <a:pt x="683055" y="576664"/>
                  </a:lnTo>
                  <a:lnTo>
                    <a:pt x="683352" y="571124"/>
                  </a:lnTo>
                  <a:lnTo>
                    <a:pt x="683649" y="565478"/>
                  </a:lnTo>
                  <a:lnTo>
                    <a:pt x="683950" y="559729"/>
                  </a:lnTo>
                  <a:lnTo>
                    <a:pt x="684247" y="553879"/>
                  </a:lnTo>
                  <a:lnTo>
                    <a:pt x="684544" y="547932"/>
                  </a:lnTo>
                  <a:lnTo>
                    <a:pt x="684841" y="541888"/>
                  </a:lnTo>
                  <a:lnTo>
                    <a:pt x="685138" y="535753"/>
                  </a:lnTo>
                  <a:lnTo>
                    <a:pt x="685732" y="523216"/>
                  </a:lnTo>
                  <a:lnTo>
                    <a:pt x="686326" y="510348"/>
                  </a:lnTo>
                  <a:lnTo>
                    <a:pt x="686924" y="497170"/>
                  </a:lnTo>
                  <a:lnTo>
                    <a:pt x="687519" y="483712"/>
                  </a:lnTo>
                  <a:lnTo>
                    <a:pt x="688113" y="469999"/>
                  </a:lnTo>
                  <a:lnTo>
                    <a:pt x="688707" y="456057"/>
                  </a:lnTo>
                  <a:lnTo>
                    <a:pt x="689301" y="441917"/>
                  </a:lnTo>
                  <a:lnTo>
                    <a:pt x="690376" y="416043"/>
                  </a:lnTo>
                  <a:lnTo>
                    <a:pt x="691447" y="389779"/>
                  </a:lnTo>
                  <a:lnTo>
                    <a:pt x="693589" y="336778"/>
                  </a:lnTo>
                  <a:lnTo>
                    <a:pt x="694660" y="310389"/>
                  </a:lnTo>
                  <a:lnTo>
                    <a:pt x="695731" y="284310"/>
                  </a:lnTo>
                  <a:lnTo>
                    <a:pt x="696267" y="271440"/>
                  </a:lnTo>
                  <a:lnTo>
                    <a:pt x="696802" y="258716"/>
                  </a:lnTo>
                  <a:lnTo>
                    <a:pt x="697338" y="246154"/>
                  </a:lnTo>
                  <a:lnTo>
                    <a:pt x="697873" y="233778"/>
                  </a:lnTo>
                  <a:lnTo>
                    <a:pt x="698409" y="221610"/>
                  </a:lnTo>
                  <a:lnTo>
                    <a:pt x="698944" y="209669"/>
                  </a:lnTo>
                  <a:lnTo>
                    <a:pt x="699480" y="197975"/>
                  </a:lnTo>
                  <a:lnTo>
                    <a:pt x="700015" y="186552"/>
                  </a:lnTo>
                  <a:lnTo>
                    <a:pt x="700551" y="175415"/>
                  </a:lnTo>
                  <a:lnTo>
                    <a:pt x="700818" y="169961"/>
                  </a:lnTo>
                  <a:lnTo>
                    <a:pt x="701086" y="164586"/>
                  </a:lnTo>
                  <a:lnTo>
                    <a:pt x="701354" y="159293"/>
                  </a:lnTo>
                  <a:lnTo>
                    <a:pt x="701622" y="154084"/>
                  </a:lnTo>
                  <a:lnTo>
                    <a:pt x="701889" y="148960"/>
                  </a:lnTo>
                  <a:lnTo>
                    <a:pt x="702157" y="143925"/>
                  </a:lnTo>
                  <a:lnTo>
                    <a:pt x="702425" y="138981"/>
                  </a:lnTo>
                  <a:lnTo>
                    <a:pt x="702693" y="134129"/>
                  </a:lnTo>
                  <a:lnTo>
                    <a:pt x="702961" y="129373"/>
                  </a:lnTo>
                  <a:lnTo>
                    <a:pt x="703228" y="124713"/>
                  </a:lnTo>
                  <a:lnTo>
                    <a:pt x="703496" y="120153"/>
                  </a:lnTo>
                  <a:lnTo>
                    <a:pt x="703764" y="115693"/>
                  </a:lnTo>
                  <a:lnTo>
                    <a:pt x="704032" y="111337"/>
                  </a:lnTo>
                  <a:lnTo>
                    <a:pt x="704299" y="107086"/>
                  </a:lnTo>
                  <a:lnTo>
                    <a:pt x="704567" y="102942"/>
                  </a:lnTo>
                  <a:lnTo>
                    <a:pt x="704835" y="98906"/>
                  </a:lnTo>
                  <a:lnTo>
                    <a:pt x="705103" y="94981"/>
                  </a:lnTo>
                  <a:lnTo>
                    <a:pt x="705370" y="91169"/>
                  </a:lnTo>
                  <a:lnTo>
                    <a:pt x="705638" y="87471"/>
                  </a:lnTo>
                  <a:lnTo>
                    <a:pt x="705906" y="83889"/>
                  </a:lnTo>
                  <a:lnTo>
                    <a:pt x="706174" y="80424"/>
                  </a:lnTo>
                  <a:lnTo>
                    <a:pt x="706441" y="77078"/>
                  </a:lnTo>
                  <a:lnTo>
                    <a:pt x="706709" y="73853"/>
                  </a:lnTo>
                  <a:lnTo>
                    <a:pt x="706977" y="70750"/>
                  </a:lnTo>
                  <a:lnTo>
                    <a:pt x="707245" y="67771"/>
                  </a:lnTo>
                  <a:lnTo>
                    <a:pt x="707512" y="64917"/>
                  </a:lnTo>
                  <a:lnTo>
                    <a:pt x="707780" y="62189"/>
                  </a:lnTo>
                  <a:lnTo>
                    <a:pt x="708048" y="59589"/>
                  </a:lnTo>
                  <a:lnTo>
                    <a:pt x="708316" y="57117"/>
                  </a:lnTo>
                  <a:lnTo>
                    <a:pt x="708583" y="54776"/>
                  </a:lnTo>
                  <a:lnTo>
                    <a:pt x="708851" y="52566"/>
                  </a:lnTo>
                  <a:lnTo>
                    <a:pt x="709119" y="50488"/>
                  </a:lnTo>
                  <a:lnTo>
                    <a:pt x="709387" y="48544"/>
                  </a:lnTo>
                  <a:lnTo>
                    <a:pt x="709655" y="46734"/>
                  </a:lnTo>
                  <a:lnTo>
                    <a:pt x="709922" y="45059"/>
                  </a:lnTo>
                  <a:lnTo>
                    <a:pt x="710190" y="43521"/>
                  </a:lnTo>
                  <a:lnTo>
                    <a:pt x="710458" y="42119"/>
                  </a:lnTo>
                  <a:lnTo>
                    <a:pt x="710726" y="40855"/>
                  </a:lnTo>
                  <a:lnTo>
                    <a:pt x="710993" y="39729"/>
                  </a:lnTo>
                  <a:lnTo>
                    <a:pt x="711261" y="38743"/>
                  </a:lnTo>
                  <a:lnTo>
                    <a:pt x="711529" y="37896"/>
                  </a:lnTo>
                  <a:lnTo>
                    <a:pt x="711797" y="37189"/>
                  </a:lnTo>
                  <a:lnTo>
                    <a:pt x="712064" y="36623"/>
                  </a:lnTo>
                  <a:lnTo>
                    <a:pt x="712200" y="36393"/>
                  </a:lnTo>
                  <a:lnTo>
                    <a:pt x="712332" y="36198"/>
                  </a:lnTo>
                  <a:lnTo>
                    <a:pt x="712402" y="36114"/>
                  </a:lnTo>
                  <a:lnTo>
                    <a:pt x="712468" y="36039"/>
                  </a:lnTo>
                  <a:lnTo>
                    <a:pt x="712534" y="35972"/>
                  </a:lnTo>
                  <a:lnTo>
                    <a:pt x="712600" y="35914"/>
                  </a:lnTo>
                  <a:lnTo>
                    <a:pt x="712669" y="35866"/>
                  </a:lnTo>
                  <a:lnTo>
                    <a:pt x="712736" y="35826"/>
                  </a:lnTo>
                  <a:lnTo>
                    <a:pt x="712802" y="35795"/>
                  </a:lnTo>
                  <a:lnTo>
                    <a:pt x="712868" y="35773"/>
                  </a:lnTo>
                  <a:lnTo>
                    <a:pt x="712937" y="35759"/>
                  </a:lnTo>
                  <a:lnTo>
                    <a:pt x="713003" y="35755"/>
                  </a:lnTo>
                  <a:lnTo>
                    <a:pt x="713069" y="35759"/>
                  </a:lnTo>
                  <a:lnTo>
                    <a:pt x="713135" y="35773"/>
                  </a:lnTo>
                  <a:lnTo>
                    <a:pt x="713205" y="35795"/>
                  </a:lnTo>
                  <a:lnTo>
                    <a:pt x="713271" y="35826"/>
                  </a:lnTo>
                  <a:lnTo>
                    <a:pt x="713337" y="35866"/>
                  </a:lnTo>
                  <a:lnTo>
                    <a:pt x="713403" y="35915"/>
                  </a:lnTo>
                  <a:lnTo>
                    <a:pt x="713473" y="35973"/>
                  </a:lnTo>
                  <a:lnTo>
                    <a:pt x="713539" y="36039"/>
                  </a:lnTo>
                  <a:lnTo>
                    <a:pt x="713605" y="36115"/>
                  </a:lnTo>
                  <a:lnTo>
                    <a:pt x="713671" y="36199"/>
                  </a:lnTo>
                  <a:lnTo>
                    <a:pt x="713807" y="36395"/>
                  </a:lnTo>
                  <a:lnTo>
                    <a:pt x="713939" y="36626"/>
                  </a:lnTo>
                  <a:lnTo>
                    <a:pt x="714206" y="37195"/>
                  </a:lnTo>
                  <a:lnTo>
                    <a:pt x="714474" y="37906"/>
                  </a:lnTo>
                  <a:lnTo>
                    <a:pt x="714742" y="38760"/>
                  </a:lnTo>
                  <a:lnTo>
                    <a:pt x="715010" y="39755"/>
                  </a:lnTo>
                  <a:lnTo>
                    <a:pt x="715277" y="40892"/>
                  </a:lnTo>
                  <a:lnTo>
                    <a:pt x="715545" y="42171"/>
                  </a:lnTo>
                  <a:lnTo>
                    <a:pt x="715813" y="43590"/>
                  </a:lnTo>
                  <a:lnTo>
                    <a:pt x="716081" y="45150"/>
                  </a:lnTo>
                  <a:lnTo>
                    <a:pt x="716352" y="46850"/>
                  </a:lnTo>
                  <a:lnTo>
                    <a:pt x="716620" y="48690"/>
                  </a:lnTo>
                  <a:lnTo>
                    <a:pt x="716888" y="50669"/>
                  </a:lnTo>
                  <a:lnTo>
                    <a:pt x="717155" y="52787"/>
                  </a:lnTo>
                  <a:lnTo>
                    <a:pt x="717423" y="55042"/>
                  </a:lnTo>
                  <a:lnTo>
                    <a:pt x="717691" y="57434"/>
                  </a:lnTo>
                  <a:lnTo>
                    <a:pt x="717959" y="59962"/>
                  </a:lnTo>
                  <a:lnTo>
                    <a:pt x="718226" y="62625"/>
                  </a:lnTo>
                  <a:lnTo>
                    <a:pt x="718494" y="65422"/>
                  </a:lnTo>
                  <a:lnTo>
                    <a:pt x="718762" y="68353"/>
                  </a:lnTo>
                  <a:lnTo>
                    <a:pt x="719030" y="71416"/>
                  </a:lnTo>
                  <a:lnTo>
                    <a:pt x="719297" y="74610"/>
                  </a:lnTo>
                  <a:lnTo>
                    <a:pt x="719565" y="77933"/>
                  </a:lnTo>
                  <a:lnTo>
                    <a:pt x="719833" y="81386"/>
                  </a:lnTo>
                  <a:lnTo>
                    <a:pt x="720101" y="84966"/>
                  </a:lnTo>
                  <a:lnTo>
                    <a:pt x="720368" y="88672"/>
                  </a:lnTo>
                  <a:lnTo>
                    <a:pt x="720636" y="92502"/>
                  </a:lnTo>
                  <a:lnTo>
                    <a:pt x="720904" y="96456"/>
                  </a:lnTo>
                  <a:lnTo>
                    <a:pt x="721172" y="100531"/>
                  </a:lnTo>
                  <a:lnTo>
                    <a:pt x="721439" y="104727"/>
                  </a:lnTo>
                  <a:lnTo>
                    <a:pt x="721707" y="109041"/>
                  </a:lnTo>
                  <a:lnTo>
                    <a:pt x="721975" y="113473"/>
                  </a:lnTo>
                  <a:lnTo>
                    <a:pt x="722243" y="118019"/>
                  </a:lnTo>
                  <a:lnTo>
                    <a:pt x="722510" y="122679"/>
                  </a:lnTo>
                  <a:lnTo>
                    <a:pt x="722778" y="127450"/>
                  </a:lnTo>
                  <a:lnTo>
                    <a:pt x="723046" y="132331"/>
                  </a:lnTo>
                  <a:lnTo>
                    <a:pt x="723314" y="137321"/>
                  </a:lnTo>
                  <a:lnTo>
                    <a:pt x="723582" y="142416"/>
                  </a:lnTo>
                  <a:lnTo>
                    <a:pt x="723860" y="147855"/>
                  </a:lnTo>
                  <a:lnTo>
                    <a:pt x="724139" y="153405"/>
                  </a:lnTo>
                  <a:lnTo>
                    <a:pt x="724422" y="159064"/>
                  </a:lnTo>
                  <a:lnTo>
                    <a:pt x="724700" y="164831"/>
                  </a:lnTo>
                  <a:lnTo>
                    <a:pt x="724979" y="170701"/>
                  </a:lnTo>
                  <a:lnTo>
                    <a:pt x="725261" y="176672"/>
                  </a:lnTo>
                  <a:lnTo>
                    <a:pt x="725540" y="182743"/>
                  </a:lnTo>
                  <a:lnTo>
                    <a:pt x="725823" y="188908"/>
                  </a:lnTo>
                  <a:lnTo>
                    <a:pt x="726101" y="195168"/>
                  </a:lnTo>
                  <a:lnTo>
                    <a:pt x="726380" y="201520"/>
                  </a:lnTo>
                  <a:lnTo>
                    <a:pt x="726659" y="207959"/>
                  </a:lnTo>
                  <a:lnTo>
                    <a:pt x="726941" y="214483"/>
                  </a:lnTo>
                  <a:lnTo>
                    <a:pt x="727503" y="227775"/>
                  </a:lnTo>
                  <a:lnTo>
                    <a:pt x="728060" y="241376"/>
                  </a:lnTo>
                  <a:lnTo>
                    <a:pt x="728621" y="255257"/>
                  </a:lnTo>
                  <a:lnTo>
                    <a:pt x="729182" y="269395"/>
                  </a:lnTo>
                  <a:lnTo>
                    <a:pt x="729740" y="283766"/>
                  </a:lnTo>
                  <a:lnTo>
                    <a:pt x="730301" y="298345"/>
                  </a:lnTo>
                  <a:lnTo>
                    <a:pt x="730862" y="313104"/>
                  </a:lnTo>
                  <a:lnTo>
                    <a:pt x="731420" y="328019"/>
                  </a:lnTo>
                  <a:lnTo>
                    <a:pt x="732542" y="358204"/>
                  </a:lnTo>
                  <a:lnTo>
                    <a:pt x="734783" y="419238"/>
                  </a:lnTo>
                  <a:lnTo>
                    <a:pt x="735902" y="449645"/>
                  </a:lnTo>
                  <a:lnTo>
                    <a:pt x="737021" y="479687"/>
                  </a:lnTo>
                  <a:lnTo>
                    <a:pt x="737582" y="494501"/>
                  </a:lnTo>
                  <a:lnTo>
                    <a:pt x="738143" y="509142"/>
                  </a:lnTo>
                  <a:lnTo>
                    <a:pt x="738701" y="523581"/>
                  </a:lnTo>
                  <a:lnTo>
                    <a:pt x="739262" y="537794"/>
                  </a:lnTo>
                  <a:lnTo>
                    <a:pt x="739823" y="551752"/>
                  </a:lnTo>
                  <a:lnTo>
                    <a:pt x="740381" y="565432"/>
                  </a:lnTo>
                  <a:lnTo>
                    <a:pt x="740942" y="578808"/>
                  </a:lnTo>
                  <a:lnTo>
                    <a:pt x="741221" y="585374"/>
                  </a:lnTo>
                  <a:lnTo>
                    <a:pt x="741503" y="591856"/>
                  </a:lnTo>
                  <a:lnTo>
                    <a:pt x="741782" y="598248"/>
                  </a:lnTo>
                  <a:lnTo>
                    <a:pt x="742061" y="604550"/>
                  </a:lnTo>
                  <a:lnTo>
                    <a:pt x="742343" y="610757"/>
                  </a:lnTo>
                  <a:lnTo>
                    <a:pt x="742622" y="616865"/>
                  </a:lnTo>
                  <a:lnTo>
                    <a:pt x="742901" y="622876"/>
                  </a:lnTo>
                  <a:lnTo>
                    <a:pt x="743183" y="628784"/>
                  </a:lnTo>
                  <a:lnTo>
                    <a:pt x="743462" y="634583"/>
                  </a:lnTo>
                  <a:lnTo>
                    <a:pt x="743744" y="640277"/>
                  </a:lnTo>
                  <a:lnTo>
                    <a:pt x="744023" y="645859"/>
                  </a:lnTo>
                  <a:lnTo>
                    <a:pt x="744302" y="651328"/>
                  </a:lnTo>
                  <a:lnTo>
                    <a:pt x="744584" y="656681"/>
                  </a:lnTo>
                  <a:lnTo>
                    <a:pt x="744863" y="661915"/>
                  </a:lnTo>
                  <a:lnTo>
                    <a:pt x="745142" y="667030"/>
                  </a:lnTo>
                  <a:lnTo>
                    <a:pt x="745424" y="672019"/>
                  </a:lnTo>
                  <a:lnTo>
                    <a:pt x="745703" y="676883"/>
                  </a:lnTo>
                  <a:lnTo>
                    <a:pt x="745982" y="681617"/>
                  </a:lnTo>
                  <a:lnTo>
                    <a:pt x="746264" y="686224"/>
                  </a:lnTo>
                  <a:lnTo>
                    <a:pt x="746543" y="690695"/>
                  </a:lnTo>
                  <a:lnTo>
                    <a:pt x="746822" y="695033"/>
                  </a:lnTo>
                  <a:lnTo>
                    <a:pt x="747104" y="699234"/>
                  </a:lnTo>
                  <a:lnTo>
                    <a:pt x="747383" y="703297"/>
                  </a:lnTo>
                  <a:lnTo>
                    <a:pt x="747661" y="707218"/>
                  </a:lnTo>
                  <a:lnTo>
                    <a:pt x="747944" y="710999"/>
                  </a:lnTo>
                  <a:lnTo>
                    <a:pt x="748223" y="714632"/>
                  </a:lnTo>
                  <a:lnTo>
                    <a:pt x="748501" y="718122"/>
                  </a:lnTo>
                  <a:lnTo>
                    <a:pt x="748784" y="721462"/>
                  </a:lnTo>
                  <a:lnTo>
                    <a:pt x="749063" y="724652"/>
                  </a:lnTo>
                  <a:lnTo>
                    <a:pt x="749341" y="727693"/>
                  </a:lnTo>
                  <a:lnTo>
                    <a:pt x="749624" y="730580"/>
                  </a:lnTo>
                  <a:lnTo>
                    <a:pt x="749903" y="733312"/>
                  </a:lnTo>
                  <a:lnTo>
                    <a:pt x="750185" y="735891"/>
                  </a:lnTo>
                  <a:lnTo>
                    <a:pt x="750464" y="738313"/>
                  </a:lnTo>
                  <a:lnTo>
                    <a:pt x="750743" y="740576"/>
                  </a:lnTo>
                  <a:lnTo>
                    <a:pt x="751021" y="742681"/>
                  </a:lnTo>
                  <a:lnTo>
                    <a:pt x="751304" y="744625"/>
                  </a:lnTo>
                  <a:lnTo>
                    <a:pt x="751582" y="746411"/>
                  </a:lnTo>
                  <a:lnTo>
                    <a:pt x="751865" y="748032"/>
                  </a:lnTo>
                  <a:lnTo>
                    <a:pt x="752144" y="749492"/>
                  </a:lnTo>
                  <a:lnTo>
                    <a:pt x="752422" y="750786"/>
                  </a:lnTo>
                  <a:lnTo>
                    <a:pt x="752705" y="751918"/>
                  </a:lnTo>
                  <a:lnTo>
                    <a:pt x="752984" y="752885"/>
                  </a:lnTo>
                  <a:lnTo>
                    <a:pt x="753262" y="753686"/>
                  </a:lnTo>
                  <a:lnTo>
                    <a:pt x="753545" y="754322"/>
                  </a:lnTo>
                  <a:lnTo>
                    <a:pt x="753684" y="754578"/>
                  </a:lnTo>
                  <a:lnTo>
                    <a:pt x="753824" y="754791"/>
                  </a:lnTo>
                  <a:lnTo>
                    <a:pt x="753893" y="754882"/>
                  </a:lnTo>
                  <a:lnTo>
                    <a:pt x="753963" y="754963"/>
                  </a:lnTo>
                  <a:lnTo>
                    <a:pt x="754033" y="755034"/>
                  </a:lnTo>
                  <a:lnTo>
                    <a:pt x="754102" y="755093"/>
                  </a:lnTo>
                  <a:lnTo>
                    <a:pt x="754172" y="755142"/>
                  </a:lnTo>
                  <a:lnTo>
                    <a:pt x="754245" y="755181"/>
                  </a:lnTo>
                  <a:lnTo>
                    <a:pt x="754315" y="755210"/>
                  </a:lnTo>
                  <a:lnTo>
                    <a:pt x="754385" y="755227"/>
                  </a:lnTo>
                  <a:lnTo>
                    <a:pt x="754454" y="755236"/>
                  </a:lnTo>
                  <a:lnTo>
                    <a:pt x="754524" y="755234"/>
                  </a:lnTo>
                  <a:lnTo>
                    <a:pt x="754594" y="755221"/>
                  </a:lnTo>
                  <a:lnTo>
                    <a:pt x="754664" y="755197"/>
                  </a:lnTo>
                  <a:lnTo>
                    <a:pt x="754733" y="755164"/>
                  </a:lnTo>
                  <a:lnTo>
                    <a:pt x="754803" y="755119"/>
                  </a:lnTo>
                  <a:lnTo>
                    <a:pt x="754873" y="755064"/>
                  </a:lnTo>
                  <a:lnTo>
                    <a:pt x="754942" y="754998"/>
                  </a:lnTo>
                  <a:lnTo>
                    <a:pt x="755012" y="754924"/>
                  </a:lnTo>
                  <a:lnTo>
                    <a:pt x="755085" y="754835"/>
                  </a:lnTo>
                  <a:lnTo>
                    <a:pt x="755155" y="754739"/>
                  </a:lnTo>
                  <a:lnTo>
                    <a:pt x="755225" y="754633"/>
                  </a:lnTo>
                  <a:lnTo>
                    <a:pt x="755364" y="754386"/>
                  </a:lnTo>
                  <a:lnTo>
                    <a:pt x="755503" y="754100"/>
                  </a:lnTo>
                  <a:lnTo>
                    <a:pt x="755782" y="753400"/>
                  </a:lnTo>
                  <a:lnTo>
                    <a:pt x="756065" y="752532"/>
                  </a:lnTo>
                  <a:lnTo>
                    <a:pt x="756343" y="751500"/>
                  </a:lnTo>
                  <a:lnTo>
                    <a:pt x="756622" y="750302"/>
                  </a:lnTo>
                  <a:lnTo>
                    <a:pt x="756905" y="748937"/>
                  </a:lnTo>
                  <a:lnTo>
                    <a:pt x="757183" y="747406"/>
                  </a:lnTo>
                  <a:lnTo>
                    <a:pt x="757462" y="745711"/>
                  </a:lnTo>
                  <a:lnTo>
                    <a:pt x="757745" y="743853"/>
                  </a:lnTo>
                  <a:lnTo>
                    <a:pt x="758023" y="741831"/>
                  </a:lnTo>
                  <a:lnTo>
                    <a:pt x="758306" y="739649"/>
                  </a:lnTo>
                  <a:lnTo>
                    <a:pt x="758585" y="737302"/>
                  </a:lnTo>
                  <a:lnTo>
                    <a:pt x="758863" y="734796"/>
                  </a:lnTo>
                  <a:lnTo>
                    <a:pt x="759146" y="732132"/>
                  </a:lnTo>
                  <a:lnTo>
                    <a:pt x="759425" y="729309"/>
                  </a:lnTo>
                  <a:lnTo>
                    <a:pt x="759710" y="726271"/>
                  </a:lnTo>
                  <a:lnTo>
                    <a:pt x="759993" y="723072"/>
                  </a:lnTo>
                  <a:lnTo>
                    <a:pt x="760279" y="719711"/>
                  </a:lnTo>
                  <a:lnTo>
                    <a:pt x="760565" y="716193"/>
                  </a:lnTo>
                  <a:lnTo>
                    <a:pt x="760851" y="712516"/>
                  </a:lnTo>
                  <a:lnTo>
                    <a:pt x="761137" y="708685"/>
                  </a:lnTo>
                  <a:lnTo>
                    <a:pt x="761420" y="704699"/>
                  </a:lnTo>
                  <a:lnTo>
                    <a:pt x="761706" y="700562"/>
                  </a:lnTo>
                  <a:lnTo>
                    <a:pt x="761992" y="696273"/>
                  </a:lnTo>
                  <a:lnTo>
                    <a:pt x="762278" y="691836"/>
                  </a:lnTo>
                  <a:lnTo>
                    <a:pt x="762561" y="687254"/>
                  </a:lnTo>
                  <a:lnTo>
                    <a:pt x="762847" y="682527"/>
                  </a:lnTo>
                  <a:lnTo>
                    <a:pt x="763133" y="677658"/>
                  </a:lnTo>
                  <a:lnTo>
                    <a:pt x="763419" y="672649"/>
                  </a:lnTo>
                  <a:lnTo>
                    <a:pt x="763701" y="667501"/>
                  </a:lnTo>
                  <a:lnTo>
                    <a:pt x="763987" y="662219"/>
                  </a:lnTo>
                  <a:lnTo>
                    <a:pt x="764273" y="656804"/>
                  </a:lnTo>
                  <a:lnTo>
                    <a:pt x="764560" y="651258"/>
                  </a:lnTo>
                  <a:lnTo>
                    <a:pt x="764846" y="645586"/>
                  </a:lnTo>
                  <a:lnTo>
                    <a:pt x="765128" y="639786"/>
                  </a:lnTo>
                  <a:lnTo>
                    <a:pt x="765414" y="633866"/>
                  </a:lnTo>
                  <a:lnTo>
                    <a:pt x="765700" y="627824"/>
                  </a:lnTo>
                  <a:lnTo>
                    <a:pt x="765986" y="621665"/>
                  </a:lnTo>
                  <a:lnTo>
                    <a:pt x="766269" y="615394"/>
                  </a:lnTo>
                  <a:lnTo>
                    <a:pt x="766555" y="609009"/>
                  </a:lnTo>
                  <a:lnTo>
                    <a:pt x="766841" y="602518"/>
                  </a:lnTo>
                  <a:lnTo>
                    <a:pt x="767127" y="595919"/>
                  </a:lnTo>
                  <a:lnTo>
                    <a:pt x="767413" y="589219"/>
                  </a:lnTo>
                  <a:lnTo>
                    <a:pt x="767696" y="582419"/>
                  </a:lnTo>
                  <a:lnTo>
                    <a:pt x="767982" y="575523"/>
                  </a:lnTo>
                  <a:lnTo>
                    <a:pt x="768268" y="568534"/>
                  </a:lnTo>
                  <a:lnTo>
                    <a:pt x="768554" y="561455"/>
                  </a:lnTo>
                  <a:lnTo>
                    <a:pt x="768836" y="554291"/>
                  </a:lnTo>
                  <a:lnTo>
                    <a:pt x="769122" y="547042"/>
                  </a:lnTo>
                  <a:lnTo>
                    <a:pt x="769695" y="532312"/>
                  </a:lnTo>
                  <a:lnTo>
                    <a:pt x="770263" y="517286"/>
                  </a:lnTo>
                  <a:lnTo>
                    <a:pt x="770835" y="502001"/>
                  </a:lnTo>
                  <a:lnTo>
                    <a:pt x="771404" y="486478"/>
                  </a:lnTo>
                  <a:lnTo>
                    <a:pt x="771976" y="470748"/>
                  </a:lnTo>
                  <a:lnTo>
                    <a:pt x="772545" y="454844"/>
                  </a:lnTo>
                  <a:lnTo>
                    <a:pt x="773117" y="438790"/>
                  </a:lnTo>
                  <a:lnTo>
                    <a:pt x="774257" y="406366"/>
                  </a:lnTo>
                  <a:lnTo>
                    <a:pt x="775398" y="373714"/>
                  </a:lnTo>
                  <a:lnTo>
                    <a:pt x="776539" y="341083"/>
                  </a:lnTo>
                  <a:lnTo>
                    <a:pt x="777680" y="308718"/>
                  </a:lnTo>
                  <a:lnTo>
                    <a:pt x="778252" y="292710"/>
                  </a:lnTo>
                  <a:lnTo>
                    <a:pt x="778820" y="276861"/>
                  </a:lnTo>
                  <a:lnTo>
                    <a:pt x="779393" y="261197"/>
                  </a:lnTo>
                  <a:lnTo>
                    <a:pt x="779965" y="245751"/>
                  </a:lnTo>
                  <a:lnTo>
                    <a:pt x="780533" y="230552"/>
                  </a:lnTo>
                  <a:lnTo>
                    <a:pt x="781106" y="215625"/>
                  </a:lnTo>
                  <a:lnTo>
                    <a:pt x="781674" y="201003"/>
                  </a:lnTo>
                  <a:lnTo>
                    <a:pt x="781960" y="193814"/>
                  </a:lnTo>
                  <a:lnTo>
                    <a:pt x="782246" y="186711"/>
                  </a:lnTo>
                  <a:lnTo>
                    <a:pt x="782532" y="179696"/>
                  </a:lnTo>
                  <a:lnTo>
                    <a:pt x="782815" y="172773"/>
                  </a:lnTo>
                  <a:lnTo>
                    <a:pt x="783101" y="165949"/>
                  </a:lnTo>
                  <a:lnTo>
                    <a:pt x="783387" y="159223"/>
                  </a:lnTo>
                  <a:lnTo>
                    <a:pt x="783673" y="152597"/>
                  </a:lnTo>
                  <a:lnTo>
                    <a:pt x="783956" y="146079"/>
                  </a:lnTo>
                  <a:lnTo>
                    <a:pt x="784242" y="139668"/>
                  </a:lnTo>
                  <a:lnTo>
                    <a:pt x="784528" y="133369"/>
                  </a:lnTo>
                  <a:lnTo>
                    <a:pt x="784814" y="127185"/>
                  </a:lnTo>
                  <a:lnTo>
                    <a:pt x="785100" y="121118"/>
                  </a:lnTo>
                  <a:lnTo>
                    <a:pt x="785382" y="115172"/>
                  </a:lnTo>
                  <a:lnTo>
                    <a:pt x="785668" y="109348"/>
                  </a:lnTo>
                  <a:lnTo>
                    <a:pt x="785955" y="103651"/>
                  </a:lnTo>
                  <a:lnTo>
                    <a:pt x="786241" y="98082"/>
                  </a:lnTo>
                  <a:lnTo>
                    <a:pt x="786523" y="92644"/>
                  </a:lnTo>
                  <a:lnTo>
                    <a:pt x="786809" y="87340"/>
                  </a:lnTo>
                  <a:lnTo>
                    <a:pt x="787095" y="82172"/>
                  </a:lnTo>
                  <a:lnTo>
                    <a:pt x="787381" y="77143"/>
                  </a:lnTo>
                  <a:lnTo>
                    <a:pt x="787667" y="72255"/>
                  </a:lnTo>
                  <a:lnTo>
                    <a:pt x="787950" y="67511"/>
                  </a:lnTo>
                  <a:lnTo>
                    <a:pt x="788236" y="62912"/>
                  </a:lnTo>
                  <a:lnTo>
                    <a:pt x="788522" y="58461"/>
                  </a:lnTo>
                  <a:lnTo>
                    <a:pt x="788808" y="54160"/>
                  </a:lnTo>
                  <a:lnTo>
                    <a:pt x="789091" y="50011"/>
                  </a:lnTo>
                  <a:lnTo>
                    <a:pt x="789377" y="46016"/>
                  </a:lnTo>
                  <a:lnTo>
                    <a:pt x="789663" y="42177"/>
                  </a:lnTo>
                  <a:lnTo>
                    <a:pt x="789949" y="38495"/>
                  </a:lnTo>
                  <a:lnTo>
                    <a:pt x="790231" y="34973"/>
                  </a:lnTo>
                  <a:lnTo>
                    <a:pt x="790517" y="31612"/>
                  </a:lnTo>
                  <a:lnTo>
                    <a:pt x="790804" y="28414"/>
                  </a:lnTo>
                  <a:lnTo>
                    <a:pt x="791090" y="25379"/>
                  </a:lnTo>
                  <a:lnTo>
                    <a:pt x="791376" y="22511"/>
                  </a:lnTo>
                  <a:lnTo>
                    <a:pt x="791658" y="19809"/>
                  </a:lnTo>
                  <a:lnTo>
                    <a:pt x="791944" y="17276"/>
                  </a:lnTo>
                  <a:lnTo>
                    <a:pt x="792230" y="14912"/>
                  </a:lnTo>
                  <a:lnTo>
                    <a:pt x="792373" y="13794"/>
                  </a:lnTo>
                  <a:lnTo>
                    <a:pt x="792516" y="12719"/>
                  </a:lnTo>
                  <a:lnTo>
                    <a:pt x="792659" y="11686"/>
                  </a:lnTo>
                  <a:lnTo>
                    <a:pt x="792802" y="10697"/>
                  </a:lnTo>
                  <a:lnTo>
                    <a:pt x="792942" y="9751"/>
                  </a:lnTo>
                  <a:lnTo>
                    <a:pt x="793085" y="8848"/>
                  </a:lnTo>
                  <a:lnTo>
                    <a:pt x="793228" y="7988"/>
                  </a:lnTo>
                  <a:lnTo>
                    <a:pt x="793371" y="7172"/>
                  </a:lnTo>
                  <a:lnTo>
                    <a:pt x="793514" y="6399"/>
                  </a:lnTo>
                  <a:lnTo>
                    <a:pt x="793657" y="5671"/>
                  </a:lnTo>
                  <a:lnTo>
                    <a:pt x="793800" y="4985"/>
                  </a:lnTo>
                  <a:lnTo>
                    <a:pt x="793943" y="4344"/>
                  </a:lnTo>
                  <a:lnTo>
                    <a:pt x="794086" y="3747"/>
                  </a:lnTo>
                  <a:lnTo>
                    <a:pt x="794226" y="3193"/>
                  </a:lnTo>
                  <a:lnTo>
                    <a:pt x="794369" y="2684"/>
                  </a:lnTo>
                  <a:lnTo>
                    <a:pt x="794512" y="2219"/>
                  </a:lnTo>
                  <a:lnTo>
                    <a:pt x="794655" y="1797"/>
                  </a:lnTo>
                  <a:lnTo>
                    <a:pt x="794798" y="1420"/>
                  </a:lnTo>
                  <a:lnTo>
                    <a:pt x="794941" y="1087"/>
                  </a:lnTo>
                  <a:lnTo>
                    <a:pt x="795084" y="799"/>
                  </a:lnTo>
                  <a:lnTo>
                    <a:pt x="795227" y="555"/>
                  </a:lnTo>
                  <a:lnTo>
                    <a:pt x="795297" y="450"/>
                  </a:lnTo>
                  <a:lnTo>
                    <a:pt x="795370" y="355"/>
                  </a:lnTo>
                  <a:lnTo>
                    <a:pt x="795440" y="272"/>
                  </a:lnTo>
                  <a:lnTo>
                    <a:pt x="795509" y="200"/>
                  </a:lnTo>
                  <a:lnTo>
                    <a:pt x="795583" y="139"/>
                  </a:lnTo>
                  <a:lnTo>
                    <a:pt x="795652" y="89"/>
                  </a:lnTo>
                  <a:lnTo>
                    <a:pt x="795726" y="50"/>
                  </a:lnTo>
                  <a:lnTo>
                    <a:pt x="795796" y="22"/>
                  </a:lnTo>
                  <a:lnTo>
                    <a:pt x="795869" y="6"/>
                  </a:lnTo>
                  <a:lnTo>
                    <a:pt x="795939" y="0"/>
                  </a:lnTo>
                  <a:lnTo>
                    <a:pt x="796008" y="6"/>
                  </a:lnTo>
                  <a:lnTo>
                    <a:pt x="796082" y="22"/>
                  </a:lnTo>
                  <a:lnTo>
                    <a:pt x="796151" y="49"/>
                  </a:lnTo>
                  <a:lnTo>
                    <a:pt x="796221" y="87"/>
                  </a:lnTo>
                  <a:lnTo>
                    <a:pt x="796291" y="136"/>
                  </a:lnTo>
                  <a:lnTo>
                    <a:pt x="796364" y="196"/>
                  </a:lnTo>
                  <a:lnTo>
                    <a:pt x="796434" y="267"/>
                  </a:lnTo>
                  <a:lnTo>
                    <a:pt x="796503" y="349"/>
                  </a:lnTo>
                  <a:lnTo>
                    <a:pt x="796573" y="442"/>
                  </a:lnTo>
                  <a:lnTo>
                    <a:pt x="796646" y="545"/>
                  </a:lnTo>
                  <a:lnTo>
                    <a:pt x="796786" y="785"/>
                  </a:lnTo>
                  <a:lnTo>
                    <a:pt x="796929" y="1068"/>
                  </a:lnTo>
                  <a:lnTo>
                    <a:pt x="797068" y="1395"/>
                  </a:lnTo>
                  <a:lnTo>
                    <a:pt x="797211" y="1765"/>
                  </a:lnTo>
                  <a:lnTo>
                    <a:pt x="797351" y="2179"/>
                  </a:lnTo>
                  <a:lnTo>
                    <a:pt x="797494" y="2636"/>
                  </a:lnTo>
                  <a:lnTo>
                    <a:pt x="797633" y="3137"/>
                  </a:lnTo>
                  <a:lnTo>
                    <a:pt x="797776" y="3680"/>
                  </a:lnTo>
                  <a:lnTo>
                    <a:pt x="797919" y="4267"/>
                  </a:lnTo>
                  <a:lnTo>
                    <a:pt x="798059" y="4897"/>
                  </a:lnTo>
                  <a:lnTo>
                    <a:pt x="798202" y="5570"/>
                  </a:lnTo>
                  <a:lnTo>
                    <a:pt x="798341" y="6286"/>
                  </a:lnTo>
                  <a:lnTo>
                    <a:pt x="798484" y="7045"/>
                  </a:lnTo>
                  <a:lnTo>
                    <a:pt x="798623" y="7847"/>
                  </a:lnTo>
                  <a:lnTo>
                    <a:pt x="798767" y="8691"/>
                  </a:lnTo>
                  <a:lnTo>
                    <a:pt x="798906" y="9578"/>
                  </a:lnTo>
                  <a:lnTo>
                    <a:pt x="799049" y="10507"/>
                  </a:lnTo>
                  <a:lnTo>
                    <a:pt x="799331" y="12494"/>
                  </a:lnTo>
                  <a:lnTo>
                    <a:pt x="799614" y="14649"/>
                  </a:lnTo>
                  <a:lnTo>
                    <a:pt x="799896" y="16971"/>
                  </a:lnTo>
                  <a:lnTo>
                    <a:pt x="800179" y="19460"/>
                  </a:lnTo>
                  <a:lnTo>
                    <a:pt x="800461" y="22114"/>
                  </a:lnTo>
                  <a:lnTo>
                    <a:pt x="800744" y="24933"/>
                  </a:lnTo>
                  <a:lnTo>
                    <a:pt x="801030" y="27915"/>
                  </a:lnTo>
                  <a:lnTo>
                    <a:pt x="801312" y="31058"/>
                  </a:lnTo>
                  <a:lnTo>
                    <a:pt x="801594" y="34361"/>
                  </a:lnTo>
                  <a:lnTo>
                    <a:pt x="801877" y="37822"/>
                  </a:lnTo>
                  <a:lnTo>
                    <a:pt x="802159" y="41441"/>
                  </a:lnTo>
                  <a:lnTo>
                    <a:pt x="802442" y="45215"/>
                  </a:lnTo>
                  <a:lnTo>
                    <a:pt x="802724" y="49142"/>
                  </a:lnTo>
                  <a:lnTo>
                    <a:pt x="803007" y="53220"/>
                  </a:lnTo>
                  <a:lnTo>
                    <a:pt x="803289" y="57449"/>
                  </a:lnTo>
                  <a:lnTo>
                    <a:pt x="803572" y="61825"/>
                  </a:lnTo>
                  <a:lnTo>
                    <a:pt x="803854" y="66347"/>
                  </a:lnTo>
                  <a:lnTo>
                    <a:pt x="804136" y="71013"/>
                  </a:lnTo>
                  <a:lnTo>
                    <a:pt x="804419" y="75820"/>
                  </a:lnTo>
                  <a:lnTo>
                    <a:pt x="804701" y="80766"/>
                  </a:lnTo>
                  <a:lnTo>
                    <a:pt x="804987" y="85849"/>
                  </a:lnTo>
                  <a:lnTo>
                    <a:pt x="805270" y="91067"/>
                  </a:lnTo>
                  <a:lnTo>
                    <a:pt x="805552" y="96417"/>
                  </a:lnTo>
                  <a:lnTo>
                    <a:pt x="805835" y="101896"/>
                  </a:lnTo>
                  <a:lnTo>
                    <a:pt x="806117" y="107503"/>
                  </a:lnTo>
                  <a:lnTo>
                    <a:pt x="806399" y="113234"/>
                  </a:lnTo>
                  <a:lnTo>
                    <a:pt x="806682" y="119087"/>
                  </a:lnTo>
                  <a:lnTo>
                    <a:pt x="806964" y="125059"/>
                  </a:lnTo>
                  <a:lnTo>
                    <a:pt x="807247" y="131147"/>
                  </a:lnTo>
                  <a:lnTo>
                    <a:pt x="807529" y="137349"/>
                  </a:lnTo>
                  <a:lnTo>
                    <a:pt x="807812" y="143661"/>
                  </a:lnTo>
                  <a:lnTo>
                    <a:pt x="808094" y="150082"/>
                  </a:lnTo>
                  <a:lnTo>
                    <a:pt x="808380" y="156607"/>
                  </a:lnTo>
                  <a:lnTo>
                    <a:pt x="808663" y="163232"/>
                  </a:lnTo>
                  <a:lnTo>
                    <a:pt x="808945" y="169959"/>
                  </a:lnTo>
                  <a:lnTo>
                    <a:pt x="809227" y="176778"/>
                  </a:lnTo>
                  <a:lnTo>
                    <a:pt x="809510" y="183692"/>
                  </a:lnTo>
                  <a:lnTo>
                    <a:pt x="809792" y="190694"/>
                  </a:lnTo>
                  <a:lnTo>
                    <a:pt x="810075" y="197782"/>
                  </a:lnTo>
                  <a:lnTo>
                    <a:pt x="810640" y="212202"/>
                  </a:lnTo>
                  <a:lnTo>
                    <a:pt x="811204" y="226925"/>
                  </a:lnTo>
                  <a:lnTo>
                    <a:pt x="811769" y="241927"/>
                  </a:lnTo>
                  <a:lnTo>
                    <a:pt x="812338" y="257177"/>
                  </a:lnTo>
                  <a:lnTo>
                    <a:pt x="812903" y="272645"/>
                  </a:lnTo>
                  <a:lnTo>
                    <a:pt x="813468" y="288306"/>
                  </a:lnTo>
                  <a:lnTo>
                    <a:pt x="814032" y="304129"/>
                  </a:lnTo>
                  <a:lnTo>
                    <a:pt x="815162" y="336146"/>
                  </a:lnTo>
                  <a:lnTo>
                    <a:pt x="816296" y="368461"/>
                  </a:lnTo>
                  <a:lnTo>
                    <a:pt x="817425" y="400834"/>
                  </a:lnTo>
                  <a:lnTo>
                    <a:pt x="818555" y="433026"/>
                  </a:lnTo>
                  <a:lnTo>
                    <a:pt x="819688" y="464803"/>
                  </a:lnTo>
                  <a:lnTo>
                    <a:pt x="820253" y="480460"/>
                  </a:lnTo>
                  <a:lnTo>
                    <a:pt x="820818" y="495926"/>
                  </a:lnTo>
                  <a:lnTo>
                    <a:pt x="821383" y="511174"/>
                  </a:lnTo>
                  <a:lnTo>
                    <a:pt x="821948" y="526173"/>
                  </a:lnTo>
                  <a:lnTo>
                    <a:pt x="822516" y="540897"/>
                  </a:lnTo>
                  <a:lnTo>
                    <a:pt x="823081" y="555319"/>
                  </a:lnTo>
                  <a:lnTo>
                    <a:pt x="823364" y="562407"/>
                  </a:lnTo>
                  <a:lnTo>
                    <a:pt x="823646" y="569411"/>
                  </a:lnTo>
                  <a:lnTo>
                    <a:pt x="823929" y="576327"/>
                  </a:lnTo>
                  <a:lnTo>
                    <a:pt x="824211" y="583150"/>
                  </a:lnTo>
                  <a:lnTo>
                    <a:pt x="824493" y="589879"/>
                  </a:lnTo>
                  <a:lnTo>
                    <a:pt x="824776" y="596511"/>
                  </a:lnTo>
                  <a:lnTo>
                    <a:pt x="825058" y="603042"/>
                  </a:lnTo>
                  <a:lnTo>
                    <a:pt x="825341" y="609467"/>
                  </a:lnTo>
                  <a:lnTo>
                    <a:pt x="825623" y="615788"/>
                  </a:lnTo>
                  <a:lnTo>
                    <a:pt x="825909" y="621998"/>
                  </a:lnTo>
                  <a:lnTo>
                    <a:pt x="826192" y="628094"/>
                  </a:lnTo>
                  <a:lnTo>
                    <a:pt x="826474" y="634077"/>
                  </a:lnTo>
                  <a:lnTo>
                    <a:pt x="826756" y="639943"/>
                  </a:lnTo>
                  <a:lnTo>
                    <a:pt x="827039" y="645687"/>
                  </a:lnTo>
                  <a:lnTo>
                    <a:pt x="827321" y="651306"/>
                  </a:lnTo>
                  <a:lnTo>
                    <a:pt x="827604" y="656802"/>
                  </a:lnTo>
                  <a:lnTo>
                    <a:pt x="827886" y="662170"/>
                  </a:lnTo>
                  <a:lnTo>
                    <a:pt x="828169" y="667406"/>
                  </a:lnTo>
                  <a:lnTo>
                    <a:pt x="828451" y="672510"/>
                  </a:lnTo>
                  <a:lnTo>
                    <a:pt x="828733" y="677480"/>
                  </a:lnTo>
                  <a:lnTo>
                    <a:pt x="829016" y="682311"/>
                  </a:lnTo>
                  <a:lnTo>
                    <a:pt x="829298" y="687003"/>
                  </a:lnTo>
                  <a:lnTo>
                    <a:pt x="829581" y="691554"/>
                  </a:lnTo>
                  <a:lnTo>
                    <a:pt x="829867" y="695960"/>
                  </a:lnTo>
                  <a:lnTo>
                    <a:pt x="830149" y="700221"/>
                  </a:lnTo>
                  <a:lnTo>
                    <a:pt x="830432" y="704334"/>
                  </a:lnTo>
                  <a:lnTo>
                    <a:pt x="830714" y="708299"/>
                  </a:lnTo>
                  <a:lnTo>
                    <a:pt x="830997" y="712113"/>
                  </a:lnTo>
                  <a:lnTo>
                    <a:pt x="831279" y="715772"/>
                  </a:lnTo>
                  <a:lnTo>
                    <a:pt x="831561" y="719280"/>
                  </a:lnTo>
                  <a:lnTo>
                    <a:pt x="831844" y="722629"/>
                  </a:lnTo>
                  <a:lnTo>
                    <a:pt x="832126" y="725824"/>
                  </a:lnTo>
                  <a:lnTo>
                    <a:pt x="832409" y="728856"/>
                  </a:lnTo>
                  <a:lnTo>
                    <a:pt x="832691" y="731729"/>
                  </a:lnTo>
                  <a:lnTo>
                    <a:pt x="832974" y="734442"/>
                  </a:lnTo>
                  <a:lnTo>
                    <a:pt x="833256" y="736992"/>
                  </a:lnTo>
                  <a:lnTo>
                    <a:pt x="833538" y="739378"/>
                  </a:lnTo>
                  <a:lnTo>
                    <a:pt x="833821" y="741600"/>
                  </a:lnTo>
                  <a:lnTo>
                    <a:pt x="834103" y="743657"/>
                  </a:lnTo>
                  <a:lnTo>
                    <a:pt x="834389" y="745548"/>
                  </a:lnTo>
                  <a:lnTo>
                    <a:pt x="834672" y="747272"/>
                  </a:lnTo>
                  <a:lnTo>
                    <a:pt x="834954" y="748829"/>
                  </a:lnTo>
                  <a:lnTo>
                    <a:pt x="835237" y="750218"/>
                  </a:lnTo>
                  <a:lnTo>
                    <a:pt x="835519" y="751438"/>
                  </a:lnTo>
                  <a:lnTo>
                    <a:pt x="835802" y="752488"/>
                  </a:lnTo>
                  <a:lnTo>
                    <a:pt x="835941" y="752951"/>
                  </a:lnTo>
                  <a:lnTo>
                    <a:pt x="836084" y="753371"/>
                  </a:lnTo>
                  <a:lnTo>
                    <a:pt x="836223" y="753748"/>
                  </a:lnTo>
                  <a:lnTo>
                    <a:pt x="836366" y="754082"/>
                  </a:lnTo>
                  <a:lnTo>
                    <a:pt x="836506" y="754375"/>
                  </a:lnTo>
                  <a:lnTo>
                    <a:pt x="836649" y="754624"/>
                  </a:lnTo>
                  <a:lnTo>
                    <a:pt x="836788" y="754831"/>
                  </a:lnTo>
                  <a:lnTo>
                    <a:pt x="836862" y="754919"/>
                  </a:lnTo>
                  <a:lnTo>
                    <a:pt x="836931" y="754996"/>
                  </a:lnTo>
                  <a:lnTo>
                    <a:pt x="837001" y="755062"/>
                  </a:lnTo>
                  <a:lnTo>
                    <a:pt x="837071" y="755117"/>
                  </a:lnTo>
                  <a:lnTo>
                    <a:pt x="837144" y="755161"/>
                  </a:lnTo>
                  <a:lnTo>
                    <a:pt x="837214" y="755197"/>
                  </a:lnTo>
                  <a:lnTo>
                    <a:pt x="837283" y="755221"/>
                  </a:lnTo>
                  <a:lnTo>
                    <a:pt x="837353" y="755234"/>
                  </a:lnTo>
                  <a:lnTo>
                    <a:pt x="837426" y="755236"/>
                  </a:lnTo>
                  <a:lnTo>
                    <a:pt x="837496" y="755227"/>
                  </a:lnTo>
                  <a:lnTo>
                    <a:pt x="837566" y="755210"/>
                  </a:lnTo>
                  <a:lnTo>
                    <a:pt x="837636" y="755179"/>
                  </a:lnTo>
                  <a:lnTo>
                    <a:pt x="837709" y="755139"/>
                  </a:lnTo>
                  <a:lnTo>
                    <a:pt x="837779" y="755089"/>
                  </a:lnTo>
                  <a:lnTo>
                    <a:pt x="837848" y="755027"/>
                  </a:lnTo>
                  <a:lnTo>
                    <a:pt x="837918" y="754957"/>
                  </a:lnTo>
                  <a:lnTo>
                    <a:pt x="837991" y="754873"/>
                  </a:lnTo>
                  <a:lnTo>
                    <a:pt x="838061" y="754780"/>
                  </a:lnTo>
                  <a:lnTo>
                    <a:pt x="838204" y="754562"/>
                  </a:lnTo>
                  <a:lnTo>
                    <a:pt x="838343" y="754303"/>
                  </a:lnTo>
                  <a:lnTo>
                    <a:pt x="838626" y="753653"/>
                  </a:lnTo>
                  <a:lnTo>
                    <a:pt x="838908" y="752838"/>
                  </a:lnTo>
                  <a:lnTo>
                    <a:pt x="839191" y="751852"/>
                  </a:lnTo>
                  <a:lnTo>
                    <a:pt x="839473" y="750700"/>
                  </a:lnTo>
                  <a:lnTo>
                    <a:pt x="839756" y="749379"/>
                  </a:lnTo>
                  <a:lnTo>
                    <a:pt x="840038" y="747893"/>
                  </a:lnTo>
                  <a:lnTo>
                    <a:pt x="840320" y="746239"/>
                  </a:lnTo>
                  <a:lnTo>
                    <a:pt x="840603" y="744423"/>
                  </a:lnTo>
                  <a:lnTo>
                    <a:pt x="840885" y="742443"/>
                  </a:lnTo>
                  <a:lnTo>
                    <a:pt x="841171" y="740299"/>
                  </a:lnTo>
                  <a:lnTo>
                    <a:pt x="841454" y="737994"/>
                  </a:lnTo>
                  <a:lnTo>
                    <a:pt x="841736" y="735527"/>
                  </a:lnTo>
                  <a:lnTo>
                    <a:pt x="842019" y="732903"/>
                  </a:lnTo>
                  <a:lnTo>
                    <a:pt x="842301" y="730120"/>
                  </a:lnTo>
                  <a:lnTo>
                    <a:pt x="842584" y="727180"/>
                  </a:lnTo>
                  <a:lnTo>
                    <a:pt x="842866" y="724087"/>
                  </a:lnTo>
                  <a:lnTo>
                    <a:pt x="843148" y="720837"/>
                  </a:lnTo>
                  <a:lnTo>
                    <a:pt x="843431" y="717437"/>
                  </a:lnTo>
                  <a:lnTo>
                    <a:pt x="843713" y="713888"/>
                  </a:lnTo>
                  <a:lnTo>
                    <a:pt x="843996" y="710188"/>
                  </a:lnTo>
                  <a:lnTo>
                    <a:pt x="844278" y="706342"/>
                  </a:lnTo>
                  <a:lnTo>
                    <a:pt x="844561" y="702352"/>
                  </a:lnTo>
                  <a:lnTo>
                    <a:pt x="844843" y="698219"/>
                  </a:lnTo>
                  <a:lnTo>
                    <a:pt x="845125" y="693945"/>
                  </a:lnTo>
                  <a:lnTo>
                    <a:pt x="845408" y="689533"/>
                  </a:lnTo>
                  <a:lnTo>
                    <a:pt x="845690" y="684984"/>
                  </a:lnTo>
                  <a:lnTo>
                    <a:pt x="845973" y="680298"/>
                  </a:lnTo>
                  <a:lnTo>
                    <a:pt x="846255" y="675483"/>
                  </a:lnTo>
                  <a:lnTo>
                    <a:pt x="846538" y="670537"/>
                  </a:lnTo>
                  <a:lnTo>
                    <a:pt x="846820" y="665464"/>
                  </a:lnTo>
                  <a:lnTo>
                    <a:pt x="847102" y="660266"/>
                  </a:lnTo>
                  <a:lnTo>
                    <a:pt x="847385" y="654946"/>
                  </a:lnTo>
                  <a:lnTo>
                    <a:pt x="847667" y="649505"/>
                  </a:lnTo>
                  <a:lnTo>
                    <a:pt x="847950" y="643948"/>
                  </a:lnTo>
                  <a:lnTo>
                    <a:pt x="848236" y="638274"/>
                  </a:lnTo>
                  <a:lnTo>
                    <a:pt x="848518" y="632489"/>
                  </a:lnTo>
                  <a:lnTo>
                    <a:pt x="848801" y="626597"/>
                  </a:lnTo>
                  <a:lnTo>
                    <a:pt x="849083" y="620595"/>
                  </a:lnTo>
                  <a:lnTo>
                    <a:pt x="849366" y="614491"/>
                  </a:lnTo>
                  <a:lnTo>
                    <a:pt x="849648" y="608289"/>
                  </a:lnTo>
                  <a:lnTo>
                    <a:pt x="849930" y="601985"/>
                  </a:lnTo>
                  <a:lnTo>
                    <a:pt x="850213" y="595589"/>
                  </a:lnTo>
                  <a:lnTo>
                    <a:pt x="850495" y="589100"/>
                  </a:lnTo>
                  <a:lnTo>
                    <a:pt x="850778" y="582523"/>
                  </a:lnTo>
                  <a:lnTo>
                    <a:pt x="851060" y="575860"/>
                  </a:lnTo>
                  <a:lnTo>
                    <a:pt x="851343" y="569116"/>
                  </a:lnTo>
                  <a:lnTo>
                    <a:pt x="851907" y="555389"/>
                  </a:lnTo>
                  <a:lnTo>
                    <a:pt x="852472" y="541374"/>
                  </a:lnTo>
                  <a:lnTo>
                    <a:pt x="853037" y="527093"/>
                  </a:lnTo>
                  <a:lnTo>
                    <a:pt x="853602" y="512576"/>
                  </a:lnTo>
                  <a:lnTo>
                    <a:pt x="854167" y="497846"/>
                  </a:lnTo>
                  <a:lnTo>
                    <a:pt x="854732" y="482935"/>
                  </a:lnTo>
                  <a:lnTo>
                    <a:pt x="855861" y="452673"/>
                  </a:lnTo>
                  <a:lnTo>
                    <a:pt x="856995" y="422014"/>
                  </a:lnTo>
                  <a:lnTo>
                    <a:pt x="859254" y="360415"/>
                  </a:lnTo>
                  <a:lnTo>
                    <a:pt x="860384" y="329928"/>
                  </a:lnTo>
                  <a:lnTo>
                    <a:pt x="860949" y="314861"/>
                  </a:lnTo>
                  <a:lnTo>
                    <a:pt x="861514" y="299948"/>
                  </a:lnTo>
                  <a:lnTo>
                    <a:pt x="862079" y="285217"/>
                  </a:lnTo>
                  <a:lnTo>
                    <a:pt x="862643" y="270694"/>
                  </a:lnTo>
                  <a:lnTo>
                    <a:pt x="863212" y="256406"/>
                  </a:lnTo>
                  <a:lnTo>
                    <a:pt x="863777" y="242376"/>
                  </a:lnTo>
                  <a:lnTo>
                    <a:pt x="864342" y="228634"/>
                  </a:lnTo>
                  <a:lnTo>
                    <a:pt x="864907" y="215200"/>
                  </a:lnTo>
                  <a:lnTo>
                    <a:pt x="865189" y="208608"/>
                  </a:lnTo>
                  <a:lnTo>
                    <a:pt x="865471" y="202102"/>
                  </a:lnTo>
                  <a:lnTo>
                    <a:pt x="865754" y="195685"/>
                  </a:lnTo>
                  <a:lnTo>
                    <a:pt x="866036" y="189362"/>
                  </a:lnTo>
                  <a:lnTo>
                    <a:pt x="866319" y="183133"/>
                  </a:lnTo>
                  <a:lnTo>
                    <a:pt x="866601" y="177001"/>
                  </a:lnTo>
                  <a:lnTo>
                    <a:pt x="866884" y="170970"/>
                  </a:lnTo>
                  <a:lnTo>
                    <a:pt x="867166" y="165042"/>
                  </a:lnTo>
                  <a:lnTo>
                    <a:pt x="867448" y="159221"/>
                  </a:lnTo>
                  <a:lnTo>
                    <a:pt x="867731" y="153507"/>
                  </a:lnTo>
                  <a:lnTo>
                    <a:pt x="868013" y="147905"/>
                  </a:lnTo>
                  <a:lnTo>
                    <a:pt x="868296" y="142416"/>
                  </a:lnTo>
                  <a:lnTo>
                    <a:pt x="868589" y="136830"/>
                  </a:lnTo>
                  <a:lnTo>
                    <a:pt x="868886" y="131372"/>
                  </a:lnTo>
                  <a:lnTo>
                    <a:pt x="869180" y="126044"/>
                  </a:lnTo>
                  <a:lnTo>
                    <a:pt x="869473" y="120849"/>
                  </a:lnTo>
                  <a:lnTo>
                    <a:pt x="869766" y="115790"/>
                  </a:lnTo>
                  <a:lnTo>
                    <a:pt x="870060" y="110868"/>
                  </a:lnTo>
                  <a:lnTo>
                    <a:pt x="870353" y="106086"/>
                  </a:lnTo>
                  <a:lnTo>
                    <a:pt x="870647" y="101446"/>
                  </a:lnTo>
                  <a:lnTo>
                    <a:pt x="870940" y="96951"/>
                  </a:lnTo>
                  <a:lnTo>
                    <a:pt x="871237" y="92602"/>
                  </a:lnTo>
                  <a:lnTo>
                    <a:pt x="871531" y="88402"/>
                  </a:lnTo>
                  <a:lnTo>
                    <a:pt x="871824" y="84351"/>
                  </a:lnTo>
                  <a:lnTo>
                    <a:pt x="872118" y="80453"/>
                  </a:lnTo>
                  <a:lnTo>
                    <a:pt x="872411" y="76708"/>
                  </a:lnTo>
                  <a:lnTo>
                    <a:pt x="872704" y="73119"/>
                  </a:lnTo>
                  <a:lnTo>
                    <a:pt x="872998" y="69688"/>
                  </a:lnTo>
                  <a:lnTo>
                    <a:pt x="873291" y="66415"/>
                  </a:lnTo>
                  <a:lnTo>
                    <a:pt x="873585" y="63301"/>
                  </a:lnTo>
                  <a:lnTo>
                    <a:pt x="873882" y="60350"/>
                  </a:lnTo>
                  <a:lnTo>
                    <a:pt x="874175" y="57560"/>
                  </a:lnTo>
                  <a:lnTo>
                    <a:pt x="874469" y="54935"/>
                  </a:lnTo>
                  <a:lnTo>
                    <a:pt x="874762" y="52474"/>
                  </a:lnTo>
                  <a:lnTo>
                    <a:pt x="875056" y="50180"/>
                  </a:lnTo>
                  <a:lnTo>
                    <a:pt x="875349" y="48052"/>
                  </a:lnTo>
                  <a:lnTo>
                    <a:pt x="875643" y="46092"/>
                  </a:lnTo>
                  <a:lnTo>
                    <a:pt x="875936" y="44301"/>
                  </a:lnTo>
                  <a:lnTo>
                    <a:pt x="876233" y="42678"/>
                  </a:lnTo>
                  <a:lnTo>
                    <a:pt x="876526" y="41226"/>
                  </a:lnTo>
                  <a:lnTo>
                    <a:pt x="876820" y="39943"/>
                  </a:lnTo>
                  <a:lnTo>
                    <a:pt x="877113" y="38831"/>
                  </a:lnTo>
                  <a:lnTo>
                    <a:pt x="877407" y="37890"/>
                  </a:lnTo>
                  <a:lnTo>
                    <a:pt x="877700" y="37121"/>
                  </a:lnTo>
                  <a:lnTo>
                    <a:pt x="877847" y="36800"/>
                  </a:lnTo>
                  <a:lnTo>
                    <a:pt x="877994" y="36522"/>
                  </a:lnTo>
                  <a:lnTo>
                    <a:pt x="878140" y="36287"/>
                  </a:lnTo>
                  <a:lnTo>
                    <a:pt x="878214" y="36186"/>
                  </a:lnTo>
                  <a:lnTo>
                    <a:pt x="878287" y="36095"/>
                  </a:lnTo>
                  <a:lnTo>
                    <a:pt x="878360" y="36015"/>
                  </a:lnTo>
                  <a:lnTo>
                    <a:pt x="878434" y="35946"/>
                  </a:lnTo>
                  <a:lnTo>
                    <a:pt x="878511" y="35887"/>
                  </a:lnTo>
                  <a:lnTo>
                    <a:pt x="878584" y="35839"/>
                  </a:lnTo>
                  <a:lnTo>
                    <a:pt x="878658" y="35802"/>
                  </a:lnTo>
                  <a:lnTo>
                    <a:pt x="878731" y="35776"/>
                  </a:lnTo>
                  <a:lnTo>
                    <a:pt x="878804" y="35760"/>
                  </a:lnTo>
                  <a:lnTo>
                    <a:pt x="878878" y="35755"/>
                  </a:lnTo>
                  <a:lnTo>
                    <a:pt x="878951" y="35761"/>
                  </a:lnTo>
                  <a:lnTo>
                    <a:pt x="879024" y="35777"/>
                  </a:lnTo>
                  <a:lnTo>
                    <a:pt x="879098" y="35804"/>
                  </a:lnTo>
                  <a:lnTo>
                    <a:pt x="879171" y="35842"/>
                  </a:lnTo>
                  <a:lnTo>
                    <a:pt x="879244" y="35890"/>
                  </a:lnTo>
                  <a:lnTo>
                    <a:pt x="879318" y="35949"/>
                  </a:lnTo>
                  <a:lnTo>
                    <a:pt x="879391" y="36019"/>
                  </a:lnTo>
                  <a:lnTo>
                    <a:pt x="879464" y="36099"/>
                  </a:lnTo>
                  <a:lnTo>
                    <a:pt x="879538" y="36190"/>
                  </a:lnTo>
                  <a:lnTo>
                    <a:pt x="879611" y="36291"/>
                  </a:lnTo>
                  <a:lnTo>
                    <a:pt x="879758" y="36527"/>
                  </a:lnTo>
                  <a:lnTo>
                    <a:pt x="879905" y="36804"/>
                  </a:lnTo>
                  <a:lnTo>
                    <a:pt x="880051" y="37124"/>
                  </a:lnTo>
                  <a:lnTo>
                    <a:pt x="880345" y="37892"/>
                  </a:lnTo>
                  <a:lnTo>
                    <a:pt x="880638" y="38828"/>
                  </a:lnTo>
                  <a:lnTo>
                    <a:pt x="880932" y="39932"/>
                  </a:lnTo>
                  <a:lnTo>
                    <a:pt x="881229" y="41203"/>
                  </a:lnTo>
                  <a:lnTo>
                    <a:pt x="881522" y="42641"/>
                  </a:lnTo>
                  <a:lnTo>
                    <a:pt x="881816" y="44245"/>
                  </a:lnTo>
                  <a:lnTo>
                    <a:pt x="882109" y="46013"/>
                  </a:lnTo>
                  <a:lnTo>
                    <a:pt x="882402" y="47944"/>
                  </a:lnTo>
                  <a:lnTo>
                    <a:pt x="882696" y="50037"/>
                  </a:lnTo>
                  <a:lnTo>
                    <a:pt x="882989" y="52292"/>
                  </a:lnTo>
                  <a:lnTo>
                    <a:pt x="883286" y="54706"/>
                  </a:lnTo>
                  <a:lnTo>
                    <a:pt x="883580" y="57277"/>
                  </a:lnTo>
                  <a:lnTo>
                    <a:pt x="883873" y="60006"/>
                  </a:lnTo>
                  <a:lnTo>
                    <a:pt x="884167" y="62889"/>
                  </a:lnTo>
                  <a:lnTo>
                    <a:pt x="884460" y="65926"/>
                  </a:lnTo>
                  <a:lnTo>
                    <a:pt x="884754" y="69115"/>
                  </a:lnTo>
                  <a:lnTo>
                    <a:pt x="885047" y="72453"/>
                  </a:lnTo>
                  <a:lnTo>
                    <a:pt x="885340" y="75939"/>
                  </a:lnTo>
                  <a:lnTo>
                    <a:pt x="885634" y="79571"/>
                  </a:lnTo>
                  <a:lnTo>
                    <a:pt x="885931" y="83347"/>
                  </a:lnTo>
                  <a:lnTo>
                    <a:pt x="886224" y="87265"/>
                  </a:lnTo>
                  <a:lnTo>
                    <a:pt x="886518" y="91322"/>
                  </a:lnTo>
                  <a:lnTo>
                    <a:pt x="886811" y="95517"/>
                  </a:lnTo>
                  <a:lnTo>
                    <a:pt x="887105" y="99847"/>
                  </a:lnTo>
                  <a:lnTo>
                    <a:pt x="887398" y="104309"/>
                  </a:lnTo>
                  <a:lnTo>
                    <a:pt x="887692" y="108902"/>
                  </a:lnTo>
                  <a:lnTo>
                    <a:pt x="887985" y="113623"/>
                  </a:lnTo>
                  <a:lnTo>
                    <a:pt x="888282" y="118469"/>
                  </a:lnTo>
                  <a:lnTo>
                    <a:pt x="888576" y="123438"/>
                  </a:lnTo>
                  <a:lnTo>
                    <a:pt x="888869" y="128527"/>
                  </a:lnTo>
                  <a:lnTo>
                    <a:pt x="889162" y="133733"/>
                  </a:lnTo>
                  <a:lnTo>
                    <a:pt x="889456" y="139054"/>
                  </a:lnTo>
                  <a:lnTo>
                    <a:pt x="889749" y="144487"/>
                  </a:lnTo>
                  <a:lnTo>
                    <a:pt x="890043" y="150028"/>
                  </a:lnTo>
                  <a:lnTo>
                    <a:pt x="890340" y="155676"/>
                  </a:lnTo>
                  <a:lnTo>
                    <a:pt x="890633" y="161425"/>
                  </a:lnTo>
                  <a:lnTo>
                    <a:pt x="890927" y="167275"/>
                  </a:lnTo>
                  <a:lnTo>
                    <a:pt x="891220" y="173222"/>
                  </a:lnTo>
                  <a:lnTo>
                    <a:pt x="891514" y="179262"/>
                  </a:lnTo>
                  <a:lnTo>
                    <a:pt x="891807" y="185394"/>
                  </a:lnTo>
                  <a:lnTo>
                    <a:pt x="892394" y="197914"/>
                  </a:lnTo>
                  <a:lnTo>
                    <a:pt x="892984" y="210757"/>
                  </a:lnTo>
                  <a:lnTo>
                    <a:pt x="893571" y="223898"/>
                  </a:lnTo>
                  <a:lnTo>
                    <a:pt x="894158" y="237309"/>
                  </a:lnTo>
                  <a:lnTo>
                    <a:pt x="894745" y="250961"/>
                  </a:lnTo>
                  <a:lnTo>
                    <a:pt x="895336" y="264826"/>
                  </a:lnTo>
                  <a:lnTo>
                    <a:pt x="895922" y="278878"/>
                  </a:lnTo>
                  <a:lnTo>
                    <a:pt x="896509" y="293087"/>
                  </a:lnTo>
                  <a:lnTo>
                    <a:pt x="897687" y="321861"/>
                  </a:lnTo>
                  <a:lnTo>
                    <a:pt x="898860" y="350914"/>
                  </a:lnTo>
                  <a:lnTo>
                    <a:pt x="900034" y="380014"/>
                  </a:lnTo>
                  <a:lnTo>
                    <a:pt x="901212" y="408931"/>
                  </a:lnTo>
                  <a:lnTo>
                    <a:pt x="902389" y="437436"/>
                  </a:lnTo>
                  <a:lnTo>
                    <a:pt x="902976" y="451464"/>
                  </a:lnTo>
                  <a:lnTo>
                    <a:pt x="903563" y="465305"/>
                  </a:lnTo>
                  <a:lnTo>
                    <a:pt x="904150" y="478932"/>
                  </a:lnTo>
                  <a:lnTo>
                    <a:pt x="904740" y="492319"/>
                  </a:lnTo>
                  <a:lnTo>
                    <a:pt x="905327" y="505440"/>
                  </a:lnTo>
                  <a:lnTo>
                    <a:pt x="905914" y="518270"/>
                  </a:lnTo>
                  <a:lnTo>
                    <a:pt x="906457" y="529841"/>
                  </a:lnTo>
                  <a:lnTo>
                    <a:pt x="907000" y="541126"/>
                  </a:lnTo>
                  <a:lnTo>
                    <a:pt x="907542" y="552102"/>
                  </a:lnTo>
                  <a:lnTo>
                    <a:pt x="907814" y="557470"/>
                  </a:lnTo>
                  <a:lnTo>
                    <a:pt x="908085" y="562754"/>
                  </a:lnTo>
                  <a:lnTo>
                    <a:pt x="908357" y="567955"/>
                  </a:lnTo>
                  <a:lnTo>
                    <a:pt x="908628" y="573068"/>
                  </a:lnTo>
                  <a:lnTo>
                    <a:pt x="908900" y="578090"/>
                  </a:lnTo>
                  <a:lnTo>
                    <a:pt x="909171" y="583023"/>
                  </a:lnTo>
                  <a:lnTo>
                    <a:pt x="909442" y="587862"/>
                  </a:lnTo>
                  <a:lnTo>
                    <a:pt x="909714" y="592607"/>
                  </a:lnTo>
                  <a:lnTo>
                    <a:pt x="909985" y="597253"/>
                  </a:lnTo>
                  <a:lnTo>
                    <a:pt x="910257" y="601802"/>
                  </a:lnTo>
                  <a:lnTo>
                    <a:pt x="910528" y="606250"/>
                  </a:lnTo>
                  <a:lnTo>
                    <a:pt x="910800" y="610596"/>
                  </a:lnTo>
                  <a:lnTo>
                    <a:pt x="911071" y="614839"/>
                  </a:lnTo>
                  <a:lnTo>
                    <a:pt x="911342" y="618974"/>
                  </a:lnTo>
                  <a:lnTo>
                    <a:pt x="911614" y="623004"/>
                  </a:lnTo>
                  <a:lnTo>
                    <a:pt x="911885" y="626925"/>
                  </a:lnTo>
                  <a:lnTo>
                    <a:pt x="912157" y="630737"/>
                  </a:lnTo>
                  <a:lnTo>
                    <a:pt x="912428" y="634436"/>
                  </a:lnTo>
                  <a:lnTo>
                    <a:pt x="912700" y="638023"/>
                  </a:lnTo>
                  <a:lnTo>
                    <a:pt x="912971" y="641495"/>
                  </a:lnTo>
                  <a:lnTo>
                    <a:pt x="913242" y="644853"/>
                  </a:lnTo>
                  <a:lnTo>
                    <a:pt x="913514" y="648092"/>
                  </a:lnTo>
                  <a:lnTo>
                    <a:pt x="913785" y="651216"/>
                  </a:lnTo>
                  <a:lnTo>
                    <a:pt x="914057" y="654220"/>
                  </a:lnTo>
                  <a:lnTo>
                    <a:pt x="914328" y="657102"/>
                  </a:lnTo>
                  <a:lnTo>
                    <a:pt x="914600" y="659865"/>
                  </a:lnTo>
                  <a:lnTo>
                    <a:pt x="914871" y="662505"/>
                  </a:lnTo>
                  <a:lnTo>
                    <a:pt x="915142" y="665024"/>
                  </a:lnTo>
                  <a:lnTo>
                    <a:pt x="915414" y="667417"/>
                  </a:lnTo>
                  <a:lnTo>
                    <a:pt x="915685" y="669688"/>
                  </a:lnTo>
                  <a:lnTo>
                    <a:pt x="915957" y="671832"/>
                  </a:lnTo>
                  <a:lnTo>
                    <a:pt x="916228" y="673851"/>
                  </a:lnTo>
                  <a:lnTo>
                    <a:pt x="916499" y="675743"/>
                  </a:lnTo>
                  <a:lnTo>
                    <a:pt x="916771" y="677506"/>
                  </a:lnTo>
                  <a:lnTo>
                    <a:pt x="917042" y="679144"/>
                  </a:lnTo>
                  <a:lnTo>
                    <a:pt x="917314" y="680653"/>
                  </a:lnTo>
                  <a:lnTo>
                    <a:pt x="917585" y="682033"/>
                  </a:lnTo>
                  <a:lnTo>
                    <a:pt x="917857" y="683286"/>
                  </a:lnTo>
                  <a:lnTo>
                    <a:pt x="918128" y="684407"/>
                  </a:lnTo>
                  <a:lnTo>
                    <a:pt x="918399" y="685400"/>
                  </a:lnTo>
                  <a:lnTo>
                    <a:pt x="918671" y="686265"/>
                  </a:lnTo>
                  <a:lnTo>
                    <a:pt x="918942" y="686999"/>
                  </a:lnTo>
                  <a:lnTo>
                    <a:pt x="919214" y="687602"/>
                  </a:lnTo>
                  <a:lnTo>
                    <a:pt x="919349" y="687855"/>
                  </a:lnTo>
                  <a:lnTo>
                    <a:pt x="919485" y="688077"/>
                  </a:lnTo>
                  <a:lnTo>
                    <a:pt x="919621" y="688267"/>
                  </a:lnTo>
                  <a:lnTo>
                    <a:pt x="919687" y="688348"/>
                  </a:lnTo>
                  <a:lnTo>
                    <a:pt x="919757" y="688421"/>
                  </a:lnTo>
                  <a:lnTo>
                    <a:pt x="919823" y="688487"/>
                  </a:lnTo>
                  <a:lnTo>
                    <a:pt x="919892" y="688546"/>
                  </a:lnTo>
                  <a:lnTo>
                    <a:pt x="919958" y="688595"/>
                  </a:lnTo>
                  <a:lnTo>
                    <a:pt x="920028" y="688637"/>
                  </a:lnTo>
                  <a:lnTo>
                    <a:pt x="920094" y="688670"/>
                  </a:lnTo>
                  <a:lnTo>
                    <a:pt x="920164" y="688696"/>
                  </a:lnTo>
                  <a:lnTo>
                    <a:pt x="920230" y="688714"/>
                  </a:lnTo>
                  <a:lnTo>
                    <a:pt x="920299" y="688723"/>
                  </a:lnTo>
                  <a:lnTo>
                    <a:pt x="920365" y="688725"/>
                  </a:lnTo>
                  <a:lnTo>
                    <a:pt x="920435" y="688716"/>
                  </a:lnTo>
                  <a:lnTo>
                    <a:pt x="920501" y="688703"/>
                  </a:lnTo>
                  <a:lnTo>
                    <a:pt x="920571" y="688679"/>
                  </a:lnTo>
                  <a:lnTo>
                    <a:pt x="920637" y="688648"/>
                  </a:lnTo>
                  <a:lnTo>
                    <a:pt x="920707" y="688608"/>
                  </a:lnTo>
                  <a:lnTo>
                    <a:pt x="920773" y="688562"/>
                  </a:lnTo>
                  <a:lnTo>
                    <a:pt x="920842" y="688507"/>
                  </a:lnTo>
                  <a:lnTo>
                    <a:pt x="920908" y="688443"/>
                  </a:lnTo>
                  <a:lnTo>
                    <a:pt x="920978" y="688372"/>
                  </a:lnTo>
                  <a:lnTo>
                    <a:pt x="921044" y="688293"/>
                  </a:lnTo>
                  <a:lnTo>
                    <a:pt x="921114" y="688205"/>
                  </a:lnTo>
                  <a:lnTo>
                    <a:pt x="921249" y="688007"/>
                  </a:lnTo>
                  <a:lnTo>
                    <a:pt x="921385" y="687776"/>
                  </a:lnTo>
                  <a:lnTo>
                    <a:pt x="921657" y="687219"/>
                  </a:lnTo>
                  <a:lnTo>
                    <a:pt x="921928" y="686534"/>
                  </a:lnTo>
                  <a:lnTo>
                    <a:pt x="922199" y="685721"/>
                  </a:lnTo>
                  <a:lnTo>
                    <a:pt x="922471" y="684783"/>
                  </a:lnTo>
                  <a:lnTo>
                    <a:pt x="922742" y="683720"/>
                  </a:lnTo>
                  <a:lnTo>
                    <a:pt x="923014" y="682533"/>
                  </a:lnTo>
                  <a:lnTo>
                    <a:pt x="923285" y="681219"/>
                  </a:lnTo>
                  <a:lnTo>
                    <a:pt x="923557" y="679783"/>
                  </a:lnTo>
                  <a:lnTo>
                    <a:pt x="923828" y="678226"/>
                  </a:lnTo>
                  <a:lnTo>
                    <a:pt x="924099" y="676546"/>
                  </a:lnTo>
                  <a:lnTo>
                    <a:pt x="924371" y="674745"/>
                  </a:lnTo>
                  <a:lnTo>
                    <a:pt x="924642" y="672825"/>
                  </a:lnTo>
                  <a:lnTo>
                    <a:pt x="924914" y="670786"/>
                  </a:lnTo>
                  <a:lnTo>
                    <a:pt x="925185" y="668628"/>
                  </a:lnTo>
                  <a:lnTo>
                    <a:pt x="925457" y="666356"/>
                  </a:lnTo>
                  <a:lnTo>
                    <a:pt x="925728" y="663969"/>
                  </a:lnTo>
                  <a:lnTo>
                    <a:pt x="925999" y="661468"/>
                  </a:lnTo>
                  <a:lnTo>
                    <a:pt x="926271" y="658852"/>
                  </a:lnTo>
                  <a:lnTo>
                    <a:pt x="926542" y="656126"/>
                  </a:lnTo>
                  <a:lnTo>
                    <a:pt x="926814" y="653290"/>
                  </a:lnTo>
                  <a:lnTo>
                    <a:pt x="927085" y="650346"/>
                  </a:lnTo>
                  <a:lnTo>
                    <a:pt x="927357" y="647297"/>
                  </a:lnTo>
                  <a:lnTo>
                    <a:pt x="927628" y="644139"/>
                  </a:lnTo>
                  <a:lnTo>
                    <a:pt x="927899" y="640878"/>
                  </a:lnTo>
                  <a:lnTo>
                    <a:pt x="928171" y="637516"/>
                  </a:lnTo>
                  <a:lnTo>
                    <a:pt x="928442" y="634053"/>
                  </a:lnTo>
                  <a:lnTo>
                    <a:pt x="928714" y="630490"/>
                  </a:lnTo>
                  <a:lnTo>
                    <a:pt x="928985" y="626831"/>
                  </a:lnTo>
                  <a:lnTo>
                    <a:pt x="929256" y="623076"/>
                  </a:lnTo>
                  <a:lnTo>
                    <a:pt x="929528" y="619225"/>
                  </a:lnTo>
                  <a:lnTo>
                    <a:pt x="929799" y="615286"/>
                  </a:lnTo>
                  <a:lnTo>
                    <a:pt x="930071" y="611255"/>
                  </a:lnTo>
                  <a:lnTo>
                    <a:pt x="930342" y="607135"/>
                  </a:lnTo>
                  <a:lnTo>
                    <a:pt x="930614" y="602930"/>
                  </a:lnTo>
                  <a:lnTo>
                    <a:pt x="930885" y="598640"/>
                  </a:lnTo>
                  <a:lnTo>
                    <a:pt x="931156" y="594270"/>
                  </a:lnTo>
                  <a:lnTo>
                    <a:pt x="931428" y="589817"/>
                  </a:lnTo>
                  <a:lnTo>
                    <a:pt x="931971" y="580680"/>
                  </a:lnTo>
                  <a:lnTo>
                    <a:pt x="932514" y="571247"/>
                  </a:lnTo>
                  <a:lnTo>
                    <a:pt x="933056" y="561537"/>
                  </a:lnTo>
                  <a:lnTo>
                    <a:pt x="933599" y="551565"/>
                  </a:lnTo>
                  <a:lnTo>
                    <a:pt x="934142" y="541350"/>
                  </a:lnTo>
                  <a:lnTo>
                    <a:pt x="934685" y="530911"/>
                  </a:lnTo>
                  <a:lnTo>
                    <a:pt x="935228" y="520267"/>
                  </a:lnTo>
                  <a:lnTo>
                    <a:pt x="935771" y="509437"/>
                  </a:lnTo>
                  <a:lnTo>
                    <a:pt x="936314" y="498436"/>
                  </a:lnTo>
                  <a:lnTo>
                    <a:pt x="937399" y="476015"/>
                  </a:lnTo>
                  <a:lnTo>
                    <a:pt x="938485" y="453157"/>
                  </a:lnTo>
                  <a:lnTo>
                    <a:pt x="940656" y="406775"/>
                  </a:lnTo>
                  <a:lnTo>
                    <a:pt x="941878" y="380679"/>
                  </a:lnTo>
                  <a:lnTo>
                    <a:pt x="943096" y="354860"/>
                  </a:lnTo>
                  <a:lnTo>
                    <a:pt x="944317" y="329536"/>
                  </a:lnTo>
                  <a:lnTo>
                    <a:pt x="944929" y="317127"/>
                  </a:lnTo>
                  <a:lnTo>
                    <a:pt x="945538" y="304919"/>
                  </a:lnTo>
                  <a:lnTo>
                    <a:pt x="946151" y="292939"/>
                  </a:lnTo>
                  <a:lnTo>
                    <a:pt x="946760" y="281214"/>
                  </a:lnTo>
                  <a:lnTo>
                    <a:pt x="947372" y="269762"/>
                  </a:lnTo>
                  <a:lnTo>
                    <a:pt x="947981" y="258612"/>
                  </a:lnTo>
                  <a:lnTo>
                    <a:pt x="948594" y="247786"/>
                  </a:lnTo>
                  <a:lnTo>
                    <a:pt x="949203" y="237300"/>
                  </a:lnTo>
                  <a:lnTo>
                    <a:pt x="949507" y="232192"/>
                  </a:lnTo>
                  <a:lnTo>
                    <a:pt x="949815" y="227179"/>
                  </a:lnTo>
                  <a:lnTo>
                    <a:pt x="950120" y="222262"/>
                  </a:lnTo>
                  <a:lnTo>
                    <a:pt x="950424" y="217444"/>
                  </a:lnTo>
                  <a:lnTo>
                    <a:pt x="950728" y="212726"/>
                  </a:lnTo>
                  <a:lnTo>
                    <a:pt x="951037" y="208111"/>
                  </a:lnTo>
                  <a:lnTo>
                    <a:pt x="951341" y="203601"/>
                  </a:lnTo>
                  <a:lnTo>
                    <a:pt x="951645" y="199197"/>
                  </a:lnTo>
                  <a:lnTo>
                    <a:pt x="951950" y="194906"/>
                  </a:lnTo>
                  <a:lnTo>
                    <a:pt x="952254" y="190725"/>
                  </a:lnTo>
                  <a:lnTo>
                    <a:pt x="952562" y="186658"/>
                  </a:lnTo>
                  <a:lnTo>
                    <a:pt x="952867" y="182706"/>
                  </a:lnTo>
                  <a:lnTo>
                    <a:pt x="953171" y="178870"/>
                  </a:lnTo>
                  <a:lnTo>
                    <a:pt x="953479" y="175153"/>
                  </a:lnTo>
                  <a:lnTo>
                    <a:pt x="953784" y="171558"/>
                  </a:lnTo>
                  <a:lnTo>
                    <a:pt x="954088" y="168085"/>
                  </a:lnTo>
                  <a:lnTo>
                    <a:pt x="954393" y="164734"/>
                  </a:lnTo>
                  <a:lnTo>
                    <a:pt x="954697" y="161510"/>
                  </a:lnTo>
                  <a:lnTo>
                    <a:pt x="955005" y="158412"/>
                  </a:lnTo>
                  <a:lnTo>
                    <a:pt x="955310" y="155442"/>
                  </a:lnTo>
                  <a:lnTo>
                    <a:pt x="955614" y="152602"/>
                  </a:lnTo>
                  <a:lnTo>
                    <a:pt x="955919" y="149892"/>
                  </a:lnTo>
                  <a:lnTo>
                    <a:pt x="956227" y="147313"/>
                  </a:lnTo>
                  <a:lnTo>
                    <a:pt x="956531" y="144867"/>
                  </a:lnTo>
                  <a:lnTo>
                    <a:pt x="956836" y="142554"/>
                  </a:lnTo>
                  <a:lnTo>
                    <a:pt x="957140" y="140376"/>
                  </a:lnTo>
                  <a:lnTo>
                    <a:pt x="957448" y="138332"/>
                  </a:lnTo>
                  <a:lnTo>
                    <a:pt x="957753" y="136425"/>
                  </a:lnTo>
                  <a:lnTo>
                    <a:pt x="958057" y="134654"/>
                  </a:lnTo>
                  <a:lnTo>
                    <a:pt x="958361" y="133020"/>
                  </a:lnTo>
                  <a:lnTo>
                    <a:pt x="958670" y="131524"/>
                  </a:lnTo>
                  <a:lnTo>
                    <a:pt x="958974" y="130165"/>
                  </a:lnTo>
                  <a:lnTo>
                    <a:pt x="959278" y="128945"/>
                  </a:lnTo>
                  <a:lnTo>
                    <a:pt x="959583" y="127864"/>
                  </a:lnTo>
                  <a:lnTo>
                    <a:pt x="959887" y="126921"/>
                  </a:lnTo>
                  <a:lnTo>
                    <a:pt x="960195" y="126118"/>
                  </a:lnTo>
                  <a:lnTo>
                    <a:pt x="960500" y="125453"/>
                  </a:lnTo>
                  <a:lnTo>
                    <a:pt x="960650" y="125173"/>
                  </a:lnTo>
                  <a:lnTo>
                    <a:pt x="960804" y="124927"/>
                  </a:lnTo>
                  <a:lnTo>
                    <a:pt x="960958" y="124716"/>
                  </a:lnTo>
                  <a:lnTo>
                    <a:pt x="961035" y="124624"/>
                  </a:lnTo>
                  <a:lnTo>
                    <a:pt x="961109" y="124540"/>
                  </a:lnTo>
                  <a:lnTo>
                    <a:pt x="961186" y="124465"/>
                  </a:lnTo>
                  <a:lnTo>
                    <a:pt x="961263" y="124398"/>
                  </a:lnTo>
                  <a:lnTo>
                    <a:pt x="961340" y="124341"/>
                  </a:lnTo>
                  <a:lnTo>
                    <a:pt x="961417" y="124291"/>
                  </a:lnTo>
                  <a:lnTo>
                    <a:pt x="961490" y="124251"/>
                  </a:lnTo>
                  <a:lnTo>
                    <a:pt x="961567" y="124219"/>
                  </a:lnTo>
                  <a:lnTo>
                    <a:pt x="961644" y="124196"/>
                  </a:lnTo>
                  <a:lnTo>
                    <a:pt x="961721" y="124181"/>
                  </a:lnTo>
                  <a:lnTo>
                    <a:pt x="961798" y="124175"/>
                  </a:lnTo>
                  <a:lnTo>
                    <a:pt x="961872" y="124178"/>
                  </a:lnTo>
                  <a:lnTo>
                    <a:pt x="961949" y="124189"/>
                  </a:lnTo>
                  <a:lnTo>
                    <a:pt x="962026" y="124209"/>
                  </a:lnTo>
                  <a:lnTo>
                    <a:pt x="962103" y="124238"/>
                  </a:lnTo>
                  <a:lnTo>
                    <a:pt x="962180" y="124275"/>
                  </a:lnTo>
                  <a:lnTo>
                    <a:pt x="962257" y="124321"/>
                  </a:lnTo>
                  <a:lnTo>
                    <a:pt x="962330" y="124375"/>
                  </a:lnTo>
                  <a:lnTo>
                    <a:pt x="962407" y="124438"/>
                  </a:lnTo>
                  <a:lnTo>
                    <a:pt x="962484" y="124509"/>
                  </a:lnTo>
                  <a:lnTo>
                    <a:pt x="962561" y="124589"/>
                  </a:lnTo>
                  <a:lnTo>
                    <a:pt x="962638" y="124678"/>
                  </a:lnTo>
                  <a:lnTo>
                    <a:pt x="962789" y="124880"/>
                  </a:lnTo>
                  <a:lnTo>
                    <a:pt x="962943" y="125117"/>
                  </a:lnTo>
                  <a:lnTo>
                    <a:pt x="963247" y="125692"/>
                  </a:lnTo>
                  <a:lnTo>
                    <a:pt x="963551" y="126403"/>
                  </a:lnTo>
                  <a:lnTo>
                    <a:pt x="963856" y="127247"/>
                  </a:lnTo>
                  <a:lnTo>
                    <a:pt x="964164" y="128226"/>
                  </a:lnTo>
                  <a:lnTo>
                    <a:pt x="964468" y="129337"/>
                  </a:lnTo>
                  <a:lnTo>
                    <a:pt x="964773" y="130580"/>
                  </a:lnTo>
                  <a:lnTo>
                    <a:pt x="965077" y="131954"/>
                  </a:lnTo>
                  <a:lnTo>
                    <a:pt x="965385" y="133457"/>
                  </a:lnTo>
                  <a:lnTo>
                    <a:pt x="965690" y="135089"/>
                  </a:lnTo>
                  <a:lnTo>
                    <a:pt x="965994" y="136847"/>
                  </a:lnTo>
                  <a:lnTo>
                    <a:pt x="966299" y="138732"/>
                  </a:lnTo>
                  <a:lnTo>
                    <a:pt x="966607" y="140741"/>
                  </a:lnTo>
                  <a:lnTo>
                    <a:pt x="966911" y="142872"/>
                  </a:lnTo>
                  <a:lnTo>
                    <a:pt x="967216" y="145126"/>
                  </a:lnTo>
                  <a:lnTo>
                    <a:pt x="967520" y="147499"/>
                  </a:lnTo>
                  <a:lnTo>
                    <a:pt x="967825" y="149990"/>
                  </a:lnTo>
                  <a:lnTo>
                    <a:pt x="968133" y="152597"/>
                  </a:lnTo>
                  <a:lnTo>
                    <a:pt x="968437" y="155321"/>
                  </a:lnTo>
                  <a:lnTo>
                    <a:pt x="968742" y="158157"/>
                  </a:lnTo>
                  <a:lnTo>
                    <a:pt x="969046" y="161103"/>
                  </a:lnTo>
                  <a:lnTo>
                    <a:pt x="969354" y="164159"/>
                  </a:lnTo>
                  <a:lnTo>
                    <a:pt x="969659" y="167323"/>
                  </a:lnTo>
                  <a:lnTo>
                    <a:pt x="969963" y="170591"/>
                  </a:lnTo>
                  <a:lnTo>
                    <a:pt x="970268" y="173962"/>
                  </a:lnTo>
                  <a:lnTo>
                    <a:pt x="970576" y="177434"/>
                  </a:lnTo>
                  <a:lnTo>
                    <a:pt x="970880" y="181006"/>
                  </a:lnTo>
                  <a:lnTo>
                    <a:pt x="971185" y="184674"/>
                  </a:lnTo>
                  <a:lnTo>
                    <a:pt x="971489" y="188437"/>
                  </a:lnTo>
                  <a:lnTo>
                    <a:pt x="971797" y="192290"/>
                  </a:lnTo>
                  <a:lnTo>
                    <a:pt x="972406" y="200268"/>
                  </a:lnTo>
                  <a:lnTo>
                    <a:pt x="973018" y="208582"/>
                  </a:lnTo>
                  <a:lnTo>
                    <a:pt x="973627" y="217215"/>
                  </a:lnTo>
                  <a:lnTo>
                    <a:pt x="974240" y="226148"/>
                  </a:lnTo>
                  <a:lnTo>
                    <a:pt x="974849" y="235358"/>
                  </a:lnTo>
                  <a:lnTo>
                    <a:pt x="975461" y="244824"/>
                  </a:lnTo>
                  <a:lnTo>
                    <a:pt x="976070" y="254526"/>
                  </a:lnTo>
                  <a:lnTo>
                    <a:pt x="976679" y="264438"/>
                  </a:lnTo>
                  <a:lnTo>
                    <a:pt x="977292" y="274540"/>
                  </a:lnTo>
                  <a:lnTo>
                    <a:pt x="978513" y="295218"/>
                  </a:lnTo>
                  <a:lnTo>
                    <a:pt x="979734" y="316378"/>
                  </a:lnTo>
                  <a:lnTo>
                    <a:pt x="981814" y="352984"/>
                  </a:lnTo>
                  <a:lnTo>
                    <a:pt x="983894" y="389513"/>
                  </a:lnTo>
                  <a:lnTo>
                    <a:pt x="984932" y="407464"/>
                  </a:lnTo>
                  <a:lnTo>
                    <a:pt x="985974" y="425061"/>
                  </a:lnTo>
                  <a:lnTo>
                    <a:pt x="987015" y="442196"/>
                  </a:lnTo>
                  <a:lnTo>
                    <a:pt x="987532" y="450559"/>
                  </a:lnTo>
                  <a:lnTo>
                    <a:pt x="988053" y="458770"/>
                  </a:lnTo>
                  <a:lnTo>
                    <a:pt x="988574" y="466815"/>
                  </a:lnTo>
                  <a:lnTo>
                    <a:pt x="989095" y="474685"/>
                  </a:lnTo>
                  <a:lnTo>
                    <a:pt x="989612" y="482365"/>
                  </a:lnTo>
                  <a:lnTo>
                    <a:pt x="990133" y="489849"/>
                  </a:lnTo>
                  <a:lnTo>
                    <a:pt x="990654" y="497122"/>
                  </a:lnTo>
                  <a:lnTo>
                    <a:pt x="991175" y="504174"/>
                  </a:lnTo>
                  <a:lnTo>
                    <a:pt x="991692" y="510998"/>
                  </a:lnTo>
                  <a:lnTo>
                    <a:pt x="992213" y="517583"/>
                  </a:lnTo>
                  <a:lnTo>
                    <a:pt x="992734" y="523923"/>
                  </a:lnTo>
                  <a:lnTo>
                    <a:pt x="993254" y="530004"/>
                  </a:lnTo>
                  <a:lnTo>
                    <a:pt x="993772" y="535821"/>
                  </a:lnTo>
                  <a:lnTo>
                    <a:pt x="994292" y="541368"/>
                  </a:lnTo>
                  <a:lnTo>
                    <a:pt x="994813" y="546637"/>
                  </a:lnTo>
                  <a:lnTo>
                    <a:pt x="995334" y="551617"/>
                  </a:lnTo>
                  <a:lnTo>
                    <a:pt x="995855" y="556310"/>
                  </a:lnTo>
                  <a:lnTo>
                    <a:pt x="996372" y="560702"/>
                  </a:lnTo>
                  <a:lnTo>
                    <a:pt x="996893" y="564793"/>
                  </a:lnTo>
                  <a:lnTo>
                    <a:pt x="997414" y="568578"/>
                  </a:lnTo>
                  <a:lnTo>
                    <a:pt x="997674" y="570355"/>
                  </a:lnTo>
                  <a:lnTo>
                    <a:pt x="997935" y="572053"/>
                  </a:lnTo>
                  <a:lnTo>
                    <a:pt x="998195" y="573671"/>
                  </a:lnTo>
                  <a:lnTo>
                    <a:pt x="998452" y="575210"/>
                  </a:lnTo>
                  <a:lnTo>
                    <a:pt x="998712" y="576672"/>
                  </a:lnTo>
                  <a:lnTo>
                    <a:pt x="998973" y="578053"/>
                  </a:lnTo>
                  <a:lnTo>
                    <a:pt x="999233" y="579354"/>
                  </a:lnTo>
                  <a:lnTo>
                    <a:pt x="999493" y="580574"/>
                  </a:lnTo>
                  <a:lnTo>
                    <a:pt x="999754" y="581715"/>
                  </a:lnTo>
                  <a:lnTo>
                    <a:pt x="1000014" y="582774"/>
                  </a:lnTo>
                  <a:lnTo>
                    <a:pt x="1000271" y="583751"/>
                  </a:lnTo>
                  <a:lnTo>
                    <a:pt x="1000531" y="584650"/>
                  </a:lnTo>
                  <a:lnTo>
                    <a:pt x="1000792" y="585464"/>
                  </a:lnTo>
                  <a:lnTo>
                    <a:pt x="1001052" y="586200"/>
                  </a:lnTo>
                  <a:lnTo>
                    <a:pt x="1001313" y="586854"/>
                  </a:lnTo>
                  <a:lnTo>
                    <a:pt x="1001573" y="587424"/>
                  </a:lnTo>
                  <a:lnTo>
                    <a:pt x="1001834" y="587915"/>
                  </a:lnTo>
                  <a:lnTo>
                    <a:pt x="1002094" y="588325"/>
                  </a:lnTo>
                  <a:lnTo>
                    <a:pt x="1002222" y="588501"/>
                  </a:lnTo>
                  <a:lnTo>
                    <a:pt x="1002354" y="588655"/>
                  </a:lnTo>
                  <a:lnTo>
                    <a:pt x="1002483" y="588787"/>
                  </a:lnTo>
                  <a:lnTo>
                    <a:pt x="1002549" y="588846"/>
                  </a:lnTo>
                  <a:lnTo>
                    <a:pt x="1002611" y="588902"/>
                  </a:lnTo>
                  <a:lnTo>
                    <a:pt x="1002677" y="588950"/>
                  </a:lnTo>
                  <a:lnTo>
                    <a:pt x="1002743" y="588994"/>
                  </a:lnTo>
                  <a:lnTo>
                    <a:pt x="1002809" y="589034"/>
                  </a:lnTo>
                  <a:lnTo>
                    <a:pt x="1002872" y="589069"/>
                  </a:lnTo>
                  <a:lnTo>
                    <a:pt x="1002938" y="589097"/>
                  </a:lnTo>
                  <a:lnTo>
                    <a:pt x="1003004" y="589122"/>
                  </a:lnTo>
                  <a:lnTo>
                    <a:pt x="1003066" y="589139"/>
                  </a:lnTo>
                  <a:lnTo>
                    <a:pt x="1003132" y="589155"/>
                  </a:lnTo>
                  <a:lnTo>
                    <a:pt x="1003198" y="589163"/>
                  </a:lnTo>
                  <a:lnTo>
                    <a:pt x="1003264" y="589166"/>
                  </a:lnTo>
                  <a:lnTo>
                    <a:pt x="1003326" y="589166"/>
                  </a:lnTo>
                  <a:lnTo>
                    <a:pt x="1003392" y="589159"/>
                  </a:lnTo>
                  <a:lnTo>
                    <a:pt x="1003458" y="589148"/>
                  </a:lnTo>
                  <a:lnTo>
                    <a:pt x="1003525" y="589133"/>
                  </a:lnTo>
                  <a:lnTo>
                    <a:pt x="1003587" y="589111"/>
                  </a:lnTo>
                  <a:lnTo>
                    <a:pt x="1003653" y="589084"/>
                  </a:lnTo>
                  <a:lnTo>
                    <a:pt x="1003719" y="589053"/>
                  </a:lnTo>
                  <a:lnTo>
                    <a:pt x="1003781" y="589016"/>
                  </a:lnTo>
                  <a:lnTo>
                    <a:pt x="1003847" y="588976"/>
                  </a:lnTo>
                  <a:lnTo>
                    <a:pt x="1003913" y="588930"/>
                  </a:lnTo>
                  <a:lnTo>
                    <a:pt x="1003979" y="588877"/>
                  </a:lnTo>
                  <a:lnTo>
                    <a:pt x="1004042" y="588822"/>
                  </a:lnTo>
                  <a:lnTo>
                    <a:pt x="1004174" y="588695"/>
                  </a:lnTo>
                  <a:lnTo>
                    <a:pt x="1004302" y="588547"/>
                  </a:lnTo>
                  <a:lnTo>
                    <a:pt x="1004434" y="588382"/>
                  </a:lnTo>
                  <a:lnTo>
                    <a:pt x="1004695" y="587988"/>
                  </a:lnTo>
                  <a:lnTo>
                    <a:pt x="1004951" y="587517"/>
                  </a:lnTo>
                  <a:lnTo>
                    <a:pt x="1005212" y="586966"/>
                  </a:lnTo>
                  <a:lnTo>
                    <a:pt x="1005733" y="585636"/>
                  </a:lnTo>
                  <a:lnTo>
                    <a:pt x="1006253" y="583996"/>
                  </a:lnTo>
                  <a:lnTo>
                    <a:pt x="1006774" y="582056"/>
                  </a:lnTo>
                  <a:lnTo>
                    <a:pt x="1007291" y="579819"/>
                  </a:lnTo>
                  <a:lnTo>
                    <a:pt x="1007812" y="577287"/>
                  </a:lnTo>
                  <a:lnTo>
                    <a:pt x="1008333" y="574471"/>
                  </a:lnTo>
                  <a:lnTo>
                    <a:pt x="1008854" y="571375"/>
                  </a:lnTo>
                  <a:lnTo>
                    <a:pt x="1009375" y="568004"/>
                  </a:lnTo>
                  <a:lnTo>
                    <a:pt x="1009892" y="564366"/>
                  </a:lnTo>
                  <a:lnTo>
                    <a:pt x="1010413" y="560471"/>
                  </a:lnTo>
                  <a:lnTo>
                    <a:pt x="1010934" y="556323"/>
                  </a:lnTo>
                  <a:lnTo>
                    <a:pt x="1011455" y="551932"/>
                  </a:lnTo>
                  <a:lnTo>
                    <a:pt x="1011972" y="547306"/>
                  </a:lnTo>
                  <a:lnTo>
                    <a:pt x="1012493" y="542453"/>
                  </a:lnTo>
                  <a:lnTo>
                    <a:pt x="1013013" y="537385"/>
                  </a:lnTo>
                  <a:lnTo>
                    <a:pt x="1013567" y="531739"/>
                  </a:lnTo>
                  <a:lnTo>
                    <a:pt x="1014125" y="525867"/>
                  </a:lnTo>
                  <a:lnTo>
                    <a:pt x="1014679" y="519781"/>
                  </a:lnTo>
                  <a:lnTo>
                    <a:pt x="1015236" y="513495"/>
                  </a:lnTo>
                  <a:lnTo>
                    <a:pt x="1015790" y="507019"/>
                  </a:lnTo>
                  <a:lnTo>
                    <a:pt x="1016348" y="500369"/>
                  </a:lnTo>
                  <a:lnTo>
                    <a:pt x="1017459" y="486590"/>
                  </a:lnTo>
                  <a:lnTo>
                    <a:pt x="1018570" y="472269"/>
                  </a:lnTo>
                  <a:lnTo>
                    <a:pt x="1019682" y="457515"/>
                  </a:lnTo>
                  <a:lnTo>
                    <a:pt x="1021901" y="427142"/>
                  </a:lnTo>
                  <a:lnTo>
                    <a:pt x="1024124" y="396374"/>
                  </a:lnTo>
                  <a:lnTo>
                    <a:pt x="1026346" y="366083"/>
                  </a:lnTo>
                  <a:lnTo>
                    <a:pt x="1027458" y="351383"/>
                  </a:lnTo>
                  <a:lnTo>
                    <a:pt x="1028569" y="337113"/>
                  </a:lnTo>
                  <a:lnTo>
                    <a:pt x="1029680" y="323369"/>
                  </a:lnTo>
                  <a:lnTo>
                    <a:pt x="1030238" y="316724"/>
                  </a:lnTo>
                  <a:lnTo>
                    <a:pt x="1030792" y="310244"/>
                  </a:lnTo>
                  <a:lnTo>
                    <a:pt x="1031349" y="303937"/>
                  </a:lnTo>
                  <a:lnTo>
                    <a:pt x="1031903" y="297816"/>
                  </a:lnTo>
                  <a:lnTo>
                    <a:pt x="1032457" y="291891"/>
                  </a:lnTo>
                  <a:lnTo>
                    <a:pt x="1033015" y="286171"/>
                  </a:lnTo>
                  <a:lnTo>
                    <a:pt x="1033568" y="280662"/>
                  </a:lnTo>
                  <a:lnTo>
                    <a:pt x="1034126" y="275375"/>
                  </a:lnTo>
                  <a:lnTo>
                    <a:pt x="1034680" y="270315"/>
                  </a:lnTo>
                  <a:lnTo>
                    <a:pt x="1035237" y="265493"/>
                  </a:lnTo>
                  <a:lnTo>
                    <a:pt x="1035791" y="260913"/>
                  </a:lnTo>
                  <a:lnTo>
                    <a:pt x="1036349" y="256582"/>
                  </a:lnTo>
                  <a:lnTo>
                    <a:pt x="1036903" y="252507"/>
                  </a:lnTo>
                  <a:lnTo>
                    <a:pt x="1037460" y="248693"/>
                  </a:lnTo>
                  <a:lnTo>
                    <a:pt x="1038014" y="245144"/>
                  </a:lnTo>
                  <a:lnTo>
                    <a:pt x="1038571" y="241865"/>
                  </a:lnTo>
                  <a:lnTo>
                    <a:pt x="1039125" y="238859"/>
                  </a:lnTo>
                  <a:lnTo>
                    <a:pt x="1039683" y="236129"/>
                  </a:lnTo>
                  <a:lnTo>
                    <a:pt x="1040237" y="233681"/>
                  </a:lnTo>
                  <a:lnTo>
                    <a:pt x="1040794" y="231514"/>
                  </a:lnTo>
                  <a:lnTo>
                    <a:pt x="1041348" y="229629"/>
                  </a:lnTo>
                  <a:lnTo>
                    <a:pt x="1041906" y="228031"/>
                  </a:lnTo>
                  <a:lnTo>
                    <a:pt x="1042459" y="226716"/>
                  </a:lnTo>
                  <a:lnTo>
                    <a:pt x="1042738" y="226168"/>
                  </a:lnTo>
                  <a:lnTo>
                    <a:pt x="1043017" y="225688"/>
                  </a:lnTo>
                  <a:lnTo>
                    <a:pt x="1043292" y="225283"/>
                  </a:lnTo>
                  <a:lnTo>
                    <a:pt x="1043431" y="225104"/>
                  </a:lnTo>
                  <a:lnTo>
                    <a:pt x="1043571" y="224946"/>
                  </a:lnTo>
                  <a:lnTo>
                    <a:pt x="1043710" y="224805"/>
                  </a:lnTo>
                  <a:lnTo>
                    <a:pt x="1043850" y="224682"/>
                  </a:lnTo>
                  <a:lnTo>
                    <a:pt x="1043919" y="224627"/>
                  </a:lnTo>
                  <a:lnTo>
                    <a:pt x="1043985" y="224576"/>
                  </a:lnTo>
                  <a:lnTo>
                    <a:pt x="1044059" y="224530"/>
                  </a:lnTo>
                  <a:lnTo>
                    <a:pt x="1044125" y="224488"/>
                  </a:lnTo>
                  <a:lnTo>
                    <a:pt x="1044194" y="224450"/>
                  </a:lnTo>
                  <a:lnTo>
                    <a:pt x="1044264" y="224417"/>
                  </a:lnTo>
                  <a:lnTo>
                    <a:pt x="1044334" y="224389"/>
                  </a:lnTo>
                  <a:lnTo>
                    <a:pt x="1044403" y="224365"/>
                  </a:lnTo>
                  <a:lnTo>
                    <a:pt x="1044473" y="224345"/>
                  </a:lnTo>
                  <a:lnTo>
                    <a:pt x="1044543" y="224329"/>
                  </a:lnTo>
                  <a:lnTo>
                    <a:pt x="1044613" y="224321"/>
                  </a:lnTo>
                  <a:lnTo>
                    <a:pt x="1044682" y="224312"/>
                  </a:lnTo>
                  <a:lnTo>
                    <a:pt x="1044752" y="224312"/>
                  </a:lnTo>
                  <a:lnTo>
                    <a:pt x="1044822" y="224314"/>
                  </a:lnTo>
                  <a:lnTo>
                    <a:pt x="1044891" y="224321"/>
                  </a:lnTo>
                  <a:lnTo>
                    <a:pt x="1044961" y="224332"/>
                  </a:lnTo>
                  <a:lnTo>
                    <a:pt x="1045031" y="224347"/>
                  </a:lnTo>
                  <a:lnTo>
                    <a:pt x="1045100" y="224367"/>
                  </a:lnTo>
                  <a:lnTo>
                    <a:pt x="1045166" y="224391"/>
                  </a:lnTo>
                  <a:lnTo>
                    <a:pt x="1045236" y="224420"/>
                  </a:lnTo>
                  <a:lnTo>
                    <a:pt x="1045306" y="224453"/>
                  </a:lnTo>
                  <a:lnTo>
                    <a:pt x="1045375" y="224488"/>
                  </a:lnTo>
                  <a:lnTo>
                    <a:pt x="1045445" y="224530"/>
                  </a:lnTo>
                  <a:lnTo>
                    <a:pt x="1045515" y="224576"/>
                  </a:lnTo>
                  <a:lnTo>
                    <a:pt x="1045585" y="224627"/>
                  </a:lnTo>
                  <a:lnTo>
                    <a:pt x="1045654" y="224682"/>
                  </a:lnTo>
                  <a:lnTo>
                    <a:pt x="1045794" y="224803"/>
                  </a:lnTo>
                  <a:lnTo>
                    <a:pt x="1045933" y="224944"/>
                  </a:lnTo>
                  <a:lnTo>
                    <a:pt x="1046069" y="225100"/>
                  </a:lnTo>
                  <a:lnTo>
                    <a:pt x="1046347" y="225463"/>
                  </a:lnTo>
                  <a:lnTo>
                    <a:pt x="1046626" y="225897"/>
                  </a:lnTo>
                  <a:lnTo>
                    <a:pt x="1046905" y="226397"/>
                  </a:lnTo>
                  <a:lnTo>
                    <a:pt x="1047459" y="227599"/>
                  </a:lnTo>
                  <a:lnTo>
                    <a:pt x="1048016" y="229066"/>
                  </a:lnTo>
                  <a:lnTo>
                    <a:pt x="1048570" y="230790"/>
                  </a:lnTo>
                  <a:lnTo>
                    <a:pt x="1049146" y="232844"/>
                  </a:lnTo>
                  <a:lnTo>
                    <a:pt x="1049722" y="235165"/>
                  </a:lnTo>
                  <a:lnTo>
                    <a:pt x="1050294" y="237745"/>
                  </a:lnTo>
                  <a:lnTo>
                    <a:pt x="1050870" y="240579"/>
                  </a:lnTo>
                  <a:lnTo>
                    <a:pt x="1051446" y="243657"/>
                  </a:lnTo>
                  <a:lnTo>
                    <a:pt x="1052022" y="246973"/>
                  </a:lnTo>
                  <a:lnTo>
                    <a:pt x="1052598" y="250518"/>
                  </a:lnTo>
                  <a:lnTo>
                    <a:pt x="1053170" y="254283"/>
                  </a:lnTo>
                  <a:lnTo>
                    <a:pt x="1053746" y="258260"/>
                  </a:lnTo>
                  <a:lnTo>
                    <a:pt x="1054322" y="262439"/>
                  </a:lnTo>
                  <a:lnTo>
                    <a:pt x="1054897" y="266810"/>
                  </a:lnTo>
                  <a:lnTo>
                    <a:pt x="1055470" y="271363"/>
                  </a:lnTo>
                  <a:lnTo>
                    <a:pt x="1056621" y="280976"/>
                  </a:lnTo>
                  <a:lnTo>
                    <a:pt x="1057769" y="291191"/>
                  </a:lnTo>
                  <a:lnTo>
                    <a:pt x="1058921" y="301918"/>
                  </a:lnTo>
                  <a:lnTo>
                    <a:pt x="1060073" y="313073"/>
                  </a:lnTo>
                  <a:lnTo>
                    <a:pt x="1062369" y="336283"/>
                  </a:lnTo>
                  <a:lnTo>
                    <a:pt x="1064672" y="360074"/>
                  </a:lnTo>
                  <a:lnTo>
                    <a:pt x="1066972" y="383706"/>
                  </a:lnTo>
                  <a:lnTo>
                    <a:pt x="1068120" y="395242"/>
                  </a:lnTo>
                  <a:lnTo>
                    <a:pt x="1069272" y="406473"/>
                  </a:lnTo>
                  <a:lnTo>
                    <a:pt x="1070420" y="417324"/>
                  </a:lnTo>
                  <a:lnTo>
                    <a:pt x="1071572" y="427717"/>
                  </a:lnTo>
                  <a:lnTo>
                    <a:pt x="1072720" y="437581"/>
                  </a:lnTo>
                  <a:lnTo>
                    <a:pt x="1073872" y="446849"/>
                  </a:lnTo>
                  <a:lnTo>
                    <a:pt x="1074447" y="451242"/>
                  </a:lnTo>
                  <a:lnTo>
                    <a:pt x="1075020" y="455462"/>
                  </a:lnTo>
                  <a:lnTo>
                    <a:pt x="1075595" y="459505"/>
                  </a:lnTo>
                  <a:lnTo>
                    <a:pt x="1076171" y="463365"/>
                  </a:lnTo>
                  <a:lnTo>
                    <a:pt x="1076747" y="467038"/>
                  </a:lnTo>
                  <a:lnTo>
                    <a:pt x="1077319" y="470512"/>
                  </a:lnTo>
                  <a:lnTo>
                    <a:pt x="1077895" y="473789"/>
                  </a:lnTo>
                  <a:lnTo>
                    <a:pt x="1078471" y="476862"/>
                  </a:lnTo>
                  <a:lnTo>
                    <a:pt x="1079047" y="479727"/>
                  </a:lnTo>
                  <a:lnTo>
                    <a:pt x="1079619" y="482380"/>
                  </a:lnTo>
                  <a:lnTo>
                    <a:pt x="1080195" y="484818"/>
                  </a:lnTo>
                  <a:lnTo>
                    <a:pt x="1080771" y="487039"/>
                  </a:lnTo>
                  <a:lnTo>
                    <a:pt x="1081347" y="489041"/>
                  </a:lnTo>
                  <a:lnTo>
                    <a:pt x="1081923" y="490820"/>
                  </a:lnTo>
                  <a:lnTo>
                    <a:pt x="1082495" y="492377"/>
                  </a:lnTo>
                  <a:lnTo>
                    <a:pt x="1083071" y="493709"/>
                  </a:lnTo>
                  <a:lnTo>
                    <a:pt x="1083647" y="494816"/>
                  </a:lnTo>
                  <a:lnTo>
                    <a:pt x="1083933" y="495287"/>
                  </a:lnTo>
                  <a:lnTo>
                    <a:pt x="1084222" y="495701"/>
                  </a:lnTo>
                  <a:lnTo>
                    <a:pt x="1084509" y="496060"/>
                  </a:lnTo>
                  <a:lnTo>
                    <a:pt x="1084652" y="496217"/>
                  </a:lnTo>
                  <a:lnTo>
                    <a:pt x="1084795" y="496362"/>
                  </a:lnTo>
                  <a:lnTo>
                    <a:pt x="1084941" y="496492"/>
                  </a:lnTo>
                  <a:lnTo>
                    <a:pt x="1085084" y="496609"/>
                  </a:lnTo>
                  <a:lnTo>
                    <a:pt x="1085227" y="496710"/>
                  </a:lnTo>
                  <a:lnTo>
                    <a:pt x="1085370" y="496798"/>
                  </a:lnTo>
                  <a:lnTo>
                    <a:pt x="1085440" y="496838"/>
                  </a:lnTo>
                  <a:lnTo>
                    <a:pt x="1085514" y="496873"/>
                  </a:lnTo>
                  <a:lnTo>
                    <a:pt x="1085583" y="496904"/>
                  </a:lnTo>
                  <a:lnTo>
                    <a:pt x="1085657" y="496932"/>
                  </a:lnTo>
                  <a:lnTo>
                    <a:pt x="1085726" y="496956"/>
                  </a:lnTo>
                  <a:lnTo>
                    <a:pt x="1085800" y="496978"/>
                  </a:lnTo>
                  <a:lnTo>
                    <a:pt x="1085869" y="496998"/>
                  </a:lnTo>
                  <a:lnTo>
                    <a:pt x="1085939" y="497011"/>
                  </a:lnTo>
                  <a:lnTo>
                    <a:pt x="1086012" y="497025"/>
                  </a:lnTo>
                  <a:lnTo>
                    <a:pt x="1086082" y="497031"/>
                  </a:lnTo>
                  <a:lnTo>
                    <a:pt x="1086152" y="497038"/>
                  </a:lnTo>
                  <a:lnTo>
                    <a:pt x="1086225" y="497038"/>
                  </a:lnTo>
                  <a:lnTo>
                    <a:pt x="1086295" y="497036"/>
                  </a:lnTo>
                  <a:lnTo>
                    <a:pt x="1086368" y="497031"/>
                  </a:lnTo>
                  <a:lnTo>
                    <a:pt x="1086438" y="497022"/>
                  </a:lnTo>
                  <a:lnTo>
                    <a:pt x="1086508" y="497011"/>
                  </a:lnTo>
                  <a:lnTo>
                    <a:pt x="1086581" y="496996"/>
                  </a:lnTo>
                  <a:lnTo>
                    <a:pt x="1086651" y="496976"/>
                  </a:lnTo>
                  <a:lnTo>
                    <a:pt x="1086720" y="496954"/>
                  </a:lnTo>
                  <a:lnTo>
                    <a:pt x="1086794" y="496930"/>
                  </a:lnTo>
                  <a:lnTo>
                    <a:pt x="1086863" y="496901"/>
                  </a:lnTo>
                  <a:lnTo>
                    <a:pt x="1086937" y="496868"/>
                  </a:lnTo>
                  <a:lnTo>
                    <a:pt x="1087006" y="496833"/>
                  </a:lnTo>
                  <a:lnTo>
                    <a:pt x="1087080" y="496796"/>
                  </a:lnTo>
                  <a:lnTo>
                    <a:pt x="1087219" y="496708"/>
                  </a:lnTo>
                  <a:lnTo>
                    <a:pt x="1087362" y="496609"/>
                  </a:lnTo>
                  <a:lnTo>
                    <a:pt x="1087505" y="496496"/>
                  </a:lnTo>
                  <a:lnTo>
                    <a:pt x="1087648" y="496369"/>
                  </a:lnTo>
                  <a:lnTo>
                    <a:pt x="1087788" y="496230"/>
                  </a:lnTo>
                  <a:lnTo>
                    <a:pt x="1087931" y="496078"/>
                  </a:lnTo>
                  <a:lnTo>
                    <a:pt x="1088217" y="495734"/>
                  </a:lnTo>
                  <a:lnTo>
                    <a:pt x="1088499" y="495338"/>
                  </a:lnTo>
                  <a:lnTo>
                    <a:pt x="1088785" y="494893"/>
                  </a:lnTo>
                  <a:lnTo>
                    <a:pt x="1089354" y="493852"/>
                  </a:lnTo>
                  <a:lnTo>
                    <a:pt x="1089922" y="492610"/>
                  </a:lnTo>
                  <a:lnTo>
                    <a:pt x="1090491" y="491177"/>
                  </a:lnTo>
                  <a:lnTo>
                    <a:pt x="1091059" y="489554"/>
                  </a:lnTo>
                  <a:lnTo>
                    <a:pt x="1091632" y="487746"/>
                  </a:lnTo>
                  <a:lnTo>
                    <a:pt x="1092200" y="485758"/>
                  </a:lnTo>
                  <a:lnTo>
                    <a:pt x="1092769" y="483598"/>
                  </a:lnTo>
                  <a:lnTo>
                    <a:pt x="1093337" y="481268"/>
                  </a:lnTo>
                  <a:lnTo>
                    <a:pt x="1094474" y="476129"/>
                  </a:lnTo>
                  <a:lnTo>
                    <a:pt x="1095611" y="470393"/>
                  </a:lnTo>
                  <a:lnTo>
                    <a:pt x="1096752" y="464114"/>
                  </a:lnTo>
                  <a:lnTo>
                    <a:pt x="1097889" y="457347"/>
                  </a:lnTo>
                  <a:lnTo>
                    <a:pt x="1099026" y="450158"/>
                  </a:lnTo>
                  <a:lnTo>
                    <a:pt x="1100167" y="442601"/>
                  </a:lnTo>
                  <a:lnTo>
                    <a:pt x="1101304" y="434745"/>
                  </a:lnTo>
                  <a:lnTo>
                    <a:pt x="1103578" y="418394"/>
                  </a:lnTo>
                  <a:lnTo>
                    <a:pt x="1108130" y="384937"/>
                  </a:lnTo>
                  <a:lnTo>
                    <a:pt x="1110408" y="368835"/>
                  </a:lnTo>
                  <a:lnTo>
                    <a:pt x="1111545" y="361146"/>
                  </a:lnTo>
                  <a:lnTo>
                    <a:pt x="1112682" y="353768"/>
                  </a:lnTo>
                  <a:lnTo>
                    <a:pt x="1113822" y="346752"/>
                  </a:lnTo>
                  <a:lnTo>
                    <a:pt x="1114960" y="340143"/>
                  </a:lnTo>
                  <a:lnTo>
                    <a:pt x="1116097" y="333980"/>
                  </a:lnTo>
                  <a:lnTo>
                    <a:pt x="1117234" y="328301"/>
                  </a:lnTo>
                  <a:lnTo>
                    <a:pt x="1118374" y="323140"/>
                  </a:lnTo>
                  <a:lnTo>
                    <a:pt x="1119512" y="318525"/>
                  </a:lnTo>
                  <a:lnTo>
                    <a:pt x="1120649" y="314478"/>
                  </a:lnTo>
                  <a:lnTo>
                    <a:pt x="1121786" y="311019"/>
                  </a:lnTo>
                  <a:lnTo>
                    <a:pt x="1122912" y="308194"/>
                  </a:lnTo>
                  <a:lnTo>
                    <a:pt x="1123473" y="307002"/>
                  </a:lnTo>
                  <a:lnTo>
                    <a:pt x="1124034" y="305961"/>
                  </a:lnTo>
                  <a:lnTo>
                    <a:pt x="1124595" y="305069"/>
                  </a:lnTo>
                  <a:lnTo>
                    <a:pt x="1124878" y="304679"/>
                  </a:lnTo>
                  <a:lnTo>
                    <a:pt x="1125156" y="304327"/>
                  </a:lnTo>
                  <a:lnTo>
                    <a:pt x="1125439" y="304015"/>
                  </a:lnTo>
                  <a:lnTo>
                    <a:pt x="1125718" y="303735"/>
                  </a:lnTo>
                  <a:lnTo>
                    <a:pt x="1126000" y="303495"/>
                  </a:lnTo>
                  <a:lnTo>
                    <a:pt x="1126139" y="303389"/>
                  </a:lnTo>
                  <a:lnTo>
                    <a:pt x="1126279" y="303292"/>
                  </a:lnTo>
                  <a:lnTo>
                    <a:pt x="1126422" y="303204"/>
                  </a:lnTo>
                  <a:lnTo>
                    <a:pt x="1126561" y="303127"/>
                  </a:lnTo>
                  <a:lnTo>
                    <a:pt x="1126701" y="303057"/>
                  </a:lnTo>
                  <a:lnTo>
                    <a:pt x="1126844" y="302997"/>
                  </a:lnTo>
                  <a:lnTo>
                    <a:pt x="1126983" y="302947"/>
                  </a:lnTo>
                  <a:lnTo>
                    <a:pt x="1127053" y="302925"/>
                  </a:lnTo>
                  <a:lnTo>
                    <a:pt x="1127122" y="302905"/>
                  </a:lnTo>
                  <a:lnTo>
                    <a:pt x="1127192" y="302887"/>
                  </a:lnTo>
                  <a:lnTo>
                    <a:pt x="1127262" y="302874"/>
                  </a:lnTo>
                  <a:lnTo>
                    <a:pt x="1127331" y="302861"/>
                  </a:lnTo>
                  <a:lnTo>
                    <a:pt x="1127405" y="302850"/>
                  </a:lnTo>
                  <a:lnTo>
                    <a:pt x="1127475" y="302841"/>
                  </a:lnTo>
                  <a:lnTo>
                    <a:pt x="1127544" y="302837"/>
                  </a:lnTo>
                  <a:lnTo>
                    <a:pt x="1127614" y="302832"/>
                  </a:lnTo>
                  <a:lnTo>
                    <a:pt x="1127684" y="302832"/>
                  </a:lnTo>
                  <a:lnTo>
                    <a:pt x="1127753" y="302832"/>
                  </a:lnTo>
                  <a:lnTo>
                    <a:pt x="1127823" y="302834"/>
                  </a:lnTo>
                  <a:lnTo>
                    <a:pt x="1127896" y="302841"/>
                  </a:lnTo>
                  <a:lnTo>
                    <a:pt x="1127966" y="302848"/>
                  </a:lnTo>
                  <a:lnTo>
                    <a:pt x="1128036" y="302859"/>
                  </a:lnTo>
                  <a:lnTo>
                    <a:pt x="1128105" y="302870"/>
                  </a:lnTo>
                  <a:lnTo>
                    <a:pt x="1128175" y="302885"/>
                  </a:lnTo>
                  <a:lnTo>
                    <a:pt x="1128245" y="302903"/>
                  </a:lnTo>
                  <a:lnTo>
                    <a:pt x="1128315" y="302920"/>
                  </a:lnTo>
                  <a:lnTo>
                    <a:pt x="1128388" y="302942"/>
                  </a:lnTo>
                  <a:lnTo>
                    <a:pt x="1128527" y="302991"/>
                  </a:lnTo>
                  <a:lnTo>
                    <a:pt x="1128667" y="303048"/>
                  </a:lnTo>
                  <a:lnTo>
                    <a:pt x="1128806" y="303116"/>
                  </a:lnTo>
                  <a:lnTo>
                    <a:pt x="1128949" y="303191"/>
                  </a:lnTo>
                  <a:lnTo>
                    <a:pt x="1129088" y="303277"/>
                  </a:lnTo>
                  <a:lnTo>
                    <a:pt x="1129228" y="303369"/>
                  </a:lnTo>
                  <a:lnTo>
                    <a:pt x="1129367" y="303473"/>
                  </a:lnTo>
                  <a:lnTo>
                    <a:pt x="1129650" y="303702"/>
                  </a:lnTo>
                  <a:lnTo>
                    <a:pt x="1129932" y="303968"/>
                  </a:lnTo>
                  <a:lnTo>
                    <a:pt x="1130211" y="304268"/>
                  </a:lnTo>
                  <a:lnTo>
                    <a:pt x="1130493" y="304600"/>
                  </a:lnTo>
                  <a:lnTo>
                    <a:pt x="1130772" y="304968"/>
                  </a:lnTo>
                  <a:lnTo>
                    <a:pt x="1131333" y="305800"/>
                  </a:lnTo>
                  <a:lnTo>
                    <a:pt x="1131894" y="306765"/>
                  </a:lnTo>
                  <a:lnTo>
                    <a:pt x="1133020" y="309070"/>
                  </a:lnTo>
                  <a:lnTo>
                    <a:pt x="1134143" y="311858"/>
                  </a:lnTo>
                  <a:lnTo>
                    <a:pt x="1135265" y="315094"/>
                  </a:lnTo>
                  <a:lnTo>
                    <a:pt x="1136388" y="318747"/>
                  </a:lnTo>
                  <a:lnTo>
                    <a:pt x="1137514" y="322781"/>
                  </a:lnTo>
                  <a:lnTo>
                    <a:pt x="1138636" y="327158"/>
                  </a:lnTo>
                  <a:lnTo>
                    <a:pt x="1139758" y="331842"/>
                  </a:lnTo>
                  <a:lnTo>
                    <a:pt x="1142003" y="341952"/>
                  </a:lnTo>
                  <a:lnTo>
                    <a:pt x="1144252" y="352781"/>
                  </a:lnTo>
                  <a:lnTo>
                    <a:pt x="1148745" y="375214"/>
                  </a:lnTo>
                  <a:lnTo>
                    <a:pt x="1150990" y="386153"/>
                  </a:lnTo>
                  <a:lnTo>
                    <a:pt x="1153234" y="396495"/>
                  </a:lnTo>
                  <a:lnTo>
                    <a:pt x="1155483" y="405969"/>
                  </a:lnTo>
                  <a:lnTo>
                    <a:pt x="1157727" y="414341"/>
                  </a:lnTo>
                  <a:lnTo>
                    <a:pt x="1158861" y="418077"/>
                  </a:lnTo>
                  <a:lnTo>
                    <a:pt x="1159991" y="421461"/>
                  </a:lnTo>
                  <a:lnTo>
                    <a:pt x="1161124" y="424482"/>
                  </a:lnTo>
                  <a:lnTo>
                    <a:pt x="1162254" y="427120"/>
                  </a:lnTo>
                  <a:lnTo>
                    <a:pt x="1163387" y="429368"/>
                  </a:lnTo>
                  <a:lnTo>
                    <a:pt x="1163952" y="430342"/>
                  </a:lnTo>
                  <a:lnTo>
                    <a:pt x="1164517" y="431216"/>
                  </a:lnTo>
                  <a:lnTo>
                    <a:pt x="1165082" y="431988"/>
                  </a:lnTo>
                  <a:lnTo>
                    <a:pt x="1165650" y="432660"/>
                  </a:lnTo>
                  <a:lnTo>
                    <a:pt x="1165933" y="432957"/>
                  </a:lnTo>
                  <a:lnTo>
                    <a:pt x="1166215" y="433230"/>
                  </a:lnTo>
                  <a:lnTo>
                    <a:pt x="1166498" y="433477"/>
                  </a:lnTo>
                  <a:lnTo>
                    <a:pt x="1166780" y="433699"/>
                  </a:lnTo>
                  <a:lnTo>
                    <a:pt x="1167062" y="433895"/>
                  </a:lnTo>
                  <a:lnTo>
                    <a:pt x="1167345" y="434067"/>
                  </a:lnTo>
                  <a:lnTo>
                    <a:pt x="1167488" y="434144"/>
                  </a:lnTo>
                  <a:lnTo>
                    <a:pt x="1167631" y="434212"/>
                  </a:lnTo>
                  <a:lnTo>
                    <a:pt x="1167770" y="434276"/>
                  </a:lnTo>
                  <a:lnTo>
                    <a:pt x="1167913" y="434336"/>
                  </a:lnTo>
                  <a:lnTo>
                    <a:pt x="1168053" y="434386"/>
                  </a:lnTo>
                  <a:lnTo>
                    <a:pt x="1168196" y="434430"/>
                  </a:lnTo>
                  <a:lnTo>
                    <a:pt x="1168335" y="434470"/>
                  </a:lnTo>
                  <a:lnTo>
                    <a:pt x="1168478" y="434503"/>
                  </a:lnTo>
                  <a:lnTo>
                    <a:pt x="1168618" y="434529"/>
                  </a:lnTo>
                  <a:lnTo>
                    <a:pt x="1168761" y="434549"/>
                  </a:lnTo>
                  <a:lnTo>
                    <a:pt x="1168904" y="434565"/>
                  </a:lnTo>
                  <a:lnTo>
                    <a:pt x="1169043" y="434573"/>
                  </a:lnTo>
                  <a:lnTo>
                    <a:pt x="1169186" y="434573"/>
                  </a:lnTo>
                  <a:lnTo>
                    <a:pt x="1169326" y="434571"/>
                  </a:lnTo>
                  <a:lnTo>
                    <a:pt x="1169469" y="434560"/>
                  </a:lnTo>
                  <a:lnTo>
                    <a:pt x="1169608" y="434545"/>
                  </a:lnTo>
                  <a:lnTo>
                    <a:pt x="1169751" y="434523"/>
                  </a:lnTo>
                  <a:lnTo>
                    <a:pt x="1169894" y="434494"/>
                  </a:lnTo>
                  <a:lnTo>
                    <a:pt x="1170033" y="434459"/>
                  </a:lnTo>
                  <a:lnTo>
                    <a:pt x="1170176" y="434419"/>
                  </a:lnTo>
                  <a:lnTo>
                    <a:pt x="1170316" y="434373"/>
                  </a:lnTo>
                  <a:lnTo>
                    <a:pt x="1170459" y="434322"/>
                  </a:lnTo>
                  <a:lnTo>
                    <a:pt x="1170598" y="434263"/>
                  </a:lnTo>
                  <a:lnTo>
                    <a:pt x="1170741" y="434199"/>
                  </a:lnTo>
                  <a:lnTo>
                    <a:pt x="1171024" y="434054"/>
                  </a:lnTo>
                  <a:lnTo>
                    <a:pt x="1171306" y="433886"/>
                  </a:lnTo>
                  <a:lnTo>
                    <a:pt x="1171589" y="433695"/>
                  </a:lnTo>
                  <a:lnTo>
                    <a:pt x="1171871" y="433481"/>
                  </a:lnTo>
                  <a:lnTo>
                    <a:pt x="1172153" y="433244"/>
                  </a:lnTo>
                  <a:lnTo>
                    <a:pt x="1172440" y="432986"/>
                  </a:lnTo>
                  <a:lnTo>
                    <a:pt x="1173004" y="432402"/>
                  </a:lnTo>
                  <a:lnTo>
                    <a:pt x="1173569" y="431733"/>
                  </a:lnTo>
                  <a:lnTo>
                    <a:pt x="1174134" y="430980"/>
                  </a:lnTo>
                  <a:lnTo>
                    <a:pt x="1174699" y="430146"/>
                  </a:lnTo>
                  <a:lnTo>
                    <a:pt x="1175832" y="428243"/>
                  </a:lnTo>
                  <a:lnTo>
                    <a:pt x="1176962" y="426048"/>
                  </a:lnTo>
                  <a:lnTo>
                    <a:pt x="1178095" y="423584"/>
                  </a:lnTo>
                  <a:lnTo>
                    <a:pt x="1180359" y="417947"/>
                  </a:lnTo>
                  <a:lnTo>
                    <a:pt x="1182622" y="411546"/>
                  </a:lnTo>
                  <a:lnTo>
                    <a:pt x="1184885" y="404604"/>
                  </a:lnTo>
                  <a:lnTo>
                    <a:pt x="1189411" y="390015"/>
                  </a:lnTo>
                  <a:lnTo>
                    <a:pt x="1193937" y="375958"/>
                  </a:lnTo>
                  <a:lnTo>
                    <a:pt x="1196197" y="369632"/>
                  </a:lnTo>
                  <a:lnTo>
                    <a:pt x="1198456" y="363991"/>
                  </a:lnTo>
                  <a:lnTo>
                    <a:pt x="1200716" y="359162"/>
                  </a:lnTo>
                  <a:lnTo>
                    <a:pt x="1201845" y="357086"/>
                  </a:lnTo>
                  <a:lnTo>
                    <a:pt x="1202975" y="355249"/>
                  </a:lnTo>
                  <a:lnTo>
                    <a:pt x="1204105" y="353658"/>
                  </a:lnTo>
                  <a:lnTo>
                    <a:pt x="1204670" y="352955"/>
                  </a:lnTo>
                  <a:lnTo>
                    <a:pt x="1205234" y="352317"/>
                  </a:lnTo>
                  <a:lnTo>
                    <a:pt x="1205799" y="351744"/>
                  </a:lnTo>
                  <a:lnTo>
                    <a:pt x="1206364" y="351233"/>
                  </a:lnTo>
                  <a:lnTo>
                    <a:pt x="1206929" y="350786"/>
                  </a:lnTo>
                  <a:lnTo>
                    <a:pt x="1207212" y="350586"/>
                  </a:lnTo>
                  <a:lnTo>
                    <a:pt x="1207494" y="350403"/>
                  </a:lnTo>
                  <a:lnTo>
                    <a:pt x="1207776" y="350236"/>
                  </a:lnTo>
                  <a:lnTo>
                    <a:pt x="1208059" y="350086"/>
                  </a:lnTo>
                  <a:lnTo>
                    <a:pt x="1208341" y="349952"/>
                  </a:lnTo>
                  <a:lnTo>
                    <a:pt x="1208624" y="349831"/>
                  </a:lnTo>
                  <a:lnTo>
                    <a:pt x="1208906" y="349727"/>
                  </a:lnTo>
                  <a:lnTo>
                    <a:pt x="1209188" y="349641"/>
                  </a:lnTo>
                  <a:lnTo>
                    <a:pt x="1209471" y="349569"/>
                  </a:lnTo>
                  <a:lnTo>
                    <a:pt x="1209753" y="349514"/>
                  </a:lnTo>
                  <a:lnTo>
                    <a:pt x="1209893" y="349492"/>
                  </a:lnTo>
                  <a:lnTo>
                    <a:pt x="1210036" y="349472"/>
                  </a:lnTo>
                  <a:lnTo>
                    <a:pt x="1210175" y="349459"/>
                  </a:lnTo>
                  <a:lnTo>
                    <a:pt x="1210318" y="349448"/>
                  </a:lnTo>
                  <a:lnTo>
                    <a:pt x="1210458" y="349441"/>
                  </a:lnTo>
                  <a:lnTo>
                    <a:pt x="1210601" y="349439"/>
                  </a:lnTo>
                  <a:lnTo>
                    <a:pt x="1210740" y="349439"/>
                  </a:lnTo>
                  <a:lnTo>
                    <a:pt x="1210883" y="349443"/>
                  </a:lnTo>
                  <a:lnTo>
                    <a:pt x="1211022" y="349452"/>
                  </a:lnTo>
                  <a:lnTo>
                    <a:pt x="1211165" y="349465"/>
                  </a:lnTo>
                  <a:lnTo>
                    <a:pt x="1211448" y="349500"/>
                  </a:lnTo>
                  <a:lnTo>
                    <a:pt x="1211730" y="349551"/>
                  </a:lnTo>
                  <a:lnTo>
                    <a:pt x="1212013" y="349617"/>
                  </a:lnTo>
                  <a:lnTo>
                    <a:pt x="1212295" y="349699"/>
                  </a:lnTo>
                  <a:lnTo>
                    <a:pt x="1212578" y="349793"/>
                  </a:lnTo>
                  <a:lnTo>
                    <a:pt x="1212860" y="349903"/>
                  </a:lnTo>
                  <a:lnTo>
                    <a:pt x="1213142" y="350027"/>
                  </a:lnTo>
                  <a:lnTo>
                    <a:pt x="1213425" y="350165"/>
                  </a:lnTo>
                  <a:lnTo>
                    <a:pt x="1213707" y="350317"/>
                  </a:lnTo>
                  <a:lnTo>
                    <a:pt x="1214272" y="350663"/>
                  </a:lnTo>
                  <a:lnTo>
                    <a:pt x="1214837" y="351064"/>
                  </a:lnTo>
                  <a:lnTo>
                    <a:pt x="1215402" y="351515"/>
                  </a:lnTo>
                  <a:lnTo>
                    <a:pt x="1215967" y="352019"/>
                  </a:lnTo>
                  <a:lnTo>
                    <a:pt x="1216532" y="352572"/>
                  </a:lnTo>
                  <a:lnTo>
                    <a:pt x="1217661" y="353818"/>
                  </a:lnTo>
                  <a:lnTo>
                    <a:pt x="1218791" y="355241"/>
                  </a:lnTo>
                  <a:lnTo>
                    <a:pt x="1221050" y="358552"/>
                  </a:lnTo>
                  <a:lnTo>
                    <a:pt x="1223310" y="362377"/>
                  </a:lnTo>
                  <a:lnTo>
                    <a:pt x="1225569" y="366574"/>
                  </a:lnTo>
                  <a:lnTo>
                    <a:pt x="1230088" y="375513"/>
                  </a:lnTo>
                  <a:lnTo>
                    <a:pt x="1234937" y="384878"/>
                  </a:lnTo>
                  <a:lnTo>
                    <a:pt x="1237365" y="389096"/>
                  </a:lnTo>
                  <a:lnTo>
                    <a:pt x="1239790" y="392837"/>
                  </a:lnTo>
                  <a:lnTo>
                    <a:pt x="1241004" y="394498"/>
                  </a:lnTo>
                  <a:lnTo>
                    <a:pt x="1242218" y="396004"/>
                  </a:lnTo>
                  <a:lnTo>
                    <a:pt x="1243432" y="397347"/>
                  </a:lnTo>
                  <a:lnTo>
                    <a:pt x="1244643" y="398520"/>
                  </a:lnTo>
                  <a:lnTo>
                    <a:pt x="1245251" y="399042"/>
                  </a:lnTo>
                  <a:lnTo>
                    <a:pt x="1245857" y="399520"/>
                  </a:lnTo>
                  <a:lnTo>
                    <a:pt x="1246462" y="399952"/>
                  </a:lnTo>
                  <a:lnTo>
                    <a:pt x="1247071" y="400341"/>
                  </a:lnTo>
                  <a:lnTo>
                    <a:pt x="1247676" y="400685"/>
                  </a:lnTo>
                  <a:lnTo>
                    <a:pt x="1248281" y="400984"/>
                  </a:lnTo>
                  <a:lnTo>
                    <a:pt x="1248890" y="401240"/>
                  </a:lnTo>
                  <a:lnTo>
                    <a:pt x="1249194" y="401350"/>
                  </a:lnTo>
                  <a:lnTo>
                    <a:pt x="1249495" y="401449"/>
                  </a:lnTo>
                  <a:lnTo>
                    <a:pt x="1249800" y="401537"/>
                  </a:lnTo>
                  <a:lnTo>
                    <a:pt x="1250104" y="401614"/>
                  </a:lnTo>
                  <a:lnTo>
                    <a:pt x="1250405" y="401680"/>
                  </a:lnTo>
                  <a:lnTo>
                    <a:pt x="1250709" y="401735"/>
                  </a:lnTo>
                  <a:lnTo>
                    <a:pt x="1251014" y="401779"/>
                  </a:lnTo>
                  <a:lnTo>
                    <a:pt x="1251315" y="401812"/>
                  </a:lnTo>
                  <a:lnTo>
                    <a:pt x="1251619" y="401836"/>
                  </a:lnTo>
                  <a:lnTo>
                    <a:pt x="1251923" y="401847"/>
                  </a:lnTo>
                  <a:lnTo>
                    <a:pt x="1252224" y="401850"/>
                  </a:lnTo>
                  <a:lnTo>
                    <a:pt x="1252529" y="401839"/>
                  </a:lnTo>
                  <a:lnTo>
                    <a:pt x="1252833" y="401819"/>
                  </a:lnTo>
                  <a:lnTo>
                    <a:pt x="1253134" y="401788"/>
                  </a:lnTo>
                  <a:lnTo>
                    <a:pt x="1253438" y="401748"/>
                  </a:lnTo>
                  <a:lnTo>
                    <a:pt x="1253743" y="401698"/>
                  </a:lnTo>
                  <a:lnTo>
                    <a:pt x="1254043" y="401636"/>
                  </a:lnTo>
                  <a:lnTo>
                    <a:pt x="1254348" y="401565"/>
                  </a:lnTo>
                  <a:lnTo>
                    <a:pt x="1254652" y="401486"/>
                  </a:lnTo>
                  <a:lnTo>
                    <a:pt x="1254953" y="401396"/>
                  </a:lnTo>
                  <a:lnTo>
                    <a:pt x="1255562" y="401187"/>
                  </a:lnTo>
                  <a:lnTo>
                    <a:pt x="1256167" y="400940"/>
                  </a:lnTo>
                  <a:lnTo>
                    <a:pt x="1256772" y="400656"/>
                  </a:lnTo>
                  <a:lnTo>
                    <a:pt x="1257381" y="400339"/>
                  </a:lnTo>
                  <a:lnTo>
                    <a:pt x="1257986" y="399987"/>
                  </a:lnTo>
                  <a:lnTo>
                    <a:pt x="1258595" y="399604"/>
                  </a:lnTo>
                  <a:lnTo>
                    <a:pt x="1259201" y="399187"/>
                  </a:lnTo>
                  <a:lnTo>
                    <a:pt x="1260415" y="398269"/>
                  </a:lnTo>
                  <a:lnTo>
                    <a:pt x="1261625" y="397243"/>
                  </a:lnTo>
                  <a:lnTo>
                    <a:pt x="1264053" y="394918"/>
                  </a:lnTo>
                  <a:lnTo>
                    <a:pt x="1266478" y="392313"/>
                  </a:lnTo>
                  <a:lnTo>
                    <a:pt x="1268906" y="389537"/>
                  </a:lnTo>
                  <a:lnTo>
                    <a:pt x="1273098" y="384633"/>
                  </a:lnTo>
                  <a:lnTo>
                    <a:pt x="1277291" y="380027"/>
                  </a:lnTo>
                  <a:lnTo>
                    <a:pt x="1279385" y="377970"/>
                  </a:lnTo>
                  <a:lnTo>
                    <a:pt x="1281483" y="376136"/>
                  </a:lnTo>
                  <a:lnTo>
                    <a:pt x="1282532" y="375313"/>
                  </a:lnTo>
                  <a:lnTo>
                    <a:pt x="1283578" y="374558"/>
                  </a:lnTo>
                  <a:lnTo>
                    <a:pt x="1284627" y="373875"/>
                  </a:lnTo>
                  <a:lnTo>
                    <a:pt x="1285676" y="373263"/>
                  </a:lnTo>
                  <a:lnTo>
                    <a:pt x="1286725" y="372728"/>
                  </a:lnTo>
                  <a:lnTo>
                    <a:pt x="1287770" y="372268"/>
                  </a:lnTo>
                  <a:lnTo>
                    <a:pt x="1288294" y="372067"/>
                  </a:lnTo>
                  <a:lnTo>
                    <a:pt x="1288819" y="371884"/>
                  </a:lnTo>
                  <a:lnTo>
                    <a:pt x="1289344" y="371724"/>
                  </a:lnTo>
                  <a:lnTo>
                    <a:pt x="1289868" y="371581"/>
                  </a:lnTo>
                  <a:lnTo>
                    <a:pt x="1290393" y="371457"/>
                  </a:lnTo>
                  <a:lnTo>
                    <a:pt x="1290917" y="371352"/>
                  </a:lnTo>
                  <a:lnTo>
                    <a:pt x="1291442" y="371266"/>
                  </a:lnTo>
                  <a:lnTo>
                    <a:pt x="1291962" y="371200"/>
                  </a:lnTo>
                  <a:lnTo>
                    <a:pt x="1292487" y="371153"/>
                  </a:lnTo>
                  <a:lnTo>
                    <a:pt x="1293011" y="371123"/>
                  </a:lnTo>
                  <a:lnTo>
                    <a:pt x="1293536" y="371114"/>
                  </a:lnTo>
                  <a:lnTo>
                    <a:pt x="1294060" y="371120"/>
                  </a:lnTo>
                  <a:lnTo>
                    <a:pt x="1294585" y="371145"/>
                  </a:lnTo>
                  <a:lnTo>
                    <a:pt x="1295109" y="371189"/>
                  </a:lnTo>
                  <a:lnTo>
                    <a:pt x="1295630" y="371248"/>
                  </a:lnTo>
                  <a:lnTo>
                    <a:pt x="1296155" y="371325"/>
                  </a:lnTo>
                  <a:lnTo>
                    <a:pt x="1296679" y="371418"/>
                  </a:lnTo>
                  <a:lnTo>
                    <a:pt x="1297204" y="371528"/>
                  </a:lnTo>
                  <a:lnTo>
                    <a:pt x="1297728" y="371653"/>
                  </a:lnTo>
                  <a:lnTo>
                    <a:pt x="1298253" y="371794"/>
                  </a:lnTo>
                  <a:lnTo>
                    <a:pt x="1299302" y="372118"/>
                  </a:lnTo>
                  <a:lnTo>
                    <a:pt x="1300347" y="372497"/>
                  </a:lnTo>
                  <a:lnTo>
                    <a:pt x="1301396" y="372928"/>
                  </a:lnTo>
                  <a:lnTo>
                    <a:pt x="1302445" y="373406"/>
                  </a:lnTo>
                  <a:lnTo>
                    <a:pt x="1304598" y="374516"/>
                  </a:lnTo>
                  <a:lnTo>
                    <a:pt x="1306755" y="375766"/>
                  </a:lnTo>
                  <a:lnTo>
                    <a:pt x="1311061" y="378512"/>
                  </a:lnTo>
                  <a:lnTo>
                    <a:pt x="1315371" y="381315"/>
                  </a:lnTo>
                  <a:lnTo>
                    <a:pt x="1317528" y="382645"/>
                  </a:lnTo>
                  <a:lnTo>
                    <a:pt x="1319681" y="383880"/>
                  </a:lnTo>
                  <a:lnTo>
                    <a:pt x="1321838" y="384997"/>
                  </a:lnTo>
                  <a:lnTo>
                    <a:pt x="1323991" y="385970"/>
                  </a:lnTo>
                  <a:lnTo>
                    <a:pt x="1325069" y="386399"/>
                  </a:lnTo>
                  <a:lnTo>
                    <a:pt x="1326144" y="386784"/>
                  </a:lnTo>
                  <a:lnTo>
                    <a:pt x="1327222" y="387128"/>
                  </a:lnTo>
                  <a:lnTo>
                    <a:pt x="1328301" y="387425"/>
                  </a:lnTo>
                  <a:lnTo>
                    <a:pt x="1329375" y="387681"/>
                  </a:lnTo>
                  <a:lnTo>
                    <a:pt x="1330454" y="387890"/>
                  </a:lnTo>
                  <a:lnTo>
                    <a:pt x="1331532" y="388055"/>
                  </a:lnTo>
                  <a:lnTo>
                    <a:pt x="1332610" y="388174"/>
                  </a:lnTo>
                  <a:lnTo>
                    <a:pt x="1333685" y="388249"/>
                  </a:lnTo>
                  <a:lnTo>
                    <a:pt x="1334763" y="388282"/>
                  </a:lnTo>
                  <a:lnTo>
                    <a:pt x="1335842" y="388273"/>
                  </a:lnTo>
                  <a:lnTo>
                    <a:pt x="1336916" y="388222"/>
                  </a:lnTo>
                  <a:lnTo>
                    <a:pt x="1338101" y="388123"/>
                  </a:lnTo>
                  <a:lnTo>
                    <a:pt x="1339286" y="387980"/>
                  </a:lnTo>
                  <a:lnTo>
                    <a:pt x="1340471" y="387793"/>
                  </a:lnTo>
                  <a:lnTo>
                    <a:pt x="1341652" y="387568"/>
                  </a:lnTo>
                  <a:lnTo>
                    <a:pt x="1342836" y="387311"/>
                  </a:lnTo>
                  <a:lnTo>
                    <a:pt x="1344021" y="387018"/>
                  </a:lnTo>
                  <a:lnTo>
                    <a:pt x="1346391" y="386353"/>
                  </a:lnTo>
                  <a:lnTo>
                    <a:pt x="1348757" y="385602"/>
                  </a:lnTo>
                  <a:lnTo>
                    <a:pt x="1351126" y="384801"/>
                  </a:lnTo>
                  <a:lnTo>
                    <a:pt x="1355861" y="383151"/>
                  </a:lnTo>
                  <a:lnTo>
                    <a:pt x="1360597" y="381621"/>
                  </a:lnTo>
                  <a:lnTo>
                    <a:pt x="1362962" y="380958"/>
                  </a:lnTo>
                  <a:lnTo>
                    <a:pt x="1365332" y="380386"/>
                  </a:lnTo>
                  <a:lnTo>
                    <a:pt x="1367701" y="379915"/>
                  </a:lnTo>
                  <a:lnTo>
                    <a:pt x="1370067" y="379556"/>
                  </a:lnTo>
                  <a:lnTo>
                    <a:pt x="1372437" y="379309"/>
                  </a:lnTo>
                  <a:lnTo>
                    <a:pt x="1374802" y="379175"/>
                  </a:lnTo>
                  <a:lnTo>
                    <a:pt x="1377175" y="379151"/>
                  </a:lnTo>
                  <a:lnTo>
                    <a:pt x="1379549" y="379228"/>
                  </a:lnTo>
                  <a:lnTo>
                    <a:pt x="1381922" y="379397"/>
                  </a:lnTo>
                  <a:lnTo>
                    <a:pt x="1384295" y="379646"/>
                  </a:lnTo>
                  <a:lnTo>
                    <a:pt x="1386668" y="379961"/>
                  </a:lnTo>
                  <a:lnTo>
                    <a:pt x="1389041" y="380324"/>
                  </a:lnTo>
                  <a:lnTo>
                    <a:pt x="1393784" y="381141"/>
                  </a:lnTo>
                  <a:lnTo>
                    <a:pt x="1398530" y="381973"/>
                  </a:lnTo>
                  <a:lnTo>
                    <a:pt x="1403276" y="382715"/>
                  </a:lnTo>
                  <a:lnTo>
                    <a:pt x="1408023" y="383288"/>
                  </a:lnTo>
                  <a:lnTo>
                    <a:pt x="1412769" y="383647"/>
                  </a:lnTo>
                  <a:lnTo>
                    <a:pt x="1417068" y="383775"/>
                  </a:lnTo>
                  <a:lnTo>
                    <a:pt x="1421367" y="383728"/>
                  </a:lnTo>
                  <a:lnTo>
                    <a:pt x="1425665" y="383539"/>
                  </a:lnTo>
                  <a:lnTo>
                    <a:pt x="1429964" y="383244"/>
                  </a:lnTo>
                  <a:lnTo>
                    <a:pt x="1438562" y="382524"/>
                  </a:lnTo>
                  <a:lnTo>
                    <a:pt x="1447163" y="381896"/>
                  </a:lnTo>
                  <a:lnTo>
                    <a:pt x="1460815" y="381544"/>
                  </a:lnTo>
                  <a:lnTo>
                    <a:pt x="1474471" y="381903"/>
                  </a:lnTo>
                  <a:lnTo>
                    <a:pt x="1519520" y="382348"/>
                  </a:lnTo>
                  <a:lnTo>
                    <a:pt x="1555026" y="382169"/>
                  </a:lnTo>
                  <a:lnTo>
                    <a:pt x="1591877" y="382299"/>
                  </a:lnTo>
                </a:path>
              </a:pathLst>
            </a:custGeom>
            <a:noFill/>
            <a:ln w="19050" cap="flat">
              <a:solidFill>
                <a:schemeClr val="accent5">
                  <a:lumMod val="75000"/>
                </a:schemeClr>
              </a:solidFill>
              <a:prstDash val="solid"/>
              <a:round/>
              <a:headEnd type="stealth" w="med" len="med"/>
            </a:ln>
          </p:spPr>
          <p:txBody>
            <a:bodyPr rtlCol="0" anchor="ctr"/>
            <a:lstStyle/>
            <a:p>
              <a:endParaRPr lang="en-NL" sz="1350" dirty="0"/>
            </a:p>
          </p:txBody>
        </p:sp>
      </p:grpSp>
      <p:sp>
        <p:nvSpPr>
          <p:cNvPr id="541" name="Rectangle 540">
            <a:extLst>
              <a:ext uri="{FF2B5EF4-FFF2-40B4-BE49-F238E27FC236}">
                <a16:creationId xmlns:a16="http://schemas.microsoft.com/office/drawing/2014/main" id="{7BAB0493-55E7-035A-0DF1-EC6E3E11B714}"/>
              </a:ext>
            </a:extLst>
          </p:cNvPr>
          <p:cNvSpPr/>
          <p:nvPr/>
        </p:nvSpPr>
        <p:spPr>
          <a:xfrm>
            <a:off x="4862020" y="1130935"/>
            <a:ext cx="3976437" cy="298753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42" name="Rectangle 541">
            <a:extLst>
              <a:ext uri="{FF2B5EF4-FFF2-40B4-BE49-F238E27FC236}">
                <a16:creationId xmlns:a16="http://schemas.microsoft.com/office/drawing/2014/main" id="{22976C15-4BF8-0277-727A-68F94B14DD34}"/>
              </a:ext>
            </a:extLst>
          </p:cNvPr>
          <p:cNvSpPr>
            <a:spLocks/>
          </p:cNvSpPr>
          <p:nvPr/>
        </p:nvSpPr>
        <p:spPr bwMode="auto">
          <a:xfrm>
            <a:off x="4827990" y="1131206"/>
            <a:ext cx="4010467" cy="546054"/>
          </a:xfrm>
          <a:prstGeom prst="rect">
            <a:avLst/>
          </a:prstGeom>
          <a:solidFill>
            <a:schemeClr val="accent3">
              <a:lumMod val="50000"/>
              <a:alpha val="58824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>
              <a:spcBef>
                <a:spcPts val="1075"/>
              </a:spcBef>
            </a:pPr>
            <a:r>
              <a:rPr lang="en-US" sz="2800" b="1" dirty="0">
                <a:solidFill>
                  <a:schemeClr val="bg1"/>
                </a:solidFill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Smart*Light beamline</a:t>
            </a:r>
          </a:p>
        </p:txBody>
      </p:sp>
      <p:sp>
        <p:nvSpPr>
          <p:cNvPr id="543" name="TextBox 542">
            <a:extLst>
              <a:ext uri="{FF2B5EF4-FFF2-40B4-BE49-F238E27FC236}">
                <a16:creationId xmlns:a16="http://schemas.microsoft.com/office/drawing/2014/main" id="{B211DE29-C9D9-98DD-46E7-23AA079900A0}"/>
              </a:ext>
            </a:extLst>
          </p:cNvPr>
          <p:cNvSpPr txBox="1"/>
          <p:nvPr/>
        </p:nvSpPr>
        <p:spPr>
          <a:xfrm>
            <a:off x="5071566" y="3142680"/>
            <a:ext cx="1121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ommercialScript BT" panose="03030803040807090C04" pitchFamily="66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en-NL" sz="6000" dirty="0">
              <a:latin typeface="CommercialScript BT" panose="03030803040807090C04" pitchFamily="66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5B16A987-D05C-37EC-F60D-072BBE348D11}"/>
              </a:ext>
            </a:extLst>
          </p:cNvPr>
          <p:cNvSpPr txBox="1"/>
          <p:nvPr/>
        </p:nvSpPr>
        <p:spPr>
          <a:xfrm>
            <a:off x="5124218" y="3181047"/>
            <a:ext cx="7768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CommercialScript BT" panose="03030803040807090C04" pitchFamily="66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en-NL" sz="6000" dirty="0">
              <a:solidFill>
                <a:schemeClr val="bg1"/>
              </a:solidFill>
              <a:latin typeface="CommercialScript BT" panose="03030803040807090C04" pitchFamily="66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grpSp>
        <p:nvGrpSpPr>
          <p:cNvPr id="515" name="Group 514">
            <a:extLst>
              <a:ext uri="{FF2B5EF4-FFF2-40B4-BE49-F238E27FC236}">
                <a16:creationId xmlns:a16="http://schemas.microsoft.com/office/drawing/2014/main" id="{09232D44-F677-A768-C79D-03D97940709E}"/>
              </a:ext>
            </a:extLst>
          </p:cNvPr>
          <p:cNvGrpSpPr/>
          <p:nvPr/>
        </p:nvGrpSpPr>
        <p:grpSpPr>
          <a:xfrm>
            <a:off x="1650975" y="4328823"/>
            <a:ext cx="5798756" cy="2441208"/>
            <a:chOff x="1650975" y="4328823"/>
            <a:chExt cx="5798756" cy="2441208"/>
          </a:xfrm>
        </p:grpSpPr>
        <p:sp>
          <p:nvSpPr>
            <p:cNvPr id="514" name="Rectangle 513">
              <a:extLst>
                <a:ext uri="{FF2B5EF4-FFF2-40B4-BE49-F238E27FC236}">
                  <a16:creationId xmlns:a16="http://schemas.microsoft.com/office/drawing/2014/main" id="{FDD0DE97-CD85-2374-C65C-CD8ADC6C55D8}"/>
                </a:ext>
              </a:extLst>
            </p:cNvPr>
            <p:cNvSpPr/>
            <p:nvPr/>
          </p:nvSpPr>
          <p:spPr>
            <a:xfrm>
              <a:off x="1650975" y="4328823"/>
              <a:ext cx="5798756" cy="2392653"/>
            </a:xfrm>
            <a:prstGeom prst="rect">
              <a:avLst/>
            </a:prstGeom>
            <a:solidFill>
              <a:srgbClr val="30123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55A7E18-54AD-7D83-55E1-5087DC7322A4}"/>
                </a:ext>
              </a:extLst>
            </p:cNvPr>
            <p:cNvGrpSpPr/>
            <p:nvPr/>
          </p:nvGrpSpPr>
          <p:grpSpPr>
            <a:xfrm>
              <a:off x="1884569" y="4816928"/>
              <a:ext cx="5537794" cy="1928826"/>
              <a:chOff x="2986222" y="5126150"/>
              <a:chExt cx="4290004" cy="1494220"/>
            </a:xfrm>
          </p:grpSpPr>
          <p:pic>
            <p:nvPicPr>
              <p:cNvPr id="512" name="Picture 511">
                <a:extLst>
                  <a:ext uri="{FF2B5EF4-FFF2-40B4-BE49-F238E27FC236}">
                    <a16:creationId xmlns:a16="http://schemas.microsoft.com/office/drawing/2014/main" id="{B5CC969B-88B7-9FCF-1F6E-A678F7056A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7295" t="4861" r="16015" b="14840"/>
              <a:stretch>
                <a:fillRect/>
              </a:stretch>
            </p:blipFill>
            <p:spPr>
              <a:xfrm>
                <a:off x="5782007" y="5126150"/>
                <a:ext cx="1494219" cy="1494220"/>
              </a:xfrm>
              <a:prstGeom prst="rect">
                <a:avLst/>
              </a:prstGeom>
            </p:spPr>
          </p:pic>
          <p:pic>
            <p:nvPicPr>
              <p:cNvPr id="513" name="Picture 512">
                <a:extLst>
                  <a:ext uri="{FF2B5EF4-FFF2-40B4-BE49-F238E27FC236}">
                    <a16:creationId xmlns:a16="http://schemas.microsoft.com/office/drawing/2014/main" id="{D9692481-ABE3-7CEF-51E7-29E48EDF61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1765" t="7794" r="16156" b="16735"/>
              <a:stretch>
                <a:fillRect/>
              </a:stretch>
            </p:blipFill>
            <p:spPr>
              <a:xfrm>
                <a:off x="4428826" y="5202407"/>
                <a:ext cx="1368000" cy="136800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D18C084-D392-978D-6400-DCDDAAFBD2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2014" t="6864" r="17668" b="19507"/>
              <a:stretch>
                <a:fillRect/>
              </a:stretch>
            </p:blipFill>
            <p:spPr>
              <a:xfrm>
                <a:off x="2986222" y="5185834"/>
                <a:ext cx="1368000" cy="1368000"/>
              </a:xfrm>
              <a:prstGeom prst="rect">
                <a:avLst/>
              </a:prstGeom>
            </p:spPr>
          </p:pic>
        </p:grp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225F0B11-F8D0-F9D7-DE4D-3E6758B2B861}"/>
                </a:ext>
              </a:extLst>
            </p:cNvPr>
            <p:cNvSpPr/>
            <p:nvPr/>
          </p:nvSpPr>
          <p:spPr>
            <a:xfrm>
              <a:off x="1655364" y="4328823"/>
              <a:ext cx="5786836" cy="239265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3C5764E3-30FD-4B62-8B6D-31228DFAF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0729" y="4329094"/>
              <a:ext cx="5779002" cy="546054"/>
            </a:xfrm>
            <a:prstGeom prst="rect">
              <a:avLst/>
            </a:prstGeom>
            <a:solidFill>
              <a:srgbClr val="27BFE5">
                <a:alpha val="78824"/>
              </a:srgbClr>
            </a:solidFill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ctr">
                <a:spcBef>
                  <a:spcPts val="1075"/>
                </a:spcBef>
              </a:pPr>
              <a:r>
                <a:rPr lang="en-US" sz="2800" b="1" dirty="0">
                  <a:solidFill>
                    <a:schemeClr val="bg1"/>
                  </a:solidFill>
                  <a:latin typeface="Abadi Extra Light" panose="020B0204020104020204" pitchFamily="34" charset="0"/>
                  <a:ea typeface="ＭＳ Ｐゴシック" charset="0"/>
                  <a:cs typeface="ＭＳ Ｐゴシック" charset="0"/>
                  <a:sym typeface="Verdana Bold" charset="0"/>
                </a:rPr>
                <a:t>x-ray results</a:t>
              </a:r>
            </a:p>
          </p:txBody>
        </p:sp>
        <p:sp>
          <p:nvSpPr>
            <p:cNvPr id="729" name="TextBox 728">
              <a:extLst>
                <a:ext uri="{FF2B5EF4-FFF2-40B4-BE49-F238E27FC236}">
                  <a16:creationId xmlns:a16="http://schemas.microsoft.com/office/drawing/2014/main" id="{98D12838-EDC3-0CC6-7FC1-B3E4CE3A2286}"/>
                </a:ext>
              </a:extLst>
            </p:cNvPr>
            <p:cNvSpPr txBox="1"/>
            <p:nvPr/>
          </p:nvSpPr>
          <p:spPr>
            <a:xfrm>
              <a:off x="1777451" y="5754368"/>
              <a:ext cx="64206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chemeClr val="bg1"/>
                  </a:solidFill>
                  <a:latin typeface="CommercialScript BT" panose="03030803040807090C04" pitchFamily="66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3</a:t>
              </a:r>
              <a:endParaRPr lang="en-NL" sz="6000" dirty="0">
                <a:solidFill>
                  <a:schemeClr val="bg1"/>
                </a:solidFill>
                <a:latin typeface="CommercialScript BT" panose="03030803040807090C04" pitchFamily="66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2452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AD4CC-E449-201A-4B13-1E8D95F1B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4A17F776-E0B4-265B-6EEB-D6D740DA563E}"/>
              </a:ext>
            </a:extLst>
          </p:cNvPr>
          <p:cNvGrpSpPr/>
          <p:nvPr/>
        </p:nvGrpSpPr>
        <p:grpSpPr>
          <a:xfrm>
            <a:off x="3810" y="0"/>
            <a:ext cx="9159240" cy="1010458"/>
            <a:chOff x="-15240" y="217137"/>
            <a:chExt cx="9159240" cy="103412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47322DA-7BE3-A9D1-F9CB-926F3C9286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4" t="36560" r="17290" b="53576"/>
            <a:stretch/>
          </p:blipFill>
          <p:spPr>
            <a:xfrm>
              <a:off x="-15240" y="217144"/>
              <a:ext cx="9159240" cy="1034116"/>
            </a:xfrm>
            <a:prstGeom prst="rect">
              <a:avLst/>
            </a:prstGeom>
          </p:spPr>
        </p:pic>
        <p:sp>
          <p:nvSpPr>
            <p:cNvPr id="20" name="Titel 9">
              <a:extLst>
                <a:ext uri="{FF2B5EF4-FFF2-40B4-BE49-F238E27FC236}">
                  <a16:creationId xmlns:a16="http://schemas.microsoft.com/office/drawing/2014/main" id="{44DB12A7-FA72-14E0-57F3-7D66ECC3DBD7}"/>
                </a:ext>
              </a:extLst>
            </p:cNvPr>
            <p:cNvSpPr txBox="1">
              <a:spLocks/>
            </p:cNvSpPr>
            <p:nvPr/>
          </p:nvSpPr>
          <p:spPr>
            <a:xfrm>
              <a:off x="2930" y="217137"/>
              <a:ext cx="9141069" cy="1034122"/>
            </a:xfrm>
            <a:prstGeom prst="rect">
              <a:avLst/>
            </a:prstGeom>
            <a:solidFill>
              <a:schemeClr val="accent6">
                <a:lumMod val="50000"/>
                <a:alpha val="70000"/>
              </a:schemeClr>
            </a:solidFill>
          </p:spPr>
          <p:txBody>
            <a:bodyPr vert="horz" lIns="456300" tIns="0" rIns="45630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300" dirty="0"/>
                <a:t> 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1AAA43B-008F-6BEE-5D9F-0AFF861FA699}"/>
              </a:ext>
            </a:extLst>
          </p:cNvPr>
          <p:cNvSpPr txBox="1"/>
          <p:nvPr/>
        </p:nvSpPr>
        <p:spPr>
          <a:xfrm>
            <a:off x="816517" y="145318"/>
            <a:ext cx="762209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dirty="0">
                <a:solidFill>
                  <a:schemeClr val="bg1"/>
                </a:solidFill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K-edge subtractive imaging</a:t>
            </a:r>
            <a:endParaRPr lang="en-NL" sz="3900" dirty="0">
              <a:solidFill>
                <a:schemeClr val="bg1"/>
              </a:solidFill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EAC046-E4B1-0B2F-9CCA-7EF5AF1F8247}"/>
              </a:ext>
            </a:extLst>
          </p:cNvPr>
          <p:cNvGrpSpPr/>
          <p:nvPr/>
        </p:nvGrpSpPr>
        <p:grpSpPr>
          <a:xfrm>
            <a:off x="1793363" y="1565146"/>
            <a:ext cx="5092777" cy="1863854"/>
            <a:chOff x="140280" y="1187835"/>
            <a:chExt cx="6502359" cy="237973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6BE7D08-DAA8-B80D-BC6E-CD774FBF0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3133" b="13334"/>
            <a:stretch>
              <a:fillRect/>
            </a:stretch>
          </p:blipFill>
          <p:spPr>
            <a:xfrm>
              <a:off x="405518" y="1588492"/>
              <a:ext cx="6237121" cy="196126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3A16E8-5AE5-32C2-42DD-43EF26AC90E0}"/>
                </a:ext>
              </a:extLst>
            </p:cNvPr>
            <p:cNvSpPr txBox="1"/>
            <p:nvPr/>
          </p:nvSpPr>
          <p:spPr>
            <a:xfrm>
              <a:off x="2232346" y="1923088"/>
              <a:ext cx="640475" cy="471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75000"/>
                    </a:schemeClr>
                  </a:solidFill>
                  <a:latin typeface="Amasis MT Pro Medium" panose="02040604050005020304" pitchFamily="18" charset="0"/>
                </a:rPr>
                <a:t>Ni</a:t>
              </a:r>
              <a:endParaRPr lang="en-NL" dirty="0">
                <a:solidFill>
                  <a:schemeClr val="bg2">
                    <a:lumMod val="75000"/>
                  </a:schemeClr>
                </a:solidFill>
                <a:latin typeface="Amasis MT Pro Medium" panose="02040604050005020304" pitchFamily="18" charset="0"/>
              </a:endParaRPr>
            </a:p>
          </p:txBody>
        </p:sp>
        <p:pic>
          <p:nvPicPr>
            <p:cNvPr id="7" name="Picture 6" descr="\documentclass{article}&#10;\usepackage{amsmath}&#10;\pagestyle{empty}&#10;\begin{document}&#10;&#10;x-ray energy (keV)&#10;&#10;&#10;\end{document}" title="IguanaTex Bitmap Display">
              <a:extLst>
                <a:ext uri="{FF2B5EF4-FFF2-40B4-BE49-F238E27FC236}">
                  <a16:creationId xmlns:a16="http://schemas.microsoft.com/office/drawing/2014/main" id="{C6DA2C72-382F-74BF-7ED7-6F1093C4FFF2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4681" y="1187835"/>
              <a:ext cx="1712250" cy="211342"/>
            </a:xfrm>
            <a:prstGeom prst="rect">
              <a:avLst/>
            </a:prstGeom>
          </p:spPr>
        </p:pic>
        <p:pic>
          <p:nvPicPr>
            <p:cNvPr id="8" name="Picture 7" descr="\documentclass{article}&#10;\usepackage{amsmath}&#10;\pagestyle{empty}&#10;\begin{document}&#10;&#10;&#10;absorbtion&#10;&#10;\end{document}" title="IguanaTex Bitmap Display">
              <a:extLst>
                <a:ext uri="{FF2B5EF4-FFF2-40B4-BE49-F238E27FC236}">
                  <a16:creationId xmlns:a16="http://schemas.microsoft.com/office/drawing/2014/main" id="{84C68872-E26D-E68B-18DE-436130587DFF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252719" y="2330210"/>
              <a:ext cx="929689" cy="143691"/>
            </a:xfrm>
            <a:prstGeom prst="rect">
              <a:avLst/>
            </a:prstGeom>
          </p:spPr>
        </p:pic>
        <p:pic>
          <p:nvPicPr>
            <p:cNvPr id="9" name="Picture 8" descr="\documentclass{article}&#10;\usepackage{amsmath}&#10;\pagestyle{empty}&#10;\begin{document}&#10;&#10;&#10;1&#10;&#10;\end{document}" title="IguanaTex Bitmap Display">
              <a:extLst>
                <a:ext uri="{FF2B5EF4-FFF2-40B4-BE49-F238E27FC236}">
                  <a16:creationId xmlns:a16="http://schemas.microsoft.com/office/drawing/2014/main" id="{429F5FC1-9BFF-12EE-0E93-BB9E2DB418F9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060" y="1588492"/>
              <a:ext cx="54983" cy="108000"/>
            </a:xfrm>
            <a:prstGeom prst="rect">
              <a:avLst/>
            </a:prstGeom>
          </p:spPr>
        </p:pic>
        <p:pic>
          <p:nvPicPr>
            <p:cNvPr id="10" name="Picture 9" descr="\documentclass{article}&#10;\usepackage{amsmath}&#10;\pagestyle{empty}&#10;\begin{document}&#10;&#10;&#10;0&#10;&#10;\end{document}" title="IguanaTex Bitmap Display">
              <a:extLst>
                <a:ext uri="{FF2B5EF4-FFF2-40B4-BE49-F238E27FC236}">
                  <a16:creationId xmlns:a16="http://schemas.microsoft.com/office/drawing/2014/main" id="{65A22D1F-E6BD-AE9F-51DF-399E62ADD862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695" y="3455641"/>
              <a:ext cx="69711" cy="111927"/>
            </a:xfrm>
            <a:prstGeom prst="rect">
              <a:avLst/>
            </a:prstGeom>
          </p:spPr>
        </p:pic>
        <p:pic>
          <p:nvPicPr>
            <p:cNvPr id="11" name="Picture 10" descr="\documentclass{article}&#10;\usepackage{amsmath}&#10;\pagestyle{empty}&#10;\begin{document}&#10;&#10;&#10;7&#10;&#10;\end{document}" title="IguanaTex Bitmap Display">
              <a:extLst>
                <a:ext uri="{FF2B5EF4-FFF2-40B4-BE49-F238E27FC236}">
                  <a16:creationId xmlns:a16="http://schemas.microsoft.com/office/drawing/2014/main" id="{59357CC3-F5D0-4DD1-0482-58AEDA2F6924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758" y="1427833"/>
              <a:ext cx="70692" cy="114873"/>
            </a:xfrm>
            <a:prstGeom prst="rect">
              <a:avLst/>
            </a:prstGeom>
          </p:spPr>
        </p:pic>
        <p:pic>
          <p:nvPicPr>
            <p:cNvPr id="12" name="Picture 11" descr="\documentclass{article}&#10;\usepackage{amsmath}&#10;\pagestyle{empty}&#10;\begin{document}&#10;&#10;&#10;8&#10;&#10;\end{document}" title="IguanaTex Bitmap Display">
              <a:extLst>
                <a:ext uri="{FF2B5EF4-FFF2-40B4-BE49-F238E27FC236}">
                  <a16:creationId xmlns:a16="http://schemas.microsoft.com/office/drawing/2014/main" id="{B2AA8A65-A72A-1BC0-FCC3-94D69B2EB0EB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6270" y="1419935"/>
              <a:ext cx="68728" cy="111927"/>
            </a:xfrm>
            <a:prstGeom prst="rect">
              <a:avLst/>
            </a:prstGeom>
          </p:spPr>
        </p:pic>
        <p:pic>
          <p:nvPicPr>
            <p:cNvPr id="13" name="Picture 12" descr="\documentclass{article}&#10;\usepackage{amsmath}&#10;\pagestyle{empty}&#10;\begin{document}&#10;&#10;&#10;9&#10;&#10;\end{document}" title="IguanaTex Bitmap Display">
              <a:extLst>
                <a:ext uri="{FF2B5EF4-FFF2-40B4-BE49-F238E27FC236}">
                  <a16:creationId xmlns:a16="http://schemas.microsoft.com/office/drawing/2014/main" id="{3346E7F1-21B9-6EE1-5601-5616217EB8DD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5199" y="1448054"/>
              <a:ext cx="68728" cy="111927"/>
            </a:xfrm>
            <a:prstGeom prst="rect">
              <a:avLst/>
            </a:prstGeom>
          </p:spPr>
        </p:pic>
        <p:pic>
          <p:nvPicPr>
            <p:cNvPr id="14" name="Picture 13" descr="\documentclass{article}&#10;\usepackage{amsmath}&#10;\pagestyle{empty}&#10;\begin{document}&#10;&#10;10&#10;&#10;\end{document}" title="IguanaTex Bitmap Display">
              <a:extLst>
                <a:ext uri="{FF2B5EF4-FFF2-40B4-BE49-F238E27FC236}">
                  <a16:creationId xmlns:a16="http://schemas.microsoft.com/office/drawing/2014/main" id="{E7D3176D-9421-498C-8EE5-D0331C7D0087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9541" y="1410758"/>
              <a:ext cx="143347" cy="111927"/>
            </a:xfrm>
            <a:prstGeom prst="rect">
              <a:avLst/>
            </a:prstGeom>
          </p:spPr>
        </p:pic>
        <p:pic>
          <p:nvPicPr>
            <p:cNvPr id="15" name="Picture 14" descr="\documentclass{article}&#10;\usepackage{amsmath}&#10;\pagestyle{empty}&#10;\begin{document}&#10;&#10;11&#10;&#10;\end{document}" title="IguanaTex Bitmap Display">
              <a:extLst>
                <a:ext uri="{FF2B5EF4-FFF2-40B4-BE49-F238E27FC236}">
                  <a16:creationId xmlns:a16="http://schemas.microsoft.com/office/drawing/2014/main" id="{0CB79A6B-D305-F2E6-B1FB-6F7EA40DE08E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526" y="1419935"/>
              <a:ext cx="136474" cy="1080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124E4A-E5E5-E376-4639-0F2E7CD8FAC7}"/>
                </a:ext>
              </a:extLst>
            </p:cNvPr>
            <p:cNvSpPr txBox="1"/>
            <p:nvPr/>
          </p:nvSpPr>
          <p:spPr>
            <a:xfrm>
              <a:off x="3477667" y="2186314"/>
              <a:ext cx="8080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  <a:latin typeface="Amasis MT Pro Medium" panose="02040604050005020304" pitchFamily="18" charset="0"/>
                </a:rPr>
                <a:t>Cu</a:t>
              </a:r>
              <a:endParaRPr lang="en-NL" dirty="0">
                <a:solidFill>
                  <a:schemeClr val="accent2"/>
                </a:solidFill>
                <a:latin typeface="Amasis MT Pro Medium" panose="020406040500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1D92159-83F9-07FD-0464-76F829E0BBFF}"/>
                </a:ext>
              </a:extLst>
            </p:cNvPr>
            <p:cNvSpPr txBox="1"/>
            <p:nvPr/>
          </p:nvSpPr>
          <p:spPr>
            <a:xfrm>
              <a:off x="5055437" y="2425748"/>
              <a:ext cx="8080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masis MT Pro Medium" panose="02040604050005020304" pitchFamily="18" charset="0"/>
                </a:rPr>
                <a:t>Zn</a:t>
              </a:r>
              <a:endParaRPr lang="en-NL" dirty="0">
                <a:latin typeface="Amasis MT Pro Medium" panose="020406040500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EB37F9F-88B1-663A-4CE2-2040AD5A9154}"/>
              </a:ext>
            </a:extLst>
          </p:cNvPr>
          <p:cNvGrpSpPr/>
          <p:nvPr/>
        </p:nvGrpSpPr>
        <p:grpSpPr>
          <a:xfrm>
            <a:off x="3225426" y="1912092"/>
            <a:ext cx="2318304" cy="1484073"/>
            <a:chOff x="1968711" y="1630809"/>
            <a:chExt cx="2959966" cy="189483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9E65900-6865-BABF-02D8-4B3D498392A9}"/>
                </a:ext>
              </a:extLst>
            </p:cNvPr>
            <p:cNvGrpSpPr/>
            <p:nvPr/>
          </p:nvGrpSpPr>
          <p:grpSpPr>
            <a:xfrm>
              <a:off x="4623953" y="1633885"/>
              <a:ext cx="304724" cy="1884176"/>
              <a:chOff x="5753684" y="3505199"/>
              <a:chExt cx="666748" cy="2768323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699BB2E-5867-59C4-20C8-6EDCA9DAAC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4246" y="3505201"/>
                <a:ext cx="0" cy="2752721"/>
              </a:xfrm>
              <a:prstGeom prst="line">
                <a:avLst/>
              </a:prstGeom>
              <a:ln w="28575">
                <a:prstDash val="dash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8C62A29-DE14-DF02-9399-0EB643C58EEC}"/>
                  </a:ext>
                </a:extLst>
              </p:cNvPr>
              <p:cNvSpPr/>
              <p:nvPr/>
            </p:nvSpPr>
            <p:spPr>
              <a:xfrm>
                <a:off x="5753684" y="3505199"/>
                <a:ext cx="666748" cy="276832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89000">
                    <a:srgbClr val="27BFE5">
                      <a:alpha val="50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F109327-2B9D-8FFF-3415-F9058EC3FA18}"/>
                </a:ext>
              </a:extLst>
            </p:cNvPr>
            <p:cNvGrpSpPr/>
            <p:nvPr/>
          </p:nvGrpSpPr>
          <p:grpSpPr>
            <a:xfrm>
              <a:off x="3881686" y="1630809"/>
              <a:ext cx="304724" cy="1890444"/>
              <a:chOff x="5753684" y="3412963"/>
              <a:chExt cx="666748" cy="2844963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EA8CB22B-595B-7F44-5FC9-80C6C8CA0D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4246" y="3505201"/>
                <a:ext cx="0" cy="2752721"/>
              </a:xfrm>
              <a:prstGeom prst="line">
                <a:avLst/>
              </a:prstGeom>
              <a:ln w="28575">
                <a:prstDash val="dash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30E3CD1-74FE-2B47-6D85-6D77823C3A1B}"/>
                  </a:ext>
                </a:extLst>
              </p:cNvPr>
              <p:cNvSpPr/>
              <p:nvPr/>
            </p:nvSpPr>
            <p:spPr>
              <a:xfrm>
                <a:off x="5753684" y="3412963"/>
                <a:ext cx="666748" cy="284496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89000">
                    <a:srgbClr val="27BFE5">
                      <a:alpha val="50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783C44E-7B86-12ED-4DAD-F683B27BBDD0}"/>
                </a:ext>
              </a:extLst>
            </p:cNvPr>
            <p:cNvGrpSpPr/>
            <p:nvPr/>
          </p:nvGrpSpPr>
          <p:grpSpPr>
            <a:xfrm>
              <a:off x="3025564" y="1642060"/>
              <a:ext cx="304724" cy="1876003"/>
              <a:chOff x="5753684" y="3505199"/>
              <a:chExt cx="666748" cy="2752725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CBD9E84D-325A-E54B-8BC2-FDCD7FDAE8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4246" y="3505201"/>
                <a:ext cx="0" cy="2752721"/>
              </a:xfrm>
              <a:prstGeom prst="line">
                <a:avLst/>
              </a:prstGeom>
              <a:ln w="28575">
                <a:prstDash val="dash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92CEED1-8F30-7C88-3A2E-5E727D1F24D7}"/>
                  </a:ext>
                </a:extLst>
              </p:cNvPr>
              <p:cNvSpPr/>
              <p:nvPr/>
            </p:nvSpPr>
            <p:spPr>
              <a:xfrm>
                <a:off x="5753684" y="3505199"/>
                <a:ext cx="666748" cy="2752725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89000">
                    <a:srgbClr val="27BFE5">
                      <a:alpha val="50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F9902B4-87EB-DF3F-134B-D8C9BB5A983B}"/>
                </a:ext>
              </a:extLst>
            </p:cNvPr>
            <p:cNvGrpSpPr/>
            <p:nvPr/>
          </p:nvGrpSpPr>
          <p:grpSpPr>
            <a:xfrm>
              <a:off x="1968711" y="1642060"/>
              <a:ext cx="304724" cy="1883585"/>
              <a:chOff x="5753684" y="3505199"/>
              <a:chExt cx="666748" cy="2752725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48BE0BC-27F4-8C67-044F-1A461245E9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4246" y="3505201"/>
                <a:ext cx="0" cy="2752721"/>
              </a:xfrm>
              <a:prstGeom prst="line">
                <a:avLst/>
              </a:prstGeom>
              <a:ln w="28575">
                <a:prstDash val="dash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C774314-CB97-E96F-1227-72DDD636A662}"/>
                  </a:ext>
                </a:extLst>
              </p:cNvPr>
              <p:cNvSpPr/>
              <p:nvPr/>
            </p:nvSpPr>
            <p:spPr>
              <a:xfrm>
                <a:off x="5753684" y="3505199"/>
                <a:ext cx="666748" cy="2752725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89000">
                    <a:srgbClr val="27BFE5">
                      <a:alpha val="50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dirty="0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DA1EAF8-4A48-8CDF-B821-133DC79E9A2A}"/>
              </a:ext>
            </a:extLst>
          </p:cNvPr>
          <p:cNvGrpSpPr/>
          <p:nvPr/>
        </p:nvGrpSpPr>
        <p:grpSpPr>
          <a:xfrm>
            <a:off x="1212143" y="3390227"/>
            <a:ext cx="5720530" cy="2049214"/>
            <a:chOff x="406443" y="3059089"/>
            <a:chExt cx="7303862" cy="261639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D0AD8B5-2DCA-02F0-CF1F-84F7B8E41A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l="12014" t="6864" r="17668" b="19507"/>
            <a:stretch>
              <a:fillRect/>
            </a:stretch>
          </p:blipFill>
          <p:spPr>
            <a:xfrm>
              <a:off x="406443" y="4097648"/>
              <a:ext cx="1562236" cy="1562236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0DFD0C0-0BA4-1B3B-3B33-CB7D7FA00C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l="6641" t="4861" r="16015" b="14155"/>
            <a:stretch>
              <a:fillRect/>
            </a:stretch>
          </p:blipFill>
          <p:spPr>
            <a:xfrm>
              <a:off x="2321815" y="4113250"/>
              <a:ext cx="1562236" cy="1562236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BDA4F09-852E-CB65-4622-3FD17E4F1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/>
            <a:srcRect l="6941" t="5302" r="15715" b="13714"/>
            <a:stretch>
              <a:fillRect/>
            </a:stretch>
          </p:blipFill>
          <p:spPr>
            <a:xfrm>
              <a:off x="4212090" y="4113250"/>
              <a:ext cx="1562236" cy="1562236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2AC6557-B530-E3A2-5F48-8C3CDC808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/>
            <a:srcRect l="11765" t="7794" r="16156" b="16735"/>
            <a:stretch>
              <a:fillRect/>
            </a:stretch>
          </p:blipFill>
          <p:spPr>
            <a:xfrm>
              <a:off x="6148069" y="4113250"/>
              <a:ext cx="1562236" cy="1562236"/>
            </a:xfrm>
            <a:prstGeom prst="rect">
              <a:avLst/>
            </a:prstGeom>
          </p:spPr>
        </p:pic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C266555-3480-222E-D2E3-85888AFC7C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31142" y="3101403"/>
              <a:ext cx="1753233" cy="980149"/>
            </a:xfrm>
            <a:prstGeom prst="line">
              <a:avLst/>
            </a:prstGeom>
            <a:ln w="28575">
              <a:prstDash val="dash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1586443-6C37-722E-869F-50E755CEB2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21364" y="3101403"/>
              <a:ext cx="481594" cy="969531"/>
            </a:xfrm>
            <a:prstGeom prst="line">
              <a:avLst/>
            </a:prstGeom>
            <a:ln w="28575">
              <a:prstDash val="dash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93D6445-24BF-C8CC-6208-233BEEA58D4D}"/>
                </a:ext>
              </a:extLst>
            </p:cNvPr>
            <p:cNvCxnSpPr>
              <a:cxnSpLocks/>
              <a:endCxn id="30" idx="2"/>
            </p:cNvCxnSpPr>
            <p:nvPr/>
          </p:nvCxnSpPr>
          <p:spPr>
            <a:xfrm flipV="1">
              <a:off x="2372312" y="3059089"/>
              <a:ext cx="1813866" cy="1061352"/>
            </a:xfrm>
            <a:prstGeom prst="line">
              <a:avLst/>
            </a:prstGeom>
            <a:ln w="28575">
              <a:prstDash val="dash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1E5EDE9-DAA0-F536-0B62-D3D873CF8F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323" y="3094582"/>
              <a:ext cx="2860201" cy="978950"/>
            </a:xfrm>
            <a:prstGeom prst="line">
              <a:avLst/>
            </a:prstGeom>
            <a:ln w="28575">
              <a:prstDash val="dash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8963A2E-4684-579C-A5ED-DE293129204B}"/>
              </a:ext>
            </a:extLst>
          </p:cNvPr>
          <p:cNvGrpSpPr/>
          <p:nvPr/>
        </p:nvGrpSpPr>
        <p:grpSpPr>
          <a:xfrm>
            <a:off x="7346769" y="1005493"/>
            <a:ext cx="1636716" cy="5720160"/>
            <a:chOff x="10090242" y="801241"/>
            <a:chExt cx="1720394" cy="6012617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4C4AA0A-5548-9615-647A-861AFB6F5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/>
            <a:srcRect l="9554" t="9561" r="14751" b="11818"/>
            <a:stretch>
              <a:fillRect/>
            </a:stretch>
          </p:blipFill>
          <p:spPr>
            <a:xfrm>
              <a:off x="10124995" y="5265858"/>
              <a:ext cx="1548000" cy="1548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0E2C149-D6F6-A193-D462-9B796F0F64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/>
            <a:srcRect l="8306" t="5961" r="14281" b="13633"/>
            <a:stretch>
              <a:fillRect/>
            </a:stretch>
          </p:blipFill>
          <p:spPr>
            <a:xfrm>
              <a:off x="10124995" y="3221361"/>
              <a:ext cx="1548000" cy="154800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3FF5695-C00E-B45E-25D6-A40F2B823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/>
            <a:srcRect l="7773" t="6391" r="14702" b="13438"/>
            <a:stretch>
              <a:fillRect/>
            </a:stretch>
          </p:blipFill>
          <p:spPr>
            <a:xfrm>
              <a:off x="10090242" y="1214152"/>
              <a:ext cx="1548001" cy="154800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5556C4B-A486-5287-1411-06DF4A3A891B}"/>
                </a:ext>
              </a:extLst>
            </p:cNvPr>
            <p:cNvSpPr txBox="1"/>
            <p:nvPr/>
          </p:nvSpPr>
          <p:spPr>
            <a:xfrm>
              <a:off x="10571971" y="801241"/>
              <a:ext cx="7104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masis MT Pro Medium" panose="02040604050005020304" pitchFamily="18" charset="0"/>
                </a:rPr>
                <a:t>Zn</a:t>
              </a:r>
              <a:endParaRPr lang="en-NL" sz="2400" dirty="0">
                <a:latin typeface="Amasis MT Pro Medium" panose="020406040500050203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BF2BCFB-231B-9161-9993-B691A933D51E}"/>
                </a:ext>
              </a:extLst>
            </p:cNvPr>
            <p:cNvSpPr txBox="1"/>
            <p:nvPr/>
          </p:nvSpPr>
          <p:spPr>
            <a:xfrm>
              <a:off x="10575971" y="2811612"/>
              <a:ext cx="1234665" cy="589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  <a:latin typeface="Amasis MT Pro Medium" panose="02040604050005020304" pitchFamily="18" charset="0"/>
                </a:rPr>
                <a:t>Cu</a:t>
              </a:r>
              <a:endParaRPr lang="en-NL" sz="2400" dirty="0">
                <a:solidFill>
                  <a:schemeClr val="accent2"/>
                </a:solidFill>
                <a:latin typeface="Amasis MT Pro Medium" panose="02040604050005020304" pitchFamily="18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7ACDC1B-37EA-BEA0-B051-303573EC8D9E}"/>
                </a:ext>
              </a:extLst>
            </p:cNvPr>
            <p:cNvSpPr txBox="1"/>
            <p:nvPr/>
          </p:nvSpPr>
          <p:spPr>
            <a:xfrm>
              <a:off x="10636059" y="4818820"/>
              <a:ext cx="903173" cy="589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2">
                      <a:lumMod val="75000"/>
                    </a:schemeClr>
                  </a:solidFill>
                  <a:latin typeface="Amasis MT Pro Medium" panose="02040604050005020304" pitchFamily="18" charset="0"/>
                </a:rPr>
                <a:t>Ni</a:t>
              </a:r>
              <a:endParaRPr lang="en-NL" sz="2400" dirty="0">
                <a:solidFill>
                  <a:schemeClr val="bg2">
                    <a:lumMod val="75000"/>
                  </a:schemeClr>
                </a:solidFill>
                <a:latin typeface="Amasis MT Pro Medium" panose="02040604050005020304" pitchFamily="18" charset="0"/>
              </a:endParaRPr>
            </a:p>
          </p:txBody>
        </p:sp>
      </p:grpSp>
      <p:pic>
        <p:nvPicPr>
          <p:cNvPr id="51" name="Picture 2">
            <a:extLst>
              <a:ext uri="{FF2B5EF4-FFF2-40B4-BE49-F238E27FC236}">
                <a16:creationId xmlns:a16="http://schemas.microsoft.com/office/drawing/2014/main" id="{79937AF1-3D3E-3DF4-9651-D6DE168498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33" t="52070" r="26416" b="35847"/>
          <a:stretch>
            <a:fillRect/>
          </a:stretch>
        </p:blipFill>
        <p:spPr bwMode="auto">
          <a:xfrm rot="5400000">
            <a:off x="117720" y="1960097"/>
            <a:ext cx="1324188" cy="132419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0791E89C-D2CB-CE42-60EA-3DEE4657878B}"/>
              </a:ext>
            </a:extLst>
          </p:cNvPr>
          <p:cNvGrpSpPr/>
          <p:nvPr/>
        </p:nvGrpSpPr>
        <p:grpSpPr>
          <a:xfrm>
            <a:off x="1531295" y="5532935"/>
            <a:ext cx="4915172" cy="912729"/>
            <a:chOff x="984427" y="5755484"/>
            <a:chExt cx="6275597" cy="1165355"/>
          </a:xfrm>
        </p:grpSpPr>
        <p:sp>
          <p:nvSpPr>
            <p:cNvPr id="53" name="Left Brace 52">
              <a:extLst>
                <a:ext uri="{FF2B5EF4-FFF2-40B4-BE49-F238E27FC236}">
                  <a16:creationId xmlns:a16="http://schemas.microsoft.com/office/drawing/2014/main" id="{3E6F1A7A-AEBC-A74D-C6F8-4C11F4ACB867}"/>
                </a:ext>
              </a:extLst>
            </p:cNvPr>
            <p:cNvSpPr/>
            <p:nvPr/>
          </p:nvSpPr>
          <p:spPr>
            <a:xfrm rot="16200000">
              <a:off x="6082953" y="5081572"/>
              <a:ext cx="485979" cy="1868163"/>
            </a:xfrm>
            <a:prstGeom prst="leftBrace">
              <a:avLst>
                <a:gd name="adj1" fmla="val 29893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4" name="Left Brace 53">
              <a:extLst>
                <a:ext uri="{FF2B5EF4-FFF2-40B4-BE49-F238E27FC236}">
                  <a16:creationId xmlns:a16="http://schemas.microsoft.com/office/drawing/2014/main" id="{532F7BF8-A2AA-5836-C20E-D8D310B344EF}"/>
                </a:ext>
              </a:extLst>
            </p:cNvPr>
            <p:cNvSpPr/>
            <p:nvPr/>
          </p:nvSpPr>
          <p:spPr>
            <a:xfrm rot="16200000">
              <a:off x="3898413" y="5095594"/>
              <a:ext cx="485979" cy="1868163"/>
            </a:xfrm>
            <a:prstGeom prst="leftBrace">
              <a:avLst>
                <a:gd name="adj1" fmla="val 29893"/>
                <a:gd name="adj2" fmla="val 50000"/>
              </a:avLst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L">
                <a:solidFill>
                  <a:schemeClr val="accent2"/>
                </a:solidFill>
              </a:endParaRPr>
            </a:p>
          </p:txBody>
        </p:sp>
        <p:sp>
          <p:nvSpPr>
            <p:cNvPr id="55" name="Left Brace 54">
              <a:extLst>
                <a:ext uri="{FF2B5EF4-FFF2-40B4-BE49-F238E27FC236}">
                  <a16:creationId xmlns:a16="http://schemas.microsoft.com/office/drawing/2014/main" id="{DD1BB9DB-5340-6274-040F-AE4BDEADC97A}"/>
                </a:ext>
              </a:extLst>
            </p:cNvPr>
            <p:cNvSpPr/>
            <p:nvPr/>
          </p:nvSpPr>
          <p:spPr>
            <a:xfrm rot="16200000">
              <a:off x="1675519" y="5064392"/>
              <a:ext cx="485979" cy="1868163"/>
            </a:xfrm>
            <a:prstGeom prst="leftBrace">
              <a:avLst>
                <a:gd name="adj1" fmla="val 29893"/>
                <a:gd name="adj2" fmla="val 50000"/>
              </a:avLst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BB47BD5-4B4D-DA0D-EBF0-7D49C080A61F}"/>
                </a:ext>
              </a:extLst>
            </p:cNvPr>
            <p:cNvSpPr txBox="1"/>
            <p:nvPr/>
          </p:nvSpPr>
          <p:spPr>
            <a:xfrm>
              <a:off x="3608219" y="6289065"/>
              <a:ext cx="1232364" cy="589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  <a:latin typeface="Amasis MT Pro Medium" panose="02040604050005020304" pitchFamily="18" charset="0"/>
                </a:rPr>
                <a:t>Cu</a:t>
              </a:r>
              <a:endParaRPr lang="en-NL" sz="2400" dirty="0">
                <a:solidFill>
                  <a:schemeClr val="accent2"/>
                </a:solidFill>
                <a:latin typeface="Amasis MT Pro Medium" panose="02040604050005020304" pitchFamily="18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904EC8E-4A90-FE02-B089-FB3E94ECE757}"/>
                </a:ext>
              </a:extLst>
            </p:cNvPr>
            <p:cNvSpPr txBox="1"/>
            <p:nvPr/>
          </p:nvSpPr>
          <p:spPr>
            <a:xfrm>
              <a:off x="5821702" y="6331394"/>
              <a:ext cx="1232364" cy="589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masis MT Pro Medium" panose="02040604050005020304" pitchFamily="18" charset="0"/>
                </a:rPr>
                <a:t>Zn</a:t>
              </a:r>
              <a:endParaRPr lang="en-NL" sz="2400" dirty="0">
                <a:latin typeface="Amasis MT Pro Medium" panose="02040604050005020304" pitchFamily="18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407DF93-B2EA-A4AA-8B44-223F8A681341}"/>
                </a:ext>
              </a:extLst>
            </p:cNvPr>
            <p:cNvSpPr txBox="1"/>
            <p:nvPr/>
          </p:nvSpPr>
          <p:spPr>
            <a:xfrm>
              <a:off x="1572359" y="6269944"/>
              <a:ext cx="792638" cy="589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2">
                      <a:lumMod val="75000"/>
                    </a:schemeClr>
                  </a:solidFill>
                  <a:latin typeface="Amasis MT Pro Medium" panose="02040604050005020304" pitchFamily="18" charset="0"/>
                </a:rPr>
                <a:t>Ni</a:t>
              </a:r>
              <a:endParaRPr lang="en-NL" sz="2400" dirty="0">
                <a:solidFill>
                  <a:schemeClr val="bg2">
                    <a:lumMod val="75000"/>
                  </a:schemeClr>
                </a:solidFill>
                <a:latin typeface="Amasis MT Pro Medium" panose="020406040500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B9902F4-7444-6D95-BAC3-5202F9D3A3BF}"/>
              </a:ext>
            </a:extLst>
          </p:cNvPr>
          <p:cNvSpPr txBox="1"/>
          <p:nvPr/>
        </p:nvSpPr>
        <p:spPr>
          <a:xfrm>
            <a:off x="0" y="6486100"/>
            <a:ext cx="37021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75"/>
              </a:spcBef>
            </a:pPr>
            <a:r>
              <a:rPr lang="en-US" sz="1400" dirty="0">
                <a:latin typeface="Amasis MT Pro Light" panose="02040304050005020304" pitchFamily="18" charset="0"/>
                <a:ea typeface="ＭＳ Ｐゴシック" charset="0"/>
                <a:cs typeface="ＭＳ Ｐゴシック" charset="0"/>
                <a:sym typeface="Verdana Bold" charset="0"/>
              </a:rPr>
              <a:t>Images taken with TimePix3 detector</a:t>
            </a:r>
          </a:p>
        </p:txBody>
      </p:sp>
    </p:spTree>
    <p:extLst>
      <p:ext uri="{BB962C8B-B14F-4D97-AF65-F5344CB8AC3E}">
        <p14:creationId xmlns:p14="http://schemas.microsoft.com/office/powerpoint/2010/main" val="144991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3A0F7-A926-D7B3-80E3-ECC1F83BA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C1CB207-9B90-BCCE-83F9-68E3F60780A5}"/>
              </a:ext>
            </a:extLst>
          </p:cNvPr>
          <p:cNvGrpSpPr/>
          <p:nvPr/>
        </p:nvGrpSpPr>
        <p:grpSpPr>
          <a:xfrm>
            <a:off x="-15240" y="-17838"/>
            <a:ext cx="9159240" cy="1010458"/>
            <a:chOff x="-15240" y="217137"/>
            <a:chExt cx="9159240" cy="103412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3470801-EF9F-F989-B844-CEB0E4E53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4" t="36560" r="17290" b="53576"/>
            <a:stretch/>
          </p:blipFill>
          <p:spPr>
            <a:xfrm>
              <a:off x="-15240" y="217144"/>
              <a:ext cx="9159240" cy="1034116"/>
            </a:xfrm>
            <a:prstGeom prst="rect">
              <a:avLst/>
            </a:prstGeom>
          </p:spPr>
        </p:pic>
        <p:sp>
          <p:nvSpPr>
            <p:cNvPr id="6" name="Titel 9">
              <a:extLst>
                <a:ext uri="{FF2B5EF4-FFF2-40B4-BE49-F238E27FC236}">
                  <a16:creationId xmlns:a16="http://schemas.microsoft.com/office/drawing/2014/main" id="{D4A49090-C349-308E-C37A-F6EA2C8D0922}"/>
                </a:ext>
              </a:extLst>
            </p:cNvPr>
            <p:cNvSpPr txBox="1">
              <a:spLocks/>
            </p:cNvSpPr>
            <p:nvPr/>
          </p:nvSpPr>
          <p:spPr>
            <a:xfrm>
              <a:off x="2930" y="217137"/>
              <a:ext cx="9141069" cy="1034122"/>
            </a:xfrm>
            <a:prstGeom prst="rect">
              <a:avLst/>
            </a:prstGeom>
            <a:solidFill>
              <a:schemeClr val="accent6">
                <a:lumMod val="50000"/>
                <a:alpha val="70000"/>
              </a:schemeClr>
            </a:solidFill>
          </p:spPr>
          <p:txBody>
            <a:bodyPr vert="horz" lIns="456300" tIns="0" rIns="45630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300" dirty="0"/>
                <a:t>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516B1FF-3405-1DE7-AA12-65015467328D}"/>
              </a:ext>
            </a:extLst>
          </p:cNvPr>
          <p:cNvSpPr txBox="1"/>
          <p:nvPr/>
        </p:nvSpPr>
        <p:spPr>
          <a:xfrm>
            <a:off x="797466" y="127479"/>
            <a:ext cx="762209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dirty="0">
                <a:solidFill>
                  <a:schemeClr val="bg1"/>
                </a:solidFill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Concluding remarks</a:t>
            </a:r>
            <a:endParaRPr lang="en-NL" sz="3900" dirty="0">
              <a:solidFill>
                <a:schemeClr val="bg1"/>
              </a:solidFill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255129-4064-6AD9-248E-40B115961F21}"/>
              </a:ext>
            </a:extLst>
          </p:cNvPr>
          <p:cNvSpPr txBox="1"/>
          <p:nvPr/>
        </p:nvSpPr>
        <p:spPr>
          <a:xfrm>
            <a:off x="144631" y="2136346"/>
            <a:ext cx="4419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Compact </a:t>
            </a:r>
            <a:r>
              <a:rPr lang="en-US" sz="2800" b="1" dirty="0">
                <a:latin typeface="Amasis MT Pro Light" panose="02040304050005020304" pitchFamily="18" charset="0"/>
                <a:ea typeface="Kigelia Light" panose="020B0502040204020203" pitchFamily="34" charset="0"/>
                <a:cs typeface="Segoe UI Semilight" panose="020B0402040204020203" pitchFamily="34" charset="0"/>
              </a:rPr>
              <a:t>tunable</a:t>
            </a:r>
            <a:r>
              <a:rPr lang="en-US" sz="2800" dirty="0"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 x-ray source based on a </a:t>
            </a:r>
            <a:r>
              <a:rPr lang="en-US" sz="2800" b="1" dirty="0">
                <a:latin typeface="Amasis MT Pro Light" panose="02040304050005020304" pitchFamily="18" charset="0"/>
                <a:ea typeface="Kigelia Light" panose="020B0502040204020203" pitchFamily="34" charset="0"/>
                <a:cs typeface="Segoe UI Semilight" panose="020B0402040204020203" pitchFamily="34" charset="0"/>
              </a:rPr>
              <a:t>X-band LINAC</a:t>
            </a:r>
            <a:endParaRPr lang="en-US" sz="2800" dirty="0"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  <a:p>
            <a:endParaRPr lang="en-US" sz="2800" dirty="0"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  <a:p>
            <a:endParaRPr lang="en-US" sz="2800" dirty="0"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  <a:p>
            <a:endParaRPr lang="en-US" sz="2800" dirty="0"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2" name="AutoShape 2" descr="Imagen de ">
            <a:extLst>
              <a:ext uri="{FF2B5EF4-FFF2-40B4-BE49-F238E27FC236}">
                <a16:creationId xmlns:a16="http://schemas.microsoft.com/office/drawing/2014/main" id="{E84C40AA-EE59-BB75-D868-B1F96CC48C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pic>
        <p:nvPicPr>
          <p:cNvPr id="21" name="Picture 20" descr="A cartoon hand giving a thumbs up&#10;&#10;AI-generated content may be incorrect.">
            <a:extLst>
              <a:ext uri="{FF2B5EF4-FFF2-40B4-BE49-F238E27FC236}">
                <a16:creationId xmlns:a16="http://schemas.microsoft.com/office/drawing/2014/main" id="{0AD91E93-3695-7A84-C074-FB8DBBE6C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06" y="4468116"/>
            <a:ext cx="628193" cy="62819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5CF9F13-007C-0839-C00A-6703F8AC3669}"/>
              </a:ext>
            </a:extLst>
          </p:cNvPr>
          <p:cNvSpPr txBox="1"/>
          <p:nvPr/>
        </p:nvSpPr>
        <p:spPr>
          <a:xfrm>
            <a:off x="797466" y="1404020"/>
            <a:ext cx="2423232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25" b="1" dirty="0"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Conclusion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371D69-AE4F-41BE-4D99-967185A8DB2F}"/>
              </a:ext>
            </a:extLst>
          </p:cNvPr>
          <p:cNvSpPr txBox="1"/>
          <p:nvPr/>
        </p:nvSpPr>
        <p:spPr>
          <a:xfrm>
            <a:off x="5691233" y="1417774"/>
            <a:ext cx="2423232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25" b="1" dirty="0"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Future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BC18223-21A7-D3EC-14F0-30DBAA6A6E42}"/>
              </a:ext>
            </a:extLst>
          </p:cNvPr>
          <p:cNvSpPr txBox="1"/>
          <p:nvPr/>
        </p:nvSpPr>
        <p:spPr>
          <a:xfrm>
            <a:off x="4676775" y="2111972"/>
            <a:ext cx="495277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Demonstration experiments for medical applications </a:t>
            </a:r>
          </a:p>
          <a:p>
            <a:r>
              <a:rPr lang="en-US" sz="2800" dirty="0"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(and many other)</a:t>
            </a:r>
          </a:p>
          <a:p>
            <a:r>
              <a:rPr lang="en-US" sz="2800" dirty="0"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	</a:t>
            </a:r>
          </a:p>
          <a:p>
            <a:endParaRPr lang="en-US" sz="2800" dirty="0"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  <a:p>
            <a:endParaRPr lang="en-US" sz="2800" dirty="0"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  <a:p>
            <a:endParaRPr lang="en-US" sz="2800" dirty="0"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  <a:p>
            <a:r>
              <a:rPr lang="en-US" sz="2800" dirty="0"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Competitive with state-of-art </a:t>
            </a:r>
          </a:p>
          <a:p>
            <a:r>
              <a:rPr lang="en-US" sz="2800" dirty="0"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x-ray tubes</a:t>
            </a:r>
          </a:p>
          <a:p>
            <a:r>
              <a:rPr lang="en-US" sz="2800" dirty="0"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	</a:t>
            </a:r>
            <a:r>
              <a:rPr lang="en-US" sz="2400" dirty="0"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with </a:t>
            </a:r>
            <a:r>
              <a:rPr lang="en-US" sz="2400" b="1" u="sng" dirty="0"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continuous energy tunability</a:t>
            </a:r>
            <a:endParaRPr lang="en-US" sz="2800" b="1" u="sng" dirty="0"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  <a:p>
            <a:endParaRPr lang="en-US" sz="2800" dirty="0"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  <a:p>
            <a:endParaRPr lang="en-US" sz="2800" dirty="0"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  <a:p>
            <a:endParaRPr lang="en-US" sz="2800" dirty="0"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0216A1-23B2-27A5-F7F9-32CD846FF8D6}"/>
              </a:ext>
            </a:extLst>
          </p:cNvPr>
          <p:cNvSpPr txBox="1"/>
          <p:nvPr/>
        </p:nvSpPr>
        <p:spPr>
          <a:xfrm>
            <a:off x="144631" y="4618269"/>
            <a:ext cx="4846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Works as advertised</a:t>
            </a: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DA73C695-21BA-CACD-B3CC-191CC7DDA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1896-7BB5-4A00-B991-B0F93D059171}" type="slidenum">
              <a:rPr lang="en-NL" smtClean="0"/>
              <a:t>21</a:t>
            </a:fld>
            <a:endParaRPr lang="en-N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2145FE1-8B15-2504-323E-B2793ECC0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351" y="3774584"/>
            <a:ext cx="2057400" cy="69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Gent style guide">
            <a:extLst>
              <a:ext uri="{FF2B5EF4-FFF2-40B4-BE49-F238E27FC236}">
                <a16:creationId xmlns:a16="http://schemas.microsoft.com/office/drawing/2014/main" id="{094988F2-E668-6C31-8DE6-95B9300B19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7" t="16069" r="11177" b="16069"/>
          <a:stretch>
            <a:fillRect/>
          </a:stretch>
        </p:blipFill>
        <p:spPr bwMode="auto">
          <a:xfrm>
            <a:off x="7390150" y="3630415"/>
            <a:ext cx="1412876" cy="98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0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19D7F-20EA-B870-537E-5D9E399F2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56B3619D-ABA7-0AE4-8D54-2C4566639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8" b="568"/>
          <a:stretch/>
        </p:blipFill>
        <p:spPr>
          <a:xfrm>
            <a:off x="3276" y="967836"/>
            <a:ext cx="4605234" cy="5915136"/>
          </a:xfrm>
          <a:prstGeom prst="rect">
            <a:avLst/>
          </a:prstGeom>
          <a:ln w="38100"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60E8CA9-36B1-E04B-AD0A-063D884C5BBD}"/>
              </a:ext>
            </a:extLst>
          </p:cNvPr>
          <p:cNvGrpSpPr/>
          <p:nvPr/>
        </p:nvGrpSpPr>
        <p:grpSpPr>
          <a:xfrm>
            <a:off x="-15240" y="-17838"/>
            <a:ext cx="9159240" cy="1010458"/>
            <a:chOff x="-15240" y="217137"/>
            <a:chExt cx="9159240" cy="103412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7047E3B-0758-1178-0986-D38E45AF07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4" t="36560" r="17290" b="53576"/>
            <a:stretch/>
          </p:blipFill>
          <p:spPr>
            <a:xfrm>
              <a:off x="-15240" y="217144"/>
              <a:ext cx="9159240" cy="1034116"/>
            </a:xfrm>
            <a:prstGeom prst="rect">
              <a:avLst/>
            </a:prstGeom>
          </p:spPr>
        </p:pic>
        <p:sp>
          <p:nvSpPr>
            <p:cNvPr id="6" name="Titel 9">
              <a:extLst>
                <a:ext uri="{FF2B5EF4-FFF2-40B4-BE49-F238E27FC236}">
                  <a16:creationId xmlns:a16="http://schemas.microsoft.com/office/drawing/2014/main" id="{513DAA54-D402-6F17-E836-8E2A9615A98D}"/>
                </a:ext>
              </a:extLst>
            </p:cNvPr>
            <p:cNvSpPr txBox="1">
              <a:spLocks/>
            </p:cNvSpPr>
            <p:nvPr/>
          </p:nvSpPr>
          <p:spPr>
            <a:xfrm>
              <a:off x="2930" y="217137"/>
              <a:ext cx="9141069" cy="1034122"/>
            </a:xfrm>
            <a:prstGeom prst="rect">
              <a:avLst/>
            </a:prstGeom>
            <a:solidFill>
              <a:schemeClr val="accent6">
                <a:lumMod val="50000"/>
                <a:alpha val="70000"/>
              </a:schemeClr>
            </a:solidFill>
          </p:spPr>
          <p:txBody>
            <a:bodyPr vert="horz" lIns="456300" tIns="0" rIns="45630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300" dirty="0"/>
                <a:t>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2F49E83-023C-A83C-0C18-B8D70D90458F}"/>
              </a:ext>
            </a:extLst>
          </p:cNvPr>
          <p:cNvSpPr txBox="1"/>
          <p:nvPr/>
        </p:nvSpPr>
        <p:spPr>
          <a:xfrm>
            <a:off x="797466" y="127479"/>
            <a:ext cx="762209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dirty="0">
                <a:solidFill>
                  <a:schemeClr val="bg1"/>
                </a:solidFill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Thank you for your attention!</a:t>
            </a:r>
            <a:endParaRPr lang="en-NL" sz="3900" dirty="0">
              <a:solidFill>
                <a:schemeClr val="bg1"/>
              </a:solidFill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CC42C5D-585A-DA11-F754-21AE1E8C00BE}"/>
              </a:ext>
            </a:extLst>
          </p:cNvPr>
          <p:cNvSpPr/>
          <p:nvPr/>
        </p:nvSpPr>
        <p:spPr>
          <a:xfrm flipH="1" flipV="1">
            <a:off x="2552176" y="3880580"/>
            <a:ext cx="4734779" cy="2424313"/>
          </a:xfrm>
          <a:custGeom>
            <a:avLst/>
            <a:gdLst>
              <a:gd name="connsiteX0" fmla="*/ 1270000 w 2692400"/>
              <a:gd name="connsiteY0" fmla="*/ 0 h 2552700"/>
              <a:gd name="connsiteX1" fmla="*/ 1270000 w 2692400"/>
              <a:gd name="connsiteY1" fmla="*/ 1244600 h 2552700"/>
              <a:gd name="connsiteX2" fmla="*/ 0 w 2692400"/>
              <a:gd name="connsiteY2" fmla="*/ 1244600 h 2552700"/>
              <a:gd name="connsiteX3" fmla="*/ 0 w 2692400"/>
              <a:gd name="connsiteY3" fmla="*/ 2540000 h 2552700"/>
              <a:gd name="connsiteX4" fmla="*/ 2692400 w 2692400"/>
              <a:gd name="connsiteY4" fmla="*/ 2552700 h 2552700"/>
              <a:gd name="connsiteX5" fmla="*/ 2641600 w 2692400"/>
              <a:gd name="connsiteY5" fmla="*/ 12700 h 2552700"/>
              <a:gd name="connsiteX6" fmla="*/ 1270000 w 2692400"/>
              <a:gd name="connsiteY6" fmla="*/ 0 h 2552700"/>
              <a:gd name="connsiteX0" fmla="*/ 1270000 w 2692400"/>
              <a:gd name="connsiteY0" fmla="*/ 0 h 2552700"/>
              <a:gd name="connsiteX1" fmla="*/ 1270000 w 2692400"/>
              <a:gd name="connsiteY1" fmla="*/ 1244600 h 2552700"/>
              <a:gd name="connsiteX2" fmla="*/ 0 w 2692400"/>
              <a:gd name="connsiteY2" fmla="*/ 1244600 h 2552700"/>
              <a:gd name="connsiteX3" fmla="*/ 0 w 2692400"/>
              <a:gd name="connsiteY3" fmla="*/ 2540000 h 2552700"/>
              <a:gd name="connsiteX4" fmla="*/ 2692400 w 2692400"/>
              <a:gd name="connsiteY4" fmla="*/ 2552700 h 2552700"/>
              <a:gd name="connsiteX5" fmla="*/ 2692400 w 2692400"/>
              <a:gd name="connsiteY5" fmla="*/ 0 h 2552700"/>
              <a:gd name="connsiteX6" fmla="*/ 1270000 w 2692400"/>
              <a:gd name="connsiteY6" fmla="*/ 0 h 2552700"/>
              <a:gd name="connsiteX0" fmla="*/ 1270000 w 2692400"/>
              <a:gd name="connsiteY0" fmla="*/ 0 h 2552700"/>
              <a:gd name="connsiteX1" fmla="*/ 1581162 w 2692400"/>
              <a:gd name="connsiteY1" fmla="*/ 1254768 h 2552700"/>
              <a:gd name="connsiteX2" fmla="*/ 0 w 2692400"/>
              <a:gd name="connsiteY2" fmla="*/ 1244600 h 2552700"/>
              <a:gd name="connsiteX3" fmla="*/ 0 w 2692400"/>
              <a:gd name="connsiteY3" fmla="*/ 2540000 h 2552700"/>
              <a:gd name="connsiteX4" fmla="*/ 2692400 w 2692400"/>
              <a:gd name="connsiteY4" fmla="*/ 2552700 h 2552700"/>
              <a:gd name="connsiteX5" fmla="*/ 2692400 w 2692400"/>
              <a:gd name="connsiteY5" fmla="*/ 0 h 2552700"/>
              <a:gd name="connsiteX6" fmla="*/ 1270000 w 2692400"/>
              <a:gd name="connsiteY6" fmla="*/ 0 h 2552700"/>
              <a:gd name="connsiteX0" fmla="*/ 1564785 w 2692400"/>
              <a:gd name="connsiteY0" fmla="*/ 0 h 2593370"/>
              <a:gd name="connsiteX1" fmla="*/ 1581162 w 2692400"/>
              <a:gd name="connsiteY1" fmla="*/ 1295438 h 2593370"/>
              <a:gd name="connsiteX2" fmla="*/ 0 w 2692400"/>
              <a:gd name="connsiteY2" fmla="*/ 1285270 h 2593370"/>
              <a:gd name="connsiteX3" fmla="*/ 0 w 2692400"/>
              <a:gd name="connsiteY3" fmla="*/ 2580670 h 2593370"/>
              <a:gd name="connsiteX4" fmla="*/ 2692400 w 2692400"/>
              <a:gd name="connsiteY4" fmla="*/ 2593370 h 2593370"/>
              <a:gd name="connsiteX5" fmla="*/ 2692400 w 2692400"/>
              <a:gd name="connsiteY5" fmla="*/ 40670 h 2593370"/>
              <a:gd name="connsiteX6" fmla="*/ 1564785 w 2692400"/>
              <a:gd name="connsiteY6" fmla="*/ 0 h 2593370"/>
              <a:gd name="connsiteX0" fmla="*/ 1564785 w 2692400"/>
              <a:gd name="connsiteY0" fmla="*/ 0 h 2593370"/>
              <a:gd name="connsiteX1" fmla="*/ 1553867 w 2692400"/>
              <a:gd name="connsiteY1" fmla="*/ 1295438 h 2593370"/>
              <a:gd name="connsiteX2" fmla="*/ 0 w 2692400"/>
              <a:gd name="connsiteY2" fmla="*/ 1285270 h 2593370"/>
              <a:gd name="connsiteX3" fmla="*/ 0 w 2692400"/>
              <a:gd name="connsiteY3" fmla="*/ 2580670 h 2593370"/>
              <a:gd name="connsiteX4" fmla="*/ 2692400 w 2692400"/>
              <a:gd name="connsiteY4" fmla="*/ 2593370 h 2593370"/>
              <a:gd name="connsiteX5" fmla="*/ 2692400 w 2692400"/>
              <a:gd name="connsiteY5" fmla="*/ 40670 h 2593370"/>
              <a:gd name="connsiteX6" fmla="*/ 1564785 w 2692400"/>
              <a:gd name="connsiteY6" fmla="*/ 0 h 2593370"/>
              <a:gd name="connsiteX0" fmla="*/ 1564785 w 2692400"/>
              <a:gd name="connsiteY0" fmla="*/ 10167 h 2603537"/>
              <a:gd name="connsiteX1" fmla="*/ 1553867 w 2692400"/>
              <a:gd name="connsiteY1" fmla="*/ 1305605 h 2603537"/>
              <a:gd name="connsiteX2" fmla="*/ 0 w 2692400"/>
              <a:gd name="connsiteY2" fmla="*/ 1295437 h 2603537"/>
              <a:gd name="connsiteX3" fmla="*/ 0 w 2692400"/>
              <a:gd name="connsiteY3" fmla="*/ 2590837 h 2603537"/>
              <a:gd name="connsiteX4" fmla="*/ 2692400 w 2692400"/>
              <a:gd name="connsiteY4" fmla="*/ 2603537 h 2603537"/>
              <a:gd name="connsiteX5" fmla="*/ 2572302 w 2692400"/>
              <a:gd name="connsiteY5" fmla="*/ 0 h 2603537"/>
              <a:gd name="connsiteX6" fmla="*/ 1564785 w 2692400"/>
              <a:gd name="connsiteY6" fmla="*/ 10167 h 2603537"/>
              <a:gd name="connsiteX0" fmla="*/ 1564785 w 2572302"/>
              <a:gd name="connsiteY0" fmla="*/ 10167 h 2603537"/>
              <a:gd name="connsiteX1" fmla="*/ 1553867 w 2572302"/>
              <a:gd name="connsiteY1" fmla="*/ 1305605 h 2603537"/>
              <a:gd name="connsiteX2" fmla="*/ 0 w 2572302"/>
              <a:gd name="connsiteY2" fmla="*/ 1295437 h 2603537"/>
              <a:gd name="connsiteX3" fmla="*/ 0 w 2572302"/>
              <a:gd name="connsiteY3" fmla="*/ 2590837 h 2603537"/>
              <a:gd name="connsiteX4" fmla="*/ 2545008 w 2572302"/>
              <a:gd name="connsiteY4" fmla="*/ 2603537 h 2603537"/>
              <a:gd name="connsiteX5" fmla="*/ 2572302 w 2572302"/>
              <a:gd name="connsiteY5" fmla="*/ 0 h 2603537"/>
              <a:gd name="connsiteX6" fmla="*/ 1564785 w 2572302"/>
              <a:gd name="connsiteY6" fmla="*/ 10167 h 2603537"/>
              <a:gd name="connsiteX0" fmla="*/ 1564785 w 2545008"/>
              <a:gd name="connsiteY0" fmla="*/ 10167 h 2603537"/>
              <a:gd name="connsiteX1" fmla="*/ 1553867 w 2545008"/>
              <a:gd name="connsiteY1" fmla="*/ 1305605 h 2603537"/>
              <a:gd name="connsiteX2" fmla="*/ 0 w 2545008"/>
              <a:gd name="connsiteY2" fmla="*/ 1295437 h 2603537"/>
              <a:gd name="connsiteX3" fmla="*/ 0 w 2545008"/>
              <a:gd name="connsiteY3" fmla="*/ 2590837 h 2603537"/>
              <a:gd name="connsiteX4" fmla="*/ 2545008 w 2545008"/>
              <a:gd name="connsiteY4" fmla="*/ 2603537 h 2603537"/>
              <a:gd name="connsiteX5" fmla="*/ 2534089 w 2545008"/>
              <a:gd name="connsiteY5" fmla="*/ 0 h 2603537"/>
              <a:gd name="connsiteX6" fmla="*/ 1564785 w 2545008"/>
              <a:gd name="connsiteY6" fmla="*/ 10167 h 2603537"/>
              <a:gd name="connsiteX0" fmla="*/ 1564785 w 2534573"/>
              <a:gd name="connsiteY0" fmla="*/ 10167 h 2603537"/>
              <a:gd name="connsiteX1" fmla="*/ 1553867 w 2534573"/>
              <a:gd name="connsiteY1" fmla="*/ 1305605 h 2603537"/>
              <a:gd name="connsiteX2" fmla="*/ 0 w 2534573"/>
              <a:gd name="connsiteY2" fmla="*/ 1295437 h 2603537"/>
              <a:gd name="connsiteX3" fmla="*/ 0 w 2534573"/>
              <a:gd name="connsiteY3" fmla="*/ 2590837 h 2603537"/>
              <a:gd name="connsiteX4" fmla="*/ 2523172 w 2534573"/>
              <a:gd name="connsiteY4" fmla="*/ 2603537 h 2603537"/>
              <a:gd name="connsiteX5" fmla="*/ 2534089 w 2534573"/>
              <a:gd name="connsiteY5" fmla="*/ 0 h 2603537"/>
              <a:gd name="connsiteX6" fmla="*/ 1564785 w 2534573"/>
              <a:gd name="connsiteY6" fmla="*/ 10167 h 260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34573" h="2603537">
                <a:moveTo>
                  <a:pt x="1564785" y="10167"/>
                </a:moveTo>
                <a:cubicBezTo>
                  <a:pt x="1561146" y="441980"/>
                  <a:pt x="1557506" y="873792"/>
                  <a:pt x="1553867" y="1305605"/>
                </a:cubicBezTo>
                <a:lnTo>
                  <a:pt x="0" y="1295437"/>
                </a:lnTo>
                <a:lnTo>
                  <a:pt x="0" y="2590837"/>
                </a:lnTo>
                <a:lnTo>
                  <a:pt x="2523172" y="2603537"/>
                </a:lnTo>
                <a:cubicBezTo>
                  <a:pt x="2519532" y="1735691"/>
                  <a:pt x="2537729" y="867846"/>
                  <a:pt x="2534089" y="0"/>
                </a:cubicBezTo>
                <a:lnTo>
                  <a:pt x="1564785" y="10167"/>
                </a:lnTo>
                <a:close/>
              </a:path>
            </a:pathLst>
          </a:custGeom>
          <a:solidFill>
            <a:srgbClr val="FFFFFF">
              <a:alpha val="58824"/>
            </a:srgbClr>
          </a:solidFill>
          <a:ln w="57150">
            <a:solidFill>
              <a:srgbClr val="27BFE5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C00000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91FB40-B580-830F-82A0-431EFA5D50F0}"/>
              </a:ext>
            </a:extLst>
          </p:cNvPr>
          <p:cNvGrpSpPr/>
          <p:nvPr/>
        </p:nvGrpSpPr>
        <p:grpSpPr>
          <a:xfrm>
            <a:off x="4721219" y="1280631"/>
            <a:ext cx="3857514" cy="5039523"/>
            <a:chOff x="7533465" y="-4781481"/>
            <a:chExt cx="4704440" cy="6145964"/>
          </a:xfrm>
        </p:grpSpPr>
        <p:pic>
          <p:nvPicPr>
            <p:cNvPr id="16" name="Afbeelding 9" descr="Afbeelding met tekst, persoon, person, ouder&#10;&#10;Automatisch gegenereerde beschrijving">
              <a:extLst>
                <a:ext uri="{FF2B5EF4-FFF2-40B4-BE49-F238E27FC236}">
                  <a16:creationId xmlns:a16="http://schemas.microsoft.com/office/drawing/2014/main" id="{806E05EF-A0B3-3A09-2FAF-559FDFD39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" r="8966" b="5742"/>
            <a:stretch/>
          </p:blipFill>
          <p:spPr>
            <a:xfrm>
              <a:off x="7533465" y="-4735220"/>
              <a:ext cx="1217155" cy="1209600"/>
            </a:xfrm>
            <a:prstGeom prst="rect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Afbeelding 3" descr="Afbeelding met bank, zitten, buiten, persoon&#10;&#10;Automatisch gegenereerde beschrijving">
              <a:extLst>
                <a:ext uri="{FF2B5EF4-FFF2-40B4-BE49-F238E27FC236}">
                  <a16:creationId xmlns:a16="http://schemas.microsoft.com/office/drawing/2014/main" id="{DE41A5AF-EAB4-C869-A32A-D87A90552F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50" t="6738" r="41130" b="62829"/>
            <a:stretch/>
          </p:blipFill>
          <p:spPr>
            <a:xfrm>
              <a:off x="7559036" y="-3116186"/>
              <a:ext cx="1174403" cy="1209600"/>
            </a:xfrm>
            <a:prstGeom prst="rect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Afbeelding 18 1" descr="Afbeelding met persoon, person, poseren&#10;&#10;Automatisch gegenereerde beschrijving">
              <a:extLst>
                <a:ext uri="{FF2B5EF4-FFF2-40B4-BE49-F238E27FC236}">
                  <a16:creationId xmlns:a16="http://schemas.microsoft.com/office/drawing/2014/main" id="{F1FFED44-17E7-FB74-E9C2-21B2473081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6" t="6519" r="22350" b="593"/>
            <a:stretch/>
          </p:blipFill>
          <p:spPr>
            <a:xfrm rot="5400000">
              <a:off x="7553063" y="116347"/>
              <a:ext cx="1248136" cy="1248136"/>
            </a:xfrm>
            <a:prstGeom prst="rect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Afbeelding 10 1" descr="Afbeelding met boom, persoon, person, buiten&#10;&#10;Automatisch gegenereerde beschrijving">
              <a:extLst>
                <a:ext uri="{FF2B5EF4-FFF2-40B4-BE49-F238E27FC236}">
                  <a16:creationId xmlns:a16="http://schemas.microsoft.com/office/drawing/2014/main" id="{0A2563DB-BE2E-BAF8-EDFF-52016F69D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9036" y="-1457295"/>
              <a:ext cx="1195032" cy="1208053"/>
            </a:xfrm>
            <a:prstGeom prst="rect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0EDECFC5-7E87-9436-8415-489DA5E9C6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" t="2230" r="14" b="17747"/>
            <a:stretch/>
          </p:blipFill>
          <p:spPr bwMode="auto">
            <a:xfrm>
              <a:off x="9282950" y="-1456512"/>
              <a:ext cx="1208053" cy="1208053"/>
            </a:xfrm>
            <a:prstGeom prst="rect">
              <a:avLst/>
            </a:prstGeom>
            <a:ln w="38100" cap="sq">
              <a:solidFill>
                <a:schemeClr val="accent3">
                  <a:lumMod val="75000"/>
                </a:schemeClr>
              </a:solidFill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Afbeelding 28" descr="Afbeelding met person, persoon, dragen&#10;&#10;Automatisch gegenereerde beschrijving">
              <a:extLst>
                <a:ext uri="{FF2B5EF4-FFF2-40B4-BE49-F238E27FC236}">
                  <a16:creationId xmlns:a16="http://schemas.microsoft.com/office/drawing/2014/main" id="{5939BAAF-0E96-598F-8071-D58FB4816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7" b="5909"/>
            <a:stretch/>
          </p:blipFill>
          <p:spPr>
            <a:xfrm>
              <a:off x="11028551" y="-4781481"/>
              <a:ext cx="1209354" cy="1209600"/>
            </a:xfrm>
            <a:prstGeom prst="rect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Afbeelding 29 1" descr="Afbeelding met persoon, muur, binnen&#10;&#10;Automatisch gegenereerde beschrijving">
              <a:extLst>
                <a:ext uri="{FF2B5EF4-FFF2-40B4-BE49-F238E27FC236}">
                  <a16:creationId xmlns:a16="http://schemas.microsoft.com/office/drawing/2014/main" id="{E793F9D4-6BA2-2BF2-39B6-ED8280FEF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6" r="17403" b="29315"/>
            <a:stretch/>
          </p:blipFill>
          <p:spPr>
            <a:xfrm>
              <a:off x="9305106" y="-3119504"/>
              <a:ext cx="1163744" cy="1209600"/>
            </a:xfrm>
            <a:prstGeom prst="rect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Afbeelding 26" descr="Afbeelding met tekst, persoon, binnen, muur&#10;&#10;Automatisch gegenereerde beschrijving">
              <a:extLst>
                <a:ext uri="{FF2B5EF4-FFF2-40B4-BE49-F238E27FC236}">
                  <a16:creationId xmlns:a16="http://schemas.microsoft.com/office/drawing/2014/main" id="{DC3AD46C-75C8-0A2C-78C9-F92B3A84BC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6" t="18438" r="6568" b="30298"/>
            <a:stretch/>
          </p:blipFill>
          <p:spPr>
            <a:xfrm>
              <a:off x="11028305" y="-3119504"/>
              <a:ext cx="1209600" cy="1209600"/>
            </a:xfrm>
            <a:prstGeom prst="rect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Afbeelding 7" descr="Afbeelding met boom, persoon, person, buiten&#10;&#10;Automatisch gegenereerde beschrijving">
              <a:extLst>
                <a:ext uri="{FF2B5EF4-FFF2-40B4-BE49-F238E27FC236}">
                  <a16:creationId xmlns:a16="http://schemas.microsoft.com/office/drawing/2014/main" id="{36BCA10E-68D3-2573-BD15-3B23DE3056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3" t="15000" r="3934" b="4903"/>
            <a:stretch/>
          </p:blipFill>
          <p:spPr>
            <a:xfrm>
              <a:off x="9318507" y="-4781481"/>
              <a:ext cx="1150342" cy="1209600"/>
            </a:xfrm>
            <a:prstGeom prst="rect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Picture 4" descr="Maarten Turenhout">
              <a:extLst>
                <a:ext uri="{FF2B5EF4-FFF2-40B4-BE49-F238E27FC236}">
                  <a16:creationId xmlns:a16="http://schemas.microsoft.com/office/drawing/2014/main" id="{38BDB6C8-F19F-87E2-3C03-BB92979546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" t="2010" r="-172" b="17990"/>
            <a:stretch/>
          </p:blipFill>
          <p:spPr bwMode="auto">
            <a:xfrm>
              <a:off x="9305106" y="136272"/>
              <a:ext cx="1209600" cy="1209600"/>
            </a:xfrm>
            <a:prstGeom prst="rect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2EC3D42-C3E6-B33F-FA3E-06A6080D311B}"/>
              </a:ext>
            </a:extLst>
          </p:cNvPr>
          <p:cNvSpPr txBox="1"/>
          <p:nvPr/>
        </p:nvSpPr>
        <p:spPr>
          <a:xfrm>
            <a:off x="2058347" y="3415234"/>
            <a:ext cx="2590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27BFE5"/>
                </a:solidFill>
                <a:latin typeface="Aharoni" panose="02010803020104030203" pitchFamily="2" charset="-79"/>
                <a:ea typeface="Kigelia Light" panose="020B0502040204020203" pitchFamily="34" charset="0"/>
                <a:cs typeface="Aharoni" panose="02010803020104030203" pitchFamily="2" charset="-79"/>
              </a:rPr>
              <a:t>Poster session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711C7D1-DF29-E0F0-76FB-C7CAB6EDF9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5" b="7265"/>
          <a:stretch/>
        </p:blipFill>
        <p:spPr bwMode="auto">
          <a:xfrm>
            <a:off x="7579990" y="3923257"/>
            <a:ext cx="1106667" cy="1106667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AF85641-EF80-9D5F-30A7-32AFA20BD61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13032" y="4006373"/>
            <a:ext cx="1499615" cy="2133096"/>
          </a:xfrm>
          <a:prstGeom prst="rect">
            <a:avLst/>
          </a:prstGeom>
        </p:spPr>
      </p:pic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F26866A-5FBE-331C-4843-0148007A4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1896-7BB5-4A00-B991-B0F93D059171}" type="slidenum">
              <a:rPr lang="en-NL" smtClean="0"/>
              <a:t>22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4960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F7D7E-6CED-87C4-03FF-D58752DAE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B1A73A2-20E0-416A-61E4-4A83CDBC41C4}"/>
              </a:ext>
            </a:extLst>
          </p:cNvPr>
          <p:cNvSpPr txBox="1"/>
          <p:nvPr/>
        </p:nvSpPr>
        <p:spPr>
          <a:xfrm>
            <a:off x="789920" y="187349"/>
            <a:ext cx="7618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Background suppression</a:t>
            </a:r>
            <a:endParaRPr lang="en-NL" sz="4000" dirty="0">
              <a:solidFill>
                <a:schemeClr val="bg1"/>
              </a:solidFill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623E093-9C1C-E204-2F30-FED686384EC1}"/>
              </a:ext>
            </a:extLst>
          </p:cNvPr>
          <p:cNvSpPr>
            <a:spLocks/>
          </p:cNvSpPr>
          <p:nvPr/>
        </p:nvSpPr>
        <p:spPr bwMode="auto">
          <a:xfrm>
            <a:off x="3501136" y="1003841"/>
            <a:ext cx="2198370" cy="41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>
              <a:spcBef>
                <a:spcPts val="1075"/>
              </a:spcBef>
            </a:pPr>
            <a:r>
              <a:rPr lang="en-US" sz="2800" b="1" dirty="0">
                <a:solidFill>
                  <a:schemeClr val="accent6"/>
                </a:solidFill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Solutions</a:t>
            </a:r>
            <a:endParaRPr lang="en-US" sz="2800" dirty="0">
              <a:solidFill>
                <a:schemeClr val="accent6"/>
              </a:solidFill>
              <a:latin typeface="Abadi Extra Light" panose="020B0204020104020204" pitchFamily="34" charset="0"/>
              <a:ea typeface="ＭＳ Ｐゴシック" charset="0"/>
              <a:cs typeface="ＭＳ Ｐゴシック" charset="0"/>
              <a:sym typeface="Verdana Bold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079D62-1419-923D-56F2-8E940FC36F4A}"/>
              </a:ext>
            </a:extLst>
          </p:cNvPr>
          <p:cNvSpPr txBox="1"/>
          <p:nvPr/>
        </p:nvSpPr>
        <p:spPr>
          <a:xfrm>
            <a:off x="2416674" y="1546730"/>
            <a:ext cx="45153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75"/>
              </a:spcBef>
            </a:pPr>
            <a:r>
              <a:rPr lang="en-US" sz="2000" b="1" dirty="0"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Spatial filtering with x-ray optics</a:t>
            </a:r>
          </a:p>
        </p:txBody>
      </p: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4F36E93F-C47A-6DDD-428C-0449C754E11A}"/>
              </a:ext>
            </a:extLst>
          </p:cNvPr>
          <p:cNvGrpSpPr/>
          <p:nvPr/>
        </p:nvGrpSpPr>
        <p:grpSpPr>
          <a:xfrm>
            <a:off x="651592" y="1986273"/>
            <a:ext cx="8076036" cy="2095704"/>
            <a:chOff x="668991" y="2317952"/>
            <a:chExt cx="8076036" cy="2095704"/>
          </a:xfrm>
        </p:grpSpPr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1BBFD0BB-F2A9-9577-15F1-5FF224AC95A5}"/>
                </a:ext>
              </a:extLst>
            </p:cNvPr>
            <p:cNvGrpSpPr/>
            <p:nvPr/>
          </p:nvGrpSpPr>
          <p:grpSpPr>
            <a:xfrm>
              <a:off x="668991" y="2385603"/>
              <a:ext cx="8076036" cy="1691887"/>
              <a:chOff x="150831" y="2385603"/>
              <a:chExt cx="8076036" cy="1691887"/>
            </a:xfrm>
          </p:grpSpPr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74F783EE-503F-4F42-CA5F-971E9EC13C8B}"/>
                  </a:ext>
                </a:extLst>
              </p:cNvPr>
              <p:cNvGrpSpPr/>
              <p:nvPr/>
            </p:nvGrpSpPr>
            <p:grpSpPr>
              <a:xfrm>
                <a:off x="150831" y="2385603"/>
                <a:ext cx="7303609" cy="1691887"/>
                <a:chOff x="150831" y="2385603"/>
                <a:chExt cx="7303609" cy="1691887"/>
              </a:xfrm>
            </p:grpSpPr>
            <p:cxnSp>
              <p:nvCxnSpPr>
                <p:cNvPr id="70" name="Straight Arrow Connector 69">
                  <a:extLst>
                    <a:ext uri="{FF2B5EF4-FFF2-40B4-BE49-F238E27FC236}">
                      <a16:creationId xmlns:a16="http://schemas.microsoft.com/office/drawing/2014/main" id="{69F79588-FF18-65D6-3458-163B2D018F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7681" y="2688119"/>
                  <a:ext cx="2493944" cy="0"/>
                </a:xfrm>
                <a:prstGeom prst="straightConnector1">
                  <a:avLst/>
                </a:prstGeom>
                <a:ln w="38100">
                  <a:solidFill>
                    <a:schemeClr val="accent2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70">
                  <a:extLst>
                    <a:ext uri="{FF2B5EF4-FFF2-40B4-BE49-F238E27FC236}">
                      <a16:creationId xmlns:a16="http://schemas.microsoft.com/office/drawing/2014/main" id="{3440E67F-C9FD-58BA-529E-45121AD693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7681" y="3699455"/>
                  <a:ext cx="2522519" cy="0"/>
                </a:xfrm>
                <a:prstGeom prst="straightConnector1">
                  <a:avLst/>
                </a:prstGeom>
                <a:ln w="38100">
                  <a:solidFill>
                    <a:schemeClr val="accent2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Arrow Connector 71">
                  <a:extLst>
                    <a:ext uri="{FF2B5EF4-FFF2-40B4-BE49-F238E27FC236}">
                      <a16:creationId xmlns:a16="http://schemas.microsoft.com/office/drawing/2014/main" id="{98ED966A-15DD-749A-AF11-EEE41434DB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9106" y="2871697"/>
                  <a:ext cx="411144" cy="0"/>
                </a:xfrm>
                <a:prstGeom prst="straightConnector1">
                  <a:avLst/>
                </a:prstGeom>
                <a:ln w="38100">
                  <a:solidFill>
                    <a:schemeClr val="accent2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Arrow Connector 74">
                  <a:extLst>
                    <a:ext uri="{FF2B5EF4-FFF2-40B4-BE49-F238E27FC236}">
                      <a16:creationId xmlns:a16="http://schemas.microsoft.com/office/drawing/2014/main" id="{4130E470-F6F5-498D-762C-24DC6B7312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9106" y="3429000"/>
                  <a:ext cx="2559685" cy="0"/>
                </a:xfrm>
                <a:prstGeom prst="straightConnector1">
                  <a:avLst/>
                </a:prstGeom>
                <a:ln w="38100">
                  <a:solidFill>
                    <a:schemeClr val="accent2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Arrow Connector 83">
                  <a:extLst>
                    <a:ext uri="{FF2B5EF4-FFF2-40B4-BE49-F238E27FC236}">
                      <a16:creationId xmlns:a16="http://schemas.microsoft.com/office/drawing/2014/main" id="{364102B9-E382-75EE-C7BC-AC81EE1D90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7681" y="2978454"/>
                  <a:ext cx="2465369" cy="0"/>
                </a:xfrm>
                <a:prstGeom prst="straightConnector1">
                  <a:avLst/>
                </a:prstGeom>
                <a:ln w="38100">
                  <a:solidFill>
                    <a:srgbClr val="7CCAFF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>
                  <a:extLst>
                    <a:ext uri="{FF2B5EF4-FFF2-40B4-BE49-F238E27FC236}">
                      <a16:creationId xmlns:a16="http://schemas.microsoft.com/office/drawing/2014/main" id="{2C015635-1790-827F-3866-064FB074B0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47681" y="2768185"/>
                  <a:ext cx="2465369" cy="8706"/>
                </a:xfrm>
                <a:prstGeom prst="straightConnector1">
                  <a:avLst/>
                </a:prstGeom>
                <a:ln w="38100">
                  <a:solidFill>
                    <a:srgbClr val="7CCAFF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>
                  <a:extLst>
                    <a:ext uri="{FF2B5EF4-FFF2-40B4-BE49-F238E27FC236}">
                      <a16:creationId xmlns:a16="http://schemas.microsoft.com/office/drawing/2014/main" id="{C14E91CD-8F78-E813-D3EE-33AD4838BB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9106" y="3779521"/>
                  <a:ext cx="2522519" cy="0"/>
                </a:xfrm>
                <a:prstGeom prst="straightConnector1">
                  <a:avLst/>
                </a:prstGeom>
                <a:ln w="38100">
                  <a:solidFill>
                    <a:srgbClr val="7CCAFF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90F11324-82D4-3203-C7F1-6FE503573B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9106" y="3507582"/>
                  <a:ext cx="2522519" cy="7728"/>
                </a:xfrm>
                <a:prstGeom prst="straightConnector1">
                  <a:avLst/>
                </a:prstGeom>
                <a:ln w="38100">
                  <a:solidFill>
                    <a:srgbClr val="7CCAFF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Arrow Connector 89">
                  <a:extLst>
                    <a:ext uri="{FF2B5EF4-FFF2-40B4-BE49-F238E27FC236}">
                      <a16:creationId xmlns:a16="http://schemas.microsoft.com/office/drawing/2014/main" id="{EBB7BAC7-B09E-D35F-846E-93E7AB906A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218597" y="2758162"/>
                  <a:ext cx="2235843" cy="452869"/>
                </a:xfrm>
                <a:prstGeom prst="straightConnector1">
                  <a:avLst/>
                </a:prstGeom>
                <a:ln w="38100">
                  <a:solidFill>
                    <a:srgbClr val="7CCAFF"/>
                  </a:solidFill>
                  <a:headEnd type="triangl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Arrow Connector 90">
                  <a:extLst>
                    <a:ext uri="{FF2B5EF4-FFF2-40B4-BE49-F238E27FC236}">
                      <a16:creationId xmlns:a16="http://schemas.microsoft.com/office/drawing/2014/main" id="{2841BBF1-D8DB-E6BF-259E-D60006A043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226025" y="3247836"/>
                  <a:ext cx="2228415" cy="475941"/>
                </a:xfrm>
                <a:prstGeom prst="straightConnector1">
                  <a:avLst/>
                </a:prstGeom>
                <a:ln w="38100">
                  <a:solidFill>
                    <a:srgbClr val="7CCAFF"/>
                  </a:solidFill>
                  <a:headEnd type="triangl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Arrow Connector 91">
                  <a:extLst>
                    <a:ext uri="{FF2B5EF4-FFF2-40B4-BE49-F238E27FC236}">
                      <a16:creationId xmlns:a16="http://schemas.microsoft.com/office/drawing/2014/main" id="{5F3CD7CE-D8F6-065F-9798-A7D47AD42D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14651" y="2933392"/>
                  <a:ext cx="2066179" cy="277639"/>
                </a:xfrm>
                <a:prstGeom prst="straightConnector1">
                  <a:avLst/>
                </a:prstGeom>
                <a:ln w="38100">
                  <a:solidFill>
                    <a:srgbClr val="7CCAFF"/>
                  </a:solidFill>
                  <a:headEnd type="triangl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Arrow Connector 92">
                  <a:extLst>
                    <a:ext uri="{FF2B5EF4-FFF2-40B4-BE49-F238E27FC236}">
                      <a16:creationId xmlns:a16="http://schemas.microsoft.com/office/drawing/2014/main" id="{16A68C36-E6BA-164A-B9DF-6CE1C141DE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300450" y="3244367"/>
                  <a:ext cx="2117185" cy="263215"/>
                </a:xfrm>
                <a:prstGeom prst="straightConnector1">
                  <a:avLst/>
                </a:prstGeom>
                <a:ln w="38100">
                  <a:solidFill>
                    <a:srgbClr val="7CCAFF"/>
                  </a:solidFill>
                  <a:headEnd type="triangl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Arrow Connector 93">
                  <a:extLst>
                    <a:ext uri="{FF2B5EF4-FFF2-40B4-BE49-F238E27FC236}">
                      <a16:creationId xmlns:a16="http://schemas.microsoft.com/office/drawing/2014/main" id="{01E54166-B566-8050-B1F6-65E1DC04F9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90457" y="2871697"/>
                  <a:ext cx="2118901" cy="132466"/>
                </a:xfrm>
                <a:prstGeom prst="straightConnector1">
                  <a:avLst/>
                </a:prstGeom>
                <a:ln w="38100">
                  <a:solidFill>
                    <a:schemeClr val="accent2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16" name="Picture 115">
                  <a:extLst>
                    <a:ext uri="{FF2B5EF4-FFF2-40B4-BE49-F238E27FC236}">
                      <a16:creationId xmlns:a16="http://schemas.microsoft.com/office/drawing/2014/main" id="{AA6EAC3C-AE10-B692-3C23-F7733FF51A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8189" t="6963" r="19139" b="7224"/>
                <a:stretch>
                  <a:fillRect/>
                </a:stretch>
              </p:blipFill>
              <p:spPr>
                <a:xfrm>
                  <a:off x="150831" y="2391482"/>
                  <a:ext cx="1471242" cy="1471242"/>
                </a:xfrm>
                <a:prstGeom prst="rect">
                  <a:avLst/>
                </a:prstGeom>
                <a:scene3d>
                  <a:camera prst="isometricOffAxis1Right">
                    <a:rot lat="1080000" lon="17760000" rev="0"/>
                  </a:camera>
                  <a:lightRig rig="threePt" dir="t"/>
                </a:scene3d>
                <a:sp3d>
                  <a:bevelT w="12700"/>
                </a:sp3d>
              </p:spPr>
            </p:pic>
            <p:cxnSp>
              <p:nvCxnSpPr>
                <p:cNvPr id="119" name="Straight Arrow Connector 118">
                  <a:extLst>
                    <a:ext uri="{FF2B5EF4-FFF2-40B4-BE49-F238E27FC236}">
                      <a16:creationId xmlns:a16="http://schemas.microsoft.com/office/drawing/2014/main" id="{80467D0B-CF2C-9DB7-51C1-147C8E5B11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24623" y="2684633"/>
                  <a:ext cx="1978030" cy="0"/>
                </a:xfrm>
                <a:prstGeom prst="straightConnector1">
                  <a:avLst/>
                </a:prstGeom>
                <a:ln w="38100">
                  <a:solidFill>
                    <a:schemeClr val="accent2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Arrow Connector 119">
                  <a:extLst>
                    <a:ext uri="{FF2B5EF4-FFF2-40B4-BE49-F238E27FC236}">
                      <a16:creationId xmlns:a16="http://schemas.microsoft.com/office/drawing/2014/main" id="{F4AAF9A4-6F2C-3B85-3FD7-22CBC4BE55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9920" y="3695969"/>
                  <a:ext cx="2241308" cy="0"/>
                </a:xfrm>
                <a:prstGeom prst="straightConnector1">
                  <a:avLst/>
                </a:prstGeom>
                <a:ln w="38100">
                  <a:solidFill>
                    <a:schemeClr val="accent2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Arrow Connector 120">
                  <a:extLst>
                    <a:ext uri="{FF2B5EF4-FFF2-40B4-BE49-F238E27FC236}">
                      <a16:creationId xmlns:a16="http://schemas.microsoft.com/office/drawing/2014/main" id="{DD586823-CADC-764A-73F6-6F7D9628D3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4850" y="3425514"/>
                  <a:ext cx="2334969" cy="3486"/>
                </a:xfrm>
                <a:prstGeom prst="straightConnector1">
                  <a:avLst/>
                </a:prstGeom>
                <a:ln w="38100">
                  <a:solidFill>
                    <a:schemeClr val="accent2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Arrow Connector 121">
                  <a:extLst>
                    <a:ext uri="{FF2B5EF4-FFF2-40B4-BE49-F238E27FC236}">
                      <a16:creationId xmlns:a16="http://schemas.microsoft.com/office/drawing/2014/main" id="{5CD3234A-C1C4-79A3-2366-123FE0596F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12309" y="2974968"/>
                  <a:ext cx="2061769" cy="29195"/>
                </a:xfrm>
                <a:prstGeom prst="straightConnector1">
                  <a:avLst/>
                </a:prstGeom>
                <a:ln w="38100">
                  <a:solidFill>
                    <a:srgbClr val="7CCAFF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Arrow Connector 122">
                  <a:extLst>
                    <a:ext uri="{FF2B5EF4-FFF2-40B4-BE49-F238E27FC236}">
                      <a16:creationId xmlns:a16="http://schemas.microsoft.com/office/drawing/2014/main" id="{4C768B1E-B77D-B5CB-3AEC-158865E047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4247" y="2754254"/>
                  <a:ext cx="2019831" cy="10445"/>
                </a:xfrm>
                <a:prstGeom prst="straightConnector1">
                  <a:avLst/>
                </a:prstGeom>
                <a:ln w="38100">
                  <a:solidFill>
                    <a:srgbClr val="7CCAFF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Arrow Connector 123">
                  <a:extLst>
                    <a:ext uri="{FF2B5EF4-FFF2-40B4-BE49-F238E27FC236}">
                      <a16:creationId xmlns:a16="http://schemas.microsoft.com/office/drawing/2014/main" id="{8FD83088-8222-B18C-4C28-A4BF58BAC8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9920" y="3776035"/>
                  <a:ext cx="2212733" cy="0"/>
                </a:xfrm>
                <a:prstGeom prst="straightConnector1">
                  <a:avLst/>
                </a:prstGeom>
                <a:ln w="38100">
                  <a:solidFill>
                    <a:srgbClr val="7CCAFF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Arrow Connector 124">
                  <a:extLst>
                    <a:ext uri="{FF2B5EF4-FFF2-40B4-BE49-F238E27FC236}">
                      <a16:creationId xmlns:a16="http://schemas.microsoft.com/office/drawing/2014/main" id="{08747729-4C38-AD47-4D72-C61EB6EB72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9920" y="3511824"/>
                  <a:ext cx="2212733" cy="21314"/>
                </a:xfrm>
                <a:prstGeom prst="straightConnector1">
                  <a:avLst/>
                </a:prstGeom>
                <a:ln w="38100">
                  <a:solidFill>
                    <a:srgbClr val="7CCAFF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Arrow Connector 181">
                  <a:extLst>
                    <a:ext uri="{FF2B5EF4-FFF2-40B4-BE49-F238E27FC236}">
                      <a16:creationId xmlns:a16="http://schemas.microsoft.com/office/drawing/2014/main" id="{321490F3-BC1B-F927-D9B3-D673FF540E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9920" y="2891225"/>
                  <a:ext cx="2162865" cy="7164"/>
                </a:xfrm>
                <a:prstGeom prst="straightConnector1">
                  <a:avLst/>
                </a:prstGeom>
                <a:ln w="38100">
                  <a:solidFill>
                    <a:schemeClr val="accent2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D96D9DE1-4903-FB24-C2FD-CA7CB54C3E5F}"/>
                    </a:ext>
                  </a:extLst>
                </p:cNvPr>
                <p:cNvSpPr/>
                <p:nvPr/>
              </p:nvSpPr>
              <p:spPr>
                <a:xfrm rot="21089595">
                  <a:off x="2325425" y="2595963"/>
                  <a:ext cx="1509680" cy="1344094"/>
                </a:xfrm>
                <a:prstGeom prst="ellipse">
                  <a:avLst/>
                </a:prstGeom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4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noFill/>
                </a:ln>
                <a:scene3d>
                  <a:camera prst="isometricOffAxis2Right">
                    <a:rot lat="1080004" lon="17759998" rev="21599981"/>
                  </a:camera>
                  <a:lightRig rig="threePt" dir="t"/>
                </a:scene3d>
                <a:sp3d>
                  <a:bevelT w="381000" h="63500"/>
                  <a:bevelB h="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cxnSp>
              <p:nvCxnSpPr>
                <p:cNvPr id="53" name="Straight Arrow Connector 52">
                  <a:extLst>
                    <a:ext uri="{FF2B5EF4-FFF2-40B4-BE49-F238E27FC236}">
                      <a16:creationId xmlns:a16="http://schemas.microsoft.com/office/drawing/2014/main" id="{679B4BE6-9EDF-89C6-02B1-E3862D55E3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80265" y="2768185"/>
                  <a:ext cx="3127619" cy="698732"/>
                </a:xfrm>
                <a:prstGeom prst="straightConnector1">
                  <a:avLst/>
                </a:prstGeom>
                <a:ln w="38100">
                  <a:solidFill>
                    <a:srgbClr val="7CCA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>
                  <a:extLst>
                    <a:ext uri="{FF2B5EF4-FFF2-40B4-BE49-F238E27FC236}">
                      <a16:creationId xmlns:a16="http://schemas.microsoft.com/office/drawing/2014/main" id="{10A14B40-ED8D-5909-7F59-9FEE022776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38475" y="3000704"/>
                  <a:ext cx="3169409" cy="733096"/>
                </a:xfrm>
                <a:prstGeom prst="straightConnector1">
                  <a:avLst/>
                </a:prstGeom>
                <a:ln w="38100">
                  <a:solidFill>
                    <a:srgbClr val="7CCA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Arrow Connector 72">
                  <a:extLst>
                    <a:ext uri="{FF2B5EF4-FFF2-40B4-BE49-F238E27FC236}">
                      <a16:creationId xmlns:a16="http://schemas.microsoft.com/office/drawing/2014/main" id="{283338A3-5462-DB30-63C2-AC9A97A133DD}"/>
                    </a:ext>
                  </a:extLst>
                </p:cNvPr>
                <p:cNvCxnSpPr>
                  <a:cxnSpLocks/>
                  <a:endCxn id="51" idx="1"/>
                </p:cNvCxnSpPr>
                <p:nvPr/>
              </p:nvCxnSpPr>
              <p:spPr>
                <a:xfrm>
                  <a:off x="3030597" y="2689018"/>
                  <a:ext cx="2075793" cy="88118"/>
                </a:xfrm>
                <a:prstGeom prst="straightConnector1">
                  <a:avLst/>
                </a:prstGeom>
                <a:ln w="38100">
                  <a:solidFill>
                    <a:schemeClr val="accent2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>
                  <a:extLst>
                    <a:ext uri="{FF2B5EF4-FFF2-40B4-BE49-F238E27FC236}">
                      <a16:creationId xmlns:a16="http://schemas.microsoft.com/office/drawing/2014/main" id="{79257162-0FF5-03F6-0DE9-6607C05D36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56350" y="3553612"/>
                  <a:ext cx="2132870" cy="130693"/>
                </a:xfrm>
                <a:prstGeom prst="straightConnector1">
                  <a:avLst/>
                </a:prstGeom>
                <a:ln w="38100">
                  <a:solidFill>
                    <a:schemeClr val="accent2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Arrow Connector 84">
                  <a:extLst>
                    <a:ext uri="{FF2B5EF4-FFF2-40B4-BE49-F238E27FC236}">
                      <a16:creationId xmlns:a16="http://schemas.microsoft.com/office/drawing/2014/main" id="{644E5225-B4DB-7026-D801-407267D876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23041" y="2943415"/>
                  <a:ext cx="3306816" cy="432613"/>
                </a:xfrm>
                <a:prstGeom prst="straightConnector1">
                  <a:avLst/>
                </a:prstGeom>
                <a:ln w="38100">
                  <a:solidFill>
                    <a:srgbClr val="7CCA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Arrow Connector 85">
                  <a:extLst>
                    <a:ext uri="{FF2B5EF4-FFF2-40B4-BE49-F238E27FC236}">
                      <a16:creationId xmlns:a16="http://schemas.microsoft.com/office/drawing/2014/main" id="{722CBD23-5ABC-694D-BFD4-F0BF9D4583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08840" y="3052227"/>
                  <a:ext cx="3337684" cy="465378"/>
                </a:xfrm>
                <a:prstGeom prst="straightConnector1">
                  <a:avLst/>
                </a:prstGeom>
                <a:ln w="38100">
                  <a:solidFill>
                    <a:srgbClr val="7CCA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Arrow Connector 94">
                  <a:extLst>
                    <a:ext uri="{FF2B5EF4-FFF2-40B4-BE49-F238E27FC236}">
                      <a16:creationId xmlns:a16="http://schemas.microsoft.com/office/drawing/2014/main" id="{07F5E235-2ED6-7638-14A4-29CE68ECB2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92173" y="3324820"/>
                  <a:ext cx="2117185" cy="142097"/>
                </a:xfrm>
                <a:prstGeom prst="straightConnector1">
                  <a:avLst/>
                </a:prstGeom>
                <a:ln w="38100">
                  <a:solidFill>
                    <a:schemeClr val="accent2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E6FD3B88-98B6-42A4-EAB7-1582179C48EC}"/>
                    </a:ext>
                  </a:extLst>
                </p:cNvPr>
                <p:cNvSpPr/>
                <p:nvPr/>
              </p:nvSpPr>
              <p:spPr>
                <a:xfrm>
                  <a:off x="5106390" y="2385603"/>
                  <a:ext cx="181350" cy="78306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A5CAB856-8BF8-9428-3077-8EF4F07CD192}"/>
                    </a:ext>
                  </a:extLst>
                </p:cNvPr>
                <p:cNvSpPr/>
                <p:nvPr/>
              </p:nvSpPr>
              <p:spPr>
                <a:xfrm>
                  <a:off x="5115040" y="3294424"/>
                  <a:ext cx="181350" cy="78306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</p:grpSp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C2B4FB68-A7F0-9D60-AE05-79B40AE235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8069" t="8454" r="21401" b="7443"/>
              <a:stretch>
                <a:fillRect/>
              </a:stretch>
            </p:blipFill>
            <p:spPr>
              <a:xfrm>
                <a:off x="6755624" y="2403882"/>
                <a:ext cx="1471243" cy="1471243"/>
              </a:xfrm>
              <a:prstGeom prst="rect">
                <a:avLst/>
              </a:prstGeom>
              <a:scene3d>
                <a:camera prst="orthographicFront">
                  <a:rot lat="1080000" lon="17760000" rev="0"/>
                </a:camera>
                <a:lightRig rig="threePt" dir="t"/>
              </a:scene3d>
              <a:sp3d>
                <a:bevelT w="12700"/>
              </a:sp3d>
            </p:spPr>
          </p:pic>
        </p:grp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ECB2571F-8FA4-09C6-CDC9-E2E38149EE50}"/>
                </a:ext>
              </a:extLst>
            </p:cNvPr>
            <p:cNvSpPr txBox="1"/>
            <p:nvPr/>
          </p:nvSpPr>
          <p:spPr>
            <a:xfrm>
              <a:off x="1909228" y="2357763"/>
              <a:ext cx="155639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075"/>
                </a:spcBef>
              </a:pPr>
              <a:r>
                <a:rPr lang="en-US" sz="1600" dirty="0">
                  <a:solidFill>
                    <a:srgbClr val="27BFE5"/>
                  </a:solidFill>
                  <a:latin typeface="Abadi Extra Light" panose="020B0204020104020204" pitchFamily="34" charset="0"/>
                  <a:ea typeface="ＭＳ Ｐゴシック" charset="0"/>
                  <a:cs typeface="ＭＳ Ｐゴシック" charset="0"/>
                  <a:sym typeface="Verdana Bold" charset="0"/>
                </a:rPr>
                <a:t>ICS x-rays</a:t>
              </a: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D9041ADF-09C1-8FE6-8A37-02DBB6FF59F0}"/>
                </a:ext>
              </a:extLst>
            </p:cNvPr>
            <p:cNvSpPr txBox="1"/>
            <p:nvPr/>
          </p:nvSpPr>
          <p:spPr>
            <a:xfrm>
              <a:off x="3846580" y="2317952"/>
              <a:ext cx="345188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075"/>
                </a:spcBef>
              </a:pPr>
              <a:r>
                <a:rPr lang="en-US" sz="1800" dirty="0">
                  <a:solidFill>
                    <a:schemeClr val="accent2">
                      <a:lumMod val="75000"/>
                    </a:schemeClr>
                  </a:solidFill>
                  <a:latin typeface="Abadi Extra Light" panose="020B0204020104020204" pitchFamily="34" charset="0"/>
                  <a:ea typeface="ＭＳ Ｐゴシック" charset="0"/>
                  <a:cs typeface="ＭＳ Ｐゴシック" charset="0"/>
                  <a:sym typeface="Verdana Bold" charset="0"/>
                </a:rPr>
                <a:t>Bremsstrahlung </a:t>
              </a: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82CEC411-EE73-9A8A-B862-EB86DF691F49}"/>
                </a:ext>
              </a:extLst>
            </p:cNvPr>
            <p:cNvSpPr txBox="1"/>
            <p:nvPr/>
          </p:nvSpPr>
          <p:spPr>
            <a:xfrm>
              <a:off x="5275985" y="4044324"/>
              <a:ext cx="9215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075"/>
                </a:spcBef>
              </a:pPr>
              <a:r>
                <a:rPr lang="en-US" sz="1800" dirty="0">
                  <a:latin typeface="Abadi Extra Light" panose="020B0204020104020204" pitchFamily="34" charset="0"/>
                  <a:ea typeface="ＭＳ Ｐゴシック" charset="0"/>
                  <a:cs typeface="ＭＳ Ｐゴシック" charset="0"/>
                  <a:sym typeface="Verdana Bold" charset="0"/>
                </a:rPr>
                <a:t>pinhole</a:t>
              </a:r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8753FA0D-DD4E-5A8D-2B99-DA87B64E2C70}"/>
                </a:ext>
              </a:extLst>
            </p:cNvPr>
            <p:cNvSpPr txBox="1"/>
            <p:nvPr/>
          </p:nvSpPr>
          <p:spPr>
            <a:xfrm>
              <a:off x="2622374" y="3917665"/>
              <a:ext cx="1904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075"/>
                </a:spcBef>
              </a:pPr>
              <a:r>
                <a:rPr lang="en-US" dirty="0">
                  <a:latin typeface="Abadi Extra Light" panose="020B0204020104020204" pitchFamily="34" charset="0"/>
                  <a:ea typeface="ＭＳ Ｐゴシック" charset="0"/>
                  <a:cs typeface="ＭＳ Ｐゴシック" charset="0"/>
                  <a:sym typeface="Verdana Bold" charset="0"/>
                </a:rPr>
                <a:t>Fresnel zone plate</a:t>
              </a:r>
              <a:endParaRPr lang="en-US" sz="1800" dirty="0"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endParaRPr>
            </a:p>
          </p:txBody>
        </p: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219A2088-BDC8-595B-598C-16DB9DA1029F}"/>
              </a:ext>
            </a:extLst>
          </p:cNvPr>
          <p:cNvGrpSpPr/>
          <p:nvPr/>
        </p:nvGrpSpPr>
        <p:grpSpPr>
          <a:xfrm>
            <a:off x="-15240" y="-17838"/>
            <a:ext cx="9159240" cy="1010458"/>
            <a:chOff x="-15240" y="217137"/>
            <a:chExt cx="9159240" cy="1034123"/>
          </a:xfrm>
        </p:grpSpPr>
        <p:pic>
          <p:nvPicPr>
            <p:cNvPr id="206" name="Picture 205">
              <a:extLst>
                <a:ext uri="{FF2B5EF4-FFF2-40B4-BE49-F238E27FC236}">
                  <a16:creationId xmlns:a16="http://schemas.microsoft.com/office/drawing/2014/main" id="{199DE22D-0293-CF83-A5EC-839D5D277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4" t="36560" r="17290" b="53576"/>
            <a:stretch/>
          </p:blipFill>
          <p:spPr>
            <a:xfrm>
              <a:off x="-15240" y="217144"/>
              <a:ext cx="9159240" cy="1034116"/>
            </a:xfrm>
            <a:prstGeom prst="rect">
              <a:avLst/>
            </a:prstGeom>
          </p:spPr>
        </p:pic>
        <p:sp>
          <p:nvSpPr>
            <p:cNvPr id="207" name="Titel 9">
              <a:extLst>
                <a:ext uri="{FF2B5EF4-FFF2-40B4-BE49-F238E27FC236}">
                  <a16:creationId xmlns:a16="http://schemas.microsoft.com/office/drawing/2014/main" id="{C6D41A7B-10D2-4797-A6DC-B5B6A0D2A204}"/>
                </a:ext>
              </a:extLst>
            </p:cNvPr>
            <p:cNvSpPr txBox="1">
              <a:spLocks/>
            </p:cNvSpPr>
            <p:nvPr/>
          </p:nvSpPr>
          <p:spPr>
            <a:xfrm>
              <a:off x="2930" y="217137"/>
              <a:ext cx="9141069" cy="1034122"/>
            </a:xfrm>
            <a:prstGeom prst="rect">
              <a:avLst/>
            </a:prstGeom>
            <a:solidFill>
              <a:schemeClr val="accent6">
                <a:lumMod val="50000"/>
                <a:alpha val="70000"/>
              </a:schemeClr>
            </a:solidFill>
          </p:spPr>
          <p:txBody>
            <a:bodyPr vert="horz" lIns="456300" tIns="0" rIns="45630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300" dirty="0"/>
                <a:t> </a:t>
              </a:r>
            </a:p>
          </p:txBody>
        </p: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id="{9941B70A-3EEE-455E-8B10-C9270E2203A2}"/>
              </a:ext>
            </a:extLst>
          </p:cNvPr>
          <p:cNvSpPr txBox="1"/>
          <p:nvPr/>
        </p:nvSpPr>
        <p:spPr>
          <a:xfrm>
            <a:off x="797466" y="127479"/>
            <a:ext cx="762209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dirty="0">
                <a:solidFill>
                  <a:schemeClr val="bg1"/>
                </a:solidFill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Background suppression</a:t>
            </a:r>
            <a:endParaRPr lang="en-NL" sz="3900" dirty="0">
              <a:solidFill>
                <a:schemeClr val="bg1"/>
              </a:solidFill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050" name="Picture 2" descr="Category:Under construction icons - Wikimedia Commons">
            <a:extLst>
              <a:ext uri="{FF2B5EF4-FFF2-40B4-BE49-F238E27FC236}">
                <a16:creationId xmlns:a16="http://schemas.microsoft.com/office/drawing/2014/main" id="{7EF401D4-C5B1-D353-E983-76CAFA248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6740">
            <a:off x="6136696" y="3003013"/>
            <a:ext cx="2676270" cy="240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" name="TextBox 213">
            <a:extLst>
              <a:ext uri="{FF2B5EF4-FFF2-40B4-BE49-F238E27FC236}">
                <a16:creationId xmlns:a16="http://schemas.microsoft.com/office/drawing/2014/main" id="{DA7A0DB0-C60F-56D8-D8A1-F1EB17C0687C}"/>
              </a:ext>
            </a:extLst>
          </p:cNvPr>
          <p:cNvSpPr txBox="1"/>
          <p:nvPr/>
        </p:nvSpPr>
        <p:spPr>
          <a:xfrm>
            <a:off x="6059101" y="5467296"/>
            <a:ext cx="2607880" cy="787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75"/>
              </a:spcBef>
            </a:pPr>
            <a:r>
              <a:rPr lang="en-US" b="1" dirty="0"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Under construction</a:t>
            </a:r>
          </a:p>
          <a:p>
            <a:pPr algn="ctr">
              <a:spcBef>
                <a:spcPts val="1075"/>
              </a:spcBef>
            </a:pPr>
            <a:r>
              <a:rPr lang="en-US" b="1" dirty="0"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winter 2025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E0907A6-D16D-38E5-922A-14FD15753082}"/>
              </a:ext>
            </a:extLst>
          </p:cNvPr>
          <p:cNvSpPr/>
          <p:nvPr/>
        </p:nvSpPr>
        <p:spPr>
          <a:xfrm>
            <a:off x="1205611" y="7039337"/>
            <a:ext cx="102244" cy="4572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B21943-5B53-D490-B56D-1075F8866878}"/>
              </a:ext>
            </a:extLst>
          </p:cNvPr>
          <p:cNvGrpSpPr/>
          <p:nvPr/>
        </p:nvGrpSpPr>
        <p:grpSpPr>
          <a:xfrm>
            <a:off x="336462" y="4631984"/>
            <a:ext cx="5149938" cy="2069430"/>
            <a:chOff x="336462" y="4631984"/>
            <a:chExt cx="5149938" cy="2069430"/>
          </a:xfrm>
        </p:grpSpPr>
        <p:pic>
          <p:nvPicPr>
            <p:cNvPr id="2" name="Picture 2" descr="Zone Plates | Applied Nanotools Inc.">
              <a:extLst>
                <a:ext uri="{FF2B5EF4-FFF2-40B4-BE49-F238E27FC236}">
                  <a16:creationId xmlns:a16="http://schemas.microsoft.com/office/drawing/2014/main" id="{7428C449-2661-7126-2224-E052072F51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10" b="29372"/>
            <a:stretch>
              <a:fillRect/>
            </a:stretch>
          </p:blipFill>
          <p:spPr bwMode="auto">
            <a:xfrm>
              <a:off x="2805253" y="4631984"/>
              <a:ext cx="2681147" cy="1646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Zone Plates | Applied Nanotools Inc.">
              <a:extLst>
                <a:ext uri="{FF2B5EF4-FFF2-40B4-BE49-F238E27FC236}">
                  <a16:creationId xmlns:a16="http://schemas.microsoft.com/office/drawing/2014/main" id="{81AAD039-8BBB-D20A-A5B6-2DC7528170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462" y="4631984"/>
              <a:ext cx="2143304" cy="143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56D0E6F-084A-767A-78EB-DFC6519F7B96}"/>
                </a:ext>
              </a:extLst>
            </p:cNvPr>
            <p:cNvCxnSpPr>
              <a:cxnSpLocks/>
            </p:cNvCxnSpPr>
            <p:nvPr/>
          </p:nvCxnSpPr>
          <p:spPr>
            <a:xfrm>
              <a:off x="2491503" y="4636010"/>
              <a:ext cx="2017744" cy="829337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4AF4CAA-E845-8CC8-8D70-EF4F95C6BC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7546" y="5465348"/>
              <a:ext cx="2021701" cy="59953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A38D05C-D2D4-2930-5F9C-49037D97DE06}"/>
                </a:ext>
              </a:extLst>
            </p:cNvPr>
            <p:cNvSpPr txBox="1"/>
            <p:nvPr/>
          </p:nvSpPr>
          <p:spPr>
            <a:xfrm>
              <a:off x="384720" y="6439804"/>
              <a:ext cx="3444462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075"/>
                </a:spcBef>
              </a:pPr>
              <a:r>
                <a:rPr lang="en-US" sz="1100" dirty="0">
                  <a:latin typeface="Amasis MT Pro Light" panose="02040304050005020304" pitchFamily="18" charset="0"/>
                  <a:ea typeface="ＭＳ Ｐゴシック" charset="0"/>
                  <a:cs typeface="ＭＳ Ｐゴシック" charset="0"/>
                  <a:sym typeface="Verdana Bold" charset="0"/>
                </a:rPr>
                <a:t>Images: appliednt.com/zone-plates/#hard-x-ray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582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3D669-2A63-DEBF-C48A-C17498E38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eeTah - Advanced TEM detector - Quark Photonics">
            <a:extLst>
              <a:ext uri="{FF2B5EF4-FFF2-40B4-BE49-F238E27FC236}">
                <a16:creationId xmlns:a16="http://schemas.microsoft.com/office/drawing/2014/main" id="{C7E14F58-83D2-8E7F-6A11-6756DC3901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7" r="15577"/>
          <a:stretch>
            <a:fillRect/>
          </a:stretch>
        </p:blipFill>
        <p:spPr bwMode="auto">
          <a:xfrm rot="5400000">
            <a:off x="1789905" y="3043602"/>
            <a:ext cx="1026355" cy="149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9E9E42-513A-9CBB-DE36-FBF6B192C47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222" t="5746"/>
          <a:stretch>
            <a:fillRect/>
          </a:stretch>
        </p:blipFill>
        <p:spPr>
          <a:xfrm>
            <a:off x="5349992" y="2154950"/>
            <a:ext cx="3303384" cy="20259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CF467E-B005-7B73-EBED-D688228F766D}"/>
              </a:ext>
            </a:extLst>
          </p:cNvPr>
          <p:cNvSpPr txBox="1"/>
          <p:nvPr/>
        </p:nvSpPr>
        <p:spPr>
          <a:xfrm>
            <a:off x="789920" y="187349"/>
            <a:ext cx="7618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Background suppression</a:t>
            </a:r>
            <a:endParaRPr lang="en-NL" sz="4000" dirty="0">
              <a:solidFill>
                <a:schemeClr val="bg1"/>
              </a:solidFill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5C607991-19B8-AF41-CD2B-ECD3E28CF9C6}"/>
              </a:ext>
            </a:extLst>
          </p:cNvPr>
          <p:cNvGrpSpPr/>
          <p:nvPr/>
        </p:nvGrpSpPr>
        <p:grpSpPr>
          <a:xfrm>
            <a:off x="-15240" y="-17838"/>
            <a:ext cx="9159240" cy="1010458"/>
            <a:chOff x="-15240" y="217137"/>
            <a:chExt cx="9159240" cy="1034123"/>
          </a:xfrm>
        </p:grpSpPr>
        <p:pic>
          <p:nvPicPr>
            <p:cNvPr id="206" name="Picture 205">
              <a:extLst>
                <a:ext uri="{FF2B5EF4-FFF2-40B4-BE49-F238E27FC236}">
                  <a16:creationId xmlns:a16="http://schemas.microsoft.com/office/drawing/2014/main" id="{2CDB2411-3215-1006-6724-DE4F39B0D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4" t="36560" r="17290" b="53576"/>
            <a:stretch/>
          </p:blipFill>
          <p:spPr>
            <a:xfrm>
              <a:off x="-15240" y="217144"/>
              <a:ext cx="9159240" cy="1034116"/>
            </a:xfrm>
            <a:prstGeom prst="rect">
              <a:avLst/>
            </a:prstGeom>
          </p:spPr>
        </p:pic>
        <p:sp>
          <p:nvSpPr>
            <p:cNvPr id="207" name="Titel 9">
              <a:extLst>
                <a:ext uri="{FF2B5EF4-FFF2-40B4-BE49-F238E27FC236}">
                  <a16:creationId xmlns:a16="http://schemas.microsoft.com/office/drawing/2014/main" id="{CD0FAE21-665C-06C9-A612-D664DFAF6D86}"/>
                </a:ext>
              </a:extLst>
            </p:cNvPr>
            <p:cNvSpPr txBox="1">
              <a:spLocks/>
            </p:cNvSpPr>
            <p:nvPr/>
          </p:nvSpPr>
          <p:spPr>
            <a:xfrm>
              <a:off x="2930" y="217137"/>
              <a:ext cx="9141069" cy="1034122"/>
            </a:xfrm>
            <a:prstGeom prst="rect">
              <a:avLst/>
            </a:prstGeom>
            <a:solidFill>
              <a:schemeClr val="accent6">
                <a:lumMod val="50000"/>
                <a:alpha val="70000"/>
              </a:schemeClr>
            </a:solidFill>
          </p:spPr>
          <p:txBody>
            <a:bodyPr vert="horz" lIns="456300" tIns="0" rIns="45630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300" dirty="0"/>
                <a:t> </a:t>
              </a:r>
            </a:p>
          </p:txBody>
        </p: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id="{7B5A58EA-F617-B7F9-4FBA-35A114346D5D}"/>
              </a:ext>
            </a:extLst>
          </p:cNvPr>
          <p:cNvSpPr txBox="1"/>
          <p:nvPr/>
        </p:nvSpPr>
        <p:spPr>
          <a:xfrm>
            <a:off x="797466" y="127479"/>
            <a:ext cx="762209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dirty="0">
                <a:solidFill>
                  <a:schemeClr val="bg1"/>
                </a:solidFill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Background suppression</a:t>
            </a:r>
            <a:endParaRPr lang="en-NL" sz="3900" dirty="0">
              <a:solidFill>
                <a:schemeClr val="bg1"/>
              </a:solidFill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ED8BD9-9EFF-83B2-5715-1B8C4E159695}"/>
              </a:ext>
            </a:extLst>
          </p:cNvPr>
          <p:cNvSpPr txBox="1"/>
          <p:nvPr/>
        </p:nvSpPr>
        <p:spPr>
          <a:xfrm>
            <a:off x="2341709" y="1499136"/>
            <a:ext cx="45153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75"/>
              </a:spcBef>
            </a:pPr>
            <a:r>
              <a:rPr lang="en-US" sz="2000" b="1" dirty="0"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Temporal filtering with ultrafast detectors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A31583-B74A-D7B8-DC67-896F65D4E146}"/>
              </a:ext>
            </a:extLst>
          </p:cNvPr>
          <p:cNvSpPr txBox="1"/>
          <p:nvPr/>
        </p:nvSpPr>
        <p:spPr>
          <a:xfrm>
            <a:off x="661561" y="2088022"/>
            <a:ext cx="4228348" cy="787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75"/>
              </a:spcBef>
            </a:pPr>
            <a:r>
              <a:rPr lang="en-US" dirty="0">
                <a:latin typeface="Amasis MT Pro Light" panose="02040304050005020304" pitchFamily="18" charset="0"/>
                <a:ea typeface="ＭＳ Ｐゴシック" charset="0"/>
                <a:cs typeface="ＭＳ Ｐゴシック" charset="0"/>
                <a:sym typeface="Verdana Bold" charset="0"/>
              </a:rPr>
              <a:t>RF pulse length	 200 ns</a:t>
            </a:r>
          </a:p>
          <a:p>
            <a:pPr>
              <a:spcBef>
                <a:spcPts val="1075"/>
              </a:spcBef>
            </a:pPr>
            <a:r>
              <a:rPr lang="en-US" dirty="0">
                <a:latin typeface="Amasis MT Pro Light" panose="02040304050005020304" pitchFamily="18" charset="0"/>
                <a:ea typeface="ＭＳ Ｐゴシック" charset="0"/>
                <a:cs typeface="ＭＳ Ｐゴシック" charset="0"/>
                <a:sym typeface="Verdana Bold" charset="0"/>
              </a:rPr>
              <a:t>x-rays pulse length	 1 </a:t>
            </a:r>
            <a:r>
              <a:rPr lang="en-US" dirty="0" err="1">
                <a:latin typeface="Amasis MT Pro Light" panose="02040304050005020304" pitchFamily="18" charset="0"/>
                <a:ea typeface="ＭＳ Ｐゴシック" charset="0"/>
                <a:cs typeface="ＭＳ Ｐゴシック" charset="0"/>
                <a:sym typeface="Verdana Bold" charset="0"/>
              </a:rPr>
              <a:t>ps</a:t>
            </a:r>
            <a:endParaRPr lang="en-US" dirty="0">
              <a:latin typeface="Amasis MT Pro Light" panose="02040304050005020304" pitchFamily="18" charset="0"/>
              <a:ea typeface="ＭＳ Ｐゴシック" charset="0"/>
              <a:cs typeface="ＭＳ Ｐゴシック" charset="0"/>
              <a:sym typeface="Verdana Bold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25D67F-CE2B-B930-9BA7-6FD29B28902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449" t="5964"/>
          <a:stretch>
            <a:fillRect/>
          </a:stretch>
        </p:blipFill>
        <p:spPr>
          <a:xfrm>
            <a:off x="5349992" y="2154949"/>
            <a:ext cx="3303384" cy="20259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81652E-C5A4-9AE0-E63D-52CAC005CD9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595" t="7230"/>
          <a:stretch>
            <a:fillRect/>
          </a:stretch>
        </p:blipFill>
        <p:spPr>
          <a:xfrm>
            <a:off x="5346759" y="4523410"/>
            <a:ext cx="3343458" cy="20259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AF3E49-012E-7DE4-4533-1F99FA5ACD15}"/>
              </a:ext>
            </a:extLst>
          </p:cNvPr>
          <p:cNvSpPr txBox="1"/>
          <p:nvPr/>
        </p:nvSpPr>
        <p:spPr>
          <a:xfrm>
            <a:off x="490624" y="2984957"/>
            <a:ext cx="37021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75"/>
              </a:spcBef>
            </a:pPr>
            <a:r>
              <a:rPr lang="en-US" dirty="0">
                <a:latin typeface="Amasis MT Pro Light" panose="02040304050005020304" pitchFamily="18" charset="0"/>
                <a:ea typeface="ＭＳ Ｐゴシック" charset="0"/>
                <a:cs typeface="ＭＳ Ｐゴシック" charset="0"/>
                <a:sym typeface="Verdana Bold" charset="0"/>
              </a:rPr>
              <a:t>Time resolution TimePix3 	1.5 ns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79C880-08CF-98AF-FDA5-B03F453C3709}"/>
              </a:ext>
            </a:extLst>
          </p:cNvPr>
          <p:cNvCxnSpPr>
            <a:cxnSpLocks/>
          </p:cNvCxnSpPr>
          <p:nvPr/>
        </p:nvCxnSpPr>
        <p:spPr>
          <a:xfrm>
            <a:off x="5496056" y="2324639"/>
            <a:ext cx="360311" cy="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F81EC9F-DDE5-4907-94BE-EE41D3957786}"/>
              </a:ext>
            </a:extLst>
          </p:cNvPr>
          <p:cNvCxnSpPr>
            <a:cxnSpLocks/>
          </p:cNvCxnSpPr>
          <p:nvPr/>
        </p:nvCxnSpPr>
        <p:spPr>
          <a:xfrm>
            <a:off x="5499964" y="2605627"/>
            <a:ext cx="360311" cy="1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8EB51CC-7A35-9D3A-CCE3-A0A217DD7C8E}"/>
              </a:ext>
            </a:extLst>
          </p:cNvPr>
          <p:cNvSpPr txBox="1"/>
          <p:nvPr/>
        </p:nvSpPr>
        <p:spPr>
          <a:xfrm>
            <a:off x="5912713" y="2155583"/>
            <a:ext cx="1538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masis MT Pro Light" panose="02040304050005020304" pitchFamily="18" charset="0"/>
              </a:rPr>
              <a:t>Laser off</a:t>
            </a:r>
            <a:endParaRPr lang="en-NL" sz="1400" dirty="0">
              <a:latin typeface="Amasis MT Pro Light" panose="020403040500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816E20-F527-04FA-4267-4DC2545542DD}"/>
              </a:ext>
            </a:extLst>
          </p:cNvPr>
          <p:cNvSpPr txBox="1"/>
          <p:nvPr/>
        </p:nvSpPr>
        <p:spPr>
          <a:xfrm>
            <a:off x="5912713" y="2444909"/>
            <a:ext cx="1538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masis MT Pro Light" panose="02040304050005020304" pitchFamily="18" charset="0"/>
              </a:rPr>
              <a:t>Laser on</a:t>
            </a:r>
            <a:endParaRPr lang="en-NL" sz="1400" dirty="0">
              <a:latin typeface="Amasis MT Pro Light" panose="02040304050005020304" pitchFamily="18" charset="0"/>
            </a:endParaRPr>
          </a:p>
        </p:txBody>
      </p:sp>
      <p:pic>
        <p:nvPicPr>
          <p:cNvPr id="4" name="Picture 3" descr="\documentclass{article}&#10;\usepackage{amsmath}&#10;\pagestyle{empty}&#10;\begin{document}&#10;&#10;arrival time (ns)&#10;&#10;&#10;\end{document}" title="IguanaTex Bitmap Display">
            <a:extLst>
              <a:ext uri="{FF2B5EF4-FFF2-40B4-BE49-F238E27FC236}">
                <a16:creationId xmlns:a16="http://schemas.microsoft.com/office/drawing/2014/main" id="{20E0743B-9DAE-3798-5613-269B98A0DDB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516" y="4256403"/>
            <a:ext cx="1006410" cy="144392"/>
          </a:xfrm>
          <a:prstGeom prst="rect">
            <a:avLst/>
          </a:prstGeom>
        </p:spPr>
      </p:pic>
      <p:pic>
        <p:nvPicPr>
          <p:cNvPr id="5" name="Picture 4" descr="\documentclass{article}&#10;\usepackage{amsmath}&#10;\pagestyle{empty}&#10;\begin{document}&#10;&#10;arrival time (ns)&#10;&#10;&#10;\end{document}" title="IguanaTex Bitmap Display">
            <a:extLst>
              <a:ext uri="{FF2B5EF4-FFF2-40B4-BE49-F238E27FC236}">
                <a16:creationId xmlns:a16="http://schemas.microsoft.com/office/drawing/2014/main" id="{CE23F9FD-6029-E0A7-944E-BD4CB6B173D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795" y="6579815"/>
            <a:ext cx="1006410" cy="14439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10B0735-F131-4EDD-5C12-2BAD5D837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8" r="31501" b="47759"/>
          <a:stretch>
            <a:fillRect/>
          </a:stretch>
        </p:blipFill>
        <p:spPr bwMode="auto">
          <a:xfrm>
            <a:off x="229438" y="4792118"/>
            <a:ext cx="2003928" cy="192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A660555-179C-20CE-7542-1B185EE89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8" t="59799" r="31501"/>
          <a:stretch>
            <a:fillRect/>
          </a:stretch>
        </p:blipFill>
        <p:spPr bwMode="auto">
          <a:xfrm>
            <a:off x="2233366" y="4703782"/>
            <a:ext cx="2003928" cy="14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FE14A8-E64F-C581-8B41-CD84E3A66435}"/>
              </a:ext>
            </a:extLst>
          </p:cNvPr>
          <p:cNvSpPr txBox="1"/>
          <p:nvPr/>
        </p:nvSpPr>
        <p:spPr>
          <a:xfrm>
            <a:off x="490624" y="4465585"/>
            <a:ext cx="2348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Conventional camera</a:t>
            </a:r>
            <a:endParaRPr lang="en-NL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30D735-C4AA-894C-B78F-E205793C527A}"/>
              </a:ext>
            </a:extLst>
          </p:cNvPr>
          <p:cNvSpPr txBox="1"/>
          <p:nvPr/>
        </p:nvSpPr>
        <p:spPr>
          <a:xfrm>
            <a:off x="2526193" y="4484341"/>
            <a:ext cx="1590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TimePix</a:t>
            </a:r>
            <a:r>
              <a:rPr lang="en-US" sz="1400" dirty="0"/>
              <a:t> camera</a:t>
            </a:r>
            <a:endParaRPr lang="en-NL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5482C0-E049-DA8D-220E-5802D73BE3B9}"/>
              </a:ext>
            </a:extLst>
          </p:cNvPr>
          <p:cNvSpPr txBox="1"/>
          <p:nvPr/>
        </p:nvSpPr>
        <p:spPr>
          <a:xfrm>
            <a:off x="2341709" y="6187804"/>
            <a:ext cx="17749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Figure: ASI scientific instruments</a:t>
            </a:r>
            <a:endParaRPr lang="en-NL" sz="11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D0C73F-E4DE-1833-CF50-1B1151609113}"/>
              </a:ext>
            </a:extLst>
          </p:cNvPr>
          <p:cNvSpPr>
            <a:spLocks/>
          </p:cNvSpPr>
          <p:nvPr/>
        </p:nvSpPr>
        <p:spPr bwMode="auto">
          <a:xfrm>
            <a:off x="3509327" y="984506"/>
            <a:ext cx="2198370" cy="41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>
              <a:spcBef>
                <a:spcPts val="1075"/>
              </a:spcBef>
            </a:pPr>
            <a:r>
              <a:rPr lang="en-US" sz="2800" b="1" dirty="0">
                <a:solidFill>
                  <a:schemeClr val="accent6"/>
                </a:solidFill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Solutions</a:t>
            </a:r>
            <a:endParaRPr lang="en-US" sz="2800" dirty="0">
              <a:solidFill>
                <a:schemeClr val="accent6"/>
              </a:solidFill>
              <a:latin typeface="Abadi Extra Light" panose="020B0204020104020204" pitchFamily="34" charset="0"/>
              <a:ea typeface="ＭＳ Ｐゴシック" charset="0"/>
              <a:cs typeface="ＭＳ Ｐゴシック" charset="0"/>
              <a:sym typeface="Verdana Bold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628A5D-14EA-963D-3547-374B900C46C3}"/>
              </a:ext>
            </a:extLst>
          </p:cNvPr>
          <p:cNvSpPr txBox="1"/>
          <p:nvPr/>
        </p:nvSpPr>
        <p:spPr>
          <a:xfrm>
            <a:off x="7641361" y="2423966"/>
            <a:ext cx="15563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75"/>
              </a:spcBef>
            </a:pPr>
            <a:r>
              <a:rPr lang="en-US" sz="1400" dirty="0">
                <a:solidFill>
                  <a:srgbClr val="27BFE5"/>
                </a:solidFill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ICS x-rays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85D30D-3971-AB6C-F115-F7B306E9EB37}"/>
              </a:ext>
            </a:extLst>
          </p:cNvPr>
          <p:cNvSpPr txBox="1"/>
          <p:nvPr/>
        </p:nvSpPr>
        <p:spPr>
          <a:xfrm>
            <a:off x="6034653" y="3609201"/>
            <a:ext cx="15384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75"/>
              </a:spcBef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Bremsstrahlung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0ADFCF-2755-EDED-449B-DF80C270B47F}"/>
              </a:ext>
            </a:extLst>
          </p:cNvPr>
          <p:cNvSpPr txBox="1"/>
          <p:nvPr/>
        </p:nvSpPr>
        <p:spPr>
          <a:xfrm>
            <a:off x="7598205" y="4878687"/>
            <a:ext cx="15563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75"/>
              </a:spcBef>
            </a:pPr>
            <a:r>
              <a:rPr lang="en-US" sz="1600" dirty="0">
                <a:solidFill>
                  <a:srgbClr val="27BFE5"/>
                </a:solidFill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ICS x-rays</a:t>
            </a:r>
          </a:p>
        </p:txBody>
      </p:sp>
    </p:spTree>
    <p:extLst>
      <p:ext uri="{BB962C8B-B14F-4D97-AF65-F5344CB8AC3E}">
        <p14:creationId xmlns:p14="http://schemas.microsoft.com/office/powerpoint/2010/main" val="1050754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7962B-E44E-2DAF-8E53-EFC858F1F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59B5E80-3E8D-C92F-0952-E00AAE46BEDB}"/>
              </a:ext>
            </a:extLst>
          </p:cNvPr>
          <p:cNvGrpSpPr/>
          <p:nvPr/>
        </p:nvGrpSpPr>
        <p:grpSpPr>
          <a:xfrm>
            <a:off x="-15240" y="-17838"/>
            <a:ext cx="9159240" cy="1010458"/>
            <a:chOff x="-15240" y="217137"/>
            <a:chExt cx="9159240" cy="103412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634C74B-70A4-303D-DBB8-CBB828CB5E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4" t="36560" r="17290" b="53576"/>
            <a:stretch/>
          </p:blipFill>
          <p:spPr>
            <a:xfrm>
              <a:off x="-15240" y="217144"/>
              <a:ext cx="9159240" cy="1034116"/>
            </a:xfrm>
            <a:prstGeom prst="rect">
              <a:avLst/>
            </a:prstGeom>
          </p:spPr>
        </p:pic>
        <p:sp>
          <p:nvSpPr>
            <p:cNvPr id="6" name="Titel 9">
              <a:extLst>
                <a:ext uri="{FF2B5EF4-FFF2-40B4-BE49-F238E27FC236}">
                  <a16:creationId xmlns:a16="http://schemas.microsoft.com/office/drawing/2014/main" id="{CC3C05A8-3CE8-337E-726F-CABEEE438818}"/>
                </a:ext>
              </a:extLst>
            </p:cNvPr>
            <p:cNvSpPr txBox="1">
              <a:spLocks/>
            </p:cNvSpPr>
            <p:nvPr/>
          </p:nvSpPr>
          <p:spPr>
            <a:xfrm>
              <a:off x="2930" y="217137"/>
              <a:ext cx="9141069" cy="1034122"/>
            </a:xfrm>
            <a:prstGeom prst="rect">
              <a:avLst/>
            </a:prstGeom>
            <a:solidFill>
              <a:schemeClr val="accent6">
                <a:lumMod val="50000"/>
                <a:alpha val="70000"/>
              </a:schemeClr>
            </a:solidFill>
          </p:spPr>
          <p:txBody>
            <a:bodyPr vert="horz" lIns="456300" tIns="0" rIns="45630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300" dirty="0"/>
                <a:t>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BB78EF3-6D91-618E-8E44-E825A28998D8}"/>
              </a:ext>
            </a:extLst>
          </p:cNvPr>
          <p:cNvSpPr txBox="1"/>
          <p:nvPr/>
        </p:nvSpPr>
        <p:spPr>
          <a:xfrm>
            <a:off x="797466" y="127479"/>
            <a:ext cx="762209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dirty="0">
                <a:solidFill>
                  <a:schemeClr val="bg1"/>
                </a:solidFill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Soft x-rays</a:t>
            </a:r>
            <a:endParaRPr lang="en-NL" sz="3900" dirty="0">
              <a:solidFill>
                <a:schemeClr val="bg1"/>
              </a:solidFill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89800E61-8407-35D7-94F9-EC2F0107F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1896-7BB5-4A00-B991-B0F93D059171}" type="slidenum">
              <a:rPr lang="en-NL" smtClean="0"/>
              <a:t>25</a:t>
            </a:fld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9393F8-6BE8-DE56-FFF3-F9CA6B7BBD34}"/>
              </a:ext>
            </a:extLst>
          </p:cNvPr>
          <p:cNvSpPr txBox="1"/>
          <p:nvPr/>
        </p:nvSpPr>
        <p:spPr>
          <a:xfrm>
            <a:off x="5514178" y="2571249"/>
            <a:ext cx="2659279" cy="447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 dirty="0">
                <a:latin typeface="Abadi Extra Light" panose="020B0204020104020204" pitchFamily="34" charset="0"/>
              </a:rPr>
              <a:t>20 MeV </a:t>
            </a:r>
            <a:r>
              <a:rPr lang="en-US" sz="1350" dirty="0">
                <a:latin typeface="Abadi Extra Light" panose="020B0204020104020204" pitchFamily="34" charset="0"/>
                <a:sym typeface="Wingdings" panose="05000000000000000000" pitchFamily="2" charset="2"/>
              </a:rPr>
              <a:t>electrons </a:t>
            </a:r>
          </a:p>
          <a:p>
            <a:pPr algn="ctr"/>
            <a:r>
              <a:rPr lang="en-US" sz="1350" dirty="0">
                <a:latin typeface="Abadi Extra Light" panose="020B0204020104020204" pitchFamily="34" charset="0"/>
                <a:sym typeface="Wingdings" panose="05000000000000000000" pitchFamily="2" charset="2"/>
              </a:rPr>
              <a:t>Soft x-rays</a:t>
            </a:r>
            <a:endParaRPr lang="en-NL" sz="1350" dirty="0">
              <a:latin typeface="Abadi Extra Light" panose="020B02040201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241A7C-466E-FB62-E68D-A38A872F904F}"/>
              </a:ext>
            </a:extLst>
          </p:cNvPr>
          <p:cNvSpPr>
            <a:spLocks/>
          </p:cNvSpPr>
          <p:nvPr/>
        </p:nvSpPr>
        <p:spPr bwMode="auto">
          <a:xfrm>
            <a:off x="5479166" y="1199015"/>
            <a:ext cx="2659279" cy="39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>
              <a:spcBef>
                <a:spcPts val="1075"/>
              </a:spcBef>
            </a:pPr>
            <a:r>
              <a:rPr lang="en-US" sz="2400" dirty="0">
                <a:latin typeface="Abadi" panose="020B06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Grazing collision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FFDAFF2-BDBE-66B8-E35E-0996FE90CFE6}"/>
              </a:ext>
            </a:extLst>
          </p:cNvPr>
          <p:cNvGrpSpPr/>
          <p:nvPr/>
        </p:nvGrpSpPr>
        <p:grpSpPr>
          <a:xfrm>
            <a:off x="433399" y="1871673"/>
            <a:ext cx="2135139" cy="597935"/>
            <a:chOff x="752979" y="3740601"/>
            <a:chExt cx="5059469" cy="141687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EBAF366-7FE1-6AEA-A6E3-8C732EAB3150}"/>
                </a:ext>
              </a:extLst>
            </p:cNvPr>
            <p:cNvGrpSpPr/>
            <p:nvPr/>
          </p:nvGrpSpPr>
          <p:grpSpPr>
            <a:xfrm>
              <a:off x="752979" y="3740601"/>
              <a:ext cx="5059469" cy="1416878"/>
              <a:chOff x="752979" y="3740601"/>
              <a:chExt cx="5059469" cy="1416878"/>
            </a:xfrm>
          </p:grpSpPr>
          <p:sp>
            <p:nvSpPr>
              <p:cNvPr id="15" name="Rectangle 29 2">
                <a:extLst>
                  <a:ext uri="{FF2B5EF4-FFF2-40B4-BE49-F238E27FC236}">
                    <a16:creationId xmlns:a16="http://schemas.microsoft.com/office/drawing/2014/main" id="{BC10C288-4F6C-AAAC-E7DE-3AFC6355FBA7}"/>
                  </a:ext>
                </a:extLst>
              </p:cNvPr>
              <p:cNvSpPr/>
              <p:nvPr/>
            </p:nvSpPr>
            <p:spPr>
              <a:xfrm>
                <a:off x="752979" y="3740601"/>
                <a:ext cx="5059469" cy="1416878"/>
              </a:xfrm>
              <a:custGeom>
                <a:avLst/>
                <a:gdLst>
                  <a:gd name="connsiteX0" fmla="*/ 0 w 3823080"/>
                  <a:gd name="connsiteY0" fmla="*/ 0 h 1202845"/>
                  <a:gd name="connsiteX1" fmla="*/ 3823080 w 3823080"/>
                  <a:gd name="connsiteY1" fmla="*/ 0 h 1202845"/>
                  <a:gd name="connsiteX2" fmla="*/ 3823080 w 3823080"/>
                  <a:gd name="connsiteY2" fmla="*/ 1202845 h 1202845"/>
                  <a:gd name="connsiteX3" fmla="*/ 0 w 3823080"/>
                  <a:gd name="connsiteY3" fmla="*/ 1202845 h 1202845"/>
                  <a:gd name="connsiteX4" fmla="*/ 0 w 3823080"/>
                  <a:gd name="connsiteY4" fmla="*/ 0 h 1202845"/>
                  <a:gd name="connsiteX0" fmla="*/ 0 w 3823080"/>
                  <a:gd name="connsiteY0" fmla="*/ 12001 h 1214846"/>
                  <a:gd name="connsiteX1" fmla="*/ 1907177 w 3823080"/>
                  <a:gd name="connsiteY1" fmla="*/ 0 h 1214846"/>
                  <a:gd name="connsiteX2" fmla="*/ 3823080 w 3823080"/>
                  <a:gd name="connsiteY2" fmla="*/ 12001 h 1214846"/>
                  <a:gd name="connsiteX3" fmla="*/ 3823080 w 3823080"/>
                  <a:gd name="connsiteY3" fmla="*/ 1214846 h 1214846"/>
                  <a:gd name="connsiteX4" fmla="*/ 0 w 3823080"/>
                  <a:gd name="connsiteY4" fmla="*/ 1214846 h 1214846"/>
                  <a:gd name="connsiteX5" fmla="*/ 0 w 3823080"/>
                  <a:gd name="connsiteY5" fmla="*/ 12001 h 1214846"/>
                  <a:gd name="connsiteX0" fmla="*/ 0 w 3823080"/>
                  <a:gd name="connsiteY0" fmla="*/ 12001 h 1214846"/>
                  <a:gd name="connsiteX1" fmla="*/ 1907177 w 3823080"/>
                  <a:gd name="connsiteY1" fmla="*/ 0 h 1214846"/>
                  <a:gd name="connsiteX2" fmla="*/ 3823080 w 3823080"/>
                  <a:gd name="connsiteY2" fmla="*/ 12001 h 1214846"/>
                  <a:gd name="connsiteX3" fmla="*/ 3823080 w 3823080"/>
                  <a:gd name="connsiteY3" fmla="*/ 1214846 h 1214846"/>
                  <a:gd name="connsiteX4" fmla="*/ 1894115 w 3823080"/>
                  <a:gd name="connsiteY4" fmla="*/ 1214846 h 1214846"/>
                  <a:gd name="connsiteX5" fmla="*/ 0 w 3823080"/>
                  <a:gd name="connsiteY5" fmla="*/ 1214846 h 1214846"/>
                  <a:gd name="connsiteX6" fmla="*/ 0 w 3823080"/>
                  <a:gd name="connsiteY6" fmla="*/ 12001 h 1214846"/>
                  <a:gd name="connsiteX0" fmla="*/ 0 w 3823080"/>
                  <a:gd name="connsiteY0" fmla="*/ 12001 h 1214846"/>
                  <a:gd name="connsiteX1" fmla="*/ 1907177 w 3823080"/>
                  <a:gd name="connsiteY1" fmla="*/ 0 h 1214846"/>
                  <a:gd name="connsiteX2" fmla="*/ 3823080 w 3823080"/>
                  <a:gd name="connsiteY2" fmla="*/ 12001 h 1214846"/>
                  <a:gd name="connsiteX3" fmla="*/ 3823080 w 3823080"/>
                  <a:gd name="connsiteY3" fmla="*/ 1214846 h 1214846"/>
                  <a:gd name="connsiteX4" fmla="*/ 1894115 w 3823080"/>
                  <a:gd name="connsiteY4" fmla="*/ 849086 h 1214846"/>
                  <a:gd name="connsiteX5" fmla="*/ 0 w 3823080"/>
                  <a:gd name="connsiteY5" fmla="*/ 1214846 h 1214846"/>
                  <a:gd name="connsiteX6" fmla="*/ 0 w 3823080"/>
                  <a:gd name="connsiteY6" fmla="*/ 12001 h 1214846"/>
                  <a:gd name="connsiteX0" fmla="*/ 0 w 3823080"/>
                  <a:gd name="connsiteY0" fmla="*/ 0 h 1202845"/>
                  <a:gd name="connsiteX1" fmla="*/ 1854926 w 3823080"/>
                  <a:gd name="connsiteY1" fmla="*/ 484387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54926 w 3823080"/>
                  <a:gd name="connsiteY1" fmla="*/ 484387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54926 w 3823080"/>
                  <a:gd name="connsiteY1" fmla="*/ 484387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54926 w 3823080"/>
                  <a:gd name="connsiteY1" fmla="*/ 484387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54926 w 3823080"/>
                  <a:gd name="connsiteY1" fmla="*/ 484387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54926 w 3823080"/>
                  <a:gd name="connsiteY1" fmla="*/ 484387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54926 w 3823080"/>
                  <a:gd name="connsiteY1" fmla="*/ 484387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82581 w 3823080"/>
                  <a:gd name="connsiteY1" fmla="*/ 583096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82581 w 3823080"/>
                  <a:gd name="connsiteY1" fmla="*/ 583096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86561 w 3823080"/>
                  <a:gd name="connsiteY4" fmla="*/ 728140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77356 w 3823080"/>
                  <a:gd name="connsiteY1" fmla="*/ 368625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86561 w 3823080"/>
                  <a:gd name="connsiteY4" fmla="*/ 728140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77356 w 3823080"/>
                  <a:gd name="connsiteY1" fmla="*/ 368625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89666 w 3823080"/>
                  <a:gd name="connsiteY4" fmla="*/ 867648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77356 w 3823080"/>
                  <a:gd name="connsiteY1" fmla="*/ 368625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89666 w 3823080"/>
                  <a:gd name="connsiteY4" fmla="*/ 867648 h 1202845"/>
                  <a:gd name="connsiteX5" fmla="*/ 1408069 w 3823080"/>
                  <a:gd name="connsiteY5" fmla="*/ 880651 h 1202845"/>
                  <a:gd name="connsiteX6" fmla="*/ 0 w 3823080"/>
                  <a:gd name="connsiteY6" fmla="*/ 0 h 1202845"/>
                  <a:gd name="connsiteX0" fmla="*/ 6737 w 2415011"/>
                  <a:gd name="connsiteY0" fmla="*/ 373066 h 1202845"/>
                  <a:gd name="connsiteX1" fmla="*/ 469287 w 2415011"/>
                  <a:gd name="connsiteY1" fmla="*/ 368625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1597 w 2415011"/>
                  <a:gd name="connsiteY4" fmla="*/ 867648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  <a:gd name="connsiteX0" fmla="*/ 6737 w 2415011"/>
                  <a:gd name="connsiteY0" fmla="*/ 373066 h 1202845"/>
                  <a:gd name="connsiteX1" fmla="*/ 469287 w 2415011"/>
                  <a:gd name="connsiteY1" fmla="*/ 368625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1597 w 2415011"/>
                  <a:gd name="connsiteY4" fmla="*/ 867648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  <a:gd name="connsiteX0" fmla="*/ 6737 w 2415011"/>
                  <a:gd name="connsiteY0" fmla="*/ 373066 h 1202845"/>
                  <a:gd name="connsiteX1" fmla="*/ 469287 w 2415011"/>
                  <a:gd name="connsiteY1" fmla="*/ 368625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1597 w 2415011"/>
                  <a:gd name="connsiteY4" fmla="*/ 867648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  <a:gd name="connsiteX0" fmla="*/ 6737 w 2415011"/>
                  <a:gd name="connsiteY0" fmla="*/ 373066 h 1202845"/>
                  <a:gd name="connsiteX1" fmla="*/ 469287 w 2415011"/>
                  <a:gd name="connsiteY1" fmla="*/ 368625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1597 w 2415011"/>
                  <a:gd name="connsiteY4" fmla="*/ 867648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  <a:gd name="connsiteX0" fmla="*/ 6737 w 2415011"/>
                  <a:gd name="connsiteY0" fmla="*/ 373066 h 1202845"/>
                  <a:gd name="connsiteX1" fmla="*/ 469287 w 2415011"/>
                  <a:gd name="connsiteY1" fmla="*/ 368625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1597 w 2415011"/>
                  <a:gd name="connsiteY4" fmla="*/ 867648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  <a:gd name="connsiteX0" fmla="*/ 6737 w 2415011"/>
                  <a:gd name="connsiteY0" fmla="*/ 373066 h 1202845"/>
                  <a:gd name="connsiteX1" fmla="*/ 469287 w 2415011"/>
                  <a:gd name="connsiteY1" fmla="*/ 368625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0630 w 2415011"/>
                  <a:gd name="connsiteY4" fmla="*/ 748342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  <a:gd name="connsiteX0" fmla="*/ 6737 w 2415011"/>
                  <a:gd name="connsiteY0" fmla="*/ 373066 h 1202845"/>
                  <a:gd name="connsiteX1" fmla="*/ 458174 w 2415011"/>
                  <a:gd name="connsiteY1" fmla="*/ 505211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0630 w 2415011"/>
                  <a:gd name="connsiteY4" fmla="*/ 748342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  <a:gd name="connsiteX0" fmla="*/ 6737 w 2415011"/>
                  <a:gd name="connsiteY0" fmla="*/ 373066 h 1202845"/>
                  <a:gd name="connsiteX1" fmla="*/ 458174 w 2415011"/>
                  <a:gd name="connsiteY1" fmla="*/ 505211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0630 w 2415011"/>
                  <a:gd name="connsiteY4" fmla="*/ 748342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5011" h="1202845">
                    <a:moveTo>
                      <a:pt x="6737" y="373066"/>
                    </a:moveTo>
                    <a:cubicBezTo>
                      <a:pt x="305930" y="459077"/>
                      <a:pt x="344810" y="513460"/>
                      <a:pt x="458174" y="505211"/>
                    </a:cubicBezTo>
                    <a:cubicBezTo>
                      <a:pt x="1192602" y="500503"/>
                      <a:pt x="1758960" y="161462"/>
                      <a:pt x="2415011" y="0"/>
                    </a:cubicBezTo>
                    <a:lnTo>
                      <a:pt x="2415011" y="1202845"/>
                    </a:lnTo>
                    <a:cubicBezTo>
                      <a:pt x="1772023" y="1080925"/>
                      <a:pt x="1188932" y="739634"/>
                      <a:pt x="480630" y="748342"/>
                    </a:cubicBezTo>
                    <a:lnTo>
                      <a:pt x="0" y="880651"/>
                    </a:lnTo>
                    <a:cubicBezTo>
                      <a:pt x="0" y="479703"/>
                      <a:pt x="6737" y="774014"/>
                      <a:pt x="6737" y="3730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8989">
                      <a:alpha val="50000"/>
                    </a:srgbClr>
                  </a:gs>
                  <a:gs pos="19000">
                    <a:srgbClr val="FF0000"/>
                  </a:gs>
                  <a:gs pos="82000">
                    <a:srgbClr val="FFB3B3">
                      <a:alpha val="50000"/>
                    </a:srgbClr>
                  </a:gs>
                  <a:gs pos="37000">
                    <a:srgbClr val="FF7575">
                      <a:alpha val="46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350" dirty="0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11F7C445-E0DC-1F17-FB07-A77C204D2E29}"/>
                  </a:ext>
                </a:extLst>
              </p:cNvPr>
              <p:cNvGrpSpPr/>
              <p:nvPr/>
            </p:nvGrpSpPr>
            <p:grpSpPr>
              <a:xfrm>
                <a:off x="1794157" y="4168667"/>
                <a:ext cx="3470610" cy="576683"/>
                <a:chOff x="2035457" y="5425967"/>
                <a:chExt cx="3470610" cy="576683"/>
              </a:xfrm>
            </p:grpSpPr>
            <p:sp>
              <p:nvSpPr>
                <p:cNvPr id="17" name="Isosceles Triangle 1935 2 1">
                  <a:extLst>
                    <a:ext uri="{FF2B5EF4-FFF2-40B4-BE49-F238E27FC236}">
                      <a16:creationId xmlns:a16="http://schemas.microsoft.com/office/drawing/2014/main" id="{78F80B20-DE41-1D1C-283F-AAAF8D2F29A1}"/>
                    </a:ext>
                  </a:extLst>
                </p:cNvPr>
                <p:cNvSpPr/>
                <p:nvPr/>
              </p:nvSpPr>
              <p:spPr>
                <a:xfrm rot="16200000">
                  <a:off x="3491371" y="3987955"/>
                  <a:ext cx="576683" cy="3452708"/>
                </a:xfrm>
                <a:custGeom>
                  <a:avLst/>
                  <a:gdLst>
                    <a:gd name="connsiteX0" fmla="*/ 0 w 280264"/>
                    <a:gd name="connsiteY0" fmla="*/ 2114645 h 2114645"/>
                    <a:gd name="connsiteX1" fmla="*/ 147038 w 280264"/>
                    <a:gd name="connsiteY1" fmla="*/ 0 h 2114645"/>
                    <a:gd name="connsiteX2" fmla="*/ 280264 w 280264"/>
                    <a:gd name="connsiteY2" fmla="*/ 2114645 h 2114645"/>
                    <a:gd name="connsiteX3" fmla="*/ 0 w 280264"/>
                    <a:gd name="connsiteY3" fmla="*/ 2114645 h 2114645"/>
                    <a:gd name="connsiteX0" fmla="*/ 0 w 280264"/>
                    <a:gd name="connsiteY0" fmla="*/ 2114645 h 2114645"/>
                    <a:gd name="connsiteX1" fmla="*/ 147038 w 280264"/>
                    <a:gd name="connsiteY1" fmla="*/ 0 h 2114645"/>
                    <a:gd name="connsiteX2" fmla="*/ 280264 w 280264"/>
                    <a:gd name="connsiteY2" fmla="*/ 2114645 h 2114645"/>
                    <a:gd name="connsiteX3" fmla="*/ 153259 w 280264"/>
                    <a:gd name="connsiteY3" fmla="*/ 2112608 h 2114645"/>
                    <a:gd name="connsiteX4" fmla="*/ 0 w 280264"/>
                    <a:gd name="connsiteY4" fmla="*/ 2114645 h 2114645"/>
                    <a:gd name="connsiteX0" fmla="*/ 0 w 280264"/>
                    <a:gd name="connsiteY0" fmla="*/ 2114645 h 2200718"/>
                    <a:gd name="connsiteX1" fmla="*/ 147038 w 280264"/>
                    <a:gd name="connsiteY1" fmla="*/ 0 h 2200718"/>
                    <a:gd name="connsiteX2" fmla="*/ 280264 w 280264"/>
                    <a:gd name="connsiteY2" fmla="*/ 2114645 h 2200718"/>
                    <a:gd name="connsiteX3" fmla="*/ 160404 w 280264"/>
                    <a:gd name="connsiteY3" fmla="*/ 2200718 h 2200718"/>
                    <a:gd name="connsiteX4" fmla="*/ 0 w 280264"/>
                    <a:gd name="connsiteY4" fmla="*/ 2114645 h 2200718"/>
                    <a:gd name="connsiteX0" fmla="*/ 0 w 280264"/>
                    <a:gd name="connsiteY0" fmla="*/ 2114645 h 2200718"/>
                    <a:gd name="connsiteX1" fmla="*/ 147038 w 280264"/>
                    <a:gd name="connsiteY1" fmla="*/ 0 h 2200718"/>
                    <a:gd name="connsiteX2" fmla="*/ 280264 w 280264"/>
                    <a:gd name="connsiteY2" fmla="*/ 2114645 h 2200718"/>
                    <a:gd name="connsiteX3" fmla="*/ 160404 w 280264"/>
                    <a:gd name="connsiteY3" fmla="*/ 2200718 h 2200718"/>
                    <a:gd name="connsiteX4" fmla="*/ 0 w 280264"/>
                    <a:gd name="connsiteY4" fmla="*/ 2114645 h 2200718"/>
                    <a:gd name="connsiteX0" fmla="*/ 0 w 280264"/>
                    <a:gd name="connsiteY0" fmla="*/ 2114645 h 2200718"/>
                    <a:gd name="connsiteX1" fmla="*/ 147038 w 280264"/>
                    <a:gd name="connsiteY1" fmla="*/ 0 h 2200718"/>
                    <a:gd name="connsiteX2" fmla="*/ 280264 w 280264"/>
                    <a:gd name="connsiteY2" fmla="*/ 2114645 h 2200718"/>
                    <a:gd name="connsiteX3" fmla="*/ 160404 w 280264"/>
                    <a:gd name="connsiteY3" fmla="*/ 2200718 h 2200718"/>
                    <a:gd name="connsiteX4" fmla="*/ 0 w 280264"/>
                    <a:gd name="connsiteY4" fmla="*/ 2114645 h 2200718"/>
                    <a:gd name="connsiteX0" fmla="*/ 0 w 280264"/>
                    <a:gd name="connsiteY0" fmla="*/ 2114645 h 2200718"/>
                    <a:gd name="connsiteX1" fmla="*/ 147038 w 280264"/>
                    <a:gd name="connsiteY1" fmla="*/ 0 h 2200718"/>
                    <a:gd name="connsiteX2" fmla="*/ 280264 w 280264"/>
                    <a:gd name="connsiteY2" fmla="*/ 2114645 h 2200718"/>
                    <a:gd name="connsiteX3" fmla="*/ 160404 w 280264"/>
                    <a:gd name="connsiteY3" fmla="*/ 2200718 h 2200718"/>
                    <a:gd name="connsiteX4" fmla="*/ 0 w 280264"/>
                    <a:gd name="connsiteY4" fmla="*/ 2114645 h 2200718"/>
                    <a:gd name="connsiteX0" fmla="*/ 0 w 280808"/>
                    <a:gd name="connsiteY0" fmla="*/ 2114645 h 2200718"/>
                    <a:gd name="connsiteX1" fmla="*/ 147038 w 280808"/>
                    <a:gd name="connsiteY1" fmla="*/ 0 h 2200718"/>
                    <a:gd name="connsiteX2" fmla="*/ 280264 w 280808"/>
                    <a:gd name="connsiteY2" fmla="*/ 2114645 h 2200718"/>
                    <a:gd name="connsiteX3" fmla="*/ 160404 w 280808"/>
                    <a:gd name="connsiteY3" fmla="*/ 2200718 h 2200718"/>
                    <a:gd name="connsiteX4" fmla="*/ 0 w 280808"/>
                    <a:gd name="connsiteY4" fmla="*/ 2114645 h 2200718"/>
                    <a:gd name="connsiteX0" fmla="*/ 290 w 281098"/>
                    <a:gd name="connsiteY0" fmla="*/ 2114645 h 2200718"/>
                    <a:gd name="connsiteX1" fmla="*/ 147328 w 281098"/>
                    <a:gd name="connsiteY1" fmla="*/ 0 h 2200718"/>
                    <a:gd name="connsiteX2" fmla="*/ 280554 w 281098"/>
                    <a:gd name="connsiteY2" fmla="*/ 2114645 h 2200718"/>
                    <a:gd name="connsiteX3" fmla="*/ 160694 w 281098"/>
                    <a:gd name="connsiteY3" fmla="*/ 2200718 h 2200718"/>
                    <a:gd name="connsiteX4" fmla="*/ 290 w 281098"/>
                    <a:gd name="connsiteY4" fmla="*/ 2114645 h 2200718"/>
                    <a:gd name="connsiteX0" fmla="*/ 290 w 283172"/>
                    <a:gd name="connsiteY0" fmla="*/ 2114645 h 2200718"/>
                    <a:gd name="connsiteX1" fmla="*/ 147328 w 283172"/>
                    <a:gd name="connsiteY1" fmla="*/ 0 h 2200718"/>
                    <a:gd name="connsiteX2" fmla="*/ 280554 w 283172"/>
                    <a:gd name="connsiteY2" fmla="*/ 2114645 h 2200718"/>
                    <a:gd name="connsiteX3" fmla="*/ 160694 w 283172"/>
                    <a:gd name="connsiteY3" fmla="*/ 2200718 h 2200718"/>
                    <a:gd name="connsiteX4" fmla="*/ 290 w 283172"/>
                    <a:gd name="connsiteY4" fmla="*/ 2114645 h 2200718"/>
                    <a:gd name="connsiteX0" fmla="*/ 472 w 282508"/>
                    <a:gd name="connsiteY0" fmla="*/ 2114645 h 2255486"/>
                    <a:gd name="connsiteX1" fmla="*/ 147510 w 282508"/>
                    <a:gd name="connsiteY1" fmla="*/ 0 h 2255486"/>
                    <a:gd name="connsiteX2" fmla="*/ 280736 w 282508"/>
                    <a:gd name="connsiteY2" fmla="*/ 2114645 h 2255486"/>
                    <a:gd name="connsiteX3" fmla="*/ 156114 w 282508"/>
                    <a:gd name="connsiteY3" fmla="*/ 2255486 h 2255486"/>
                    <a:gd name="connsiteX4" fmla="*/ 472 w 282508"/>
                    <a:gd name="connsiteY4" fmla="*/ 2114645 h 2255486"/>
                    <a:gd name="connsiteX0" fmla="*/ 1629 w 282259"/>
                    <a:gd name="connsiteY0" fmla="*/ 2114645 h 2454857"/>
                    <a:gd name="connsiteX1" fmla="*/ 148667 w 282259"/>
                    <a:gd name="connsiteY1" fmla="*/ 0 h 2454857"/>
                    <a:gd name="connsiteX2" fmla="*/ 281893 w 282259"/>
                    <a:gd name="connsiteY2" fmla="*/ 2114645 h 2454857"/>
                    <a:gd name="connsiteX3" fmla="*/ 143880 w 282259"/>
                    <a:gd name="connsiteY3" fmla="*/ 2454857 h 2454857"/>
                    <a:gd name="connsiteX4" fmla="*/ 1629 w 282259"/>
                    <a:gd name="connsiteY4" fmla="*/ 2114645 h 2454857"/>
                    <a:gd name="connsiteX0" fmla="*/ 1629 w 282259"/>
                    <a:gd name="connsiteY0" fmla="*/ 2114645 h 2454857"/>
                    <a:gd name="connsiteX1" fmla="*/ 148667 w 282259"/>
                    <a:gd name="connsiteY1" fmla="*/ 0 h 2454857"/>
                    <a:gd name="connsiteX2" fmla="*/ 163485 w 282259"/>
                    <a:gd name="connsiteY2" fmla="*/ 133004 h 2454857"/>
                    <a:gd name="connsiteX3" fmla="*/ 281893 w 282259"/>
                    <a:gd name="connsiteY3" fmla="*/ 2114645 h 2454857"/>
                    <a:gd name="connsiteX4" fmla="*/ 143880 w 282259"/>
                    <a:gd name="connsiteY4" fmla="*/ 2454857 h 2454857"/>
                    <a:gd name="connsiteX5" fmla="*/ 1629 w 282259"/>
                    <a:gd name="connsiteY5" fmla="*/ 2114645 h 2454857"/>
                    <a:gd name="connsiteX0" fmla="*/ 1629 w 282259"/>
                    <a:gd name="connsiteY0" fmla="*/ 2172400 h 2512612"/>
                    <a:gd name="connsiteX1" fmla="*/ 123472 w 282259"/>
                    <a:gd name="connsiteY1" fmla="*/ 0 h 2512612"/>
                    <a:gd name="connsiteX2" fmla="*/ 163485 w 282259"/>
                    <a:gd name="connsiteY2" fmla="*/ 190759 h 2512612"/>
                    <a:gd name="connsiteX3" fmla="*/ 281893 w 282259"/>
                    <a:gd name="connsiteY3" fmla="*/ 2172400 h 2512612"/>
                    <a:gd name="connsiteX4" fmla="*/ 143880 w 282259"/>
                    <a:gd name="connsiteY4" fmla="*/ 2512612 h 2512612"/>
                    <a:gd name="connsiteX5" fmla="*/ 1629 w 282259"/>
                    <a:gd name="connsiteY5" fmla="*/ 2172400 h 2512612"/>
                    <a:gd name="connsiteX0" fmla="*/ 1629 w 282259"/>
                    <a:gd name="connsiteY0" fmla="*/ 2172400 h 2512612"/>
                    <a:gd name="connsiteX1" fmla="*/ 123472 w 282259"/>
                    <a:gd name="connsiteY1" fmla="*/ 0 h 2512612"/>
                    <a:gd name="connsiteX2" fmla="*/ 166634 w 282259"/>
                    <a:gd name="connsiteY2" fmla="*/ 17494 h 2512612"/>
                    <a:gd name="connsiteX3" fmla="*/ 281893 w 282259"/>
                    <a:gd name="connsiteY3" fmla="*/ 2172400 h 2512612"/>
                    <a:gd name="connsiteX4" fmla="*/ 143880 w 282259"/>
                    <a:gd name="connsiteY4" fmla="*/ 2512612 h 2512612"/>
                    <a:gd name="connsiteX5" fmla="*/ 1629 w 282259"/>
                    <a:gd name="connsiteY5" fmla="*/ 2172400 h 2512612"/>
                    <a:gd name="connsiteX0" fmla="*/ 1629 w 282259"/>
                    <a:gd name="connsiteY0" fmla="*/ 2172400 h 2512612"/>
                    <a:gd name="connsiteX1" fmla="*/ 123472 w 282259"/>
                    <a:gd name="connsiteY1" fmla="*/ 0 h 2512612"/>
                    <a:gd name="connsiteX2" fmla="*/ 166634 w 282259"/>
                    <a:gd name="connsiteY2" fmla="*/ 17494 h 2512612"/>
                    <a:gd name="connsiteX3" fmla="*/ 176083 w 282259"/>
                    <a:gd name="connsiteY3" fmla="*/ 196534 h 2512612"/>
                    <a:gd name="connsiteX4" fmla="*/ 281893 w 282259"/>
                    <a:gd name="connsiteY4" fmla="*/ 2172400 h 2512612"/>
                    <a:gd name="connsiteX5" fmla="*/ 143880 w 282259"/>
                    <a:gd name="connsiteY5" fmla="*/ 2512612 h 2512612"/>
                    <a:gd name="connsiteX6" fmla="*/ 1629 w 282259"/>
                    <a:gd name="connsiteY6" fmla="*/ 2172400 h 2512612"/>
                    <a:gd name="connsiteX0" fmla="*/ 1629 w 282259"/>
                    <a:gd name="connsiteY0" fmla="*/ 2172400 h 2512612"/>
                    <a:gd name="connsiteX1" fmla="*/ 113095 w 282259"/>
                    <a:gd name="connsiteY1" fmla="*/ 202310 h 2512612"/>
                    <a:gd name="connsiteX2" fmla="*/ 123472 w 282259"/>
                    <a:gd name="connsiteY2" fmla="*/ 0 h 2512612"/>
                    <a:gd name="connsiteX3" fmla="*/ 166634 w 282259"/>
                    <a:gd name="connsiteY3" fmla="*/ 17494 h 2512612"/>
                    <a:gd name="connsiteX4" fmla="*/ 176083 w 282259"/>
                    <a:gd name="connsiteY4" fmla="*/ 196534 h 2512612"/>
                    <a:gd name="connsiteX5" fmla="*/ 281893 w 282259"/>
                    <a:gd name="connsiteY5" fmla="*/ 2172400 h 2512612"/>
                    <a:gd name="connsiteX6" fmla="*/ 143880 w 282259"/>
                    <a:gd name="connsiteY6" fmla="*/ 2512612 h 2512612"/>
                    <a:gd name="connsiteX7" fmla="*/ 1629 w 282259"/>
                    <a:gd name="connsiteY7" fmla="*/ 2172400 h 2512612"/>
                    <a:gd name="connsiteX0" fmla="*/ 1629 w 282259"/>
                    <a:gd name="connsiteY0" fmla="*/ 2172400 h 2512612"/>
                    <a:gd name="connsiteX1" fmla="*/ 122543 w 282259"/>
                    <a:gd name="connsiteY1" fmla="*/ 202310 h 2512612"/>
                    <a:gd name="connsiteX2" fmla="*/ 123472 w 282259"/>
                    <a:gd name="connsiteY2" fmla="*/ 0 h 2512612"/>
                    <a:gd name="connsiteX3" fmla="*/ 166634 w 282259"/>
                    <a:gd name="connsiteY3" fmla="*/ 17494 h 2512612"/>
                    <a:gd name="connsiteX4" fmla="*/ 176083 w 282259"/>
                    <a:gd name="connsiteY4" fmla="*/ 196534 h 2512612"/>
                    <a:gd name="connsiteX5" fmla="*/ 281893 w 282259"/>
                    <a:gd name="connsiteY5" fmla="*/ 2172400 h 2512612"/>
                    <a:gd name="connsiteX6" fmla="*/ 143880 w 282259"/>
                    <a:gd name="connsiteY6" fmla="*/ 2512612 h 2512612"/>
                    <a:gd name="connsiteX7" fmla="*/ 1629 w 282259"/>
                    <a:gd name="connsiteY7" fmla="*/ 2172400 h 2512612"/>
                    <a:gd name="connsiteX0" fmla="*/ 1629 w 282259"/>
                    <a:gd name="connsiteY0" fmla="*/ 2172400 h 2512612"/>
                    <a:gd name="connsiteX1" fmla="*/ 122543 w 282259"/>
                    <a:gd name="connsiteY1" fmla="*/ 202310 h 2512612"/>
                    <a:gd name="connsiteX2" fmla="*/ 123472 w 282259"/>
                    <a:gd name="connsiteY2" fmla="*/ 0 h 2512612"/>
                    <a:gd name="connsiteX3" fmla="*/ 166634 w 282259"/>
                    <a:gd name="connsiteY3" fmla="*/ 17494 h 2512612"/>
                    <a:gd name="connsiteX4" fmla="*/ 163486 w 282259"/>
                    <a:gd name="connsiteY4" fmla="*/ 196534 h 2512612"/>
                    <a:gd name="connsiteX5" fmla="*/ 281893 w 282259"/>
                    <a:gd name="connsiteY5" fmla="*/ 2172400 h 2512612"/>
                    <a:gd name="connsiteX6" fmla="*/ 143880 w 282259"/>
                    <a:gd name="connsiteY6" fmla="*/ 2512612 h 2512612"/>
                    <a:gd name="connsiteX7" fmla="*/ 1629 w 282259"/>
                    <a:gd name="connsiteY7" fmla="*/ 2172400 h 2512612"/>
                    <a:gd name="connsiteX0" fmla="*/ 1629 w 282259"/>
                    <a:gd name="connsiteY0" fmla="*/ 2172400 h 2512612"/>
                    <a:gd name="connsiteX1" fmla="*/ 122543 w 282259"/>
                    <a:gd name="connsiteY1" fmla="*/ 202310 h 2512612"/>
                    <a:gd name="connsiteX2" fmla="*/ 123472 w 282259"/>
                    <a:gd name="connsiteY2" fmla="*/ 0 h 2512612"/>
                    <a:gd name="connsiteX3" fmla="*/ 166634 w 282259"/>
                    <a:gd name="connsiteY3" fmla="*/ 17494 h 2512612"/>
                    <a:gd name="connsiteX4" fmla="*/ 163486 w 282259"/>
                    <a:gd name="connsiteY4" fmla="*/ 196534 h 2512612"/>
                    <a:gd name="connsiteX5" fmla="*/ 281893 w 282259"/>
                    <a:gd name="connsiteY5" fmla="*/ 2172400 h 2512612"/>
                    <a:gd name="connsiteX6" fmla="*/ 143880 w 282259"/>
                    <a:gd name="connsiteY6" fmla="*/ 2512612 h 2512612"/>
                    <a:gd name="connsiteX7" fmla="*/ 1629 w 282259"/>
                    <a:gd name="connsiteY7" fmla="*/ 2172400 h 2512612"/>
                    <a:gd name="connsiteX0" fmla="*/ 1629 w 282259"/>
                    <a:gd name="connsiteY0" fmla="*/ 2172400 h 2512612"/>
                    <a:gd name="connsiteX1" fmla="*/ 122543 w 282259"/>
                    <a:gd name="connsiteY1" fmla="*/ 202310 h 2512612"/>
                    <a:gd name="connsiteX2" fmla="*/ 123472 w 282259"/>
                    <a:gd name="connsiteY2" fmla="*/ 0 h 2512612"/>
                    <a:gd name="connsiteX3" fmla="*/ 166634 w 282259"/>
                    <a:gd name="connsiteY3" fmla="*/ 17494 h 2512612"/>
                    <a:gd name="connsiteX4" fmla="*/ 163486 w 282259"/>
                    <a:gd name="connsiteY4" fmla="*/ 196534 h 2512612"/>
                    <a:gd name="connsiteX5" fmla="*/ 281893 w 282259"/>
                    <a:gd name="connsiteY5" fmla="*/ 2172400 h 2512612"/>
                    <a:gd name="connsiteX6" fmla="*/ 143880 w 282259"/>
                    <a:gd name="connsiteY6" fmla="*/ 2512612 h 2512612"/>
                    <a:gd name="connsiteX7" fmla="*/ 1629 w 282259"/>
                    <a:gd name="connsiteY7" fmla="*/ 2172400 h 2512612"/>
                    <a:gd name="connsiteX0" fmla="*/ 1629 w 282259"/>
                    <a:gd name="connsiteY0" fmla="*/ 2158783 h 2498995"/>
                    <a:gd name="connsiteX1" fmla="*/ 122543 w 282259"/>
                    <a:gd name="connsiteY1" fmla="*/ 188693 h 2498995"/>
                    <a:gd name="connsiteX2" fmla="*/ 123472 w 282259"/>
                    <a:gd name="connsiteY2" fmla="*/ 0 h 2498995"/>
                    <a:gd name="connsiteX3" fmla="*/ 166634 w 282259"/>
                    <a:gd name="connsiteY3" fmla="*/ 3877 h 2498995"/>
                    <a:gd name="connsiteX4" fmla="*/ 163486 w 282259"/>
                    <a:gd name="connsiteY4" fmla="*/ 182917 h 2498995"/>
                    <a:gd name="connsiteX5" fmla="*/ 281893 w 282259"/>
                    <a:gd name="connsiteY5" fmla="*/ 2158783 h 2498995"/>
                    <a:gd name="connsiteX6" fmla="*/ 143880 w 282259"/>
                    <a:gd name="connsiteY6" fmla="*/ 2498995 h 2498995"/>
                    <a:gd name="connsiteX7" fmla="*/ 1629 w 282259"/>
                    <a:gd name="connsiteY7" fmla="*/ 2158783 h 2498995"/>
                    <a:gd name="connsiteX0" fmla="*/ 1629 w 282259"/>
                    <a:gd name="connsiteY0" fmla="*/ 2158783 h 2498995"/>
                    <a:gd name="connsiteX1" fmla="*/ 124664 w 282259"/>
                    <a:gd name="connsiteY1" fmla="*/ 175076 h 2498995"/>
                    <a:gd name="connsiteX2" fmla="*/ 123472 w 282259"/>
                    <a:gd name="connsiteY2" fmla="*/ 0 h 2498995"/>
                    <a:gd name="connsiteX3" fmla="*/ 166634 w 282259"/>
                    <a:gd name="connsiteY3" fmla="*/ 3877 h 2498995"/>
                    <a:gd name="connsiteX4" fmla="*/ 163486 w 282259"/>
                    <a:gd name="connsiteY4" fmla="*/ 182917 h 2498995"/>
                    <a:gd name="connsiteX5" fmla="*/ 281893 w 282259"/>
                    <a:gd name="connsiteY5" fmla="*/ 2158783 h 2498995"/>
                    <a:gd name="connsiteX6" fmla="*/ 143880 w 282259"/>
                    <a:gd name="connsiteY6" fmla="*/ 2498995 h 2498995"/>
                    <a:gd name="connsiteX7" fmla="*/ 1629 w 282259"/>
                    <a:gd name="connsiteY7" fmla="*/ 2158783 h 2498995"/>
                    <a:gd name="connsiteX0" fmla="*/ 1629 w 282259"/>
                    <a:gd name="connsiteY0" fmla="*/ 2554649 h 2894861"/>
                    <a:gd name="connsiteX1" fmla="*/ 124664 w 282259"/>
                    <a:gd name="connsiteY1" fmla="*/ 570942 h 2894861"/>
                    <a:gd name="connsiteX2" fmla="*/ 123472 w 282259"/>
                    <a:gd name="connsiteY2" fmla="*/ 395866 h 2894861"/>
                    <a:gd name="connsiteX3" fmla="*/ 168225 w 282259"/>
                    <a:gd name="connsiteY3" fmla="*/ 0 h 2894861"/>
                    <a:gd name="connsiteX4" fmla="*/ 163486 w 282259"/>
                    <a:gd name="connsiteY4" fmla="*/ 578783 h 2894861"/>
                    <a:gd name="connsiteX5" fmla="*/ 281893 w 282259"/>
                    <a:gd name="connsiteY5" fmla="*/ 2554649 h 2894861"/>
                    <a:gd name="connsiteX6" fmla="*/ 143880 w 282259"/>
                    <a:gd name="connsiteY6" fmla="*/ 2894861 h 2894861"/>
                    <a:gd name="connsiteX7" fmla="*/ 1629 w 282259"/>
                    <a:gd name="connsiteY7" fmla="*/ 2554649 h 2894861"/>
                    <a:gd name="connsiteX0" fmla="*/ 1629 w 282259"/>
                    <a:gd name="connsiteY0" fmla="*/ 2561442 h 2901654"/>
                    <a:gd name="connsiteX1" fmla="*/ 124664 w 282259"/>
                    <a:gd name="connsiteY1" fmla="*/ 577735 h 2901654"/>
                    <a:gd name="connsiteX2" fmla="*/ 121881 w 282259"/>
                    <a:gd name="connsiteY2" fmla="*/ 0 h 2901654"/>
                    <a:gd name="connsiteX3" fmla="*/ 168225 w 282259"/>
                    <a:gd name="connsiteY3" fmla="*/ 6793 h 2901654"/>
                    <a:gd name="connsiteX4" fmla="*/ 163486 w 282259"/>
                    <a:gd name="connsiteY4" fmla="*/ 585576 h 2901654"/>
                    <a:gd name="connsiteX5" fmla="*/ 281893 w 282259"/>
                    <a:gd name="connsiteY5" fmla="*/ 2561442 h 2901654"/>
                    <a:gd name="connsiteX6" fmla="*/ 143880 w 282259"/>
                    <a:gd name="connsiteY6" fmla="*/ 2901654 h 2901654"/>
                    <a:gd name="connsiteX7" fmla="*/ 1629 w 282259"/>
                    <a:gd name="connsiteY7" fmla="*/ 2561442 h 2901654"/>
                    <a:gd name="connsiteX0" fmla="*/ 1629 w 282259"/>
                    <a:gd name="connsiteY0" fmla="*/ 2670986 h 3011198"/>
                    <a:gd name="connsiteX1" fmla="*/ 124664 w 282259"/>
                    <a:gd name="connsiteY1" fmla="*/ 687279 h 3011198"/>
                    <a:gd name="connsiteX2" fmla="*/ 121881 w 282259"/>
                    <a:gd name="connsiteY2" fmla="*/ 109544 h 3011198"/>
                    <a:gd name="connsiteX3" fmla="*/ 210844 w 282259"/>
                    <a:gd name="connsiteY3" fmla="*/ 33 h 3011198"/>
                    <a:gd name="connsiteX4" fmla="*/ 163486 w 282259"/>
                    <a:gd name="connsiteY4" fmla="*/ 695120 h 3011198"/>
                    <a:gd name="connsiteX5" fmla="*/ 281893 w 282259"/>
                    <a:gd name="connsiteY5" fmla="*/ 2670986 h 3011198"/>
                    <a:gd name="connsiteX6" fmla="*/ 143880 w 282259"/>
                    <a:gd name="connsiteY6" fmla="*/ 3011198 h 3011198"/>
                    <a:gd name="connsiteX7" fmla="*/ 1629 w 282259"/>
                    <a:gd name="connsiteY7" fmla="*/ 2670986 h 3011198"/>
                    <a:gd name="connsiteX0" fmla="*/ 1629 w 282259"/>
                    <a:gd name="connsiteY0" fmla="*/ 2671196 h 3011408"/>
                    <a:gd name="connsiteX1" fmla="*/ 124664 w 282259"/>
                    <a:gd name="connsiteY1" fmla="*/ 687489 h 3011408"/>
                    <a:gd name="connsiteX2" fmla="*/ 48008 w 282259"/>
                    <a:gd name="connsiteY2" fmla="*/ 10063 h 3011408"/>
                    <a:gd name="connsiteX3" fmla="*/ 210844 w 282259"/>
                    <a:gd name="connsiteY3" fmla="*/ 243 h 3011408"/>
                    <a:gd name="connsiteX4" fmla="*/ 163486 w 282259"/>
                    <a:gd name="connsiteY4" fmla="*/ 695330 h 3011408"/>
                    <a:gd name="connsiteX5" fmla="*/ 281893 w 282259"/>
                    <a:gd name="connsiteY5" fmla="*/ 2671196 h 3011408"/>
                    <a:gd name="connsiteX6" fmla="*/ 143880 w 282259"/>
                    <a:gd name="connsiteY6" fmla="*/ 3011408 h 3011408"/>
                    <a:gd name="connsiteX7" fmla="*/ 1629 w 282259"/>
                    <a:gd name="connsiteY7" fmla="*/ 2671196 h 3011408"/>
                    <a:gd name="connsiteX0" fmla="*/ 1629 w 282259"/>
                    <a:gd name="connsiteY0" fmla="*/ 2671196 h 3011408"/>
                    <a:gd name="connsiteX1" fmla="*/ 124664 w 282259"/>
                    <a:gd name="connsiteY1" fmla="*/ 687489 h 3011408"/>
                    <a:gd name="connsiteX2" fmla="*/ 48008 w 282259"/>
                    <a:gd name="connsiteY2" fmla="*/ 10063 h 3011408"/>
                    <a:gd name="connsiteX3" fmla="*/ 210844 w 282259"/>
                    <a:gd name="connsiteY3" fmla="*/ 243 h 3011408"/>
                    <a:gd name="connsiteX4" fmla="*/ 200421 w 282259"/>
                    <a:gd name="connsiteY4" fmla="*/ 695333 h 3011408"/>
                    <a:gd name="connsiteX5" fmla="*/ 281893 w 282259"/>
                    <a:gd name="connsiteY5" fmla="*/ 2671196 h 3011408"/>
                    <a:gd name="connsiteX6" fmla="*/ 143880 w 282259"/>
                    <a:gd name="connsiteY6" fmla="*/ 3011408 h 3011408"/>
                    <a:gd name="connsiteX7" fmla="*/ 1629 w 282259"/>
                    <a:gd name="connsiteY7" fmla="*/ 2671196 h 3011408"/>
                    <a:gd name="connsiteX0" fmla="*/ 1629 w 282259"/>
                    <a:gd name="connsiteY0" fmla="*/ 2671196 h 3011408"/>
                    <a:gd name="connsiteX1" fmla="*/ 73520 w 282259"/>
                    <a:gd name="connsiteY1" fmla="*/ 687492 h 3011408"/>
                    <a:gd name="connsiteX2" fmla="*/ 48008 w 282259"/>
                    <a:gd name="connsiteY2" fmla="*/ 10063 h 3011408"/>
                    <a:gd name="connsiteX3" fmla="*/ 210844 w 282259"/>
                    <a:gd name="connsiteY3" fmla="*/ 243 h 3011408"/>
                    <a:gd name="connsiteX4" fmla="*/ 200421 w 282259"/>
                    <a:gd name="connsiteY4" fmla="*/ 695333 h 3011408"/>
                    <a:gd name="connsiteX5" fmla="*/ 281893 w 282259"/>
                    <a:gd name="connsiteY5" fmla="*/ 2671196 h 3011408"/>
                    <a:gd name="connsiteX6" fmla="*/ 143880 w 282259"/>
                    <a:gd name="connsiteY6" fmla="*/ 3011408 h 3011408"/>
                    <a:gd name="connsiteX7" fmla="*/ 1629 w 282259"/>
                    <a:gd name="connsiteY7" fmla="*/ 2671196 h 3011408"/>
                    <a:gd name="connsiteX0" fmla="*/ 1629 w 282259"/>
                    <a:gd name="connsiteY0" fmla="*/ 2671196 h 3011408"/>
                    <a:gd name="connsiteX1" fmla="*/ 73520 w 282259"/>
                    <a:gd name="connsiteY1" fmla="*/ 687492 h 3011408"/>
                    <a:gd name="connsiteX2" fmla="*/ 48008 w 282259"/>
                    <a:gd name="connsiteY2" fmla="*/ 10063 h 3011408"/>
                    <a:gd name="connsiteX3" fmla="*/ 210844 w 282259"/>
                    <a:gd name="connsiteY3" fmla="*/ 243 h 3011408"/>
                    <a:gd name="connsiteX4" fmla="*/ 194739 w 282259"/>
                    <a:gd name="connsiteY4" fmla="*/ 404570 h 3011408"/>
                    <a:gd name="connsiteX5" fmla="*/ 281893 w 282259"/>
                    <a:gd name="connsiteY5" fmla="*/ 2671196 h 3011408"/>
                    <a:gd name="connsiteX6" fmla="*/ 143880 w 282259"/>
                    <a:gd name="connsiteY6" fmla="*/ 3011408 h 3011408"/>
                    <a:gd name="connsiteX7" fmla="*/ 1629 w 282259"/>
                    <a:gd name="connsiteY7" fmla="*/ 2671196 h 3011408"/>
                    <a:gd name="connsiteX0" fmla="*/ 1629 w 282259"/>
                    <a:gd name="connsiteY0" fmla="*/ 2671196 h 3011408"/>
                    <a:gd name="connsiteX1" fmla="*/ 59314 w 282259"/>
                    <a:gd name="connsiteY1" fmla="*/ 351038 h 3011408"/>
                    <a:gd name="connsiteX2" fmla="*/ 48008 w 282259"/>
                    <a:gd name="connsiteY2" fmla="*/ 10063 h 3011408"/>
                    <a:gd name="connsiteX3" fmla="*/ 210844 w 282259"/>
                    <a:gd name="connsiteY3" fmla="*/ 243 h 3011408"/>
                    <a:gd name="connsiteX4" fmla="*/ 194739 w 282259"/>
                    <a:gd name="connsiteY4" fmla="*/ 404570 h 3011408"/>
                    <a:gd name="connsiteX5" fmla="*/ 281893 w 282259"/>
                    <a:gd name="connsiteY5" fmla="*/ 2671196 h 3011408"/>
                    <a:gd name="connsiteX6" fmla="*/ 143880 w 282259"/>
                    <a:gd name="connsiteY6" fmla="*/ 3011408 h 3011408"/>
                    <a:gd name="connsiteX7" fmla="*/ 1629 w 282259"/>
                    <a:gd name="connsiteY7" fmla="*/ 2671196 h 3011408"/>
                    <a:gd name="connsiteX0" fmla="*/ 1629 w 282259"/>
                    <a:gd name="connsiteY0" fmla="*/ 2671196 h 3011408"/>
                    <a:gd name="connsiteX1" fmla="*/ 59314 w 282259"/>
                    <a:gd name="connsiteY1" fmla="*/ 384270 h 3011408"/>
                    <a:gd name="connsiteX2" fmla="*/ 48008 w 282259"/>
                    <a:gd name="connsiteY2" fmla="*/ 10063 h 3011408"/>
                    <a:gd name="connsiteX3" fmla="*/ 210844 w 282259"/>
                    <a:gd name="connsiteY3" fmla="*/ 243 h 3011408"/>
                    <a:gd name="connsiteX4" fmla="*/ 194739 w 282259"/>
                    <a:gd name="connsiteY4" fmla="*/ 404570 h 3011408"/>
                    <a:gd name="connsiteX5" fmla="*/ 281893 w 282259"/>
                    <a:gd name="connsiteY5" fmla="*/ 2671196 h 3011408"/>
                    <a:gd name="connsiteX6" fmla="*/ 143880 w 282259"/>
                    <a:gd name="connsiteY6" fmla="*/ 3011408 h 3011408"/>
                    <a:gd name="connsiteX7" fmla="*/ 1629 w 282259"/>
                    <a:gd name="connsiteY7" fmla="*/ 2671196 h 3011408"/>
                    <a:gd name="connsiteX0" fmla="*/ 1629 w 318269"/>
                    <a:gd name="connsiteY0" fmla="*/ 2671196 h 3011408"/>
                    <a:gd name="connsiteX1" fmla="*/ 59314 w 318269"/>
                    <a:gd name="connsiteY1" fmla="*/ 384270 h 3011408"/>
                    <a:gd name="connsiteX2" fmla="*/ 48008 w 318269"/>
                    <a:gd name="connsiteY2" fmla="*/ 10063 h 3011408"/>
                    <a:gd name="connsiteX3" fmla="*/ 210844 w 318269"/>
                    <a:gd name="connsiteY3" fmla="*/ 243 h 3011408"/>
                    <a:gd name="connsiteX4" fmla="*/ 194739 w 318269"/>
                    <a:gd name="connsiteY4" fmla="*/ 404570 h 3011408"/>
                    <a:gd name="connsiteX5" fmla="*/ 318262 w 318269"/>
                    <a:gd name="connsiteY5" fmla="*/ 2671199 h 3011408"/>
                    <a:gd name="connsiteX6" fmla="*/ 143880 w 318269"/>
                    <a:gd name="connsiteY6" fmla="*/ 3011408 h 3011408"/>
                    <a:gd name="connsiteX7" fmla="*/ 1629 w 318269"/>
                    <a:gd name="connsiteY7" fmla="*/ 2671196 h 3011408"/>
                    <a:gd name="connsiteX0" fmla="*/ 128 w 344043"/>
                    <a:gd name="connsiteY0" fmla="*/ 2671199 h 3011408"/>
                    <a:gd name="connsiteX1" fmla="*/ 85088 w 344043"/>
                    <a:gd name="connsiteY1" fmla="*/ 384270 h 3011408"/>
                    <a:gd name="connsiteX2" fmla="*/ 73782 w 344043"/>
                    <a:gd name="connsiteY2" fmla="*/ 10063 h 3011408"/>
                    <a:gd name="connsiteX3" fmla="*/ 236618 w 344043"/>
                    <a:gd name="connsiteY3" fmla="*/ 243 h 3011408"/>
                    <a:gd name="connsiteX4" fmla="*/ 220513 w 344043"/>
                    <a:gd name="connsiteY4" fmla="*/ 404570 h 3011408"/>
                    <a:gd name="connsiteX5" fmla="*/ 344036 w 344043"/>
                    <a:gd name="connsiteY5" fmla="*/ 2671199 h 3011408"/>
                    <a:gd name="connsiteX6" fmla="*/ 169654 w 344043"/>
                    <a:gd name="connsiteY6" fmla="*/ 3011408 h 3011408"/>
                    <a:gd name="connsiteX7" fmla="*/ 128 w 344043"/>
                    <a:gd name="connsiteY7" fmla="*/ 2671199 h 3011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4043" h="3011408">
                      <a:moveTo>
                        <a:pt x="128" y="2671199"/>
                      </a:moveTo>
                      <a:cubicBezTo>
                        <a:pt x="40433" y="2014502"/>
                        <a:pt x="64937" y="1040967"/>
                        <a:pt x="85088" y="384270"/>
                      </a:cubicBezTo>
                      <a:cubicBezTo>
                        <a:pt x="85398" y="316833"/>
                        <a:pt x="73472" y="77500"/>
                        <a:pt x="73782" y="10063"/>
                      </a:cubicBezTo>
                      <a:cubicBezTo>
                        <a:pt x="89230" y="12327"/>
                        <a:pt x="221170" y="-2021"/>
                        <a:pt x="236618" y="243"/>
                      </a:cubicBezTo>
                      <a:cubicBezTo>
                        <a:pt x="235569" y="59923"/>
                        <a:pt x="221562" y="344890"/>
                        <a:pt x="220513" y="404570"/>
                      </a:cubicBezTo>
                      <a:cubicBezTo>
                        <a:pt x="236646" y="1074863"/>
                        <a:pt x="304567" y="2012577"/>
                        <a:pt x="344036" y="2671199"/>
                      </a:cubicBezTo>
                      <a:cubicBezTo>
                        <a:pt x="344564" y="2668934"/>
                        <a:pt x="319144" y="3008910"/>
                        <a:pt x="169654" y="3011408"/>
                      </a:cubicBezTo>
                      <a:cubicBezTo>
                        <a:pt x="4268" y="3011292"/>
                        <a:pt x="-1172" y="2661790"/>
                        <a:pt x="128" y="267119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5000">
                      <a:srgbClr val="923588">
                        <a:alpha val="80000"/>
                      </a:srgbClr>
                    </a:gs>
                    <a:gs pos="50000">
                      <a:schemeClr val="accent5">
                        <a:lumMod val="60000"/>
                        <a:lumOff val="40000"/>
                        <a:alpha val="60000"/>
                      </a:schemeClr>
                    </a:gs>
                    <a:gs pos="0">
                      <a:schemeClr val="accent5">
                        <a:lumMod val="75000"/>
                        <a:alpha val="0"/>
                      </a:schemeClr>
                    </a:gs>
                    <a:gs pos="100000">
                      <a:schemeClr val="accent5">
                        <a:lumMod val="60000"/>
                        <a:lumOff val="40000"/>
                        <a:alpha val="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  <a:effectLst>
                  <a:glow>
                    <a:schemeClr val="accent2">
                      <a:satMod val="175000"/>
                      <a:alpha val="40000"/>
                    </a:schemeClr>
                  </a:glow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8E9D86F-BCDB-3FB4-3126-4F24AD86DEAF}"/>
                    </a:ext>
                  </a:extLst>
                </p:cNvPr>
                <p:cNvGrpSpPr/>
                <p:nvPr/>
              </p:nvGrpSpPr>
              <p:grpSpPr>
                <a:xfrm>
                  <a:off x="2035457" y="5603768"/>
                  <a:ext cx="372396" cy="278944"/>
                  <a:chOff x="2786051" y="4256039"/>
                  <a:chExt cx="372396" cy="278944"/>
                </a:xfrm>
              </p:grpSpPr>
              <p:grpSp>
                <p:nvGrpSpPr>
                  <p:cNvPr id="19" name="Group 18">
                    <a:extLst>
                      <a:ext uri="{FF2B5EF4-FFF2-40B4-BE49-F238E27FC236}">
                        <a16:creationId xmlns:a16="http://schemas.microsoft.com/office/drawing/2014/main" id="{104AB4A6-A5DB-E6F0-F09D-DE97222EEBAD}"/>
                      </a:ext>
                    </a:extLst>
                  </p:cNvPr>
                  <p:cNvGrpSpPr/>
                  <p:nvPr/>
                </p:nvGrpSpPr>
                <p:grpSpPr>
                  <a:xfrm>
                    <a:off x="2786051" y="4256039"/>
                    <a:ext cx="348407" cy="278944"/>
                    <a:chOff x="2987688" y="3926323"/>
                    <a:chExt cx="960914" cy="769332"/>
                  </a:xfrm>
                </p:grpSpPr>
                <p:grpSp>
                  <p:nvGrpSpPr>
                    <p:cNvPr id="60" name="Group 59">
                      <a:extLst>
                        <a:ext uri="{FF2B5EF4-FFF2-40B4-BE49-F238E27FC236}">
                          <a16:creationId xmlns:a16="http://schemas.microsoft.com/office/drawing/2014/main" id="{0AF66AEB-45CC-96E0-9526-E5B3661DDAEF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2987688" y="4004532"/>
                      <a:ext cx="866835" cy="691123"/>
                      <a:chOff x="5248110" y="4333980"/>
                      <a:chExt cx="450065" cy="334560"/>
                    </a:xfrm>
                    <a:solidFill>
                      <a:srgbClr val="006600">
                        <a:alpha val="50000"/>
                      </a:srgbClr>
                    </a:solidFill>
                  </p:grpSpPr>
                  <p:sp>
                    <p:nvSpPr>
                      <p:cNvPr id="1027" name="Oval 1026">
                        <a:extLst>
                          <a:ext uri="{FF2B5EF4-FFF2-40B4-BE49-F238E27FC236}">
                            <a16:creationId xmlns:a16="http://schemas.microsoft.com/office/drawing/2014/main" id="{6B309D5B-9241-4DC3-DFB5-28AC8D2645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6515" y="44293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1029" name="Oval 1028">
                        <a:extLst>
                          <a:ext uri="{FF2B5EF4-FFF2-40B4-BE49-F238E27FC236}">
                            <a16:creationId xmlns:a16="http://schemas.microsoft.com/office/drawing/2014/main" id="{F6E0E950-5E57-7FB8-3339-7372D225A6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87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1030" name="Oval 1029">
                        <a:extLst>
                          <a:ext uri="{FF2B5EF4-FFF2-40B4-BE49-F238E27FC236}">
                            <a16:creationId xmlns:a16="http://schemas.microsoft.com/office/drawing/2014/main" id="{947FE472-5CAF-5201-D777-1861A6E7BE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1440" y="4545873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1031" name="Oval 1030">
                        <a:extLst>
                          <a:ext uri="{FF2B5EF4-FFF2-40B4-BE49-F238E27FC236}">
                            <a16:creationId xmlns:a16="http://schemas.microsoft.com/office/drawing/2014/main" id="{FF9BAC72-7F28-4CED-8CF7-1DAF579C10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813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1032" name="Oval 1031">
                        <a:extLst>
                          <a:ext uri="{FF2B5EF4-FFF2-40B4-BE49-F238E27FC236}">
                            <a16:creationId xmlns:a16="http://schemas.microsoft.com/office/drawing/2014/main" id="{9645CEF1-3C85-A61A-6D88-8EF9E7DC8E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00040" y="43339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1033" name="Oval 1032">
                        <a:extLst>
                          <a:ext uri="{FF2B5EF4-FFF2-40B4-BE49-F238E27FC236}">
                            <a16:creationId xmlns:a16="http://schemas.microsoft.com/office/drawing/2014/main" id="{6D8D7860-3B2B-CA4C-C227-FCD9E879F9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81320" y="434219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1034" name="Oval 1033">
                        <a:extLst>
                          <a:ext uri="{FF2B5EF4-FFF2-40B4-BE49-F238E27FC236}">
                            <a16:creationId xmlns:a16="http://schemas.microsoft.com/office/drawing/2014/main" id="{8AAEEDEF-40F8-05F9-3AD1-B28CD5058F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6590" y="439842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1035" name="Oval 1034">
                        <a:extLst>
                          <a:ext uri="{FF2B5EF4-FFF2-40B4-BE49-F238E27FC236}">
                            <a16:creationId xmlns:a16="http://schemas.microsoft.com/office/drawing/2014/main" id="{48D4800C-A676-D927-8211-06E4275E61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5775" y="45118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1036" name="Oval 1035">
                        <a:extLst>
                          <a:ext uri="{FF2B5EF4-FFF2-40B4-BE49-F238E27FC236}">
                            <a16:creationId xmlns:a16="http://schemas.microsoft.com/office/drawing/2014/main" id="{9A2CCCAA-253E-517E-8C37-8967F291D0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90175" y="4420750"/>
                        <a:ext cx="108000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1037" name="Oval 1036">
                        <a:extLst>
                          <a:ext uri="{FF2B5EF4-FFF2-40B4-BE49-F238E27FC236}">
                            <a16:creationId xmlns:a16="http://schemas.microsoft.com/office/drawing/2014/main" id="{5E195E92-34D5-3E69-62F0-6FA6CEF18A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48110" y="45605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</p:grpSp>
                <p:grpSp>
                  <p:nvGrpSpPr>
                    <p:cNvPr id="61" name="Group 60">
                      <a:extLst>
                        <a:ext uri="{FF2B5EF4-FFF2-40B4-BE49-F238E27FC236}">
                          <a16:creationId xmlns:a16="http://schemas.microsoft.com/office/drawing/2014/main" id="{4BA2FFF3-1529-B16C-BE19-A01B3914DD21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3339614" y="3926323"/>
                      <a:ext cx="608988" cy="493174"/>
                      <a:chOff x="5108569" y="4480740"/>
                      <a:chExt cx="316191" cy="238736"/>
                    </a:xfrm>
                    <a:solidFill>
                      <a:srgbClr val="006600">
                        <a:alpha val="50000"/>
                      </a:srgbClr>
                    </a:solidFill>
                  </p:grpSpPr>
                  <p:sp>
                    <p:nvSpPr>
                      <p:cNvPr id="62" name="Oval 61">
                        <a:extLst>
                          <a:ext uri="{FF2B5EF4-FFF2-40B4-BE49-F238E27FC236}">
                            <a16:creationId xmlns:a16="http://schemas.microsoft.com/office/drawing/2014/main" id="{F636D855-4D60-A4AD-87FA-C56B07C53F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87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63" name="Oval 62">
                        <a:extLst>
                          <a:ext uri="{FF2B5EF4-FFF2-40B4-BE49-F238E27FC236}">
                            <a16:creationId xmlns:a16="http://schemas.microsoft.com/office/drawing/2014/main" id="{AA69D57E-6094-1322-D169-983CF33AD8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08569" y="4507386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1024" name="Oval 1023">
                        <a:extLst>
                          <a:ext uri="{FF2B5EF4-FFF2-40B4-BE49-F238E27FC236}">
                            <a16:creationId xmlns:a16="http://schemas.microsoft.com/office/drawing/2014/main" id="{4E24DF69-F0CA-68E3-C040-F7F07C6E77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22883" y="4611477"/>
                        <a:ext cx="107999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1025" name="Oval 1024">
                        <a:extLst>
                          <a:ext uri="{FF2B5EF4-FFF2-40B4-BE49-F238E27FC236}">
                            <a16:creationId xmlns:a16="http://schemas.microsoft.com/office/drawing/2014/main" id="{2ED86B0E-C6AF-C4A8-CA1E-1CA68A75BE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16760" y="4528533"/>
                        <a:ext cx="108000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</p:grpSp>
              </p:grp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AF8F688B-D170-2E58-22A0-DED865E53734}"/>
                      </a:ext>
                    </a:extLst>
                  </p:cNvPr>
                  <p:cNvGrpSpPr/>
                  <p:nvPr/>
                </p:nvGrpSpPr>
                <p:grpSpPr>
                  <a:xfrm rot="9453504">
                    <a:off x="2790098" y="4260923"/>
                    <a:ext cx="266534" cy="250587"/>
                    <a:chOff x="3192521" y="4004532"/>
                    <a:chExt cx="735109" cy="691123"/>
                  </a:xfrm>
                </p:grpSpPr>
                <p:grpSp>
                  <p:nvGrpSpPr>
                    <p:cNvPr id="44" name="Group 43">
                      <a:extLst>
                        <a:ext uri="{FF2B5EF4-FFF2-40B4-BE49-F238E27FC236}">
                          <a16:creationId xmlns:a16="http://schemas.microsoft.com/office/drawing/2014/main" id="{7FC83944-A395-3511-7BAC-19FC84383725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3379786" y="4004532"/>
                      <a:ext cx="547844" cy="691123"/>
                      <a:chOff x="5210147" y="4333980"/>
                      <a:chExt cx="284443" cy="334560"/>
                    </a:xfrm>
                    <a:solidFill>
                      <a:srgbClr val="006600">
                        <a:alpha val="50000"/>
                      </a:srgbClr>
                    </a:solidFill>
                  </p:grpSpPr>
                  <p:sp>
                    <p:nvSpPr>
                      <p:cNvPr id="50" name="Oval 49">
                        <a:extLst>
                          <a:ext uri="{FF2B5EF4-FFF2-40B4-BE49-F238E27FC236}">
                            <a16:creationId xmlns:a16="http://schemas.microsoft.com/office/drawing/2014/main" id="{F1445EDC-36B0-664C-3D6D-99A7F3E106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6515" y="44293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1" name="Oval 50">
                        <a:extLst>
                          <a:ext uri="{FF2B5EF4-FFF2-40B4-BE49-F238E27FC236}">
                            <a16:creationId xmlns:a16="http://schemas.microsoft.com/office/drawing/2014/main" id="{0A02554F-434A-EA51-9223-30C560E418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87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2" name="Oval 51">
                        <a:extLst>
                          <a:ext uri="{FF2B5EF4-FFF2-40B4-BE49-F238E27FC236}">
                            <a16:creationId xmlns:a16="http://schemas.microsoft.com/office/drawing/2014/main" id="{B66AF802-DA23-1DEE-3690-7AFE25CE94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1440" y="4545873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3" name="Oval 52">
                        <a:extLst>
                          <a:ext uri="{FF2B5EF4-FFF2-40B4-BE49-F238E27FC236}">
                            <a16:creationId xmlns:a16="http://schemas.microsoft.com/office/drawing/2014/main" id="{738C0AE4-825B-757A-6292-1C8361142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813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2F3D330A-1C9F-87D4-F952-F3D5F83E63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00040" y="43339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5" name="Oval 54">
                        <a:extLst>
                          <a:ext uri="{FF2B5EF4-FFF2-40B4-BE49-F238E27FC236}">
                            <a16:creationId xmlns:a16="http://schemas.microsoft.com/office/drawing/2014/main" id="{E2029727-6126-79D1-C150-F350715D60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81320" y="434219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6" name="Oval 55">
                        <a:extLst>
                          <a:ext uri="{FF2B5EF4-FFF2-40B4-BE49-F238E27FC236}">
                            <a16:creationId xmlns:a16="http://schemas.microsoft.com/office/drawing/2014/main" id="{D8BA5F7F-606F-C62A-D687-9A8353DC20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6590" y="439842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7" name="Oval 56">
                        <a:extLst>
                          <a:ext uri="{FF2B5EF4-FFF2-40B4-BE49-F238E27FC236}">
                            <a16:creationId xmlns:a16="http://schemas.microsoft.com/office/drawing/2014/main" id="{3E3CF3F4-AE0F-3A1B-7501-6A0771C332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5775" y="45118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8" name="Oval 57">
                        <a:extLst>
                          <a:ext uri="{FF2B5EF4-FFF2-40B4-BE49-F238E27FC236}">
                            <a16:creationId xmlns:a16="http://schemas.microsoft.com/office/drawing/2014/main" id="{82D73982-B279-F436-0383-A0F95D1749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10147" y="4349837"/>
                        <a:ext cx="108000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9" name="Oval 58">
                        <a:extLst>
                          <a:ext uri="{FF2B5EF4-FFF2-40B4-BE49-F238E27FC236}">
                            <a16:creationId xmlns:a16="http://schemas.microsoft.com/office/drawing/2014/main" id="{98DF5608-FC47-A099-CAEC-D9465D24D9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48110" y="45605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</p:grpSp>
                <p:grpSp>
                  <p:nvGrpSpPr>
                    <p:cNvPr id="45" name="Group 44">
                      <a:extLst>
                        <a:ext uri="{FF2B5EF4-FFF2-40B4-BE49-F238E27FC236}">
                          <a16:creationId xmlns:a16="http://schemas.microsoft.com/office/drawing/2014/main" id="{12E578E3-8C0B-9FFA-62AB-55B9C27D3D20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3192521" y="4042815"/>
                      <a:ext cx="488603" cy="376691"/>
                      <a:chOff x="5247441" y="4480740"/>
                      <a:chExt cx="253686" cy="182349"/>
                    </a:xfrm>
                    <a:solidFill>
                      <a:srgbClr val="006600">
                        <a:alpha val="50000"/>
                      </a:srgbClr>
                    </a:solidFill>
                  </p:grpSpPr>
                  <p:sp>
                    <p:nvSpPr>
                      <p:cNvPr id="46" name="Oval 45">
                        <a:extLst>
                          <a:ext uri="{FF2B5EF4-FFF2-40B4-BE49-F238E27FC236}">
                            <a16:creationId xmlns:a16="http://schemas.microsoft.com/office/drawing/2014/main" id="{717451D4-28EC-873C-EBC5-4C345758D0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87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47" name="Oval 46">
                        <a:extLst>
                          <a:ext uri="{FF2B5EF4-FFF2-40B4-BE49-F238E27FC236}">
                            <a16:creationId xmlns:a16="http://schemas.microsoft.com/office/drawing/2014/main" id="{BC9A3354-26C8-BB1C-C71B-67523013B8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93127" y="4555089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 dirty="0"/>
                      </a:p>
                    </p:txBody>
                  </p:sp>
                  <p:sp>
                    <p:nvSpPr>
                      <p:cNvPr id="48" name="Oval 47">
                        <a:extLst>
                          <a:ext uri="{FF2B5EF4-FFF2-40B4-BE49-F238E27FC236}">
                            <a16:creationId xmlns:a16="http://schemas.microsoft.com/office/drawing/2014/main" id="{6525C035-EA92-E6E5-855A-C858379E16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47441" y="4522731"/>
                        <a:ext cx="107999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49" name="Oval 48">
                        <a:extLst>
                          <a:ext uri="{FF2B5EF4-FFF2-40B4-BE49-F238E27FC236}">
                            <a16:creationId xmlns:a16="http://schemas.microsoft.com/office/drawing/2014/main" id="{567777A8-962F-68BD-3C9D-D0D9B74562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16760" y="4528533"/>
                        <a:ext cx="108000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</p:grpSp>
              </p:grpSp>
              <p:grpSp>
                <p:nvGrpSpPr>
                  <p:cNvPr id="22" name="Group 21">
                    <a:extLst>
                      <a:ext uri="{FF2B5EF4-FFF2-40B4-BE49-F238E27FC236}">
                        <a16:creationId xmlns:a16="http://schemas.microsoft.com/office/drawing/2014/main" id="{74A1D89C-ECBD-6095-3097-77010046132D}"/>
                      </a:ext>
                    </a:extLst>
                  </p:cNvPr>
                  <p:cNvGrpSpPr/>
                  <p:nvPr/>
                </p:nvGrpSpPr>
                <p:grpSpPr>
                  <a:xfrm rot="6320454">
                    <a:off x="2886368" y="4181569"/>
                    <a:ext cx="186771" cy="357386"/>
                    <a:chOff x="3275425" y="3830588"/>
                    <a:chExt cx="515121" cy="985677"/>
                  </a:xfrm>
                </p:grpSpPr>
                <p:grpSp>
                  <p:nvGrpSpPr>
                    <p:cNvPr id="23" name="Group 22">
                      <a:extLst>
                        <a:ext uri="{FF2B5EF4-FFF2-40B4-BE49-F238E27FC236}">
                          <a16:creationId xmlns:a16="http://schemas.microsoft.com/office/drawing/2014/main" id="{23B27A25-6CE5-7AA5-0ABF-C4C025AB115B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3275425" y="3830588"/>
                      <a:ext cx="515121" cy="985677"/>
                      <a:chOff x="5281320" y="4275593"/>
                      <a:chExt cx="267453" cy="477148"/>
                    </a:xfrm>
                    <a:solidFill>
                      <a:srgbClr val="006600">
                        <a:alpha val="50000"/>
                      </a:srgbClr>
                    </a:solidFill>
                  </p:grpSpPr>
                  <p:sp>
                    <p:nvSpPr>
                      <p:cNvPr id="29" name="Oval 28">
                        <a:extLst>
                          <a:ext uri="{FF2B5EF4-FFF2-40B4-BE49-F238E27FC236}">
                            <a16:creationId xmlns:a16="http://schemas.microsoft.com/office/drawing/2014/main" id="{D9AEEF75-B7B1-C0F6-3C1F-FB5A05FC86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6515" y="44293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32" name="Oval 31">
                        <a:extLst>
                          <a:ext uri="{FF2B5EF4-FFF2-40B4-BE49-F238E27FC236}">
                            <a16:creationId xmlns:a16="http://schemas.microsoft.com/office/drawing/2014/main" id="{F5486D6A-3A22-1B24-0262-379D8CFF8D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87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33" name="Oval 32">
                        <a:extLst>
                          <a:ext uri="{FF2B5EF4-FFF2-40B4-BE49-F238E27FC236}">
                            <a16:creationId xmlns:a16="http://schemas.microsoft.com/office/drawing/2014/main" id="{F652389D-4899-6771-3696-8A6C540543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1440" y="4545873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37" name="Oval 36">
                        <a:extLst>
                          <a:ext uri="{FF2B5EF4-FFF2-40B4-BE49-F238E27FC236}">
                            <a16:creationId xmlns:a16="http://schemas.microsoft.com/office/drawing/2014/main" id="{41AA1004-E18F-1E41-7117-12655DA993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40773" y="4644742"/>
                        <a:ext cx="108000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38" name="Oval 37">
                        <a:extLst>
                          <a:ext uri="{FF2B5EF4-FFF2-40B4-BE49-F238E27FC236}">
                            <a16:creationId xmlns:a16="http://schemas.microsoft.com/office/drawing/2014/main" id="{1FBE48CB-6433-4B6C-ADC2-610908D4AE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00040" y="43339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39" name="Oval 38">
                        <a:extLst>
                          <a:ext uri="{FF2B5EF4-FFF2-40B4-BE49-F238E27FC236}">
                            <a16:creationId xmlns:a16="http://schemas.microsoft.com/office/drawing/2014/main" id="{3AE7F6A0-268B-1083-F405-ED332B9241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81320" y="434219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40" name="Oval 39">
                        <a:extLst>
                          <a:ext uri="{FF2B5EF4-FFF2-40B4-BE49-F238E27FC236}">
                            <a16:creationId xmlns:a16="http://schemas.microsoft.com/office/drawing/2014/main" id="{317B4F4C-7622-BB68-7712-3C519B3304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6590" y="439842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41" name="Oval 40">
                        <a:extLst>
                          <a:ext uri="{FF2B5EF4-FFF2-40B4-BE49-F238E27FC236}">
                            <a16:creationId xmlns:a16="http://schemas.microsoft.com/office/drawing/2014/main" id="{7E86DFD6-E8EC-19CE-A5C3-5AB0C6C482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5775" y="45118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42" name="Oval 41">
                        <a:extLst>
                          <a:ext uri="{FF2B5EF4-FFF2-40B4-BE49-F238E27FC236}">
                            <a16:creationId xmlns:a16="http://schemas.microsoft.com/office/drawing/2014/main" id="{FDEBCEF2-42B3-E2C2-4A33-864B80C304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24203" y="4275593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43" name="Oval 42">
                        <a:extLst>
                          <a:ext uri="{FF2B5EF4-FFF2-40B4-BE49-F238E27FC236}">
                            <a16:creationId xmlns:a16="http://schemas.microsoft.com/office/drawing/2014/main" id="{644DF251-DE63-5EED-64B5-9A10BA6064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14638" y="4379485"/>
                        <a:ext cx="108000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</p:grpSp>
                <p:grpSp>
                  <p:nvGrpSpPr>
                    <p:cNvPr id="24" name="Group 23">
                      <a:extLst>
                        <a:ext uri="{FF2B5EF4-FFF2-40B4-BE49-F238E27FC236}">
                          <a16:creationId xmlns:a16="http://schemas.microsoft.com/office/drawing/2014/main" id="{E429B75F-C75D-98C2-D22F-6A7ED00B2607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3339607" y="3831309"/>
                      <a:ext cx="388818" cy="588193"/>
                      <a:chOff x="5222883" y="4480740"/>
                      <a:chExt cx="201877" cy="284733"/>
                    </a:xfrm>
                    <a:solidFill>
                      <a:srgbClr val="006600">
                        <a:alpha val="50000"/>
                      </a:srgbClr>
                    </a:solidFill>
                  </p:grpSpPr>
                  <p:sp>
                    <p:nvSpPr>
                      <p:cNvPr id="25" name="Oval 24">
                        <a:extLst>
                          <a:ext uri="{FF2B5EF4-FFF2-40B4-BE49-F238E27FC236}">
                            <a16:creationId xmlns:a16="http://schemas.microsoft.com/office/drawing/2014/main" id="{AF467843-6703-4BE9-194B-082F41B9F7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87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26" name="Oval 25">
                        <a:extLst>
                          <a:ext uri="{FF2B5EF4-FFF2-40B4-BE49-F238E27FC236}">
                            <a16:creationId xmlns:a16="http://schemas.microsoft.com/office/drawing/2014/main" id="{B62FAF6C-F37D-4E5A-C580-9BB85304DF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84547" y="4657473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27" name="Oval 26">
                        <a:extLst>
                          <a:ext uri="{FF2B5EF4-FFF2-40B4-BE49-F238E27FC236}">
                            <a16:creationId xmlns:a16="http://schemas.microsoft.com/office/drawing/2014/main" id="{3EC50FC5-8AC2-D979-832D-8E638F64C7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22883" y="4611477"/>
                        <a:ext cx="107999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28" name="Oval 27">
                        <a:extLst>
                          <a:ext uri="{FF2B5EF4-FFF2-40B4-BE49-F238E27FC236}">
                            <a16:creationId xmlns:a16="http://schemas.microsoft.com/office/drawing/2014/main" id="{B04BCECE-1E71-E296-8C23-7B0E63C1B4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16760" y="4528533"/>
                        <a:ext cx="108000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</p:grpSp>
              </p:grpSp>
            </p:grpSp>
          </p:grpSp>
        </p:grp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2E3CA41-B0E1-6C90-1F8B-917871238E50}"/>
                </a:ext>
              </a:extLst>
            </p:cNvPr>
            <p:cNvSpPr/>
            <p:nvPr/>
          </p:nvSpPr>
          <p:spPr>
            <a:xfrm rot="10800000" flipH="1">
              <a:off x="4714876" y="3849550"/>
              <a:ext cx="1047129" cy="1218672"/>
            </a:xfrm>
            <a:custGeom>
              <a:avLst/>
              <a:gdLst>
                <a:gd name="connsiteX0" fmla="*/ 0 w 1591877"/>
                <a:gd name="connsiteY0" fmla="*/ 382299 h 755236"/>
                <a:gd name="connsiteX1" fmla="*/ 33199 w 1591877"/>
                <a:gd name="connsiteY1" fmla="*/ 382196 h 755236"/>
                <a:gd name="connsiteX2" fmla="*/ 72358 w 1591877"/>
                <a:gd name="connsiteY2" fmla="*/ 382348 h 755236"/>
                <a:gd name="connsiteX3" fmla="*/ 110236 w 1591877"/>
                <a:gd name="connsiteY3" fmla="*/ 382185 h 755236"/>
                <a:gd name="connsiteX4" fmla="*/ 127475 w 1591877"/>
                <a:gd name="connsiteY4" fmla="*/ 381590 h 755236"/>
                <a:gd name="connsiteX5" fmla="*/ 136094 w 1591877"/>
                <a:gd name="connsiteY5" fmla="*/ 381573 h 755236"/>
                <a:gd name="connsiteX6" fmla="*/ 144714 w 1591877"/>
                <a:gd name="connsiteY6" fmla="*/ 381896 h 755236"/>
                <a:gd name="connsiteX7" fmla="*/ 153590 w 1591877"/>
                <a:gd name="connsiteY7" fmla="*/ 382546 h 755236"/>
                <a:gd name="connsiteX8" fmla="*/ 162467 w 1591877"/>
                <a:gd name="connsiteY8" fmla="*/ 383286 h 755236"/>
                <a:gd name="connsiteX9" fmla="*/ 166901 w 1591877"/>
                <a:gd name="connsiteY9" fmla="*/ 383579 h 755236"/>
                <a:gd name="connsiteX10" fmla="*/ 171340 w 1591877"/>
                <a:gd name="connsiteY10" fmla="*/ 383750 h 755236"/>
                <a:gd name="connsiteX11" fmla="*/ 175778 w 1591877"/>
                <a:gd name="connsiteY11" fmla="*/ 383761 h 755236"/>
                <a:gd name="connsiteX12" fmla="*/ 180212 w 1591877"/>
                <a:gd name="connsiteY12" fmla="*/ 383583 h 755236"/>
                <a:gd name="connsiteX13" fmla="*/ 184823 w 1591877"/>
                <a:gd name="connsiteY13" fmla="*/ 383187 h 755236"/>
                <a:gd name="connsiteX14" fmla="*/ 189430 w 1591877"/>
                <a:gd name="connsiteY14" fmla="*/ 382597 h 755236"/>
                <a:gd name="connsiteX15" fmla="*/ 194037 w 1591877"/>
                <a:gd name="connsiteY15" fmla="*/ 381854 h 755236"/>
                <a:gd name="connsiteX16" fmla="*/ 198644 w 1591877"/>
                <a:gd name="connsiteY16" fmla="*/ 381042 h 755236"/>
                <a:gd name="connsiteX17" fmla="*/ 203250 w 1591877"/>
                <a:gd name="connsiteY17" fmla="*/ 380258 h 755236"/>
                <a:gd name="connsiteX18" fmla="*/ 205554 w 1591877"/>
                <a:gd name="connsiteY18" fmla="*/ 379910 h 755236"/>
                <a:gd name="connsiteX19" fmla="*/ 207857 w 1591877"/>
                <a:gd name="connsiteY19" fmla="*/ 379613 h 755236"/>
                <a:gd name="connsiteX20" fmla="*/ 210164 w 1591877"/>
                <a:gd name="connsiteY20" fmla="*/ 379380 h 755236"/>
                <a:gd name="connsiteX21" fmla="*/ 212468 w 1591877"/>
                <a:gd name="connsiteY21" fmla="*/ 379221 h 755236"/>
                <a:gd name="connsiteX22" fmla="*/ 214771 w 1591877"/>
                <a:gd name="connsiteY22" fmla="*/ 379148 h 755236"/>
                <a:gd name="connsiteX23" fmla="*/ 217075 w 1591877"/>
                <a:gd name="connsiteY23" fmla="*/ 379175 h 755236"/>
                <a:gd name="connsiteX24" fmla="*/ 219569 w 1591877"/>
                <a:gd name="connsiteY24" fmla="*/ 379318 h 755236"/>
                <a:gd name="connsiteX25" fmla="*/ 222063 w 1591877"/>
                <a:gd name="connsiteY25" fmla="*/ 379589 h 755236"/>
                <a:gd name="connsiteX26" fmla="*/ 224561 w 1591877"/>
                <a:gd name="connsiteY26" fmla="*/ 379983 h 755236"/>
                <a:gd name="connsiteX27" fmla="*/ 227055 w 1591877"/>
                <a:gd name="connsiteY27" fmla="*/ 380500 h 755236"/>
                <a:gd name="connsiteX28" fmla="*/ 229549 w 1591877"/>
                <a:gd name="connsiteY28" fmla="*/ 381128 h 755236"/>
                <a:gd name="connsiteX29" fmla="*/ 232044 w 1591877"/>
                <a:gd name="connsiteY29" fmla="*/ 381852 h 755236"/>
                <a:gd name="connsiteX30" fmla="*/ 237036 w 1591877"/>
                <a:gd name="connsiteY30" fmla="*/ 383501 h 755236"/>
                <a:gd name="connsiteX31" fmla="*/ 242024 w 1591877"/>
                <a:gd name="connsiteY31" fmla="*/ 385237 h 755236"/>
                <a:gd name="connsiteX32" fmla="*/ 244518 w 1591877"/>
                <a:gd name="connsiteY32" fmla="*/ 386053 h 755236"/>
                <a:gd name="connsiteX33" fmla="*/ 247012 w 1591877"/>
                <a:gd name="connsiteY33" fmla="*/ 386793 h 755236"/>
                <a:gd name="connsiteX34" fmla="*/ 249510 w 1591877"/>
                <a:gd name="connsiteY34" fmla="*/ 387416 h 755236"/>
                <a:gd name="connsiteX35" fmla="*/ 250757 w 1591877"/>
                <a:gd name="connsiteY35" fmla="*/ 387674 h 755236"/>
                <a:gd name="connsiteX36" fmla="*/ 252004 w 1591877"/>
                <a:gd name="connsiteY36" fmla="*/ 387892 h 755236"/>
                <a:gd name="connsiteX37" fmla="*/ 253252 w 1591877"/>
                <a:gd name="connsiteY37" fmla="*/ 388066 h 755236"/>
                <a:gd name="connsiteX38" fmla="*/ 254499 w 1591877"/>
                <a:gd name="connsiteY38" fmla="*/ 388189 h 755236"/>
                <a:gd name="connsiteX39" fmla="*/ 255746 w 1591877"/>
                <a:gd name="connsiteY39" fmla="*/ 388264 h 755236"/>
                <a:gd name="connsiteX40" fmla="*/ 256993 w 1591877"/>
                <a:gd name="connsiteY40" fmla="*/ 388284 h 755236"/>
                <a:gd name="connsiteX41" fmla="*/ 258009 w 1591877"/>
                <a:gd name="connsiteY41" fmla="*/ 388257 h 755236"/>
                <a:gd name="connsiteX42" fmla="*/ 259021 w 1591877"/>
                <a:gd name="connsiteY42" fmla="*/ 388196 h 755236"/>
                <a:gd name="connsiteX43" fmla="*/ 260033 w 1591877"/>
                <a:gd name="connsiteY43" fmla="*/ 388092 h 755236"/>
                <a:gd name="connsiteX44" fmla="*/ 261050 w 1591877"/>
                <a:gd name="connsiteY44" fmla="*/ 387951 h 755236"/>
                <a:gd name="connsiteX45" fmla="*/ 262062 w 1591877"/>
                <a:gd name="connsiteY45" fmla="*/ 387771 h 755236"/>
                <a:gd name="connsiteX46" fmla="*/ 263074 w 1591877"/>
                <a:gd name="connsiteY46" fmla="*/ 387551 h 755236"/>
                <a:gd name="connsiteX47" fmla="*/ 264090 w 1591877"/>
                <a:gd name="connsiteY47" fmla="*/ 387289 h 755236"/>
                <a:gd name="connsiteX48" fmla="*/ 265103 w 1591877"/>
                <a:gd name="connsiteY48" fmla="*/ 386989 h 755236"/>
                <a:gd name="connsiteX49" fmla="*/ 266119 w 1591877"/>
                <a:gd name="connsiteY49" fmla="*/ 386650 h 755236"/>
                <a:gd name="connsiteX50" fmla="*/ 267131 w 1591877"/>
                <a:gd name="connsiteY50" fmla="*/ 386276 h 755236"/>
                <a:gd name="connsiteX51" fmla="*/ 269159 w 1591877"/>
                <a:gd name="connsiteY51" fmla="*/ 385415 h 755236"/>
                <a:gd name="connsiteX52" fmla="*/ 271184 w 1591877"/>
                <a:gd name="connsiteY52" fmla="*/ 384420 h 755236"/>
                <a:gd name="connsiteX53" fmla="*/ 273212 w 1591877"/>
                <a:gd name="connsiteY53" fmla="*/ 383310 h 755236"/>
                <a:gd name="connsiteX54" fmla="*/ 277269 w 1591877"/>
                <a:gd name="connsiteY54" fmla="*/ 380828 h 755236"/>
                <a:gd name="connsiteX55" fmla="*/ 281322 w 1591877"/>
                <a:gd name="connsiteY55" fmla="*/ 378177 h 755236"/>
                <a:gd name="connsiteX56" fmla="*/ 285379 w 1591877"/>
                <a:gd name="connsiteY56" fmla="*/ 375612 h 755236"/>
                <a:gd name="connsiteX57" fmla="*/ 287404 w 1591877"/>
                <a:gd name="connsiteY57" fmla="*/ 374447 h 755236"/>
                <a:gd name="connsiteX58" fmla="*/ 288420 w 1591877"/>
                <a:gd name="connsiteY58" fmla="*/ 373908 h 755236"/>
                <a:gd name="connsiteX59" fmla="*/ 289432 w 1591877"/>
                <a:gd name="connsiteY59" fmla="*/ 373406 h 755236"/>
                <a:gd name="connsiteX60" fmla="*/ 290694 w 1591877"/>
                <a:gd name="connsiteY60" fmla="*/ 372838 h 755236"/>
                <a:gd name="connsiteX61" fmla="*/ 291952 w 1591877"/>
                <a:gd name="connsiteY61" fmla="*/ 372338 h 755236"/>
                <a:gd name="connsiteX62" fmla="*/ 292583 w 1591877"/>
                <a:gd name="connsiteY62" fmla="*/ 372116 h 755236"/>
                <a:gd name="connsiteX63" fmla="*/ 293214 w 1591877"/>
                <a:gd name="connsiteY63" fmla="*/ 371913 h 755236"/>
                <a:gd name="connsiteX64" fmla="*/ 293841 w 1591877"/>
                <a:gd name="connsiteY64" fmla="*/ 371733 h 755236"/>
                <a:gd name="connsiteX65" fmla="*/ 294472 w 1591877"/>
                <a:gd name="connsiteY65" fmla="*/ 371574 h 755236"/>
                <a:gd name="connsiteX66" fmla="*/ 295102 w 1591877"/>
                <a:gd name="connsiteY66" fmla="*/ 371437 h 755236"/>
                <a:gd name="connsiteX67" fmla="*/ 295733 w 1591877"/>
                <a:gd name="connsiteY67" fmla="*/ 371323 h 755236"/>
                <a:gd name="connsiteX68" fmla="*/ 296364 w 1591877"/>
                <a:gd name="connsiteY68" fmla="*/ 371233 h 755236"/>
                <a:gd name="connsiteX69" fmla="*/ 296991 w 1591877"/>
                <a:gd name="connsiteY69" fmla="*/ 371169 h 755236"/>
                <a:gd name="connsiteX70" fmla="*/ 297622 w 1591877"/>
                <a:gd name="connsiteY70" fmla="*/ 371127 h 755236"/>
                <a:gd name="connsiteX71" fmla="*/ 298253 w 1591877"/>
                <a:gd name="connsiteY71" fmla="*/ 371114 h 755236"/>
                <a:gd name="connsiteX72" fmla="*/ 298884 w 1591877"/>
                <a:gd name="connsiteY72" fmla="*/ 371125 h 755236"/>
                <a:gd name="connsiteX73" fmla="*/ 299511 w 1591877"/>
                <a:gd name="connsiteY73" fmla="*/ 371162 h 755236"/>
                <a:gd name="connsiteX74" fmla="*/ 300142 w 1591877"/>
                <a:gd name="connsiteY74" fmla="*/ 371226 h 755236"/>
                <a:gd name="connsiteX75" fmla="*/ 300773 w 1591877"/>
                <a:gd name="connsiteY75" fmla="*/ 371319 h 755236"/>
                <a:gd name="connsiteX76" fmla="*/ 301404 w 1591877"/>
                <a:gd name="connsiteY76" fmla="*/ 371440 h 755236"/>
                <a:gd name="connsiteX77" fmla="*/ 302031 w 1591877"/>
                <a:gd name="connsiteY77" fmla="*/ 371585 h 755236"/>
                <a:gd name="connsiteX78" fmla="*/ 302662 w 1591877"/>
                <a:gd name="connsiteY78" fmla="*/ 371761 h 755236"/>
                <a:gd name="connsiteX79" fmla="*/ 303293 w 1591877"/>
                <a:gd name="connsiteY79" fmla="*/ 371964 h 755236"/>
                <a:gd name="connsiteX80" fmla="*/ 303924 w 1591877"/>
                <a:gd name="connsiteY80" fmla="*/ 372195 h 755236"/>
                <a:gd name="connsiteX81" fmla="*/ 304555 w 1591877"/>
                <a:gd name="connsiteY81" fmla="*/ 372455 h 755236"/>
                <a:gd name="connsiteX82" fmla="*/ 305182 w 1591877"/>
                <a:gd name="connsiteY82" fmla="*/ 372741 h 755236"/>
                <a:gd name="connsiteX83" fmla="*/ 305813 w 1591877"/>
                <a:gd name="connsiteY83" fmla="*/ 373056 h 755236"/>
                <a:gd name="connsiteX84" fmla="*/ 307075 w 1591877"/>
                <a:gd name="connsiteY84" fmla="*/ 373765 h 755236"/>
                <a:gd name="connsiteX85" fmla="*/ 308333 w 1591877"/>
                <a:gd name="connsiteY85" fmla="*/ 374582 h 755236"/>
                <a:gd name="connsiteX86" fmla="*/ 309594 w 1591877"/>
                <a:gd name="connsiteY86" fmla="*/ 375500 h 755236"/>
                <a:gd name="connsiteX87" fmla="*/ 310853 w 1591877"/>
                <a:gd name="connsiteY87" fmla="*/ 376515 h 755236"/>
                <a:gd name="connsiteX88" fmla="*/ 312114 w 1591877"/>
                <a:gd name="connsiteY88" fmla="*/ 377623 h 755236"/>
                <a:gd name="connsiteX89" fmla="*/ 314634 w 1591877"/>
                <a:gd name="connsiteY89" fmla="*/ 380075 h 755236"/>
                <a:gd name="connsiteX90" fmla="*/ 317154 w 1591877"/>
                <a:gd name="connsiteY90" fmla="*/ 382786 h 755236"/>
                <a:gd name="connsiteX91" fmla="*/ 319674 w 1591877"/>
                <a:gd name="connsiteY91" fmla="*/ 385670 h 755236"/>
                <a:gd name="connsiteX92" fmla="*/ 324714 w 1591877"/>
                <a:gd name="connsiteY92" fmla="*/ 391543 h 755236"/>
                <a:gd name="connsiteX93" fmla="*/ 327233 w 1591877"/>
                <a:gd name="connsiteY93" fmla="*/ 394306 h 755236"/>
                <a:gd name="connsiteX94" fmla="*/ 329753 w 1591877"/>
                <a:gd name="connsiteY94" fmla="*/ 396794 h 755236"/>
                <a:gd name="connsiteX95" fmla="*/ 330755 w 1591877"/>
                <a:gd name="connsiteY95" fmla="*/ 397681 h 755236"/>
                <a:gd name="connsiteX96" fmla="*/ 331756 w 1591877"/>
                <a:gd name="connsiteY96" fmla="*/ 398500 h 755236"/>
                <a:gd name="connsiteX97" fmla="*/ 332757 w 1591877"/>
                <a:gd name="connsiteY97" fmla="*/ 399245 h 755236"/>
                <a:gd name="connsiteX98" fmla="*/ 333759 w 1591877"/>
                <a:gd name="connsiteY98" fmla="*/ 399907 h 755236"/>
                <a:gd name="connsiteX99" fmla="*/ 334258 w 1591877"/>
                <a:gd name="connsiteY99" fmla="*/ 400205 h 755236"/>
                <a:gd name="connsiteX100" fmla="*/ 334760 w 1591877"/>
                <a:gd name="connsiteY100" fmla="*/ 400480 h 755236"/>
                <a:gd name="connsiteX101" fmla="*/ 335263 w 1591877"/>
                <a:gd name="connsiteY101" fmla="*/ 400733 h 755236"/>
                <a:gd name="connsiteX102" fmla="*/ 335761 w 1591877"/>
                <a:gd name="connsiteY102" fmla="*/ 400962 h 755236"/>
                <a:gd name="connsiteX103" fmla="*/ 336260 w 1591877"/>
                <a:gd name="connsiteY103" fmla="*/ 401165 h 755236"/>
                <a:gd name="connsiteX104" fmla="*/ 336763 w 1591877"/>
                <a:gd name="connsiteY104" fmla="*/ 401343 h 755236"/>
                <a:gd name="connsiteX105" fmla="*/ 337262 w 1591877"/>
                <a:gd name="connsiteY105" fmla="*/ 401495 h 755236"/>
                <a:gd name="connsiteX106" fmla="*/ 337764 w 1591877"/>
                <a:gd name="connsiteY106" fmla="*/ 401623 h 755236"/>
                <a:gd name="connsiteX107" fmla="*/ 338263 w 1591877"/>
                <a:gd name="connsiteY107" fmla="*/ 401720 h 755236"/>
                <a:gd name="connsiteX108" fmla="*/ 338512 w 1591877"/>
                <a:gd name="connsiteY108" fmla="*/ 401759 h 755236"/>
                <a:gd name="connsiteX109" fmla="*/ 338765 w 1591877"/>
                <a:gd name="connsiteY109" fmla="*/ 401792 h 755236"/>
                <a:gd name="connsiteX110" fmla="*/ 339015 w 1591877"/>
                <a:gd name="connsiteY110" fmla="*/ 401817 h 755236"/>
                <a:gd name="connsiteX111" fmla="*/ 339264 w 1591877"/>
                <a:gd name="connsiteY111" fmla="*/ 401834 h 755236"/>
                <a:gd name="connsiteX112" fmla="*/ 339517 w 1591877"/>
                <a:gd name="connsiteY112" fmla="*/ 401845 h 755236"/>
                <a:gd name="connsiteX113" fmla="*/ 339767 w 1591877"/>
                <a:gd name="connsiteY113" fmla="*/ 401850 h 755236"/>
                <a:gd name="connsiteX114" fmla="*/ 340016 w 1591877"/>
                <a:gd name="connsiteY114" fmla="*/ 401845 h 755236"/>
                <a:gd name="connsiteX115" fmla="*/ 340266 w 1591877"/>
                <a:gd name="connsiteY115" fmla="*/ 401834 h 755236"/>
                <a:gd name="connsiteX116" fmla="*/ 340515 w 1591877"/>
                <a:gd name="connsiteY116" fmla="*/ 401817 h 755236"/>
                <a:gd name="connsiteX117" fmla="*/ 340768 w 1591877"/>
                <a:gd name="connsiteY117" fmla="*/ 401792 h 755236"/>
                <a:gd name="connsiteX118" fmla="*/ 341018 w 1591877"/>
                <a:gd name="connsiteY118" fmla="*/ 401759 h 755236"/>
                <a:gd name="connsiteX119" fmla="*/ 341267 w 1591877"/>
                <a:gd name="connsiteY119" fmla="*/ 401717 h 755236"/>
                <a:gd name="connsiteX120" fmla="*/ 341516 w 1591877"/>
                <a:gd name="connsiteY120" fmla="*/ 401671 h 755236"/>
                <a:gd name="connsiteX121" fmla="*/ 341769 w 1591877"/>
                <a:gd name="connsiteY121" fmla="*/ 401616 h 755236"/>
                <a:gd name="connsiteX122" fmla="*/ 342268 w 1591877"/>
                <a:gd name="connsiteY122" fmla="*/ 401484 h 755236"/>
                <a:gd name="connsiteX123" fmla="*/ 342771 w 1591877"/>
                <a:gd name="connsiteY123" fmla="*/ 401319 h 755236"/>
                <a:gd name="connsiteX124" fmla="*/ 343270 w 1591877"/>
                <a:gd name="connsiteY124" fmla="*/ 401127 h 755236"/>
                <a:gd name="connsiteX125" fmla="*/ 343768 w 1591877"/>
                <a:gd name="connsiteY125" fmla="*/ 400903 h 755236"/>
                <a:gd name="connsiteX126" fmla="*/ 344271 w 1591877"/>
                <a:gd name="connsiteY126" fmla="*/ 400647 h 755236"/>
                <a:gd name="connsiteX127" fmla="*/ 344770 w 1591877"/>
                <a:gd name="connsiteY127" fmla="*/ 400363 h 755236"/>
                <a:gd name="connsiteX128" fmla="*/ 345272 w 1591877"/>
                <a:gd name="connsiteY128" fmla="*/ 400048 h 755236"/>
                <a:gd name="connsiteX129" fmla="*/ 345771 w 1591877"/>
                <a:gd name="connsiteY129" fmla="*/ 399703 h 755236"/>
                <a:gd name="connsiteX130" fmla="*/ 346773 w 1591877"/>
                <a:gd name="connsiteY130" fmla="*/ 398919 h 755236"/>
                <a:gd name="connsiteX131" fmla="*/ 347774 w 1591877"/>
                <a:gd name="connsiteY131" fmla="*/ 398016 h 755236"/>
                <a:gd name="connsiteX132" fmla="*/ 348775 w 1591877"/>
                <a:gd name="connsiteY132" fmla="*/ 396997 h 755236"/>
                <a:gd name="connsiteX133" fmla="*/ 349776 w 1591877"/>
                <a:gd name="connsiteY133" fmla="*/ 395865 h 755236"/>
                <a:gd name="connsiteX134" fmla="*/ 351779 w 1591877"/>
                <a:gd name="connsiteY134" fmla="*/ 393271 h 755236"/>
                <a:gd name="connsiteX135" fmla="*/ 353782 w 1591877"/>
                <a:gd name="connsiteY135" fmla="*/ 390279 h 755236"/>
                <a:gd name="connsiteX136" fmla="*/ 357787 w 1591877"/>
                <a:gd name="connsiteY136" fmla="*/ 383314 h 755236"/>
                <a:gd name="connsiteX137" fmla="*/ 361789 w 1591877"/>
                <a:gd name="connsiteY137" fmla="*/ 375513 h 755236"/>
                <a:gd name="connsiteX138" fmla="*/ 366154 w 1591877"/>
                <a:gd name="connsiteY138" fmla="*/ 366873 h 755236"/>
                <a:gd name="connsiteX139" fmla="*/ 368336 w 1591877"/>
                <a:gd name="connsiteY139" fmla="*/ 362795 h 755236"/>
                <a:gd name="connsiteX140" fmla="*/ 370515 w 1591877"/>
                <a:gd name="connsiteY140" fmla="*/ 359052 h 755236"/>
                <a:gd name="connsiteX141" fmla="*/ 372697 w 1591877"/>
                <a:gd name="connsiteY141" fmla="*/ 355769 h 755236"/>
                <a:gd name="connsiteX142" fmla="*/ 373787 w 1591877"/>
                <a:gd name="connsiteY142" fmla="*/ 354338 h 755236"/>
                <a:gd name="connsiteX143" fmla="*/ 374880 w 1591877"/>
                <a:gd name="connsiteY143" fmla="*/ 353065 h 755236"/>
                <a:gd name="connsiteX144" fmla="*/ 375969 w 1591877"/>
                <a:gd name="connsiteY144" fmla="*/ 351964 h 755236"/>
                <a:gd name="connsiteX145" fmla="*/ 376516 w 1591877"/>
                <a:gd name="connsiteY145" fmla="*/ 351484 h 755236"/>
                <a:gd name="connsiteX146" fmla="*/ 377058 w 1591877"/>
                <a:gd name="connsiteY146" fmla="*/ 351051 h 755236"/>
                <a:gd name="connsiteX147" fmla="*/ 377605 w 1591877"/>
                <a:gd name="connsiteY147" fmla="*/ 350663 h 755236"/>
                <a:gd name="connsiteX148" fmla="*/ 378152 w 1591877"/>
                <a:gd name="connsiteY148" fmla="*/ 350331 h 755236"/>
                <a:gd name="connsiteX149" fmla="*/ 378423 w 1591877"/>
                <a:gd name="connsiteY149" fmla="*/ 350181 h 755236"/>
                <a:gd name="connsiteX150" fmla="*/ 378694 w 1591877"/>
                <a:gd name="connsiteY150" fmla="*/ 350046 h 755236"/>
                <a:gd name="connsiteX151" fmla="*/ 378969 w 1591877"/>
                <a:gd name="connsiteY151" fmla="*/ 349923 h 755236"/>
                <a:gd name="connsiteX152" fmla="*/ 379241 w 1591877"/>
                <a:gd name="connsiteY152" fmla="*/ 349815 h 755236"/>
                <a:gd name="connsiteX153" fmla="*/ 379516 w 1591877"/>
                <a:gd name="connsiteY153" fmla="*/ 349721 h 755236"/>
                <a:gd name="connsiteX154" fmla="*/ 379787 w 1591877"/>
                <a:gd name="connsiteY154" fmla="*/ 349639 h 755236"/>
                <a:gd name="connsiteX155" fmla="*/ 380059 w 1591877"/>
                <a:gd name="connsiteY155" fmla="*/ 349571 h 755236"/>
                <a:gd name="connsiteX156" fmla="*/ 380334 w 1591877"/>
                <a:gd name="connsiteY156" fmla="*/ 349516 h 755236"/>
                <a:gd name="connsiteX157" fmla="*/ 380605 w 1591877"/>
                <a:gd name="connsiteY157" fmla="*/ 349476 h 755236"/>
                <a:gd name="connsiteX158" fmla="*/ 380877 w 1591877"/>
                <a:gd name="connsiteY158" fmla="*/ 349450 h 755236"/>
                <a:gd name="connsiteX159" fmla="*/ 381152 w 1591877"/>
                <a:gd name="connsiteY159" fmla="*/ 349439 h 755236"/>
                <a:gd name="connsiteX160" fmla="*/ 381423 w 1591877"/>
                <a:gd name="connsiteY160" fmla="*/ 349441 h 755236"/>
                <a:gd name="connsiteX161" fmla="*/ 381695 w 1591877"/>
                <a:gd name="connsiteY161" fmla="*/ 349456 h 755236"/>
                <a:gd name="connsiteX162" fmla="*/ 381970 w 1591877"/>
                <a:gd name="connsiteY162" fmla="*/ 349489 h 755236"/>
                <a:gd name="connsiteX163" fmla="*/ 382241 w 1591877"/>
                <a:gd name="connsiteY163" fmla="*/ 349533 h 755236"/>
                <a:gd name="connsiteX164" fmla="*/ 382513 w 1591877"/>
                <a:gd name="connsiteY164" fmla="*/ 349595 h 755236"/>
                <a:gd name="connsiteX165" fmla="*/ 382788 w 1591877"/>
                <a:gd name="connsiteY165" fmla="*/ 349670 h 755236"/>
                <a:gd name="connsiteX166" fmla="*/ 383059 w 1591877"/>
                <a:gd name="connsiteY166" fmla="*/ 349758 h 755236"/>
                <a:gd name="connsiteX167" fmla="*/ 383331 w 1591877"/>
                <a:gd name="connsiteY167" fmla="*/ 349864 h 755236"/>
                <a:gd name="connsiteX168" fmla="*/ 383606 w 1591877"/>
                <a:gd name="connsiteY168" fmla="*/ 349983 h 755236"/>
                <a:gd name="connsiteX169" fmla="*/ 383877 w 1591877"/>
                <a:gd name="connsiteY169" fmla="*/ 350115 h 755236"/>
                <a:gd name="connsiteX170" fmla="*/ 384149 w 1591877"/>
                <a:gd name="connsiteY170" fmla="*/ 350264 h 755236"/>
                <a:gd name="connsiteX171" fmla="*/ 384424 w 1591877"/>
                <a:gd name="connsiteY171" fmla="*/ 350427 h 755236"/>
                <a:gd name="connsiteX172" fmla="*/ 384695 w 1591877"/>
                <a:gd name="connsiteY172" fmla="*/ 350606 h 755236"/>
                <a:gd name="connsiteX173" fmla="*/ 385242 w 1591877"/>
                <a:gd name="connsiteY173" fmla="*/ 351009 h 755236"/>
                <a:gd name="connsiteX174" fmla="*/ 385784 w 1591877"/>
                <a:gd name="connsiteY174" fmla="*/ 351469 h 755236"/>
                <a:gd name="connsiteX175" fmla="*/ 386331 w 1591877"/>
                <a:gd name="connsiteY175" fmla="*/ 351991 h 755236"/>
                <a:gd name="connsiteX176" fmla="*/ 386878 w 1591877"/>
                <a:gd name="connsiteY176" fmla="*/ 352572 h 755236"/>
                <a:gd name="connsiteX177" fmla="*/ 387967 w 1591877"/>
                <a:gd name="connsiteY177" fmla="*/ 353913 h 755236"/>
                <a:gd name="connsiteX178" fmla="*/ 389056 w 1591877"/>
                <a:gd name="connsiteY178" fmla="*/ 355487 h 755236"/>
                <a:gd name="connsiteX179" fmla="*/ 390149 w 1591877"/>
                <a:gd name="connsiteY179" fmla="*/ 357288 h 755236"/>
                <a:gd name="connsiteX180" fmla="*/ 392332 w 1591877"/>
                <a:gd name="connsiteY180" fmla="*/ 361549 h 755236"/>
                <a:gd name="connsiteX181" fmla="*/ 394510 w 1591877"/>
                <a:gd name="connsiteY181" fmla="*/ 366618 h 755236"/>
                <a:gd name="connsiteX182" fmla="*/ 396693 w 1591877"/>
                <a:gd name="connsiteY182" fmla="*/ 372389 h 755236"/>
                <a:gd name="connsiteX183" fmla="*/ 401373 w 1591877"/>
                <a:gd name="connsiteY183" fmla="*/ 386511 h 755236"/>
                <a:gd name="connsiteX184" fmla="*/ 406057 w 1591877"/>
                <a:gd name="connsiteY184" fmla="*/ 401629 h 755236"/>
                <a:gd name="connsiteX185" fmla="*/ 408397 w 1591877"/>
                <a:gd name="connsiteY185" fmla="*/ 408966 h 755236"/>
                <a:gd name="connsiteX186" fmla="*/ 410737 w 1591877"/>
                <a:gd name="connsiteY186" fmla="*/ 415816 h 755236"/>
                <a:gd name="connsiteX187" fmla="*/ 413081 w 1591877"/>
                <a:gd name="connsiteY187" fmla="*/ 421930 h 755236"/>
                <a:gd name="connsiteX188" fmla="*/ 415421 w 1591877"/>
                <a:gd name="connsiteY188" fmla="*/ 427067 h 755236"/>
                <a:gd name="connsiteX189" fmla="*/ 416591 w 1591877"/>
                <a:gd name="connsiteY189" fmla="*/ 429199 h 755236"/>
                <a:gd name="connsiteX190" fmla="*/ 417761 w 1591877"/>
                <a:gd name="connsiteY190" fmla="*/ 431006 h 755236"/>
                <a:gd name="connsiteX191" fmla="*/ 418348 w 1591877"/>
                <a:gd name="connsiteY191" fmla="*/ 431782 h 755236"/>
                <a:gd name="connsiteX192" fmla="*/ 418931 w 1591877"/>
                <a:gd name="connsiteY192" fmla="*/ 432466 h 755236"/>
                <a:gd name="connsiteX193" fmla="*/ 419518 w 1591877"/>
                <a:gd name="connsiteY193" fmla="*/ 433059 h 755236"/>
                <a:gd name="connsiteX194" fmla="*/ 419808 w 1591877"/>
                <a:gd name="connsiteY194" fmla="*/ 433321 h 755236"/>
                <a:gd name="connsiteX195" fmla="*/ 420102 w 1591877"/>
                <a:gd name="connsiteY195" fmla="*/ 433556 h 755236"/>
                <a:gd name="connsiteX196" fmla="*/ 420395 w 1591877"/>
                <a:gd name="connsiteY196" fmla="*/ 433770 h 755236"/>
                <a:gd name="connsiteX197" fmla="*/ 420688 w 1591877"/>
                <a:gd name="connsiteY197" fmla="*/ 433959 h 755236"/>
                <a:gd name="connsiteX198" fmla="*/ 420982 w 1591877"/>
                <a:gd name="connsiteY198" fmla="*/ 434122 h 755236"/>
                <a:gd name="connsiteX199" fmla="*/ 421129 w 1591877"/>
                <a:gd name="connsiteY199" fmla="*/ 434195 h 755236"/>
                <a:gd name="connsiteX200" fmla="*/ 421272 w 1591877"/>
                <a:gd name="connsiteY200" fmla="*/ 434261 h 755236"/>
                <a:gd name="connsiteX201" fmla="*/ 421418 w 1591877"/>
                <a:gd name="connsiteY201" fmla="*/ 434322 h 755236"/>
                <a:gd name="connsiteX202" fmla="*/ 421565 w 1591877"/>
                <a:gd name="connsiteY202" fmla="*/ 434375 h 755236"/>
                <a:gd name="connsiteX203" fmla="*/ 421712 w 1591877"/>
                <a:gd name="connsiteY203" fmla="*/ 434422 h 755236"/>
                <a:gd name="connsiteX204" fmla="*/ 421858 w 1591877"/>
                <a:gd name="connsiteY204" fmla="*/ 434463 h 755236"/>
                <a:gd name="connsiteX205" fmla="*/ 422005 w 1591877"/>
                <a:gd name="connsiteY205" fmla="*/ 434499 h 755236"/>
                <a:gd name="connsiteX206" fmla="*/ 422152 w 1591877"/>
                <a:gd name="connsiteY206" fmla="*/ 434527 h 755236"/>
                <a:gd name="connsiteX207" fmla="*/ 422299 w 1591877"/>
                <a:gd name="connsiteY207" fmla="*/ 434547 h 755236"/>
                <a:gd name="connsiteX208" fmla="*/ 422445 w 1591877"/>
                <a:gd name="connsiteY208" fmla="*/ 434562 h 755236"/>
                <a:gd name="connsiteX209" fmla="*/ 422588 w 1591877"/>
                <a:gd name="connsiteY209" fmla="*/ 434571 h 755236"/>
                <a:gd name="connsiteX210" fmla="*/ 422735 w 1591877"/>
                <a:gd name="connsiteY210" fmla="*/ 434573 h 755236"/>
                <a:gd name="connsiteX211" fmla="*/ 422882 w 1591877"/>
                <a:gd name="connsiteY211" fmla="*/ 434571 h 755236"/>
                <a:gd name="connsiteX212" fmla="*/ 423029 w 1591877"/>
                <a:gd name="connsiteY212" fmla="*/ 434560 h 755236"/>
                <a:gd name="connsiteX213" fmla="*/ 423175 w 1591877"/>
                <a:gd name="connsiteY213" fmla="*/ 434543 h 755236"/>
                <a:gd name="connsiteX214" fmla="*/ 423322 w 1591877"/>
                <a:gd name="connsiteY214" fmla="*/ 434518 h 755236"/>
                <a:gd name="connsiteX215" fmla="*/ 423469 w 1591877"/>
                <a:gd name="connsiteY215" fmla="*/ 434488 h 755236"/>
                <a:gd name="connsiteX216" fmla="*/ 423615 w 1591877"/>
                <a:gd name="connsiteY216" fmla="*/ 434450 h 755236"/>
                <a:gd name="connsiteX217" fmla="*/ 423758 w 1591877"/>
                <a:gd name="connsiteY217" fmla="*/ 434406 h 755236"/>
                <a:gd name="connsiteX218" fmla="*/ 423905 w 1591877"/>
                <a:gd name="connsiteY218" fmla="*/ 434358 h 755236"/>
                <a:gd name="connsiteX219" fmla="*/ 424052 w 1591877"/>
                <a:gd name="connsiteY219" fmla="*/ 434300 h 755236"/>
                <a:gd name="connsiteX220" fmla="*/ 424199 w 1591877"/>
                <a:gd name="connsiteY220" fmla="*/ 434237 h 755236"/>
                <a:gd name="connsiteX221" fmla="*/ 424345 w 1591877"/>
                <a:gd name="connsiteY221" fmla="*/ 434166 h 755236"/>
                <a:gd name="connsiteX222" fmla="*/ 424492 w 1591877"/>
                <a:gd name="connsiteY222" fmla="*/ 434089 h 755236"/>
                <a:gd name="connsiteX223" fmla="*/ 424785 w 1591877"/>
                <a:gd name="connsiteY223" fmla="*/ 433915 h 755236"/>
                <a:gd name="connsiteX224" fmla="*/ 425079 w 1591877"/>
                <a:gd name="connsiteY224" fmla="*/ 433713 h 755236"/>
                <a:gd name="connsiteX225" fmla="*/ 425369 w 1591877"/>
                <a:gd name="connsiteY225" fmla="*/ 433484 h 755236"/>
                <a:gd name="connsiteX226" fmla="*/ 425662 w 1591877"/>
                <a:gd name="connsiteY226" fmla="*/ 433230 h 755236"/>
                <a:gd name="connsiteX227" fmla="*/ 425956 w 1591877"/>
                <a:gd name="connsiteY227" fmla="*/ 432946 h 755236"/>
                <a:gd name="connsiteX228" fmla="*/ 426539 w 1591877"/>
                <a:gd name="connsiteY228" fmla="*/ 432301 h 755236"/>
                <a:gd name="connsiteX229" fmla="*/ 427126 w 1591877"/>
                <a:gd name="connsiteY229" fmla="*/ 431546 h 755236"/>
                <a:gd name="connsiteX230" fmla="*/ 427712 w 1591877"/>
                <a:gd name="connsiteY230" fmla="*/ 430685 h 755236"/>
                <a:gd name="connsiteX231" fmla="*/ 428296 w 1591877"/>
                <a:gd name="connsiteY231" fmla="*/ 429714 h 755236"/>
                <a:gd name="connsiteX232" fmla="*/ 429466 w 1591877"/>
                <a:gd name="connsiteY232" fmla="*/ 427453 h 755236"/>
                <a:gd name="connsiteX233" fmla="*/ 430636 w 1591877"/>
                <a:gd name="connsiteY233" fmla="*/ 424773 h 755236"/>
                <a:gd name="connsiteX234" fmla="*/ 431806 w 1591877"/>
                <a:gd name="connsiteY234" fmla="*/ 421682 h 755236"/>
                <a:gd name="connsiteX235" fmla="*/ 432976 w 1591877"/>
                <a:gd name="connsiteY235" fmla="*/ 418198 h 755236"/>
                <a:gd name="connsiteX236" fmla="*/ 434150 w 1591877"/>
                <a:gd name="connsiteY236" fmla="*/ 414341 h 755236"/>
                <a:gd name="connsiteX237" fmla="*/ 436321 w 1591877"/>
                <a:gd name="connsiteY237" fmla="*/ 406260 h 755236"/>
                <a:gd name="connsiteX238" fmla="*/ 438496 w 1591877"/>
                <a:gd name="connsiteY238" fmla="*/ 397138 h 755236"/>
                <a:gd name="connsiteX239" fmla="*/ 440668 w 1591877"/>
                <a:gd name="connsiteY239" fmla="*/ 387187 h 755236"/>
                <a:gd name="connsiteX240" fmla="*/ 442843 w 1591877"/>
                <a:gd name="connsiteY240" fmla="*/ 376652 h 755236"/>
                <a:gd name="connsiteX241" fmla="*/ 447189 w 1591877"/>
                <a:gd name="connsiteY241" fmla="*/ 354935 h 755236"/>
                <a:gd name="connsiteX242" fmla="*/ 449364 w 1591877"/>
                <a:gd name="connsiteY242" fmla="*/ 344355 h 755236"/>
                <a:gd name="connsiteX243" fmla="*/ 451539 w 1591877"/>
                <a:gd name="connsiteY243" fmla="*/ 334369 h 755236"/>
                <a:gd name="connsiteX244" fmla="*/ 453711 w 1591877"/>
                <a:gd name="connsiteY244" fmla="*/ 325289 h 755236"/>
                <a:gd name="connsiteX245" fmla="*/ 454800 w 1591877"/>
                <a:gd name="connsiteY245" fmla="*/ 321182 h 755236"/>
                <a:gd name="connsiteX246" fmla="*/ 455886 w 1591877"/>
                <a:gd name="connsiteY246" fmla="*/ 317411 h 755236"/>
                <a:gd name="connsiteX247" fmla="*/ 456971 w 1591877"/>
                <a:gd name="connsiteY247" fmla="*/ 314009 h 755236"/>
                <a:gd name="connsiteX248" fmla="*/ 458061 w 1591877"/>
                <a:gd name="connsiteY248" fmla="*/ 311005 h 755236"/>
                <a:gd name="connsiteX249" fmla="*/ 459147 w 1591877"/>
                <a:gd name="connsiteY249" fmla="*/ 308434 h 755236"/>
                <a:gd name="connsiteX250" fmla="*/ 460232 w 1591877"/>
                <a:gd name="connsiteY250" fmla="*/ 306318 h 755236"/>
                <a:gd name="connsiteX251" fmla="*/ 460775 w 1591877"/>
                <a:gd name="connsiteY251" fmla="*/ 305439 h 755236"/>
                <a:gd name="connsiteX252" fmla="*/ 461318 w 1591877"/>
                <a:gd name="connsiteY252" fmla="*/ 304684 h 755236"/>
                <a:gd name="connsiteX253" fmla="*/ 461593 w 1591877"/>
                <a:gd name="connsiteY253" fmla="*/ 304351 h 755236"/>
                <a:gd name="connsiteX254" fmla="*/ 461864 w 1591877"/>
                <a:gd name="connsiteY254" fmla="*/ 304054 h 755236"/>
                <a:gd name="connsiteX255" fmla="*/ 462136 w 1591877"/>
                <a:gd name="connsiteY255" fmla="*/ 303786 h 755236"/>
                <a:gd name="connsiteX256" fmla="*/ 462407 w 1591877"/>
                <a:gd name="connsiteY256" fmla="*/ 303552 h 755236"/>
                <a:gd name="connsiteX257" fmla="*/ 462543 w 1591877"/>
                <a:gd name="connsiteY257" fmla="*/ 303446 h 755236"/>
                <a:gd name="connsiteX258" fmla="*/ 462679 w 1591877"/>
                <a:gd name="connsiteY258" fmla="*/ 303350 h 755236"/>
                <a:gd name="connsiteX259" fmla="*/ 462814 w 1591877"/>
                <a:gd name="connsiteY259" fmla="*/ 303261 h 755236"/>
                <a:gd name="connsiteX260" fmla="*/ 462950 w 1591877"/>
                <a:gd name="connsiteY260" fmla="*/ 303180 h 755236"/>
                <a:gd name="connsiteX261" fmla="*/ 463086 w 1591877"/>
                <a:gd name="connsiteY261" fmla="*/ 303107 h 755236"/>
                <a:gd name="connsiteX262" fmla="*/ 463222 w 1591877"/>
                <a:gd name="connsiteY262" fmla="*/ 303043 h 755236"/>
                <a:gd name="connsiteX263" fmla="*/ 463357 w 1591877"/>
                <a:gd name="connsiteY263" fmla="*/ 302988 h 755236"/>
                <a:gd name="connsiteX264" fmla="*/ 463493 w 1591877"/>
                <a:gd name="connsiteY264" fmla="*/ 302942 h 755236"/>
                <a:gd name="connsiteX265" fmla="*/ 463563 w 1591877"/>
                <a:gd name="connsiteY265" fmla="*/ 302920 h 755236"/>
                <a:gd name="connsiteX266" fmla="*/ 463629 w 1591877"/>
                <a:gd name="connsiteY266" fmla="*/ 302903 h 755236"/>
                <a:gd name="connsiteX267" fmla="*/ 463698 w 1591877"/>
                <a:gd name="connsiteY267" fmla="*/ 302885 h 755236"/>
                <a:gd name="connsiteX268" fmla="*/ 463764 w 1591877"/>
                <a:gd name="connsiteY268" fmla="*/ 302872 h 755236"/>
                <a:gd name="connsiteX269" fmla="*/ 463834 w 1591877"/>
                <a:gd name="connsiteY269" fmla="*/ 302861 h 755236"/>
                <a:gd name="connsiteX270" fmla="*/ 463900 w 1591877"/>
                <a:gd name="connsiteY270" fmla="*/ 302850 h 755236"/>
                <a:gd name="connsiteX271" fmla="*/ 463970 w 1591877"/>
                <a:gd name="connsiteY271" fmla="*/ 302841 h 755236"/>
                <a:gd name="connsiteX272" fmla="*/ 464036 w 1591877"/>
                <a:gd name="connsiteY272" fmla="*/ 302837 h 755236"/>
                <a:gd name="connsiteX273" fmla="*/ 464106 w 1591877"/>
                <a:gd name="connsiteY273" fmla="*/ 302832 h 755236"/>
                <a:gd name="connsiteX274" fmla="*/ 464172 w 1591877"/>
                <a:gd name="connsiteY274" fmla="*/ 302832 h 755236"/>
                <a:gd name="connsiteX275" fmla="*/ 464241 w 1591877"/>
                <a:gd name="connsiteY275" fmla="*/ 302832 h 755236"/>
                <a:gd name="connsiteX276" fmla="*/ 464307 w 1591877"/>
                <a:gd name="connsiteY276" fmla="*/ 302834 h 755236"/>
                <a:gd name="connsiteX277" fmla="*/ 464377 w 1591877"/>
                <a:gd name="connsiteY277" fmla="*/ 302839 h 755236"/>
                <a:gd name="connsiteX278" fmla="*/ 464443 w 1591877"/>
                <a:gd name="connsiteY278" fmla="*/ 302845 h 755236"/>
                <a:gd name="connsiteX279" fmla="*/ 464513 w 1591877"/>
                <a:gd name="connsiteY279" fmla="*/ 302856 h 755236"/>
                <a:gd name="connsiteX280" fmla="*/ 464579 w 1591877"/>
                <a:gd name="connsiteY280" fmla="*/ 302867 h 755236"/>
                <a:gd name="connsiteX281" fmla="*/ 464648 w 1591877"/>
                <a:gd name="connsiteY281" fmla="*/ 302881 h 755236"/>
                <a:gd name="connsiteX282" fmla="*/ 464714 w 1591877"/>
                <a:gd name="connsiteY282" fmla="*/ 302896 h 755236"/>
                <a:gd name="connsiteX283" fmla="*/ 464784 w 1591877"/>
                <a:gd name="connsiteY283" fmla="*/ 302914 h 755236"/>
                <a:gd name="connsiteX284" fmla="*/ 464850 w 1591877"/>
                <a:gd name="connsiteY284" fmla="*/ 302933 h 755236"/>
                <a:gd name="connsiteX285" fmla="*/ 464986 w 1591877"/>
                <a:gd name="connsiteY285" fmla="*/ 302980 h 755236"/>
                <a:gd name="connsiteX286" fmla="*/ 465125 w 1591877"/>
                <a:gd name="connsiteY286" fmla="*/ 303035 h 755236"/>
                <a:gd name="connsiteX287" fmla="*/ 465261 w 1591877"/>
                <a:gd name="connsiteY287" fmla="*/ 303099 h 755236"/>
                <a:gd name="connsiteX288" fmla="*/ 465397 w 1591877"/>
                <a:gd name="connsiteY288" fmla="*/ 303169 h 755236"/>
                <a:gd name="connsiteX289" fmla="*/ 465532 w 1591877"/>
                <a:gd name="connsiteY289" fmla="*/ 303250 h 755236"/>
                <a:gd name="connsiteX290" fmla="*/ 465668 w 1591877"/>
                <a:gd name="connsiteY290" fmla="*/ 303341 h 755236"/>
                <a:gd name="connsiteX291" fmla="*/ 465804 w 1591877"/>
                <a:gd name="connsiteY291" fmla="*/ 303438 h 755236"/>
                <a:gd name="connsiteX292" fmla="*/ 465940 w 1591877"/>
                <a:gd name="connsiteY292" fmla="*/ 303545 h 755236"/>
                <a:gd name="connsiteX293" fmla="*/ 466211 w 1591877"/>
                <a:gd name="connsiteY293" fmla="*/ 303783 h 755236"/>
                <a:gd name="connsiteX294" fmla="*/ 466482 w 1591877"/>
                <a:gd name="connsiteY294" fmla="*/ 304059 h 755236"/>
                <a:gd name="connsiteX295" fmla="*/ 466754 w 1591877"/>
                <a:gd name="connsiteY295" fmla="*/ 304369 h 755236"/>
                <a:gd name="connsiteX296" fmla="*/ 467297 w 1591877"/>
                <a:gd name="connsiteY296" fmla="*/ 305093 h 755236"/>
                <a:gd name="connsiteX297" fmla="*/ 467839 w 1591877"/>
                <a:gd name="connsiteY297" fmla="*/ 305957 h 755236"/>
                <a:gd name="connsiteX298" fmla="*/ 468382 w 1591877"/>
                <a:gd name="connsiteY298" fmla="*/ 306961 h 755236"/>
                <a:gd name="connsiteX299" fmla="*/ 468929 w 1591877"/>
                <a:gd name="connsiteY299" fmla="*/ 308106 h 755236"/>
                <a:gd name="connsiteX300" fmla="*/ 470103 w 1591877"/>
                <a:gd name="connsiteY300" fmla="*/ 311052 h 755236"/>
                <a:gd name="connsiteX301" fmla="*/ 471276 w 1591877"/>
                <a:gd name="connsiteY301" fmla="*/ 314638 h 755236"/>
                <a:gd name="connsiteX302" fmla="*/ 472450 w 1591877"/>
                <a:gd name="connsiteY302" fmla="*/ 318848 h 755236"/>
                <a:gd name="connsiteX303" fmla="*/ 473624 w 1591877"/>
                <a:gd name="connsiteY303" fmla="*/ 323664 h 755236"/>
                <a:gd name="connsiteX304" fmla="*/ 474801 w 1591877"/>
                <a:gd name="connsiteY304" fmla="*/ 329056 h 755236"/>
                <a:gd name="connsiteX305" fmla="*/ 475975 w 1591877"/>
                <a:gd name="connsiteY305" fmla="*/ 334995 h 755236"/>
                <a:gd name="connsiteX306" fmla="*/ 477149 w 1591877"/>
                <a:gd name="connsiteY306" fmla="*/ 341444 h 755236"/>
                <a:gd name="connsiteX307" fmla="*/ 478322 w 1591877"/>
                <a:gd name="connsiteY307" fmla="*/ 348360 h 755236"/>
                <a:gd name="connsiteX308" fmla="*/ 479496 w 1591877"/>
                <a:gd name="connsiteY308" fmla="*/ 355696 h 755236"/>
                <a:gd name="connsiteX309" fmla="*/ 480670 w 1591877"/>
                <a:gd name="connsiteY309" fmla="*/ 363405 h 755236"/>
                <a:gd name="connsiteX310" fmla="*/ 483021 w 1591877"/>
                <a:gd name="connsiteY310" fmla="*/ 379712 h 755236"/>
                <a:gd name="connsiteX311" fmla="*/ 485368 w 1591877"/>
                <a:gd name="connsiteY311" fmla="*/ 396796 h 755236"/>
                <a:gd name="connsiteX312" fmla="*/ 487716 w 1591877"/>
                <a:gd name="connsiteY312" fmla="*/ 414131 h 755236"/>
                <a:gd name="connsiteX313" fmla="*/ 490067 w 1591877"/>
                <a:gd name="connsiteY313" fmla="*/ 431156 h 755236"/>
                <a:gd name="connsiteX314" fmla="*/ 491241 w 1591877"/>
                <a:gd name="connsiteY314" fmla="*/ 439376 h 755236"/>
                <a:gd name="connsiteX315" fmla="*/ 492415 w 1591877"/>
                <a:gd name="connsiteY315" fmla="*/ 447302 h 755236"/>
                <a:gd name="connsiteX316" fmla="*/ 493588 w 1591877"/>
                <a:gd name="connsiteY316" fmla="*/ 454870 h 755236"/>
                <a:gd name="connsiteX317" fmla="*/ 494762 w 1591877"/>
                <a:gd name="connsiteY317" fmla="*/ 462004 h 755236"/>
                <a:gd name="connsiteX318" fmla="*/ 495936 w 1591877"/>
                <a:gd name="connsiteY318" fmla="*/ 468643 h 755236"/>
                <a:gd name="connsiteX319" fmla="*/ 497113 w 1591877"/>
                <a:gd name="connsiteY319" fmla="*/ 474720 h 755236"/>
                <a:gd name="connsiteX320" fmla="*/ 498287 w 1591877"/>
                <a:gd name="connsiteY320" fmla="*/ 480174 h 755236"/>
                <a:gd name="connsiteX321" fmla="*/ 498874 w 1591877"/>
                <a:gd name="connsiteY321" fmla="*/ 482651 h 755236"/>
                <a:gd name="connsiteX322" fmla="*/ 499461 w 1591877"/>
                <a:gd name="connsiteY322" fmla="*/ 484952 h 755236"/>
                <a:gd name="connsiteX323" fmla="*/ 500048 w 1591877"/>
                <a:gd name="connsiteY323" fmla="*/ 487068 h 755236"/>
                <a:gd name="connsiteX324" fmla="*/ 500634 w 1591877"/>
                <a:gd name="connsiteY324" fmla="*/ 488997 h 755236"/>
                <a:gd name="connsiteX325" fmla="*/ 501221 w 1591877"/>
                <a:gd name="connsiteY325" fmla="*/ 490730 h 755236"/>
                <a:gd name="connsiteX326" fmla="*/ 501808 w 1591877"/>
                <a:gd name="connsiteY326" fmla="*/ 492262 h 755236"/>
                <a:gd name="connsiteX327" fmla="*/ 502395 w 1591877"/>
                <a:gd name="connsiteY327" fmla="*/ 493592 h 755236"/>
                <a:gd name="connsiteX328" fmla="*/ 502982 w 1591877"/>
                <a:gd name="connsiteY328" fmla="*/ 494708 h 755236"/>
                <a:gd name="connsiteX329" fmla="*/ 503275 w 1591877"/>
                <a:gd name="connsiteY329" fmla="*/ 495188 h 755236"/>
                <a:gd name="connsiteX330" fmla="*/ 503569 w 1591877"/>
                <a:gd name="connsiteY330" fmla="*/ 495613 h 755236"/>
                <a:gd name="connsiteX331" fmla="*/ 503862 w 1591877"/>
                <a:gd name="connsiteY331" fmla="*/ 495983 h 755236"/>
                <a:gd name="connsiteX332" fmla="*/ 504159 w 1591877"/>
                <a:gd name="connsiteY332" fmla="*/ 496300 h 755236"/>
                <a:gd name="connsiteX333" fmla="*/ 504306 w 1591877"/>
                <a:gd name="connsiteY333" fmla="*/ 496437 h 755236"/>
                <a:gd name="connsiteX334" fmla="*/ 504453 w 1591877"/>
                <a:gd name="connsiteY334" fmla="*/ 496560 h 755236"/>
                <a:gd name="connsiteX335" fmla="*/ 504599 w 1591877"/>
                <a:gd name="connsiteY335" fmla="*/ 496668 h 755236"/>
                <a:gd name="connsiteX336" fmla="*/ 504746 w 1591877"/>
                <a:gd name="connsiteY336" fmla="*/ 496765 h 755236"/>
                <a:gd name="connsiteX337" fmla="*/ 504819 w 1591877"/>
                <a:gd name="connsiteY337" fmla="*/ 496807 h 755236"/>
                <a:gd name="connsiteX338" fmla="*/ 504893 w 1591877"/>
                <a:gd name="connsiteY338" fmla="*/ 496844 h 755236"/>
                <a:gd name="connsiteX339" fmla="*/ 504966 w 1591877"/>
                <a:gd name="connsiteY339" fmla="*/ 496879 h 755236"/>
                <a:gd name="connsiteX340" fmla="*/ 505040 w 1591877"/>
                <a:gd name="connsiteY340" fmla="*/ 496912 h 755236"/>
                <a:gd name="connsiteX341" fmla="*/ 505113 w 1591877"/>
                <a:gd name="connsiteY341" fmla="*/ 496941 h 755236"/>
                <a:gd name="connsiteX342" fmla="*/ 505186 w 1591877"/>
                <a:gd name="connsiteY342" fmla="*/ 496965 h 755236"/>
                <a:gd name="connsiteX343" fmla="*/ 505260 w 1591877"/>
                <a:gd name="connsiteY343" fmla="*/ 496985 h 755236"/>
                <a:gd name="connsiteX344" fmla="*/ 505333 w 1591877"/>
                <a:gd name="connsiteY344" fmla="*/ 497003 h 755236"/>
                <a:gd name="connsiteX345" fmla="*/ 505406 w 1591877"/>
                <a:gd name="connsiteY345" fmla="*/ 497018 h 755236"/>
                <a:gd name="connsiteX346" fmla="*/ 505480 w 1591877"/>
                <a:gd name="connsiteY346" fmla="*/ 497029 h 755236"/>
                <a:gd name="connsiteX347" fmla="*/ 505553 w 1591877"/>
                <a:gd name="connsiteY347" fmla="*/ 497036 h 755236"/>
                <a:gd name="connsiteX348" fmla="*/ 505626 w 1591877"/>
                <a:gd name="connsiteY348" fmla="*/ 497038 h 755236"/>
                <a:gd name="connsiteX349" fmla="*/ 505700 w 1591877"/>
                <a:gd name="connsiteY349" fmla="*/ 497038 h 755236"/>
                <a:gd name="connsiteX350" fmla="*/ 505773 w 1591877"/>
                <a:gd name="connsiteY350" fmla="*/ 497034 h 755236"/>
                <a:gd name="connsiteX351" fmla="*/ 505846 w 1591877"/>
                <a:gd name="connsiteY351" fmla="*/ 497027 h 755236"/>
                <a:gd name="connsiteX352" fmla="*/ 505920 w 1591877"/>
                <a:gd name="connsiteY352" fmla="*/ 497016 h 755236"/>
                <a:gd name="connsiteX353" fmla="*/ 505993 w 1591877"/>
                <a:gd name="connsiteY353" fmla="*/ 497000 h 755236"/>
                <a:gd name="connsiteX354" fmla="*/ 506067 w 1591877"/>
                <a:gd name="connsiteY354" fmla="*/ 496983 h 755236"/>
                <a:gd name="connsiteX355" fmla="*/ 506140 w 1591877"/>
                <a:gd name="connsiteY355" fmla="*/ 496961 h 755236"/>
                <a:gd name="connsiteX356" fmla="*/ 506213 w 1591877"/>
                <a:gd name="connsiteY356" fmla="*/ 496937 h 755236"/>
                <a:gd name="connsiteX357" fmla="*/ 506287 w 1591877"/>
                <a:gd name="connsiteY357" fmla="*/ 496908 h 755236"/>
                <a:gd name="connsiteX358" fmla="*/ 506360 w 1591877"/>
                <a:gd name="connsiteY358" fmla="*/ 496875 h 755236"/>
                <a:gd name="connsiteX359" fmla="*/ 506433 w 1591877"/>
                <a:gd name="connsiteY359" fmla="*/ 496838 h 755236"/>
                <a:gd name="connsiteX360" fmla="*/ 506507 w 1591877"/>
                <a:gd name="connsiteY360" fmla="*/ 496798 h 755236"/>
                <a:gd name="connsiteX361" fmla="*/ 506584 w 1591877"/>
                <a:gd name="connsiteY361" fmla="*/ 496752 h 755236"/>
                <a:gd name="connsiteX362" fmla="*/ 506664 w 1591877"/>
                <a:gd name="connsiteY362" fmla="*/ 496701 h 755236"/>
                <a:gd name="connsiteX363" fmla="*/ 506822 w 1591877"/>
                <a:gd name="connsiteY363" fmla="*/ 496587 h 755236"/>
                <a:gd name="connsiteX364" fmla="*/ 506980 w 1591877"/>
                <a:gd name="connsiteY364" fmla="*/ 496454 h 755236"/>
                <a:gd name="connsiteX365" fmla="*/ 507138 w 1591877"/>
                <a:gd name="connsiteY365" fmla="*/ 496307 h 755236"/>
                <a:gd name="connsiteX366" fmla="*/ 507295 w 1591877"/>
                <a:gd name="connsiteY366" fmla="*/ 496142 h 755236"/>
                <a:gd name="connsiteX367" fmla="*/ 507453 w 1591877"/>
                <a:gd name="connsiteY367" fmla="*/ 495961 h 755236"/>
                <a:gd name="connsiteX368" fmla="*/ 507768 w 1591877"/>
                <a:gd name="connsiteY368" fmla="*/ 495547 h 755236"/>
                <a:gd name="connsiteX369" fmla="*/ 508084 w 1591877"/>
                <a:gd name="connsiteY369" fmla="*/ 495067 h 755236"/>
                <a:gd name="connsiteX370" fmla="*/ 508399 w 1591877"/>
                <a:gd name="connsiteY370" fmla="*/ 494519 h 755236"/>
                <a:gd name="connsiteX371" fmla="*/ 509030 w 1591877"/>
                <a:gd name="connsiteY371" fmla="*/ 493220 h 755236"/>
                <a:gd name="connsiteX372" fmla="*/ 509661 w 1591877"/>
                <a:gd name="connsiteY372" fmla="*/ 491652 h 755236"/>
                <a:gd name="connsiteX373" fmla="*/ 510288 w 1591877"/>
                <a:gd name="connsiteY373" fmla="*/ 489814 h 755236"/>
                <a:gd name="connsiteX374" fmla="*/ 510919 w 1591877"/>
                <a:gd name="connsiteY374" fmla="*/ 487709 h 755236"/>
                <a:gd name="connsiteX375" fmla="*/ 511550 w 1591877"/>
                <a:gd name="connsiteY375" fmla="*/ 485339 h 755236"/>
                <a:gd name="connsiteX376" fmla="*/ 512181 w 1591877"/>
                <a:gd name="connsiteY376" fmla="*/ 482708 h 755236"/>
                <a:gd name="connsiteX377" fmla="*/ 512812 w 1591877"/>
                <a:gd name="connsiteY377" fmla="*/ 479817 h 755236"/>
                <a:gd name="connsiteX378" fmla="*/ 513443 w 1591877"/>
                <a:gd name="connsiteY378" fmla="*/ 476673 h 755236"/>
                <a:gd name="connsiteX379" fmla="*/ 514074 w 1591877"/>
                <a:gd name="connsiteY379" fmla="*/ 473278 h 755236"/>
                <a:gd name="connsiteX380" fmla="*/ 514705 w 1591877"/>
                <a:gd name="connsiteY380" fmla="*/ 469638 h 755236"/>
                <a:gd name="connsiteX381" fmla="*/ 515335 w 1591877"/>
                <a:gd name="connsiteY381" fmla="*/ 465761 h 755236"/>
                <a:gd name="connsiteX382" fmla="*/ 515966 w 1591877"/>
                <a:gd name="connsiteY382" fmla="*/ 461650 h 755236"/>
                <a:gd name="connsiteX383" fmla="*/ 516597 w 1591877"/>
                <a:gd name="connsiteY383" fmla="*/ 457316 h 755236"/>
                <a:gd name="connsiteX384" fmla="*/ 517228 w 1591877"/>
                <a:gd name="connsiteY384" fmla="*/ 452765 h 755236"/>
                <a:gd name="connsiteX385" fmla="*/ 517859 w 1591877"/>
                <a:gd name="connsiteY385" fmla="*/ 448005 h 755236"/>
                <a:gd name="connsiteX386" fmla="*/ 518486 w 1591877"/>
                <a:gd name="connsiteY386" fmla="*/ 443046 h 755236"/>
                <a:gd name="connsiteX387" fmla="*/ 519117 w 1591877"/>
                <a:gd name="connsiteY387" fmla="*/ 437896 h 755236"/>
                <a:gd name="connsiteX388" fmla="*/ 520379 w 1591877"/>
                <a:gd name="connsiteY388" fmla="*/ 427072 h 755236"/>
                <a:gd name="connsiteX389" fmla="*/ 521641 w 1591877"/>
                <a:gd name="connsiteY389" fmla="*/ 415613 h 755236"/>
                <a:gd name="connsiteX390" fmla="*/ 522902 w 1591877"/>
                <a:gd name="connsiteY390" fmla="*/ 403620 h 755236"/>
                <a:gd name="connsiteX391" fmla="*/ 524164 w 1591877"/>
                <a:gd name="connsiteY391" fmla="*/ 391193 h 755236"/>
                <a:gd name="connsiteX392" fmla="*/ 526684 w 1591877"/>
                <a:gd name="connsiteY392" fmla="*/ 365466 h 755236"/>
                <a:gd name="connsiteX393" fmla="*/ 529207 w 1591877"/>
                <a:gd name="connsiteY393" fmla="*/ 339354 h 755236"/>
                <a:gd name="connsiteX394" fmla="*/ 530469 w 1591877"/>
                <a:gd name="connsiteY394" fmla="*/ 326454 h 755236"/>
                <a:gd name="connsiteX395" fmla="*/ 531731 w 1591877"/>
                <a:gd name="connsiteY395" fmla="*/ 313824 h 755236"/>
                <a:gd name="connsiteX396" fmla="*/ 532993 w 1591877"/>
                <a:gd name="connsiteY396" fmla="*/ 301586 h 755236"/>
                <a:gd name="connsiteX397" fmla="*/ 534255 w 1591877"/>
                <a:gd name="connsiteY397" fmla="*/ 289859 h 755236"/>
                <a:gd name="connsiteX398" fmla="*/ 535513 w 1591877"/>
                <a:gd name="connsiteY398" fmla="*/ 278768 h 755236"/>
                <a:gd name="connsiteX399" fmla="*/ 536144 w 1591877"/>
                <a:gd name="connsiteY399" fmla="*/ 273495 h 755236"/>
                <a:gd name="connsiteX400" fmla="*/ 536774 w 1591877"/>
                <a:gd name="connsiteY400" fmla="*/ 268424 h 755236"/>
                <a:gd name="connsiteX401" fmla="*/ 537405 w 1591877"/>
                <a:gd name="connsiteY401" fmla="*/ 263566 h 755236"/>
                <a:gd name="connsiteX402" fmla="*/ 538036 w 1591877"/>
                <a:gd name="connsiteY402" fmla="*/ 258938 h 755236"/>
                <a:gd name="connsiteX403" fmla="*/ 538667 w 1591877"/>
                <a:gd name="connsiteY403" fmla="*/ 254550 h 755236"/>
                <a:gd name="connsiteX404" fmla="*/ 539298 w 1591877"/>
                <a:gd name="connsiteY404" fmla="*/ 250417 h 755236"/>
                <a:gd name="connsiteX405" fmla="*/ 539929 w 1591877"/>
                <a:gd name="connsiteY405" fmla="*/ 246548 h 755236"/>
                <a:gd name="connsiteX406" fmla="*/ 540560 w 1591877"/>
                <a:gd name="connsiteY406" fmla="*/ 242955 h 755236"/>
                <a:gd name="connsiteX407" fmla="*/ 541191 w 1591877"/>
                <a:gd name="connsiteY407" fmla="*/ 239650 h 755236"/>
                <a:gd name="connsiteX408" fmla="*/ 541821 w 1591877"/>
                <a:gd name="connsiteY408" fmla="*/ 236644 h 755236"/>
                <a:gd name="connsiteX409" fmla="*/ 542452 w 1591877"/>
                <a:gd name="connsiteY409" fmla="*/ 233945 h 755236"/>
                <a:gd name="connsiteX410" fmla="*/ 543080 w 1591877"/>
                <a:gd name="connsiteY410" fmla="*/ 231562 h 755236"/>
                <a:gd name="connsiteX411" fmla="*/ 543710 w 1591877"/>
                <a:gd name="connsiteY411" fmla="*/ 229506 h 755236"/>
                <a:gd name="connsiteX412" fmla="*/ 544341 w 1591877"/>
                <a:gd name="connsiteY412" fmla="*/ 227782 h 755236"/>
                <a:gd name="connsiteX413" fmla="*/ 544972 w 1591877"/>
                <a:gd name="connsiteY413" fmla="*/ 226397 h 755236"/>
                <a:gd name="connsiteX414" fmla="*/ 545288 w 1591877"/>
                <a:gd name="connsiteY414" fmla="*/ 225835 h 755236"/>
                <a:gd name="connsiteX415" fmla="*/ 545603 w 1591877"/>
                <a:gd name="connsiteY415" fmla="*/ 225360 h 755236"/>
                <a:gd name="connsiteX416" fmla="*/ 545761 w 1591877"/>
                <a:gd name="connsiteY416" fmla="*/ 225155 h 755236"/>
                <a:gd name="connsiteX417" fmla="*/ 545919 w 1591877"/>
                <a:gd name="connsiteY417" fmla="*/ 224972 h 755236"/>
                <a:gd name="connsiteX418" fmla="*/ 546076 w 1591877"/>
                <a:gd name="connsiteY418" fmla="*/ 224812 h 755236"/>
                <a:gd name="connsiteX419" fmla="*/ 546234 w 1591877"/>
                <a:gd name="connsiteY419" fmla="*/ 224673 h 755236"/>
                <a:gd name="connsiteX420" fmla="*/ 546311 w 1591877"/>
                <a:gd name="connsiteY420" fmla="*/ 224611 h 755236"/>
                <a:gd name="connsiteX421" fmla="*/ 546392 w 1591877"/>
                <a:gd name="connsiteY421" fmla="*/ 224556 h 755236"/>
                <a:gd name="connsiteX422" fmla="*/ 546469 w 1591877"/>
                <a:gd name="connsiteY422" fmla="*/ 224506 h 755236"/>
                <a:gd name="connsiteX423" fmla="*/ 546549 w 1591877"/>
                <a:gd name="connsiteY423" fmla="*/ 224464 h 755236"/>
                <a:gd name="connsiteX424" fmla="*/ 546626 w 1591877"/>
                <a:gd name="connsiteY424" fmla="*/ 224424 h 755236"/>
                <a:gd name="connsiteX425" fmla="*/ 546707 w 1591877"/>
                <a:gd name="connsiteY425" fmla="*/ 224391 h 755236"/>
                <a:gd name="connsiteX426" fmla="*/ 546784 w 1591877"/>
                <a:gd name="connsiteY426" fmla="*/ 224365 h 755236"/>
                <a:gd name="connsiteX427" fmla="*/ 546865 w 1591877"/>
                <a:gd name="connsiteY427" fmla="*/ 224343 h 755236"/>
                <a:gd name="connsiteX428" fmla="*/ 546927 w 1591877"/>
                <a:gd name="connsiteY428" fmla="*/ 224329 h 755236"/>
                <a:gd name="connsiteX429" fmla="*/ 546990 w 1591877"/>
                <a:gd name="connsiteY429" fmla="*/ 224321 h 755236"/>
                <a:gd name="connsiteX430" fmla="*/ 547052 w 1591877"/>
                <a:gd name="connsiteY430" fmla="*/ 224314 h 755236"/>
                <a:gd name="connsiteX431" fmla="*/ 547114 w 1591877"/>
                <a:gd name="connsiteY431" fmla="*/ 224312 h 755236"/>
                <a:gd name="connsiteX432" fmla="*/ 547177 w 1591877"/>
                <a:gd name="connsiteY432" fmla="*/ 224312 h 755236"/>
                <a:gd name="connsiteX433" fmla="*/ 547239 w 1591877"/>
                <a:gd name="connsiteY433" fmla="*/ 224316 h 755236"/>
                <a:gd name="connsiteX434" fmla="*/ 547301 w 1591877"/>
                <a:gd name="connsiteY434" fmla="*/ 224325 h 755236"/>
                <a:gd name="connsiteX435" fmla="*/ 547364 w 1591877"/>
                <a:gd name="connsiteY435" fmla="*/ 224336 h 755236"/>
                <a:gd name="connsiteX436" fmla="*/ 547426 w 1591877"/>
                <a:gd name="connsiteY436" fmla="*/ 224351 h 755236"/>
                <a:gd name="connsiteX437" fmla="*/ 547488 w 1591877"/>
                <a:gd name="connsiteY437" fmla="*/ 224371 h 755236"/>
                <a:gd name="connsiteX438" fmla="*/ 547551 w 1591877"/>
                <a:gd name="connsiteY438" fmla="*/ 224393 h 755236"/>
                <a:gd name="connsiteX439" fmla="*/ 547613 w 1591877"/>
                <a:gd name="connsiteY439" fmla="*/ 224420 h 755236"/>
                <a:gd name="connsiteX440" fmla="*/ 547675 w 1591877"/>
                <a:gd name="connsiteY440" fmla="*/ 224448 h 755236"/>
                <a:gd name="connsiteX441" fmla="*/ 547741 w 1591877"/>
                <a:gd name="connsiteY441" fmla="*/ 224481 h 755236"/>
                <a:gd name="connsiteX442" fmla="*/ 547804 w 1591877"/>
                <a:gd name="connsiteY442" fmla="*/ 224519 h 755236"/>
                <a:gd name="connsiteX443" fmla="*/ 547866 w 1591877"/>
                <a:gd name="connsiteY443" fmla="*/ 224558 h 755236"/>
                <a:gd name="connsiteX444" fmla="*/ 547991 w 1591877"/>
                <a:gd name="connsiteY444" fmla="*/ 224651 h 755236"/>
                <a:gd name="connsiteX445" fmla="*/ 548116 w 1591877"/>
                <a:gd name="connsiteY445" fmla="*/ 224757 h 755236"/>
                <a:gd name="connsiteX446" fmla="*/ 548240 w 1591877"/>
                <a:gd name="connsiteY446" fmla="*/ 224875 h 755236"/>
                <a:gd name="connsiteX447" fmla="*/ 548365 w 1591877"/>
                <a:gd name="connsiteY447" fmla="*/ 225010 h 755236"/>
                <a:gd name="connsiteX448" fmla="*/ 548614 w 1591877"/>
                <a:gd name="connsiteY448" fmla="*/ 225322 h 755236"/>
                <a:gd name="connsiteX449" fmla="*/ 548864 w 1591877"/>
                <a:gd name="connsiteY449" fmla="*/ 225692 h 755236"/>
                <a:gd name="connsiteX450" fmla="*/ 549113 w 1591877"/>
                <a:gd name="connsiteY450" fmla="*/ 226119 h 755236"/>
                <a:gd name="connsiteX451" fmla="*/ 549363 w 1591877"/>
                <a:gd name="connsiteY451" fmla="*/ 226606 h 755236"/>
                <a:gd name="connsiteX452" fmla="*/ 549865 w 1591877"/>
                <a:gd name="connsiteY452" fmla="*/ 227751 h 755236"/>
                <a:gd name="connsiteX453" fmla="*/ 550364 w 1591877"/>
                <a:gd name="connsiteY453" fmla="*/ 229127 h 755236"/>
                <a:gd name="connsiteX454" fmla="*/ 550863 w 1591877"/>
                <a:gd name="connsiteY454" fmla="*/ 230732 h 755236"/>
                <a:gd name="connsiteX455" fmla="*/ 551365 w 1591877"/>
                <a:gd name="connsiteY455" fmla="*/ 232569 h 755236"/>
                <a:gd name="connsiteX456" fmla="*/ 551864 w 1591877"/>
                <a:gd name="connsiteY456" fmla="*/ 234636 h 755236"/>
                <a:gd name="connsiteX457" fmla="*/ 552363 w 1591877"/>
                <a:gd name="connsiteY457" fmla="*/ 236928 h 755236"/>
                <a:gd name="connsiteX458" fmla="*/ 552866 w 1591877"/>
                <a:gd name="connsiteY458" fmla="*/ 239447 h 755236"/>
                <a:gd name="connsiteX459" fmla="*/ 553364 w 1591877"/>
                <a:gd name="connsiteY459" fmla="*/ 242191 h 755236"/>
                <a:gd name="connsiteX460" fmla="*/ 553863 w 1591877"/>
                <a:gd name="connsiteY460" fmla="*/ 245155 h 755236"/>
                <a:gd name="connsiteX461" fmla="*/ 554366 w 1591877"/>
                <a:gd name="connsiteY461" fmla="*/ 248338 h 755236"/>
                <a:gd name="connsiteX462" fmla="*/ 554865 w 1591877"/>
                <a:gd name="connsiteY462" fmla="*/ 251736 h 755236"/>
                <a:gd name="connsiteX463" fmla="*/ 555363 w 1591877"/>
                <a:gd name="connsiteY463" fmla="*/ 255347 h 755236"/>
                <a:gd name="connsiteX464" fmla="*/ 555866 w 1591877"/>
                <a:gd name="connsiteY464" fmla="*/ 259165 h 755236"/>
                <a:gd name="connsiteX465" fmla="*/ 556365 w 1591877"/>
                <a:gd name="connsiteY465" fmla="*/ 263186 h 755236"/>
                <a:gd name="connsiteX466" fmla="*/ 556864 w 1591877"/>
                <a:gd name="connsiteY466" fmla="*/ 267406 h 755236"/>
                <a:gd name="connsiteX467" fmla="*/ 557366 w 1591877"/>
                <a:gd name="connsiteY467" fmla="*/ 271823 h 755236"/>
                <a:gd name="connsiteX468" fmla="*/ 557865 w 1591877"/>
                <a:gd name="connsiteY468" fmla="*/ 276430 h 755236"/>
                <a:gd name="connsiteX469" fmla="*/ 558364 w 1591877"/>
                <a:gd name="connsiteY469" fmla="*/ 281219 h 755236"/>
                <a:gd name="connsiteX470" fmla="*/ 558863 w 1591877"/>
                <a:gd name="connsiteY470" fmla="*/ 286186 h 755236"/>
                <a:gd name="connsiteX471" fmla="*/ 559365 w 1591877"/>
                <a:gd name="connsiteY471" fmla="*/ 291325 h 755236"/>
                <a:gd name="connsiteX472" fmla="*/ 559864 w 1591877"/>
                <a:gd name="connsiteY472" fmla="*/ 296632 h 755236"/>
                <a:gd name="connsiteX473" fmla="*/ 560366 w 1591877"/>
                <a:gd name="connsiteY473" fmla="*/ 302097 h 755236"/>
                <a:gd name="connsiteX474" fmla="*/ 560865 w 1591877"/>
                <a:gd name="connsiteY474" fmla="*/ 307716 h 755236"/>
                <a:gd name="connsiteX475" fmla="*/ 561863 w 1591877"/>
                <a:gd name="connsiteY475" fmla="*/ 319379 h 755236"/>
                <a:gd name="connsiteX476" fmla="*/ 562864 w 1591877"/>
                <a:gd name="connsiteY476" fmla="*/ 331562 h 755236"/>
                <a:gd name="connsiteX477" fmla="*/ 563866 w 1591877"/>
                <a:gd name="connsiteY477" fmla="*/ 344203 h 755236"/>
                <a:gd name="connsiteX478" fmla="*/ 564863 w 1591877"/>
                <a:gd name="connsiteY478" fmla="*/ 357231 h 755236"/>
                <a:gd name="connsiteX479" fmla="*/ 565865 w 1591877"/>
                <a:gd name="connsiteY479" fmla="*/ 370577 h 755236"/>
                <a:gd name="connsiteX480" fmla="*/ 566866 w 1591877"/>
                <a:gd name="connsiteY480" fmla="*/ 384164 h 755236"/>
                <a:gd name="connsiteX481" fmla="*/ 568865 w 1591877"/>
                <a:gd name="connsiteY481" fmla="*/ 411764 h 755236"/>
                <a:gd name="connsiteX482" fmla="*/ 570864 w 1591877"/>
                <a:gd name="connsiteY482" fmla="*/ 439398 h 755236"/>
                <a:gd name="connsiteX483" fmla="*/ 571865 w 1591877"/>
                <a:gd name="connsiteY483" fmla="*/ 453025 h 755236"/>
                <a:gd name="connsiteX484" fmla="*/ 572863 w 1591877"/>
                <a:gd name="connsiteY484" fmla="*/ 466419 h 755236"/>
                <a:gd name="connsiteX485" fmla="*/ 573864 w 1591877"/>
                <a:gd name="connsiteY485" fmla="*/ 479496 h 755236"/>
                <a:gd name="connsiteX486" fmla="*/ 574866 w 1591877"/>
                <a:gd name="connsiteY486" fmla="*/ 492176 h 755236"/>
                <a:gd name="connsiteX487" fmla="*/ 575863 w 1591877"/>
                <a:gd name="connsiteY487" fmla="*/ 504383 h 755236"/>
                <a:gd name="connsiteX488" fmla="*/ 576366 w 1591877"/>
                <a:gd name="connsiteY488" fmla="*/ 510282 h 755236"/>
                <a:gd name="connsiteX489" fmla="*/ 576865 w 1591877"/>
                <a:gd name="connsiteY489" fmla="*/ 516036 h 755236"/>
                <a:gd name="connsiteX490" fmla="*/ 577364 w 1591877"/>
                <a:gd name="connsiteY490" fmla="*/ 521630 h 755236"/>
                <a:gd name="connsiteX491" fmla="*/ 577866 w 1591877"/>
                <a:gd name="connsiteY491" fmla="*/ 527060 h 755236"/>
                <a:gd name="connsiteX492" fmla="*/ 578365 w 1591877"/>
                <a:gd name="connsiteY492" fmla="*/ 532314 h 755236"/>
                <a:gd name="connsiteX493" fmla="*/ 578864 w 1591877"/>
                <a:gd name="connsiteY493" fmla="*/ 537385 h 755236"/>
                <a:gd name="connsiteX494" fmla="*/ 579473 w 1591877"/>
                <a:gd name="connsiteY494" fmla="*/ 543275 h 755236"/>
                <a:gd name="connsiteX495" fmla="*/ 580078 w 1591877"/>
                <a:gd name="connsiteY495" fmla="*/ 548867 h 755236"/>
                <a:gd name="connsiteX496" fmla="*/ 580683 w 1591877"/>
                <a:gd name="connsiteY496" fmla="*/ 554147 h 755236"/>
                <a:gd name="connsiteX497" fmla="*/ 581288 w 1591877"/>
                <a:gd name="connsiteY497" fmla="*/ 559104 h 755236"/>
                <a:gd name="connsiteX498" fmla="*/ 581897 w 1591877"/>
                <a:gd name="connsiteY498" fmla="*/ 563721 h 755236"/>
                <a:gd name="connsiteX499" fmla="*/ 582502 w 1591877"/>
                <a:gd name="connsiteY499" fmla="*/ 567988 h 755236"/>
                <a:gd name="connsiteX500" fmla="*/ 582807 w 1591877"/>
                <a:gd name="connsiteY500" fmla="*/ 569988 h 755236"/>
                <a:gd name="connsiteX501" fmla="*/ 583108 w 1591877"/>
                <a:gd name="connsiteY501" fmla="*/ 571894 h 755236"/>
                <a:gd name="connsiteX502" fmla="*/ 583412 w 1591877"/>
                <a:gd name="connsiteY502" fmla="*/ 573707 h 755236"/>
                <a:gd name="connsiteX503" fmla="*/ 583716 w 1591877"/>
                <a:gd name="connsiteY503" fmla="*/ 575424 h 755236"/>
                <a:gd name="connsiteX504" fmla="*/ 584017 w 1591877"/>
                <a:gd name="connsiteY504" fmla="*/ 577047 h 755236"/>
                <a:gd name="connsiteX505" fmla="*/ 584322 w 1591877"/>
                <a:gd name="connsiteY505" fmla="*/ 578573 h 755236"/>
                <a:gd name="connsiteX506" fmla="*/ 584626 w 1591877"/>
                <a:gd name="connsiteY506" fmla="*/ 579999 h 755236"/>
                <a:gd name="connsiteX507" fmla="*/ 584927 w 1591877"/>
                <a:gd name="connsiteY507" fmla="*/ 581327 h 755236"/>
                <a:gd name="connsiteX508" fmla="*/ 585231 w 1591877"/>
                <a:gd name="connsiteY508" fmla="*/ 582554 h 755236"/>
                <a:gd name="connsiteX509" fmla="*/ 585532 w 1591877"/>
                <a:gd name="connsiteY509" fmla="*/ 583681 h 755236"/>
                <a:gd name="connsiteX510" fmla="*/ 585836 w 1591877"/>
                <a:gd name="connsiteY510" fmla="*/ 584703 h 755236"/>
                <a:gd name="connsiteX511" fmla="*/ 586141 w 1591877"/>
                <a:gd name="connsiteY511" fmla="*/ 585623 h 755236"/>
                <a:gd name="connsiteX512" fmla="*/ 586442 w 1591877"/>
                <a:gd name="connsiteY512" fmla="*/ 586438 h 755236"/>
                <a:gd name="connsiteX513" fmla="*/ 586746 w 1591877"/>
                <a:gd name="connsiteY513" fmla="*/ 587149 h 755236"/>
                <a:gd name="connsiteX514" fmla="*/ 587051 w 1591877"/>
                <a:gd name="connsiteY514" fmla="*/ 587752 h 755236"/>
                <a:gd name="connsiteX515" fmla="*/ 587351 w 1591877"/>
                <a:gd name="connsiteY515" fmla="*/ 588252 h 755236"/>
                <a:gd name="connsiteX516" fmla="*/ 587505 w 1591877"/>
                <a:gd name="connsiteY516" fmla="*/ 588461 h 755236"/>
                <a:gd name="connsiteX517" fmla="*/ 587656 w 1591877"/>
                <a:gd name="connsiteY517" fmla="*/ 588642 h 755236"/>
                <a:gd name="connsiteX518" fmla="*/ 587806 w 1591877"/>
                <a:gd name="connsiteY518" fmla="*/ 588798 h 755236"/>
                <a:gd name="connsiteX519" fmla="*/ 587883 w 1591877"/>
                <a:gd name="connsiteY519" fmla="*/ 588864 h 755236"/>
                <a:gd name="connsiteX520" fmla="*/ 587960 w 1591877"/>
                <a:gd name="connsiteY520" fmla="*/ 588926 h 755236"/>
                <a:gd name="connsiteX521" fmla="*/ 588034 w 1591877"/>
                <a:gd name="connsiteY521" fmla="*/ 588979 h 755236"/>
                <a:gd name="connsiteX522" fmla="*/ 588111 w 1591877"/>
                <a:gd name="connsiteY522" fmla="*/ 589027 h 755236"/>
                <a:gd name="connsiteX523" fmla="*/ 588188 w 1591877"/>
                <a:gd name="connsiteY523" fmla="*/ 589067 h 755236"/>
                <a:gd name="connsiteX524" fmla="*/ 588261 w 1591877"/>
                <a:gd name="connsiteY524" fmla="*/ 589100 h 755236"/>
                <a:gd name="connsiteX525" fmla="*/ 588338 w 1591877"/>
                <a:gd name="connsiteY525" fmla="*/ 589126 h 755236"/>
                <a:gd name="connsiteX526" fmla="*/ 588415 w 1591877"/>
                <a:gd name="connsiteY526" fmla="*/ 589146 h 755236"/>
                <a:gd name="connsiteX527" fmla="*/ 588488 w 1591877"/>
                <a:gd name="connsiteY527" fmla="*/ 589159 h 755236"/>
                <a:gd name="connsiteX528" fmla="*/ 588565 w 1591877"/>
                <a:gd name="connsiteY528" fmla="*/ 589166 h 755236"/>
                <a:gd name="connsiteX529" fmla="*/ 588642 w 1591877"/>
                <a:gd name="connsiteY529" fmla="*/ 589166 h 755236"/>
                <a:gd name="connsiteX530" fmla="*/ 588716 w 1591877"/>
                <a:gd name="connsiteY530" fmla="*/ 589159 h 755236"/>
                <a:gd name="connsiteX531" fmla="*/ 588793 w 1591877"/>
                <a:gd name="connsiteY531" fmla="*/ 589144 h 755236"/>
                <a:gd name="connsiteX532" fmla="*/ 588870 w 1591877"/>
                <a:gd name="connsiteY532" fmla="*/ 589124 h 755236"/>
                <a:gd name="connsiteX533" fmla="*/ 588943 w 1591877"/>
                <a:gd name="connsiteY533" fmla="*/ 589095 h 755236"/>
                <a:gd name="connsiteX534" fmla="*/ 589020 w 1591877"/>
                <a:gd name="connsiteY534" fmla="*/ 589060 h 755236"/>
                <a:gd name="connsiteX535" fmla="*/ 589094 w 1591877"/>
                <a:gd name="connsiteY535" fmla="*/ 589018 h 755236"/>
                <a:gd name="connsiteX536" fmla="*/ 589171 w 1591877"/>
                <a:gd name="connsiteY536" fmla="*/ 588970 h 755236"/>
                <a:gd name="connsiteX537" fmla="*/ 589248 w 1591877"/>
                <a:gd name="connsiteY537" fmla="*/ 588915 h 755236"/>
                <a:gd name="connsiteX538" fmla="*/ 589321 w 1591877"/>
                <a:gd name="connsiteY538" fmla="*/ 588853 h 755236"/>
                <a:gd name="connsiteX539" fmla="*/ 589398 w 1591877"/>
                <a:gd name="connsiteY539" fmla="*/ 588785 h 755236"/>
                <a:gd name="connsiteX540" fmla="*/ 589475 w 1591877"/>
                <a:gd name="connsiteY540" fmla="*/ 588708 h 755236"/>
                <a:gd name="connsiteX541" fmla="*/ 589625 w 1591877"/>
                <a:gd name="connsiteY541" fmla="*/ 588536 h 755236"/>
                <a:gd name="connsiteX542" fmla="*/ 589780 w 1591877"/>
                <a:gd name="connsiteY542" fmla="*/ 588336 h 755236"/>
                <a:gd name="connsiteX543" fmla="*/ 589930 w 1591877"/>
                <a:gd name="connsiteY543" fmla="*/ 588107 h 755236"/>
                <a:gd name="connsiteX544" fmla="*/ 590080 w 1591877"/>
                <a:gd name="connsiteY544" fmla="*/ 587851 h 755236"/>
                <a:gd name="connsiteX545" fmla="*/ 590385 w 1591877"/>
                <a:gd name="connsiteY545" fmla="*/ 587259 h 755236"/>
                <a:gd name="connsiteX546" fmla="*/ 590685 w 1591877"/>
                <a:gd name="connsiteY546" fmla="*/ 586554 h 755236"/>
                <a:gd name="connsiteX547" fmla="*/ 590990 w 1591877"/>
                <a:gd name="connsiteY547" fmla="*/ 585740 h 755236"/>
                <a:gd name="connsiteX548" fmla="*/ 591294 w 1591877"/>
                <a:gd name="connsiteY548" fmla="*/ 584815 h 755236"/>
                <a:gd name="connsiteX549" fmla="*/ 591595 w 1591877"/>
                <a:gd name="connsiteY549" fmla="*/ 583780 h 755236"/>
                <a:gd name="connsiteX550" fmla="*/ 591900 w 1591877"/>
                <a:gd name="connsiteY550" fmla="*/ 582635 h 755236"/>
                <a:gd name="connsiteX551" fmla="*/ 592204 w 1591877"/>
                <a:gd name="connsiteY551" fmla="*/ 581378 h 755236"/>
                <a:gd name="connsiteX552" fmla="*/ 592505 w 1591877"/>
                <a:gd name="connsiteY552" fmla="*/ 580013 h 755236"/>
                <a:gd name="connsiteX553" fmla="*/ 592809 w 1591877"/>
                <a:gd name="connsiteY553" fmla="*/ 578537 h 755236"/>
                <a:gd name="connsiteX554" fmla="*/ 593114 w 1591877"/>
                <a:gd name="connsiteY554" fmla="*/ 576954 h 755236"/>
                <a:gd name="connsiteX555" fmla="*/ 593414 w 1591877"/>
                <a:gd name="connsiteY555" fmla="*/ 575263 h 755236"/>
                <a:gd name="connsiteX556" fmla="*/ 593719 w 1591877"/>
                <a:gd name="connsiteY556" fmla="*/ 573462 h 755236"/>
                <a:gd name="connsiteX557" fmla="*/ 594023 w 1591877"/>
                <a:gd name="connsiteY557" fmla="*/ 571555 h 755236"/>
                <a:gd name="connsiteX558" fmla="*/ 594324 w 1591877"/>
                <a:gd name="connsiteY558" fmla="*/ 569541 h 755236"/>
                <a:gd name="connsiteX559" fmla="*/ 594628 w 1591877"/>
                <a:gd name="connsiteY559" fmla="*/ 567420 h 755236"/>
                <a:gd name="connsiteX560" fmla="*/ 594933 w 1591877"/>
                <a:gd name="connsiteY560" fmla="*/ 565194 h 755236"/>
                <a:gd name="connsiteX561" fmla="*/ 595234 w 1591877"/>
                <a:gd name="connsiteY561" fmla="*/ 562865 h 755236"/>
                <a:gd name="connsiteX562" fmla="*/ 595538 w 1591877"/>
                <a:gd name="connsiteY562" fmla="*/ 560432 h 755236"/>
                <a:gd name="connsiteX563" fmla="*/ 595839 w 1591877"/>
                <a:gd name="connsiteY563" fmla="*/ 557895 h 755236"/>
                <a:gd name="connsiteX564" fmla="*/ 596143 w 1591877"/>
                <a:gd name="connsiteY564" fmla="*/ 555257 h 755236"/>
                <a:gd name="connsiteX565" fmla="*/ 596448 w 1591877"/>
                <a:gd name="connsiteY565" fmla="*/ 552518 h 755236"/>
                <a:gd name="connsiteX566" fmla="*/ 596749 w 1591877"/>
                <a:gd name="connsiteY566" fmla="*/ 549682 h 755236"/>
                <a:gd name="connsiteX567" fmla="*/ 597053 w 1591877"/>
                <a:gd name="connsiteY567" fmla="*/ 546745 h 755236"/>
                <a:gd name="connsiteX568" fmla="*/ 597357 w 1591877"/>
                <a:gd name="connsiteY568" fmla="*/ 543713 h 755236"/>
                <a:gd name="connsiteX569" fmla="*/ 597658 w 1591877"/>
                <a:gd name="connsiteY569" fmla="*/ 540584 h 755236"/>
                <a:gd name="connsiteX570" fmla="*/ 597963 w 1591877"/>
                <a:gd name="connsiteY570" fmla="*/ 537361 h 755236"/>
                <a:gd name="connsiteX571" fmla="*/ 598267 w 1591877"/>
                <a:gd name="connsiteY571" fmla="*/ 534044 h 755236"/>
                <a:gd name="connsiteX572" fmla="*/ 598568 w 1591877"/>
                <a:gd name="connsiteY572" fmla="*/ 530636 h 755236"/>
                <a:gd name="connsiteX573" fmla="*/ 598872 w 1591877"/>
                <a:gd name="connsiteY573" fmla="*/ 527137 h 755236"/>
                <a:gd name="connsiteX574" fmla="*/ 599477 w 1591877"/>
                <a:gd name="connsiteY574" fmla="*/ 519880 h 755236"/>
                <a:gd name="connsiteX575" fmla="*/ 600086 w 1591877"/>
                <a:gd name="connsiteY575" fmla="*/ 512279 h 755236"/>
                <a:gd name="connsiteX576" fmla="*/ 600692 w 1591877"/>
                <a:gd name="connsiteY576" fmla="*/ 504352 h 755236"/>
                <a:gd name="connsiteX577" fmla="*/ 601297 w 1591877"/>
                <a:gd name="connsiteY577" fmla="*/ 496113 h 755236"/>
                <a:gd name="connsiteX578" fmla="*/ 601902 w 1591877"/>
                <a:gd name="connsiteY578" fmla="*/ 487579 h 755236"/>
                <a:gd name="connsiteX579" fmla="*/ 602511 w 1591877"/>
                <a:gd name="connsiteY579" fmla="*/ 478763 h 755236"/>
                <a:gd name="connsiteX580" fmla="*/ 603116 w 1591877"/>
                <a:gd name="connsiteY580" fmla="*/ 469684 h 755236"/>
                <a:gd name="connsiteX581" fmla="*/ 603721 w 1591877"/>
                <a:gd name="connsiteY581" fmla="*/ 460359 h 755236"/>
                <a:gd name="connsiteX582" fmla="*/ 604326 w 1591877"/>
                <a:gd name="connsiteY582" fmla="*/ 450808 h 755236"/>
                <a:gd name="connsiteX583" fmla="*/ 604935 w 1591877"/>
                <a:gd name="connsiteY583" fmla="*/ 441047 h 755236"/>
                <a:gd name="connsiteX584" fmla="*/ 605541 w 1591877"/>
                <a:gd name="connsiteY584" fmla="*/ 431099 h 755236"/>
                <a:gd name="connsiteX585" fmla="*/ 606755 w 1591877"/>
                <a:gd name="connsiteY585" fmla="*/ 410714 h 755236"/>
                <a:gd name="connsiteX586" fmla="*/ 607965 w 1591877"/>
                <a:gd name="connsiteY586" fmla="*/ 389821 h 755236"/>
                <a:gd name="connsiteX587" fmla="*/ 610390 w 1591877"/>
                <a:gd name="connsiteY587" fmla="*/ 347202 h 755236"/>
                <a:gd name="connsiteX588" fmla="*/ 611604 w 1591877"/>
                <a:gd name="connsiteY588" fmla="*/ 325837 h 755236"/>
                <a:gd name="connsiteX589" fmla="*/ 612818 w 1591877"/>
                <a:gd name="connsiteY589" fmla="*/ 304675 h 755236"/>
                <a:gd name="connsiteX590" fmla="*/ 614028 w 1591877"/>
                <a:gd name="connsiteY590" fmla="*/ 283905 h 755236"/>
                <a:gd name="connsiteX591" fmla="*/ 614633 w 1591877"/>
                <a:gd name="connsiteY591" fmla="*/ 273721 h 755236"/>
                <a:gd name="connsiteX592" fmla="*/ 615242 w 1591877"/>
                <a:gd name="connsiteY592" fmla="*/ 263705 h 755236"/>
                <a:gd name="connsiteX593" fmla="*/ 615847 w 1591877"/>
                <a:gd name="connsiteY593" fmla="*/ 253876 h 755236"/>
                <a:gd name="connsiteX594" fmla="*/ 616453 w 1591877"/>
                <a:gd name="connsiteY594" fmla="*/ 244258 h 755236"/>
                <a:gd name="connsiteX595" fmla="*/ 617061 w 1591877"/>
                <a:gd name="connsiteY595" fmla="*/ 234872 h 755236"/>
                <a:gd name="connsiteX596" fmla="*/ 617667 w 1591877"/>
                <a:gd name="connsiteY596" fmla="*/ 225741 h 755236"/>
                <a:gd name="connsiteX597" fmla="*/ 618191 w 1591877"/>
                <a:gd name="connsiteY597" fmla="*/ 218063 h 755236"/>
                <a:gd name="connsiteX598" fmla="*/ 618716 w 1591877"/>
                <a:gd name="connsiteY598" fmla="*/ 210605 h 755236"/>
                <a:gd name="connsiteX599" fmla="*/ 619240 w 1591877"/>
                <a:gd name="connsiteY599" fmla="*/ 203379 h 755236"/>
                <a:gd name="connsiteX600" fmla="*/ 619765 w 1591877"/>
                <a:gd name="connsiteY600" fmla="*/ 196399 h 755236"/>
                <a:gd name="connsiteX601" fmla="*/ 620289 w 1591877"/>
                <a:gd name="connsiteY601" fmla="*/ 189674 h 755236"/>
                <a:gd name="connsiteX602" fmla="*/ 620814 w 1591877"/>
                <a:gd name="connsiteY602" fmla="*/ 183219 h 755236"/>
                <a:gd name="connsiteX603" fmla="*/ 621338 w 1591877"/>
                <a:gd name="connsiteY603" fmla="*/ 177045 h 755236"/>
                <a:gd name="connsiteX604" fmla="*/ 621859 w 1591877"/>
                <a:gd name="connsiteY604" fmla="*/ 171161 h 755236"/>
                <a:gd name="connsiteX605" fmla="*/ 622387 w 1591877"/>
                <a:gd name="connsiteY605" fmla="*/ 165582 h 755236"/>
                <a:gd name="connsiteX606" fmla="*/ 622648 w 1591877"/>
                <a:gd name="connsiteY606" fmla="*/ 162911 h 755236"/>
                <a:gd name="connsiteX607" fmla="*/ 622908 w 1591877"/>
                <a:gd name="connsiteY607" fmla="*/ 160317 h 755236"/>
                <a:gd name="connsiteX608" fmla="*/ 623172 w 1591877"/>
                <a:gd name="connsiteY608" fmla="*/ 157805 h 755236"/>
                <a:gd name="connsiteX609" fmla="*/ 623433 w 1591877"/>
                <a:gd name="connsiteY609" fmla="*/ 155374 h 755236"/>
                <a:gd name="connsiteX610" fmla="*/ 623697 w 1591877"/>
                <a:gd name="connsiteY610" fmla="*/ 153027 h 755236"/>
                <a:gd name="connsiteX611" fmla="*/ 623957 w 1591877"/>
                <a:gd name="connsiteY611" fmla="*/ 150766 h 755236"/>
                <a:gd name="connsiteX612" fmla="*/ 624221 w 1591877"/>
                <a:gd name="connsiteY612" fmla="*/ 148589 h 755236"/>
                <a:gd name="connsiteX613" fmla="*/ 624482 w 1591877"/>
                <a:gd name="connsiteY613" fmla="*/ 146499 h 755236"/>
                <a:gd name="connsiteX614" fmla="*/ 624746 w 1591877"/>
                <a:gd name="connsiteY614" fmla="*/ 144496 h 755236"/>
                <a:gd name="connsiteX615" fmla="*/ 625006 w 1591877"/>
                <a:gd name="connsiteY615" fmla="*/ 142583 h 755236"/>
                <a:gd name="connsiteX616" fmla="*/ 625270 w 1591877"/>
                <a:gd name="connsiteY616" fmla="*/ 140759 h 755236"/>
                <a:gd name="connsiteX617" fmla="*/ 625531 w 1591877"/>
                <a:gd name="connsiteY617" fmla="*/ 139025 h 755236"/>
                <a:gd name="connsiteX618" fmla="*/ 625795 w 1591877"/>
                <a:gd name="connsiteY618" fmla="*/ 137383 h 755236"/>
                <a:gd name="connsiteX619" fmla="*/ 626055 w 1591877"/>
                <a:gd name="connsiteY619" fmla="*/ 135834 h 755236"/>
                <a:gd name="connsiteX620" fmla="*/ 626319 w 1591877"/>
                <a:gd name="connsiteY620" fmla="*/ 134378 h 755236"/>
                <a:gd name="connsiteX621" fmla="*/ 626580 w 1591877"/>
                <a:gd name="connsiteY621" fmla="*/ 133016 h 755236"/>
                <a:gd name="connsiteX622" fmla="*/ 626840 w 1591877"/>
                <a:gd name="connsiteY622" fmla="*/ 131749 h 755236"/>
                <a:gd name="connsiteX623" fmla="*/ 627104 w 1591877"/>
                <a:gd name="connsiteY623" fmla="*/ 130577 h 755236"/>
                <a:gd name="connsiteX624" fmla="*/ 627368 w 1591877"/>
                <a:gd name="connsiteY624" fmla="*/ 129503 h 755236"/>
                <a:gd name="connsiteX625" fmla="*/ 627629 w 1591877"/>
                <a:gd name="connsiteY625" fmla="*/ 128524 h 755236"/>
                <a:gd name="connsiteX626" fmla="*/ 627889 w 1591877"/>
                <a:gd name="connsiteY626" fmla="*/ 127644 h 755236"/>
                <a:gd name="connsiteX627" fmla="*/ 628153 w 1591877"/>
                <a:gd name="connsiteY627" fmla="*/ 126862 h 755236"/>
                <a:gd name="connsiteX628" fmla="*/ 628414 w 1591877"/>
                <a:gd name="connsiteY628" fmla="*/ 126179 h 755236"/>
                <a:gd name="connsiteX629" fmla="*/ 628678 w 1591877"/>
                <a:gd name="connsiteY629" fmla="*/ 125595 h 755236"/>
                <a:gd name="connsiteX630" fmla="*/ 628938 w 1591877"/>
                <a:gd name="connsiteY630" fmla="*/ 125110 h 755236"/>
                <a:gd name="connsiteX631" fmla="*/ 629070 w 1591877"/>
                <a:gd name="connsiteY631" fmla="*/ 124906 h 755236"/>
                <a:gd name="connsiteX632" fmla="*/ 629202 w 1591877"/>
                <a:gd name="connsiteY632" fmla="*/ 124726 h 755236"/>
                <a:gd name="connsiteX633" fmla="*/ 629331 w 1591877"/>
                <a:gd name="connsiteY633" fmla="*/ 124572 h 755236"/>
                <a:gd name="connsiteX634" fmla="*/ 629397 w 1591877"/>
                <a:gd name="connsiteY634" fmla="*/ 124505 h 755236"/>
                <a:gd name="connsiteX635" fmla="*/ 629463 w 1591877"/>
                <a:gd name="connsiteY635" fmla="*/ 124443 h 755236"/>
                <a:gd name="connsiteX636" fmla="*/ 629529 w 1591877"/>
                <a:gd name="connsiteY636" fmla="*/ 124388 h 755236"/>
                <a:gd name="connsiteX637" fmla="*/ 629595 w 1591877"/>
                <a:gd name="connsiteY637" fmla="*/ 124339 h 755236"/>
                <a:gd name="connsiteX638" fmla="*/ 629661 w 1591877"/>
                <a:gd name="connsiteY638" fmla="*/ 124297 h 755236"/>
                <a:gd name="connsiteX639" fmla="*/ 629727 w 1591877"/>
                <a:gd name="connsiteY639" fmla="*/ 124261 h 755236"/>
                <a:gd name="connsiteX640" fmla="*/ 629793 w 1591877"/>
                <a:gd name="connsiteY640" fmla="*/ 124231 h 755236"/>
                <a:gd name="connsiteX641" fmla="*/ 629855 w 1591877"/>
                <a:gd name="connsiteY641" fmla="*/ 124208 h 755236"/>
                <a:gd name="connsiteX642" fmla="*/ 629921 w 1591877"/>
                <a:gd name="connsiteY642" fmla="*/ 124191 h 755236"/>
                <a:gd name="connsiteX643" fmla="*/ 629987 w 1591877"/>
                <a:gd name="connsiteY643" fmla="*/ 124180 h 755236"/>
                <a:gd name="connsiteX644" fmla="*/ 630053 w 1591877"/>
                <a:gd name="connsiteY644" fmla="*/ 124175 h 755236"/>
                <a:gd name="connsiteX645" fmla="*/ 630119 w 1591877"/>
                <a:gd name="connsiteY645" fmla="*/ 124177 h 755236"/>
                <a:gd name="connsiteX646" fmla="*/ 630185 w 1591877"/>
                <a:gd name="connsiteY646" fmla="*/ 124186 h 755236"/>
                <a:gd name="connsiteX647" fmla="*/ 630251 w 1591877"/>
                <a:gd name="connsiteY647" fmla="*/ 124200 h 755236"/>
                <a:gd name="connsiteX648" fmla="*/ 630317 w 1591877"/>
                <a:gd name="connsiteY648" fmla="*/ 124221 h 755236"/>
                <a:gd name="connsiteX649" fmla="*/ 630380 w 1591877"/>
                <a:gd name="connsiteY649" fmla="*/ 124249 h 755236"/>
                <a:gd name="connsiteX650" fmla="*/ 630446 w 1591877"/>
                <a:gd name="connsiteY650" fmla="*/ 124283 h 755236"/>
                <a:gd name="connsiteX651" fmla="*/ 630512 w 1591877"/>
                <a:gd name="connsiteY651" fmla="*/ 124323 h 755236"/>
                <a:gd name="connsiteX652" fmla="*/ 630578 w 1591877"/>
                <a:gd name="connsiteY652" fmla="*/ 124369 h 755236"/>
                <a:gd name="connsiteX653" fmla="*/ 630644 w 1591877"/>
                <a:gd name="connsiteY653" fmla="*/ 124422 h 755236"/>
                <a:gd name="connsiteX654" fmla="*/ 630710 w 1591877"/>
                <a:gd name="connsiteY654" fmla="*/ 124482 h 755236"/>
                <a:gd name="connsiteX655" fmla="*/ 630776 w 1591877"/>
                <a:gd name="connsiteY655" fmla="*/ 124547 h 755236"/>
                <a:gd name="connsiteX656" fmla="*/ 630904 w 1591877"/>
                <a:gd name="connsiteY656" fmla="*/ 124698 h 755236"/>
                <a:gd name="connsiteX657" fmla="*/ 631036 w 1591877"/>
                <a:gd name="connsiteY657" fmla="*/ 124874 h 755236"/>
                <a:gd name="connsiteX658" fmla="*/ 631168 w 1591877"/>
                <a:gd name="connsiteY658" fmla="*/ 125076 h 755236"/>
                <a:gd name="connsiteX659" fmla="*/ 631297 w 1591877"/>
                <a:gd name="connsiteY659" fmla="*/ 125303 h 755236"/>
                <a:gd name="connsiteX660" fmla="*/ 631561 w 1591877"/>
                <a:gd name="connsiteY660" fmla="*/ 125835 h 755236"/>
                <a:gd name="connsiteX661" fmla="*/ 631825 w 1591877"/>
                <a:gd name="connsiteY661" fmla="*/ 126469 h 755236"/>
                <a:gd name="connsiteX662" fmla="*/ 632085 w 1591877"/>
                <a:gd name="connsiteY662" fmla="*/ 127205 h 755236"/>
                <a:gd name="connsiteX663" fmla="*/ 632346 w 1591877"/>
                <a:gd name="connsiteY663" fmla="*/ 128044 h 755236"/>
                <a:gd name="connsiteX664" fmla="*/ 632610 w 1591877"/>
                <a:gd name="connsiteY664" fmla="*/ 128985 h 755236"/>
                <a:gd name="connsiteX665" fmla="*/ 632870 w 1591877"/>
                <a:gd name="connsiteY665" fmla="*/ 130028 h 755236"/>
                <a:gd name="connsiteX666" fmla="*/ 633134 w 1591877"/>
                <a:gd name="connsiteY666" fmla="*/ 131173 h 755236"/>
                <a:gd name="connsiteX667" fmla="*/ 633395 w 1591877"/>
                <a:gd name="connsiteY667" fmla="*/ 132420 h 755236"/>
                <a:gd name="connsiteX668" fmla="*/ 633659 w 1591877"/>
                <a:gd name="connsiteY668" fmla="*/ 133769 h 755236"/>
                <a:gd name="connsiteX669" fmla="*/ 633919 w 1591877"/>
                <a:gd name="connsiteY669" fmla="*/ 135219 h 755236"/>
                <a:gd name="connsiteX670" fmla="*/ 634183 w 1591877"/>
                <a:gd name="connsiteY670" fmla="*/ 136770 h 755236"/>
                <a:gd name="connsiteX671" fmla="*/ 634444 w 1591877"/>
                <a:gd name="connsiteY671" fmla="*/ 138421 h 755236"/>
                <a:gd name="connsiteX672" fmla="*/ 634708 w 1591877"/>
                <a:gd name="connsiteY672" fmla="*/ 140173 h 755236"/>
                <a:gd name="connsiteX673" fmla="*/ 634968 w 1591877"/>
                <a:gd name="connsiteY673" fmla="*/ 142024 h 755236"/>
                <a:gd name="connsiteX674" fmla="*/ 635232 w 1591877"/>
                <a:gd name="connsiteY674" fmla="*/ 143975 h 755236"/>
                <a:gd name="connsiteX675" fmla="*/ 635493 w 1591877"/>
                <a:gd name="connsiteY675" fmla="*/ 146024 h 755236"/>
                <a:gd name="connsiteX676" fmla="*/ 635757 w 1591877"/>
                <a:gd name="connsiteY676" fmla="*/ 148171 h 755236"/>
                <a:gd name="connsiteX677" fmla="*/ 636017 w 1591877"/>
                <a:gd name="connsiteY677" fmla="*/ 150416 h 755236"/>
                <a:gd name="connsiteX678" fmla="*/ 636278 w 1591877"/>
                <a:gd name="connsiteY678" fmla="*/ 152756 h 755236"/>
                <a:gd name="connsiteX679" fmla="*/ 636542 w 1591877"/>
                <a:gd name="connsiteY679" fmla="*/ 155193 h 755236"/>
                <a:gd name="connsiteX680" fmla="*/ 636806 w 1591877"/>
                <a:gd name="connsiteY680" fmla="*/ 157728 h 755236"/>
                <a:gd name="connsiteX681" fmla="*/ 637066 w 1591877"/>
                <a:gd name="connsiteY681" fmla="*/ 160354 h 755236"/>
                <a:gd name="connsiteX682" fmla="*/ 637327 w 1591877"/>
                <a:gd name="connsiteY682" fmla="*/ 163076 h 755236"/>
                <a:gd name="connsiteX683" fmla="*/ 637591 w 1591877"/>
                <a:gd name="connsiteY683" fmla="*/ 165890 h 755236"/>
                <a:gd name="connsiteX684" fmla="*/ 637851 w 1591877"/>
                <a:gd name="connsiteY684" fmla="*/ 168796 h 755236"/>
                <a:gd name="connsiteX685" fmla="*/ 638115 w 1591877"/>
                <a:gd name="connsiteY685" fmla="*/ 171793 h 755236"/>
                <a:gd name="connsiteX686" fmla="*/ 638376 w 1591877"/>
                <a:gd name="connsiteY686" fmla="*/ 174880 h 755236"/>
                <a:gd name="connsiteX687" fmla="*/ 638640 w 1591877"/>
                <a:gd name="connsiteY687" fmla="*/ 178055 h 755236"/>
                <a:gd name="connsiteX688" fmla="*/ 638900 w 1591877"/>
                <a:gd name="connsiteY688" fmla="*/ 181321 h 755236"/>
                <a:gd name="connsiteX689" fmla="*/ 639164 w 1591877"/>
                <a:gd name="connsiteY689" fmla="*/ 184670 h 755236"/>
                <a:gd name="connsiteX690" fmla="*/ 639425 w 1591877"/>
                <a:gd name="connsiteY690" fmla="*/ 188107 h 755236"/>
                <a:gd name="connsiteX691" fmla="*/ 639689 w 1591877"/>
                <a:gd name="connsiteY691" fmla="*/ 191627 h 755236"/>
                <a:gd name="connsiteX692" fmla="*/ 639949 w 1591877"/>
                <a:gd name="connsiteY692" fmla="*/ 195232 h 755236"/>
                <a:gd name="connsiteX693" fmla="*/ 640213 w 1591877"/>
                <a:gd name="connsiteY693" fmla="*/ 198920 h 755236"/>
                <a:gd name="connsiteX694" fmla="*/ 640474 w 1591877"/>
                <a:gd name="connsiteY694" fmla="*/ 202687 h 755236"/>
                <a:gd name="connsiteX695" fmla="*/ 640738 w 1591877"/>
                <a:gd name="connsiteY695" fmla="*/ 206534 h 755236"/>
                <a:gd name="connsiteX696" fmla="*/ 641259 w 1591877"/>
                <a:gd name="connsiteY696" fmla="*/ 214461 h 755236"/>
                <a:gd name="connsiteX697" fmla="*/ 641783 w 1591877"/>
                <a:gd name="connsiteY697" fmla="*/ 222689 h 755236"/>
                <a:gd name="connsiteX698" fmla="*/ 642308 w 1591877"/>
                <a:gd name="connsiteY698" fmla="*/ 231208 h 755236"/>
                <a:gd name="connsiteX699" fmla="*/ 642832 w 1591877"/>
                <a:gd name="connsiteY699" fmla="*/ 240004 h 755236"/>
                <a:gd name="connsiteX700" fmla="*/ 643357 w 1591877"/>
                <a:gd name="connsiteY700" fmla="*/ 249065 h 755236"/>
                <a:gd name="connsiteX701" fmla="*/ 643881 w 1591877"/>
                <a:gd name="connsiteY701" fmla="*/ 258377 h 755236"/>
                <a:gd name="connsiteX702" fmla="*/ 644406 w 1591877"/>
                <a:gd name="connsiteY702" fmla="*/ 267928 h 755236"/>
                <a:gd name="connsiteX703" fmla="*/ 644930 w 1591877"/>
                <a:gd name="connsiteY703" fmla="*/ 277702 h 755236"/>
                <a:gd name="connsiteX704" fmla="*/ 645455 w 1591877"/>
                <a:gd name="connsiteY704" fmla="*/ 287686 h 755236"/>
                <a:gd name="connsiteX705" fmla="*/ 645979 w 1591877"/>
                <a:gd name="connsiteY705" fmla="*/ 297863 h 755236"/>
                <a:gd name="connsiteX706" fmla="*/ 646504 w 1591877"/>
                <a:gd name="connsiteY706" fmla="*/ 308218 h 755236"/>
                <a:gd name="connsiteX707" fmla="*/ 647028 w 1591877"/>
                <a:gd name="connsiteY707" fmla="*/ 318736 h 755236"/>
                <a:gd name="connsiteX708" fmla="*/ 648077 w 1591877"/>
                <a:gd name="connsiteY708" fmla="*/ 340198 h 755236"/>
                <a:gd name="connsiteX709" fmla="*/ 649126 w 1591877"/>
                <a:gd name="connsiteY709" fmla="*/ 362117 h 755236"/>
                <a:gd name="connsiteX710" fmla="*/ 650175 w 1591877"/>
                <a:gd name="connsiteY710" fmla="*/ 384356 h 755236"/>
                <a:gd name="connsiteX711" fmla="*/ 651225 w 1591877"/>
                <a:gd name="connsiteY711" fmla="*/ 406775 h 755236"/>
                <a:gd name="connsiteX712" fmla="*/ 652413 w 1591877"/>
                <a:gd name="connsiteY712" fmla="*/ 432255 h 755236"/>
                <a:gd name="connsiteX713" fmla="*/ 653601 w 1591877"/>
                <a:gd name="connsiteY713" fmla="*/ 457578 h 755236"/>
                <a:gd name="connsiteX714" fmla="*/ 654793 w 1591877"/>
                <a:gd name="connsiteY714" fmla="*/ 482532 h 755236"/>
                <a:gd name="connsiteX715" fmla="*/ 655388 w 1591877"/>
                <a:gd name="connsiteY715" fmla="*/ 494807 h 755236"/>
                <a:gd name="connsiteX716" fmla="*/ 655982 w 1591877"/>
                <a:gd name="connsiteY716" fmla="*/ 506909 h 755236"/>
                <a:gd name="connsiteX717" fmla="*/ 656576 w 1591877"/>
                <a:gd name="connsiteY717" fmla="*/ 518816 h 755236"/>
                <a:gd name="connsiteX718" fmla="*/ 657174 w 1591877"/>
                <a:gd name="connsiteY718" fmla="*/ 530504 h 755236"/>
                <a:gd name="connsiteX719" fmla="*/ 657768 w 1591877"/>
                <a:gd name="connsiteY719" fmla="*/ 541943 h 755236"/>
                <a:gd name="connsiteX720" fmla="*/ 658362 w 1591877"/>
                <a:gd name="connsiteY720" fmla="*/ 553113 h 755236"/>
                <a:gd name="connsiteX721" fmla="*/ 658956 w 1591877"/>
                <a:gd name="connsiteY721" fmla="*/ 563988 h 755236"/>
                <a:gd name="connsiteX722" fmla="*/ 659551 w 1591877"/>
                <a:gd name="connsiteY722" fmla="*/ 574541 h 755236"/>
                <a:gd name="connsiteX723" fmla="*/ 659851 w 1591877"/>
                <a:gd name="connsiteY723" fmla="*/ 579693 h 755236"/>
                <a:gd name="connsiteX724" fmla="*/ 660149 w 1591877"/>
                <a:gd name="connsiteY724" fmla="*/ 584755 h 755236"/>
                <a:gd name="connsiteX725" fmla="*/ 660446 w 1591877"/>
                <a:gd name="connsiteY725" fmla="*/ 589727 h 755236"/>
                <a:gd name="connsiteX726" fmla="*/ 660743 w 1591877"/>
                <a:gd name="connsiteY726" fmla="*/ 594604 h 755236"/>
                <a:gd name="connsiteX727" fmla="*/ 661040 w 1591877"/>
                <a:gd name="connsiteY727" fmla="*/ 599385 h 755236"/>
                <a:gd name="connsiteX728" fmla="*/ 661337 w 1591877"/>
                <a:gd name="connsiteY728" fmla="*/ 604068 h 755236"/>
                <a:gd name="connsiteX729" fmla="*/ 661634 w 1591877"/>
                <a:gd name="connsiteY729" fmla="*/ 608648 h 755236"/>
                <a:gd name="connsiteX730" fmla="*/ 661931 w 1591877"/>
                <a:gd name="connsiteY730" fmla="*/ 613122 h 755236"/>
                <a:gd name="connsiteX731" fmla="*/ 662228 w 1591877"/>
                <a:gd name="connsiteY731" fmla="*/ 617490 h 755236"/>
                <a:gd name="connsiteX732" fmla="*/ 662529 w 1591877"/>
                <a:gd name="connsiteY732" fmla="*/ 621751 h 755236"/>
                <a:gd name="connsiteX733" fmla="*/ 662826 w 1591877"/>
                <a:gd name="connsiteY733" fmla="*/ 625897 h 755236"/>
                <a:gd name="connsiteX734" fmla="*/ 663123 w 1591877"/>
                <a:gd name="connsiteY734" fmla="*/ 629931 h 755236"/>
                <a:gd name="connsiteX735" fmla="*/ 663420 w 1591877"/>
                <a:gd name="connsiteY735" fmla="*/ 633848 h 755236"/>
                <a:gd name="connsiteX736" fmla="*/ 663717 w 1591877"/>
                <a:gd name="connsiteY736" fmla="*/ 637644 h 755236"/>
                <a:gd name="connsiteX737" fmla="*/ 664015 w 1591877"/>
                <a:gd name="connsiteY737" fmla="*/ 641321 h 755236"/>
                <a:gd name="connsiteX738" fmla="*/ 664312 w 1591877"/>
                <a:gd name="connsiteY738" fmla="*/ 644875 h 755236"/>
                <a:gd name="connsiteX739" fmla="*/ 664609 w 1591877"/>
                <a:gd name="connsiteY739" fmla="*/ 648303 h 755236"/>
                <a:gd name="connsiteX740" fmla="*/ 664909 w 1591877"/>
                <a:gd name="connsiteY740" fmla="*/ 651604 h 755236"/>
                <a:gd name="connsiteX741" fmla="*/ 665207 w 1591877"/>
                <a:gd name="connsiteY741" fmla="*/ 654774 h 755236"/>
                <a:gd name="connsiteX742" fmla="*/ 665504 w 1591877"/>
                <a:gd name="connsiteY742" fmla="*/ 657813 h 755236"/>
                <a:gd name="connsiteX743" fmla="*/ 665801 w 1591877"/>
                <a:gd name="connsiteY743" fmla="*/ 660722 h 755236"/>
                <a:gd name="connsiteX744" fmla="*/ 666098 w 1591877"/>
                <a:gd name="connsiteY744" fmla="*/ 663494 h 755236"/>
                <a:gd name="connsiteX745" fmla="*/ 666395 w 1591877"/>
                <a:gd name="connsiteY745" fmla="*/ 666129 h 755236"/>
                <a:gd name="connsiteX746" fmla="*/ 666692 w 1591877"/>
                <a:gd name="connsiteY746" fmla="*/ 668626 h 755236"/>
                <a:gd name="connsiteX747" fmla="*/ 666989 w 1591877"/>
                <a:gd name="connsiteY747" fmla="*/ 670984 h 755236"/>
                <a:gd name="connsiteX748" fmla="*/ 667286 w 1591877"/>
                <a:gd name="connsiteY748" fmla="*/ 673200 h 755236"/>
                <a:gd name="connsiteX749" fmla="*/ 667587 w 1591877"/>
                <a:gd name="connsiteY749" fmla="*/ 675274 h 755236"/>
                <a:gd name="connsiteX750" fmla="*/ 667884 w 1591877"/>
                <a:gd name="connsiteY750" fmla="*/ 677202 h 755236"/>
                <a:gd name="connsiteX751" fmla="*/ 668181 w 1591877"/>
                <a:gd name="connsiteY751" fmla="*/ 678988 h 755236"/>
                <a:gd name="connsiteX752" fmla="*/ 668478 w 1591877"/>
                <a:gd name="connsiteY752" fmla="*/ 680626 h 755236"/>
                <a:gd name="connsiteX753" fmla="*/ 668775 w 1591877"/>
                <a:gd name="connsiteY753" fmla="*/ 682115 h 755236"/>
                <a:gd name="connsiteX754" fmla="*/ 669073 w 1591877"/>
                <a:gd name="connsiteY754" fmla="*/ 683456 h 755236"/>
                <a:gd name="connsiteX755" fmla="*/ 669370 w 1591877"/>
                <a:gd name="connsiteY755" fmla="*/ 684647 h 755236"/>
                <a:gd name="connsiteX756" fmla="*/ 669667 w 1591877"/>
                <a:gd name="connsiteY756" fmla="*/ 685686 h 755236"/>
                <a:gd name="connsiteX757" fmla="*/ 669964 w 1591877"/>
                <a:gd name="connsiteY757" fmla="*/ 686576 h 755236"/>
                <a:gd name="connsiteX758" fmla="*/ 670261 w 1591877"/>
                <a:gd name="connsiteY758" fmla="*/ 687311 h 755236"/>
                <a:gd name="connsiteX759" fmla="*/ 670411 w 1591877"/>
                <a:gd name="connsiteY759" fmla="*/ 687622 h 755236"/>
                <a:gd name="connsiteX760" fmla="*/ 670562 w 1591877"/>
                <a:gd name="connsiteY760" fmla="*/ 687895 h 755236"/>
                <a:gd name="connsiteX761" fmla="*/ 670708 w 1591877"/>
                <a:gd name="connsiteY761" fmla="*/ 688128 h 755236"/>
                <a:gd name="connsiteX762" fmla="*/ 670782 w 1591877"/>
                <a:gd name="connsiteY762" fmla="*/ 688232 h 755236"/>
                <a:gd name="connsiteX763" fmla="*/ 670859 w 1591877"/>
                <a:gd name="connsiteY763" fmla="*/ 688324 h 755236"/>
                <a:gd name="connsiteX764" fmla="*/ 670932 w 1591877"/>
                <a:gd name="connsiteY764" fmla="*/ 688408 h 755236"/>
                <a:gd name="connsiteX765" fmla="*/ 671006 w 1591877"/>
                <a:gd name="connsiteY765" fmla="*/ 688480 h 755236"/>
                <a:gd name="connsiteX766" fmla="*/ 671083 w 1591877"/>
                <a:gd name="connsiteY766" fmla="*/ 688544 h 755236"/>
                <a:gd name="connsiteX767" fmla="*/ 671156 w 1591877"/>
                <a:gd name="connsiteY767" fmla="*/ 688599 h 755236"/>
                <a:gd name="connsiteX768" fmla="*/ 671229 w 1591877"/>
                <a:gd name="connsiteY768" fmla="*/ 688643 h 755236"/>
                <a:gd name="connsiteX769" fmla="*/ 671303 w 1591877"/>
                <a:gd name="connsiteY769" fmla="*/ 688679 h 755236"/>
                <a:gd name="connsiteX770" fmla="*/ 671380 w 1591877"/>
                <a:gd name="connsiteY770" fmla="*/ 688703 h 755236"/>
                <a:gd name="connsiteX771" fmla="*/ 671453 w 1591877"/>
                <a:gd name="connsiteY771" fmla="*/ 688718 h 755236"/>
                <a:gd name="connsiteX772" fmla="*/ 671526 w 1591877"/>
                <a:gd name="connsiteY772" fmla="*/ 688725 h 755236"/>
                <a:gd name="connsiteX773" fmla="*/ 671603 w 1591877"/>
                <a:gd name="connsiteY773" fmla="*/ 688720 h 755236"/>
                <a:gd name="connsiteX774" fmla="*/ 671677 w 1591877"/>
                <a:gd name="connsiteY774" fmla="*/ 688707 h 755236"/>
                <a:gd name="connsiteX775" fmla="*/ 671750 w 1591877"/>
                <a:gd name="connsiteY775" fmla="*/ 688683 h 755236"/>
                <a:gd name="connsiteX776" fmla="*/ 671823 w 1591877"/>
                <a:gd name="connsiteY776" fmla="*/ 688650 h 755236"/>
                <a:gd name="connsiteX777" fmla="*/ 671901 w 1591877"/>
                <a:gd name="connsiteY777" fmla="*/ 688608 h 755236"/>
                <a:gd name="connsiteX778" fmla="*/ 671974 w 1591877"/>
                <a:gd name="connsiteY778" fmla="*/ 688555 h 755236"/>
                <a:gd name="connsiteX779" fmla="*/ 672047 w 1591877"/>
                <a:gd name="connsiteY779" fmla="*/ 688494 h 755236"/>
                <a:gd name="connsiteX780" fmla="*/ 672121 w 1591877"/>
                <a:gd name="connsiteY780" fmla="*/ 688421 h 755236"/>
                <a:gd name="connsiteX781" fmla="*/ 672198 w 1591877"/>
                <a:gd name="connsiteY781" fmla="*/ 688339 h 755236"/>
                <a:gd name="connsiteX782" fmla="*/ 672271 w 1591877"/>
                <a:gd name="connsiteY782" fmla="*/ 688247 h 755236"/>
                <a:gd name="connsiteX783" fmla="*/ 672344 w 1591877"/>
                <a:gd name="connsiteY783" fmla="*/ 688146 h 755236"/>
                <a:gd name="connsiteX784" fmla="*/ 672495 w 1591877"/>
                <a:gd name="connsiteY784" fmla="*/ 687914 h 755236"/>
                <a:gd name="connsiteX785" fmla="*/ 672642 w 1591877"/>
                <a:gd name="connsiteY785" fmla="*/ 687644 h 755236"/>
                <a:gd name="connsiteX786" fmla="*/ 672939 w 1591877"/>
                <a:gd name="connsiteY786" fmla="*/ 686988 h 755236"/>
                <a:gd name="connsiteX787" fmla="*/ 673239 w 1591877"/>
                <a:gd name="connsiteY787" fmla="*/ 686173 h 755236"/>
                <a:gd name="connsiteX788" fmla="*/ 673536 w 1591877"/>
                <a:gd name="connsiteY788" fmla="*/ 685204 h 755236"/>
                <a:gd name="connsiteX789" fmla="*/ 673834 w 1591877"/>
                <a:gd name="connsiteY789" fmla="*/ 684079 h 755236"/>
                <a:gd name="connsiteX790" fmla="*/ 674131 w 1591877"/>
                <a:gd name="connsiteY790" fmla="*/ 682797 h 755236"/>
                <a:gd name="connsiteX791" fmla="*/ 674428 w 1591877"/>
                <a:gd name="connsiteY791" fmla="*/ 681362 h 755236"/>
                <a:gd name="connsiteX792" fmla="*/ 674725 w 1591877"/>
                <a:gd name="connsiteY792" fmla="*/ 679772 h 755236"/>
                <a:gd name="connsiteX793" fmla="*/ 675022 w 1591877"/>
                <a:gd name="connsiteY793" fmla="*/ 678028 h 755236"/>
                <a:gd name="connsiteX794" fmla="*/ 675319 w 1591877"/>
                <a:gd name="connsiteY794" fmla="*/ 676130 h 755236"/>
                <a:gd name="connsiteX795" fmla="*/ 675620 w 1591877"/>
                <a:gd name="connsiteY795" fmla="*/ 674078 h 755236"/>
                <a:gd name="connsiteX796" fmla="*/ 675917 w 1591877"/>
                <a:gd name="connsiteY796" fmla="*/ 671876 h 755236"/>
                <a:gd name="connsiteX797" fmla="*/ 676214 w 1591877"/>
                <a:gd name="connsiteY797" fmla="*/ 669522 h 755236"/>
                <a:gd name="connsiteX798" fmla="*/ 676511 w 1591877"/>
                <a:gd name="connsiteY798" fmla="*/ 667017 h 755236"/>
                <a:gd name="connsiteX799" fmla="*/ 676808 w 1591877"/>
                <a:gd name="connsiteY799" fmla="*/ 664363 h 755236"/>
                <a:gd name="connsiteX800" fmla="*/ 677105 w 1591877"/>
                <a:gd name="connsiteY800" fmla="*/ 661560 h 755236"/>
                <a:gd name="connsiteX801" fmla="*/ 677402 w 1591877"/>
                <a:gd name="connsiteY801" fmla="*/ 658610 h 755236"/>
                <a:gd name="connsiteX802" fmla="*/ 677700 w 1591877"/>
                <a:gd name="connsiteY802" fmla="*/ 655514 h 755236"/>
                <a:gd name="connsiteX803" fmla="*/ 677997 w 1591877"/>
                <a:gd name="connsiteY803" fmla="*/ 652275 h 755236"/>
                <a:gd name="connsiteX804" fmla="*/ 678297 w 1591877"/>
                <a:gd name="connsiteY804" fmla="*/ 648891 h 755236"/>
                <a:gd name="connsiteX805" fmla="*/ 678594 w 1591877"/>
                <a:gd name="connsiteY805" fmla="*/ 645366 h 755236"/>
                <a:gd name="connsiteX806" fmla="*/ 678892 w 1591877"/>
                <a:gd name="connsiteY806" fmla="*/ 641700 h 755236"/>
                <a:gd name="connsiteX807" fmla="*/ 679189 w 1591877"/>
                <a:gd name="connsiteY807" fmla="*/ 637895 h 755236"/>
                <a:gd name="connsiteX808" fmla="*/ 679486 w 1591877"/>
                <a:gd name="connsiteY808" fmla="*/ 633954 h 755236"/>
                <a:gd name="connsiteX809" fmla="*/ 679783 w 1591877"/>
                <a:gd name="connsiteY809" fmla="*/ 629876 h 755236"/>
                <a:gd name="connsiteX810" fmla="*/ 680080 w 1591877"/>
                <a:gd name="connsiteY810" fmla="*/ 625664 h 755236"/>
                <a:gd name="connsiteX811" fmla="*/ 680377 w 1591877"/>
                <a:gd name="connsiteY811" fmla="*/ 621322 h 755236"/>
                <a:gd name="connsiteX812" fmla="*/ 680674 w 1591877"/>
                <a:gd name="connsiteY812" fmla="*/ 616850 h 755236"/>
                <a:gd name="connsiteX813" fmla="*/ 680971 w 1591877"/>
                <a:gd name="connsiteY813" fmla="*/ 612250 h 755236"/>
                <a:gd name="connsiteX814" fmla="*/ 681268 w 1591877"/>
                <a:gd name="connsiteY814" fmla="*/ 607525 h 755236"/>
                <a:gd name="connsiteX815" fmla="*/ 681569 w 1591877"/>
                <a:gd name="connsiteY815" fmla="*/ 602676 h 755236"/>
                <a:gd name="connsiteX816" fmla="*/ 681866 w 1591877"/>
                <a:gd name="connsiteY816" fmla="*/ 597707 h 755236"/>
                <a:gd name="connsiteX817" fmla="*/ 682163 w 1591877"/>
                <a:gd name="connsiteY817" fmla="*/ 592618 h 755236"/>
                <a:gd name="connsiteX818" fmla="*/ 682461 w 1591877"/>
                <a:gd name="connsiteY818" fmla="*/ 587413 h 755236"/>
                <a:gd name="connsiteX819" fmla="*/ 682758 w 1591877"/>
                <a:gd name="connsiteY819" fmla="*/ 582093 h 755236"/>
                <a:gd name="connsiteX820" fmla="*/ 683055 w 1591877"/>
                <a:gd name="connsiteY820" fmla="*/ 576664 h 755236"/>
                <a:gd name="connsiteX821" fmla="*/ 683352 w 1591877"/>
                <a:gd name="connsiteY821" fmla="*/ 571124 h 755236"/>
                <a:gd name="connsiteX822" fmla="*/ 683649 w 1591877"/>
                <a:gd name="connsiteY822" fmla="*/ 565478 h 755236"/>
                <a:gd name="connsiteX823" fmla="*/ 683950 w 1591877"/>
                <a:gd name="connsiteY823" fmla="*/ 559729 h 755236"/>
                <a:gd name="connsiteX824" fmla="*/ 684247 w 1591877"/>
                <a:gd name="connsiteY824" fmla="*/ 553879 h 755236"/>
                <a:gd name="connsiteX825" fmla="*/ 684544 w 1591877"/>
                <a:gd name="connsiteY825" fmla="*/ 547932 h 755236"/>
                <a:gd name="connsiteX826" fmla="*/ 684841 w 1591877"/>
                <a:gd name="connsiteY826" fmla="*/ 541888 h 755236"/>
                <a:gd name="connsiteX827" fmla="*/ 685138 w 1591877"/>
                <a:gd name="connsiteY827" fmla="*/ 535753 h 755236"/>
                <a:gd name="connsiteX828" fmla="*/ 685732 w 1591877"/>
                <a:gd name="connsiteY828" fmla="*/ 523216 h 755236"/>
                <a:gd name="connsiteX829" fmla="*/ 686326 w 1591877"/>
                <a:gd name="connsiteY829" fmla="*/ 510348 h 755236"/>
                <a:gd name="connsiteX830" fmla="*/ 686924 w 1591877"/>
                <a:gd name="connsiteY830" fmla="*/ 497170 h 755236"/>
                <a:gd name="connsiteX831" fmla="*/ 687519 w 1591877"/>
                <a:gd name="connsiteY831" fmla="*/ 483712 h 755236"/>
                <a:gd name="connsiteX832" fmla="*/ 688113 w 1591877"/>
                <a:gd name="connsiteY832" fmla="*/ 469999 h 755236"/>
                <a:gd name="connsiteX833" fmla="*/ 688707 w 1591877"/>
                <a:gd name="connsiteY833" fmla="*/ 456057 h 755236"/>
                <a:gd name="connsiteX834" fmla="*/ 689301 w 1591877"/>
                <a:gd name="connsiteY834" fmla="*/ 441917 h 755236"/>
                <a:gd name="connsiteX835" fmla="*/ 690376 w 1591877"/>
                <a:gd name="connsiteY835" fmla="*/ 416043 h 755236"/>
                <a:gd name="connsiteX836" fmla="*/ 691447 w 1591877"/>
                <a:gd name="connsiteY836" fmla="*/ 389779 h 755236"/>
                <a:gd name="connsiteX837" fmla="*/ 693589 w 1591877"/>
                <a:gd name="connsiteY837" fmla="*/ 336778 h 755236"/>
                <a:gd name="connsiteX838" fmla="*/ 694660 w 1591877"/>
                <a:gd name="connsiteY838" fmla="*/ 310389 h 755236"/>
                <a:gd name="connsiteX839" fmla="*/ 695731 w 1591877"/>
                <a:gd name="connsiteY839" fmla="*/ 284310 h 755236"/>
                <a:gd name="connsiteX840" fmla="*/ 696267 w 1591877"/>
                <a:gd name="connsiteY840" fmla="*/ 271440 h 755236"/>
                <a:gd name="connsiteX841" fmla="*/ 696802 w 1591877"/>
                <a:gd name="connsiteY841" fmla="*/ 258716 h 755236"/>
                <a:gd name="connsiteX842" fmla="*/ 697338 w 1591877"/>
                <a:gd name="connsiteY842" fmla="*/ 246154 h 755236"/>
                <a:gd name="connsiteX843" fmla="*/ 697873 w 1591877"/>
                <a:gd name="connsiteY843" fmla="*/ 233778 h 755236"/>
                <a:gd name="connsiteX844" fmla="*/ 698409 w 1591877"/>
                <a:gd name="connsiteY844" fmla="*/ 221610 h 755236"/>
                <a:gd name="connsiteX845" fmla="*/ 698944 w 1591877"/>
                <a:gd name="connsiteY845" fmla="*/ 209669 h 755236"/>
                <a:gd name="connsiteX846" fmla="*/ 699480 w 1591877"/>
                <a:gd name="connsiteY846" fmla="*/ 197975 h 755236"/>
                <a:gd name="connsiteX847" fmla="*/ 700015 w 1591877"/>
                <a:gd name="connsiteY847" fmla="*/ 186552 h 755236"/>
                <a:gd name="connsiteX848" fmla="*/ 700551 w 1591877"/>
                <a:gd name="connsiteY848" fmla="*/ 175415 h 755236"/>
                <a:gd name="connsiteX849" fmla="*/ 700818 w 1591877"/>
                <a:gd name="connsiteY849" fmla="*/ 169961 h 755236"/>
                <a:gd name="connsiteX850" fmla="*/ 701086 w 1591877"/>
                <a:gd name="connsiteY850" fmla="*/ 164586 h 755236"/>
                <a:gd name="connsiteX851" fmla="*/ 701354 w 1591877"/>
                <a:gd name="connsiteY851" fmla="*/ 159293 h 755236"/>
                <a:gd name="connsiteX852" fmla="*/ 701622 w 1591877"/>
                <a:gd name="connsiteY852" fmla="*/ 154084 h 755236"/>
                <a:gd name="connsiteX853" fmla="*/ 701889 w 1591877"/>
                <a:gd name="connsiteY853" fmla="*/ 148960 h 755236"/>
                <a:gd name="connsiteX854" fmla="*/ 702157 w 1591877"/>
                <a:gd name="connsiteY854" fmla="*/ 143925 h 755236"/>
                <a:gd name="connsiteX855" fmla="*/ 702425 w 1591877"/>
                <a:gd name="connsiteY855" fmla="*/ 138981 h 755236"/>
                <a:gd name="connsiteX856" fmla="*/ 702693 w 1591877"/>
                <a:gd name="connsiteY856" fmla="*/ 134129 h 755236"/>
                <a:gd name="connsiteX857" fmla="*/ 702961 w 1591877"/>
                <a:gd name="connsiteY857" fmla="*/ 129373 h 755236"/>
                <a:gd name="connsiteX858" fmla="*/ 703228 w 1591877"/>
                <a:gd name="connsiteY858" fmla="*/ 124713 h 755236"/>
                <a:gd name="connsiteX859" fmla="*/ 703496 w 1591877"/>
                <a:gd name="connsiteY859" fmla="*/ 120153 h 755236"/>
                <a:gd name="connsiteX860" fmla="*/ 703764 w 1591877"/>
                <a:gd name="connsiteY860" fmla="*/ 115693 h 755236"/>
                <a:gd name="connsiteX861" fmla="*/ 704032 w 1591877"/>
                <a:gd name="connsiteY861" fmla="*/ 111337 h 755236"/>
                <a:gd name="connsiteX862" fmla="*/ 704299 w 1591877"/>
                <a:gd name="connsiteY862" fmla="*/ 107086 h 755236"/>
                <a:gd name="connsiteX863" fmla="*/ 704567 w 1591877"/>
                <a:gd name="connsiteY863" fmla="*/ 102942 h 755236"/>
                <a:gd name="connsiteX864" fmla="*/ 704835 w 1591877"/>
                <a:gd name="connsiteY864" fmla="*/ 98906 h 755236"/>
                <a:gd name="connsiteX865" fmla="*/ 705103 w 1591877"/>
                <a:gd name="connsiteY865" fmla="*/ 94981 h 755236"/>
                <a:gd name="connsiteX866" fmla="*/ 705370 w 1591877"/>
                <a:gd name="connsiteY866" fmla="*/ 91169 h 755236"/>
                <a:gd name="connsiteX867" fmla="*/ 705638 w 1591877"/>
                <a:gd name="connsiteY867" fmla="*/ 87471 h 755236"/>
                <a:gd name="connsiteX868" fmla="*/ 705906 w 1591877"/>
                <a:gd name="connsiteY868" fmla="*/ 83889 h 755236"/>
                <a:gd name="connsiteX869" fmla="*/ 706174 w 1591877"/>
                <a:gd name="connsiteY869" fmla="*/ 80424 h 755236"/>
                <a:gd name="connsiteX870" fmla="*/ 706441 w 1591877"/>
                <a:gd name="connsiteY870" fmla="*/ 77078 h 755236"/>
                <a:gd name="connsiteX871" fmla="*/ 706709 w 1591877"/>
                <a:gd name="connsiteY871" fmla="*/ 73853 h 755236"/>
                <a:gd name="connsiteX872" fmla="*/ 706977 w 1591877"/>
                <a:gd name="connsiteY872" fmla="*/ 70750 h 755236"/>
                <a:gd name="connsiteX873" fmla="*/ 707245 w 1591877"/>
                <a:gd name="connsiteY873" fmla="*/ 67771 h 755236"/>
                <a:gd name="connsiteX874" fmla="*/ 707512 w 1591877"/>
                <a:gd name="connsiteY874" fmla="*/ 64917 h 755236"/>
                <a:gd name="connsiteX875" fmla="*/ 707780 w 1591877"/>
                <a:gd name="connsiteY875" fmla="*/ 62189 h 755236"/>
                <a:gd name="connsiteX876" fmla="*/ 708048 w 1591877"/>
                <a:gd name="connsiteY876" fmla="*/ 59589 h 755236"/>
                <a:gd name="connsiteX877" fmla="*/ 708316 w 1591877"/>
                <a:gd name="connsiteY877" fmla="*/ 57117 h 755236"/>
                <a:gd name="connsiteX878" fmla="*/ 708583 w 1591877"/>
                <a:gd name="connsiteY878" fmla="*/ 54776 h 755236"/>
                <a:gd name="connsiteX879" fmla="*/ 708851 w 1591877"/>
                <a:gd name="connsiteY879" fmla="*/ 52566 h 755236"/>
                <a:gd name="connsiteX880" fmla="*/ 709119 w 1591877"/>
                <a:gd name="connsiteY880" fmla="*/ 50488 h 755236"/>
                <a:gd name="connsiteX881" fmla="*/ 709387 w 1591877"/>
                <a:gd name="connsiteY881" fmla="*/ 48544 h 755236"/>
                <a:gd name="connsiteX882" fmla="*/ 709655 w 1591877"/>
                <a:gd name="connsiteY882" fmla="*/ 46734 h 755236"/>
                <a:gd name="connsiteX883" fmla="*/ 709922 w 1591877"/>
                <a:gd name="connsiteY883" fmla="*/ 45059 h 755236"/>
                <a:gd name="connsiteX884" fmla="*/ 710190 w 1591877"/>
                <a:gd name="connsiteY884" fmla="*/ 43521 h 755236"/>
                <a:gd name="connsiteX885" fmla="*/ 710458 w 1591877"/>
                <a:gd name="connsiteY885" fmla="*/ 42119 h 755236"/>
                <a:gd name="connsiteX886" fmla="*/ 710726 w 1591877"/>
                <a:gd name="connsiteY886" fmla="*/ 40855 h 755236"/>
                <a:gd name="connsiteX887" fmla="*/ 710993 w 1591877"/>
                <a:gd name="connsiteY887" fmla="*/ 39729 h 755236"/>
                <a:gd name="connsiteX888" fmla="*/ 711261 w 1591877"/>
                <a:gd name="connsiteY888" fmla="*/ 38743 h 755236"/>
                <a:gd name="connsiteX889" fmla="*/ 711529 w 1591877"/>
                <a:gd name="connsiteY889" fmla="*/ 37896 h 755236"/>
                <a:gd name="connsiteX890" fmla="*/ 711797 w 1591877"/>
                <a:gd name="connsiteY890" fmla="*/ 37189 h 755236"/>
                <a:gd name="connsiteX891" fmla="*/ 712064 w 1591877"/>
                <a:gd name="connsiteY891" fmla="*/ 36623 h 755236"/>
                <a:gd name="connsiteX892" fmla="*/ 712200 w 1591877"/>
                <a:gd name="connsiteY892" fmla="*/ 36393 h 755236"/>
                <a:gd name="connsiteX893" fmla="*/ 712332 w 1591877"/>
                <a:gd name="connsiteY893" fmla="*/ 36198 h 755236"/>
                <a:gd name="connsiteX894" fmla="*/ 712402 w 1591877"/>
                <a:gd name="connsiteY894" fmla="*/ 36114 h 755236"/>
                <a:gd name="connsiteX895" fmla="*/ 712468 w 1591877"/>
                <a:gd name="connsiteY895" fmla="*/ 36039 h 755236"/>
                <a:gd name="connsiteX896" fmla="*/ 712534 w 1591877"/>
                <a:gd name="connsiteY896" fmla="*/ 35972 h 755236"/>
                <a:gd name="connsiteX897" fmla="*/ 712600 w 1591877"/>
                <a:gd name="connsiteY897" fmla="*/ 35914 h 755236"/>
                <a:gd name="connsiteX898" fmla="*/ 712669 w 1591877"/>
                <a:gd name="connsiteY898" fmla="*/ 35866 h 755236"/>
                <a:gd name="connsiteX899" fmla="*/ 712736 w 1591877"/>
                <a:gd name="connsiteY899" fmla="*/ 35826 h 755236"/>
                <a:gd name="connsiteX900" fmla="*/ 712802 w 1591877"/>
                <a:gd name="connsiteY900" fmla="*/ 35795 h 755236"/>
                <a:gd name="connsiteX901" fmla="*/ 712868 w 1591877"/>
                <a:gd name="connsiteY901" fmla="*/ 35773 h 755236"/>
                <a:gd name="connsiteX902" fmla="*/ 712937 w 1591877"/>
                <a:gd name="connsiteY902" fmla="*/ 35759 h 755236"/>
                <a:gd name="connsiteX903" fmla="*/ 713003 w 1591877"/>
                <a:gd name="connsiteY903" fmla="*/ 35755 h 755236"/>
                <a:gd name="connsiteX904" fmla="*/ 713069 w 1591877"/>
                <a:gd name="connsiteY904" fmla="*/ 35759 h 755236"/>
                <a:gd name="connsiteX905" fmla="*/ 713135 w 1591877"/>
                <a:gd name="connsiteY905" fmla="*/ 35773 h 755236"/>
                <a:gd name="connsiteX906" fmla="*/ 713205 w 1591877"/>
                <a:gd name="connsiteY906" fmla="*/ 35795 h 755236"/>
                <a:gd name="connsiteX907" fmla="*/ 713271 w 1591877"/>
                <a:gd name="connsiteY907" fmla="*/ 35826 h 755236"/>
                <a:gd name="connsiteX908" fmla="*/ 713337 w 1591877"/>
                <a:gd name="connsiteY908" fmla="*/ 35866 h 755236"/>
                <a:gd name="connsiteX909" fmla="*/ 713403 w 1591877"/>
                <a:gd name="connsiteY909" fmla="*/ 35915 h 755236"/>
                <a:gd name="connsiteX910" fmla="*/ 713473 w 1591877"/>
                <a:gd name="connsiteY910" fmla="*/ 35973 h 755236"/>
                <a:gd name="connsiteX911" fmla="*/ 713539 w 1591877"/>
                <a:gd name="connsiteY911" fmla="*/ 36039 h 755236"/>
                <a:gd name="connsiteX912" fmla="*/ 713605 w 1591877"/>
                <a:gd name="connsiteY912" fmla="*/ 36115 h 755236"/>
                <a:gd name="connsiteX913" fmla="*/ 713671 w 1591877"/>
                <a:gd name="connsiteY913" fmla="*/ 36199 h 755236"/>
                <a:gd name="connsiteX914" fmla="*/ 713807 w 1591877"/>
                <a:gd name="connsiteY914" fmla="*/ 36395 h 755236"/>
                <a:gd name="connsiteX915" fmla="*/ 713939 w 1591877"/>
                <a:gd name="connsiteY915" fmla="*/ 36626 h 755236"/>
                <a:gd name="connsiteX916" fmla="*/ 714206 w 1591877"/>
                <a:gd name="connsiteY916" fmla="*/ 37195 h 755236"/>
                <a:gd name="connsiteX917" fmla="*/ 714474 w 1591877"/>
                <a:gd name="connsiteY917" fmla="*/ 37906 h 755236"/>
                <a:gd name="connsiteX918" fmla="*/ 714742 w 1591877"/>
                <a:gd name="connsiteY918" fmla="*/ 38760 h 755236"/>
                <a:gd name="connsiteX919" fmla="*/ 715010 w 1591877"/>
                <a:gd name="connsiteY919" fmla="*/ 39755 h 755236"/>
                <a:gd name="connsiteX920" fmla="*/ 715277 w 1591877"/>
                <a:gd name="connsiteY920" fmla="*/ 40892 h 755236"/>
                <a:gd name="connsiteX921" fmla="*/ 715545 w 1591877"/>
                <a:gd name="connsiteY921" fmla="*/ 42171 h 755236"/>
                <a:gd name="connsiteX922" fmla="*/ 715813 w 1591877"/>
                <a:gd name="connsiteY922" fmla="*/ 43590 h 755236"/>
                <a:gd name="connsiteX923" fmla="*/ 716081 w 1591877"/>
                <a:gd name="connsiteY923" fmla="*/ 45150 h 755236"/>
                <a:gd name="connsiteX924" fmla="*/ 716352 w 1591877"/>
                <a:gd name="connsiteY924" fmla="*/ 46850 h 755236"/>
                <a:gd name="connsiteX925" fmla="*/ 716620 w 1591877"/>
                <a:gd name="connsiteY925" fmla="*/ 48690 h 755236"/>
                <a:gd name="connsiteX926" fmla="*/ 716888 w 1591877"/>
                <a:gd name="connsiteY926" fmla="*/ 50669 h 755236"/>
                <a:gd name="connsiteX927" fmla="*/ 717155 w 1591877"/>
                <a:gd name="connsiteY927" fmla="*/ 52787 h 755236"/>
                <a:gd name="connsiteX928" fmla="*/ 717423 w 1591877"/>
                <a:gd name="connsiteY928" fmla="*/ 55042 h 755236"/>
                <a:gd name="connsiteX929" fmla="*/ 717691 w 1591877"/>
                <a:gd name="connsiteY929" fmla="*/ 57434 h 755236"/>
                <a:gd name="connsiteX930" fmla="*/ 717959 w 1591877"/>
                <a:gd name="connsiteY930" fmla="*/ 59962 h 755236"/>
                <a:gd name="connsiteX931" fmla="*/ 718226 w 1591877"/>
                <a:gd name="connsiteY931" fmla="*/ 62625 h 755236"/>
                <a:gd name="connsiteX932" fmla="*/ 718494 w 1591877"/>
                <a:gd name="connsiteY932" fmla="*/ 65422 h 755236"/>
                <a:gd name="connsiteX933" fmla="*/ 718762 w 1591877"/>
                <a:gd name="connsiteY933" fmla="*/ 68353 h 755236"/>
                <a:gd name="connsiteX934" fmla="*/ 719030 w 1591877"/>
                <a:gd name="connsiteY934" fmla="*/ 71416 h 755236"/>
                <a:gd name="connsiteX935" fmla="*/ 719297 w 1591877"/>
                <a:gd name="connsiteY935" fmla="*/ 74610 h 755236"/>
                <a:gd name="connsiteX936" fmla="*/ 719565 w 1591877"/>
                <a:gd name="connsiteY936" fmla="*/ 77933 h 755236"/>
                <a:gd name="connsiteX937" fmla="*/ 719833 w 1591877"/>
                <a:gd name="connsiteY937" fmla="*/ 81386 h 755236"/>
                <a:gd name="connsiteX938" fmla="*/ 720101 w 1591877"/>
                <a:gd name="connsiteY938" fmla="*/ 84966 h 755236"/>
                <a:gd name="connsiteX939" fmla="*/ 720368 w 1591877"/>
                <a:gd name="connsiteY939" fmla="*/ 88672 h 755236"/>
                <a:gd name="connsiteX940" fmla="*/ 720636 w 1591877"/>
                <a:gd name="connsiteY940" fmla="*/ 92502 h 755236"/>
                <a:gd name="connsiteX941" fmla="*/ 720904 w 1591877"/>
                <a:gd name="connsiteY941" fmla="*/ 96456 h 755236"/>
                <a:gd name="connsiteX942" fmla="*/ 721172 w 1591877"/>
                <a:gd name="connsiteY942" fmla="*/ 100531 h 755236"/>
                <a:gd name="connsiteX943" fmla="*/ 721439 w 1591877"/>
                <a:gd name="connsiteY943" fmla="*/ 104727 h 755236"/>
                <a:gd name="connsiteX944" fmla="*/ 721707 w 1591877"/>
                <a:gd name="connsiteY944" fmla="*/ 109041 h 755236"/>
                <a:gd name="connsiteX945" fmla="*/ 721975 w 1591877"/>
                <a:gd name="connsiteY945" fmla="*/ 113473 h 755236"/>
                <a:gd name="connsiteX946" fmla="*/ 722243 w 1591877"/>
                <a:gd name="connsiteY946" fmla="*/ 118019 h 755236"/>
                <a:gd name="connsiteX947" fmla="*/ 722510 w 1591877"/>
                <a:gd name="connsiteY947" fmla="*/ 122679 h 755236"/>
                <a:gd name="connsiteX948" fmla="*/ 722778 w 1591877"/>
                <a:gd name="connsiteY948" fmla="*/ 127450 h 755236"/>
                <a:gd name="connsiteX949" fmla="*/ 723046 w 1591877"/>
                <a:gd name="connsiteY949" fmla="*/ 132331 h 755236"/>
                <a:gd name="connsiteX950" fmla="*/ 723314 w 1591877"/>
                <a:gd name="connsiteY950" fmla="*/ 137321 h 755236"/>
                <a:gd name="connsiteX951" fmla="*/ 723582 w 1591877"/>
                <a:gd name="connsiteY951" fmla="*/ 142416 h 755236"/>
                <a:gd name="connsiteX952" fmla="*/ 723860 w 1591877"/>
                <a:gd name="connsiteY952" fmla="*/ 147855 h 755236"/>
                <a:gd name="connsiteX953" fmla="*/ 724139 w 1591877"/>
                <a:gd name="connsiteY953" fmla="*/ 153405 h 755236"/>
                <a:gd name="connsiteX954" fmla="*/ 724422 w 1591877"/>
                <a:gd name="connsiteY954" fmla="*/ 159064 h 755236"/>
                <a:gd name="connsiteX955" fmla="*/ 724700 w 1591877"/>
                <a:gd name="connsiteY955" fmla="*/ 164831 h 755236"/>
                <a:gd name="connsiteX956" fmla="*/ 724979 w 1591877"/>
                <a:gd name="connsiteY956" fmla="*/ 170701 h 755236"/>
                <a:gd name="connsiteX957" fmla="*/ 725261 w 1591877"/>
                <a:gd name="connsiteY957" fmla="*/ 176672 h 755236"/>
                <a:gd name="connsiteX958" fmla="*/ 725540 w 1591877"/>
                <a:gd name="connsiteY958" fmla="*/ 182743 h 755236"/>
                <a:gd name="connsiteX959" fmla="*/ 725823 w 1591877"/>
                <a:gd name="connsiteY959" fmla="*/ 188908 h 755236"/>
                <a:gd name="connsiteX960" fmla="*/ 726101 w 1591877"/>
                <a:gd name="connsiteY960" fmla="*/ 195168 h 755236"/>
                <a:gd name="connsiteX961" fmla="*/ 726380 w 1591877"/>
                <a:gd name="connsiteY961" fmla="*/ 201520 h 755236"/>
                <a:gd name="connsiteX962" fmla="*/ 726659 w 1591877"/>
                <a:gd name="connsiteY962" fmla="*/ 207959 h 755236"/>
                <a:gd name="connsiteX963" fmla="*/ 726941 w 1591877"/>
                <a:gd name="connsiteY963" fmla="*/ 214483 h 755236"/>
                <a:gd name="connsiteX964" fmla="*/ 727503 w 1591877"/>
                <a:gd name="connsiteY964" fmla="*/ 227775 h 755236"/>
                <a:gd name="connsiteX965" fmla="*/ 728060 w 1591877"/>
                <a:gd name="connsiteY965" fmla="*/ 241376 h 755236"/>
                <a:gd name="connsiteX966" fmla="*/ 728621 w 1591877"/>
                <a:gd name="connsiteY966" fmla="*/ 255257 h 755236"/>
                <a:gd name="connsiteX967" fmla="*/ 729182 w 1591877"/>
                <a:gd name="connsiteY967" fmla="*/ 269395 h 755236"/>
                <a:gd name="connsiteX968" fmla="*/ 729740 w 1591877"/>
                <a:gd name="connsiteY968" fmla="*/ 283766 h 755236"/>
                <a:gd name="connsiteX969" fmla="*/ 730301 w 1591877"/>
                <a:gd name="connsiteY969" fmla="*/ 298345 h 755236"/>
                <a:gd name="connsiteX970" fmla="*/ 730862 w 1591877"/>
                <a:gd name="connsiteY970" fmla="*/ 313104 h 755236"/>
                <a:gd name="connsiteX971" fmla="*/ 731420 w 1591877"/>
                <a:gd name="connsiteY971" fmla="*/ 328019 h 755236"/>
                <a:gd name="connsiteX972" fmla="*/ 732542 w 1591877"/>
                <a:gd name="connsiteY972" fmla="*/ 358204 h 755236"/>
                <a:gd name="connsiteX973" fmla="*/ 734783 w 1591877"/>
                <a:gd name="connsiteY973" fmla="*/ 419238 h 755236"/>
                <a:gd name="connsiteX974" fmla="*/ 735902 w 1591877"/>
                <a:gd name="connsiteY974" fmla="*/ 449645 h 755236"/>
                <a:gd name="connsiteX975" fmla="*/ 737021 w 1591877"/>
                <a:gd name="connsiteY975" fmla="*/ 479687 h 755236"/>
                <a:gd name="connsiteX976" fmla="*/ 737582 w 1591877"/>
                <a:gd name="connsiteY976" fmla="*/ 494501 h 755236"/>
                <a:gd name="connsiteX977" fmla="*/ 738143 w 1591877"/>
                <a:gd name="connsiteY977" fmla="*/ 509142 h 755236"/>
                <a:gd name="connsiteX978" fmla="*/ 738701 w 1591877"/>
                <a:gd name="connsiteY978" fmla="*/ 523581 h 755236"/>
                <a:gd name="connsiteX979" fmla="*/ 739262 w 1591877"/>
                <a:gd name="connsiteY979" fmla="*/ 537794 h 755236"/>
                <a:gd name="connsiteX980" fmla="*/ 739823 w 1591877"/>
                <a:gd name="connsiteY980" fmla="*/ 551752 h 755236"/>
                <a:gd name="connsiteX981" fmla="*/ 740381 w 1591877"/>
                <a:gd name="connsiteY981" fmla="*/ 565432 h 755236"/>
                <a:gd name="connsiteX982" fmla="*/ 740942 w 1591877"/>
                <a:gd name="connsiteY982" fmla="*/ 578808 h 755236"/>
                <a:gd name="connsiteX983" fmla="*/ 741221 w 1591877"/>
                <a:gd name="connsiteY983" fmla="*/ 585374 h 755236"/>
                <a:gd name="connsiteX984" fmla="*/ 741503 w 1591877"/>
                <a:gd name="connsiteY984" fmla="*/ 591856 h 755236"/>
                <a:gd name="connsiteX985" fmla="*/ 741782 w 1591877"/>
                <a:gd name="connsiteY985" fmla="*/ 598248 h 755236"/>
                <a:gd name="connsiteX986" fmla="*/ 742061 w 1591877"/>
                <a:gd name="connsiteY986" fmla="*/ 604550 h 755236"/>
                <a:gd name="connsiteX987" fmla="*/ 742343 w 1591877"/>
                <a:gd name="connsiteY987" fmla="*/ 610757 h 755236"/>
                <a:gd name="connsiteX988" fmla="*/ 742622 w 1591877"/>
                <a:gd name="connsiteY988" fmla="*/ 616865 h 755236"/>
                <a:gd name="connsiteX989" fmla="*/ 742901 w 1591877"/>
                <a:gd name="connsiteY989" fmla="*/ 622876 h 755236"/>
                <a:gd name="connsiteX990" fmla="*/ 743183 w 1591877"/>
                <a:gd name="connsiteY990" fmla="*/ 628784 h 755236"/>
                <a:gd name="connsiteX991" fmla="*/ 743462 w 1591877"/>
                <a:gd name="connsiteY991" fmla="*/ 634583 h 755236"/>
                <a:gd name="connsiteX992" fmla="*/ 743744 w 1591877"/>
                <a:gd name="connsiteY992" fmla="*/ 640277 h 755236"/>
                <a:gd name="connsiteX993" fmla="*/ 744023 w 1591877"/>
                <a:gd name="connsiteY993" fmla="*/ 645859 h 755236"/>
                <a:gd name="connsiteX994" fmla="*/ 744302 w 1591877"/>
                <a:gd name="connsiteY994" fmla="*/ 651328 h 755236"/>
                <a:gd name="connsiteX995" fmla="*/ 744584 w 1591877"/>
                <a:gd name="connsiteY995" fmla="*/ 656681 h 755236"/>
                <a:gd name="connsiteX996" fmla="*/ 744863 w 1591877"/>
                <a:gd name="connsiteY996" fmla="*/ 661915 h 755236"/>
                <a:gd name="connsiteX997" fmla="*/ 745142 w 1591877"/>
                <a:gd name="connsiteY997" fmla="*/ 667030 h 755236"/>
                <a:gd name="connsiteX998" fmla="*/ 745424 w 1591877"/>
                <a:gd name="connsiteY998" fmla="*/ 672019 h 755236"/>
                <a:gd name="connsiteX999" fmla="*/ 745703 w 1591877"/>
                <a:gd name="connsiteY999" fmla="*/ 676883 h 755236"/>
                <a:gd name="connsiteX1000" fmla="*/ 745982 w 1591877"/>
                <a:gd name="connsiteY1000" fmla="*/ 681617 h 755236"/>
                <a:gd name="connsiteX1001" fmla="*/ 746264 w 1591877"/>
                <a:gd name="connsiteY1001" fmla="*/ 686224 h 755236"/>
                <a:gd name="connsiteX1002" fmla="*/ 746543 w 1591877"/>
                <a:gd name="connsiteY1002" fmla="*/ 690695 h 755236"/>
                <a:gd name="connsiteX1003" fmla="*/ 746822 w 1591877"/>
                <a:gd name="connsiteY1003" fmla="*/ 695033 h 755236"/>
                <a:gd name="connsiteX1004" fmla="*/ 747104 w 1591877"/>
                <a:gd name="connsiteY1004" fmla="*/ 699234 h 755236"/>
                <a:gd name="connsiteX1005" fmla="*/ 747383 w 1591877"/>
                <a:gd name="connsiteY1005" fmla="*/ 703297 h 755236"/>
                <a:gd name="connsiteX1006" fmla="*/ 747661 w 1591877"/>
                <a:gd name="connsiteY1006" fmla="*/ 707218 h 755236"/>
                <a:gd name="connsiteX1007" fmla="*/ 747944 w 1591877"/>
                <a:gd name="connsiteY1007" fmla="*/ 710999 h 755236"/>
                <a:gd name="connsiteX1008" fmla="*/ 748223 w 1591877"/>
                <a:gd name="connsiteY1008" fmla="*/ 714632 h 755236"/>
                <a:gd name="connsiteX1009" fmla="*/ 748501 w 1591877"/>
                <a:gd name="connsiteY1009" fmla="*/ 718122 h 755236"/>
                <a:gd name="connsiteX1010" fmla="*/ 748784 w 1591877"/>
                <a:gd name="connsiteY1010" fmla="*/ 721462 h 755236"/>
                <a:gd name="connsiteX1011" fmla="*/ 749063 w 1591877"/>
                <a:gd name="connsiteY1011" fmla="*/ 724652 h 755236"/>
                <a:gd name="connsiteX1012" fmla="*/ 749341 w 1591877"/>
                <a:gd name="connsiteY1012" fmla="*/ 727693 h 755236"/>
                <a:gd name="connsiteX1013" fmla="*/ 749624 w 1591877"/>
                <a:gd name="connsiteY1013" fmla="*/ 730580 h 755236"/>
                <a:gd name="connsiteX1014" fmla="*/ 749903 w 1591877"/>
                <a:gd name="connsiteY1014" fmla="*/ 733312 h 755236"/>
                <a:gd name="connsiteX1015" fmla="*/ 750185 w 1591877"/>
                <a:gd name="connsiteY1015" fmla="*/ 735891 h 755236"/>
                <a:gd name="connsiteX1016" fmla="*/ 750464 w 1591877"/>
                <a:gd name="connsiteY1016" fmla="*/ 738313 h 755236"/>
                <a:gd name="connsiteX1017" fmla="*/ 750743 w 1591877"/>
                <a:gd name="connsiteY1017" fmla="*/ 740576 h 755236"/>
                <a:gd name="connsiteX1018" fmla="*/ 751021 w 1591877"/>
                <a:gd name="connsiteY1018" fmla="*/ 742681 h 755236"/>
                <a:gd name="connsiteX1019" fmla="*/ 751304 w 1591877"/>
                <a:gd name="connsiteY1019" fmla="*/ 744625 h 755236"/>
                <a:gd name="connsiteX1020" fmla="*/ 751582 w 1591877"/>
                <a:gd name="connsiteY1020" fmla="*/ 746411 h 755236"/>
                <a:gd name="connsiteX1021" fmla="*/ 751865 w 1591877"/>
                <a:gd name="connsiteY1021" fmla="*/ 748032 h 755236"/>
                <a:gd name="connsiteX1022" fmla="*/ 752144 w 1591877"/>
                <a:gd name="connsiteY1022" fmla="*/ 749492 h 755236"/>
                <a:gd name="connsiteX1023" fmla="*/ 752422 w 1591877"/>
                <a:gd name="connsiteY1023" fmla="*/ 750786 h 755236"/>
                <a:gd name="connsiteX1024" fmla="*/ 752705 w 1591877"/>
                <a:gd name="connsiteY1024" fmla="*/ 751918 h 755236"/>
                <a:gd name="connsiteX1025" fmla="*/ 752984 w 1591877"/>
                <a:gd name="connsiteY1025" fmla="*/ 752885 h 755236"/>
                <a:gd name="connsiteX1026" fmla="*/ 753262 w 1591877"/>
                <a:gd name="connsiteY1026" fmla="*/ 753686 h 755236"/>
                <a:gd name="connsiteX1027" fmla="*/ 753545 w 1591877"/>
                <a:gd name="connsiteY1027" fmla="*/ 754322 h 755236"/>
                <a:gd name="connsiteX1028" fmla="*/ 753684 w 1591877"/>
                <a:gd name="connsiteY1028" fmla="*/ 754578 h 755236"/>
                <a:gd name="connsiteX1029" fmla="*/ 753824 w 1591877"/>
                <a:gd name="connsiteY1029" fmla="*/ 754791 h 755236"/>
                <a:gd name="connsiteX1030" fmla="*/ 753893 w 1591877"/>
                <a:gd name="connsiteY1030" fmla="*/ 754882 h 755236"/>
                <a:gd name="connsiteX1031" fmla="*/ 753963 w 1591877"/>
                <a:gd name="connsiteY1031" fmla="*/ 754963 h 755236"/>
                <a:gd name="connsiteX1032" fmla="*/ 754033 w 1591877"/>
                <a:gd name="connsiteY1032" fmla="*/ 755034 h 755236"/>
                <a:gd name="connsiteX1033" fmla="*/ 754102 w 1591877"/>
                <a:gd name="connsiteY1033" fmla="*/ 755093 h 755236"/>
                <a:gd name="connsiteX1034" fmla="*/ 754172 w 1591877"/>
                <a:gd name="connsiteY1034" fmla="*/ 755142 h 755236"/>
                <a:gd name="connsiteX1035" fmla="*/ 754245 w 1591877"/>
                <a:gd name="connsiteY1035" fmla="*/ 755181 h 755236"/>
                <a:gd name="connsiteX1036" fmla="*/ 754315 w 1591877"/>
                <a:gd name="connsiteY1036" fmla="*/ 755210 h 755236"/>
                <a:gd name="connsiteX1037" fmla="*/ 754385 w 1591877"/>
                <a:gd name="connsiteY1037" fmla="*/ 755227 h 755236"/>
                <a:gd name="connsiteX1038" fmla="*/ 754454 w 1591877"/>
                <a:gd name="connsiteY1038" fmla="*/ 755236 h 755236"/>
                <a:gd name="connsiteX1039" fmla="*/ 754524 w 1591877"/>
                <a:gd name="connsiteY1039" fmla="*/ 755234 h 755236"/>
                <a:gd name="connsiteX1040" fmla="*/ 754594 w 1591877"/>
                <a:gd name="connsiteY1040" fmla="*/ 755221 h 755236"/>
                <a:gd name="connsiteX1041" fmla="*/ 754664 w 1591877"/>
                <a:gd name="connsiteY1041" fmla="*/ 755197 h 755236"/>
                <a:gd name="connsiteX1042" fmla="*/ 754733 w 1591877"/>
                <a:gd name="connsiteY1042" fmla="*/ 755164 h 755236"/>
                <a:gd name="connsiteX1043" fmla="*/ 754803 w 1591877"/>
                <a:gd name="connsiteY1043" fmla="*/ 755119 h 755236"/>
                <a:gd name="connsiteX1044" fmla="*/ 754873 w 1591877"/>
                <a:gd name="connsiteY1044" fmla="*/ 755064 h 755236"/>
                <a:gd name="connsiteX1045" fmla="*/ 754942 w 1591877"/>
                <a:gd name="connsiteY1045" fmla="*/ 754998 h 755236"/>
                <a:gd name="connsiteX1046" fmla="*/ 755012 w 1591877"/>
                <a:gd name="connsiteY1046" fmla="*/ 754924 h 755236"/>
                <a:gd name="connsiteX1047" fmla="*/ 755085 w 1591877"/>
                <a:gd name="connsiteY1047" fmla="*/ 754835 h 755236"/>
                <a:gd name="connsiteX1048" fmla="*/ 755155 w 1591877"/>
                <a:gd name="connsiteY1048" fmla="*/ 754739 h 755236"/>
                <a:gd name="connsiteX1049" fmla="*/ 755225 w 1591877"/>
                <a:gd name="connsiteY1049" fmla="*/ 754633 h 755236"/>
                <a:gd name="connsiteX1050" fmla="*/ 755364 w 1591877"/>
                <a:gd name="connsiteY1050" fmla="*/ 754386 h 755236"/>
                <a:gd name="connsiteX1051" fmla="*/ 755503 w 1591877"/>
                <a:gd name="connsiteY1051" fmla="*/ 754100 h 755236"/>
                <a:gd name="connsiteX1052" fmla="*/ 755782 w 1591877"/>
                <a:gd name="connsiteY1052" fmla="*/ 753400 h 755236"/>
                <a:gd name="connsiteX1053" fmla="*/ 756065 w 1591877"/>
                <a:gd name="connsiteY1053" fmla="*/ 752532 h 755236"/>
                <a:gd name="connsiteX1054" fmla="*/ 756343 w 1591877"/>
                <a:gd name="connsiteY1054" fmla="*/ 751500 h 755236"/>
                <a:gd name="connsiteX1055" fmla="*/ 756622 w 1591877"/>
                <a:gd name="connsiteY1055" fmla="*/ 750302 h 755236"/>
                <a:gd name="connsiteX1056" fmla="*/ 756905 w 1591877"/>
                <a:gd name="connsiteY1056" fmla="*/ 748937 h 755236"/>
                <a:gd name="connsiteX1057" fmla="*/ 757183 w 1591877"/>
                <a:gd name="connsiteY1057" fmla="*/ 747406 h 755236"/>
                <a:gd name="connsiteX1058" fmla="*/ 757462 w 1591877"/>
                <a:gd name="connsiteY1058" fmla="*/ 745711 h 755236"/>
                <a:gd name="connsiteX1059" fmla="*/ 757745 w 1591877"/>
                <a:gd name="connsiteY1059" fmla="*/ 743853 h 755236"/>
                <a:gd name="connsiteX1060" fmla="*/ 758023 w 1591877"/>
                <a:gd name="connsiteY1060" fmla="*/ 741831 h 755236"/>
                <a:gd name="connsiteX1061" fmla="*/ 758306 w 1591877"/>
                <a:gd name="connsiteY1061" fmla="*/ 739649 h 755236"/>
                <a:gd name="connsiteX1062" fmla="*/ 758585 w 1591877"/>
                <a:gd name="connsiteY1062" fmla="*/ 737302 h 755236"/>
                <a:gd name="connsiteX1063" fmla="*/ 758863 w 1591877"/>
                <a:gd name="connsiteY1063" fmla="*/ 734796 h 755236"/>
                <a:gd name="connsiteX1064" fmla="*/ 759146 w 1591877"/>
                <a:gd name="connsiteY1064" fmla="*/ 732132 h 755236"/>
                <a:gd name="connsiteX1065" fmla="*/ 759425 w 1591877"/>
                <a:gd name="connsiteY1065" fmla="*/ 729309 h 755236"/>
                <a:gd name="connsiteX1066" fmla="*/ 759710 w 1591877"/>
                <a:gd name="connsiteY1066" fmla="*/ 726271 h 755236"/>
                <a:gd name="connsiteX1067" fmla="*/ 759993 w 1591877"/>
                <a:gd name="connsiteY1067" fmla="*/ 723072 h 755236"/>
                <a:gd name="connsiteX1068" fmla="*/ 760279 w 1591877"/>
                <a:gd name="connsiteY1068" fmla="*/ 719711 h 755236"/>
                <a:gd name="connsiteX1069" fmla="*/ 760565 w 1591877"/>
                <a:gd name="connsiteY1069" fmla="*/ 716193 h 755236"/>
                <a:gd name="connsiteX1070" fmla="*/ 760851 w 1591877"/>
                <a:gd name="connsiteY1070" fmla="*/ 712516 h 755236"/>
                <a:gd name="connsiteX1071" fmla="*/ 761137 w 1591877"/>
                <a:gd name="connsiteY1071" fmla="*/ 708685 h 755236"/>
                <a:gd name="connsiteX1072" fmla="*/ 761420 w 1591877"/>
                <a:gd name="connsiteY1072" fmla="*/ 704699 h 755236"/>
                <a:gd name="connsiteX1073" fmla="*/ 761706 w 1591877"/>
                <a:gd name="connsiteY1073" fmla="*/ 700562 h 755236"/>
                <a:gd name="connsiteX1074" fmla="*/ 761992 w 1591877"/>
                <a:gd name="connsiteY1074" fmla="*/ 696273 h 755236"/>
                <a:gd name="connsiteX1075" fmla="*/ 762278 w 1591877"/>
                <a:gd name="connsiteY1075" fmla="*/ 691836 h 755236"/>
                <a:gd name="connsiteX1076" fmla="*/ 762561 w 1591877"/>
                <a:gd name="connsiteY1076" fmla="*/ 687254 h 755236"/>
                <a:gd name="connsiteX1077" fmla="*/ 762847 w 1591877"/>
                <a:gd name="connsiteY1077" fmla="*/ 682527 h 755236"/>
                <a:gd name="connsiteX1078" fmla="*/ 763133 w 1591877"/>
                <a:gd name="connsiteY1078" fmla="*/ 677658 h 755236"/>
                <a:gd name="connsiteX1079" fmla="*/ 763419 w 1591877"/>
                <a:gd name="connsiteY1079" fmla="*/ 672649 h 755236"/>
                <a:gd name="connsiteX1080" fmla="*/ 763701 w 1591877"/>
                <a:gd name="connsiteY1080" fmla="*/ 667501 h 755236"/>
                <a:gd name="connsiteX1081" fmla="*/ 763987 w 1591877"/>
                <a:gd name="connsiteY1081" fmla="*/ 662219 h 755236"/>
                <a:gd name="connsiteX1082" fmla="*/ 764273 w 1591877"/>
                <a:gd name="connsiteY1082" fmla="*/ 656804 h 755236"/>
                <a:gd name="connsiteX1083" fmla="*/ 764560 w 1591877"/>
                <a:gd name="connsiteY1083" fmla="*/ 651258 h 755236"/>
                <a:gd name="connsiteX1084" fmla="*/ 764846 w 1591877"/>
                <a:gd name="connsiteY1084" fmla="*/ 645586 h 755236"/>
                <a:gd name="connsiteX1085" fmla="*/ 765128 w 1591877"/>
                <a:gd name="connsiteY1085" fmla="*/ 639786 h 755236"/>
                <a:gd name="connsiteX1086" fmla="*/ 765414 w 1591877"/>
                <a:gd name="connsiteY1086" fmla="*/ 633866 h 755236"/>
                <a:gd name="connsiteX1087" fmla="*/ 765700 w 1591877"/>
                <a:gd name="connsiteY1087" fmla="*/ 627824 h 755236"/>
                <a:gd name="connsiteX1088" fmla="*/ 765986 w 1591877"/>
                <a:gd name="connsiteY1088" fmla="*/ 621665 h 755236"/>
                <a:gd name="connsiteX1089" fmla="*/ 766269 w 1591877"/>
                <a:gd name="connsiteY1089" fmla="*/ 615394 h 755236"/>
                <a:gd name="connsiteX1090" fmla="*/ 766555 w 1591877"/>
                <a:gd name="connsiteY1090" fmla="*/ 609009 h 755236"/>
                <a:gd name="connsiteX1091" fmla="*/ 766841 w 1591877"/>
                <a:gd name="connsiteY1091" fmla="*/ 602518 h 755236"/>
                <a:gd name="connsiteX1092" fmla="*/ 767127 w 1591877"/>
                <a:gd name="connsiteY1092" fmla="*/ 595919 h 755236"/>
                <a:gd name="connsiteX1093" fmla="*/ 767413 w 1591877"/>
                <a:gd name="connsiteY1093" fmla="*/ 589219 h 755236"/>
                <a:gd name="connsiteX1094" fmla="*/ 767696 w 1591877"/>
                <a:gd name="connsiteY1094" fmla="*/ 582419 h 755236"/>
                <a:gd name="connsiteX1095" fmla="*/ 767982 w 1591877"/>
                <a:gd name="connsiteY1095" fmla="*/ 575523 h 755236"/>
                <a:gd name="connsiteX1096" fmla="*/ 768268 w 1591877"/>
                <a:gd name="connsiteY1096" fmla="*/ 568534 h 755236"/>
                <a:gd name="connsiteX1097" fmla="*/ 768554 w 1591877"/>
                <a:gd name="connsiteY1097" fmla="*/ 561455 h 755236"/>
                <a:gd name="connsiteX1098" fmla="*/ 768836 w 1591877"/>
                <a:gd name="connsiteY1098" fmla="*/ 554291 h 755236"/>
                <a:gd name="connsiteX1099" fmla="*/ 769122 w 1591877"/>
                <a:gd name="connsiteY1099" fmla="*/ 547042 h 755236"/>
                <a:gd name="connsiteX1100" fmla="*/ 769695 w 1591877"/>
                <a:gd name="connsiteY1100" fmla="*/ 532312 h 755236"/>
                <a:gd name="connsiteX1101" fmla="*/ 770263 w 1591877"/>
                <a:gd name="connsiteY1101" fmla="*/ 517286 h 755236"/>
                <a:gd name="connsiteX1102" fmla="*/ 770835 w 1591877"/>
                <a:gd name="connsiteY1102" fmla="*/ 502001 h 755236"/>
                <a:gd name="connsiteX1103" fmla="*/ 771404 w 1591877"/>
                <a:gd name="connsiteY1103" fmla="*/ 486478 h 755236"/>
                <a:gd name="connsiteX1104" fmla="*/ 771976 w 1591877"/>
                <a:gd name="connsiteY1104" fmla="*/ 470748 h 755236"/>
                <a:gd name="connsiteX1105" fmla="*/ 772545 w 1591877"/>
                <a:gd name="connsiteY1105" fmla="*/ 454844 h 755236"/>
                <a:gd name="connsiteX1106" fmla="*/ 773117 w 1591877"/>
                <a:gd name="connsiteY1106" fmla="*/ 438790 h 755236"/>
                <a:gd name="connsiteX1107" fmla="*/ 774257 w 1591877"/>
                <a:gd name="connsiteY1107" fmla="*/ 406366 h 755236"/>
                <a:gd name="connsiteX1108" fmla="*/ 775398 w 1591877"/>
                <a:gd name="connsiteY1108" fmla="*/ 373714 h 755236"/>
                <a:gd name="connsiteX1109" fmla="*/ 776539 w 1591877"/>
                <a:gd name="connsiteY1109" fmla="*/ 341083 h 755236"/>
                <a:gd name="connsiteX1110" fmla="*/ 777680 w 1591877"/>
                <a:gd name="connsiteY1110" fmla="*/ 308718 h 755236"/>
                <a:gd name="connsiteX1111" fmla="*/ 778252 w 1591877"/>
                <a:gd name="connsiteY1111" fmla="*/ 292710 h 755236"/>
                <a:gd name="connsiteX1112" fmla="*/ 778820 w 1591877"/>
                <a:gd name="connsiteY1112" fmla="*/ 276861 h 755236"/>
                <a:gd name="connsiteX1113" fmla="*/ 779393 w 1591877"/>
                <a:gd name="connsiteY1113" fmla="*/ 261197 h 755236"/>
                <a:gd name="connsiteX1114" fmla="*/ 779965 w 1591877"/>
                <a:gd name="connsiteY1114" fmla="*/ 245751 h 755236"/>
                <a:gd name="connsiteX1115" fmla="*/ 780533 w 1591877"/>
                <a:gd name="connsiteY1115" fmla="*/ 230552 h 755236"/>
                <a:gd name="connsiteX1116" fmla="*/ 781106 w 1591877"/>
                <a:gd name="connsiteY1116" fmla="*/ 215625 h 755236"/>
                <a:gd name="connsiteX1117" fmla="*/ 781674 w 1591877"/>
                <a:gd name="connsiteY1117" fmla="*/ 201003 h 755236"/>
                <a:gd name="connsiteX1118" fmla="*/ 781960 w 1591877"/>
                <a:gd name="connsiteY1118" fmla="*/ 193814 h 755236"/>
                <a:gd name="connsiteX1119" fmla="*/ 782246 w 1591877"/>
                <a:gd name="connsiteY1119" fmla="*/ 186711 h 755236"/>
                <a:gd name="connsiteX1120" fmla="*/ 782532 w 1591877"/>
                <a:gd name="connsiteY1120" fmla="*/ 179696 h 755236"/>
                <a:gd name="connsiteX1121" fmla="*/ 782815 w 1591877"/>
                <a:gd name="connsiteY1121" fmla="*/ 172773 h 755236"/>
                <a:gd name="connsiteX1122" fmla="*/ 783101 w 1591877"/>
                <a:gd name="connsiteY1122" fmla="*/ 165949 h 755236"/>
                <a:gd name="connsiteX1123" fmla="*/ 783387 w 1591877"/>
                <a:gd name="connsiteY1123" fmla="*/ 159223 h 755236"/>
                <a:gd name="connsiteX1124" fmla="*/ 783673 w 1591877"/>
                <a:gd name="connsiteY1124" fmla="*/ 152597 h 755236"/>
                <a:gd name="connsiteX1125" fmla="*/ 783956 w 1591877"/>
                <a:gd name="connsiteY1125" fmla="*/ 146079 h 755236"/>
                <a:gd name="connsiteX1126" fmla="*/ 784242 w 1591877"/>
                <a:gd name="connsiteY1126" fmla="*/ 139668 h 755236"/>
                <a:gd name="connsiteX1127" fmla="*/ 784528 w 1591877"/>
                <a:gd name="connsiteY1127" fmla="*/ 133369 h 755236"/>
                <a:gd name="connsiteX1128" fmla="*/ 784814 w 1591877"/>
                <a:gd name="connsiteY1128" fmla="*/ 127185 h 755236"/>
                <a:gd name="connsiteX1129" fmla="*/ 785100 w 1591877"/>
                <a:gd name="connsiteY1129" fmla="*/ 121118 h 755236"/>
                <a:gd name="connsiteX1130" fmla="*/ 785382 w 1591877"/>
                <a:gd name="connsiteY1130" fmla="*/ 115172 h 755236"/>
                <a:gd name="connsiteX1131" fmla="*/ 785668 w 1591877"/>
                <a:gd name="connsiteY1131" fmla="*/ 109348 h 755236"/>
                <a:gd name="connsiteX1132" fmla="*/ 785955 w 1591877"/>
                <a:gd name="connsiteY1132" fmla="*/ 103651 h 755236"/>
                <a:gd name="connsiteX1133" fmla="*/ 786241 w 1591877"/>
                <a:gd name="connsiteY1133" fmla="*/ 98082 h 755236"/>
                <a:gd name="connsiteX1134" fmla="*/ 786523 w 1591877"/>
                <a:gd name="connsiteY1134" fmla="*/ 92644 h 755236"/>
                <a:gd name="connsiteX1135" fmla="*/ 786809 w 1591877"/>
                <a:gd name="connsiteY1135" fmla="*/ 87340 h 755236"/>
                <a:gd name="connsiteX1136" fmla="*/ 787095 w 1591877"/>
                <a:gd name="connsiteY1136" fmla="*/ 82172 h 755236"/>
                <a:gd name="connsiteX1137" fmla="*/ 787381 w 1591877"/>
                <a:gd name="connsiteY1137" fmla="*/ 77143 h 755236"/>
                <a:gd name="connsiteX1138" fmla="*/ 787667 w 1591877"/>
                <a:gd name="connsiteY1138" fmla="*/ 72255 h 755236"/>
                <a:gd name="connsiteX1139" fmla="*/ 787950 w 1591877"/>
                <a:gd name="connsiteY1139" fmla="*/ 67511 h 755236"/>
                <a:gd name="connsiteX1140" fmla="*/ 788236 w 1591877"/>
                <a:gd name="connsiteY1140" fmla="*/ 62912 h 755236"/>
                <a:gd name="connsiteX1141" fmla="*/ 788522 w 1591877"/>
                <a:gd name="connsiteY1141" fmla="*/ 58461 h 755236"/>
                <a:gd name="connsiteX1142" fmla="*/ 788808 w 1591877"/>
                <a:gd name="connsiteY1142" fmla="*/ 54160 h 755236"/>
                <a:gd name="connsiteX1143" fmla="*/ 789091 w 1591877"/>
                <a:gd name="connsiteY1143" fmla="*/ 50011 h 755236"/>
                <a:gd name="connsiteX1144" fmla="*/ 789377 w 1591877"/>
                <a:gd name="connsiteY1144" fmla="*/ 46016 h 755236"/>
                <a:gd name="connsiteX1145" fmla="*/ 789663 w 1591877"/>
                <a:gd name="connsiteY1145" fmla="*/ 42177 h 755236"/>
                <a:gd name="connsiteX1146" fmla="*/ 789949 w 1591877"/>
                <a:gd name="connsiteY1146" fmla="*/ 38495 h 755236"/>
                <a:gd name="connsiteX1147" fmla="*/ 790231 w 1591877"/>
                <a:gd name="connsiteY1147" fmla="*/ 34973 h 755236"/>
                <a:gd name="connsiteX1148" fmla="*/ 790517 w 1591877"/>
                <a:gd name="connsiteY1148" fmla="*/ 31612 h 755236"/>
                <a:gd name="connsiteX1149" fmla="*/ 790804 w 1591877"/>
                <a:gd name="connsiteY1149" fmla="*/ 28414 h 755236"/>
                <a:gd name="connsiteX1150" fmla="*/ 791090 w 1591877"/>
                <a:gd name="connsiteY1150" fmla="*/ 25379 h 755236"/>
                <a:gd name="connsiteX1151" fmla="*/ 791376 w 1591877"/>
                <a:gd name="connsiteY1151" fmla="*/ 22511 h 755236"/>
                <a:gd name="connsiteX1152" fmla="*/ 791658 w 1591877"/>
                <a:gd name="connsiteY1152" fmla="*/ 19809 h 755236"/>
                <a:gd name="connsiteX1153" fmla="*/ 791944 w 1591877"/>
                <a:gd name="connsiteY1153" fmla="*/ 17276 h 755236"/>
                <a:gd name="connsiteX1154" fmla="*/ 792230 w 1591877"/>
                <a:gd name="connsiteY1154" fmla="*/ 14912 h 755236"/>
                <a:gd name="connsiteX1155" fmla="*/ 792373 w 1591877"/>
                <a:gd name="connsiteY1155" fmla="*/ 13794 h 755236"/>
                <a:gd name="connsiteX1156" fmla="*/ 792516 w 1591877"/>
                <a:gd name="connsiteY1156" fmla="*/ 12719 h 755236"/>
                <a:gd name="connsiteX1157" fmla="*/ 792659 w 1591877"/>
                <a:gd name="connsiteY1157" fmla="*/ 11686 h 755236"/>
                <a:gd name="connsiteX1158" fmla="*/ 792802 w 1591877"/>
                <a:gd name="connsiteY1158" fmla="*/ 10697 h 755236"/>
                <a:gd name="connsiteX1159" fmla="*/ 792942 w 1591877"/>
                <a:gd name="connsiteY1159" fmla="*/ 9751 h 755236"/>
                <a:gd name="connsiteX1160" fmla="*/ 793085 w 1591877"/>
                <a:gd name="connsiteY1160" fmla="*/ 8848 h 755236"/>
                <a:gd name="connsiteX1161" fmla="*/ 793228 w 1591877"/>
                <a:gd name="connsiteY1161" fmla="*/ 7988 h 755236"/>
                <a:gd name="connsiteX1162" fmla="*/ 793371 w 1591877"/>
                <a:gd name="connsiteY1162" fmla="*/ 7172 h 755236"/>
                <a:gd name="connsiteX1163" fmla="*/ 793514 w 1591877"/>
                <a:gd name="connsiteY1163" fmla="*/ 6399 h 755236"/>
                <a:gd name="connsiteX1164" fmla="*/ 793657 w 1591877"/>
                <a:gd name="connsiteY1164" fmla="*/ 5671 h 755236"/>
                <a:gd name="connsiteX1165" fmla="*/ 793800 w 1591877"/>
                <a:gd name="connsiteY1165" fmla="*/ 4985 h 755236"/>
                <a:gd name="connsiteX1166" fmla="*/ 793943 w 1591877"/>
                <a:gd name="connsiteY1166" fmla="*/ 4344 h 755236"/>
                <a:gd name="connsiteX1167" fmla="*/ 794086 w 1591877"/>
                <a:gd name="connsiteY1167" fmla="*/ 3747 h 755236"/>
                <a:gd name="connsiteX1168" fmla="*/ 794226 w 1591877"/>
                <a:gd name="connsiteY1168" fmla="*/ 3193 h 755236"/>
                <a:gd name="connsiteX1169" fmla="*/ 794369 w 1591877"/>
                <a:gd name="connsiteY1169" fmla="*/ 2684 h 755236"/>
                <a:gd name="connsiteX1170" fmla="*/ 794512 w 1591877"/>
                <a:gd name="connsiteY1170" fmla="*/ 2219 h 755236"/>
                <a:gd name="connsiteX1171" fmla="*/ 794655 w 1591877"/>
                <a:gd name="connsiteY1171" fmla="*/ 1797 h 755236"/>
                <a:gd name="connsiteX1172" fmla="*/ 794798 w 1591877"/>
                <a:gd name="connsiteY1172" fmla="*/ 1420 h 755236"/>
                <a:gd name="connsiteX1173" fmla="*/ 794941 w 1591877"/>
                <a:gd name="connsiteY1173" fmla="*/ 1087 h 755236"/>
                <a:gd name="connsiteX1174" fmla="*/ 795084 w 1591877"/>
                <a:gd name="connsiteY1174" fmla="*/ 799 h 755236"/>
                <a:gd name="connsiteX1175" fmla="*/ 795227 w 1591877"/>
                <a:gd name="connsiteY1175" fmla="*/ 555 h 755236"/>
                <a:gd name="connsiteX1176" fmla="*/ 795297 w 1591877"/>
                <a:gd name="connsiteY1176" fmla="*/ 450 h 755236"/>
                <a:gd name="connsiteX1177" fmla="*/ 795370 w 1591877"/>
                <a:gd name="connsiteY1177" fmla="*/ 355 h 755236"/>
                <a:gd name="connsiteX1178" fmla="*/ 795440 w 1591877"/>
                <a:gd name="connsiteY1178" fmla="*/ 272 h 755236"/>
                <a:gd name="connsiteX1179" fmla="*/ 795509 w 1591877"/>
                <a:gd name="connsiteY1179" fmla="*/ 200 h 755236"/>
                <a:gd name="connsiteX1180" fmla="*/ 795583 w 1591877"/>
                <a:gd name="connsiteY1180" fmla="*/ 139 h 755236"/>
                <a:gd name="connsiteX1181" fmla="*/ 795652 w 1591877"/>
                <a:gd name="connsiteY1181" fmla="*/ 89 h 755236"/>
                <a:gd name="connsiteX1182" fmla="*/ 795726 w 1591877"/>
                <a:gd name="connsiteY1182" fmla="*/ 50 h 755236"/>
                <a:gd name="connsiteX1183" fmla="*/ 795796 w 1591877"/>
                <a:gd name="connsiteY1183" fmla="*/ 22 h 755236"/>
                <a:gd name="connsiteX1184" fmla="*/ 795869 w 1591877"/>
                <a:gd name="connsiteY1184" fmla="*/ 6 h 755236"/>
                <a:gd name="connsiteX1185" fmla="*/ 795939 w 1591877"/>
                <a:gd name="connsiteY1185" fmla="*/ 0 h 755236"/>
                <a:gd name="connsiteX1186" fmla="*/ 796008 w 1591877"/>
                <a:gd name="connsiteY1186" fmla="*/ 6 h 755236"/>
                <a:gd name="connsiteX1187" fmla="*/ 796082 w 1591877"/>
                <a:gd name="connsiteY1187" fmla="*/ 22 h 755236"/>
                <a:gd name="connsiteX1188" fmla="*/ 796151 w 1591877"/>
                <a:gd name="connsiteY1188" fmla="*/ 49 h 755236"/>
                <a:gd name="connsiteX1189" fmla="*/ 796221 w 1591877"/>
                <a:gd name="connsiteY1189" fmla="*/ 87 h 755236"/>
                <a:gd name="connsiteX1190" fmla="*/ 796291 w 1591877"/>
                <a:gd name="connsiteY1190" fmla="*/ 136 h 755236"/>
                <a:gd name="connsiteX1191" fmla="*/ 796364 w 1591877"/>
                <a:gd name="connsiteY1191" fmla="*/ 196 h 755236"/>
                <a:gd name="connsiteX1192" fmla="*/ 796434 w 1591877"/>
                <a:gd name="connsiteY1192" fmla="*/ 267 h 755236"/>
                <a:gd name="connsiteX1193" fmla="*/ 796503 w 1591877"/>
                <a:gd name="connsiteY1193" fmla="*/ 349 h 755236"/>
                <a:gd name="connsiteX1194" fmla="*/ 796573 w 1591877"/>
                <a:gd name="connsiteY1194" fmla="*/ 442 h 755236"/>
                <a:gd name="connsiteX1195" fmla="*/ 796646 w 1591877"/>
                <a:gd name="connsiteY1195" fmla="*/ 545 h 755236"/>
                <a:gd name="connsiteX1196" fmla="*/ 796786 w 1591877"/>
                <a:gd name="connsiteY1196" fmla="*/ 785 h 755236"/>
                <a:gd name="connsiteX1197" fmla="*/ 796929 w 1591877"/>
                <a:gd name="connsiteY1197" fmla="*/ 1068 h 755236"/>
                <a:gd name="connsiteX1198" fmla="*/ 797068 w 1591877"/>
                <a:gd name="connsiteY1198" fmla="*/ 1395 h 755236"/>
                <a:gd name="connsiteX1199" fmla="*/ 797211 w 1591877"/>
                <a:gd name="connsiteY1199" fmla="*/ 1765 h 755236"/>
                <a:gd name="connsiteX1200" fmla="*/ 797351 w 1591877"/>
                <a:gd name="connsiteY1200" fmla="*/ 2179 h 755236"/>
                <a:gd name="connsiteX1201" fmla="*/ 797494 w 1591877"/>
                <a:gd name="connsiteY1201" fmla="*/ 2636 h 755236"/>
                <a:gd name="connsiteX1202" fmla="*/ 797633 w 1591877"/>
                <a:gd name="connsiteY1202" fmla="*/ 3137 h 755236"/>
                <a:gd name="connsiteX1203" fmla="*/ 797776 w 1591877"/>
                <a:gd name="connsiteY1203" fmla="*/ 3680 h 755236"/>
                <a:gd name="connsiteX1204" fmla="*/ 797919 w 1591877"/>
                <a:gd name="connsiteY1204" fmla="*/ 4267 h 755236"/>
                <a:gd name="connsiteX1205" fmla="*/ 798059 w 1591877"/>
                <a:gd name="connsiteY1205" fmla="*/ 4897 h 755236"/>
                <a:gd name="connsiteX1206" fmla="*/ 798202 w 1591877"/>
                <a:gd name="connsiteY1206" fmla="*/ 5570 h 755236"/>
                <a:gd name="connsiteX1207" fmla="*/ 798341 w 1591877"/>
                <a:gd name="connsiteY1207" fmla="*/ 6286 h 755236"/>
                <a:gd name="connsiteX1208" fmla="*/ 798484 w 1591877"/>
                <a:gd name="connsiteY1208" fmla="*/ 7045 h 755236"/>
                <a:gd name="connsiteX1209" fmla="*/ 798623 w 1591877"/>
                <a:gd name="connsiteY1209" fmla="*/ 7847 h 755236"/>
                <a:gd name="connsiteX1210" fmla="*/ 798767 w 1591877"/>
                <a:gd name="connsiteY1210" fmla="*/ 8691 h 755236"/>
                <a:gd name="connsiteX1211" fmla="*/ 798906 w 1591877"/>
                <a:gd name="connsiteY1211" fmla="*/ 9578 h 755236"/>
                <a:gd name="connsiteX1212" fmla="*/ 799049 w 1591877"/>
                <a:gd name="connsiteY1212" fmla="*/ 10507 h 755236"/>
                <a:gd name="connsiteX1213" fmla="*/ 799331 w 1591877"/>
                <a:gd name="connsiteY1213" fmla="*/ 12494 h 755236"/>
                <a:gd name="connsiteX1214" fmla="*/ 799614 w 1591877"/>
                <a:gd name="connsiteY1214" fmla="*/ 14649 h 755236"/>
                <a:gd name="connsiteX1215" fmla="*/ 799896 w 1591877"/>
                <a:gd name="connsiteY1215" fmla="*/ 16971 h 755236"/>
                <a:gd name="connsiteX1216" fmla="*/ 800179 w 1591877"/>
                <a:gd name="connsiteY1216" fmla="*/ 19460 h 755236"/>
                <a:gd name="connsiteX1217" fmla="*/ 800461 w 1591877"/>
                <a:gd name="connsiteY1217" fmla="*/ 22114 h 755236"/>
                <a:gd name="connsiteX1218" fmla="*/ 800744 w 1591877"/>
                <a:gd name="connsiteY1218" fmla="*/ 24933 h 755236"/>
                <a:gd name="connsiteX1219" fmla="*/ 801030 w 1591877"/>
                <a:gd name="connsiteY1219" fmla="*/ 27915 h 755236"/>
                <a:gd name="connsiteX1220" fmla="*/ 801312 w 1591877"/>
                <a:gd name="connsiteY1220" fmla="*/ 31058 h 755236"/>
                <a:gd name="connsiteX1221" fmla="*/ 801594 w 1591877"/>
                <a:gd name="connsiteY1221" fmla="*/ 34361 h 755236"/>
                <a:gd name="connsiteX1222" fmla="*/ 801877 w 1591877"/>
                <a:gd name="connsiteY1222" fmla="*/ 37822 h 755236"/>
                <a:gd name="connsiteX1223" fmla="*/ 802159 w 1591877"/>
                <a:gd name="connsiteY1223" fmla="*/ 41441 h 755236"/>
                <a:gd name="connsiteX1224" fmla="*/ 802442 w 1591877"/>
                <a:gd name="connsiteY1224" fmla="*/ 45215 h 755236"/>
                <a:gd name="connsiteX1225" fmla="*/ 802724 w 1591877"/>
                <a:gd name="connsiteY1225" fmla="*/ 49142 h 755236"/>
                <a:gd name="connsiteX1226" fmla="*/ 803007 w 1591877"/>
                <a:gd name="connsiteY1226" fmla="*/ 53220 h 755236"/>
                <a:gd name="connsiteX1227" fmla="*/ 803289 w 1591877"/>
                <a:gd name="connsiteY1227" fmla="*/ 57449 h 755236"/>
                <a:gd name="connsiteX1228" fmla="*/ 803572 w 1591877"/>
                <a:gd name="connsiteY1228" fmla="*/ 61825 h 755236"/>
                <a:gd name="connsiteX1229" fmla="*/ 803854 w 1591877"/>
                <a:gd name="connsiteY1229" fmla="*/ 66347 h 755236"/>
                <a:gd name="connsiteX1230" fmla="*/ 804136 w 1591877"/>
                <a:gd name="connsiteY1230" fmla="*/ 71013 h 755236"/>
                <a:gd name="connsiteX1231" fmla="*/ 804419 w 1591877"/>
                <a:gd name="connsiteY1231" fmla="*/ 75820 h 755236"/>
                <a:gd name="connsiteX1232" fmla="*/ 804701 w 1591877"/>
                <a:gd name="connsiteY1232" fmla="*/ 80766 h 755236"/>
                <a:gd name="connsiteX1233" fmla="*/ 804987 w 1591877"/>
                <a:gd name="connsiteY1233" fmla="*/ 85849 h 755236"/>
                <a:gd name="connsiteX1234" fmla="*/ 805270 w 1591877"/>
                <a:gd name="connsiteY1234" fmla="*/ 91067 h 755236"/>
                <a:gd name="connsiteX1235" fmla="*/ 805552 w 1591877"/>
                <a:gd name="connsiteY1235" fmla="*/ 96417 h 755236"/>
                <a:gd name="connsiteX1236" fmla="*/ 805835 w 1591877"/>
                <a:gd name="connsiteY1236" fmla="*/ 101896 h 755236"/>
                <a:gd name="connsiteX1237" fmla="*/ 806117 w 1591877"/>
                <a:gd name="connsiteY1237" fmla="*/ 107503 h 755236"/>
                <a:gd name="connsiteX1238" fmla="*/ 806399 w 1591877"/>
                <a:gd name="connsiteY1238" fmla="*/ 113234 h 755236"/>
                <a:gd name="connsiteX1239" fmla="*/ 806682 w 1591877"/>
                <a:gd name="connsiteY1239" fmla="*/ 119087 h 755236"/>
                <a:gd name="connsiteX1240" fmla="*/ 806964 w 1591877"/>
                <a:gd name="connsiteY1240" fmla="*/ 125059 h 755236"/>
                <a:gd name="connsiteX1241" fmla="*/ 807247 w 1591877"/>
                <a:gd name="connsiteY1241" fmla="*/ 131147 h 755236"/>
                <a:gd name="connsiteX1242" fmla="*/ 807529 w 1591877"/>
                <a:gd name="connsiteY1242" fmla="*/ 137349 h 755236"/>
                <a:gd name="connsiteX1243" fmla="*/ 807812 w 1591877"/>
                <a:gd name="connsiteY1243" fmla="*/ 143661 h 755236"/>
                <a:gd name="connsiteX1244" fmla="*/ 808094 w 1591877"/>
                <a:gd name="connsiteY1244" fmla="*/ 150082 h 755236"/>
                <a:gd name="connsiteX1245" fmla="*/ 808380 w 1591877"/>
                <a:gd name="connsiteY1245" fmla="*/ 156607 h 755236"/>
                <a:gd name="connsiteX1246" fmla="*/ 808663 w 1591877"/>
                <a:gd name="connsiteY1246" fmla="*/ 163232 h 755236"/>
                <a:gd name="connsiteX1247" fmla="*/ 808945 w 1591877"/>
                <a:gd name="connsiteY1247" fmla="*/ 169959 h 755236"/>
                <a:gd name="connsiteX1248" fmla="*/ 809227 w 1591877"/>
                <a:gd name="connsiteY1248" fmla="*/ 176778 h 755236"/>
                <a:gd name="connsiteX1249" fmla="*/ 809510 w 1591877"/>
                <a:gd name="connsiteY1249" fmla="*/ 183692 h 755236"/>
                <a:gd name="connsiteX1250" fmla="*/ 809792 w 1591877"/>
                <a:gd name="connsiteY1250" fmla="*/ 190694 h 755236"/>
                <a:gd name="connsiteX1251" fmla="*/ 810075 w 1591877"/>
                <a:gd name="connsiteY1251" fmla="*/ 197782 h 755236"/>
                <a:gd name="connsiteX1252" fmla="*/ 810640 w 1591877"/>
                <a:gd name="connsiteY1252" fmla="*/ 212202 h 755236"/>
                <a:gd name="connsiteX1253" fmla="*/ 811204 w 1591877"/>
                <a:gd name="connsiteY1253" fmla="*/ 226925 h 755236"/>
                <a:gd name="connsiteX1254" fmla="*/ 811769 w 1591877"/>
                <a:gd name="connsiteY1254" fmla="*/ 241927 h 755236"/>
                <a:gd name="connsiteX1255" fmla="*/ 812338 w 1591877"/>
                <a:gd name="connsiteY1255" fmla="*/ 257177 h 755236"/>
                <a:gd name="connsiteX1256" fmla="*/ 812903 w 1591877"/>
                <a:gd name="connsiteY1256" fmla="*/ 272645 h 755236"/>
                <a:gd name="connsiteX1257" fmla="*/ 813468 w 1591877"/>
                <a:gd name="connsiteY1257" fmla="*/ 288306 h 755236"/>
                <a:gd name="connsiteX1258" fmla="*/ 814032 w 1591877"/>
                <a:gd name="connsiteY1258" fmla="*/ 304129 h 755236"/>
                <a:gd name="connsiteX1259" fmla="*/ 815162 w 1591877"/>
                <a:gd name="connsiteY1259" fmla="*/ 336146 h 755236"/>
                <a:gd name="connsiteX1260" fmla="*/ 816296 w 1591877"/>
                <a:gd name="connsiteY1260" fmla="*/ 368461 h 755236"/>
                <a:gd name="connsiteX1261" fmla="*/ 817425 w 1591877"/>
                <a:gd name="connsiteY1261" fmla="*/ 400834 h 755236"/>
                <a:gd name="connsiteX1262" fmla="*/ 818555 w 1591877"/>
                <a:gd name="connsiteY1262" fmla="*/ 433026 h 755236"/>
                <a:gd name="connsiteX1263" fmla="*/ 819688 w 1591877"/>
                <a:gd name="connsiteY1263" fmla="*/ 464803 h 755236"/>
                <a:gd name="connsiteX1264" fmla="*/ 820253 w 1591877"/>
                <a:gd name="connsiteY1264" fmla="*/ 480460 h 755236"/>
                <a:gd name="connsiteX1265" fmla="*/ 820818 w 1591877"/>
                <a:gd name="connsiteY1265" fmla="*/ 495926 h 755236"/>
                <a:gd name="connsiteX1266" fmla="*/ 821383 w 1591877"/>
                <a:gd name="connsiteY1266" fmla="*/ 511174 h 755236"/>
                <a:gd name="connsiteX1267" fmla="*/ 821948 w 1591877"/>
                <a:gd name="connsiteY1267" fmla="*/ 526173 h 755236"/>
                <a:gd name="connsiteX1268" fmla="*/ 822516 w 1591877"/>
                <a:gd name="connsiteY1268" fmla="*/ 540897 h 755236"/>
                <a:gd name="connsiteX1269" fmla="*/ 823081 w 1591877"/>
                <a:gd name="connsiteY1269" fmla="*/ 555319 h 755236"/>
                <a:gd name="connsiteX1270" fmla="*/ 823364 w 1591877"/>
                <a:gd name="connsiteY1270" fmla="*/ 562407 h 755236"/>
                <a:gd name="connsiteX1271" fmla="*/ 823646 w 1591877"/>
                <a:gd name="connsiteY1271" fmla="*/ 569411 h 755236"/>
                <a:gd name="connsiteX1272" fmla="*/ 823929 w 1591877"/>
                <a:gd name="connsiteY1272" fmla="*/ 576327 h 755236"/>
                <a:gd name="connsiteX1273" fmla="*/ 824211 w 1591877"/>
                <a:gd name="connsiteY1273" fmla="*/ 583150 h 755236"/>
                <a:gd name="connsiteX1274" fmla="*/ 824493 w 1591877"/>
                <a:gd name="connsiteY1274" fmla="*/ 589879 h 755236"/>
                <a:gd name="connsiteX1275" fmla="*/ 824776 w 1591877"/>
                <a:gd name="connsiteY1275" fmla="*/ 596511 h 755236"/>
                <a:gd name="connsiteX1276" fmla="*/ 825058 w 1591877"/>
                <a:gd name="connsiteY1276" fmla="*/ 603042 h 755236"/>
                <a:gd name="connsiteX1277" fmla="*/ 825341 w 1591877"/>
                <a:gd name="connsiteY1277" fmla="*/ 609467 h 755236"/>
                <a:gd name="connsiteX1278" fmla="*/ 825623 w 1591877"/>
                <a:gd name="connsiteY1278" fmla="*/ 615788 h 755236"/>
                <a:gd name="connsiteX1279" fmla="*/ 825909 w 1591877"/>
                <a:gd name="connsiteY1279" fmla="*/ 621998 h 755236"/>
                <a:gd name="connsiteX1280" fmla="*/ 826192 w 1591877"/>
                <a:gd name="connsiteY1280" fmla="*/ 628094 h 755236"/>
                <a:gd name="connsiteX1281" fmla="*/ 826474 w 1591877"/>
                <a:gd name="connsiteY1281" fmla="*/ 634077 h 755236"/>
                <a:gd name="connsiteX1282" fmla="*/ 826756 w 1591877"/>
                <a:gd name="connsiteY1282" fmla="*/ 639943 h 755236"/>
                <a:gd name="connsiteX1283" fmla="*/ 827039 w 1591877"/>
                <a:gd name="connsiteY1283" fmla="*/ 645687 h 755236"/>
                <a:gd name="connsiteX1284" fmla="*/ 827321 w 1591877"/>
                <a:gd name="connsiteY1284" fmla="*/ 651306 h 755236"/>
                <a:gd name="connsiteX1285" fmla="*/ 827604 w 1591877"/>
                <a:gd name="connsiteY1285" fmla="*/ 656802 h 755236"/>
                <a:gd name="connsiteX1286" fmla="*/ 827886 w 1591877"/>
                <a:gd name="connsiteY1286" fmla="*/ 662170 h 755236"/>
                <a:gd name="connsiteX1287" fmla="*/ 828169 w 1591877"/>
                <a:gd name="connsiteY1287" fmla="*/ 667406 h 755236"/>
                <a:gd name="connsiteX1288" fmla="*/ 828451 w 1591877"/>
                <a:gd name="connsiteY1288" fmla="*/ 672510 h 755236"/>
                <a:gd name="connsiteX1289" fmla="*/ 828733 w 1591877"/>
                <a:gd name="connsiteY1289" fmla="*/ 677480 h 755236"/>
                <a:gd name="connsiteX1290" fmla="*/ 829016 w 1591877"/>
                <a:gd name="connsiteY1290" fmla="*/ 682311 h 755236"/>
                <a:gd name="connsiteX1291" fmla="*/ 829298 w 1591877"/>
                <a:gd name="connsiteY1291" fmla="*/ 687003 h 755236"/>
                <a:gd name="connsiteX1292" fmla="*/ 829581 w 1591877"/>
                <a:gd name="connsiteY1292" fmla="*/ 691554 h 755236"/>
                <a:gd name="connsiteX1293" fmla="*/ 829867 w 1591877"/>
                <a:gd name="connsiteY1293" fmla="*/ 695960 h 755236"/>
                <a:gd name="connsiteX1294" fmla="*/ 830149 w 1591877"/>
                <a:gd name="connsiteY1294" fmla="*/ 700221 h 755236"/>
                <a:gd name="connsiteX1295" fmla="*/ 830432 w 1591877"/>
                <a:gd name="connsiteY1295" fmla="*/ 704334 h 755236"/>
                <a:gd name="connsiteX1296" fmla="*/ 830714 w 1591877"/>
                <a:gd name="connsiteY1296" fmla="*/ 708299 h 755236"/>
                <a:gd name="connsiteX1297" fmla="*/ 830997 w 1591877"/>
                <a:gd name="connsiteY1297" fmla="*/ 712113 h 755236"/>
                <a:gd name="connsiteX1298" fmla="*/ 831279 w 1591877"/>
                <a:gd name="connsiteY1298" fmla="*/ 715772 h 755236"/>
                <a:gd name="connsiteX1299" fmla="*/ 831561 w 1591877"/>
                <a:gd name="connsiteY1299" fmla="*/ 719280 h 755236"/>
                <a:gd name="connsiteX1300" fmla="*/ 831844 w 1591877"/>
                <a:gd name="connsiteY1300" fmla="*/ 722629 h 755236"/>
                <a:gd name="connsiteX1301" fmla="*/ 832126 w 1591877"/>
                <a:gd name="connsiteY1301" fmla="*/ 725824 h 755236"/>
                <a:gd name="connsiteX1302" fmla="*/ 832409 w 1591877"/>
                <a:gd name="connsiteY1302" fmla="*/ 728856 h 755236"/>
                <a:gd name="connsiteX1303" fmla="*/ 832691 w 1591877"/>
                <a:gd name="connsiteY1303" fmla="*/ 731729 h 755236"/>
                <a:gd name="connsiteX1304" fmla="*/ 832974 w 1591877"/>
                <a:gd name="connsiteY1304" fmla="*/ 734442 h 755236"/>
                <a:gd name="connsiteX1305" fmla="*/ 833256 w 1591877"/>
                <a:gd name="connsiteY1305" fmla="*/ 736992 h 755236"/>
                <a:gd name="connsiteX1306" fmla="*/ 833538 w 1591877"/>
                <a:gd name="connsiteY1306" fmla="*/ 739378 h 755236"/>
                <a:gd name="connsiteX1307" fmla="*/ 833821 w 1591877"/>
                <a:gd name="connsiteY1307" fmla="*/ 741600 h 755236"/>
                <a:gd name="connsiteX1308" fmla="*/ 834103 w 1591877"/>
                <a:gd name="connsiteY1308" fmla="*/ 743657 h 755236"/>
                <a:gd name="connsiteX1309" fmla="*/ 834389 w 1591877"/>
                <a:gd name="connsiteY1309" fmla="*/ 745548 h 755236"/>
                <a:gd name="connsiteX1310" fmla="*/ 834672 w 1591877"/>
                <a:gd name="connsiteY1310" fmla="*/ 747272 h 755236"/>
                <a:gd name="connsiteX1311" fmla="*/ 834954 w 1591877"/>
                <a:gd name="connsiteY1311" fmla="*/ 748829 h 755236"/>
                <a:gd name="connsiteX1312" fmla="*/ 835237 w 1591877"/>
                <a:gd name="connsiteY1312" fmla="*/ 750218 h 755236"/>
                <a:gd name="connsiteX1313" fmla="*/ 835519 w 1591877"/>
                <a:gd name="connsiteY1313" fmla="*/ 751438 h 755236"/>
                <a:gd name="connsiteX1314" fmla="*/ 835802 w 1591877"/>
                <a:gd name="connsiteY1314" fmla="*/ 752488 h 755236"/>
                <a:gd name="connsiteX1315" fmla="*/ 835941 w 1591877"/>
                <a:gd name="connsiteY1315" fmla="*/ 752951 h 755236"/>
                <a:gd name="connsiteX1316" fmla="*/ 836084 w 1591877"/>
                <a:gd name="connsiteY1316" fmla="*/ 753371 h 755236"/>
                <a:gd name="connsiteX1317" fmla="*/ 836223 w 1591877"/>
                <a:gd name="connsiteY1317" fmla="*/ 753748 h 755236"/>
                <a:gd name="connsiteX1318" fmla="*/ 836366 w 1591877"/>
                <a:gd name="connsiteY1318" fmla="*/ 754082 h 755236"/>
                <a:gd name="connsiteX1319" fmla="*/ 836506 w 1591877"/>
                <a:gd name="connsiteY1319" fmla="*/ 754375 h 755236"/>
                <a:gd name="connsiteX1320" fmla="*/ 836649 w 1591877"/>
                <a:gd name="connsiteY1320" fmla="*/ 754624 h 755236"/>
                <a:gd name="connsiteX1321" fmla="*/ 836788 w 1591877"/>
                <a:gd name="connsiteY1321" fmla="*/ 754831 h 755236"/>
                <a:gd name="connsiteX1322" fmla="*/ 836862 w 1591877"/>
                <a:gd name="connsiteY1322" fmla="*/ 754919 h 755236"/>
                <a:gd name="connsiteX1323" fmla="*/ 836931 w 1591877"/>
                <a:gd name="connsiteY1323" fmla="*/ 754996 h 755236"/>
                <a:gd name="connsiteX1324" fmla="*/ 837001 w 1591877"/>
                <a:gd name="connsiteY1324" fmla="*/ 755062 h 755236"/>
                <a:gd name="connsiteX1325" fmla="*/ 837071 w 1591877"/>
                <a:gd name="connsiteY1325" fmla="*/ 755117 h 755236"/>
                <a:gd name="connsiteX1326" fmla="*/ 837144 w 1591877"/>
                <a:gd name="connsiteY1326" fmla="*/ 755161 h 755236"/>
                <a:gd name="connsiteX1327" fmla="*/ 837214 w 1591877"/>
                <a:gd name="connsiteY1327" fmla="*/ 755197 h 755236"/>
                <a:gd name="connsiteX1328" fmla="*/ 837283 w 1591877"/>
                <a:gd name="connsiteY1328" fmla="*/ 755221 h 755236"/>
                <a:gd name="connsiteX1329" fmla="*/ 837353 w 1591877"/>
                <a:gd name="connsiteY1329" fmla="*/ 755234 h 755236"/>
                <a:gd name="connsiteX1330" fmla="*/ 837426 w 1591877"/>
                <a:gd name="connsiteY1330" fmla="*/ 755236 h 755236"/>
                <a:gd name="connsiteX1331" fmla="*/ 837496 w 1591877"/>
                <a:gd name="connsiteY1331" fmla="*/ 755227 h 755236"/>
                <a:gd name="connsiteX1332" fmla="*/ 837566 w 1591877"/>
                <a:gd name="connsiteY1332" fmla="*/ 755210 h 755236"/>
                <a:gd name="connsiteX1333" fmla="*/ 837636 w 1591877"/>
                <a:gd name="connsiteY1333" fmla="*/ 755179 h 755236"/>
                <a:gd name="connsiteX1334" fmla="*/ 837709 w 1591877"/>
                <a:gd name="connsiteY1334" fmla="*/ 755139 h 755236"/>
                <a:gd name="connsiteX1335" fmla="*/ 837779 w 1591877"/>
                <a:gd name="connsiteY1335" fmla="*/ 755089 h 755236"/>
                <a:gd name="connsiteX1336" fmla="*/ 837848 w 1591877"/>
                <a:gd name="connsiteY1336" fmla="*/ 755027 h 755236"/>
                <a:gd name="connsiteX1337" fmla="*/ 837918 w 1591877"/>
                <a:gd name="connsiteY1337" fmla="*/ 754957 h 755236"/>
                <a:gd name="connsiteX1338" fmla="*/ 837991 w 1591877"/>
                <a:gd name="connsiteY1338" fmla="*/ 754873 h 755236"/>
                <a:gd name="connsiteX1339" fmla="*/ 838061 w 1591877"/>
                <a:gd name="connsiteY1339" fmla="*/ 754780 h 755236"/>
                <a:gd name="connsiteX1340" fmla="*/ 838204 w 1591877"/>
                <a:gd name="connsiteY1340" fmla="*/ 754562 h 755236"/>
                <a:gd name="connsiteX1341" fmla="*/ 838343 w 1591877"/>
                <a:gd name="connsiteY1341" fmla="*/ 754303 h 755236"/>
                <a:gd name="connsiteX1342" fmla="*/ 838626 w 1591877"/>
                <a:gd name="connsiteY1342" fmla="*/ 753653 h 755236"/>
                <a:gd name="connsiteX1343" fmla="*/ 838908 w 1591877"/>
                <a:gd name="connsiteY1343" fmla="*/ 752838 h 755236"/>
                <a:gd name="connsiteX1344" fmla="*/ 839191 w 1591877"/>
                <a:gd name="connsiteY1344" fmla="*/ 751852 h 755236"/>
                <a:gd name="connsiteX1345" fmla="*/ 839473 w 1591877"/>
                <a:gd name="connsiteY1345" fmla="*/ 750700 h 755236"/>
                <a:gd name="connsiteX1346" fmla="*/ 839756 w 1591877"/>
                <a:gd name="connsiteY1346" fmla="*/ 749379 h 755236"/>
                <a:gd name="connsiteX1347" fmla="*/ 840038 w 1591877"/>
                <a:gd name="connsiteY1347" fmla="*/ 747893 h 755236"/>
                <a:gd name="connsiteX1348" fmla="*/ 840320 w 1591877"/>
                <a:gd name="connsiteY1348" fmla="*/ 746239 h 755236"/>
                <a:gd name="connsiteX1349" fmla="*/ 840603 w 1591877"/>
                <a:gd name="connsiteY1349" fmla="*/ 744423 h 755236"/>
                <a:gd name="connsiteX1350" fmla="*/ 840885 w 1591877"/>
                <a:gd name="connsiteY1350" fmla="*/ 742443 h 755236"/>
                <a:gd name="connsiteX1351" fmla="*/ 841171 w 1591877"/>
                <a:gd name="connsiteY1351" fmla="*/ 740299 h 755236"/>
                <a:gd name="connsiteX1352" fmla="*/ 841454 w 1591877"/>
                <a:gd name="connsiteY1352" fmla="*/ 737994 h 755236"/>
                <a:gd name="connsiteX1353" fmla="*/ 841736 w 1591877"/>
                <a:gd name="connsiteY1353" fmla="*/ 735527 h 755236"/>
                <a:gd name="connsiteX1354" fmla="*/ 842019 w 1591877"/>
                <a:gd name="connsiteY1354" fmla="*/ 732903 h 755236"/>
                <a:gd name="connsiteX1355" fmla="*/ 842301 w 1591877"/>
                <a:gd name="connsiteY1355" fmla="*/ 730120 h 755236"/>
                <a:gd name="connsiteX1356" fmla="*/ 842584 w 1591877"/>
                <a:gd name="connsiteY1356" fmla="*/ 727180 h 755236"/>
                <a:gd name="connsiteX1357" fmla="*/ 842866 w 1591877"/>
                <a:gd name="connsiteY1357" fmla="*/ 724087 h 755236"/>
                <a:gd name="connsiteX1358" fmla="*/ 843148 w 1591877"/>
                <a:gd name="connsiteY1358" fmla="*/ 720837 h 755236"/>
                <a:gd name="connsiteX1359" fmla="*/ 843431 w 1591877"/>
                <a:gd name="connsiteY1359" fmla="*/ 717437 h 755236"/>
                <a:gd name="connsiteX1360" fmla="*/ 843713 w 1591877"/>
                <a:gd name="connsiteY1360" fmla="*/ 713888 h 755236"/>
                <a:gd name="connsiteX1361" fmla="*/ 843996 w 1591877"/>
                <a:gd name="connsiteY1361" fmla="*/ 710188 h 755236"/>
                <a:gd name="connsiteX1362" fmla="*/ 844278 w 1591877"/>
                <a:gd name="connsiteY1362" fmla="*/ 706342 h 755236"/>
                <a:gd name="connsiteX1363" fmla="*/ 844561 w 1591877"/>
                <a:gd name="connsiteY1363" fmla="*/ 702352 h 755236"/>
                <a:gd name="connsiteX1364" fmla="*/ 844843 w 1591877"/>
                <a:gd name="connsiteY1364" fmla="*/ 698219 h 755236"/>
                <a:gd name="connsiteX1365" fmla="*/ 845125 w 1591877"/>
                <a:gd name="connsiteY1365" fmla="*/ 693945 h 755236"/>
                <a:gd name="connsiteX1366" fmla="*/ 845408 w 1591877"/>
                <a:gd name="connsiteY1366" fmla="*/ 689533 h 755236"/>
                <a:gd name="connsiteX1367" fmla="*/ 845690 w 1591877"/>
                <a:gd name="connsiteY1367" fmla="*/ 684984 h 755236"/>
                <a:gd name="connsiteX1368" fmla="*/ 845973 w 1591877"/>
                <a:gd name="connsiteY1368" fmla="*/ 680298 h 755236"/>
                <a:gd name="connsiteX1369" fmla="*/ 846255 w 1591877"/>
                <a:gd name="connsiteY1369" fmla="*/ 675483 h 755236"/>
                <a:gd name="connsiteX1370" fmla="*/ 846538 w 1591877"/>
                <a:gd name="connsiteY1370" fmla="*/ 670537 h 755236"/>
                <a:gd name="connsiteX1371" fmla="*/ 846820 w 1591877"/>
                <a:gd name="connsiteY1371" fmla="*/ 665464 h 755236"/>
                <a:gd name="connsiteX1372" fmla="*/ 847102 w 1591877"/>
                <a:gd name="connsiteY1372" fmla="*/ 660266 h 755236"/>
                <a:gd name="connsiteX1373" fmla="*/ 847385 w 1591877"/>
                <a:gd name="connsiteY1373" fmla="*/ 654946 h 755236"/>
                <a:gd name="connsiteX1374" fmla="*/ 847667 w 1591877"/>
                <a:gd name="connsiteY1374" fmla="*/ 649505 h 755236"/>
                <a:gd name="connsiteX1375" fmla="*/ 847950 w 1591877"/>
                <a:gd name="connsiteY1375" fmla="*/ 643948 h 755236"/>
                <a:gd name="connsiteX1376" fmla="*/ 848236 w 1591877"/>
                <a:gd name="connsiteY1376" fmla="*/ 638274 h 755236"/>
                <a:gd name="connsiteX1377" fmla="*/ 848518 w 1591877"/>
                <a:gd name="connsiteY1377" fmla="*/ 632489 h 755236"/>
                <a:gd name="connsiteX1378" fmla="*/ 848801 w 1591877"/>
                <a:gd name="connsiteY1378" fmla="*/ 626597 h 755236"/>
                <a:gd name="connsiteX1379" fmla="*/ 849083 w 1591877"/>
                <a:gd name="connsiteY1379" fmla="*/ 620595 h 755236"/>
                <a:gd name="connsiteX1380" fmla="*/ 849366 w 1591877"/>
                <a:gd name="connsiteY1380" fmla="*/ 614491 h 755236"/>
                <a:gd name="connsiteX1381" fmla="*/ 849648 w 1591877"/>
                <a:gd name="connsiteY1381" fmla="*/ 608289 h 755236"/>
                <a:gd name="connsiteX1382" fmla="*/ 849930 w 1591877"/>
                <a:gd name="connsiteY1382" fmla="*/ 601985 h 755236"/>
                <a:gd name="connsiteX1383" fmla="*/ 850213 w 1591877"/>
                <a:gd name="connsiteY1383" fmla="*/ 595589 h 755236"/>
                <a:gd name="connsiteX1384" fmla="*/ 850495 w 1591877"/>
                <a:gd name="connsiteY1384" fmla="*/ 589100 h 755236"/>
                <a:gd name="connsiteX1385" fmla="*/ 850778 w 1591877"/>
                <a:gd name="connsiteY1385" fmla="*/ 582523 h 755236"/>
                <a:gd name="connsiteX1386" fmla="*/ 851060 w 1591877"/>
                <a:gd name="connsiteY1386" fmla="*/ 575860 h 755236"/>
                <a:gd name="connsiteX1387" fmla="*/ 851343 w 1591877"/>
                <a:gd name="connsiteY1387" fmla="*/ 569116 h 755236"/>
                <a:gd name="connsiteX1388" fmla="*/ 851907 w 1591877"/>
                <a:gd name="connsiteY1388" fmla="*/ 555389 h 755236"/>
                <a:gd name="connsiteX1389" fmla="*/ 852472 w 1591877"/>
                <a:gd name="connsiteY1389" fmla="*/ 541374 h 755236"/>
                <a:gd name="connsiteX1390" fmla="*/ 853037 w 1591877"/>
                <a:gd name="connsiteY1390" fmla="*/ 527093 h 755236"/>
                <a:gd name="connsiteX1391" fmla="*/ 853602 w 1591877"/>
                <a:gd name="connsiteY1391" fmla="*/ 512576 h 755236"/>
                <a:gd name="connsiteX1392" fmla="*/ 854167 w 1591877"/>
                <a:gd name="connsiteY1392" fmla="*/ 497846 h 755236"/>
                <a:gd name="connsiteX1393" fmla="*/ 854732 w 1591877"/>
                <a:gd name="connsiteY1393" fmla="*/ 482935 h 755236"/>
                <a:gd name="connsiteX1394" fmla="*/ 855861 w 1591877"/>
                <a:gd name="connsiteY1394" fmla="*/ 452673 h 755236"/>
                <a:gd name="connsiteX1395" fmla="*/ 856995 w 1591877"/>
                <a:gd name="connsiteY1395" fmla="*/ 422014 h 755236"/>
                <a:gd name="connsiteX1396" fmla="*/ 859254 w 1591877"/>
                <a:gd name="connsiteY1396" fmla="*/ 360415 h 755236"/>
                <a:gd name="connsiteX1397" fmla="*/ 860384 w 1591877"/>
                <a:gd name="connsiteY1397" fmla="*/ 329928 h 755236"/>
                <a:gd name="connsiteX1398" fmla="*/ 860949 w 1591877"/>
                <a:gd name="connsiteY1398" fmla="*/ 314861 h 755236"/>
                <a:gd name="connsiteX1399" fmla="*/ 861514 w 1591877"/>
                <a:gd name="connsiteY1399" fmla="*/ 299948 h 755236"/>
                <a:gd name="connsiteX1400" fmla="*/ 862079 w 1591877"/>
                <a:gd name="connsiteY1400" fmla="*/ 285217 h 755236"/>
                <a:gd name="connsiteX1401" fmla="*/ 862643 w 1591877"/>
                <a:gd name="connsiteY1401" fmla="*/ 270694 h 755236"/>
                <a:gd name="connsiteX1402" fmla="*/ 863212 w 1591877"/>
                <a:gd name="connsiteY1402" fmla="*/ 256406 h 755236"/>
                <a:gd name="connsiteX1403" fmla="*/ 863777 w 1591877"/>
                <a:gd name="connsiteY1403" fmla="*/ 242376 h 755236"/>
                <a:gd name="connsiteX1404" fmla="*/ 864342 w 1591877"/>
                <a:gd name="connsiteY1404" fmla="*/ 228634 h 755236"/>
                <a:gd name="connsiteX1405" fmla="*/ 864907 w 1591877"/>
                <a:gd name="connsiteY1405" fmla="*/ 215200 h 755236"/>
                <a:gd name="connsiteX1406" fmla="*/ 865189 w 1591877"/>
                <a:gd name="connsiteY1406" fmla="*/ 208608 h 755236"/>
                <a:gd name="connsiteX1407" fmla="*/ 865471 w 1591877"/>
                <a:gd name="connsiteY1407" fmla="*/ 202102 h 755236"/>
                <a:gd name="connsiteX1408" fmla="*/ 865754 w 1591877"/>
                <a:gd name="connsiteY1408" fmla="*/ 195685 h 755236"/>
                <a:gd name="connsiteX1409" fmla="*/ 866036 w 1591877"/>
                <a:gd name="connsiteY1409" fmla="*/ 189362 h 755236"/>
                <a:gd name="connsiteX1410" fmla="*/ 866319 w 1591877"/>
                <a:gd name="connsiteY1410" fmla="*/ 183133 h 755236"/>
                <a:gd name="connsiteX1411" fmla="*/ 866601 w 1591877"/>
                <a:gd name="connsiteY1411" fmla="*/ 177001 h 755236"/>
                <a:gd name="connsiteX1412" fmla="*/ 866884 w 1591877"/>
                <a:gd name="connsiteY1412" fmla="*/ 170970 h 755236"/>
                <a:gd name="connsiteX1413" fmla="*/ 867166 w 1591877"/>
                <a:gd name="connsiteY1413" fmla="*/ 165042 h 755236"/>
                <a:gd name="connsiteX1414" fmla="*/ 867448 w 1591877"/>
                <a:gd name="connsiteY1414" fmla="*/ 159221 h 755236"/>
                <a:gd name="connsiteX1415" fmla="*/ 867731 w 1591877"/>
                <a:gd name="connsiteY1415" fmla="*/ 153507 h 755236"/>
                <a:gd name="connsiteX1416" fmla="*/ 868013 w 1591877"/>
                <a:gd name="connsiteY1416" fmla="*/ 147905 h 755236"/>
                <a:gd name="connsiteX1417" fmla="*/ 868296 w 1591877"/>
                <a:gd name="connsiteY1417" fmla="*/ 142416 h 755236"/>
                <a:gd name="connsiteX1418" fmla="*/ 868589 w 1591877"/>
                <a:gd name="connsiteY1418" fmla="*/ 136830 h 755236"/>
                <a:gd name="connsiteX1419" fmla="*/ 868886 w 1591877"/>
                <a:gd name="connsiteY1419" fmla="*/ 131372 h 755236"/>
                <a:gd name="connsiteX1420" fmla="*/ 869180 w 1591877"/>
                <a:gd name="connsiteY1420" fmla="*/ 126044 h 755236"/>
                <a:gd name="connsiteX1421" fmla="*/ 869473 w 1591877"/>
                <a:gd name="connsiteY1421" fmla="*/ 120849 h 755236"/>
                <a:gd name="connsiteX1422" fmla="*/ 869766 w 1591877"/>
                <a:gd name="connsiteY1422" fmla="*/ 115790 h 755236"/>
                <a:gd name="connsiteX1423" fmla="*/ 870060 w 1591877"/>
                <a:gd name="connsiteY1423" fmla="*/ 110868 h 755236"/>
                <a:gd name="connsiteX1424" fmla="*/ 870353 w 1591877"/>
                <a:gd name="connsiteY1424" fmla="*/ 106086 h 755236"/>
                <a:gd name="connsiteX1425" fmla="*/ 870647 w 1591877"/>
                <a:gd name="connsiteY1425" fmla="*/ 101446 h 755236"/>
                <a:gd name="connsiteX1426" fmla="*/ 870940 w 1591877"/>
                <a:gd name="connsiteY1426" fmla="*/ 96951 h 755236"/>
                <a:gd name="connsiteX1427" fmla="*/ 871237 w 1591877"/>
                <a:gd name="connsiteY1427" fmla="*/ 92602 h 755236"/>
                <a:gd name="connsiteX1428" fmla="*/ 871531 w 1591877"/>
                <a:gd name="connsiteY1428" fmla="*/ 88402 h 755236"/>
                <a:gd name="connsiteX1429" fmla="*/ 871824 w 1591877"/>
                <a:gd name="connsiteY1429" fmla="*/ 84351 h 755236"/>
                <a:gd name="connsiteX1430" fmla="*/ 872118 w 1591877"/>
                <a:gd name="connsiteY1430" fmla="*/ 80453 h 755236"/>
                <a:gd name="connsiteX1431" fmla="*/ 872411 w 1591877"/>
                <a:gd name="connsiteY1431" fmla="*/ 76708 h 755236"/>
                <a:gd name="connsiteX1432" fmla="*/ 872704 w 1591877"/>
                <a:gd name="connsiteY1432" fmla="*/ 73119 h 755236"/>
                <a:gd name="connsiteX1433" fmla="*/ 872998 w 1591877"/>
                <a:gd name="connsiteY1433" fmla="*/ 69688 h 755236"/>
                <a:gd name="connsiteX1434" fmla="*/ 873291 w 1591877"/>
                <a:gd name="connsiteY1434" fmla="*/ 66415 h 755236"/>
                <a:gd name="connsiteX1435" fmla="*/ 873585 w 1591877"/>
                <a:gd name="connsiteY1435" fmla="*/ 63301 h 755236"/>
                <a:gd name="connsiteX1436" fmla="*/ 873882 w 1591877"/>
                <a:gd name="connsiteY1436" fmla="*/ 60350 h 755236"/>
                <a:gd name="connsiteX1437" fmla="*/ 874175 w 1591877"/>
                <a:gd name="connsiteY1437" fmla="*/ 57560 h 755236"/>
                <a:gd name="connsiteX1438" fmla="*/ 874469 w 1591877"/>
                <a:gd name="connsiteY1438" fmla="*/ 54935 h 755236"/>
                <a:gd name="connsiteX1439" fmla="*/ 874762 w 1591877"/>
                <a:gd name="connsiteY1439" fmla="*/ 52474 h 755236"/>
                <a:gd name="connsiteX1440" fmla="*/ 875056 w 1591877"/>
                <a:gd name="connsiteY1440" fmla="*/ 50180 h 755236"/>
                <a:gd name="connsiteX1441" fmla="*/ 875349 w 1591877"/>
                <a:gd name="connsiteY1441" fmla="*/ 48052 h 755236"/>
                <a:gd name="connsiteX1442" fmla="*/ 875643 w 1591877"/>
                <a:gd name="connsiteY1442" fmla="*/ 46092 h 755236"/>
                <a:gd name="connsiteX1443" fmla="*/ 875936 w 1591877"/>
                <a:gd name="connsiteY1443" fmla="*/ 44301 h 755236"/>
                <a:gd name="connsiteX1444" fmla="*/ 876233 w 1591877"/>
                <a:gd name="connsiteY1444" fmla="*/ 42678 h 755236"/>
                <a:gd name="connsiteX1445" fmla="*/ 876526 w 1591877"/>
                <a:gd name="connsiteY1445" fmla="*/ 41226 h 755236"/>
                <a:gd name="connsiteX1446" fmla="*/ 876820 w 1591877"/>
                <a:gd name="connsiteY1446" fmla="*/ 39943 h 755236"/>
                <a:gd name="connsiteX1447" fmla="*/ 877113 w 1591877"/>
                <a:gd name="connsiteY1447" fmla="*/ 38831 h 755236"/>
                <a:gd name="connsiteX1448" fmla="*/ 877407 w 1591877"/>
                <a:gd name="connsiteY1448" fmla="*/ 37890 h 755236"/>
                <a:gd name="connsiteX1449" fmla="*/ 877700 w 1591877"/>
                <a:gd name="connsiteY1449" fmla="*/ 37121 h 755236"/>
                <a:gd name="connsiteX1450" fmla="*/ 877847 w 1591877"/>
                <a:gd name="connsiteY1450" fmla="*/ 36800 h 755236"/>
                <a:gd name="connsiteX1451" fmla="*/ 877994 w 1591877"/>
                <a:gd name="connsiteY1451" fmla="*/ 36522 h 755236"/>
                <a:gd name="connsiteX1452" fmla="*/ 878140 w 1591877"/>
                <a:gd name="connsiteY1452" fmla="*/ 36287 h 755236"/>
                <a:gd name="connsiteX1453" fmla="*/ 878214 w 1591877"/>
                <a:gd name="connsiteY1453" fmla="*/ 36186 h 755236"/>
                <a:gd name="connsiteX1454" fmla="*/ 878287 w 1591877"/>
                <a:gd name="connsiteY1454" fmla="*/ 36095 h 755236"/>
                <a:gd name="connsiteX1455" fmla="*/ 878360 w 1591877"/>
                <a:gd name="connsiteY1455" fmla="*/ 36015 h 755236"/>
                <a:gd name="connsiteX1456" fmla="*/ 878434 w 1591877"/>
                <a:gd name="connsiteY1456" fmla="*/ 35946 h 755236"/>
                <a:gd name="connsiteX1457" fmla="*/ 878511 w 1591877"/>
                <a:gd name="connsiteY1457" fmla="*/ 35887 h 755236"/>
                <a:gd name="connsiteX1458" fmla="*/ 878584 w 1591877"/>
                <a:gd name="connsiteY1458" fmla="*/ 35839 h 755236"/>
                <a:gd name="connsiteX1459" fmla="*/ 878658 w 1591877"/>
                <a:gd name="connsiteY1459" fmla="*/ 35802 h 755236"/>
                <a:gd name="connsiteX1460" fmla="*/ 878731 w 1591877"/>
                <a:gd name="connsiteY1460" fmla="*/ 35776 h 755236"/>
                <a:gd name="connsiteX1461" fmla="*/ 878804 w 1591877"/>
                <a:gd name="connsiteY1461" fmla="*/ 35760 h 755236"/>
                <a:gd name="connsiteX1462" fmla="*/ 878878 w 1591877"/>
                <a:gd name="connsiteY1462" fmla="*/ 35755 h 755236"/>
                <a:gd name="connsiteX1463" fmla="*/ 878951 w 1591877"/>
                <a:gd name="connsiteY1463" fmla="*/ 35761 h 755236"/>
                <a:gd name="connsiteX1464" fmla="*/ 879024 w 1591877"/>
                <a:gd name="connsiteY1464" fmla="*/ 35777 h 755236"/>
                <a:gd name="connsiteX1465" fmla="*/ 879098 w 1591877"/>
                <a:gd name="connsiteY1465" fmla="*/ 35804 h 755236"/>
                <a:gd name="connsiteX1466" fmla="*/ 879171 w 1591877"/>
                <a:gd name="connsiteY1466" fmla="*/ 35842 h 755236"/>
                <a:gd name="connsiteX1467" fmla="*/ 879244 w 1591877"/>
                <a:gd name="connsiteY1467" fmla="*/ 35890 h 755236"/>
                <a:gd name="connsiteX1468" fmla="*/ 879318 w 1591877"/>
                <a:gd name="connsiteY1468" fmla="*/ 35949 h 755236"/>
                <a:gd name="connsiteX1469" fmla="*/ 879391 w 1591877"/>
                <a:gd name="connsiteY1469" fmla="*/ 36019 h 755236"/>
                <a:gd name="connsiteX1470" fmla="*/ 879464 w 1591877"/>
                <a:gd name="connsiteY1470" fmla="*/ 36099 h 755236"/>
                <a:gd name="connsiteX1471" fmla="*/ 879538 w 1591877"/>
                <a:gd name="connsiteY1471" fmla="*/ 36190 h 755236"/>
                <a:gd name="connsiteX1472" fmla="*/ 879611 w 1591877"/>
                <a:gd name="connsiteY1472" fmla="*/ 36291 h 755236"/>
                <a:gd name="connsiteX1473" fmla="*/ 879758 w 1591877"/>
                <a:gd name="connsiteY1473" fmla="*/ 36527 h 755236"/>
                <a:gd name="connsiteX1474" fmla="*/ 879905 w 1591877"/>
                <a:gd name="connsiteY1474" fmla="*/ 36804 h 755236"/>
                <a:gd name="connsiteX1475" fmla="*/ 880051 w 1591877"/>
                <a:gd name="connsiteY1475" fmla="*/ 37124 h 755236"/>
                <a:gd name="connsiteX1476" fmla="*/ 880345 w 1591877"/>
                <a:gd name="connsiteY1476" fmla="*/ 37892 h 755236"/>
                <a:gd name="connsiteX1477" fmla="*/ 880638 w 1591877"/>
                <a:gd name="connsiteY1477" fmla="*/ 38828 h 755236"/>
                <a:gd name="connsiteX1478" fmla="*/ 880932 w 1591877"/>
                <a:gd name="connsiteY1478" fmla="*/ 39932 h 755236"/>
                <a:gd name="connsiteX1479" fmla="*/ 881229 w 1591877"/>
                <a:gd name="connsiteY1479" fmla="*/ 41203 h 755236"/>
                <a:gd name="connsiteX1480" fmla="*/ 881522 w 1591877"/>
                <a:gd name="connsiteY1480" fmla="*/ 42641 h 755236"/>
                <a:gd name="connsiteX1481" fmla="*/ 881816 w 1591877"/>
                <a:gd name="connsiteY1481" fmla="*/ 44245 h 755236"/>
                <a:gd name="connsiteX1482" fmla="*/ 882109 w 1591877"/>
                <a:gd name="connsiteY1482" fmla="*/ 46013 h 755236"/>
                <a:gd name="connsiteX1483" fmla="*/ 882402 w 1591877"/>
                <a:gd name="connsiteY1483" fmla="*/ 47944 h 755236"/>
                <a:gd name="connsiteX1484" fmla="*/ 882696 w 1591877"/>
                <a:gd name="connsiteY1484" fmla="*/ 50037 h 755236"/>
                <a:gd name="connsiteX1485" fmla="*/ 882989 w 1591877"/>
                <a:gd name="connsiteY1485" fmla="*/ 52292 h 755236"/>
                <a:gd name="connsiteX1486" fmla="*/ 883286 w 1591877"/>
                <a:gd name="connsiteY1486" fmla="*/ 54706 h 755236"/>
                <a:gd name="connsiteX1487" fmla="*/ 883580 w 1591877"/>
                <a:gd name="connsiteY1487" fmla="*/ 57277 h 755236"/>
                <a:gd name="connsiteX1488" fmla="*/ 883873 w 1591877"/>
                <a:gd name="connsiteY1488" fmla="*/ 60006 h 755236"/>
                <a:gd name="connsiteX1489" fmla="*/ 884167 w 1591877"/>
                <a:gd name="connsiteY1489" fmla="*/ 62889 h 755236"/>
                <a:gd name="connsiteX1490" fmla="*/ 884460 w 1591877"/>
                <a:gd name="connsiteY1490" fmla="*/ 65926 h 755236"/>
                <a:gd name="connsiteX1491" fmla="*/ 884754 w 1591877"/>
                <a:gd name="connsiteY1491" fmla="*/ 69115 h 755236"/>
                <a:gd name="connsiteX1492" fmla="*/ 885047 w 1591877"/>
                <a:gd name="connsiteY1492" fmla="*/ 72453 h 755236"/>
                <a:gd name="connsiteX1493" fmla="*/ 885340 w 1591877"/>
                <a:gd name="connsiteY1493" fmla="*/ 75939 h 755236"/>
                <a:gd name="connsiteX1494" fmla="*/ 885634 w 1591877"/>
                <a:gd name="connsiteY1494" fmla="*/ 79571 h 755236"/>
                <a:gd name="connsiteX1495" fmla="*/ 885931 w 1591877"/>
                <a:gd name="connsiteY1495" fmla="*/ 83347 h 755236"/>
                <a:gd name="connsiteX1496" fmla="*/ 886224 w 1591877"/>
                <a:gd name="connsiteY1496" fmla="*/ 87265 h 755236"/>
                <a:gd name="connsiteX1497" fmla="*/ 886518 w 1591877"/>
                <a:gd name="connsiteY1497" fmla="*/ 91322 h 755236"/>
                <a:gd name="connsiteX1498" fmla="*/ 886811 w 1591877"/>
                <a:gd name="connsiteY1498" fmla="*/ 95517 h 755236"/>
                <a:gd name="connsiteX1499" fmla="*/ 887105 w 1591877"/>
                <a:gd name="connsiteY1499" fmla="*/ 99847 h 755236"/>
                <a:gd name="connsiteX1500" fmla="*/ 887398 w 1591877"/>
                <a:gd name="connsiteY1500" fmla="*/ 104309 h 755236"/>
                <a:gd name="connsiteX1501" fmla="*/ 887692 w 1591877"/>
                <a:gd name="connsiteY1501" fmla="*/ 108902 h 755236"/>
                <a:gd name="connsiteX1502" fmla="*/ 887985 w 1591877"/>
                <a:gd name="connsiteY1502" fmla="*/ 113623 h 755236"/>
                <a:gd name="connsiteX1503" fmla="*/ 888282 w 1591877"/>
                <a:gd name="connsiteY1503" fmla="*/ 118469 h 755236"/>
                <a:gd name="connsiteX1504" fmla="*/ 888576 w 1591877"/>
                <a:gd name="connsiteY1504" fmla="*/ 123438 h 755236"/>
                <a:gd name="connsiteX1505" fmla="*/ 888869 w 1591877"/>
                <a:gd name="connsiteY1505" fmla="*/ 128527 h 755236"/>
                <a:gd name="connsiteX1506" fmla="*/ 889162 w 1591877"/>
                <a:gd name="connsiteY1506" fmla="*/ 133733 h 755236"/>
                <a:gd name="connsiteX1507" fmla="*/ 889456 w 1591877"/>
                <a:gd name="connsiteY1507" fmla="*/ 139054 h 755236"/>
                <a:gd name="connsiteX1508" fmla="*/ 889749 w 1591877"/>
                <a:gd name="connsiteY1508" fmla="*/ 144487 h 755236"/>
                <a:gd name="connsiteX1509" fmla="*/ 890043 w 1591877"/>
                <a:gd name="connsiteY1509" fmla="*/ 150028 h 755236"/>
                <a:gd name="connsiteX1510" fmla="*/ 890340 w 1591877"/>
                <a:gd name="connsiteY1510" fmla="*/ 155676 h 755236"/>
                <a:gd name="connsiteX1511" fmla="*/ 890633 w 1591877"/>
                <a:gd name="connsiteY1511" fmla="*/ 161425 h 755236"/>
                <a:gd name="connsiteX1512" fmla="*/ 890927 w 1591877"/>
                <a:gd name="connsiteY1512" fmla="*/ 167275 h 755236"/>
                <a:gd name="connsiteX1513" fmla="*/ 891220 w 1591877"/>
                <a:gd name="connsiteY1513" fmla="*/ 173222 h 755236"/>
                <a:gd name="connsiteX1514" fmla="*/ 891514 w 1591877"/>
                <a:gd name="connsiteY1514" fmla="*/ 179262 h 755236"/>
                <a:gd name="connsiteX1515" fmla="*/ 891807 w 1591877"/>
                <a:gd name="connsiteY1515" fmla="*/ 185394 h 755236"/>
                <a:gd name="connsiteX1516" fmla="*/ 892394 w 1591877"/>
                <a:gd name="connsiteY1516" fmla="*/ 197914 h 755236"/>
                <a:gd name="connsiteX1517" fmla="*/ 892984 w 1591877"/>
                <a:gd name="connsiteY1517" fmla="*/ 210757 h 755236"/>
                <a:gd name="connsiteX1518" fmla="*/ 893571 w 1591877"/>
                <a:gd name="connsiteY1518" fmla="*/ 223898 h 755236"/>
                <a:gd name="connsiteX1519" fmla="*/ 894158 w 1591877"/>
                <a:gd name="connsiteY1519" fmla="*/ 237309 h 755236"/>
                <a:gd name="connsiteX1520" fmla="*/ 894745 w 1591877"/>
                <a:gd name="connsiteY1520" fmla="*/ 250961 h 755236"/>
                <a:gd name="connsiteX1521" fmla="*/ 895336 w 1591877"/>
                <a:gd name="connsiteY1521" fmla="*/ 264826 h 755236"/>
                <a:gd name="connsiteX1522" fmla="*/ 895922 w 1591877"/>
                <a:gd name="connsiteY1522" fmla="*/ 278878 h 755236"/>
                <a:gd name="connsiteX1523" fmla="*/ 896509 w 1591877"/>
                <a:gd name="connsiteY1523" fmla="*/ 293087 h 755236"/>
                <a:gd name="connsiteX1524" fmla="*/ 897687 w 1591877"/>
                <a:gd name="connsiteY1524" fmla="*/ 321861 h 755236"/>
                <a:gd name="connsiteX1525" fmla="*/ 898860 w 1591877"/>
                <a:gd name="connsiteY1525" fmla="*/ 350914 h 755236"/>
                <a:gd name="connsiteX1526" fmla="*/ 900034 w 1591877"/>
                <a:gd name="connsiteY1526" fmla="*/ 380014 h 755236"/>
                <a:gd name="connsiteX1527" fmla="*/ 901212 w 1591877"/>
                <a:gd name="connsiteY1527" fmla="*/ 408931 h 755236"/>
                <a:gd name="connsiteX1528" fmla="*/ 902389 w 1591877"/>
                <a:gd name="connsiteY1528" fmla="*/ 437436 h 755236"/>
                <a:gd name="connsiteX1529" fmla="*/ 902976 w 1591877"/>
                <a:gd name="connsiteY1529" fmla="*/ 451464 h 755236"/>
                <a:gd name="connsiteX1530" fmla="*/ 903563 w 1591877"/>
                <a:gd name="connsiteY1530" fmla="*/ 465305 h 755236"/>
                <a:gd name="connsiteX1531" fmla="*/ 904150 w 1591877"/>
                <a:gd name="connsiteY1531" fmla="*/ 478932 h 755236"/>
                <a:gd name="connsiteX1532" fmla="*/ 904740 w 1591877"/>
                <a:gd name="connsiteY1532" fmla="*/ 492319 h 755236"/>
                <a:gd name="connsiteX1533" fmla="*/ 905327 w 1591877"/>
                <a:gd name="connsiteY1533" fmla="*/ 505440 h 755236"/>
                <a:gd name="connsiteX1534" fmla="*/ 905914 w 1591877"/>
                <a:gd name="connsiteY1534" fmla="*/ 518270 h 755236"/>
                <a:gd name="connsiteX1535" fmla="*/ 906457 w 1591877"/>
                <a:gd name="connsiteY1535" fmla="*/ 529841 h 755236"/>
                <a:gd name="connsiteX1536" fmla="*/ 907000 w 1591877"/>
                <a:gd name="connsiteY1536" fmla="*/ 541126 h 755236"/>
                <a:gd name="connsiteX1537" fmla="*/ 907542 w 1591877"/>
                <a:gd name="connsiteY1537" fmla="*/ 552102 h 755236"/>
                <a:gd name="connsiteX1538" fmla="*/ 907814 w 1591877"/>
                <a:gd name="connsiteY1538" fmla="*/ 557470 h 755236"/>
                <a:gd name="connsiteX1539" fmla="*/ 908085 w 1591877"/>
                <a:gd name="connsiteY1539" fmla="*/ 562754 h 755236"/>
                <a:gd name="connsiteX1540" fmla="*/ 908357 w 1591877"/>
                <a:gd name="connsiteY1540" fmla="*/ 567955 h 755236"/>
                <a:gd name="connsiteX1541" fmla="*/ 908628 w 1591877"/>
                <a:gd name="connsiteY1541" fmla="*/ 573068 h 755236"/>
                <a:gd name="connsiteX1542" fmla="*/ 908900 w 1591877"/>
                <a:gd name="connsiteY1542" fmla="*/ 578090 h 755236"/>
                <a:gd name="connsiteX1543" fmla="*/ 909171 w 1591877"/>
                <a:gd name="connsiteY1543" fmla="*/ 583023 h 755236"/>
                <a:gd name="connsiteX1544" fmla="*/ 909442 w 1591877"/>
                <a:gd name="connsiteY1544" fmla="*/ 587862 h 755236"/>
                <a:gd name="connsiteX1545" fmla="*/ 909714 w 1591877"/>
                <a:gd name="connsiteY1545" fmla="*/ 592607 h 755236"/>
                <a:gd name="connsiteX1546" fmla="*/ 909985 w 1591877"/>
                <a:gd name="connsiteY1546" fmla="*/ 597253 h 755236"/>
                <a:gd name="connsiteX1547" fmla="*/ 910257 w 1591877"/>
                <a:gd name="connsiteY1547" fmla="*/ 601802 h 755236"/>
                <a:gd name="connsiteX1548" fmla="*/ 910528 w 1591877"/>
                <a:gd name="connsiteY1548" fmla="*/ 606250 h 755236"/>
                <a:gd name="connsiteX1549" fmla="*/ 910800 w 1591877"/>
                <a:gd name="connsiteY1549" fmla="*/ 610596 h 755236"/>
                <a:gd name="connsiteX1550" fmla="*/ 911071 w 1591877"/>
                <a:gd name="connsiteY1550" fmla="*/ 614839 h 755236"/>
                <a:gd name="connsiteX1551" fmla="*/ 911342 w 1591877"/>
                <a:gd name="connsiteY1551" fmla="*/ 618974 h 755236"/>
                <a:gd name="connsiteX1552" fmla="*/ 911614 w 1591877"/>
                <a:gd name="connsiteY1552" fmla="*/ 623004 h 755236"/>
                <a:gd name="connsiteX1553" fmla="*/ 911885 w 1591877"/>
                <a:gd name="connsiteY1553" fmla="*/ 626925 h 755236"/>
                <a:gd name="connsiteX1554" fmla="*/ 912157 w 1591877"/>
                <a:gd name="connsiteY1554" fmla="*/ 630737 h 755236"/>
                <a:gd name="connsiteX1555" fmla="*/ 912428 w 1591877"/>
                <a:gd name="connsiteY1555" fmla="*/ 634436 h 755236"/>
                <a:gd name="connsiteX1556" fmla="*/ 912700 w 1591877"/>
                <a:gd name="connsiteY1556" fmla="*/ 638023 h 755236"/>
                <a:gd name="connsiteX1557" fmla="*/ 912971 w 1591877"/>
                <a:gd name="connsiteY1557" fmla="*/ 641495 h 755236"/>
                <a:gd name="connsiteX1558" fmla="*/ 913242 w 1591877"/>
                <a:gd name="connsiteY1558" fmla="*/ 644853 h 755236"/>
                <a:gd name="connsiteX1559" fmla="*/ 913514 w 1591877"/>
                <a:gd name="connsiteY1559" fmla="*/ 648092 h 755236"/>
                <a:gd name="connsiteX1560" fmla="*/ 913785 w 1591877"/>
                <a:gd name="connsiteY1560" fmla="*/ 651216 h 755236"/>
                <a:gd name="connsiteX1561" fmla="*/ 914057 w 1591877"/>
                <a:gd name="connsiteY1561" fmla="*/ 654220 h 755236"/>
                <a:gd name="connsiteX1562" fmla="*/ 914328 w 1591877"/>
                <a:gd name="connsiteY1562" fmla="*/ 657102 h 755236"/>
                <a:gd name="connsiteX1563" fmla="*/ 914600 w 1591877"/>
                <a:gd name="connsiteY1563" fmla="*/ 659865 h 755236"/>
                <a:gd name="connsiteX1564" fmla="*/ 914871 w 1591877"/>
                <a:gd name="connsiteY1564" fmla="*/ 662505 h 755236"/>
                <a:gd name="connsiteX1565" fmla="*/ 915142 w 1591877"/>
                <a:gd name="connsiteY1565" fmla="*/ 665024 h 755236"/>
                <a:gd name="connsiteX1566" fmla="*/ 915414 w 1591877"/>
                <a:gd name="connsiteY1566" fmla="*/ 667417 h 755236"/>
                <a:gd name="connsiteX1567" fmla="*/ 915685 w 1591877"/>
                <a:gd name="connsiteY1567" fmla="*/ 669688 h 755236"/>
                <a:gd name="connsiteX1568" fmla="*/ 915957 w 1591877"/>
                <a:gd name="connsiteY1568" fmla="*/ 671832 h 755236"/>
                <a:gd name="connsiteX1569" fmla="*/ 916228 w 1591877"/>
                <a:gd name="connsiteY1569" fmla="*/ 673851 h 755236"/>
                <a:gd name="connsiteX1570" fmla="*/ 916499 w 1591877"/>
                <a:gd name="connsiteY1570" fmla="*/ 675743 h 755236"/>
                <a:gd name="connsiteX1571" fmla="*/ 916771 w 1591877"/>
                <a:gd name="connsiteY1571" fmla="*/ 677506 h 755236"/>
                <a:gd name="connsiteX1572" fmla="*/ 917042 w 1591877"/>
                <a:gd name="connsiteY1572" fmla="*/ 679144 h 755236"/>
                <a:gd name="connsiteX1573" fmla="*/ 917314 w 1591877"/>
                <a:gd name="connsiteY1573" fmla="*/ 680653 h 755236"/>
                <a:gd name="connsiteX1574" fmla="*/ 917585 w 1591877"/>
                <a:gd name="connsiteY1574" fmla="*/ 682033 h 755236"/>
                <a:gd name="connsiteX1575" fmla="*/ 917857 w 1591877"/>
                <a:gd name="connsiteY1575" fmla="*/ 683286 h 755236"/>
                <a:gd name="connsiteX1576" fmla="*/ 918128 w 1591877"/>
                <a:gd name="connsiteY1576" fmla="*/ 684407 h 755236"/>
                <a:gd name="connsiteX1577" fmla="*/ 918399 w 1591877"/>
                <a:gd name="connsiteY1577" fmla="*/ 685400 h 755236"/>
                <a:gd name="connsiteX1578" fmla="*/ 918671 w 1591877"/>
                <a:gd name="connsiteY1578" fmla="*/ 686265 h 755236"/>
                <a:gd name="connsiteX1579" fmla="*/ 918942 w 1591877"/>
                <a:gd name="connsiteY1579" fmla="*/ 686999 h 755236"/>
                <a:gd name="connsiteX1580" fmla="*/ 919214 w 1591877"/>
                <a:gd name="connsiteY1580" fmla="*/ 687602 h 755236"/>
                <a:gd name="connsiteX1581" fmla="*/ 919349 w 1591877"/>
                <a:gd name="connsiteY1581" fmla="*/ 687855 h 755236"/>
                <a:gd name="connsiteX1582" fmla="*/ 919485 w 1591877"/>
                <a:gd name="connsiteY1582" fmla="*/ 688077 h 755236"/>
                <a:gd name="connsiteX1583" fmla="*/ 919621 w 1591877"/>
                <a:gd name="connsiteY1583" fmla="*/ 688267 h 755236"/>
                <a:gd name="connsiteX1584" fmla="*/ 919687 w 1591877"/>
                <a:gd name="connsiteY1584" fmla="*/ 688348 h 755236"/>
                <a:gd name="connsiteX1585" fmla="*/ 919757 w 1591877"/>
                <a:gd name="connsiteY1585" fmla="*/ 688421 h 755236"/>
                <a:gd name="connsiteX1586" fmla="*/ 919823 w 1591877"/>
                <a:gd name="connsiteY1586" fmla="*/ 688487 h 755236"/>
                <a:gd name="connsiteX1587" fmla="*/ 919892 w 1591877"/>
                <a:gd name="connsiteY1587" fmla="*/ 688546 h 755236"/>
                <a:gd name="connsiteX1588" fmla="*/ 919958 w 1591877"/>
                <a:gd name="connsiteY1588" fmla="*/ 688595 h 755236"/>
                <a:gd name="connsiteX1589" fmla="*/ 920028 w 1591877"/>
                <a:gd name="connsiteY1589" fmla="*/ 688637 h 755236"/>
                <a:gd name="connsiteX1590" fmla="*/ 920094 w 1591877"/>
                <a:gd name="connsiteY1590" fmla="*/ 688670 h 755236"/>
                <a:gd name="connsiteX1591" fmla="*/ 920164 w 1591877"/>
                <a:gd name="connsiteY1591" fmla="*/ 688696 h 755236"/>
                <a:gd name="connsiteX1592" fmla="*/ 920230 w 1591877"/>
                <a:gd name="connsiteY1592" fmla="*/ 688714 h 755236"/>
                <a:gd name="connsiteX1593" fmla="*/ 920299 w 1591877"/>
                <a:gd name="connsiteY1593" fmla="*/ 688723 h 755236"/>
                <a:gd name="connsiteX1594" fmla="*/ 920365 w 1591877"/>
                <a:gd name="connsiteY1594" fmla="*/ 688725 h 755236"/>
                <a:gd name="connsiteX1595" fmla="*/ 920435 w 1591877"/>
                <a:gd name="connsiteY1595" fmla="*/ 688716 h 755236"/>
                <a:gd name="connsiteX1596" fmla="*/ 920501 w 1591877"/>
                <a:gd name="connsiteY1596" fmla="*/ 688703 h 755236"/>
                <a:gd name="connsiteX1597" fmla="*/ 920571 w 1591877"/>
                <a:gd name="connsiteY1597" fmla="*/ 688679 h 755236"/>
                <a:gd name="connsiteX1598" fmla="*/ 920637 w 1591877"/>
                <a:gd name="connsiteY1598" fmla="*/ 688648 h 755236"/>
                <a:gd name="connsiteX1599" fmla="*/ 920707 w 1591877"/>
                <a:gd name="connsiteY1599" fmla="*/ 688608 h 755236"/>
                <a:gd name="connsiteX1600" fmla="*/ 920773 w 1591877"/>
                <a:gd name="connsiteY1600" fmla="*/ 688562 h 755236"/>
                <a:gd name="connsiteX1601" fmla="*/ 920842 w 1591877"/>
                <a:gd name="connsiteY1601" fmla="*/ 688507 h 755236"/>
                <a:gd name="connsiteX1602" fmla="*/ 920908 w 1591877"/>
                <a:gd name="connsiteY1602" fmla="*/ 688443 h 755236"/>
                <a:gd name="connsiteX1603" fmla="*/ 920978 w 1591877"/>
                <a:gd name="connsiteY1603" fmla="*/ 688372 h 755236"/>
                <a:gd name="connsiteX1604" fmla="*/ 921044 w 1591877"/>
                <a:gd name="connsiteY1604" fmla="*/ 688293 h 755236"/>
                <a:gd name="connsiteX1605" fmla="*/ 921114 w 1591877"/>
                <a:gd name="connsiteY1605" fmla="*/ 688205 h 755236"/>
                <a:gd name="connsiteX1606" fmla="*/ 921249 w 1591877"/>
                <a:gd name="connsiteY1606" fmla="*/ 688007 h 755236"/>
                <a:gd name="connsiteX1607" fmla="*/ 921385 w 1591877"/>
                <a:gd name="connsiteY1607" fmla="*/ 687776 h 755236"/>
                <a:gd name="connsiteX1608" fmla="*/ 921657 w 1591877"/>
                <a:gd name="connsiteY1608" fmla="*/ 687219 h 755236"/>
                <a:gd name="connsiteX1609" fmla="*/ 921928 w 1591877"/>
                <a:gd name="connsiteY1609" fmla="*/ 686534 h 755236"/>
                <a:gd name="connsiteX1610" fmla="*/ 922199 w 1591877"/>
                <a:gd name="connsiteY1610" fmla="*/ 685721 h 755236"/>
                <a:gd name="connsiteX1611" fmla="*/ 922471 w 1591877"/>
                <a:gd name="connsiteY1611" fmla="*/ 684783 h 755236"/>
                <a:gd name="connsiteX1612" fmla="*/ 922742 w 1591877"/>
                <a:gd name="connsiteY1612" fmla="*/ 683720 h 755236"/>
                <a:gd name="connsiteX1613" fmla="*/ 923014 w 1591877"/>
                <a:gd name="connsiteY1613" fmla="*/ 682533 h 755236"/>
                <a:gd name="connsiteX1614" fmla="*/ 923285 w 1591877"/>
                <a:gd name="connsiteY1614" fmla="*/ 681219 h 755236"/>
                <a:gd name="connsiteX1615" fmla="*/ 923557 w 1591877"/>
                <a:gd name="connsiteY1615" fmla="*/ 679783 h 755236"/>
                <a:gd name="connsiteX1616" fmla="*/ 923828 w 1591877"/>
                <a:gd name="connsiteY1616" fmla="*/ 678226 h 755236"/>
                <a:gd name="connsiteX1617" fmla="*/ 924099 w 1591877"/>
                <a:gd name="connsiteY1617" fmla="*/ 676546 h 755236"/>
                <a:gd name="connsiteX1618" fmla="*/ 924371 w 1591877"/>
                <a:gd name="connsiteY1618" fmla="*/ 674745 h 755236"/>
                <a:gd name="connsiteX1619" fmla="*/ 924642 w 1591877"/>
                <a:gd name="connsiteY1619" fmla="*/ 672825 h 755236"/>
                <a:gd name="connsiteX1620" fmla="*/ 924914 w 1591877"/>
                <a:gd name="connsiteY1620" fmla="*/ 670786 h 755236"/>
                <a:gd name="connsiteX1621" fmla="*/ 925185 w 1591877"/>
                <a:gd name="connsiteY1621" fmla="*/ 668628 h 755236"/>
                <a:gd name="connsiteX1622" fmla="*/ 925457 w 1591877"/>
                <a:gd name="connsiteY1622" fmla="*/ 666356 h 755236"/>
                <a:gd name="connsiteX1623" fmla="*/ 925728 w 1591877"/>
                <a:gd name="connsiteY1623" fmla="*/ 663969 h 755236"/>
                <a:gd name="connsiteX1624" fmla="*/ 925999 w 1591877"/>
                <a:gd name="connsiteY1624" fmla="*/ 661468 h 755236"/>
                <a:gd name="connsiteX1625" fmla="*/ 926271 w 1591877"/>
                <a:gd name="connsiteY1625" fmla="*/ 658852 h 755236"/>
                <a:gd name="connsiteX1626" fmla="*/ 926542 w 1591877"/>
                <a:gd name="connsiteY1626" fmla="*/ 656126 h 755236"/>
                <a:gd name="connsiteX1627" fmla="*/ 926814 w 1591877"/>
                <a:gd name="connsiteY1627" fmla="*/ 653290 h 755236"/>
                <a:gd name="connsiteX1628" fmla="*/ 927085 w 1591877"/>
                <a:gd name="connsiteY1628" fmla="*/ 650346 h 755236"/>
                <a:gd name="connsiteX1629" fmla="*/ 927357 w 1591877"/>
                <a:gd name="connsiteY1629" fmla="*/ 647297 h 755236"/>
                <a:gd name="connsiteX1630" fmla="*/ 927628 w 1591877"/>
                <a:gd name="connsiteY1630" fmla="*/ 644139 h 755236"/>
                <a:gd name="connsiteX1631" fmla="*/ 927899 w 1591877"/>
                <a:gd name="connsiteY1631" fmla="*/ 640878 h 755236"/>
                <a:gd name="connsiteX1632" fmla="*/ 928171 w 1591877"/>
                <a:gd name="connsiteY1632" fmla="*/ 637516 h 755236"/>
                <a:gd name="connsiteX1633" fmla="*/ 928442 w 1591877"/>
                <a:gd name="connsiteY1633" fmla="*/ 634053 h 755236"/>
                <a:gd name="connsiteX1634" fmla="*/ 928714 w 1591877"/>
                <a:gd name="connsiteY1634" fmla="*/ 630490 h 755236"/>
                <a:gd name="connsiteX1635" fmla="*/ 928985 w 1591877"/>
                <a:gd name="connsiteY1635" fmla="*/ 626831 h 755236"/>
                <a:gd name="connsiteX1636" fmla="*/ 929256 w 1591877"/>
                <a:gd name="connsiteY1636" fmla="*/ 623076 h 755236"/>
                <a:gd name="connsiteX1637" fmla="*/ 929528 w 1591877"/>
                <a:gd name="connsiteY1637" fmla="*/ 619225 h 755236"/>
                <a:gd name="connsiteX1638" fmla="*/ 929799 w 1591877"/>
                <a:gd name="connsiteY1638" fmla="*/ 615286 h 755236"/>
                <a:gd name="connsiteX1639" fmla="*/ 930071 w 1591877"/>
                <a:gd name="connsiteY1639" fmla="*/ 611255 h 755236"/>
                <a:gd name="connsiteX1640" fmla="*/ 930342 w 1591877"/>
                <a:gd name="connsiteY1640" fmla="*/ 607135 h 755236"/>
                <a:gd name="connsiteX1641" fmla="*/ 930614 w 1591877"/>
                <a:gd name="connsiteY1641" fmla="*/ 602930 h 755236"/>
                <a:gd name="connsiteX1642" fmla="*/ 930885 w 1591877"/>
                <a:gd name="connsiteY1642" fmla="*/ 598640 h 755236"/>
                <a:gd name="connsiteX1643" fmla="*/ 931156 w 1591877"/>
                <a:gd name="connsiteY1643" fmla="*/ 594270 h 755236"/>
                <a:gd name="connsiteX1644" fmla="*/ 931428 w 1591877"/>
                <a:gd name="connsiteY1644" fmla="*/ 589817 h 755236"/>
                <a:gd name="connsiteX1645" fmla="*/ 931971 w 1591877"/>
                <a:gd name="connsiteY1645" fmla="*/ 580680 h 755236"/>
                <a:gd name="connsiteX1646" fmla="*/ 932514 w 1591877"/>
                <a:gd name="connsiteY1646" fmla="*/ 571247 h 755236"/>
                <a:gd name="connsiteX1647" fmla="*/ 933056 w 1591877"/>
                <a:gd name="connsiteY1647" fmla="*/ 561537 h 755236"/>
                <a:gd name="connsiteX1648" fmla="*/ 933599 w 1591877"/>
                <a:gd name="connsiteY1648" fmla="*/ 551565 h 755236"/>
                <a:gd name="connsiteX1649" fmla="*/ 934142 w 1591877"/>
                <a:gd name="connsiteY1649" fmla="*/ 541350 h 755236"/>
                <a:gd name="connsiteX1650" fmla="*/ 934685 w 1591877"/>
                <a:gd name="connsiteY1650" fmla="*/ 530911 h 755236"/>
                <a:gd name="connsiteX1651" fmla="*/ 935228 w 1591877"/>
                <a:gd name="connsiteY1651" fmla="*/ 520267 h 755236"/>
                <a:gd name="connsiteX1652" fmla="*/ 935771 w 1591877"/>
                <a:gd name="connsiteY1652" fmla="*/ 509437 h 755236"/>
                <a:gd name="connsiteX1653" fmla="*/ 936314 w 1591877"/>
                <a:gd name="connsiteY1653" fmla="*/ 498436 h 755236"/>
                <a:gd name="connsiteX1654" fmla="*/ 937399 w 1591877"/>
                <a:gd name="connsiteY1654" fmla="*/ 476015 h 755236"/>
                <a:gd name="connsiteX1655" fmla="*/ 938485 w 1591877"/>
                <a:gd name="connsiteY1655" fmla="*/ 453157 h 755236"/>
                <a:gd name="connsiteX1656" fmla="*/ 940656 w 1591877"/>
                <a:gd name="connsiteY1656" fmla="*/ 406775 h 755236"/>
                <a:gd name="connsiteX1657" fmla="*/ 941878 w 1591877"/>
                <a:gd name="connsiteY1657" fmla="*/ 380679 h 755236"/>
                <a:gd name="connsiteX1658" fmla="*/ 943096 w 1591877"/>
                <a:gd name="connsiteY1658" fmla="*/ 354860 h 755236"/>
                <a:gd name="connsiteX1659" fmla="*/ 944317 w 1591877"/>
                <a:gd name="connsiteY1659" fmla="*/ 329536 h 755236"/>
                <a:gd name="connsiteX1660" fmla="*/ 944929 w 1591877"/>
                <a:gd name="connsiteY1660" fmla="*/ 317127 h 755236"/>
                <a:gd name="connsiteX1661" fmla="*/ 945538 w 1591877"/>
                <a:gd name="connsiteY1661" fmla="*/ 304919 h 755236"/>
                <a:gd name="connsiteX1662" fmla="*/ 946151 w 1591877"/>
                <a:gd name="connsiteY1662" fmla="*/ 292939 h 755236"/>
                <a:gd name="connsiteX1663" fmla="*/ 946760 w 1591877"/>
                <a:gd name="connsiteY1663" fmla="*/ 281214 h 755236"/>
                <a:gd name="connsiteX1664" fmla="*/ 947372 w 1591877"/>
                <a:gd name="connsiteY1664" fmla="*/ 269762 h 755236"/>
                <a:gd name="connsiteX1665" fmla="*/ 947981 w 1591877"/>
                <a:gd name="connsiteY1665" fmla="*/ 258612 h 755236"/>
                <a:gd name="connsiteX1666" fmla="*/ 948594 w 1591877"/>
                <a:gd name="connsiteY1666" fmla="*/ 247786 h 755236"/>
                <a:gd name="connsiteX1667" fmla="*/ 949203 w 1591877"/>
                <a:gd name="connsiteY1667" fmla="*/ 237300 h 755236"/>
                <a:gd name="connsiteX1668" fmla="*/ 949507 w 1591877"/>
                <a:gd name="connsiteY1668" fmla="*/ 232192 h 755236"/>
                <a:gd name="connsiteX1669" fmla="*/ 949815 w 1591877"/>
                <a:gd name="connsiteY1669" fmla="*/ 227179 h 755236"/>
                <a:gd name="connsiteX1670" fmla="*/ 950120 w 1591877"/>
                <a:gd name="connsiteY1670" fmla="*/ 222262 h 755236"/>
                <a:gd name="connsiteX1671" fmla="*/ 950424 w 1591877"/>
                <a:gd name="connsiteY1671" fmla="*/ 217444 h 755236"/>
                <a:gd name="connsiteX1672" fmla="*/ 950728 w 1591877"/>
                <a:gd name="connsiteY1672" fmla="*/ 212726 h 755236"/>
                <a:gd name="connsiteX1673" fmla="*/ 951037 w 1591877"/>
                <a:gd name="connsiteY1673" fmla="*/ 208111 h 755236"/>
                <a:gd name="connsiteX1674" fmla="*/ 951341 w 1591877"/>
                <a:gd name="connsiteY1674" fmla="*/ 203601 h 755236"/>
                <a:gd name="connsiteX1675" fmla="*/ 951645 w 1591877"/>
                <a:gd name="connsiteY1675" fmla="*/ 199197 h 755236"/>
                <a:gd name="connsiteX1676" fmla="*/ 951950 w 1591877"/>
                <a:gd name="connsiteY1676" fmla="*/ 194906 h 755236"/>
                <a:gd name="connsiteX1677" fmla="*/ 952254 w 1591877"/>
                <a:gd name="connsiteY1677" fmla="*/ 190725 h 755236"/>
                <a:gd name="connsiteX1678" fmla="*/ 952562 w 1591877"/>
                <a:gd name="connsiteY1678" fmla="*/ 186658 h 755236"/>
                <a:gd name="connsiteX1679" fmla="*/ 952867 w 1591877"/>
                <a:gd name="connsiteY1679" fmla="*/ 182706 h 755236"/>
                <a:gd name="connsiteX1680" fmla="*/ 953171 w 1591877"/>
                <a:gd name="connsiteY1680" fmla="*/ 178870 h 755236"/>
                <a:gd name="connsiteX1681" fmla="*/ 953479 w 1591877"/>
                <a:gd name="connsiteY1681" fmla="*/ 175153 h 755236"/>
                <a:gd name="connsiteX1682" fmla="*/ 953784 w 1591877"/>
                <a:gd name="connsiteY1682" fmla="*/ 171558 h 755236"/>
                <a:gd name="connsiteX1683" fmla="*/ 954088 w 1591877"/>
                <a:gd name="connsiteY1683" fmla="*/ 168085 h 755236"/>
                <a:gd name="connsiteX1684" fmla="*/ 954393 w 1591877"/>
                <a:gd name="connsiteY1684" fmla="*/ 164734 h 755236"/>
                <a:gd name="connsiteX1685" fmla="*/ 954697 w 1591877"/>
                <a:gd name="connsiteY1685" fmla="*/ 161510 h 755236"/>
                <a:gd name="connsiteX1686" fmla="*/ 955005 w 1591877"/>
                <a:gd name="connsiteY1686" fmla="*/ 158412 h 755236"/>
                <a:gd name="connsiteX1687" fmla="*/ 955310 w 1591877"/>
                <a:gd name="connsiteY1687" fmla="*/ 155442 h 755236"/>
                <a:gd name="connsiteX1688" fmla="*/ 955614 w 1591877"/>
                <a:gd name="connsiteY1688" fmla="*/ 152602 h 755236"/>
                <a:gd name="connsiteX1689" fmla="*/ 955919 w 1591877"/>
                <a:gd name="connsiteY1689" fmla="*/ 149892 h 755236"/>
                <a:gd name="connsiteX1690" fmla="*/ 956227 w 1591877"/>
                <a:gd name="connsiteY1690" fmla="*/ 147313 h 755236"/>
                <a:gd name="connsiteX1691" fmla="*/ 956531 w 1591877"/>
                <a:gd name="connsiteY1691" fmla="*/ 144867 h 755236"/>
                <a:gd name="connsiteX1692" fmla="*/ 956836 w 1591877"/>
                <a:gd name="connsiteY1692" fmla="*/ 142554 h 755236"/>
                <a:gd name="connsiteX1693" fmla="*/ 957140 w 1591877"/>
                <a:gd name="connsiteY1693" fmla="*/ 140376 h 755236"/>
                <a:gd name="connsiteX1694" fmla="*/ 957448 w 1591877"/>
                <a:gd name="connsiteY1694" fmla="*/ 138332 h 755236"/>
                <a:gd name="connsiteX1695" fmla="*/ 957753 w 1591877"/>
                <a:gd name="connsiteY1695" fmla="*/ 136425 h 755236"/>
                <a:gd name="connsiteX1696" fmla="*/ 958057 w 1591877"/>
                <a:gd name="connsiteY1696" fmla="*/ 134654 h 755236"/>
                <a:gd name="connsiteX1697" fmla="*/ 958361 w 1591877"/>
                <a:gd name="connsiteY1697" fmla="*/ 133020 h 755236"/>
                <a:gd name="connsiteX1698" fmla="*/ 958670 w 1591877"/>
                <a:gd name="connsiteY1698" fmla="*/ 131524 h 755236"/>
                <a:gd name="connsiteX1699" fmla="*/ 958974 w 1591877"/>
                <a:gd name="connsiteY1699" fmla="*/ 130165 h 755236"/>
                <a:gd name="connsiteX1700" fmla="*/ 959278 w 1591877"/>
                <a:gd name="connsiteY1700" fmla="*/ 128945 h 755236"/>
                <a:gd name="connsiteX1701" fmla="*/ 959583 w 1591877"/>
                <a:gd name="connsiteY1701" fmla="*/ 127864 h 755236"/>
                <a:gd name="connsiteX1702" fmla="*/ 959887 w 1591877"/>
                <a:gd name="connsiteY1702" fmla="*/ 126921 h 755236"/>
                <a:gd name="connsiteX1703" fmla="*/ 960195 w 1591877"/>
                <a:gd name="connsiteY1703" fmla="*/ 126118 h 755236"/>
                <a:gd name="connsiteX1704" fmla="*/ 960500 w 1591877"/>
                <a:gd name="connsiteY1704" fmla="*/ 125453 h 755236"/>
                <a:gd name="connsiteX1705" fmla="*/ 960650 w 1591877"/>
                <a:gd name="connsiteY1705" fmla="*/ 125173 h 755236"/>
                <a:gd name="connsiteX1706" fmla="*/ 960804 w 1591877"/>
                <a:gd name="connsiteY1706" fmla="*/ 124927 h 755236"/>
                <a:gd name="connsiteX1707" fmla="*/ 960958 w 1591877"/>
                <a:gd name="connsiteY1707" fmla="*/ 124716 h 755236"/>
                <a:gd name="connsiteX1708" fmla="*/ 961035 w 1591877"/>
                <a:gd name="connsiteY1708" fmla="*/ 124624 h 755236"/>
                <a:gd name="connsiteX1709" fmla="*/ 961109 w 1591877"/>
                <a:gd name="connsiteY1709" fmla="*/ 124540 h 755236"/>
                <a:gd name="connsiteX1710" fmla="*/ 961186 w 1591877"/>
                <a:gd name="connsiteY1710" fmla="*/ 124465 h 755236"/>
                <a:gd name="connsiteX1711" fmla="*/ 961263 w 1591877"/>
                <a:gd name="connsiteY1711" fmla="*/ 124398 h 755236"/>
                <a:gd name="connsiteX1712" fmla="*/ 961340 w 1591877"/>
                <a:gd name="connsiteY1712" fmla="*/ 124341 h 755236"/>
                <a:gd name="connsiteX1713" fmla="*/ 961417 w 1591877"/>
                <a:gd name="connsiteY1713" fmla="*/ 124291 h 755236"/>
                <a:gd name="connsiteX1714" fmla="*/ 961490 w 1591877"/>
                <a:gd name="connsiteY1714" fmla="*/ 124251 h 755236"/>
                <a:gd name="connsiteX1715" fmla="*/ 961567 w 1591877"/>
                <a:gd name="connsiteY1715" fmla="*/ 124219 h 755236"/>
                <a:gd name="connsiteX1716" fmla="*/ 961644 w 1591877"/>
                <a:gd name="connsiteY1716" fmla="*/ 124196 h 755236"/>
                <a:gd name="connsiteX1717" fmla="*/ 961721 w 1591877"/>
                <a:gd name="connsiteY1717" fmla="*/ 124181 h 755236"/>
                <a:gd name="connsiteX1718" fmla="*/ 961798 w 1591877"/>
                <a:gd name="connsiteY1718" fmla="*/ 124175 h 755236"/>
                <a:gd name="connsiteX1719" fmla="*/ 961872 w 1591877"/>
                <a:gd name="connsiteY1719" fmla="*/ 124178 h 755236"/>
                <a:gd name="connsiteX1720" fmla="*/ 961949 w 1591877"/>
                <a:gd name="connsiteY1720" fmla="*/ 124189 h 755236"/>
                <a:gd name="connsiteX1721" fmla="*/ 962026 w 1591877"/>
                <a:gd name="connsiteY1721" fmla="*/ 124209 h 755236"/>
                <a:gd name="connsiteX1722" fmla="*/ 962103 w 1591877"/>
                <a:gd name="connsiteY1722" fmla="*/ 124238 h 755236"/>
                <a:gd name="connsiteX1723" fmla="*/ 962180 w 1591877"/>
                <a:gd name="connsiteY1723" fmla="*/ 124275 h 755236"/>
                <a:gd name="connsiteX1724" fmla="*/ 962257 w 1591877"/>
                <a:gd name="connsiteY1724" fmla="*/ 124321 h 755236"/>
                <a:gd name="connsiteX1725" fmla="*/ 962330 w 1591877"/>
                <a:gd name="connsiteY1725" fmla="*/ 124375 h 755236"/>
                <a:gd name="connsiteX1726" fmla="*/ 962407 w 1591877"/>
                <a:gd name="connsiteY1726" fmla="*/ 124438 h 755236"/>
                <a:gd name="connsiteX1727" fmla="*/ 962484 w 1591877"/>
                <a:gd name="connsiteY1727" fmla="*/ 124509 h 755236"/>
                <a:gd name="connsiteX1728" fmla="*/ 962561 w 1591877"/>
                <a:gd name="connsiteY1728" fmla="*/ 124589 h 755236"/>
                <a:gd name="connsiteX1729" fmla="*/ 962638 w 1591877"/>
                <a:gd name="connsiteY1729" fmla="*/ 124678 h 755236"/>
                <a:gd name="connsiteX1730" fmla="*/ 962789 w 1591877"/>
                <a:gd name="connsiteY1730" fmla="*/ 124880 h 755236"/>
                <a:gd name="connsiteX1731" fmla="*/ 962943 w 1591877"/>
                <a:gd name="connsiteY1731" fmla="*/ 125117 h 755236"/>
                <a:gd name="connsiteX1732" fmla="*/ 963247 w 1591877"/>
                <a:gd name="connsiteY1732" fmla="*/ 125692 h 755236"/>
                <a:gd name="connsiteX1733" fmla="*/ 963551 w 1591877"/>
                <a:gd name="connsiteY1733" fmla="*/ 126403 h 755236"/>
                <a:gd name="connsiteX1734" fmla="*/ 963856 w 1591877"/>
                <a:gd name="connsiteY1734" fmla="*/ 127247 h 755236"/>
                <a:gd name="connsiteX1735" fmla="*/ 964164 w 1591877"/>
                <a:gd name="connsiteY1735" fmla="*/ 128226 h 755236"/>
                <a:gd name="connsiteX1736" fmla="*/ 964468 w 1591877"/>
                <a:gd name="connsiteY1736" fmla="*/ 129337 h 755236"/>
                <a:gd name="connsiteX1737" fmla="*/ 964773 w 1591877"/>
                <a:gd name="connsiteY1737" fmla="*/ 130580 h 755236"/>
                <a:gd name="connsiteX1738" fmla="*/ 965077 w 1591877"/>
                <a:gd name="connsiteY1738" fmla="*/ 131954 h 755236"/>
                <a:gd name="connsiteX1739" fmla="*/ 965385 w 1591877"/>
                <a:gd name="connsiteY1739" fmla="*/ 133457 h 755236"/>
                <a:gd name="connsiteX1740" fmla="*/ 965690 w 1591877"/>
                <a:gd name="connsiteY1740" fmla="*/ 135089 h 755236"/>
                <a:gd name="connsiteX1741" fmla="*/ 965994 w 1591877"/>
                <a:gd name="connsiteY1741" fmla="*/ 136847 h 755236"/>
                <a:gd name="connsiteX1742" fmla="*/ 966299 w 1591877"/>
                <a:gd name="connsiteY1742" fmla="*/ 138732 h 755236"/>
                <a:gd name="connsiteX1743" fmla="*/ 966607 w 1591877"/>
                <a:gd name="connsiteY1743" fmla="*/ 140741 h 755236"/>
                <a:gd name="connsiteX1744" fmla="*/ 966911 w 1591877"/>
                <a:gd name="connsiteY1744" fmla="*/ 142872 h 755236"/>
                <a:gd name="connsiteX1745" fmla="*/ 967216 w 1591877"/>
                <a:gd name="connsiteY1745" fmla="*/ 145126 h 755236"/>
                <a:gd name="connsiteX1746" fmla="*/ 967520 w 1591877"/>
                <a:gd name="connsiteY1746" fmla="*/ 147499 h 755236"/>
                <a:gd name="connsiteX1747" fmla="*/ 967825 w 1591877"/>
                <a:gd name="connsiteY1747" fmla="*/ 149990 h 755236"/>
                <a:gd name="connsiteX1748" fmla="*/ 968133 w 1591877"/>
                <a:gd name="connsiteY1748" fmla="*/ 152597 h 755236"/>
                <a:gd name="connsiteX1749" fmla="*/ 968437 w 1591877"/>
                <a:gd name="connsiteY1749" fmla="*/ 155321 h 755236"/>
                <a:gd name="connsiteX1750" fmla="*/ 968742 w 1591877"/>
                <a:gd name="connsiteY1750" fmla="*/ 158157 h 755236"/>
                <a:gd name="connsiteX1751" fmla="*/ 969046 w 1591877"/>
                <a:gd name="connsiteY1751" fmla="*/ 161103 h 755236"/>
                <a:gd name="connsiteX1752" fmla="*/ 969354 w 1591877"/>
                <a:gd name="connsiteY1752" fmla="*/ 164159 h 755236"/>
                <a:gd name="connsiteX1753" fmla="*/ 969659 w 1591877"/>
                <a:gd name="connsiteY1753" fmla="*/ 167323 h 755236"/>
                <a:gd name="connsiteX1754" fmla="*/ 969963 w 1591877"/>
                <a:gd name="connsiteY1754" fmla="*/ 170591 h 755236"/>
                <a:gd name="connsiteX1755" fmla="*/ 970268 w 1591877"/>
                <a:gd name="connsiteY1755" fmla="*/ 173962 h 755236"/>
                <a:gd name="connsiteX1756" fmla="*/ 970576 w 1591877"/>
                <a:gd name="connsiteY1756" fmla="*/ 177434 h 755236"/>
                <a:gd name="connsiteX1757" fmla="*/ 970880 w 1591877"/>
                <a:gd name="connsiteY1757" fmla="*/ 181006 h 755236"/>
                <a:gd name="connsiteX1758" fmla="*/ 971185 w 1591877"/>
                <a:gd name="connsiteY1758" fmla="*/ 184674 h 755236"/>
                <a:gd name="connsiteX1759" fmla="*/ 971489 w 1591877"/>
                <a:gd name="connsiteY1759" fmla="*/ 188437 h 755236"/>
                <a:gd name="connsiteX1760" fmla="*/ 971797 w 1591877"/>
                <a:gd name="connsiteY1760" fmla="*/ 192290 h 755236"/>
                <a:gd name="connsiteX1761" fmla="*/ 972406 w 1591877"/>
                <a:gd name="connsiteY1761" fmla="*/ 200268 h 755236"/>
                <a:gd name="connsiteX1762" fmla="*/ 973018 w 1591877"/>
                <a:gd name="connsiteY1762" fmla="*/ 208582 h 755236"/>
                <a:gd name="connsiteX1763" fmla="*/ 973627 w 1591877"/>
                <a:gd name="connsiteY1763" fmla="*/ 217215 h 755236"/>
                <a:gd name="connsiteX1764" fmla="*/ 974240 w 1591877"/>
                <a:gd name="connsiteY1764" fmla="*/ 226148 h 755236"/>
                <a:gd name="connsiteX1765" fmla="*/ 974849 w 1591877"/>
                <a:gd name="connsiteY1765" fmla="*/ 235358 h 755236"/>
                <a:gd name="connsiteX1766" fmla="*/ 975461 w 1591877"/>
                <a:gd name="connsiteY1766" fmla="*/ 244824 h 755236"/>
                <a:gd name="connsiteX1767" fmla="*/ 976070 w 1591877"/>
                <a:gd name="connsiteY1767" fmla="*/ 254526 h 755236"/>
                <a:gd name="connsiteX1768" fmla="*/ 976679 w 1591877"/>
                <a:gd name="connsiteY1768" fmla="*/ 264438 h 755236"/>
                <a:gd name="connsiteX1769" fmla="*/ 977292 w 1591877"/>
                <a:gd name="connsiteY1769" fmla="*/ 274540 h 755236"/>
                <a:gd name="connsiteX1770" fmla="*/ 978513 w 1591877"/>
                <a:gd name="connsiteY1770" fmla="*/ 295218 h 755236"/>
                <a:gd name="connsiteX1771" fmla="*/ 979734 w 1591877"/>
                <a:gd name="connsiteY1771" fmla="*/ 316378 h 755236"/>
                <a:gd name="connsiteX1772" fmla="*/ 981814 w 1591877"/>
                <a:gd name="connsiteY1772" fmla="*/ 352984 h 755236"/>
                <a:gd name="connsiteX1773" fmla="*/ 983894 w 1591877"/>
                <a:gd name="connsiteY1773" fmla="*/ 389513 h 755236"/>
                <a:gd name="connsiteX1774" fmla="*/ 984932 w 1591877"/>
                <a:gd name="connsiteY1774" fmla="*/ 407464 h 755236"/>
                <a:gd name="connsiteX1775" fmla="*/ 985974 w 1591877"/>
                <a:gd name="connsiteY1775" fmla="*/ 425061 h 755236"/>
                <a:gd name="connsiteX1776" fmla="*/ 987015 w 1591877"/>
                <a:gd name="connsiteY1776" fmla="*/ 442196 h 755236"/>
                <a:gd name="connsiteX1777" fmla="*/ 987532 w 1591877"/>
                <a:gd name="connsiteY1777" fmla="*/ 450559 h 755236"/>
                <a:gd name="connsiteX1778" fmla="*/ 988053 w 1591877"/>
                <a:gd name="connsiteY1778" fmla="*/ 458770 h 755236"/>
                <a:gd name="connsiteX1779" fmla="*/ 988574 w 1591877"/>
                <a:gd name="connsiteY1779" fmla="*/ 466815 h 755236"/>
                <a:gd name="connsiteX1780" fmla="*/ 989095 w 1591877"/>
                <a:gd name="connsiteY1780" fmla="*/ 474685 h 755236"/>
                <a:gd name="connsiteX1781" fmla="*/ 989612 w 1591877"/>
                <a:gd name="connsiteY1781" fmla="*/ 482365 h 755236"/>
                <a:gd name="connsiteX1782" fmla="*/ 990133 w 1591877"/>
                <a:gd name="connsiteY1782" fmla="*/ 489849 h 755236"/>
                <a:gd name="connsiteX1783" fmla="*/ 990654 w 1591877"/>
                <a:gd name="connsiteY1783" fmla="*/ 497122 h 755236"/>
                <a:gd name="connsiteX1784" fmla="*/ 991175 w 1591877"/>
                <a:gd name="connsiteY1784" fmla="*/ 504174 h 755236"/>
                <a:gd name="connsiteX1785" fmla="*/ 991692 w 1591877"/>
                <a:gd name="connsiteY1785" fmla="*/ 510998 h 755236"/>
                <a:gd name="connsiteX1786" fmla="*/ 992213 w 1591877"/>
                <a:gd name="connsiteY1786" fmla="*/ 517583 h 755236"/>
                <a:gd name="connsiteX1787" fmla="*/ 992734 w 1591877"/>
                <a:gd name="connsiteY1787" fmla="*/ 523923 h 755236"/>
                <a:gd name="connsiteX1788" fmla="*/ 993254 w 1591877"/>
                <a:gd name="connsiteY1788" fmla="*/ 530004 h 755236"/>
                <a:gd name="connsiteX1789" fmla="*/ 993772 w 1591877"/>
                <a:gd name="connsiteY1789" fmla="*/ 535821 h 755236"/>
                <a:gd name="connsiteX1790" fmla="*/ 994292 w 1591877"/>
                <a:gd name="connsiteY1790" fmla="*/ 541368 h 755236"/>
                <a:gd name="connsiteX1791" fmla="*/ 994813 w 1591877"/>
                <a:gd name="connsiteY1791" fmla="*/ 546637 h 755236"/>
                <a:gd name="connsiteX1792" fmla="*/ 995334 w 1591877"/>
                <a:gd name="connsiteY1792" fmla="*/ 551617 h 755236"/>
                <a:gd name="connsiteX1793" fmla="*/ 995855 w 1591877"/>
                <a:gd name="connsiteY1793" fmla="*/ 556310 h 755236"/>
                <a:gd name="connsiteX1794" fmla="*/ 996372 w 1591877"/>
                <a:gd name="connsiteY1794" fmla="*/ 560702 h 755236"/>
                <a:gd name="connsiteX1795" fmla="*/ 996893 w 1591877"/>
                <a:gd name="connsiteY1795" fmla="*/ 564793 h 755236"/>
                <a:gd name="connsiteX1796" fmla="*/ 997414 w 1591877"/>
                <a:gd name="connsiteY1796" fmla="*/ 568578 h 755236"/>
                <a:gd name="connsiteX1797" fmla="*/ 997674 w 1591877"/>
                <a:gd name="connsiteY1797" fmla="*/ 570355 h 755236"/>
                <a:gd name="connsiteX1798" fmla="*/ 997935 w 1591877"/>
                <a:gd name="connsiteY1798" fmla="*/ 572053 h 755236"/>
                <a:gd name="connsiteX1799" fmla="*/ 998195 w 1591877"/>
                <a:gd name="connsiteY1799" fmla="*/ 573671 h 755236"/>
                <a:gd name="connsiteX1800" fmla="*/ 998452 w 1591877"/>
                <a:gd name="connsiteY1800" fmla="*/ 575210 h 755236"/>
                <a:gd name="connsiteX1801" fmla="*/ 998712 w 1591877"/>
                <a:gd name="connsiteY1801" fmla="*/ 576672 h 755236"/>
                <a:gd name="connsiteX1802" fmla="*/ 998973 w 1591877"/>
                <a:gd name="connsiteY1802" fmla="*/ 578053 h 755236"/>
                <a:gd name="connsiteX1803" fmla="*/ 999233 w 1591877"/>
                <a:gd name="connsiteY1803" fmla="*/ 579354 h 755236"/>
                <a:gd name="connsiteX1804" fmla="*/ 999493 w 1591877"/>
                <a:gd name="connsiteY1804" fmla="*/ 580574 h 755236"/>
                <a:gd name="connsiteX1805" fmla="*/ 999754 w 1591877"/>
                <a:gd name="connsiteY1805" fmla="*/ 581715 h 755236"/>
                <a:gd name="connsiteX1806" fmla="*/ 1000014 w 1591877"/>
                <a:gd name="connsiteY1806" fmla="*/ 582774 h 755236"/>
                <a:gd name="connsiteX1807" fmla="*/ 1000271 w 1591877"/>
                <a:gd name="connsiteY1807" fmla="*/ 583751 h 755236"/>
                <a:gd name="connsiteX1808" fmla="*/ 1000531 w 1591877"/>
                <a:gd name="connsiteY1808" fmla="*/ 584650 h 755236"/>
                <a:gd name="connsiteX1809" fmla="*/ 1000792 w 1591877"/>
                <a:gd name="connsiteY1809" fmla="*/ 585464 h 755236"/>
                <a:gd name="connsiteX1810" fmla="*/ 1001052 w 1591877"/>
                <a:gd name="connsiteY1810" fmla="*/ 586200 h 755236"/>
                <a:gd name="connsiteX1811" fmla="*/ 1001313 w 1591877"/>
                <a:gd name="connsiteY1811" fmla="*/ 586854 h 755236"/>
                <a:gd name="connsiteX1812" fmla="*/ 1001573 w 1591877"/>
                <a:gd name="connsiteY1812" fmla="*/ 587424 h 755236"/>
                <a:gd name="connsiteX1813" fmla="*/ 1001834 w 1591877"/>
                <a:gd name="connsiteY1813" fmla="*/ 587915 h 755236"/>
                <a:gd name="connsiteX1814" fmla="*/ 1002094 w 1591877"/>
                <a:gd name="connsiteY1814" fmla="*/ 588325 h 755236"/>
                <a:gd name="connsiteX1815" fmla="*/ 1002222 w 1591877"/>
                <a:gd name="connsiteY1815" fmla="*/ 588501 h 755236"/>
                <a:gd name="connsiteX1816" fmla="*/ 1002354 w 1591877"/>
                <a:gd name="connsiteY1816" fmla="*/ 588655 h 755236"/>
                <a:gd name="connsiteX1817" fmla="*/ 1002483 w 1591877"/>
                <a:gd name="connsiteY1817" fmla="*/ 588787 h 755236"/>
                <a:gd name="connsiteX1818" fmla="*/ 1002549 w 1591877"/>
                <a:gd name="connsiteY1818" fmla="*/ 588846 h 755236"/>
                <a:gd name="connsiteX1819" fmla="*/ 1002611 w 1591877"/>
                <a:gd name="connsiteY1819" fmla="*/ 588902 h 755236"/>
                <a:gd name="connsiteX1820" fmla="*/ 1002677 w 1591877"/>
                <a:gd name="connsiteY1820" fmla="*/ 588950 h 755236"/>
                <a:gd name="connsiteX1821" fmla="*/ 1002743 w 1591877"/>
                <a:gd name="connsiteY1821" fmla="*/ 588994 h 755236"/>
                <a:gd name="connsiteX1822" fmla="*/ 1002809 w 1591877"/>
                <a:gd name="connsiteY1822" fmla="*/ 589034 h 755236"/>
                <a:gd name="connsiteX1823" fmla="*/ 1002872 w 1591877"/>
                <a:gd name="connsiteY1823" fmla="*/ 589069 h 755236"/>
                <a:gd name="connsiteX1824" fmla="*/ 1002938 w 1591877"/>
                <a:gd name="connsiteY1824" fmla="*/ 589097 h 755236"/>
                <a:gd name="connsiteX1825" fmla="*/ 1003004 w 1591877"/>
                <a:gd name="connsiteY1825" fmla="*/ 589122 h 755236"/>
                <a:gd name="connsiteX1826" fmla="*/ 1003066 w 1591877"/>
                <a:gd name="connsiteY1826" fmla="*/ 589139 h 755236"/>
                <a:gd name="connsiteX1827" fmla="*/ 1003132 w 1591877"/>
                <a:gd name="connsiteY1827" fmla="*/ 589155 h 755236"/>
                <a:gd name="connsiteX1828" fmla="*/ 1003198 w 1591877"/>
                <a:gd name="connsiteY1828" fmla="*/ 589163 h 755236"/>
                <a:gd name="connsiteX1829" fmla="*/ 1003264 w 1591877"/>
                <a:gd name="connsiteY1829" fmla="*/ 589166 h 755236"/>
                <a:gd name="connsiteX1830" fmla="*/ 1003326 w 1591877"/>
                <a:gd name="connsiteY1830" fmla="*/ 589166 h 755236"/>
                <a:gd name="connsiteX1831" fmla="*/ 1003392 w 1591877"/>
                <a:gd name="connsiteY1831" fmla="*/ 589159 h 755236"/>
                <a:gd name="connsiteX1832" fmla="*/ 1003458 w 1591877"/>
                <a:gd name="connsiteY1832" fmla="*/ 589148 h 755236"/>
                <a:gd name="connsiteX1833" fmla="*/ 1003525 w 1591877"/>
                <a:gd name="connsiteY1833" fmla="*/ 589133 h 755236"/>
                <a:gd name="connsiteX1834" fmla="*/ 1003587 w 1591877"/>
                <a:gd name="connsiteY1834" fmla="*/ 589111 h 755236"/>
                <a:gd name="connsiteX1835" fmla="*/ 1003653 w 1591877"/>
                <a:gd name="connsiteY1835" fmla="*/ 589084 h 755236"/>
                <a:gd name="connsiteX1836" fmla="*/ 1003719 w 1591877"/>
                <a:gd name="connsiteY1836" fmla="*/ 589053 h 755236"/>
                <a:gd name="connsiteX1837" fmla="*/ 1003781 w 1591877"/>
                <a:gd name="connsiteY1837" fmla="*/ 589016 h 755236"/>
                <a:gd name="connsiteX1838" fmla="*/ 1003847 w 1591877"/>
                <a:gd name="connsiteY1838" fmla="*/ 588976 h 755236"/>
                <a:gd name="connsiteX1839" fmla="*/ 1003913 w 1591877"/>
                <a:gd name="connsiteY1839" fmla="*/ 588930 h 755236"/>
                <a:gd name="connsiteX1840" fmla="*/ 1003979 w 1591877"/>
                <a:gd name="connsiteY1840" fmla="*/ 588877 h 755236"/>
                <a:gd name="connsiteX1841" fmla="*/ 1004042 w 1591877"/>
                <a:gd name="connsiteY1841" fmla="*/ 588822 h 755236"/>
                <a:gd name="connsiteX1842" fmla="*/ 1004174 w 1591877"/>
                <a:gd name="connsiteY1842" fmla="*/ 588695 h 755236"/>
                <a:gd name="connsiteX1843" fmla="*/ 1004302 w 1591877"/>
                <a:gd name="connsiteY1843" fmla="*/ 588547 h 755236"/>
                <a:gd name="connsiteX1844" fmla="*/ 1004434 w 1591877"/>
                <a:gd name="connsiteY1844" fmla="*/ 588382 h 755236"/>
                <a:gd name="connsiteX1845" fmla="*/ 1004695 w 1591877"/>
                <a:gd name="connsiteY1845" fmla="*/ 587988 h 755236"/>
                <a:gd name="connsiteX1846" fmla="*/ 1004951 w 1591877"/>
                <a:gd name="connsiteY1846" fmla="*/ 587517 h 755236"/>
                <a:gd name="connsiteX1847" fmla="*/ 1005212 w 1591877"/>
                <a:gd name="connsiteY1847" fmla="*/ 586966 h 755236"/>
                <a:gd name="connsiteX1848" fmla="*/ 1005733 w 1591877"/>
                <a:gd name="connsiteY1848" fmla="*/ 585636 h 755236"/>
                <a:gd name="connsiteX1849" fmla="*/ 1006253 w 1591877"/>
                <a:gd name="connsiteY1849" fmla="*/ 583996 h 755236"/>
                <a:gd name="connsiteX1850" fmla="*/ 1006774 w 1591877"/>
                <a:gd name="connsiteY1850" fmla="*/ 582056 h 755236"/>
                <a:gd name="connsiteX1851" fmla="*/ 1007291 w 1591877"/>
                <a:gd name="connsiteY1851" fmla="*/ 579819 h 755236"/>
                <a:gd name="connsiteX1852" fmla="*/ 1007812 w 1591877"/>
                <a:gd name="connsiteY1852" fmla="*/ 577287 h 755236"/>
                <a:gd name="connsiteX1853" fmla="*/ 1008333 w 1591877"/>
                <a:gd name="connsiteY1853" fmla="*/ 574471 h 755236"/>
                <a:gd name="connsiteX1854" fmla="*/ 1008854 w 1591877"/>
                <a:gd name="connsiteY1854" fmla="*/ 571375 h 755236"/>
                <a:gd name="connsiteX1855" fmla="*/ 1009375 w 1591877"/>
                <a:gd name="connsiteY1855" fmla="*/ 568004 h 755236"/>
                <a:gd name="connsiteX1856" fmla="*/ 1009892 w 1591877"/>
                <a:gd name="connsiteY1856" fmla="*/ 564366 h 755236"/>
                <a:gd name="connsiteX1857" fmla="*/ 1010413 w 1591877"/>
                <a:gd name="connsiteY1857" fmla="*/ 560471 h 755236"/>
                <a:gd name="connsiteX1858" fmla="*/ 1010934 w 1591877"/>
                <a:gd name="connsiteY1858" fmla="*/ 556323 h 755236"/>
                <a:gd name="connsiteX1859" fmla="*/ 1011455 w 1591877"/>
                <a:gd name="connsiteY1859" fmla="*/ 551932 h 755236"/>
                <a:gd name="connsiteX1860" fmla="*/ 1011972 w 1591877"/>
                <a:gd name="connsiteY1860" fmla="*/ 547306 h 755236"/>
                <a:gd name="connsiteX1861" fmla="*/ 1012493 w 1591877"/>
                <a:gd name="connsiteY1861" fmla="*/ 542453 h 755236"/>
                <a:gd name="connsiteX1862" fmla="*/ 1013013 w 1591877"/>
                <a:gd name="connsiteY1862" fmla="*/ 537385 h 755236"/>
                <a:gd name="connsiteX1863" fmla="*/ 1013567 w 1591877"/>
                <a:gd name="connsiteY1863" fmla="*/ 531739 h 755236"/>
                <a:gd name="connsiteX1864" fmla="*/ 1014125 w 1591877"/>
                <a:gd name="connsiteY1864" fmla="*/ 525867 h 755236"/>
                <a:gd name="connsiteX1865" fmla="*/ 1014679 w 1591877"/>
                <a:gd name="connsiteY1865" fmla="*/ 519781 h 755236"/>
                <a:gd name="connsiteX1866" fmla="*/ 1015236 w 1591877"/>
                <a:gd name="connsiteY1866" fmla="*/ 513495 h 755236"/>
                <a:gd name="connsiteX1867" fmla="*/ 1015790 w 1591877"/>
                <a:gd name="connsiteY1867" fmla="*/ 507019 h 755236"/>
                <a:gd name="connsiteX1868" fmla="*/ 1016348 w 1591877"/>
                <a:gd name="connsiteY1868" fmla="*/ 500369 h 755236"/>
                <a:gd name="connsiteX1869" fmla="*/ 1017459 w 1591877"/>
                <a:gd name="connsiteY1869" fmla="*/ 486590 h 755236"/>
                <a:gd name="connsiteX1870" fmla="*/ 1018570 w 1591877"/>
                <a:gd name="connsiteY1870" fmla="*/ 472269 h 755236"/>
                <a:gd name="connsiteX1871" fmla="*/ 1019682 w 1591877"/>
                <a:gd name="connsiteY1871" fmla="*/ 457515 h 755236"/>
                <a:gd name="connsiteX1872" fmla="*/ 1021901 w 1591877"/>
                <a:gd name="connsiteY1872" fmla="*/ 427142 h 755236"/>
                <a:gd name="connsiteX1873" fmla="*/ 1024124 w 1591877"/>
                <a:gd name="connsiteY1873" fmla="*/ 396374 h 755236"/>
                <a:gd name="connsiteX1874" fmla="*/ 1026346 w 1591877"/>
                <a:gd name="connsiteY1874" fmla="*/ 366083 h 755236"/>
                <a:gd name="connsiteX1875" fmla="*/ 1027458 w 1591877"/>
                <a:gd name="connsiteY1875" fmla="*/ 351383 h 755236"/>
                <a:gd name="connsiteX1876" fmla="*/ 1028569 w 1591877"/>
                <a:gd name="connsiteY1876" fmla="*/ 337113 h 755236"/>
                <a:gd name="connsiteX1877" fmla="*/ 1029680 w 1591877"/>
                <a:gd name="connsiteY1877" fmla="*/ 323369 h 755236"/>
                <a:gd name="connsiteX1878" fmla="*/ 1030238 w 1591877"/>
                <a:gd name="connsiteY1878" fmla="*/ 316724 h 755236"/>
                <a:gd name="connsiteX1879" fmla="*/ 1030792 w 1591877"/>
                <a:gd name="connsiteY1879" fmla="*/ 310244 h 755236"/>
                <a:gd name="connsiteX1880" fmla="*/ 1031349 w 1591877"/>
                <a:gd name="connsiteY1880" fmla="*/ 303937 h 755236"/>
                <a:gd name="connsiteX1881" fmla="*/ 1031903 w 1591877"/>
                <a:gd name="connsiteY1881" fmla="*/ 297816 h 755236"/>
                <a:gd name="connsiteX1882" fmla="*/ 1032457 w 1591877"/>
                <a:gd name="connsiteY1882" fmla="*/ 291891 h 755236"/>
                <a:gd name="connsiteX1883" fmla="*/ 1033015 w 1591877"/>
                <a:gd name="connsiteY1883" fmla="*/ 286171 h 755236"/>
                <a:gd name="connsiteX1884" fmla="*/ 1033568 w 1591877"/>
                <a:gd name="connsiteY1884" fmla="*/ 280662 h 755236"/>
                <a:gd name="connsiteX1885" fmla="*/ 1034126 w 1591877"/>
                <a:gd name="connsiteY1885" fmla="*/ 275375 h 755236"/>
                <a:gd name="connsiteX1886" fmla="*/ 1034680 w 1591877"/>
                <a:gd name="connsiteY1886" fmla="*/ 270315 h 755236"/>
                <a:gd name="connsiteX1887" fmla="*/ 1035237 w 1591877"/>
                <a:gd name="connsiteY1887" fmla="*/ 265493 h 755236"/>
                <a:gd name="connsiteX1888" fmla="*/ 1035791 w 1591877"/>
                <a:gd name="connsiteY1888" fmla="*/ 260913 h 755236"/>
                <a:gd name="connsiteX1889" fmla="*/ 1036349 w 1591877"/>
                <a:gd name="connsiteY1889" fmla="*/ 256582 h 755236"/>
                <a:gd name="connsiteX1890" fmla="*/ 1036903 w 1591877"/>
                <a:gd name="connsiteY1890" fmla="*/ 252507 h 755236"/>
                <a:gd name="connsiteX1891" fmla="*/ 1037460 w 1591877"/>
                <a:gd name="connsiteY1891" fmla="*/ 248693 h 755236"/>
                <a:gd name="connsiteX1892" fmla="*/ 1038014 w 1591877"/>
                <a:gd name="connsiteY1892" fmla="*/ 245144 h 755236"/>
                <a:gd name="connsiteX1893" fmla="*/ 1038571 w 1591877"/>
                <a:gd name="connsiteY1893" fmla="*/ 241865 h 755236"/>
                <a:gd name="connsiteX1894" fmla="*/ 1039125 w 1591877"/>
                <a:gd name="connsiteY1894" fmla="*/ 238859 h 755236"/>
                <a:gd name="connsiteX1895" fmla="*/ 1039683 w 1591877"/>
                <a:gd name="connsiteY1895" fmla="*/ 236129 h 755236"/>
                <a:gd name="connsiteX1896" fmla="*/ 1040237 w 1591877"/>
                <a:gd name="connsiteY1896" fmla="*/ 233681 h 755236"/>
                <a:gd name="connsiteX1897" fmla="*/ 1040794 w 1591877"/>
                <a:gd name="connsiteY1897" fmla="*/ 231514 h 755236"/>
                <a:gd name="connsiteX1898" fmla="*/ 1041348 w 1591877"/>
                <a:gd name="connsiteY1898" fmla="*/ 229629 h 755236"/>
                <a:gd name="connsiteX1899" fmla="*/ 1041906 w 1591877"/>
                <a:gd name="connsiteY1899" fmla="*/ 228031 h 755236"/>
                <a:gd name="connsiteX1900" fmla="*/ 1042459 w 1591877"/>
                <a:gd name="connsiteY1900" fmla="*/ 226716 h 755236"/>
                <a:gd name="connsiteX1901" fmla="*/ 1042738 w 1591877"/>
                <a:gd name="connsiteY1901" fmla="*/ 226168 h 755236"/>
                <a:gd name="connsiteX1902" fmla="*/ 1043017 w 1591877"/>
                <a:gd name="connsiteY1902" fmla="*/ 225688 h 755236"/>
                <a:gd name="connsiteX1903" fmla="*/ 1043292 w 1591877"/>
                <a:gd name="connsiteY1903" fmla="*/ 225283 h 755236"/>
                <a:gd name="connsiteX1904" fmla="*/ 1043431 w 1591877"/>
                <a:gd name="connsiteY1904" fmla="*/ 225104 h 755236"/>
                <a:gd name="connsiteX1905" fmla="*/ 1043571 w 1591877"/>
                <a:gd name="connsiteY1905" fmla="*/ 224946 h 755236"/>
                <a:gd name="connsiteX1906" fmla="*/ 1043710 w 1591877"/>
                <a:gd name="connsiteY1906" fmla="*/ 224805 h 755236"/>
                <a:gd name="connsiteX1907" fmla="*/ 1043850 w 1591877"/>
                <a:gd name="connsiteY1907" fmla="*/ 224682 h 755236"/>
                <a:gd name="connsiteX1908" fmla="*/ 1043919 w 1591877"/>
                <a:gd name="connsiteY1908" fmla="*/ 224627 h 755236"/>
                <a:gd name="connsiteX1909" fmla="*/ 1043985 w 1591877"/>
                <a:gd name="connsiteY1909" fmla="*/ 224576 h 755236"/>
                <a:gd name="connsiteX1910" fmla="*/ 1044059 w 1591877"/>
                <a:gd name="connsiteY1910" fmla="*/ 224530 h 755236"/>
                <a:gd name="connsiteX1911" fmla="*/ 1044125 w 1591877"/>
                <a:gd name="connsiteY1911" fmla="*/ 224488 h 755236"/>
                <a:gd name="connsiteX1912" fmla="*/ 1044194 w 1591877"/>
                <a:gd name="connsiteY1912" fmla="*/ 224450 h 755236"/>
                <a:gd name="connsiteX1913" fmla="*/ 1044264 w 1591877"/>
                <a:gd name="connsiteY1913" fmla="*/ 224417 h 755236"/>
                <a:gd name="connsiteX1914" fmla="*/ 1044334 w 1591877"/>
                <a:gd name="connsiteY1914" fmla="*/ 224389 h 755236"/>
                <a:gd name="connsiteX1915" fmla="*/ 1044403 w 1591877"/>
                <a:gd name="connsiteY1915" fmla="*/ 224365 h 755236"/>
                <a:gd name="connsiteX1916" fmla="*/ 1044473 w 1591877"/>
                <a:gd name="connsiteY1916" fmla="*/ 224345 h 755236"/>
                <a:gd name="connsiteX1917" fmla="*/ 1044543 w 1591877"/>
                <a:gd name="connsiteY1917" fmla="*/ 224329 h 755236"/>
                <a:gd name="connsiteX1918" fmla="*/ 1044613 w 1591877"/>
                <a:gd name="connsiteY1918" fmla="*/ 224321 h 755236"/>
                <a:gd name="connsiteX1919" fmla="*/ 1044682 w 1591877"/>
                <a:gd name="connsiteY1919" fmla="*/ 224312 h 755236"/>
                <a:gd name="connsiteX1920" fmla="*/ 1044752 w 1591877"/>
                <a:gd name="connsiteY1920" fmla="*/ 224312 h 755236"/>
                <a:gd name="connsiteX1921" fmla="*/ 1044822 w 1591877"/>
                <a:gd name="connsiteY1921" fmla="*/ 224314 h 755236"/>
                <a:gd name="connsiteX1922" fmla="*/ 1044891 w 1591877"/>
                <a:gd name="connsiteY1922" fmla="*/ 224321 h 755236"/>
                <a:gd name="connsiteX1923" fmla="*/ 1044961 w 1591877"/>
                <a:gd name="connsiteY1923" fmla="*/ 224332 h 755236"/>
                <a:gd name="connsiteX1924" fmla="*/ 1045031 w 1591877"/>
                <a:gd name="connsiteY1924" fmla="*/ 224347 h 755236"/>
                <a:gd name="connsiteX1925" fmla="*/ 1045100 w 1591877"/>
                <a:gd name="connsiteY1925" fmla="*/ 224367 h 755236"/>
                <a:gd name="connsiteX1926" fmla="*/ 1045166 w 1591877"/>
                <a:gd name="connsiteY1926" fmla="*/ 224391 h 755236"/>
                <a:gd name="connsiteX1927" fmla="*/ 1045236 w 1591877"/>
                <a:gd name="connsiteY1927" fmla="*/ 224420 h 755236"/>
                <a:gd name="connsiteX1928" fmla="*/ 1045306 w 1591877"/>
                <a:gd name="connsiteY1928" fmla="*/ 224453 h 755236"/>
                <a:gd name="connsiteX1929" fmla="*/ 1045375 w 1591877"/>
                <a:gd name="connsiteY1929" fmla="*/ 224488 h 755236"/>
                <a:gd name="connsiteX1930" fmla="*/ 1045445 w 1591877"/>
                <a:gd name="connsiteY1930" fmla="*/ 224530 h 755236"/>
                <a:gd name="connsiteX1931" fmla="*/ 1045515 w 1591877"/>
                <a:gd name="connsiteY1931" fmla="*/ 224576 h 755236"/>
                <a:gd name="connsiteX1932" fmla="*/ 1045585 w 1591877"/>
                <a:gd name="connsiteY1932" fmla="*/ 224627 h 755236"/>
                <a:gd name="connsiteX1933" fmla="*/ 1045654 w 1591877"/>
                <a:gd name="connsiteY1933" fmla="*/ 224682 h 755236"/>
                <a:gd name="connsiteX1934" fmla="*/ 1045794 w 1591877"/>
                <a:gd name="connsiteY1934" fmla="*/ 224803 h 755236"/>
                <a:gd name="connsiteX1935" fmla="*/ 1045933 w 1591877"/>
                <a:gd name="connsiteY1935" fmla="*/ 224944 h 755236"/>
                <a:gd name="connsiteX1936" fmla="*/ 1046069 w 1591877"/>
                <a:gd name="connsiteY1936" fmla="*/ 225100 h 755236"/>
                <a:gd name="connsiteX1937" fmla="*/ 1046347 w 1591877"/>
                <a:gd name="connsiteY1937" fmla="*/ 225463 h 755236"/>
                <a:gd name="connsiteX1938" fmla="*/ 1046626 w 1591877"/>
                <a:gd name="connsiteY1938" fmla="*/ 225897 h 755236"/>
                <a:gd name="connsiteX1939" fmla="*/ 1046905 w 1591877"/>
                <a:gd name="connsiteY1939" fmla="*/ 226397 h 755236"/>
                <a:gd name="connsiteX1940" fmla="*/ 1047459 w 1591877"/>
                <a:gd name="connsiteY1940" fmla="*/ 227599 h 755236"/>
                <a:gd name="connsiteX1941" fmla="*/ 1048016 w 1591877"/>
                <a:gd name="connsiteY1941" fmla="*/ 229066 h 755236"/>
                <a:gd name="connsiteX1942" fmla="*/ 1048570 w 1591877"/>
                <a:gd name="connsiteY1942" fmla="*/ 230790 h 755236"/>
                <a:gd name="connsiteX1943" fmla="*/ 1049146 w 1591877"/>
                <a:gd name="connsiteY1943" fmla="*/ 232844 h 755236"/>
                <a:gd name="connsiteX1944" fmla="*/ 1049722 w 1591877"/>
                <a:gd name="connsiteY1944" fmla="*/ 235165 h 755236"/>
                <a:gd name="connsiteX1945" fmla="*/ 1050294 w 1591877"/>
                <a:gd name="connsiteY1945" fmla="*/ 237745 h 755236"/>
                <a:gd name="connsiteX1946" fmla="*/ 1050870 w 1591877"/>
                <a:gd name="connsiteY1946" fmla="*/ 240579 h 755236"/>
                <a:gd name="connsiteX1947" fmla="*/ 1051446 w 1591877"/>
                <a:gd name="connsiteY1947" fmla="*/ 243657 h 755236"/>
                <a:gd name="connsiteX1948" fmla="*/ 1052022 w 1591877"/>
                <a:gd name="connsiteY1948" fmla="*/ 246973 h 755236"/>
                <a:gd name="connsiteX1949" fmla="*/ 1052598 w 1591877"/>
                <a:gd name="connsiteY1949" fmla="*/ 250518 h 755236"/>
                <a:gd name="connsiteX1950" fmla="*/ 1053170 w 1591877"/>
                <a:gd name="connsiteY1950" fmla="*/ 254283 h 755236"/>
                <a:gd name="connsiteX1951" fmla="*/ 1053746 w 1591877"/>
                <a:gd name="connsiteY1951" fmla="*/ 258260 h 755236"/>
                <a:gd name="connsiteX1952" fmla="*/ 1054322 w 1591877"/>
                <a:gd name="connsiteY1952" fmla="*/ 262439 h 755236"/>
                <a:gd name="connsiteX1953" fmla="*/ 1054897 w 1591877"/>
                <a:gd name="connsiteY1953" fmla="*/ 266810 h 755236"/>
                <a:gd name="connsiteX1954" fmla="*/ 1055470 w 1591877"/>
                <a:gd name="connsiteY1954" fmla="*/ 271363 h 755236"/>
                <a:gd name="connsiteX1955" fmla="*/ 1056621 w 1591877"/>
                <a:gd name="connsiteY1955" fmla="*/ 280976 h 755236"/>
                <a:gd name="connsiteX1956" fmla="*/ 1057769 w 1591877"/>
                <a:gd name="connsiteY1956" fmla="*/ 291191 h 755236"/>
                <a:gd name="connsiteX1957" fmla="*/ 1058921 w 1591877"/>
                <a:gd name="connsiteY1957" fmla="*/ 301918 h 755236"/>
                <a:gd name="connsiteX1958" fmla="*/ 1060073 w 1591877"/>
                <a:gd name="connsiteY1958" fmla="*/ 313073 h 755236"/>
                <a:gd name="connsiteX1959" fmla="*/ 1062369 w 1591877"/>
                <a:gd name="connsiteY1959" fmla="*/ 336283 h 755236"/>
                <a:gd name="connsiteX1960" fmla="*/ 1064672 w 1591877"/>
                <a:gd name="connsiteY1960" fmla="*/ 360074 h 755236"/>
                <a:gd name="connsiteX1961" fmla="*/ 1066972 w 1591877"/>
                <a:gd name="connsiteY1961" fmla="*/ 383706 h 755236"/>
                <a:gd name="connsiteX1962" fmla="*/ 1068120 w 1591877"/>
                <a:gd name="connsiteY1962" fmla="*/ 395242 h 755236"/>
                <a:gd name="connsiteX1963" fmla="*/ 1069272 w 1591877"/>
                <a:gd name="connsiteY1963" fmla="*/ 406473 h 755236"/>
                <a:gd name="connsiteX1964" fmla="*/ 1070420 w 1591877"/>
                <a:gd name="connsiteY1964" fmla="*/ 417324 h 755236"/>
                <a:gd name="connsiteX1965" fmla="*/ 1071572 w 1591877"/>
                <a:gd name="connsiteY1965" fmla="*/ 427717 h 755236"/>
                <a:gd name="connsiteX1966" fmla="*/ 1072720 w 1591877"/>
                <a:gd name="connsiteY1966" fmla="*/ 437581 h 755236"/>
                <a:gd name="connsiteX1967" fmla="*/ 1073872 w 1591877"/>
                <a:gd name="connsiteY1967" fmla="*/ 446849 h 755236"/>
                <a:gd name="connsiteX1968" fmla="*/ 1074447 w 1591877"/>
                <a:gd name="connsiteY1968" fmla="*/ 451242 h 755236"/>
                <a:gd name="connsiteX1969" fmla="*/ 1075020 w 1591877"/>
                <a:gd name="connsiteY1969" fmla="*/ 455462 h 755236"/>
                <a:gd name="connsiteX1970" fmla="*/ 1075595 w 1591877"/>
                <a:gd name="connsiteY1970" fmla="*/ 459505 h 755236"/>
                <a:gd name="connsiteX1971" fmla="*/ 1076171 w 1591877"/>
                <a:gd name="connsiteY1971" fmla="*/ 463365 h 755236"/>
                <a:gd name="connsiteX1972" fmla="*/ 1076747 w 1591877"/>
                <a:gd name="connsiteY1972" fmla="*/ 467038 h 755236"/>
                <a:gd name="connsiteX1973" fmla="*/ 1077319 w 1591877"/>
                <a:gd name="connsiteY1973" fmla="*/ 470512 h 755236"/>
                <a:gd name="connsiteX1974" fmla="*/ 1077895 w 1591877"/>
                <a:gd name="connsiteY1974" fmla="*/ 473789 h 755236"/>
                <a:gd name="connsiteX1975" fmla="*/ 1078471 w 1591877"/>
                <a:gd name="connsiteY1975" fmla="*/ 476862 h 755236"/>
                <a:gd name="connsiteX1976" fmla="*/ 1079047 w 1591877"/>
                <a:gd name="connsiteY1976" fmla="*/ 479727 h 755236"/>
                <a:gd name="connsiteX1977" fmla="*/ 1079619 w 1591877"/>
                <a:gd name="connsiteY1977" fmla="*/ 482380 h 755236"/>
                <a:gd name="connsiteX1978" fmla="*/ 1080195 w 1591877"/>
                <a:gd name="connsiteY1978" fmla="*/ 484818 h 755236"/>
                <a:gd name="connsiteX1979" fmla="*/ 1080771 w 1591877"/>
                <a:gd name="connsiteY1979" fmla="*/ 487039 h 755236"/>
                <a:gd name="connsiteX1980" fmla="*/ 1081347 w 1591877"/>
                <a:gd name="connsiteY1980" fmla="*/ 489041 h 755236"/>
                <a:gd name="connsiteX1981" fmla="*/ 1081923 w 1591877"/>
                <a:gd name="connsiteY1981" fmla="*/ 490820 h 755236"/>
                <a:gd name="connsiteX1982" fmla="*/ 1082495 w 1591877"/>
                <a:gd name="connsiteY1982" fmla="*/ 492377 h 755236"/>
                <a:gd name="connsiteX1983" fmla="*/ 1083071 w 1591877"/>
                <a:gd name="connsiteY1983" fmla="*/ 493709 h 755236"/>
                <a:gd name="connsiteX1984" fmla="*/ 1083647 w 1591877"/>
                <a:gd name="connsiteY1984" fmla="*/ 494816 h 755236"/>
                <a:gd name="connsiteX1985" fmla="*/ 1083933 w 1591877"/>
                <a:gd name="connsiteY1985" fmla="*/ 495287 h 755236"/>
                <a:gd name="connsiteX1986" fmla="*/ 1084222 w 1591877"/>
                <a:gd name="connsiteY1986" fmla="*/ 495701 h 755236"/>
                <a:gd name="connsiteX1987" fmla="*/ 1084509 w 1591877"/>
                <a:gd name="connsiteY1987" fmla="*/ 496060 h 755236"/>
                <a:gd name="connsiteX1988" fmla="*/ 1084652 w 1591877"/>
                <a:gd name="connsiteY1988" fmla="*/ 496217 h 755236"/>
                <a:gd name="connsiteX1989" fmla="*/ 1084795 w 1591877"/>
                <a:gd name="connsiteY1989" fmla="*/ 496362 h 755236"/>
                <a:gd name="connsiteX1990" fmla="*/ 1084941 w 1591877"/>
                <a:gd name="connsiteY1990" fmla="*/ 496492 h 755236"/>
                <a:gd name="connsiteX1991" fmla="*/ 1085084 w 1591877"/>
                <a:gd name="connsiteY1991" fmla="*/ 496609 h 755236"/>
                <a:gd name="connsiteX1992" fmla="*/ 1085227 w 1591877"/>
                <a:gd name="connsiteY1992" fmla="*/ 496710 h 755236"/>
                <a:gd name="connsiteX1993" fmla="*/ 1085370 w 1591877"/>
                <a:gd name="connsiteY1993" fmla="*/ 496798 h 755236"/>
                <a:gd name="connsiteX1994" fmla="*/ 1085440 w 1591877"/>
                <a:gd name="connsiteY1994" fmla="*/ 496838 h 755236"/>
                <a:gd name="connsiteX1995" fmla="*/ 1085514 w 1591877"/>
                <a:gd name="connsiteY1995" fmla="*/ 496873 h 755236"/>
                <a:gd name="connsiteX1996" fmla="*/ 1085583 w 1591877"/>
                <a:gd name="connsiteY1996" fmla="*/ 496904 h 755236"/>
                <a:gd name="connsiteX1997" fmla="*/ 1085657 w 1591877"/>
                <a:gd name="connsiteY1997" fmla="*/ 496932 h 755236"/>
                <a:gd name="connsiteX1998" fmla="*/ 1085726 w 1591877"/>
                <a:gd name="connsiteY1998" fmla="*/ 496956 h 755236"/>
                <a:gd name="connsiteX1999" fmla="*/ 1085800 w 1591877"/>
                <a:gd name="connsiteY1999" fmla="*/ 496978 h 755236"/>
                <a:gd name="connsiteX2000" fmla="*/ 1085869 w 1591877"/>
                <a:gd name="connsiteY2000" fmla="*/ 496998 h 755236"/>
                <a:gd name="connsiteX2001" fmla="*/ 1085939 w 1591877"/>
                <a:gd name="connsiteY2001" fmla="*/ 497011 h 755236"/>
                <a:gd name="connsiteX2002" fmla="*/ 1086012 w 1591877"/>
                <a:gd name="connsiteY2002" fmla="*/ 497025 h 755236"/>
                <a:gd name="connsiteX2003" fmla="*/ 1086082 w 1591877"/>
                <a:gd name="connsiteY2003" fmla="*/ 497031 h 755236"/>
                <a:gd name="connsiteX2004" fmla="*/ 1086152 w 1591877"/>
                <a:gd name="connsiteY2004" fmla="*/ 497038 h 755236"/>
                <a:gd name="connsiteX2005" fmla="*/ 1086225 w 1591877"/>
                <a:gd name="connsiteY2005" fmla="*/ 497038 h 755236"/>
                <a:gd name="connsiteX2006" fmla="*/ 1086295 w 1591877"/>
                <a:gd name="connsiteY2006" fmla="*/ 497036 h 755236"/>
                <a:gd name="connsiteX2007" fmla="*/ 1086368 w 1591877"/>
                <a:gd name="connsiteY2007" fmla="*/ 497031 h 755236"/>
                <a:gd name="connsiteX2008" fmla="*/ 1086438 w 1591877"/>
                <a:gd name="connsiteY2008" fmla="*/ 497022 h 755236"/>
                <a:gd name="connsiteX2009" fmla="*/ 1086508 w 1591877"/>
                <a:gd name="connsiteY2009" fmla="*/ 497011 h 755236"/>
                <a:gd name="connsiteX2010" fmla="*/ 1086581 w 1591877"/>
                <a:gd name="connsiteY2010" fmla="*/ 496996 h 755236"/>
                <a:gd name="connsiteX2011" fmla="*/ 1086651 w 1591877"/>
                <a:gd name="connsiteY2011" fmla="*/ 496976 h 755236"/>
                <a:gd name="connsiteX2012" fmla="*/ 1086720 w 1591877"/>
                <a:gd name="connsiteY2012" fmla="*/ 496954 h 755236"/>
                <a:gd name="connsiteX2013" fmla="*/ 1086794 w 1591877"/>
                <a:gd name="connsiteY2013" fmla="*/ 496930 h 755236"/>
                <a:gd name="connsiteX2014" fmla="*/ 1086863 w 1591877"/>
                <a:gd name="connsiteY2014" fmla="*/ 496901 h 755236"/>
                <a:gd name="connsiteX2015" fmla="*/ 1086937 w 1591877"/>
                <a:gd name="connsiteY2015" fmla="*/ 496868 h 755236"/>
                <a:gd name="connsiteX2016" fmla="*/ 1087006 w 1591877"/>
                <a:gd name="connsiteY2016" fmla="*/ 496833 h 755236"/>
                <a:gd name="connsiteX2017" fmla="*/ 1087080 w 1591877"/>
                <a:gd name="connsiteY2017" fmla="*/ 496796 h 755236"/>
                <a:gd name="connsiteX2018" fmla="*/ 1087219 w 1591877"/>
                <a:gd name="connsiteY2018" fmla="*/ 496708 h 755236"/>
                <a:gd name="connsiteX2019" fmla="*/ 1087362 w 1591877"/>
                <a:gd name="connsiteY2019" fmla="*/ 496609 h 755236"/>
                <a:gd name="connsiteX2020" fmla="*/ 1087505 w 1591877"/>
                <a:gd name="connsiteY2020" fmla="*/ 496496 h 755236"/>
                <a:gd name="connsiteX2021" fmla="*/ 1087648 w 1591877"/>
                <a:gd name="connsiteY2021" fmla="*/ 496369 h 755236"/>
                <a:gd name="connsiteX2022" fmla="*/ 1087788 w 1591877"/>
                <a:gd name="connsiteY2022" fmla="*/ 496230 h 755236"/>
                <a:gd name="connsiteX2023" fmla="*/ 1087931 w 1591877"/>
                <a:gd name="connsiteY2023" fmla="*/ 496078 h 755236"/>
                <a:gd name="connsiteX2024" fmla="*/ 1088217 w 1591877"/>
                <a:gd name="connsiteY2024" fmla="*/ 495734 h 755236"/>
                <a:gd name="connsiteX2025" fmla="*/ 1088499 w 1591877"/>
                <a:gd name="connsiteY2025" fmla="*/ 495338 h 755236"/>
                <a:gd name="connsiteX2026" fmla="*/ 1088785 w 1591877"/>
                <a:gd name="connsiteY2026" fmla="*/ 494893 h 755236"/>
                <a:gd name="connsiteX2027" fmla="*/ 1089354 w 1591877"/>
                <a:gd name="connsiteY2027" fmla="*/ 493852 h 755236"/>
                <a:gd name="connsiteX2028" fmla="*/ 1089922 w 1591877"/>
                <a:gd name="connsiteY2028" fmla="*/ 492610 h 755236"/>
                <a:gd name="connsiteX2029" fmla="*/ 1090491 w 1591877"/>
                <a:gd name="connsiteY2029" fmla="*/ 491177 h 755236"/>
                <a:gd name="connsiteX2030" fmla="*/ 1091059 w 1591877"/>
                <a:gd name="connsiteY2030" fmla="*/ 489554 h 755236"/>
                <a:gd name="connsiteX2031" fmla="*/ 1091632 w 1591877"/>
                <a:gd name="connsiteY2031" fmla="*/ 487746 h 755236"/>
                <a:gd name="connsiteX2032" fmla="*/ 1092200 w 1591877"/>
                <a:gd name="connsiteY2032" fmla="*/ 485758 h 755236"/>
                <a:gd name="connsiteX2033" fmla="*/ 1092769 w 1591877"/>
                <a:gd name="connsiteY2033" fmla="*/ 483598 h 755236"/>
                <a:gd name="connsiteX2034" fmla="*/ 1093337 w 1591877"/>
                <a:gd name="connsiteY2034" fmla="*/ 481268 h 755236"/>
                <a:gd name="connsiteX2035" fmla="*/ 1094474 w 1591877"/>
                <a:gd name="connsiteY2035" fmla="*/ 476129 h 755236"/>
                <a:gd name="connsiteX2036" fmla="*/ 1095611 w 1591877"/>
                <a:gd name="connsiteY2036" fmla="*/ 470393 h 755236"/>
                <a:gd name="connsiteX2037" fmla="*/ 1096752 w 1591877"/>
                <a:gd name="connsiteY2037" fmla="*/ 464114 h 755236"/>
                <a:gd name="connsiteX2038" fmla="*/ 1097889 w 1591877"/>
                <a:gd name="connsiteY2038" fmla="*/ 457347 h 755236"/>
                <a:gd name="connsiteX2039" fmla="*/ 1099026 w 1591877"/>
                <a:gd name="connsiteY2039" fmla="*/ 450158 h 755236"/>
                <a:gd name="connsiteX2040" fmla="*/ 1100167 w 1591877"/>
                <a:gd name="connsiteY2040" fmla="*/ 442601 h 755236"/>
                <a:gd name="connsiteX2041" fmla="*/ 1101304 w 1591877"/>
                <a:gd name="connsiteY2041" fmla="*/ 434745 h 755236"/>
                <a:gd name="connsiteX2042" fmla="*/ 1103578 w 1591877"/>
                <a:gd name="connsiteY2042" fmla="*/ 418394 h 755236"/>
                <a:gd name="connsiteX2043" fmla="*/ 1108130 w 1591877"/>
                <a:gd name="connsiteY2043" fmla="*/ 384937 h 755236"/>
                <a:gd name="connsiteX2044" fmla="*/ 1110408 w 1591877"/>
                <a:gd name="connsiteY2044" fmla="*/ 368835 h 755236"/>
                <a:gd name="connsiteX2045" fmla="*/ 1111545 w 1591877"/>
                <a:gd name="connsiteY2045" fmla="*/ 361146 h 755236"/>
                <a:gd name="connsiteX2046" fmla="*/ 1112682 w 1591877"/>
                <a:gd name="connsiteY2046" fmla="*/ 353768 h 755236"/>
                <a:gd name="connsiteX2047" fmla="*/ 1113822 w 1591877"/>
                <a:gd name="connsiteY2047" fmla="*/ 346752 h 755236"/>
                <a:gd name="connsiteX2048" fmla="*/ 1114960 w 1591877"/>
                <a:gd name="connsiteY2048" fmla="*/ 340143 h 755236"/>
                <a:gd name="connsiteX2049" fmla="*/ 1116097 w 1591877"/>
                <a:gd name="connsiteY2049" fmla="*/ 333980 h 755236"/>
                <a:gd name="connsiteX2050" fmla="*/ 1117234 w 1591877"/>
                <a:gd name="connsiteY2050" fmla="*/ 328301 h 755236"/>
                <a:gd name="connsiteX2051" fmla="*/ 1118374 w 1591877"/>
                <a:gd name="connsiteY2051" fmla="*/ 323140 h 755236"/>
                <a:gd name="connsiteX2052" fmla="*/ 1119512 w 1591877"/>
                <a:gd name="connsiteY2052" fmla="*/ 318525 h 755236"/>
                <a:gd name="connsiteX2053" fmla="*/ 1120649 w 1591877"/>
                <a:gd name="connsiteY2053" fmla="*/ 314478 h 755236"/>
                <a:gd name="connsiteX2054" fmla="*/ 1121786 w 1591877"/>
                <a:gd name="connsiteY2054" fmla="*/ 311019 h 755236"/>
                <a:gd name="connsiteX2055" fmla="*/ 1122912 w 1591877"/>
                <a:gd name="connsiteY2055" fmla="*/ 308194 h 755236"/>
                <a:gd name="connsiteX2056" fmla="*/ 1123473 w 1591877"/>
                <a:gd name="connsiteY2056" fmla="*/ 307002 h 755236"/>
                <a:gd name="connsiteX2057" fmla="*/ 1124034 w 1591877"/>
                <a:gd name="connsiteY2057" fmla="*/ 305961 h 755236"/>
                <a:gd name="connsiteX2058" fmla="*/ 1124595 w 1591877"/>
                <a:gd name="connsiteY2058" fmla="*/ 305069 h 755236"/>
                <a:gd name="connsiteX2059" fmla="*/ 1124878 w 1591877"/>
                <a:gd name="connsiteY2059" fmla="*/ 304679 h 755236"/>
                <a:gd name="connsiteX2060" fmla="*/ 1125156 w 1591877"/>
                <a:gd name="connsiteY2060" fmla="*/ 304327 h 755236"/>
                <a:gd name="connsiteX2061" fmla="*/ 1125439 w 1591877"/>
                <a:gd name="connsiteY2061" fmla="*/ 304015 h 755236"/>
                <a:gd name="connsiteX2062" fmla="*/ 1125718 w 1591877"/>
                <a:gd name="connsiteY2062" fmla="*/ 303735 h 755236"/>
                <a:gd name="connsiteX2063" fmla="*/ 1126000 w 1591877"/>
                <a:gd name="connsiteY2063" fmla="*/ 303495 h 755236"/>
                <a:gd name="connsiteX2064" fmla="*/ 1126139 w 1591877"/>
                <a:gd name="connsiteY2064" fmla="*/ 303389 h 755236"/>
                <a:gd name="connsiteX2065" fmla="*/ 1126279 w 1591877"/>
                <a:gd name="connsiteY2065" fmla="*/ 303292 h 755236"/>
                <a:gd name="connsiteX2066" fmla="*/ 1126422 w 1591877"/>
                <a:gd name="connsiteY2066" fmla="*/ 303204 h 755236"/>
                <a:gd name="connsiteX2067" fmla="*/ 1126561 w 1591877"/>
                <a:gd name="connsiteY2067" fmla="*/ 303127 h 755236"/>
                <a:gd name="connsiteX2068" fmla="*/ 1126701 w 1591877"/>
                <a:gd name="connsiteY2068" fmla="*/ 303057 h 755236"/>
                <a:gd name="connsiteX2069" fmla="*/ 1126844 w 1591877"/>
                <a:gd name="connsiteY2069" fmla="*/ 302997 h 755236"/>
                <a:gd name="connsiteX2070" fmla="*/ 1126983 w 1591877"/>
                <a:gd name="connsiteY2070" fmla="*/ 302947 h 755236"/>
                <a:gd name="connsiteX2071" fmla="*/ 1127053 w 1591877"/>
                <a:gd name="connsiteY2071" fmla="*/ 302925 h 755236"/>
                <a:gd name="connsiteX2072" fmla="*/ 1127122 w 1591877"/>
                <a:gd name="connsiteY2072" fmla="*/ 302905 h 755236"/>
                <a:gd name="connsiteX2073" fmla="*/ 1127192 w 1591877"/>
                <a:gd name="connsiteY2073" fmla="*/ 302887 h 755236"/>
                <a:gd name="connsiteX2074" fmla="*/ 1127262 w 1591877"/>
                <a:gd name="connsiteY2074" fmla="*/ 302874 h 755236"/>
                <a:gd name="connsiteX2075" fmla="*/ 1127331 w 1591877"/>
                <a:gd name="connsiteY2075" fmla="*/ 302861 h 755236"/>
                <a:gd name="connsiteX2076" fmla="*/ 1127405 w 1591877"/>
                <a:gd name="connsiteY2076" fmla="*/ 302850 h 755236"/>
                <a:gd name="connsiteX2077" fmla="*/ 1127475 w 1591877"/>
                <a:gd name="connsiteY2077" fmla="*/ 302841 h 755236"/>
                <a:gd name="connsiteX2078" fmla="*/ 1127544 w 1591877"/>
                <a:gd name="connsiteY2078" fmla="*/ 302837 h 755236"/>
                <a:gd name="connsiteX2079" fmla="*/ 1127614 w 1591877"/>
                <a:gd name="connsiteY2079" fmla="*/ 302832 h 755236"/>
                <a:gd name="connsiteX2080" fmla="*/ 1127684 w 1591877"/>
                <a:gd name="connsiteY2080" fmla="*/ 302832 h 755236"/>
                <a:gd name="connsiteX2081" fmla="*/ 1127753 w 1591877"/>
                <a:gd name="connsiteY2081" fmla="*/ 302832 h 755236"/>
                <a:gd name="connsiteX2082" fmla="*/ 1127823 w 1591877"/>
                <a:gd name="connsiteY2082" fmla="*/ 302834 h 755236"/>
                <a:gd name="connsiteX2083" fmla="*/ 1127896 w 1591877"/>
                <a:gd name="connsiteY2083" fmla="*/ 302841 h 755236"/>
                <a:gd name="connsiteX2084" fmla="*/ 1127966 w 1591877"/>
                <a:gd name="connsiteY2084" fmla="*/ 302848 h 755236"/>
                <a:gd name="connsiteX2085" fmla="*/ 1128036 w 1591877"/>
                <a:gd name="connsiteY2085" fmla="*/ 302859 h 755236"/>
                <a:gd name="connsiteX2086" fmla="*/ 1128105 w 1591877"/>
                <a:gd name="connsiteY2086" fmla="*/ 302870 h 755236"/>
                <a:gd name="connsiteX2087" fmla="*/ 1128175 w 1591877"/>
                <a:gd name="connsiteY2087" fmla="*/ 302885 h 755236"/>
                <a:gd name="connsiteX2088" fmla="*/ 1128245 w 1591877"/>
                <a:gd name="connsiteY2088" fmla="*/ 302903 h 755236"/>
                <a:gd name="connsiteX2089" fmla="*/ 1128315 w 1591877"/>
                <a:gd name="connsiteY2089" fmla="*/ 302920 h 755236"/>
                <a:gd name="connsiteX2090" fmla="*/ 1128388 w 1591877"/>
                <a:gd name="connsiteY2090" fmla="*/ 302942 h 755236"/>
                <a:gd name="connsiteX2091" fmla="*/ 1128527 w 1591877"/>
                <a:gd name="connsiteY2091" fmla="*/ 302991 h 755236"/>
                <a:gd name="connsiteX2092" fmla="*/ 1128667 w 1591877"/>
                <a:gd name="connsiteY2092" fmla="*/ 303048 h 755236"/>
                <a:gd name="connsiteX2093" fmla="*/ 1128806 w 1591877"/>
                <a:gd name="connsiteY2093" fmla="*/ 303116 h 755236"/>
                <a:gd name="connsiteX2094" fmla="*/ 1128949 w 1591877"/>
                <a:gd name="connsiteY2094" fmla="*/ 303191 h 755236"/>
                <a:gd name="connsiteX2095" fmla="*/ 1129088 w 1591877"/>
                <a:gd name="connsiteY2095" fmla="*/ 303277 h 755236"/>
                <a:gd name="connsiteX2096" fmla="*/ 1129228 w 1591877"/>
                <a:gd name="connsiteY2096" fmla="*/ 303369 h 755236"/>
                <a:gd name="connsiteX2097" fmla="*/ 1129367 w 1591877"/>
                <a:gd name="connsiteY2097" fmla="*/ 303473 h 755236"/>
                <a:gd name="connsiteX2098" fmla="*/ 1129650 w 1591877"/>
                <a:gd name="connsiteY2098" fmla="*/ 303702 h 755236"/>
                <a:gd name="connsiteX2099" fmla="*/ 1129932 w 1591877"/>
                <a:gd name="connsiteY2099" fmla="*/ 303968 h 755236"/>
                <a:gd name="connsiteX2100" fmla="*/ 1130211 w 1591877"/>
                <a:gd name="connsiteY2100" fmla="*/ 304268 h 755236"/>
                <a:gd name="connsiteX2101" fmla="*/ 1130493 w 1591877"/>
                <a:gd name="connsiteY2101" fmla="*/ 304600 h 755236"/>
                <a:gd name="connsiteX2102" fmla="*/ 1130772 w 1591877"/>
                <a:gd name="connsiteY2102" fmla="*/ 304968 h 755236"/>
                <a:gd name="connsiteX2103" fmla="*/ 1131333 w 1591877"/>
                <a:gd name="connsiteY2103" fmla="*/ 305800 h 755236"/>
                <a:gd name="connsiteX2104" fmla="*/ 1131894 w 1591877"/>
                <a:gd name="connsiteY2104" fmla="*/ 306765 h 755236"/>
                <a:gd name="connsiteX2105" fmla="*/ 1133020 w 1591877"/>
                <a:gd name="connsiteY2105" fmla="*/ 309070 h 755236"/>
                <a:gd name="connsiteX2106" fmla="*/ 1134143 w 1591877"/>
                <a:gd name="connsiteY2106" fmla="*/ 311858 h 755236"/>
                <a:gd name="connsiteX2107" fmla="*/ 1135265 w 1591877"/>
                <a:gd name="connsiteY2107" fmla="*/ 315094 h 755236"/>
                <a:gd name="connsiteX2108" fmla="*/ 1136388 w 1591877"/>
                <a:gd name="connsiteY2108" fmla="*/ 318747 h 755236"/>
                <a:gd name="connsiteX2109" fmla="*/ 1137514 w 1591877"/>
                <a:gd name="connsiteY2109" fmla="*/ 322781 h 755236"/>
                <a:gd name="connsiteX2110" fmla="*/ 1138636 w 1591877"/>
                <a:gd name="connsiteY2110" fmla="*/ 327158 h 755236"/>
                <a:gd name="connsiteX2111" fmla="*/ 1139758 w 1591877"/>
                <a:gd name="connsiteY2111" fmla="*/ 331842 h 755236"/>
                <a:gd name="connsiteX2112" fmla="*/ 1142003 w 1591877"/>
                <a:gd name="connsiteY2112" fmla="*/ 341952 h 755236"/>
                <a:gd name="connsiteX2113" fmla="*/ 1144252 w 1591877"/>
                <a:gd name="connsiteY2113" fmla="*/ 352781 h 755236"/>
                <a:gd name="connsiteX2114" fmla="*/ 1148745 w 1591877"/>
                <a:gd name="connsiteY2114" fmla="*/ 375214 h 755236"/>
                <a:gd name="connsiteX2115" fmla="*/ 1150990 w 1591877"/>
                <a:gd name="connsiteY2115" fmla="*/ 386153 h 755236"/>
                <a:gd name="connsiteX2116" fmla="*/ 1153234 w 1591877"/>
                <a:gd name="connsiteY2116" fmla="*/ 396495 h 755236"/>
                <a:gd name="connsiteX2117" fmla="*/ 1155483 w 1591877"/>
                <a:gd name="connsiteY2117" fmla="*/ 405969 h 755236"/>
                <a:gd name="connsiteX2118" fmla="*/ 1157727 w 1591877"/>
                <a:gd name="connsiteY2118" fmla="*/ 414341 h 755236"/>
                <a:gd name="connsiteX2119" fmla="*/ 1158861 w 1591877"/>
                <a:gd name="connsiteY2119" fmla="*/ 418077 h 755236"/>
                <a:gd name="connsiteX2120" fmla="*/ 1159991 w 1591877"/>
                <a:gd name="connsiteY2120" fmla="*/ 421461 h 755236"/>
                <a:gd name="connsiteX2121" fmla="*/ 1161124 w 1591877"/>
                <a:gd name="connsiteY2121" fmla="*/ 424482 h 755236"/>
                <a:gd name="connsiteX2122" fmla="*/ 1162254 w 1591877"/>
                <a:gd name="connsiteY2122" fmla="*/ 427120 h 755236"/>
                <a:gd name="connsiteX2123" fmla="*/ 1163387 w 1591877"/>
                <a:gd name="connsiteY2123" fmla="*/ 429368 h 755236"/>
                <a:gd name="connsiteX2124" fmla="*/ 1163952 w 1591877"/>
                <a:gd name="connsiteY2124" fmla="*/ 430342 h 755236"/>
                <a:gd name="connsiteX2125" fmla="*/ 1164517 w 1591877"/>
                <a:gd name="connsiteY2125" fmla="*/ 431216 h 755236"/>
                <a:gd name="connsiteX2126" fmla="*/ 1165082 w 1591877"/>
                <a:gd name="connsiteY2126" fmla="*/ 431988 h 755236"/>
                <a:gd name="connsiteX2127" fmla="*/ 1165650 w 1591877"/>
                <a:gd name="connsiteY2127" fmla="*/ 432660 h 755236"/>
                <a:gd name="connsiteX2128" fmla="*/ 1165933 w 1591877"/>
                <a:gd name="connsiteY2128" fmla="*/ 432957 h 755236"/>
                <a:gd name="connsiteX2129" fmla="*/ 1166215 w 1591877"/>
                <a:gd name="connsiteY2129" fmla="*/ 433230 h 755236"/>
                <a:gd name="connsiteX2130" fmla="*/ 1166498 w 1591877"/>
                <a:gd name="connsiteY2130" fmla="*/ 433477 h 755236"/>
                <a:gd name="connsiteX2131" fmla="*/ 1166780 w 1591877"/>
                <a:gd name="connsiteY2131" fmla="*/ 433699 h 755236"/>
                <a:gd name="connsiteX2132" fmla="*/ 1167062 w 1591877"/>
                <a:gd name="connsiteY2132" fmla="*/ 433895 h 755236"/>
                <a:gd name="connsiteX2133" fmla="*/ 1167345 w 1591877"/>
                <a:gd name="connsiteY2133" fmla="*/ 434067 h 755236"/>
                <a:gd name="connsiteX2134" fmla="*/ 1167488 w 1591877"/>
                <a:gd name="connsiteY2134" fmla="*/ 434144 h 755236"/>
                <a:gd name="connsiteX2135" fmla="*/ 1167631 w 1591877"/>
                <a:gd name="connsiteY2135" fmla="*/ 434212 h 755236"/>
                <a:gd name="connsiteX2136" fmla="*/ 1167770 w 1591877"/>
                <a:gd name="connsiteY2136" fmla="*/ 434276 h 755236"/>
                <a:gd name="connsiteX2137" fmla="*/ 1167913 w 1591877"/>
                <a:gd name="connsiteY2137" fmla="*/ 434336 h 755236"/>
                <a:gd name="connsiteX2138" fmla="*/ 1168053 w 1591877"/>
                <a:gd name="connsiteY2138" fmla="*/ 434386 h 755236"/>
                <a:gd name="connsiteX2139" fmla="*/ 1168196 w 1591877"/>
                <a:gd name="connsiteY2139" fmla="*/ 434430 h 755236"/>
                <a:gd name="connsiteX2140" fmla="*/ 1168335 w 1591877"/>
                <a:gd name="connsiteY2140" fmla="*/ 434470 h 755236"/>
                <a:gd name="connsiteX2141" fmla="*/ 1168478 w 1591877"/>
                <a:gd name="connsiteY2141" fmla="*/ 434503 h 755236"/>
                <a:gd name="connsiteX2142" fmla="*/ 1168618 w 1591877"/>
                <a:gd name="connsiteY2142" fmla="*/ 434529 h 755236"/>
                <a:gd name="connsiteX2143" fmla="*/ 1168761 w 1591877"/>
                <a:gd name="connsiteY2143" fmla="*/ 434549 h 755236"/>
                <a:gd name="connsiteX2144" fmla="*/ 1168904 w 1591877"/>
                <a:gd name="connsiteY2144" fmla="*/ 434565 h 755236"/>
                <a:gd name="connsiteX2145" fmla="*/ 1169043 w 1591877"/>
                <a:gd name="connsiteY2145" fmla="*/ 434573 h 755236"/>
                <a:gd name="connsiteX2146" fmla="*/ 1169186 w 1591877"/>
                <a:gd name="connsiteY2146" fmla="*/ 434573 h 755236"/>
                <a:gd name="connsiteX2147" fmla="*/ 1169326 w 1591877"/>
                <a:gd name="connsiteY2147" fmla="*/ 434571 h 755236"/>
                <a:gd name="connsiteX2148" fmla="*/ 1169469 w 1591877"/>
                <a:gd name="connsiteY2148" fmla="*/ 434560 h 755236"/>
                <a:gd name="connsiteX2149" fmla="*/ 1169608 w 1591877"/>
                <a:gd name="connsiteY2149" fmla="*/ 434545 h 755236"/>
                <a:gd name="connsiteX2150" fmla="*/ 1169751 w 1591877"/>
                <a:gd name="connsiteY2150" fmla="*/ 434523 h 755236"/>
                <a:gd name="connsiteX2151" fmla="*/ 1169894 w 1591877"/>
                <a:gd name="connsiteY2151" fmla="*/ 434494 h 755236"/>
                <a:gd name="connsiteX2152" fmla="*/ 1170033 w 1591877"/>
                <a:gd name="connsiteY2152" fmla="*/ 434459 h 755236"/>
                <a:gd name="connsiteX2153" fmla="*/ 1170176 w 1591877"/>
                <a:gd name="connsiteY2153" fmla="*/ 434419 h 755236"/>
                <a:gd name="connsiteX2154" fmla="*/ 1170316 w 1591877"/>
                <a:gd name="connsiteY2154" fmla="*/ 434373 h 755236"/>
                <a:gd name="connsiteX2155" fmla="*/ 1170459 w 1591877"/>
                <a:gd name="connsiteY2155" fmla="*/ 434322 h 755236"/>
                <a:gd name="connsiteX2156" fmla="*/ 1170598 w 1591877"/>
                <a:gd name="connsiteY2156" fmla="*/ 434263 h 755236"/>
                <a:gd name="connsiteX2157" fmla="*/ 1170741 w 1591877"/>
                <a:gd name="connsiteY2157" fmla="*/ 434199 h 755236"/>
                <a:gd name="connsiteX2158" fmla="*/ 1171024 w 1591877"/>
                <a:gd name="connsiteY2158" fmla="*/ 434054 h 755236"/>
                <a:gd name="connsiteX2159" fmla="*/ 1171306 w 1591877"/>
                <a:gd name="connsiteY2159" fmla="*/ 433886 h 755236"/>
                <a:gd name="connsiteX2160" fmla="*/ 1171589 w 1591877"/>
                <a:gd name="connsiteY2160" fmla="*/ 433695 h 755236"/>
                <a:gd name="connsiteX2161" fmla="*/ 1171871 w 1591877"/>
                <a:gd name="connsiteY2161" fmla="*/ 433481 h 755236"/>
                <a:gd name="connsiteX2162" fmla="*/ 1172153 w 1591877"/>
                <a:gd name="connsiteY2162" fmla="*/ 433244 h 755236"/>
                <a:gd name="connsiteX2163" fmla="*/ 1172440 w 1591877"/>
                <a:gd name="connsiteY2163" fmla="*/ 432986 h 755236"/>
                <a:gd name="connsiteX2164" fmla="*/ 1173004 w 1591877"/>
                <a:gd name="connsiteY2164" fmla="*/ 432402 h 755236"/>
                <a:gd name="connsiteX2165" fmla="*/ 1173569 w 1591877"/>
                <a:gd name="connsiteY2165" fmla="*/ 431733 h 755236"/>
                <a:gd name="connsiteX2166" fmla="*/ 1174134 w 1591877"/>
                <a:gd name="connsiteY2166" fmla="*/ 430980 h 755236"/>
                <a:gd name="connsiteX2167" fmla="*/ 1174699 w 1591877"/>
                <a:gd name="connsiteY2167" fmla="*/ 430146 h 755236"/>
                <a:gd name="connsiteX2168" fmla="*/ 1175832 w 1591877"/>
                <a:gd name="connsiteY2168" fmla="*/ 428243 h 755236"/>
                <a:gd name="connsiteX2169" fmla="*/ 1176962 w 1591877"/>
                <a:gd name="connsiteY2169" fmla="*/ 426048 h 755236"/>
                <a:gd name="connsiteX2170" fmla="*/ 1178095 w 1591877"/>
                <a:gd name="connsiteY2170" fmla="*/ 423584 h 755236"/>
                <a:gd name="connsiteX2171" fmla="*/ 1180359 w 1591877"/>
                <a:gd name="connsiteY2171" fmla="*/ 417947 h 755236"/>
                <a:gd name="connsiteX2172" fmla="*/ 1182622 w 1591877"/>
                <a:gd name="connsiteY2172" fmla="*/ 411546 h 755236"/>
                <a:gd name="connsiteX2173" fmla="*/ 1184885 w 1591877"/>
                <a:gd name="connsiteY2173" fmla="*/ 404604 h 755236"/>
                <a:gd name="connsiteX2174" fmla="*/ 1189411 w 1591877"/>
                <a:gd name="connsiteY2174" fmla="*/ 390015 h 755236"/>
                <a:gd name="connsiteX2175" fmla="*/ 1193937 w 1591877"/>
                <a:gd name="connsiteY2175" fmla="*/ 375958 h 755236"/>
                <a:gd name="connsiteX2176" fmla="*/ 1196197 w 1591877"/>
                <a:gd name="connsiteY2176" fmla="*/ 369632 h 755236"/>
                <a:gd name="connsiteX2177" fmla="*/ 1198456 w 1591877"/>
                <a:gd name="connsiteY2177" fmla="*/ 363991 h 755236"/>
                <a:gd name="connsiteX2178" fmla="*/ 1200716 w 1591877"/>
                <a:gd name="connsiteY2178" fmla="*/ 359162 h 755236"/>
                <a:gd name="connsiteX2179" fmla="*/ 1201845 w 1591877"/>
                <a:gd name="connsiteY2179" fmla="*/ 357086 h 755236"/>
                <a:gd name="connsiteX2180" fmla="*/ 1202975 w 1591877"/>
                <a:gd name="connsiteY2180" fmla="*/ 355249 h 755236"/>
                <a:gd name="connsiteX2181" fmla="*/ 1204105 w 1591877"/>
                <a:gd name="connsiteY2181" fmla="*/ 353658 h 755236"/>
                <a:gd name="connsiteX2182" fmla="*/ 1204670 w 1591877"/>
                <a:gd name="connsiteY2182" fmla="*/ 352955 h 755236"/>
                <a:gd name="connsiteX2183" fmla="*/ 1205234 w 1591877"/>
                <a:gd name="connsiteY2183" fmla="*/ 352317 h 755236"/>
                <a:gd name="connsiteX2184" fmla="*/ 1205799 w 1591877"/>
                <a:gd name="connsiteY2184" fmla="*/ 351744 h 755236"/>
                <a:gd name="connsiteX2185" fmla="*/ 1206364 w 1591877"/>
                <a:gd name="connsiteY2185" fmla="*/ 351233 h 755236"/>
                <a:gd name="connsiteX2186" fmla="*/ 1206929 w 1591877"/>
                <a:gd name="connsiteY2186" fmla="*/ 350786 h 755236"/>
                <a:gd name="connsiteX2187" fmla="*/ 1207212 w 1591877"/>
                <a:gd name="connsiteY2187" fmla="*/ 350586 h 755236"/>
                <a:gd name="connsiteX2188" fmla="*/ 1207494 w 1591877"/>
                <a:gd name="connsiteY2188" fmla="*/ 350403 h 755236"/>
                <a:gd name="connsiteX2189" fmla="*/ 1207776 w 1591877"/>
                <a:gd name="connsiteY2189" fmla="*/ 350236 h 755236"/>
                <a:gd name="connsiteX2190" fmla="*/ 1208059 w 1591877"/>
                <a:gd name="connsiteY2190" fmla="*/ 350086 h 755236"/>
                <a:gd name="connsiteX2191" fmla="*/ 1208341 w 1591877"/>
                <a:gd name="connsiteY2191" fmla="*/ 349952 h 755236"/>
                <a:gd name="connsiteX2192" fmla="*/ 1208624 w 1591877"/>
                <a:gd name="connsiteY2192" fmla="*/ 349831 h 755236"/>
                <a:gd name="connsiteX2193" fmla="*/ 1208906 w 1591877"/>
                <a:gd name="connsiteY2193" fmla="*/ 349727 h 755236"/>
                <a:gd name="connsiteX2194" fmla="*/ 1209188 w 1591877"/>
                <a:gd name="connsiteY2194" fmla="*/ 349641 h 755236"/>
                <a:gd name="connsiteX2195" fmla="*/ 1209471 w 1591877"/>
                <a:gd name="connsiteY2195" fmla="*/ 349569 h 755236"/>
                <a:gd name="connsiteX2196" fmla="*/ 1209753 w 1591877"/>
                <a:gd name="connsiteY2196" fmla="*/ 349514 h 755236"/>
                <a:gd name="connsiteX2197" fmla="*/ 1209893 w 1591877"/>
                <a:gd name="connsiteY2197" fmla="*/ 349492 h 755236"/>
                <a:gd name="connsiteX2198" fmla="*/ 1210036 w 1591877"/>
                <a:gd name="connsiteY2198" fmla="*/ 349472 h 755236"/>
                <a:gd name="connsiteX2199" fmla="*/ 1210175 w 1591877"/>
                <a:gd name="connsiteY2199" fmla="*/ 349459 h 755236"/>
                <a:gd name="connsiteX2200" fmla="*/ 1210318 w 1591877"/>
                <a:gd name="connsiteY2200" fmla="*/ 349448 h 755236"/>
                <a:gd name="connsiteX2201" fmla="*/ 1210458 w 1591877"/>
                <a:gd name="connsiteY2201" fmla="*/ 349441 h 755236"/>
                <a:gd name="connsiteX2202" fmla="*/ 1210601 w 1591877"/>
                <a:gd name="connsiteY2202" fmla="*/ 349439 h 755236"/>
                <a:gd name="connsiteX2203" fmla="*/ 1210740 w 1591877"/>
                <a:gd name="connsiteY2203" fmla="*/ 349439 h 755236"/>
                <a:gd name="connsiteX2204" fmla="*/ 1210883 w 1591877"/>
                <a:gd name="connsiteY2204" fmla="*/ 349443 h 755236"/>
                <a:gd name="connsiteX2205" fmla="*/ 1211022 w 1591877"/>
                <a:gd name="connsiteY2205" fmla="*/ 349452 h 755236"/>
                <a:gd name="connsiteX2206" fmla="*/ 1211165 w 1591877"/>
                <a:gd name="connsiteY2206" fmla="*/ 349465 h 755236"/>
                <a:gd name="connsiteX2207" fmla="*/ 1211448 w 1591877"/>
                <a:gd name="connsiteY2207" fmla="*/ 349500 h 755236"/>
                <a:gd name="connsiteX2208" fmla="*/ 1211730 w 1591877"/>
                <a:gd name="connsiteY2208" fmla="*/ 349551 h 755236"/>
                <a:gd name="connsiteX2209" fmla="*/ 1212013 w 1591877"/>
                <a:gd name="connsiteY2209" fmla="*/ 349617 h 755236"/>
                <a:gd name="connsiteX2210" fmla="*/ 1212295 w 1591877"/>
                <a:gd name="connsiteY2210" fmla="*/ 349699 h 755236"/>
                <a:gd name="connsiteX2211" fmla="*/ 1212578 w 1591877"/>
                <a:gd name="connsiteY2211" fmla="*/ 349793 h 755236"/>
                <a:gd name="connsiteX2212" fmla="*/ 1212860 w 1591877"/>
                <a:gd name="connsiteY2212" fmla="*/ 349903 h 755236"/>
                <a:gd name="connsiteX2213" fmla="*/ 1213142 w 1591877"/>
                <a:gd name="connsiteY2213" fmla="*/ 350027 h 755236"/>
                <a:gd name="connsiteX2214" fmla="*/ 1213425 w 1591877"/>
                <a:gd name="connsiteY2214" fmla="*/ 350165 h 755236"/>
                <a:gd name="connsiteX2215" fmla="*/ 1213707 w 1591877"/>
                <a:gd name="connsiteY2215" fmla="*/ 350317 h 755236"/>
                <a:gd name="connsiteX2216" fmla="*/ 1214272 w 1591877"/>
                <a:gd name="connsiteY2216" fmla="*/ 350663 h 755236"/>
                <a:gd name="connsiteX2217" fmla="*/ 1214837 w 1591877"/>
                <a:gd name="connsiteY2217" fmla="*/ 351064 h 755236"/>
                <a:gd name="connsiteX2218" fmla="*/ 1215402 w 1591877"/>
                <a:gd name="connsiteY2218" fmla="*/ 351515 h 755236"/>
                <a:gd name="connsiteX2219" fmla="*/ 1215967 w 1591877"/>
                <a:gd name="connsiteY2219" fmla="*/ 352019 h 755236"/>
                <a:gd name="connsiteX2220" fmla="*/ 1216532 w 1591877"/>
                <a:gd name="connsiteY2220" fmla="*/ 352572 h 755236"/>
                <a:gd name="connsiteX2221" fmla="*/ 1217661 w 1591877"/>
                <a:gd name="connsiteY2221" fmla="*/ 353818 h 755236"/>
                <a:gd name="connsiteX2222" fmla="*/ 1218791 w 1591877"/>
                <a:gd name="connsiteY2222" fmla="*/ 355241 h 755236"/>
                <a:gd name="connsiteX2223" fmla="*/ 1221050 w 1591877"/>
                <a:gd name="connsiteY2223" fmla="*/ 358552 h 755236"/>
                <a:gd name="connsiteX2224" fmla="*/ 1223310 w 1591877"/>
                <a:gd name="connsiteY2224" fmla="*/ 362377 h 755236"/>
                <a:gd name="connsiteX2225" fmla="*/ 1225569 w 1591877"/>
                <a:gd name="connsiteY2225" fmla="*/ 366574 h 755236"/>
                <a:gd name="connsiteX2226" fmla="*/ 1230088 w 1591877"/>
                <a:gd name="connsiteY2226" fmla="*/ 375513 h 755236"/>
                <a:gd name="connsiteX2227" fmla="*/ 1234937 w 1591877"/>
                <a:gd name="connsiteY2227" fmla="*/ 384878 h 755236"/>
                <a:gd name="connsiteX2228" fmla="*/ 1237365 w 1591877"/>
                <a:gd name="connsiteY2228" fmla="*/ 389096 h 755236"/>
                <a:gd name="connsiteX2229" fmla="*/ 1239790 w 1591877"/>
                <a:gd name="connsiteY2229" fmla="*/ 392837 h 755236"/>
                <a:gd name="connsiteX2230" fmla="*/ 1241004 w 1591877"/>
                <a:gd name="connsiteY2230" fmla="*/ 394498 h 755236"/>
                <a:gd name="connsiteX2231" fmla="*/ 1242218 w 1591877"/>
                <a:gd name="connsiteY2231" fmla="*/ 396004 h 755236"/>
                <a:gd name="connsiteX2232" fmla="*/ 1243432 w 1591877"/>
                <a:gd name="connsiteY2232" fmla="*/ 397347 h 755236"/>
                <a:gd name="connsiteX2233" fmla="*/ 1244643 w 1591877"/>
                <a:gd name="connsiteY2233" fmla="*/ 398520 h 755236"/>
                <a:gd name="connsiteX2234" fmla="*/ 1245251 w 1591877"/>
                <a:gd name="connsiteY2234" fmla="*/ 399042 h 755236"/>
                <a:gd name="connsiteX2235" fmla="*/ 1245857 w 1591877"/>
                <a:gd name="connsiteY2235" fmla="*/ 399520 h 755236"/>
                <a:gd name="connsiteX2236" fmla="*/ 1246462 w 1591877"/>
                <a:gd name="connsiteY2236" fmla="*/ 399952 h 755236"/>
                <a:gd name="connsiteX2237" fmla="*/ 1247071 w 1591877"/>
                <a:gd name="connsiteY2237" fmla="*/ 400341 h 755236"/>
                <a:gd name="connsiteX2238" fmla="*/ 1247676 w 1591877"/>
                <a:gd name="connsiteY2238" fmla="*/ 400685 h 755236"/>
                <a:gd name="connsiteX2239" fmla="*/ 1248281 w 1591877"/>
                <a:gd name="connsiteY2239" fmla="*/ 400984 h 755236"/>
                <a:gd name="connsiteX2240" fmla="*/ 1248890 w 1591877"/>
                <a:gd name="connsiteY2240" fmla="*/ 401240 h 755236"/>
                <a:gd name="connsiteX2241" fmla="*/ 1249194 w 1591877"/>
                <a:gd name="connsiteY2241" fmla="*/ 401350 h 755236"/>
                <a:gd name="connsiteX2242" fmla="*/ 1249495 w 1591877"/>
                <a:gd name="connsiteY2242" fmla="*/ 401449 h 755236"/>
                <a:gd name="connsiteX2243" fmla="*/ 1249800 w 1591877"/>
                <a:gd name="connsiteY2243" fmla="*/ 401537 h 755236"/>
                <a:gd name="connsiteX2244" fmla="*/ 1250104 w 1591877"/>
                <a:gd name="connsiteY2244" fmla="*/ 401614 h 755236"/>
                <a:gd name="connsiteX2245" fmla="*/ 1250405 w 1591877"/>
                <a:gd name="connsiteY2245" fmla="*/ 401680 h 755236"/>
                <a:gd name="connsiteX2246" fmla="*/ 1250709 w 1591877"/>
                <a:gd name="connsiteY2246" fmla="*/ 401735 h 755236"/>
                <a:gd name="connsiteX2247" fmla="*/ 1251014 w 1591877"/>
                <a:gd name="connsiteY2247" fmla="*/ 401779 h 755236"/>
                <a:gd name="connsiteX2248" fmla="*/ 1251315 w 1591877"/>
                <a:gd name="connsiteY2248" fmla="*/ 401812 h 755236"/>
                <a:gd name="connsiteX2249" fmla="*/ 1251619 w 1591877"/>
                <a:gd name="connsiteY2249" fmla="*/ 401836 h 755236"/>
                <a:gd name="connsiteX2250" fmla="*/ 1251923 w 1591877"/>
                <a:gd name="connsiteY2250" fmla="*/ 401847 h 755236"/>
                <a:gd name="connsiteX2251" fmla="*/ 1252224 w 1591877"/>
                <a:gd name="connsiteY2251" fmla="*/ 401850 h 755236"/>
                <a:gd name="connsiteX2252" fmla="*/ 1252529 w 1591877"/>
                <a:gd name="connsiteY2252" fmla="*/ 401839 h 755236"/>
                <a:gd name="connsiteX2253" fmla="*/ 1252833 w 1591877"/>
                <a:gd name="connsiteY2253" fmla="*/ 401819 h 755236"/>
                <a:gd name="connsiteX2254" fmla="*/ 1253134 w 1591877"/>
                <a:gd name="connsiteY2254" fmla="*/ 401788 h 755236"/>
                <a:gd name="connsiteX2255" fmla="*/ 1253438 w 1591877"/>
                <a:gd name="connsiteY2255" fmla="*/ 401748 h 755236"/>
                <a:gd name="connsiteX2256" fmla="*/ 1253743 w 1591877"/>
                <a:gd name="connsiteY2256" fmla="*/ 401698 h 755236"/>
                <a:gd name="connsiteX2257" fmla="*/ 1254043 w 1591877"/>
                <a:gd name="connsiteY2257" fmla="*/ 401636 h 755236"/>
                <a:gd name="connsiteX2258" fmla="*/ 1254348 w 1591877"/>
                <a:gd name="connsiteY2258" fmla="*/ 401565 h 755236"/>
                <a:gd name="connsiteX2259" fmla="*/ 1254652 w 1591877"/>
                <a:gd name="connsiteY2259" fmla="*/ 401486 h 755236"/>
                <a:gd name="connsiteX2260" fmla="*/ 1254953 w 1591877"/>
                <a:gd name="connsiteY2260" fmla="*/ 401396 h 755236"/>
                <a:gd name="connsiteX2261" fmla="*/ 1255562 w 1591877"/>
                <a:gd name="connsiteY2261" fmla="*/ 401187 h 755236"/>
                <a:gd name="connsiteX2262" fmla="*/ 1256167 w 1591877"/>
                <a:gd name="connsiteY2262" fmla="*/ 400940 h 755236"/>
                <a:gd name="connsiteX2263" fmla="*/ 1256772 w 1591877"/>
                <a:gd name="connsiteY2263" fmla="*/ 400656 h 755236"/>
                <a:gd name="connsiteX2264" fmla="*/ 1257381 w 1591877"/>
                <a:gd name="connsiteY2264" fmla="*/ 400339 h 755236"/>
                <a:gd name="connsiteX2265" fmla="*/ 1257986 w 1591877"/>
                <a:gd name="connsiteY2265" fmla="*/ 399987 h 755236"/>
                <a:gd name="connsiteX2266" fmla="*/ 1258595 w 1591877"/>
                <a:gd name="connsiteY2266" fmla="*/ 399604 h 755236"/>
                <a:gd name="connsiteX2267" fmla="*/ 1259201 w 1591877"/>
                <a:gd name="connsiteY2267" fmla="*/ 399187 h 755236"/>
                <a:gd name="connsiteX2268" fmla="*/ 1260415 w 1591877"/>
                <a:gd name="connsiteY2268" fmla="*/ 398269 h 755236"/>
                <a:gd name="connsiteX2269" fmla="*/ 1261625 w 1591877"/>
                <a:gd name="connsiteY2269" fmla="*/ 397243 h 755236"/>
                <a:gd name="connsiteX2270" fmla="*/ 1264053 w 1591877"/>
                <a:gd name="connsiteY2270" fmla="*/ 394918 h 755236"/>
                <a:gd name="connsiteX2271" fmla="*/ 1266478 w 1591877"/>
                <a:gd name="connsiteY2271" fmla="*/ 392313 h 755236"/>
                <a:gd name="connsiteX2272" fmla="*/ 1268906 w 1591877"/>
                <a:gd name="connsiteY2272" fmla="*/ 389537 h 755236"/>
                <a:gd name="connsiteX2273" fmla="*/ 1273098 w 1591877"/>
                <a:gd name="connsiteY2273" fmla="*/ 384633 h 755236"/>
                <a:gd name="connsiteX2274" fmla="*/ 1277291 w 1591877"/>
                <a:gd name="connsiteY2274" fmla="*/ 380027 h 755236"/>
                <a:gd name="connsiteX2275" fmla="*/ 1279385 w 1591877"/>
                <a:gd name="connsiteY2275" fmla="*/ 377970 h 755236"/>
                <a:gd name="connsiteX2276" fmla="*/ 1281483 w 1591877"/>
                <a:gd name="connsiteY2276" fmla="*/ 376136 h 755236"/>
                <a:gd name="connsiteX2277" fmla="*/ 1282532 w 1591877"/>
                <a:gd name="connsiteY2277" fmla="*/ 375313 h 755236"/>
                <a:gd name="connsiteX2278" fmla="*/ 1283578 w 1591877"/>
                <a:gd name="connsiteY2278" fmla="*/ 374558 h 755236"/>
                <a:gd name="connsiteX2279" fmla="*/ 1284627 w 1591877"/>
                <a:gd name="connsiteY2279" fmla="*/ 373875 h 755236"/>
                <a:gd name="connsiteX2280" fmla="*/ 1285676 w 1591877"/>
                <a:gd name="connsiteY2280" fmla="*/ 373263 h 755236"/>
                <a:gd name="connsiteX2281" fmla="*/ 1286725 w 1591877"/>
                <a:gd name="connsiteY2281" fmla="*/ 372728 h 755236"/>
                <a:gd name="connsiteX2282" fmla="*/ 1287770 w 1591877"/>
                <a:gd name="connsiteY2282" fmla="*/ 372268 h 755236"/>
                <a:gd name="connsiteX2283" fmla="*/ 1288294 w 1591877"/>
                <a:gd name="connsiteY2283" fmla="*/ 372067 h 755236"/>
                <a:gd name="connsiteX2284" fmla="*/ 1288819 w 1591877"/>
                <a:gd name="connsiteY2284" fmla="*/ 371884 h 755236"/>
                <a:gd name="connsiteX2285" fmla="*/ 1289344 w 1591877"/>
                <a:gd name="connsiteY2285" fmla="*/ 371724 h 755236"/>
                <a:gd name="connsiteX2286" fmla="*/ 1289868 w 1591877"/>
                <a:gd name="connsiteY2286" fmla="*/ 371581 h 755236"/>
                <a:gd name="connsiteX2287" fmla="*/ 1290393 w 1591877"/>
                <a:gd name="connsiteY2287" fmla="*/ 371457 h 755236"/>
                <a:gd name="connsiteX2288" fmla="*/ 1290917 w 1591877"/>
                <a:gd name="connsiteY2288" fmla="*/ 371352 h 755236"/>
                <a:gd name="connsiteX2289" fmla="*/ 1291442 w 1591877"/>
                <a:gd name="connsiteY2289" fmla="*/ 371266 h 755236"/>
                <a:gd name="connsiteX2290" fmla="*/ 1291962 w 1591877"/>
                <a:gd name="connsiteY2290" fmla="*/ 371200 h 755236"/>
                <a:gd name="connsiteX2291" fmla="*/ 1292487 w 1591877"/>
                <a:gd name="connsiteY2291" fmla="*/ 371153 h 755236"/>
                <a:gd name="connsiteX2292" fmla="*/ 1293011 w 1591877"/>
                <a:gd name="connsiteY2292" fmla="*/ 371123 h 755236"/>
                <a:gd name="connsiteX2293" fmla="*/ 1293536 w 1591877"/>
                <a:gd name="connsiteY2293" fmla="*/ 371114 h 755236"/>
                <a:gd name="connsiteX2294" fmla="*/ 1294060 w 1591877"/>
                <a:gd name="connsiteY2294" fmla="*/ 371120 h 755236"/>
                <a:gd name="connsiteX2295" fmla="*/ 1294585 w 1591877"/>
                <a:gd name="connsiteY2295" fmla="*/ 371145 h 755236"/>
                <a:gd name="connsiteX2296" fmla="*/ 1295109 w 1591877"/>
                <a:gd name="connsiteY2296" fmla="*/ 371189 h 755236"/>
                <a:gd name="connsiteX2297" fmla="*/ 1295630 w 1591877"/>
                <a:gd name="connsiteY2297" fmla="*/ 371248 h 755236"/>
                <a:gd name="connsiteX2298" fmla="*/ 1296155 w 1591877"/>
                <a:gd name="connsiteY2298" fmla="*/ 371325 h 755236"/>
                <a:gd name="connsiteX2299" fmla="*/ 1296679 w 1591877"/>
                <a:gd name="connsiteY2299" fmla="*/ 371418 h 755236"/>
                <a:gd name="connsiteX2300" fmla="*/ 1297204 w 1591877"/>
                <a:gd name="connsiteY2300" fmla="*/ 371528 h 755236"/>
                <a:gd name="connsiteX2301" fmla="*/ 1297728 w 1591877"/>
                <a:gd name="connsiteY2301" fmla="*/ 371653 h 755236"/>
                <a:gd name="connsiteX2302" fmla="*/ 1298253 w 1591877"/>
                <a:gd name="connsiteY2302" fmla="*/ 371794 h 755236"/>
                <a:gd name="connsiteX2303" fmla="*/ 1299302 w 1591877"/>
                <a:gd name="connsiteY2303" fmla="*/ 372118 h 755236"/>
                <a:gd name="connsiteX2304" fmla="*/ 1300347 w 1591877"/>
                <a:gd name="connsiteY2304" fmla="*/ 372497 h 755236"/>
                <a:gd name="connsiteX2305" fmla="*/ 1301396 w 1591877"/>
                <a:gd name="connsiteY2305" fmla="*/ 372928 h 755236"/>
                <a:gd name="connsiteX2306" fmla="*/ 1302445 w 1591877"/>
                <a:gd name="connsiteY2306" fmla="*/ 373406 h 755236"/>
                <a:gd name="connsiteX2307" fmla="*/ 1304598 w 1591877"/>
                <a:gd name="connsiteY2307" fmla="*/ 374516 h 755236"/>
                <a:gd name="connsiteX2308" fmla="*/ 1306755 w 1591877"/>
                <a:gd name="connsiteY2308" fmla="*/ 375766 h 755236"/>
                <a:gd name="connsiteX2309" fmla="*/ 1311061 w 1591877"/>
                <a:gd name="connsiteY2309" fmla="*/ 378512 h 755236"/>
                <a:gd name="connsiteX2310" fmla="*/ 1315371 w 1591877"/>
                <a:gd name="connsiteY2310" fmla="*/ 381315 h 755236"/>
                <a:gd name="connsiteX2311" fmla="*/ 1317528 w 1591877"/>
                <a:gd name="connsiteY2311" fmla="*/ 382645 h 755236"/>
                <a:gd name="connsiteX2312" fmla="*/ 1319681 w 1591877"/>
                <a:gd name="connsiteY2312" fmla="*/ 383880 h 755236"/>
                <a:gd name="connsiteX2313" fmla="*/ 1321838 w 1591877"/>
                <a:gd name="connsiteY2313" fmla="*/ 384997 h 755236"/>
                <a:gd name="connsiteX2314" fmla="*/ 1323991 w 1591877"/>
                <a:gd name="connsiteY2314" fmla="*/ 385970 h 755236"/>
                <a:gd name="connsiteX2315" fmla="*/ 1325069 w 1591877"/>
                <a:gd name="connsiteY2315" fmla="*/ 386399 h 755236"/>
                <a:gd name="connsiteX2316" fmla="*/ 1326144 w 1591877"/>
                <a:gd name="connsiteY2316" fmla="*/ 386784 h 755236"/>
                <a:gd name="connsiteX2317" fmla="*/ 1327222 w 1591877"/>
                <a:gd name="connsiteY2317" fmla="*/ 387128 h 755236"/>
                <a:gd name="connsiteX2318" fmla="*/ 1328301 w 1591877"/>
                <a:gd name="connsiteY2318" fmla="*/ 387425 h 755236"/>
                <a:gd name="connsiteX2319" fmla="*/ 1329375 w 1591877"/>
                <a:gd name="connsiteY2319" fmla="*/ 387681 h 755236"/>
                <a:gd name="connsiteX2320" fmla="*/ 1330454 w 1591877"/>
                <a:gd name="connsiteY2320" fmla="*/ 387890 h 755236"/>
                <a:gd name="connsiteX2321" fmla="*/ 1331532 w 1591877"/>
                <a:gd name="connsiteY2321" fmla="*/ 388055 h 755236"/>
                <a:gd name="connsiteX2322" fmla="*/ 1332610 w 1591877"/>
                <a:gd name="connsiteY2322" fmla="*/ 388174 h 755236"/>
                <a:gd name="connsiteX2323" fmla="*/ 1333685 w 1591877"/>
                <a:gd name="connsiteY2323" fmla="*/ 388249 h 755236"/>
                <a:gd name="connsiteX2324" fmla="*/ 1334763 w 1591877"/>
                <a:gd name="connsiteY2324" fmla="*/ 388282 h 755236"/>
                <a:gd name="connsiteX2325" fmla="*/ 1335842 w 1591877"/>
                <a:gd name="connsiteY2325" fmla="*/ 388273 h 755236"/>
                <a:gd name="connsiteX2326" fmla="*/ 1336916 w 1591877"/>
                <a:gd name="connsiteY2326" fmla="*/ 388222 h 755236"/>
                <a:gd name="connsiteX2327" fmla="*/ 1338101 w 1591877"/>
                <a:gd name="connsiteY2327" fmla="*/ 388123 h 755236"/>
                <a:gd name="connsiteX2328" fmla="*/ 1339286 w 1591877"/>
                <a:gd name="connsiteY2328" fmla="*/ 387980 h 755236"/>
                <a:gd name="connsiteX2329" fmla="*/ 1340471 w 1591877"/>
                <a:gd name="connsiteY2329" fmla="*/ 387793 h 755236"/>
                <a:gd name="connsiteX2330" fmla="*/ 1341652 w 1591877"/>
                <a:gd name="connsiteY2330" fmla="*/ 387568 h 755236"/>
                <a:gd name="connsiteX2331" fmla="*/ 1342836 w 1591877"/>
                <a:gd name="connsiteY2331" fmla="*/ 387311 h 755236"/>
                <a:gd name="connsiteX2332" fmla="*/ 1344021 w 1591877"/>
                <a:gd name="connsiteY2332" fmla="*/ 387018 h 755236"/>
                <a:gd name="connsiteX2333" fmla="*/ 1346391 w 1591877"/>
                <a:gd name="connsiteY2333" fmla="*/ 386353 h 755236"/>
                <a:gd name="connsiteX2334" fmla="*/ 1348757 w 1591877"/>
                <a:gd name="connsiteY2334" fmla="*/ 385602 h 755236"/>
                <a:gd name="connsiteX2335" fmla="*/ 1351126 w 1591877"/>
                <a:gd name="connsiteY2335" fmla="*/ 384801 h 755236"/>
                <a:gd name="connsiteX2336" fmla="*/ 1355861 w 1591877"/>
                <a:gd name="connsiteY2336" fmla="*/ 383151 h 755236"/>
                <a:gd name="connsiteX2337" fmla="*/ 1360597 w 1591877"/>
                <a:gd name="connsiteY2337" fmla="*/ 381621 h 755236"/>
                <a:gd name="connsiteX2338" fmla="*/ 1362962 w 1591877"/>
                <a:gd name="connsiteY2338" fmla="*/ 380958 h 755236"/>
                <a:gd name="connsiteX2339" fmla="*/ 1365332 w 1591877"/>
                <a:gd name="connsiteY2339" fmla="*/ 380386 h 755236"/>
                <a:gd name="connsiteX2340" fmla="*/ 1367701 w 1591877"/>
                <a:gd name="connsiteY2340" fmla="*/ 379915 h 755236"/>
                <a:gd name="connsiteX2341" fmla="*/ 1370067 w 1591877"/>
                <a:gd name="connsiteY2341" fmla="*/ 379556 h 755236"/>
                <a:gd name="connsiteX2342" fmla="*/ 1372437 w 1591877"/>
                <a:gd name="connsiteY2342" fmla="*/ 379309 h 755236"/>
                <a:gd name="connsiteX2343" fmla="*/ 1374802 w 1591877"/>
                <a:gd name="connsiteY2343" fmla="*/ 379175 h 755236"/>
                <a:gd name="connsiteX2344" fmla="*/ 1377175 w 1591877"/>
                <a:gd name="connsiteY2344" fmla="*/ 379151 h 755236"/>
                <a:gd name="connsiteX2345" fmla="*/ 1379549 w 1591877"/>
                <a:gd name="connsiteY2345" fmla="*/ 379228 h 755236"/>
                <a:gd name="connsiteX2346" fmla="*/ 1381922 w 1591877"/>
                <a:gd name="connsiteY2346" fmla="*/ 379397 h 755236"/>
                <a:gd name="connsiteX2347" fmla="*/ 1384295 w 1591877"/>
                <a:gd name="connsiteY2347" fmla="*/ 379646 h 755236"/>
                <a:gd name="connsiteX2348" fmla="*/ 1386668 w 1591877"/>
                <a:gd name="connsiteY2348" fmla="*/ 379961 h 755236"/>
                <a:gd name="connsiteX2349" fmla="*/ 1389041 w 1591877"/>
                <a:gd name="connsiteY2349" fmla="*/ 380324 h 755236"/>
                <a:gd name="connsiteX2350" fmla="*/ 1393784 w 1591877"/>
                <a:gd name="connsiteY2350" fmla="*/ 381141 h 755236"/>
                <a:gd name="connsiteX2351" fmla="*/ 1398530 w 1591877"/>
                <a:gd name="connsiteY2351" fmla="*/ 381973 h 755236"/>
                <a:gd name="connsiteX2352" fmla="*/ 1403276 w 1591877"/>
                <a:gd name="connsiteY2352" fmla="*/ 382715 h 755236"/>
                <a:gd name="connsiteX2353" fmla="*/ 1408023 w 1591877"/>
                <a:gd name="connsiteY2353" fmla="*/ 383288 h 755236"/>
                <a:gd name="connsiteX2354" fmla="*/ 1412769 w 1591877"/>
                <a:gd name="connsiteY2354" fmla="*/ 383647 h 755236"/>
                <a:gd name="connsiteX2355" fmla="*/ 1417068 w 1591877"/>
                <a:gd name="connsiteY2355" fmla="*/ 383775 h 755236"/>
                <a:gd name="connsiteX2356" fmla="*/ 1421367 w 1591877"/>
                <a:gd name="connsiteY2356" fmla="*/ 383728 h 755236"/>
                <a:gd name="connsiteX2357" fmla="*/ 1425665 w 1591877"/>
                <a:gd name="connsiteY2357" fmla="*/ 383539 h 755236"/>
                <a:gd name="connsiteX2358" fmla="*/ 1429964 w 1591877"/>
                <a:gd name="connsiteY2358" fmla="*/ 383244 h 755236"/>
                <a:gd name="connsiteX2359" fmla="*/ 1438562 w 1591877"/>
                <a:gd name="connsiteY2359" fmla="*/ 382524 h 755236"/>
                <a:gd name="connsiteX2360" fmla="*/ 1447163 w 1591877"/>
                <a:gd name="connsiteY2360" fmla="*/ 381896 h 755236"/>
                <a:gd name="connsiteX2361" fmla="*/ 1460815 w 1591877"/>
                <a:gd name="connsiteY2361" fmla="*/ 381544 h 755236"/>
                <a:gd name="connsiteX2362" fmla="*/ 1474471 w 1591877"/>
                <a:gd name="connsiteY2362" fmla="*/ 381903 h 755236"/>
                <a:gd name="connsiteX2363" fmla="*/ 1519520 w 1591877"/>
                <a:gd name="connsiteY2363" fmla="*/ 382348 h 755236"/>
                <a:gd name="connsiteX2364" fmla="*/ 1555026 w 1591877"/>
                <a:gd name="connsiteY2364" fmla="*/ 382169 h 755236"/>
                <a:gd name="connsiteX2365" fmla="*/ 1591877 w 1591877"/>
                <a:gd name="connsiteY2365" fmla="*/ 382299 h 75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</a:cxnLst>
              <a:rect l="l" t="t" r="r" b="b"/>
              <a:pathLst>
                <a:path w="1591877" h="755236">
                  <a:moveTo>
                    <a:pt x="0" y="382299"/>
                  </a:moveTo>
                  <a:lnTo>
                    <a:pt x="33199" y="382196"/>
                  </a:lnTo>
                  <a:lnTo>
                    <a:pt x="72358" y="382348"/>
                  </a:lnTo>
                  <a:lnTo>
                    <a:pt x="110236" y="382185"/>
                  </a:lnTo>
                  <a:lnTo>
                    <a:pt x="127475" y="381590"/>
                  </a:lnTo>
                  <a:lnTo>
                    <a:pt x="136094" y="381573"/>
                  </a:lnTo>
                  <a:lnTo>
                    <a:pt x="144714" y="381896"/>
                  </a:lnTo>
                  <a:lnTo>
                    <a:pt x="153590" y="382546"/>
                  </a:lnTo>
                  <a:lnTo>
                    <a:pt x="162467" y="383286"/>
                  </a:lnTo>
                  <a:lnTo>
                    <a:pt x="166901" y="383579"/>
                  </a:lnTo>
                  <a:lnTo>
                    <a:pt x="171340" y="383750"/>
                  </a:lnTo>
                  <a:lnTo>
                    <a:pt x="175778" y="383761"/>
                  </a:lnTo>
                  <a:lnTo>
                    <a:pt x="180212" y="383583"/>
                  </a:lnTo>
                  <a:lnTo>
                    <a:pt x="184823" y="383187"/>
                  </a:lnTo>
                  <a:lnTo>
                    <a:pt x="189430" y="382597"/>
                  </a:lnTo>
                  <a:lnTo>
                    <a:pt x="194037" y="381854"/>
                  </a:lnTo>
                  <a:lnTo>
                    <a:pt x="198644" y="381042"/>
                  </a:lnTo>
                  <a:lnTo>
                    <a:pt x="203250" y="380258"/>
                  </a:lnTo>
                  <a:lnTo>
                    <a:pt x="205554" y="379910"/>
                  </a:lnTo>
                  <a:lnTo>
                    <a:pt x="207857" y="379613"/>
                  </a:lnTo>
                  <a:lnTo>
                    <a:pt x="210164" y="379380"/>
                  </a:lnTo>
                  <a:lnTo>
                    <a:pt x="212468" y="379221"/>
                  </a:lnTo>
                  <a:lnTo>
                    <a:pt x="214771" y="379148"/>
                  </a:lnTo>
                  <a:lnTo>
                    <a:pt x="217075" y="379175"/>
                  </a:lnTo>
                  <a:lnTo>
                    <a:pt x="219569" y="379318"/>
                  </a:lnTo>
                  <a:lnTo>
                    <a:pt x="222063" y="379589"/>
                  </a:lnTo>
                  <a:lnTo>
                    <a:pt x="224561" y="379983"/>
                  </a:lnTo>
                  <a:lnTo>
                    <a:pt x="227055" y="380500"/>
                  </a:lnTo>
                  <a:lnTo>
                    <a:pt x="229549" y="381128"/>
                  </a:lnTo>
                  <a:lnTo>
                    <a:pt x="232044" y="381852"/>
                  </a:lnTo>
                  <a:lnTo>
                    <a:pt x="237036" y="383501"/>
                  </a:lnTo>
                  <a:lnTo>
                    <a:pt x="242024" y="385237"/>
                  </a:lnTo>
                  <a:lnTo>
                    <a:pt x="244518" y="386053"/>
                  </a:lnTo>
                  <a:lnTo>
                    <a:pt x="247012" y="386793"/>
                  </a:lnTo>
                  <a:lnTo>
                    <a:pt x="249510" y="387416"/>
                  </a:lnTo>
                  <a:lnTo>
                    <a:pt x="250757" y="387674"/>
                  </a:lnTo>
                  <a:lnTo>
                    <a:pt x="252004" y="387892"/>
                  </a:lnTo>
                  <a:lnTo>
                    <a:pt x="253252" y="388066"/>
                  </a:lnTo>
                  <a:lnTo>
                    <a:pt x="254499" y="388189"/>
                  </a:lnTo>
                  <a:lnTo>
                    <a:pt x="255746" y="388264"/>
                  </a:lnTo>
                  <a:lnTo>
                    <a:pt x="256993" y="388284"/>
                  </a:lnTo>
                  <a:lnTo>
                    <a:pt x="258009" y="388257"/>
                  </a:lnTo>
                  <a:lnTo>
                    <a:pt x="259021" y="388196"/>
                  </a:lnTo>
                  <a:lnTo>
                    <a:pt x="260033" y="388092"/>
                  </a:lnTo>
                  <a:lnTo>
                    <a:pt x="261050" y="387951"/>
                  </a:lnTo>
                  <a:lnTo>
                    <a:pt x="262062" y="387771"/>
                  </a:lnTo>
                  <a:lnTo>
                    <a:pt x="263074" y="387551"/>
                  </a:lnTo>
                  <a:lnTo>
                    <a:pt x="264090" y="387289"/>
                  </a:lnTo>
                  <a:lnTo>
                    <a:pt x="265103" y="386989"/>
                  </a:lnTo>
                  <a:lnTo>
                    <a:pt x="266119" y="386650"/>
                  </a:lnTo>
                  <a:lnTo>
                    <a:pt x="267131" y="386276"/>
                  </a:lnTo>
                  <a:lnTo>
                    <a:pt x="269159" y="385415"/>
                  </a:lnTo>
                  <a:lnTo>
                    <a:pt x="271184" y="384420"/>
                  </a:lnTo>
                  <a:lnTo>
                    <a:pt x="273212" y="383310"/>
                  </a:lnTo>
                  <a:lnTo>
                    <a:pt x="277269" y="380828"/>
                  </a:lnTo>
                  <a:lnTo>
                    <a:pt x="281322" y="378177"/>
                  </a:lnTo>
                  <a:lnTo>
                    <a:pt x="285379" y="375612"/>
                  </a:lnTo>
                  <a:lnTo>
                    <a:pt x="287404" y="374447"/>
                  </a:lnTo>
                  <a:lnTo>
                    <a:pt x="288420" y="373908"/>
                  </a:lnTo>
                  <a:lnTo>
                    <a:pt x="289432" y="373406"/>
                  </a:lnTo>
                  <a:lnTo>
                    <a:pt x="290694" y="372838"/>
                  </a:lnTo>
                  <a:lnTo>
                    <a:pt x="291952" y="372338"/>
                  </a:lnTo>
                  <a:lnTo>
                    <a:pt x="292583" y="372116"/>
                  </a:lnTo>
                  <a:lnTo>
                    <a:pt x="293214" y="371913"/>
                  </a:lnTo>
                  <a:lnTo>
                    <a:pt x="293841" y="371733"/>
                  </a:lnTo>
                  <a:lnTo>
                    <a:pt x="294472" y="371574"/>
                  </a:lnTo>
                  <a:lnTo>
                    <a:pt x="295102" y="371437"/>
                  </a:lnTo>
                  <a:lnTo>
                    <a:pt x="295733" y="371323"/>
                  </a:lnTo>
                  <a:lnTo>
                    <a:pt x="296364" y="371233"/>
                  </a:lnTo>
                  <a:lnTo>
                    <a:pt x="296991" y="371169"/>
                  </a:lnTo>
                  <a:lnTo>
                    <a:pt x="297622" y="371127"/>
                  </a:lnTo>
                  <a:lnTo>
                    <a:pt x="298253" y="371114"/>
                  </a:lnTo>
                  <a:lnTo>
                    <a:pt x="298884" y="371125"/>
                  </a:lnTo>
                  <a:lnTo>
                    <a:pt x="299511" y="371162"/>
                  </a:lnTo>
                  <a:lnTo>
                    <a:pt x="300142" y="371226"/>
                  </a:lnTo>
                  <a:lnTo>
                    <a:pt x="300773" y="371319"/>
                  </a:lnTo>
                  <a:lnTo>
                    <a:pt x="301404" y="371440"/>
                  </a:lnTo>
                  <a:lnTo>
                    <a:pt x="302031" y="371585"/>
                  </a:lnTo>
                  <a:lnTo>
                    <a:pt x="302662" y="371761"/>
                  </a:lnTo>
                  <a:lnTo>
                    <a:pt x="303293" y="371964"/>
                  </a:lnTo>
                  <a:lnTo>
                    <a:pt x="303924" y="372195"/>
                  </a:lnTo>
                  <a:lnTo>
                    <a:pt x="304555" y="372455"/>
                  </a:lnTo>
                  <a:lnTo>
                    <a:pt x="305182" y="372741"/>
                  </a:lnTo>
                  <a:lnTo>
                    <a:pt x="305813" y="373056"/>
                  </a:lnTo>
                  <a:lnTo>
                    <a:pt x="307075" y="373765"/>
                  </a:lnTo>
                  <a:lnTo>
                    <a:pt x="308333" y="374582"/>
                  </a:lnTo>
                  <a:lnTo>
                    <a:pt x="309594" y="375500"/>
                  </a:lnTo>
                  <a:lnTo>
                    <a:pt x="310853" y="376515"/>
                  </a:lnTo>
                  <a:lnTo>
                    <a:pt x="312114" y="377623"/>
                  </a:lnTo>
                  <a:lnTo>
                    <a:pt x="314634" y="380075"/>
                  </a:lnTo>
                  <a:lnTo>
                    <a:pt x="317154" y="382786"/>
                  </a:lnTo>
                  <a:lnTo>
                    <a:pt x="319674" y="385670"/>
                  </a:lnTo>
                  <a:lnTo>
                    <a:pt x="324714" y="391543"/>
                  </a:lnTo>
                  <a:lnTo>
                    <a:pt x="327233" y="394306"/>
                  </a:lnTo>
                  <a:lnTo>
                    <a:pt x="329753" y="396794"/>
                  </a:lnTo>
                  <a:lnTo>
                    <a:pt x="330755" y="397681"/>
                  </a:lnTo>
                  <a:lnTo>
                    <a:pt x="331756" y="398500"/>
                  </a:lnTo>
                  <a:lnTo>
                    <a:pt x="332757" y="399245"/>
                  </a:lnTo>
                  <a:lnTo>
                    <a:pt x="333759" y="399907"/>
                  </a:lnTo>
                  <a:lnTo>
                    <a:pt x="334258" y="400205"/>
                  </a:lnTo>
                  <a:lnTo>
                    <a:pt x="334760" y="400480"/>
                  </a:lnTo>
                  <a:lnTo>
                    <a:pt x="335263" y="400733"/>
                  </a:lnTo>
                  <a:lnTo>
                    <a:pt x="335761" y="400962"/>
                  </a:lnTo>
                  <a:lnTo>
                    <a:pt x="336260" y="401165"/>
                  </a:lnTo>
                  <a:lnTo>
                    <a:pt x="336763" y="401343"/>
                  </a:lnTo>
                  <a:lnTo>
                    <a:pt x="337262" y="401495"/>
                  </a:lnTo>
                  <a:lnTo>
                    <a:pt x="337764" y="401623"/>
                  </a:lnTo>
                  <a:lnTo>
                    <a:pt x="338263" y="401720"/>
                  </a:lnTo>
                  <a:lnTo>
                    <a:pt x="338512" y="401759"/>
                  </a:lnTo>
                  <a:lnTo>
                    <a:pt x="338765" y="401792"/>
                  </a:lnTo>
                  <a:lnTo>
                    <a:pt x="339015" y="401817"/>
                  </a:lnTo>
                  <a:lnTo>
                    <a:pt x="339264" y="401834"/>
                  </a:lnTo>
                  <a:lnTo>
                    <a:pt x="339517" y="401845"/>
                  </a:lnTo>
                  <a:lnTo>
                    <a:pt x="339767" y="401850"/>
                  </a:lnTo>
                  <a:lnTo>
                    <a:pt x="340016" y="401845"/>
                  </a:lnTo>
                  <a:lnTo>
                    <a:pt x="340266" y="401834"/>
                  </a:lnTo>
                  <a:lnTo>
                    <a:pt x="340515" y="401817"/>
                  </a:lnTo>
                  <a:lnTo>
                    <a:pt x="340768" y="401792"/>
                  </a:lnTo>
                  <a:lnTo>
                    <a:pt x="341018" y="401759"/>
                  </a:lnTo>
                  <a:lnTo>
                    <a:pt x="341267" y="401717"/>
                  </a:lnTo>
                  <a:lnTo>
                    <a:pt x="341516" y="401671"/>
                  </a:lnTo>
                  <a:lnTo>
                    <a:pt x="341769" y="401616"/>
                  </a:lnTo>
                  <a:lnTo>
                    <a:pt x="342268" y="401484"/>
                  </a:lnTo>
                  <a:lnTo>
                    <a:pt x="342771" y="401319"/>
                  </a:lnTo>
                  <a:lnTo>
                    <a:pt x="343270" y="401127"/>
                  </a:lnTo>
                  <a:lnTo>
                    <a:pt x="343768" y="400903"/>
                  </a:lnTo>
                  <a:lnTo>
                    <a:pt x="344271" y="400647"/>
                  </a:lnTo>
                  <a:lnTo>
                    <a:pt x="344770" y="400363"/>
                  </a:lnTo>
                  <a:lnTo>
                    <a:pt x="345272" y="400048"/>
                  </a:lnTo>
                  <a:lnTo>
                    <a:pt x="345771" y="399703"/>
                  </a:lnTo>
                  <a:lnTo>
                    <a:pt x="346773" y="398919"/>
                  </a:lnTo>
                  <a:lnTo>
                    <a:pt x="347774" y="398016"/>
                  </a:lnTo>
                  <a:lnTo>
                    <a:pt x="348775" y="396997"/>
                  </a:lnTo>
                  <a:lnTo>
                    <a:pt x="349776" y="395865"/>
                  </a:lnTo>
                  <a:lnTo>
                    <a:pt x="351779" y="393271"/>
                  </a:lnTo>
                  <a:lnTo>
                    <a:pt x="353782" y="390279"/>
                  </a:lnTo>
                  <a:lnTo>
                    <a:pt x="357787" y="383314"/>
                  </a:lnTo>
                  <a:lnTo>
                    <a:pt x="361789" y="375513"/>
                  </a:lnTo>
                  <a:lnTo>
                    <a:pt x="366154" y="366873"/>
                  </a:lnTo>
                  <a:lnTo>
                    <a:pt x="368336" y="362795"/>
                  </a:lnTo>
                  <a:lnTo>
                    <a:pt x="370515" y="359052"/>
                  </a:lnTo>
                  <a:lnTo>
                    <a:pt x="372697" y="355769"/>
                  </a:lnTo>
                  <a:lnTo>
                    <a:pt x="373787" y="354338"/>
                  </a:lnTo>
                  <a:lnTo>
                    <a:pt x="374880" y="353065"/>
                  </a:lnTo>
                  <a:lnTo>
                    <a:pt x="375969" y="351964"/>
                  </a:lnTo>
                  <a:lnTo>
                    <a:pt x="376516" y="351484"/>
                  </a:lnTo>
                  <a:lnTo>
                    <a:pt x="377058" y="351051"/>
                  </a:lnTo>
                  <a:lnTo>
                    <a:pt x="377605" y="350663"/>
                  </a:lnTo>
                  <a:lnTo>
                    <a:pt x="378152" y="350331"/>
                  </a:lnTo>
                  <a:lnTo>
                    <a:pt x="378423" y="350181"/>
                  </a:lnTo>
                  <a:lnTo>
                    <a:pt x="378694" y="350046"/>
                  </a:lnTo>
                  <a:lnTo>
                    <a:pt x="378969" y="349923"/>
                  </a:lnTo>
                  <a:lnTo>
                    <a:pt x="379241" y="349815"/>
                  </a:lnTo>
                  <a:lnTo>
                    <a:pt x="379516" y="349721"/>
                  </a:lnTo>
                  <a:lnTo>
                    <a:pt x="379787" y="349639"/>
                  </a:lnTo>
                  <a:lnTo>
                    <a:pt x="380059" y="349571"/>
                  </a:lnTo>
                  <a:lnTo>
                    <a:pt x="380334" y="349516"/>
                  </a:lnTo>
                  <a:lnTo>
                    <a:pt x="380605" y="349476"/>
                  </a:lnTo>
                  <a:lnTo>
                    <a:pt x="380877" y="349450"/>
                  </a:lnTo>
                  <a:lnTo>
                    <a:pt x="381152" y="349439"/>
                  </a:lnTo>
                  <a:lnTo>
                    <a:pt x="381423" y="349441"/>
                  </a:lnTo>
                  <a:lnTo>
                    <a:pt x="381695" y="349456"/>
                  </a:lnTo>
                  <a:lnTo>
                    <a:pt x="381970" y="349489"/>
                  </a:lnTo>
                  <a:lnTo>
                    <a:pt x="382241" y="349533"/>
                  </a:lnTo>
                  <a:lnTo>
                    <a:pt x="382513" y="349595"/>
                  </a:lnTo>
                  <a:lnTo>
                    <a:pt x="382788" y="349670"/>
                  </a:lnTo>
                  <a:lnTo>
                    <a:pt x="383059" y="349758"/>
                  </a:lnTo>
                  <a:lnTo>
                    <a:pt x="383331" y="349864"/>
                  </a:lnTo>
                  <a:lnTo>
                    <a:pt x="383606" y="349983"/>
                  </a:lnTo>
                  <a:lnTo>
                    <a:pt x="383877" y="350115"/>
                  </a:lnTo>
                  <a:lnTo>
                    <a:pt x="384149" y="350264"/>
                  </a:lnTo>
                  <a:lnTo>
                    <a:pt x="384424" y="350427"/>
                  </a:lnTo>
                  <a:lnTo>
                    <a:pt x="384695" y="350606"/>
                  </a:lnTo>
                  <a:lnTo>
                    <a:pt x="385242" y="351009"/>
                  </a:lnTo>
                  <a:lnTo>
                    <a:pt x="385784" y="351469"/>
                  </a:lnTo>
                  <a:lnTo>
                    <a:pt x="386331" y="351991"/>
                  </a:lnTo>
                  <a:lnTo>
                    <a:pt x="386878" y="352572"/>
                  </a:lnTo>
                  <a:lnTo>
                    <a:pt x="387967" y="353913"/>
                  </a:lnTo>
                  <a:lnTo>
                    <a:pt x="389056" y="355487"/>
                  </a:lnTo>
                  <a:lnTo>
                    <a:pt x="390149" y="357288"/>
                  </a:lnTo>
                  <a:lnTo>
                    <a:pt x="392332" y="361549"/>
                  </a:lnTo>
                  <a:lnTo>
                    <a:pt x="394510" y="366618"/>
                  </a:lnTo>
                  <a:lnTo>
                    <a:pt x="396693" y="372389"/>
                  </a:lnTo>
                  <a:lnTo>
                    <a:pt x="401373" y="386511"/>
                  </a:lnTo>
                  <a:lnTo>
                    <a:pt x="406057" y="401629"/>
                  </a:lnTo>
                  <a:lnTo>
                    <a:pt x="408397" y="408966"/>
                  </a:lnTo>
                  <a:lnTo>
                    <a:pt x="410737" y="415816"/>
                  </a:lnTo>
                  <a:lnTo>
                    <a:pt x="413081" y="421930"/>
                  </a:lnTo>
                  <a:lnTo>
                    <a:pt x="415421" y="427067"/>
                  </a:lnTo>
                  <a:lnTo>
                    <a:pt x="416591" y="429199"/>
                  </a:lnTo>
                  <a:lnTo>
                    <a:pt x="417761" y="431006"/>
                  </a:lnTo>
                  <a:lnTo>
                    <a:pt x="418348" y="431782"/>
                  </a:lnTo>
                  <a:lnTo>
                    <a:pt x="418931" y="432466"/>
                  </a:lnTo>
                  <a:lnTo>
                    <a:pt x="419518" y="433059"/>
                  </a:lnTo>
                  <a:lnTo>
                    <a:pt x="419808" y="433321"/>
                  </a:lnTo>
                  <a:lnTo>
                    <a:pt x="420102" y="433556"/>
                  </a:lnTo>
                  <a:lnTo>
                    <a:pt x="420395" y="433770"/>
                  </a:lnTo>
                  <a:lnTo>
                    <a:pt x="420688" y="433959"/>
                  </a:lnTo>
                  <a:lnTo>
                    <a:pt x="420982" y="434122"/>
                  </a:lnTo>
                  <a:lnTo>
                    <a:pt x="421129" y="434195"/>
                  </a:lnTo>
                  <a:lnTo>
                    <a:pt x="421272" y="434261"/>
                  </a:lnTo>
                  <a:lnTo>
                    <a:pt x="421418" y="434322"/>
                  </a:lnTo>
                  <a:lnTo>
                    <a:pt x="421565" y="434375"/>
                  </a:lnTo>
                  <a:lnTo>
                    <a:pt x="421712" y="434422"/>
                  </a:lnTo>
                  <a:lnTo>
                    <a:pt x="421858" y="434463"/>
                  </a:lnTo>
                  <a:lnTo>
                    <a:pt x="422005" y="434499"/>
                  </a:lnTo>
                  <a:lnTo>
                    <a:pt x="422152" y="434527"/>
                  </a:lnTo>
                  <a:lnTo>
                    <a:pt x="422299" y="434547"/>
                  </a:lnTo>
                  <a:lnTo>
                    <a:pt x="422445" y="434562"/>
                  </a:lnTo>
                  <a:lnTo>
                    <a:pt x="422588" y="434571"/>
                  </a:lnTo>
                  <a:lnTo>
                    <a:pt x="422735" y="434573"/>
                  </a:lnTo>
                  <a:lnTo>
                    <a:pt x="422882" y="434571"/>
                  </a:lnTo>
                  <a:lnTo>
                    <a:pt x="423029" y="434560"/>
                  </a:lnTo>
                  <a:lnTo>
                    <a:pt x="423175" y="434543"/>
                  </a:lnTo>
                  <a:lnTo>
                    <a:pt x="423322" y="434518"/>
                  </a:lnTo>
                  <a:lnTo>
                    <a:pt x="423469" y="434488"/>
                  </a:lnTo>
                  <a:lnTo>
                    <a:pt x="423615" y="434450"/>
                  </a:lnTo>
                  <a:lnTo>
                    <a:pt x="423758" y="434406"/>
                  </a:lnTo>
                  <a:lnTo>
                    <a:pt x="423905" y="434358"/>
                  </a:lnTo>
                  <a:lnTo>
                    <a:pt x="424052" y="434300"/>
                  </a:lnTo>
                  <a:lnTo>
                    <a:pt x="424199" y="434237"/>
                  </a:lnTo>
                  <a:lnTo>
                    <a:pt x="424345" y="434166"/>
                  </a:lnTo>
                  <a:lnTo>
                    <a:pt x="424492" y="434089"/>
                  </a:lnTo>
                  <a:lnTo>
                    <a:pt x="424785" y="433915"/>
                  </a:lnTo>
                  <a:lnTo>
                    <a:pt x="425079" y="433713"/>
                  </a:lnTo>
                  <a:lnTo>
                    <a:pt x="425369" y="433484"/>
                  </a:lnTo>
                  <a:lnTo>
                    <a:pt x="425662" y="433230"/>
                  </a:lnTo>
                  <a:lnTo>
                    <a:pt x="425956" y="432946"/>
                  </a:lnTo>
                  <a:lnTo>
                    <a:pt x="426539" y="432301"/>
                  </a:lnTo>
                  <a:lnTo>
                    <a:pt x="427126" y="431546"/>
                  </a:lnTo>
                  <a:lnTo>
                    <a:pt x="427712" y="430685"/>
                  </a:lnTo>
                  <a:lnTo>
                    <a:pt x="428296" y="429714"/>
                  </a:lnTo>
                  <a:lnTo>
                    <a:pt x="429466" y="427453"/>
                  </a:lnTo>
                  <a:lnTo>
                    <a:pt x="430636" y="424773"/>
                  </a:lnTo>
                  <a:lnTo>
                    <a:pt x="431806" y="421682"/>
                  </a:lnTo>
                  <a:lnTo>
                    <a:pt x="432976" y="418198"/>
                  </a:lnTo>
                  <a:lnTo>
                    <a:pt x="434150" y="414341"/>
                  </a:lnTo>
                  <a:lnTo>
                    <a:pt x="436321" y="406260"/>
                  </a:lnTo>
                  <a:lnTo>
                    <a:pt x="438496" y="397138"/>
                  </a:lnTo>
                  <a:lnTo>
                    <a:pt x="440668" y="387187"/>
                  </a:lnTo>
                  <a:lnTo>
                    <a:pt x="442843" y="376652"/>
                  </a:lnTo>
                  <a:lnTo>
                    <a:pt x="447189" y="354935"/>
                  </a:lnTo>
                  <a:lnTo>
                    <a:pt x="449364" y="344355"/>
                  </a:lnTo>
                  <a:lnTo>
                    <a:pt x="451539" y="334369"/>
                  </a:lnTo>
                  <a:lnTo>
                    <a:pt x="453711" y="325289"/>
                  </a:lnTo>
                  <a:lnTo>
                    <a:pt x="454800" y="321182"/>
                  </a:lnTo>
                  <a:lnTo>
                    <a:pt x="455886" y="317411"/>
                  </a:lnTo>
                  <a:lnTo>
                    <a:pt x="456971" y="314009"/>
                  </a:lnTo>
                  <a:lnTo>
                    <a:pt x="458061" y="311005"/>
                  </a:lnTo>
                  <a:lnTo>
                    <a:pt x="459147" y="308434"/>
                  </a:lnTo>
                  <a:lnTo>
                    <a:pt x="460232" y="306318"/>
                  </a:lnTo>
                  <a:lnTo>
                    <a:pt x="460775" y="305439"/>
                  </a:lnTo>
                  <a:lnTo>
                    <a:pt x="461318" y="304684"/>
                  </a:lnTo>
                  <a:lnTo>
                    <a:pt x="461593" y="304351"/>
                  </a:lnTo>
                  <a:lnTo>
                    <a:pt x="461864" y="304054"/>
                  </a:lnTo>
                  <a:lnTo>
                    <a:pt x="462136" y="303786"/>
                  </a:lnTo>
                  <a:lnTo>
                    <a:pt x="462407" y="303552"/>
                  </a:lnTo>
                  <a:lnTo>
                    <a:pt x="462543" y="303446"/>
                  </a:lnTo>
                  <a:lnTo>
                    <a:pt x="462679" y="303350"/>
                  </a:lnTo>
                  <a:lnTo>
                    <a:pt x="462814" y="303261"/>
                  </a:lnTo>
                  <a:lnTo>
                    <a:pt x="462950" y="303180"/>
                  </a:lnTo>
                  <a:lnTo>
                    <a:pt x="463086" y="303107"/>
                  </a:lnTo>
                  <a:lnTo>
                    <a:pt x="463222" y="303043"/>
                  </a:lnTo>
                  <a:lnTo>
                    <a:pt x="463357" y="302988"/>
                  </a:lnTo>
                  <a:lnTo>
                    <a:pt x="463493" y="302942"/>
                  </a:lnTo>
                  <a:lnTo>
                    <a:pt x="463563" y="302920"/>
                  </a:lnTo>
                  <a:lnTo>
                    <a:pt x="463629" y="302903"/>
                  </a:lnTo>
                  <a:lnTo>
                    <a:pt x="463698" y="302885"/>
                  </a:lnTo>
                  <a:lnTo>
                    <a:pt x="463764" y="302872"/>
                  </a:lnTo>
                  <a:lnTo>
                    <a:pt x="463834" y="302861"/>
                  </a:lnTo>
                  <a:lnTo>
                    <a:pt x="463900" y="302850"/>
                  </a:lnTo>
                  <a:lnTo>
                    <a:pt x="463970" y="302841"/>
                  </a:lnTo>
                  <a:lnTo>
                    <a:pt x="464036" y="302837"/>
                  </a:lnTo>
                  <a:lnTo>
                    <a:pt x="464106" y="302832"/>
                  </a:lnTo>
                  <a:lnTo>
                    <a:pt x="464172" y="302832"/>
                  </a:lnTo>
                  <a:lnTo>
                    <a:pt x="464241" y="302832"/>
                  </a:lnTo>
                  <a:lnTo>
                    <a:pt x="464307" y="302834"/>
                  </a:lnTo>
                  <a:lnTo>
                    <a:pt x="464377" y="302839"/>
                  </a:lnTo>
                  <a:lnTo>
                    <a:pt x="464443" y="302845"/>
                  </a:lnTo>
                  <a:lnTo>
                    <a:pt x="464513" y="302856"/>
                  </a:lnTo>
                  <a:lnTo>
                    <a:pt x="464579" y="302867"/>
                  </a:lnTo>
                  <a:lnTo>
                    <a:pt x="464648" y="302881"/>
                  </a:lnTo>
                  <a:lnTo>
                    <a:pt x="464714" y="302896"/>
                  </a:lnTo>
                  <a:lnTo>
                    <a:pt x="464784" y="302914"/>
                  </a:lnTo>
                  <a:lnTo>
                    <a:pt x="464850" y="302933"/>
                  </a:lnTo>
                  <a:lnTo>
                    <a:pt x="464986" y="302980"/>
                  </a:lnTo>
                  <a:lnTo>
                    <a:pt x="465125" y="303035"/>
                  </a:lnTo>
                  <a:lnTo>
                    <a:pt x="465261" y="303099"/>
                  </a:lnTo>
                  <a:lnTo>
                    <a:pt x="465397" y="303169"/>
                  </a:lnTo>
                  <a:lnTo>
                    <a:pt x="465532" y="303250"/>
                  </a:lnTo>
                  <a:lnTo>
                    <a:pt x="465668" y="303341"/>
                  </a:lnTo>
                  <a:lnTo>
                    <a:pt x="465804" y="303438"/>
                  </a:lnTo>
                  <a:lnTo>
                    <a:pt x="465940" y="303545"/>
                  </a:lnTo>
                  <a:lnTo>
                    <a:pt x="466211" y="303783"/>
                  </a:lnTo>
                  <a:lnTo>
                    <a:pt x="466482" y="304059"/>
                  </a:lnTo>
                  <a:lnTo>
                    <a:pt x="466754" y="304369"/>
                  </a:lnTo>
                  <a:lnTo>
                    <a:pt x="467297" y="305093"/>
                  </a:lnTo>
                  <a:lnTo>
                    <a:pt x="467839" y="305957"/>
                  </a:lnTo>
                  <a:lnTo>
                    <a:pt x="468382" y="306961"/>
                  </a:lnTo>
                  <a:lnTo>
                    <a:pt x="468929" y="308106"/>
                  </a:lnTo>
                  <a:lnTo>
                    <a:pt x="470103" y="311052"/>
                  </a:lnTo>
                  <a:lnTo>
                    <a:pt x="471276" y="314638"/>
                  </a:lnTo>
                  <a:lnTo>
                    <a:pt x="472450" y="318848"/>
                  </a:lnTo>
                  <a:lnTo>
                    <a:pt x="473624" y="323664"/>
                  </a:lnTo>
                  <a:lnTo>
                    <a:pt x="474801" y="329056"/>
                  </a:lnTo>
                  <a:lnTo>
                    <a:pt x="475975" y="334995"/>
                  </a:lnTo>
                  <a:lnTo>
                    <a:pt x="477149" y="341444"/>
                  </a:lnTo>
                  <a:lnTo>
                    <a:pt x="478322" y="348360"/>
                  </a:lnTo>
                  <a:lnTo>
                    <a:pt x="479496" y="355696"/>
                  </a:lnTo>
                  <a:lnTo>
                    <a:pt x="480670" y="363405"/>
                  </a:lnTo>
                  <a:lnTo>
                    <a:pt x="483021" y="379712"/>
                  </a:lnTo>
                  <a:lnTo>
                    <a:pt x="485368" y="396796"/>
                  </a:lnTo>
                  <a:lnTo>
                    <a:pt x="487716" y="414131"/>
                  </a:lnTo>
                  <a:lnTo>
                    <a:pt x="490067" y="431156"/>
                  </a:lnTo>
                  <a:lnTo>
                    <a:pt x="491241" y="439376"/>
                  </a:lnTo>
                  <a:lnTo>
                    <a:pt x="492415" y="447302"/>
                  </a:lnTo>
                  <a:lnTo>
                    <a:pt x="493588" y="454870"/>
                  </a:lnTo>
                  <a:lnTo>
                    <a:pt x="494762" y="462004"/>
                  </a:lnTo>
                  <a:lnTo>
                    <a:pt x="495936" y="468643"/>
                  </a:lnTo>
                  <a:lnTo>
                    <a:pt x="497113" y="474720"/>
                  </a:lnTo>
                  <a:lnTo>
                    <a:pt x="498287" y="480174"/>
                  </a:lnTo>
                  <a:lnTo>
                    <a:pt x="498874" y="482651"/>
                  </a:lnTo>
                  <a:lnTo>
                    <a:pt x="499461" y="484952"/>
                  </a:lnTo>
                  <a:lnTo>
                    <a:pt x="500048" y="487068"/>
                  </a:lnTo>
                  <a:lnTo>
                    <a:pt x="500634" y="488997"/>
                  </a:lnTo>
                  <a:lnTo>
                    <a:pt x="501221" y="490730"/>
                  </a:lnTo>
                  <a:lnTo>
                    <a:pt x="501808" y="492262"/>
                  </a:lnTo>
                  <a:lnTo>
                    <a:pt x="502395" y="493592"/>
                  </a:lnTo>
                  <a:lnTo>
                    <a:pt x="502982" y="494708"/>
                  </a:lnTo>
                  <a:lnTo>
                    <a:pt x="503275" y="495188"/>
                  </a:lnTo>
                  <a:lnTo>
                    <a:pt x="503569" y="495613"/>
                  </a:lnTo>
                  <a:lnTo>
                    <a:pt x="503862" y="495983"/>
                  </a:lnTo>
                  <a:lnTo>
                    <a:pt x="504159" y="496300"/>
                  </a:lnTo>
                  <a:lnTo>
                    <a:pt x="504306" y="496437"/>
                  </a:lnTo>
                  <a:lnTo>
                    <a:pt x="504453" y="496560"/>
                  </a:lnTo>
                  <a:lnTo>
                    <a:pt x="504599" y="496668"/>
                  </a:lnTo>
                  <a:lnTo>
                    <a:pt x="504746" y="496765"/>
                  </a:lnTo>
                  <a:lnTo>
                    <a:pt x="504819" y="496807"/>
                  </a:lnTo>
                  <a:lnTo>
                    <a:pt x="504893" y="496844"/>
                  </a:lnTo>
                  <a:lnTo>
                    <a:pt x="504966" y="496879"/>
                  </a:lnTo>
                  <a:lnTo>
                    <a:pt x="505040" y="496912"/>
                  </a:lnTo>
                  <a:lnTo>
                    <a:pt x="505113" y="496941"/>
                  </a:lnTo>
                  <a:lnTo>
                    <a:pt x="505186" y="496965"/>
                  </a:lnTo>
                  <a:lnTo>
                    <a:pt x="505260" y="496985"/>
                  </a:lnTo>
                  <a:lnTo>
                    <a:pt x="505333" y="497003"/>
                  </a:lnTo>
                  <a:lnTo>
                    <a:pt x="505406" y="497018"/>
                  </a:lnTo>
                  <a:lnTo>
                    <a:pt x="505480" y="497029"/>
                  </a:lnTo>
                  <a:lnTo>
                    <a:pt x="505553" y="497036"/>
                  </a:lnTo>
                  <a:lnTo>
                    <a:pt x="505626" y="497038"/>
                  </a:lnTo>
                  <a:lnTo>
                    <a:pt x="505700" y="497038"/>
                  </a:lnTo>
                  <a:lnTo>
                    <a:pt x="505773" y="497034"/>
                  </a:lnTo>
                  <a:lnTo>
                    <a:pt x="505846" y="497027"/>
                  </a:lnTo>
                  <a:lnTo>
                    <a:pt x="505920" y="497016"/>
                  </a:lnTo>
                  <a:lnTo>
                    <a:pt x="505993" y="497000"/>
                  </a:lnTo>
                  <a:lnTo>
                    <a:pt x="506067" y="496983"/>
                  </a:lnTo>
                  <a:lnTo>
                    <a:pt x="506140" y="496961"/>
                  </a:lnTo>
                  <a:lnTo>
                    <a:pt x="506213" y="496937"/>
                  </a:lnTo>
                  <a:lnTo>
                    <a:pt x="506287" y="496908"/>
                  </a:lnTo>
                  <a:lnTo>
                    <a:pt x="506360" y="496875"/>
                  </a:lnTo>
                  <a:lnTo>
                    <a:pt x="506433" y="496838"/>
                  </a:lnTo>
                  <a:lnTo>
                    <a:pt x="506507" y="496798"/>
                  </a:lnTo>
                  <a:lnTo>
                    <a:pt x="506584" y="496752"/>
                  </a:lnTo>
                  <a:lnTo>
                    <a:pt x="506664" y="496701"/>
                  </a:lnTo>
                  <a:lnTo>
                    <a:pt x="506822" y="496587"/>
                  </a:lnTo>
                  <a:lnTo>
                    <a:pt x="506980" y="496454"/>
                  </a:lnTo>
                  <a:lnTo>
                    <a:pt x="507138" y="496307"/>
                  </a:lnTo>
                  <a:lnTo>
                    <a:pt x="507295" y="496142"/>
                  </a:lnTo>
                  <a:lnTo>
                    <a:pt x="507453" y="495961"/>
                  </a:lnTo>
                  <a:lnTo>
                    <a:pt x="507768" y="495547"/>
                  </a:lnTo>
                  <a:lnTo>
                    <a:pt x="508084" y="495067"/>
                  </a:lnTo>
                  <a:lnTo>
                    <a:pt x="508399" y="494519"/>
                  </a:lnTo>
                  <a:lnTo>
                    <a:pt x="509030" y="493220"/>
                  </a:lnTo>
                  <a:lnTo>
                    <a:pt x="509661" y="491652"/>
                  </a:lnTo>
                  <a:lnTo>
                    <a:pt x="510288" y="489814"/>
                  </a:lnTo>
                  <a:lnTo>
                    <a:pt x="510919" y="487709"/>
                  </a:lnTo>
                  <a:lnTo>
                    <a:pt x="511550" y="485339"/>
                  </a:lnTo>
                  <a:lnTo>
                    <a:pt x="512181" y="482708"/>
                  </a:lnTo>
                  <a:lnTo>
                    <a:pt x="512812" y="479817"/>
                  </a:lnTo>
                  <a:lnTo>
                    <a:pt x="513443" y="476673"/>
                  </a:lnTo>
                  <a:lnTo>
                    <a:pt x="514074" y="473278"/>
                  </a:lnTo>
                  <a:lnTo>
                    <a:pt x="514705" y="469638"/>
                  </a:lnTo>
                  <a:lnTo>
                    <a:pt x="515335" y="465761"/>
                  </a:lnTo>
                  <a:lnTo>
                    <a:pt x="515966" y="461650"/>
                  </a:lnTo>
                  <a:lnTo>
                    <a:pt x="516597" y="457316"/>
                  </a:lnTo>
                  <a:lnTo>
                    <a:pt x="517228" y="452765"/>
                  </a:lnTo>
                  <a:lnTo>
                    <a:pt x="517859" y="448005"/>
                  </a:lnTo>
                  <a:lnTo>
                    <a:pt x="518486" y="443046"/>
                  </a:lnTo>
                  <a:lnTo>
                    <a:pt x="519117" y="437896"/>
                  </a:lnTo>
                  <a:lnTo>
                    <a:pt x="520379" y="427072"/>
                  </a:lnTo>
                  <a:lnTo>
                    <a:pt x="521641" y="415613"/>
                  </a:lnTo>
                  <a:lnTo>
                    <a:pt x="522902" y="403620"/>
                  </a:lnTo>
                  <a:lnTo>
                    <a:pt x="524164" y="391193"/>
                  </a:lnTo>
                  <a:lnTo>
                    <a:pt x="526684" y="365466"/>
                  </a:lnTo>
                  <a:lnTo>
                    <a:pt x="529207" y="339354"/>
                  </a:lnTo>
                  <a:lnTo>
                    <a:pt x="530469" y="326454"/>
                  </a:lnTo>
                  <a:lnTo>
                    <a:pt x="531731" y="313824"/>
                  </a:lnTo>
                  <a:lnTo>
                    <a:pt x="532993" y="301586"/>
                  </a:lnTo>
                  <a:lnTo>
                    <a:pt x="534255" y="289859"/>
                  </a:lnTo>
                  <a:lnTo>
                    <a:pt x="535513" y="278768"/>
                  </a:lnTo>
                  <a:lnTo>
                    <a:pt x="536144" y="273495"/>
                  </a:lnTo>
                  <a:lnTo>
                    <a:pt x="536774" y="268424"/>
                  </a:lnTo>
                  <a:lnTo>
                    <a:pt x="537405" y="263566"/>
                  </a:lnTo>
                  <a:lnTo>
                    <a:pt x="538036" y="258938"/>
                  </a:lnTo>
                  <a:lnTo>
                    <a:pt x="538667" y="254550"/>
                  </a:lnTo>
                  <a:lnTo>
                    <a:pt x="539298" y="250417"/>
                  </a:lnTo>
                  <a:lnTo>
                    <a:pt x="539929" y="246548"/>
                  </a:lnTo>
                  <a:lnTo>
                    <a:pt x="540560" y="242955"/>
                  </a:lnTo>
                  <a:lnTo>
                    <a:pt x="541191" y="239650"/>
                  </a:lnTo>
                  <a:lnTo>
                    <a:pt x="541821" y="236644"/>
                  </a:lnTo>
                  <a:lnTo>
                    <a:pt x="542452" y="233945"/>
                  </a:lnTo>
                  <a:lnTo>
                    <a:pt x="543080" y="231562"/>
                  </a:lnTo>
                  <a:lnTo>
                    <a:pt x="543710" y="229506"/>
                  </a:lnTo>
                  <a:lnTo>
                    <a:pt x="544341" y="227782"/>
                  </a:lnTo>
                  <a:lnTo>
                    <a:pt x="544972" y="226397"/>
                  </a:lnTo>
                  <a:lnTo>
                    <a:pt x="545288" y="225835"/>
                  </a:lnTo>
                  <a:lnTo>
                    <a:pt x="545603" y="225360"/>
                  </a:lnTo>
                  <a:lnTo>
                    <a:pt x="545761" y="225155"/>
                  </a:lnTo>
                  <a:lnTo>
                    <a:pt x="545919" y="224972"/>
                  </a:lnTo>
                  <a:lnTo>
                    <a:pt x="546076" y="224812"/>
                  </a:lnTo>
                  <a:lnTo>
                    <a:pt x="546234" y="224673"/>
                  </a:lnTo>
                  <a:lnTo>
                    <a:pt x="546311" y="224611"/>
                  </a:lnTo>
                  <a:lnTo>
                    <a:pt x="546392" y="224556"/>
                  </a:lnTo>
                  <a:lnTo>
                    <a:pt x="546469" y="224506"/>
                  </a:lnTo>
                  <a:lnTo>
                    <a:pt x="546549" y="224464"/>
                  </a:lnTo>
                  <a:lnTo>
                    <a:pt x="546626" y="224424"/>
                  </a:lnTo>
                  <a:lnTo>
                    <a:pt x="546707" y="224391"/>
                  </a:lnTo>
                  <a:lnTo>
                    <a:pt x="546784" y="224365"/>
                  </a:lnTo>
                  <a:lnTo>
                    <a:pt x="546865" y="224343"/>
                  </a:lnTo>
                  <a:lnTo>
                    <a:pt x="546927" y="224329"/>
                  </a:lnTo>
                  <a:lnTo>
                    <a:pt x="546990" y="224321"/>
                  </a:lnTo>
                  <a:lnTo>
                    <a:pt x="547052" y="224314"/>
                  </a:lnTo>
                  <a:lnTo>
                    <a:pt x="547114" y="224312"/>
                  </a:lnTo>
                  <a:lnTo>
                    <a:pt x="547177" y="224312"/>
                  </a:lnTo>
                  <a:lnTo>
                    <a:pt x="547239" y="224316"/>
                  </a:lnTo>
                  <a:lnTo>
                    <a:pt x="547301" y="224325"/>
                  </a:lnTo>
                  <a:lnTo>
                    <a:pt x="547364" y="224336"/>
                  </a:lnTo>
                  <a:lnTo>
                    <a:pt x="547426" y="224351"/>
                  </a:lnTo>
                  <a:lnTo>
                    <a:pt x="547488" y="224371"/>
                  </a:lnTo>
                  <a:lnTo>
                    <a:pt x="547551" y="224393"/>
                  </a:lnTo>
                  <a:lnTo>
                    <a:pt x="547613" y="224420"/>
                  </a:lnTo>
                  <a:lnTo>
                    <a:pt x="547675" y="224448"/>
                  </a:lnTo>
                  <a:lnTo>
                    <a:pt x="547741" y="224481"/>
                  </a:lnTo>
                  <a:lnTo>
                    <a:pt x="547804" y="224519"/>
                  </a:lnTo>
                  <a:lnTo>
                    <a:pt x="547866" y="224558"/>
                  </a:lnTo>
                  <a:lnTo>
                    <a:pt x="547991" y="224651"/>
                  </a:lnTo>
                  <a:lnTo>
                    <a:pt x="548116" y="224757"/>
                  </a:lnTo>
                  <a:lnTo>
                    <a:pt x="548240" y="224875"/>
                  </a:lnTo>
                  <a:lnTo>
                    <a:pt x="548365" y="225010"/>
                  </a:lnTo>
                  <a:lnTo>
                    <a:pt x="548614" y="225322"/>
                  </a:lnTo>
                  <a:lnTo>
                    <a:pt x="548864" y="225692"/>
                  </a:lnTo>
                  <a:lnTo>
                    <a:pt x="549113" y="226119"/>
                  </a:lnTo>
                  <a:lnTo>
                    <a:pt x="549363" y="226606"/>
                  </a:lnTo>
                  <a:lnTo>
                    <a:pt x="549865" y="227751"/>
                  </a:lnTo>
                  <a:lnTo>
                    <a:pt x="550364" y="229127"/>
                  </a:lnTo>
                  <a:lnTo>
                    <a:pt x="550863" y="230732"/>
                  </a:lnTo>
                  <a:lnTo>
                    <a:pt x="551365" y="232569"/>
                  </a:lnTo>
                  <a:lnTo>
                    <a:pt x="551864" y="234636"/>
                  </a:lnTo>
                  <a:lnTo>
                    <a:pt x="552363" y="236928"/>
                  </a:lnTo>
                  <a:lnTo>
                    <a:pt x="552866" y="239447"/>
                  </a:lnTo>
                  <a:lnTo>
                    <a:pt x="553364" y="242191"/>
                  </a:lnTo>
                  <a:lnTo>
                    <a:pt x="553863" y="245155"/>
                  </a:lnTo>
                  <a:lnTo>
                    <a:pt x="554366" y="248338"/>
                  </a:lnTo>
                  <a:lnTo>
                    <a:pt x="554865" y="251736"/>
                  </a:lnTo>
                  <a:lnTo>
                    <a:pt x="555363" y="255347"/>
                  </a:lnTo>
                  <a:lnTo>
                    <a:pt x="555866" y="259165"/>
                  </a:lnTo>
                  <a:lnTo>
                    <a:pt x="556365" y="263186"/>
                  </a:lnTo>
                  <a:lnTo>
                    <a:pt x="556864" y="267406"/>
                  </a:lnTo>
                  <a:lnTo>
                    <a:pt x="557366" y="271823"/>
                  </a:lnTo>
                  <a:lnTo>
                    <a:pt x="557865" y="276430"/>
                  </a:lnTo>
                  <a:lnTo>
                    <a:pt x="558364" y="281219"/>
                  </a:lnTo>
                  <a:lnTo>
                    <a:pt x="558863" y="286186"/>
                  </a:lnTo>
                  <a:lnTo>
                    <a:pt x="559365" y="291325"/>
                  </a:lnTo>
                  <a:lnTo>
                    <a:pt x="559864" y="296632"/>
                  </a:lnTo>
                  <a:lnTo>
                    <a:pt x="560366" y="302097"/>
                  </a:lnTo>
                  <a:lnTo>
                    <a:pt x="560865" y="307716"/>
                  </a:lnTo>
                  <a:lnTo>
                    <a:pt x="561863" y="319379"/>
                  </a:lnTo>
                  <a:lnTo>
                    <a:pt x="562864" y="331562"/>
                  </a:lnTo>
                  <a:lnTo>
                    <a:pt x="563866" y="344203"/>
                  </a:lnTo>
                  <a:lnTo>
                    <a:pt x="564863" y="357231"/>
                  </a:lnTo>
                  <a:lnTo>
                    <a:pt x="565865" y="370577"/>
                  </a:lnTo>
                  <a:lnTo>
                    <a:pt x="566866" y="384164"/>
                  </a:lnTo>
                  <a:lnTo>
                    <a:pt x="568865" y="411764"/>
                  </a:lnTo>
                  <a:lnTo>
                    <a:pt x="570864" y="439398"/>
                  </a:lnTo>
                  <a:lnTo>
                    <a:pt x="571865" y="453025"/>
                  </a:lnTo>
                  <a:lnTo>
                    <a:pt x="572863" y="466419"/>
                  </a:lnTo>
                  <a:lnTo>
                    <a:pt x="573864" y="479496"/>
                  </a:lnTo>
                  <a:lnTo>
                    <a:pt x="574866" y="492176"/>
                  </a:lnTo>
                  <a:lnTo>
                    <a:pt x="575863" y="504383"/>
                  </a:lnTo>
                  <a:lnTo>
                    <a:pt x="576366" y="510282"/>
                  </a:lnTo>
                  <a:lnTo>
                    <a:pt x="576865" y="516036"/>
                  </a:lnTo>
                  <a:lnTo>
                    <a:pt x="577364" y="521630"/>
                  </a:lnTo>
                  <a:lnTo>
                    <a:pt x="577866" y="527060"/>
                  </a:lnTo>
                  <a:lnTo>
                    <a:pt x="578365" y="532314"/>
                  </a:lnTo>
                  <a:lnTo>
                    <a:pt x="578864" y="537385"/>
                  </a:lnTo>
                  <a:lnTo>
                    <a:pt x="579473" y="543275"/>
                  </a:lnTo>
                  <a:lnTo>
                    <a:pt x="580078" y="548867"/>
                  </a:lnTo>
                  <a:lnTo>
                    <a:pt x="580683" y="554147"/>
                  </a:lnTo>
                  <a:lnTo>
                    <a:pt x="581288" y="559104"/>
                  </a:lnTo>
                  <a:lnTo>
                    <a:pt x="581897" y="563721"/>
                  </a:lnTo>
                  <a:lnTo>
                    <a:pt x="582502" y="567988"/>
                  </a:lnTo>
                  <a:lnTo>
                    <a:pt x="582807" y="569988"/>
                  </a:lnTo>
                  <a:lnTo>
                    <a:pt x="583108" y="571894"/>
                  </a:lnTo>
                  <a:lnTo>
                    <a:pt x="583412" y="573707"/>
                  </a:lnTo>
                  <a:lnTo>
                    <a:pt x="583716" y="575424"/>
                  </a:lnTo>
                  <a:lnTo>
                    <a:pt x="584017" y="577047"/>
                  </a:lnTo>
                  <a:lnTo>
                    <a:pt x="584322" y="578573"/>
                  </a:lnTo>
                  <a:lnTo>
                    <a:pt x="584626" y="579999"/>
                  </a:lnTo>
                  <a:lnTo>
                    <a:pt x="584927" y="581327"/>
                  </a:lnTo>
                  <a:lnTo>
                    <a:pt x="585231" y="582554"/>
                  </a:lnTo>
                  <a:lnTo>
                    <a:pt x="585532" y="583681"/>
                  </a:lnTo>
                  <a:lnTo>
                    <a:pt x="585836" y="584703"/>
                  </a:lnTo>
                  <a:lnTo>
                    <a:pt x="586141" y="585623"/>
                  </a:lnTo>
                  <a:lnTo>
                    <a:pt x="586442" y="586438"/>
                  </a:lnTo>
                  <a:lnTo>
                    <a:pt x="586746" y="587149"/>
                  </a:lnTo>
                  <a:lnTo>
                    <a:pt x="587051" y="587752"/>
                  </a:lnTo>
                  <a:lnTo>
                    <a:pt x="587351" y="588252"/>
                  </a:lnTo>
                  <a:lnTo>
                    <a:pt x="587505" y="588461"/>
                  </a:lnTo>
                  <a:lnTo>
                    <a:pt x="587656" y="588642"/>
                  </a:lnTo>
                  <a:lnTo>
                    <a:pt x="587806" y="588798"/>
                  </a:lnTo>
                  <a:lnTo>
                    <a:pt x="587883" y="588864"/>
                  </a:lnTo>
                  <a:lnTo>
                    <a:pt x="587960" y="588926"/>
                  </a:lnTo>
                  <a:lnTo>
                    <a:pt x="588034" y="588979"/>
                  </a:lnTo>
                  <a:lnTo>
                    <a:pt x="588111" y="589027"/>
                  </a:lnTo>
                  <a:lnTo>
                    <a:pt x="588188" y="589067"/>
                  </a:lnTo>
                  <a:lnTo>
                    <a:pt x="588261" y="589100"/>
                  </a:lnTo>
                  <a:lnTo>
                    <a:pt x="588338" y="589126"/>
                  </a:lnTo>
                  <a:lnTo>
                    <a:pt x="588415" y="589146"/>
                  </a:lnTo>
                  <a:lnTo>
                    <a:pt x="588488" y="589159"/>
                  </a:lnTo>
                  <a:lnTo>
                    <a:pt x="588565" y="589166"/>
                  </a:lnTo>
                  <a:lnTo>
                    <a:pt x="588642" y="589166"/>
                  </a:lnTo>
                  <a:lnTo>
                    <a:pt x="588716" y="589159"/>
                  </a:lnTo>
                  <a:lnTo>
                    <a:pt x="588793" y="589144"/>
                  </a:lnTo>
                  <a:lnTo>
                    <a:pt x="588870" y="589124"/>
                  </a:lnTo>
                  <a:lnTo>
                    <a:pt x="588943" y="589095"/>
                  </a:lnTo>
                  <a:lnTo>
                    <a:pt x="589020" y="589060"/>
                  </a:lnTo>
                  <a:lnTo>
                    <a:pt x="589094" y="589018"/>
                  </a:lnTo>
                  <a:lnTo>
                    <a:pt x="589171" y="588970"/>
                  </a:lnTo>
                  <a:lnTo>
                    <a:pt x="589248" y="588915"/>
                  </a:lnTo>
                  <a:lnTo>
                    <a:pt x="589321" y="588853"/>
                  </a:lnTo>
                  <a:lnTo>
                    <a:pt x="589398" y="588785"/>
                  </a:lnTo>
                  <a:lnTo>
                    <a:pt x="589475" y="588708"/>
                  </a:lnTo>
                  <a:lnTo>
                    <a:pt x="589625" y="588536"/>
                  </a:lnTo>
                  <a:lnTo>
                    <a:pt x="589780" y="588336"/>
                  </a:lnTo>
                  <a:lnTo>
                    <a:pt x="589930" y="588107"/>
                  </a:lnTo>
                  <a:lnTo>
                    <a:pt x="590080" y="587851"/>
                  </a:lnTo>
                  <a:lnTo>
                    <a:pt x="590385" y="587259"/>
                  </a:lnTo>
                  <a:lnTo>
                    <a:pt x="590685" y="586554"/>
                  </a:lnTo>
                  <a:lnTo>
                    <a:pt x="590990" y="585740"/>
                  </a:lnTo>
                  <a:lnTo>
                    <a:pt x="591294" y="584815"/>
                  </a:lnTo>
                  <a:lnTo>
                    <a:pt x="591595" y="583780"/>
                  </a:lnTo>
                  <a:lnTo>
                    <a:pt x="591900" y="582635"/>
                  </a:lnTo>
                  <a:lnTo>
                    <a:pt x="592204" y="581378"/>
                  </a:lnTo>
                  <a:lnTo>
                    <a:pt x="592505" y="580013"/>
                  </a:lnTo>
                  <a:lnTo>
                    <a:pt x="592809" y="578537"/>
                  </a:lnTo>
                  <a:lnTo>
                    <a:pt x="593114" y="576954"/>
                  </a:lnTo>
                  <a:lnTo>
                    <a:pt x="593414" y="575263"/>
                  </a:lnTo>
                  <a:lnTo>
                    <a:pt x="593719" y="573462"/>
                  </a:lnTo>
                  <a:lnTo>
                    <a:pt x="594023" y="571555"/>
                  </a:lnTo>
                  <a:lnTo>
                    <a:pt x="594324" y="569541"/>
                  </a:lnTo>
                  <a:lnTo>
                    <a:pt x="594628" y="567420"/>
                  </a:lnTo>
                  <a:lnTo>
                    <a:pt x="594933" y="565194"/>
                  </a:lnTo>
                  <a:lnTo>
                    <a:pt x="595234" y="562865"/>
                  </a:lnTo>
                  <a:lnTo>
                    <a:pt x="595538" y="560432"/>
                  </a:lnTo>
                  <a:lnTo>
                    <a:pt x="595839" y="557895"/>
                  </a:lnTo>
                  <a:lnTo>
                    <a:pt x="596143" y="555257"/>
                  </a:lnTo>
                  <a:lnTo>
                    <a:pt x="596448" y="552518"/>
                  </a:lnTo>
                  <a:lnTo>
                    <a:pt x="596749" y="549682"/>
                  </a:lnTo>
                  <a:lnTo>
                    <a:pt x="597053" y="546745"/>
                  </a:lnTo>
                  <a:lnTo>
                    <a:pt x="597357" y="543713"/>
                  </a:lnTo>
                  <a:lnTo>
                    <a:pt x="597658" y="540584"/>
                  </a:lnTo>
                  <a:lnTo>
                    <a:pt x="597963" y="537361"/>
                  </a:lnTo>
                  <a:lnTo>
                    <a:pt x="598267" y="534044"/>
                  </a:lnTo>
                  <a:lnTo>
                    <a:pt x="598568" y="530636"/>
                  </a:lnTo>
                  <a:lnTo>
                    <a:pt x="598872" y="527137"/>
                  </a:lnTo>
                  <a:lnTo>
                    <a:pt x="599477" y="519880"/>
                  </a:lnTo>
                  <a:lnTo>
                    <a:pt x="600086" y="512279"/>
                  </a:lnTo>
                  <a:lnTo>
                    <a:pt x="600692" y="504352"/>
                  </a:lnTo>
                  <a:lnTo>
                    <a:pt x="601297" y="496113"/>
                  </a:lnTo>
                  <a:lnTo>
                    <a:pt x="601902" y="487579"/>
                  </a:lnTo>
                  <a:lnTo>
                    <a:pt x="602511" y="478763"/>
                  </a:lnTo>
                  <a:lnTo>
                    <a:pt x="603116" y="469684"/>
                  </a:lnTo>
                  <a:lnTo>
                    <a:pt x="603721" y="460359"/>
                  </a:lnTo>
                  <a:lnTo>
                    <a:pt x="604326" y="450808"/>
                  </a:lnTo>
                  <a:lnTo>
                    <a:pt x="604935" y="441047"/>
                  </a:lnTo>
                  <a:lnTo>
                    <a:pt x="605541" y="431099"/>
                  </a:lnTo>
                  <a:lnTo>
                    <a:pt x="606755" y="410714"/>
                  </a:lnTo>
                  <a:lnTo>
                    <a:pt x="607965" y="389821"/>
                  </a:lnTo>
                  <a:lnTo>
                    <a:pt x="610390" y="347202"/>
                  </a:lnTo>
                  <a:lnTo>
                    <a:pt x="611604" y="325837"/>
                  </a:lnTo>
                  <a:lnTo>
                    <a:pt x="612818" y="304675"/>
                  </a:lnTo>
                  <a:lnTo>
                    <a:pt x="614028" y="283905"/>
                  </a:lnTo>
                  <a:lnTo>
                    <a:pt x="614633" y="273721"/>
                  </a:lnTo>
                  <a:lnTo>
                    <a:pt x="615242" y="263705"/>
                  </a:lnTo>
                  <a:lnTo>
                    <a:pt x="615847" y="253876"/>
                  </a:lnTo>
                  <a:lnTo>
                    <a:pt x="616453" y="244258"/>
                  </a:lnTo>
                  <a:lnTo>
                    <a:pt x="617061" y="234872"/>
                  </a:lnTo>
                  <a:lnTo>
                    <a:pt x="617667" y="225741"/>
                  </a:lnTo>
                  <a:lnTo>
                    <a:pt x="618191" y="218063"/>
                  </a:lnTo>
                  <a:lnTo>
                    <a:pt x="618716" y="210605"/>
                  </a:lnTo>
                  <a:lnTo>
                    <a:pt x="619240" y="203379"/>
                  </a:lnTo>
                  <a:lnTo>
                    <a:pt x="619765" y="196399"/>
                  </a:lnTo>
                  <a:lnTo>
                    <a:pt x="620289" y="189674"/>
                  </a:lnTo>
                  <a:lnTo>
                    <a:pt x="620814" y="183219"/>
                  </a:lnTo>
                  <a:lnTo>
                    <a:pt x="621338" y="177045"/>
                  </a:lnTo>
                  <a:lnTo>
                    <a:pt x="621859" y="171161"/>
                  </a:lnTo>
                  <a:lnTo>
                    <a:pt x="622387" y="165582"/>
                  </a:lnTo>
                  <a:lnTo>
                    <a:pt x="622648" y="162911"/>
                  </a:lnTo>
                  <a:lnTo>
                    <a:pt x="622908" y="160317"/>
                  </a:lnTo>
                  <a:lnTo>
                    <a:pt x="623172" y="157805"/>
                  </a:lnTo>
                  <a:lnTo>
                    <a:pt x="623433" y="155374"/>
                  </a:lnTo>
                  <a:lnTo>
                    <a:pt x="623697" y="153027"/>
                  </a:lnTo>
                  <a:lnTo>
                    <a:pt x="623957" y="150766"/>
                  </a:lnTo>
                  <a:lnTo>
                    <a:pt x="624221" y="148589"/>
                  </a:lnTo>
                  <a:lnTo>
                    <a:pt x="624482" y="146499"/>
                  </a:lnTo>
                  <a:lnTo>
                    <a:pt x="624746" y="144496"/>
                  </a:lnTo>
                  <a:lnTo>
                    <a:pt x="625006" y="142583"/>
                  </a:lnTo>
                  <a:lnTo>
                    <a:pt x="625270" y="140759"/>
                  </a:lnTo>
                  <a:lnTo>
                    <a:pt x="625531" y="139025"/>
                  </a:lnTo>
                  <a:lnTo>
                    <a:pt x="625795" y="137383"/>
                  </a:lnTo>
                  <a:lnTo>
                    <a:pt x="626055" y="135834"/>
                  </a:lnTo>
                  <a:lnTo>
                    <a:pt x="626319" y="134378"/>
                  </a:lnTo>
                  <a:lnTo>
                    <a:pt x="626580" y="133016"/>
                  </a:lnTo>
                  <a:lnTo>
                    <a:pt x="626840" y="131749"/>
                  </a:lnTo>
                  <a:lnTo>
                    <a:pt x="627104" y="130577"/>
                  </a:lnTo>
                  <a:lnTo>
                    <a:pt x="627368" y="129503"/>
                  </a:lnTo>
                  <a:lnTo>
                    <a:pt x="627629" y="128524"/>
                  </a:lnTo>
                  <a:lnTo>
                    <a:pt x="627889" y="127644"/>
                  </a:lnTo>
                  <a:lnTo>
                    <a:pt x="628153" y="126862"/>
                  </a:lnTo>
                  <a:lnTo>
                    <a:pt x="628414" y="126179"/>
                  </a:lnTo>
                  <a:lnTo>
                    <a:pt x="628678" y="125595"/>
                  </a:lnTo>
                  <a:lnTo>
                    <a:pt x="628938" y="125110"/>
                  </a:lnTo>
                  <a:lnTo>
                    <a:pt x="629070" y="124906"/>
                  </a:lnTo>
                  <a:lnTo>
                    <a:pt x="629202" y="124726"/>
                  </a:lnTo>
                  <a:lnTo>
                    <a:pt x="629331" y="124572"/>
                  </a:lnTo>
                  <a:lnTo>
                    <a:pt x="629397" y="124505"/>
                  </a:lnTo>
                  <a:lnTo>
                    <a:pt x="629463" y="124443"/>
                  </a:lnTo>
                  <a:lnTo>
                    <a:pt x="629529" y="124388"/>
                  </a:lnTo>
                  <a:lnTo>
                    <a:pt x="629595" y="124339"/>
                  </a:lnTo>
                  <a:lnTo>
                    <a:pt x="629661" y="124297"/>
                  </a:lnTo>
                  <a:lnTo>
                    <a:pt x="629727" y="124261"/>
                  </a:lnTo>
                  <a:lnTo>
                    <a:pt x="629793" y="124231"/>
                  </a:lnTo>
                  <a:lnTo>
                    <a:pt x="629855" y="124208"/>
                  </a:lnTo>
                  <a:lnTo>
                    <a:pt x="629921" y="124191"/>
                  </a:lnTo>
                  <a:lnTo>
                    <a:pt x="629987" y="124180"/>
                  </a:lnTo>
                  <a:lnTo>
                    <a:pt x="630053" y="124175"/>
                  </a:lnTo>
                  <a:lnTo>
                    <a:pt x="630119" y="124177"/>
                  </a:lnTo>
                  <a:lnTo>
                    <a:pt x="630185" y="124186"/>
                  </a:lnTo>
                  <a:lnTo>
                    <a:pt x="630251" y="124200"/>
                  </a:lnTo>
                  <a:lnTo>
                    <a:pt x="630317" y="124221"/>
                  </a:lnTo>
                  <a:lnTo>
                    <a:pt x="630380" y="124249"/>
                  </a:lnTo>
                  <a:lnTo>
                    <a:pt x="630446" y="124283"/>
                  </a:lnTo>
                  <a:lnTo>
                    <a:pt x="630512" y="124323"/>
                  </a:lnTo>
                  <a:lnTo>
                    <a:pt x="630578" y="124369"/>
                  </a:lnTo>
                  <a:lnTo>
                    <a:pt x="630644" y="124422"/>
                  </a:lnTo>
                  <a:lnTo>
                    <a:pt x="630710" y="124482"/>
                  </a:lnTo>
                  <a:lnTo>
                    <a:pt x="630776" y="124547"/>
                  </a:lnTo>
                  <a:lnTo>
                    <a:pt x="630904" y="124698"/>
                  </a:lnTo>
                  <a:lnTo>
                    <a:pt x="631036" y="124874"/>
                  </a:lnTo>
                  <a:lnTo>
                    <a:pt x="631168" y="125076"/>
                  </a:lnTo>
                  <a:lnTo>
                    <a:pt x="631297" y="125303"/>
                  </a:lnTo>
                  <a:lnTo>
                    <a:pt x="631561" y="125835"/>
                  </a:lnTo>
                  <a:lnTo>
                    <a:pt x="631825" y="126469"/>
                  </a:lnTo>
                  <a:lnTo>
                    <a:pt x="632085" y="127205"/>
                  </a:lnTo>
                  <a:lnTo>
                    <a:pt x="632346" y="128044"/>
                  </a:lnTo>
                  <a:lnTo>
                    <a:pt x="632610" y="128985"/>
                  </a:lnTo>
                  <a:lnTo>
                    <a:pt x="632870" y="130028"/>
                  </a:lnTo>
                  <a:lnTo>
                    <a:pt x="633134" y="131173"/>
                  </a:lnTo>
                  <a:lnTo>
                    <a:pt x="633395" y="132420"/>
                  </a:lnTo>
                  <a:lnTo>
                    <a:pt x="633659" y="133769"/>
                  </a:lnTo>
                  <a:lnTo>
                    <a:pt x="633919" y="135219"/>
                  </a:lnTo>
                  <a:lnTo>
                    <a:pt x="634183" y="136770"/>
                  </a:lnTo>
                  <a:lnTo>
                    <a:pt x="634444" y="138421"/>
                  </a:lnTo>
                  <a:lnTo>
                    <a:pt x="634708" y="140173"/>
                  </a:lnTo>
                  <a:lnTo>
                    <a:pt x="634968" y="142024"/>
                  </a:lnTo>
                  <a:lnTo>
                    <a:pt x="635232" y="143975"/>
                  </a:lnTo>
                  <a:lnTo>
                    <a:pt x="635493" y="146024"/>
                  </a:lnTo>
                  <a:lnTo>
                    <a:pt x="635757" y="148171"/>
                  </a:lnTo>
                  <a:lnTo>
                    <a:pt x="636017" y="150416"/>
                  </a:lnTo>
                  <a:lnTo>
                    <a:pt x="636278" y="152756"/>
                  </a:lnTo>
                  <a:lnTo>
                    <a:pt x="636542" y="155193"/>
                  </a:lnTo>
                  <a:lnTo>
                    <a:pt x="636806" y="157728"/>
                  </a:lnTo>
                  <a:lnTo>
                    <a:pt x="637066" y="160354"/>
                  </a:lnTo>
                  <a:lnTo>
                    <a:pt x="637327" y="163076"/>
                  </a:lnTo>
                  <a:lnTo>
                    <a:pt x="637591" y="165890"/>
                  </a:lnTo>
                  <a:lnTo>
                    <a:pt x="637851" y="168796"/>
                  </a:lnTo>
                  <a:lnTo>
                    <a:pt x="638115" y="171793"/>
                  </a:lnTo>
                  <a:lnTo>
                    <a:pt x="638376" y="174880"/>
                  </a:lnTo>
                  <a:lnTo>
                    <a:pt x="638640" y="178055"/>
                  </a:lnTo>
                  <a:lnTo>
                    <a:pt x="638900" y="181321"/>
                  </a:lnTo>
                  <a:lnTo>
                    <a:pt x="639164" y="184670"/>
                  </a:lnTo>
                  <a:lnTo>
                    <a:pt x="639425" y="188107"/>
                  </a:lnTo>
                  <a:lnTo>
                    <a:pt x="639689" y="191627"/>
                  </a:lnTo>
                  <a:lnTo>
                    <a:pt x="639949" y="195232"/>
                  </a:lnTo>
                  <a:lnTo>
                    <a:pt x="640213" y="198920"/>
                  </a:lnTo>
                  <a:lnTo>
                    <a:pt x="640474" y="202687"/>
                  </a:lnTo>
                  <a:lnTo>
                    <a:pt x="640738" y="206534"/>
                  </a:lnTo>
                  <a:lnTo>
                    <a:pt x="641259" y="214461"/>
                  </a:lnTo>
                  <a:lnTo>
                    <a:pt x="641783" y="222689"/>
                  </a:lnTo>
                  <a:lnTo>
                    <a:pt x="642308" y="231208"/>
                  </a:lnTo>
                  <a:lnTo>
                    <a:pt x="642832" y="240004"/>
                  </a:lnTo>
                  <a:lnTo>
                    <a:pt x="643357" y="249065"/>
                  </a:lnTo>
                  <a:lnTo>
                    <a:pt x="643881" y="258377"/>
                  </a:lnTo>
                  <a:lnTo>
                    <a:pt x="644406" y="267928"/>
                  </a:lnTo>
                  <a:lnTo>
                    <a:pt x="644930" y="277702"/>
                  </a:lnTo>
                  <a:lnTo>
                    <a:pt x="645455" y="287686"/>
                  </a:lnTo>
                  <a:lnTo>
                    <a:pt x="645979" y="297863"/>
                  </a:lnTo>
                  <a:lnTo>
                    <a:pt x="646504" y="308218"/>
                  </a:lnTo>
                  <a:lnTo>
                    <a:pt x="647028" y="318736"/>
                  </a:lnTo>
                  <a:lnTo>
                    <a:pt x="648077" y="340198"/>
                  </a:lnTo>
                  <a:lnTo>
                    <a:pt x="649126" y="362117"/>
                  </a:lnTo>
                  <a:lnTo>
                    <a:pt x="650175" y="384356"/>
                  </a:lnTo>
                  <a:lnTo>
                    <a:pt x="651225" y="406775"/>
                  </a:lnTo>
                  <a:lnTo>
                    <a:pt x="652413" y="432255"/>
                  </a:lnTo>
                  <a:lnTo>
                    <a:pt x="653601" y="457578"/>
                  </a:lnTo>
                  <a:lnTo>
                    <a:pt x="654793" y="482532"/>
                  </a:lnTo>
                  <a:lnTo>
                    <a:pt x="655388" y="494807"/>
                  </a:lnTo>
                  <a:lnTo>
                    <a:pt x="655982" y="506909"/>
                  </a:lnTo>
                  <a:lnTo>
                    <a:pt x="656576" y="518816"/>
                  </a:lnTo>
                  <a:lnTo>
                    <a:pt x="657174" y="530504"/>
                  </a:lnTo>
                  <a:lnTo>
                    <a:pt x="657768" y="541943"/>
                  </a:lnTo>
                  <a:lnTo>
                    <a:pt x="658362" y="553113"/>
                  </a:lnTo>
                  <a:lnTo>
                    <a:pt x="658956" y="563988"/>
                  </a:lnTo>
                  <a:lnTo>
                    <a:pt x="659551" y="574541"/>
                  </a:lnTo>
                  <a:lnTo>
                    <a:pt x="659851" y="579693"/>
                  </a:lnTo>
                  <a:lnTo>
                    <a:pt x="660149" y="584755"/>
                  </a:lnTo>
                  <a:lnTo>
                    <a:pt x="660446" y="589727"/>
                  </a:lnTo>
                  <a:lnTo>
                    <a:pt x="660743" y="594604"/>
                  </a:lnTo>
                  <a:lnTo>
                    <a:pt x="661040" y="599385"/>
                  </a:lnTo>
                  <a:lnTo>
                    <a:pt x="661337" y="604068"/>
                  </a:lnTo>
                  <a:lnTo>
                    <a:pt x="661634" y="608648"/>
                  </a:lnTo>
                  <a:lnTo>
                    <a:pt x="661931" y="613122"/>
                  </a:lnTo>
                  <a:lnTo>
                    <a:pt x="662228" y="617490"/>
                  </a:lnTo>
                  <a:lnTo>
                    <a:pt x="662529" y="621751"/>
                  </a:lnTo>
                  <a:lnTo>
                    <a:pt x="662826" y="625897"/>
                  </a:lnTo>
                  <a:lnTo>
                    <a:pt x="663123" y="629931"/>
                  </a:lnTo>
                  <a:lnTo>
                    <a:pt x="663420" y="633848"/>
                  </a:lnTo>
                  <a:lnTo>
                    <a:pt x="663717" y="637644"/>
                  </a:lnTo>
                  <a:lnTo>
                    <a:pt x="664015" y="641321"/>
                  </a:lnTo>
                  <a:lnTo>
                    <a:pt x="664312" y="644875"/>
                  </a:lnTo>
                  <a:lnTo>
                    <a:pt x="664609" y="648303"/>
                  </a:lnTo>
                  <a:lnTo>
                    <a:pt x="664909" y="651604"/>
                  </a:lnTo>
                  <a:lnTo>
                    <a:pt x="665207" y="654774"/>
                  </a:lnTo>
                  <a:lnTo>
                    <a:pt x="665504" y="657813"/>
                  </a:lnTo>
                  <a:lnTo>
                    <a:pt x="665801" y="660722"/>
                  </a:lnTo>
                  <a:lnTo>
                    <a:pt x="666098" y="663494"/>
                  </a:lnTo>
                  <a:lnTo>
                    <a:pt x="666395" y="666129"/>
                  </a:lnTo>
                  <a:lnTo>
                    <a:pt x="666692" y="668626"/>
                  </a:lnTo>
                  <a:lnTo>
                    <a:pt x="666989" y="670984"/>
                  </a:lnTo>
                  <a:lnTo>
                    <a:pt x="667286" y="673200"/>
                  </a:lnTo>
                  <a:lnTo>
                    <a:pt x="667587" y="675274"/>
                  </a:lnTo>
                  <a:lnTo>
                    <a:pt x="667884" y="677202"/>
                  </a:lnTo>
                  <a:lnTo>
                    <a:pt x="668181" y="678988"/>
                  </a:lnTo>
                  <a:lnTo>
                    <a:pt x="668478" y="680626"/>
                  </a:lnTo>
                  <a:lnTo>
                    <a:pt x="668775" y="682115"/>
                  </a:lnTo>
                  <a:lnTo>
                    <a:pt x="669073" y="683456"/>
                  </a:lnTo>
                  <a:lnTo>
                    <a:pt x="669370" y="684647"/>
                  </a:lnTo>
                  <a:lnTo>
                    <a:pt x="669667" y="685686"/>
                  </a:lnTo>
                  <a:lnTo>
                    <a:pt x="669964" y="686576"/>
                  </a:lnTo>
                  <a:lnTo>
                    <a:pt x="670261" y="687311"/>
                  </a:lnTo>
                  <a:lnTo>
                    <a:pt x="670411" y="687622"/>
                  </a:lnTo>
                  <a:lnTo>
                    <a:pt x="670562" y="687895"/>
                  </a:lnTo>
                  <a:lnTo>
                    <a:pt x="670708" y="688128"/>
                  </a:lnTo>
                  <a:lnTo>
                    <a:pt x="670782" y="688232"/>
                  </a:lnTo>
                  <a:lnTo>
                    <a:pt x="670859" y="688324"/>
                  </a:lnTo>
                  <a:lnTo>
                    <a:pt x="670932" y="688408"/>
                  </a:lnTo>
                  <a:lnTo>
                    <a:pt x="671006" y="688480"/>
                  </a:lnTo>
                  <a:lnTo>
                    <a:pt x="671083" y="688544"/>
                  </a:lnTo>
                  <a:lnTo>
                    <a:pt x="671156" y="688599"/>
                  </a:lnTo>
                  <a:lnTo>
                    <a:pt x="671229" y="688643"/>
                  </a:lnTo>
                  <a:lnTo>
                    <a:pt x="671303" y="688679"/>
                  </a:lnTo>
                  <a:lnTo>
                    <a:pt x="671380" y="688703"/>
                  </a:lnTo>
                  <a:lnTo>
                    <a:pt x="671453" y="688718"/>
                  </a:lnTo>
                  <a:lnTo>
                    <a:pt x="671526" y="688725"/>
                  </a:lnTo>
                  <a:lnTo>
                    <a:pt x="671603" y="688720"/>
                  </a:lnTo>
                  <a:lnTo>
                    <a:pt x="671677" y="688707"/>
                  </a:lnTo>
                  <a:lnTo>
                    <a:pt x="671750" y="688683"/>
                  </a:lnTo>
                  <a:lnTo>
                    <a:pt x="671823" y="688650"/>
                  </a:lnTo>
                  <a:lnTo>
                    <a:pt x="671901" y="688608"/>
                  </a:lnTo>
                  <a:lnTo>
                    <a:pt x="671974" y="688555"/>
                  </a:lnTo>
                  <a:lnTo>
                    <a:pt x="672047" y="688494"/>
                  </a:lnTo>
                  <a:lnTo>
                    <a:pt x="672121" y="688421"/>
                  </a:lnTo>
                  <a:lnTo>
                    <a:pt x="672198" y="688339"/>
                  </a:lnTo>
                  <a:lnTo>
                    <a:pt x="672271" y="688247"/>
                  </a:lnTo>
                  <a:lnTo>
                    <a:pt x="672344" y="688146"/>
                  </a:lnTo>
                  <a:lnTo>
                    <a:pt x="672495" y="687914"/>
                  </a:lnTo>
                  <a:lnTo>
                    <a:pt x="672642" y="687644"/>
                  </a:lnTo>
                  <a:lnTo>
                    <a:pt x="672939" y="686988"/>
                  </a:lnTo>
                  <a:lnTo>
                    <a:pt x="673239" y="686173"/>
                  </a:lnTo>
                  <a:lnTo>
                    <a:pt x="673536" y="685204"/>
                  </a:lnTo>
                  <a:lnTo>
                    <a:pt x="673834" y="684079"/>
                  </a:lnTo>
                  <a:lnTo>
                    <a:pt x="674131" y="682797"/>
                  </a:lnTo>
                  <a:lnTo>
                    <a:pt x="674428" y="681362"/>
                  </a:lnTo>
                  <a:lnTo>
                    <a:pt x="674725" y="679772"/>
                  </a:lnTo>
                  <a:lnTo>
                    <a:pt x="675022" y="678028"/>
                  </a:lnTo>
                  <a:lnTo>
                    <a:pt x="675319" y="676130"/>
                  </a:lnTo>
                  <a:lnTo>
                    <a:pt x="675620" y="674078"/>
                  </a:lnTo>
                  <a:lnTo>
                    <a:pt x="675917" y="671876"/>
                  </a:lnTo>
                  <a:lnTo>
                    <a:pt x="676214" y="669522"/>
                  </a:lnTo>
                  <a:lnTo>
                    <a:pt x="676511" y="667017"/>
                  </a:lnTo>
                  <a:lnTo>
                    <a:pt x="676808" y="664363"/>
                  </a:lnTo>
                  <a:lnTo>
                    <a:pt x="677105" y="661560"/>
                  </a:lnTo>
                  <a:lnTo>
                    <a:pt x="677402" y="658610"/>
                  </a:lnTo>
                  <a:lnTo>
                    <a:pt x="677700" y="655514"/>
                  </a:lnTo>
                  <a:lnTo>
                    <a:pt x="677997" y="652275"/>
                  </a:lnTo>
                  <a:lnTo>
                    <a:pt x="678297" y="648891"/>
                  </a:lnTo>
                  <a:lnTo>
                    <a:pt x="678594" y="645366"/>
                  </a:lnTo>
                  <a:lnTo>
                    <a:pt x="678892" y="641700"/>
                  </a:lnTo>
                  <a:lnTo>
                    <a:pt x="679189" y="637895"/>
                  </a:lnTo>
                  <a:lnTo>
                    <a:pt x="679486" y="633954"/>
                  </a:lnTo>
                  <a:lnTo>
                    <a:pt x="679783" y="629876"/>
                  </a:lnTo>
                  <a:lnTo>
                    <a:pt x="680080" y="625664"/>
                  </a:lnTo>
                  <a:lnTo>
                    <a:pt x="680377" y="621322"/>
                  </a:lnTo>
                  <a:lnTo>
                    <a:pt x="680674" y="616850"/>
                  </a:lnTo>
                  <a:lnTo>
                    <a:pt x="680971" y="612250"/>
                  </a:lnTo>
                  <a:lnTo>
                    <a:pt x="681268" y="607525"/>
                  </a:lnTo>
                  <a:lnTo>
                    <a:pt x="681569" y="602676"/>
                  </a:lnTo>
                  <a:lnTo>
                    <a:pt x="681866" y="597707"/>
                  </a:lnTo>
                  <a:lnTo>
                    <a:pt x="682163" y="592618"/>
                  </a:lnTo>
                  <a:lnTo>
                    <a:pt x="682461" y="587413"/>
                  </a:lnTo>
                  <a:lnTo>
                    <a:pt x="682758" y="582093"/>
                  </a:lnTo>
                  <a:lnTo>
                    <a:pt x="683055" y="576664"/>
                  </a:lnTo>
                  <a:lnTo>
                    <a:pt x="683352" y="571124"/>
                  </a:lnTo>
                  <a:lnTo>
                    <a:pt x="683649" y="565478"/>
                  </a:lnTo>
                  <a:lnTo>
                    <a:pt x="683950" y="559729"/>
                  </a:lnTo>
                  <a:lnTo>
                    <a:pt x="684247" y="553879"/>
                  </a:lnTo>
                  <a:lnTo>
                    <a:pt x="684544" y="547932"/>
                  </a:lnTo>
                  <a:lnTo>
                    <a:pt x="684841" y="541888"/>
                  </a:lnTo>
                  <a:lnTo>
                    <a:pt x="685138" y="535753"/>
                  </a:lnTo>
                  <a:lnTo>
                    <a:pt x="685732" y="523216"/>
                  </a:lnTo>
                  <a:lnTo>
                    <a:pt x="686326" y="510348"/>
                  </a:lnTo>
                  <a:lnTo>
                    <a:pt x="686924" y="497170"/>
                  </a:lnTo>
                  <a:lnTo>
                    <a:pt x="687519" y="483712"/>
                  </a:lnTo>
                  <a:lnTo>
                    <a:pt x="688113" y="469999"/>
                  </a:lnTo>
                  <a:lnTo>
                    <a:pt x="688707" y="456057"/>
                  </a:lnTo>
                  <a:lnTo>
                    <a:pt x="689301" y="441917"/>
                  </a:lnTo>
                  <a:lnTo>
                    <a:pt x="690376" y="416043"/>
                  </a:lnTo>
                  <a:lnTo>
                    <a:pt x="691447" y="389779"/>
                  </a:lnTo>
                  <a:lnTo>
                    <a:pt x="693589" y="336778"/>
                  </a:lnTo>
                  <a:lnTo>
                    <a:pt x="694660" y="310389"/>
                  </a:lnTo>
                  <a:lnTo>
                    <a:pt x="695731" y="284310"/>
                  </a:lnTo>
                  <a:lnTo>
                    <a:pt x="696267" y="271440"/>
                  </a:lnTo>
                  <a:lnTo>
                    <a:pt x="696802" y="258716"/>
                  </a:lnTo>
                  <a:lnTo>
                    <a:pt x="697338" y="246154"/>
                  </a:lnTo>
                  <a:lnTo>
                    <a:pt x="697873" y="233778"/>
                  </a:lnTo>
                  <a:lnTo>
                    <a:pt x="698409" y="221610"/>
                  </a:lnTo>
                  <a:lnTo>
                    <a:pt x="698944" y="209669"/>
                  </a:lnTo>
                  <a:lnTo>
                    <a:pt x="699480" y="197975"/>
                  </a:lnTo>
                  <a:lnTo>
                    <a:pt x="700015" y="186552"/>
                  </a:lnTo>
                  <a:lnTo>
                    <a:pt x="700551" y="175415"/>
                  </a:lnTo>
                  <a:lnTo>
                    <a:pt x="700818" y="169961"/>
                  </a:lnTo>
                  <a:lnTo>
                    <a:pt x="701086" y="164586"/>
                  </a:lnTo>
                  <a:lnTo>
                    <a:pt x="701354" y="159293"/>
                  </a:lnTo>
                  <a:lnTo>
                    <a:pt x="701622" y="154084"/>
                  </a:lnTo>
                  <a:lnTo>
                    <a:pt x="701889" y="148960"/>
                  </a:lnTo>
                  <a:lnTo>
                    <a:pt x="702157" y="143925"/>
                  </a:lnTo>
                  <a:lnTo>
                    <a:pt x="702425" y="138981"/>
                  </a:lnTo>
                  <a:lnTo>
                    <a:pt x="702693" y="134129"/>
                  </a:lnTo>
                  <a:lnTo>
                    <a:pt x="702961" y="129373"/>
                  </a:lnTo>
                  <a:lnTo>
                    <a:pt x="703228" y="124713"/>
                  </a:lnTo>
                  <a:lnTo>
                    <a:pt x="703496" y="120153"/>
                  </a:lnTo>
                  <a:lnTo>
                    <a:pt x="703764" y="115693"/>
                  </a:lnTo>
                  <a:lnTo>
                    <a:pt x="704032" y="111337"/>
                  </a:lnTo>
                  <a:lnTo>
                    <a:pt x="704299" y="107086"/>
                  </a:lnTo>
                  <a:lnTo>
                    <a:pt x="704567" y="102942"/>
                  </a:lnTo>
                  <a:lnTo>
                    <a:pt x="704835" y="98906"/>
                  </a:lnTo>
                  <a:lnTo>
                    <a:pt x="705103" y="94981"/>
                  </a:lnTo>
                  <a:lnTo>
                    <a:pt x="705370" y="91169"/>
                  </a:lnTo>
                  <a:lnTo>
                    <a:pt x="705638" y="87471"/>
                  </a:lnTo>
                  <a:lnTo>
                    <a:pt x="705906" y="83889"/>
                  </a:lnTo>
                  <a:lnTo>
                    <a:pt x="706174" y="80424"/>
                  </a:lnTo>
                  <a:lnTo>
                    <a:pt x="706441" y="77078"/>
                  </a:lnTo>
                  <a:lnTo>
                    <a:pt x="706709" y="73853"/>
                  </a:lnTo>
                  <a:lnTo>
                    <a:pt x="706977" y="70750"/>
                  </a:lnTo>
                  <a:lnTo>
                    <a:pt x="707245" y="67771"/>
                  </a:lnTo>
                  <a:lnTo>
                    <a:pt x="707512" y="64917"/>
                  </a:lnTo>
                  <a:lnTo>
                    <a:pt x="707780" y="62189"/>
                  </a:lnTo>
                  <a:lnTo>
                    <a:pt x="708048" y="59589"/>
                  </a:lnTo>
                  <a:lnTo>
                    <a:pt x="708316" y="57117"/>
                  </a:lnTo>
                  <a:lnTo>
                    <a:pt x="708583" y="54776"/>
                  </a:lnTo>
                  <a:lnTo>
                    <a:pt x="708851" y="52566"/>
                  </a:lnTo>
                  <a:lnTo>
                    <a:pt x="709119" y="50488"/>
                  </a:lnTo>
                  <a:lnTo>
                    <a:pt x="709387" y="48544"/>
                  </a:lnTo>
                  <a:lnTo>
                    <a:pt x="709655" y="46734"/>
                  </a:lnTo>
                  <a:lnTo>
                    <a:pt x="709922" y="45059"/>
                  </a:lnTo>
                  <a:lnTo>
                    <a:pt x="710190" y="43521"/>
                  </a:lnTo>
                  <a:lnTo>
                    <a:pt x="710458" y="42119"/>
                  </a:lnTo>
                  <a:lnTo>
                    <a:pt x="710726" y="40855"/>
                  </a:lnTo>
                  <a:lnTo>
                    <a:pt x="710993" y="39729"/>
                  </a:lnTo>
                  <a:lnTo>
                    <a:pt x="711261" y="38743"/>
                  </a:lnTo>
                  <a:lnTo>
                    <a:pt x="711529" y="37896"/>
                  </a:lnTo>
                  <a:lnTo>
                    <a:pt x="711797" y="37189"/>
                  </a:lnTo>
                  <a:lnTo>
                    <a:pt x="712064" y="36623"/>
                  </a:lnTo>
                  <a:lnTo>
                    <a:pt x="712200" y="36393"/>
                  </a:lnTo>
                  <a:lnTo>
                    <a:pt x="712332" y="36198"/>
                  </a:lnTo>
                  <a:lnTo>
                    <a:pt x="712402" y="36114"/>
                  </a:lnTo>
                  <a:lnTo>
                    <a:pt x="712468" y="36039"/>
                  </a:lnTo>
                  <a:lnTo>
                    <a:pt x="712534" y="35972"/>
                  </a:lnTo>
                  <a:lnTo>
                    <a:pt x="712600" y="35914"/>
                  </a:lnTo>
                  <a:lnTo>
                    <a:pt x="712669" y="35866"/>
                  </a:lnTo>
                  <a:lnTo>
                    <a:pt x="712736" y="35826"/>
                  </a:lnTo>
                  <a:lnTo>
                    <a:pt x="712802" y="35795"/>
                  </a:lnTo>
                  <a:lnTo>
                    <a:pt x="712868" y="35773"/>
                  </a:lnTo>
                  <a:lnTo>
                    <a:pt x="712937" y="35759"/>
                  </a:lnTo>
                  <a:lnTo>
                    <a:pt x="713003" y="35755"/>
                  </a:lnTo>
                  <a:lnTo>
                    <a:pt x="713069" y="35759"/>
                  </a:lnTo>
                  <a:lnTo>
                    <a:pt x="713135" y="35773"/>
                  </a:lnTo>
                  <a:lnTo>
                    <a:pt x="713205" y="35795"/>
                  </a:lnTo>
                  <a:lnTo>
                    <a:pt x="713271" y="35826"/>
                  </a:lnTo>
                  <a:lnTo>
                    <a:pt x="713337" y="35866"/>
                  </a:lnTo>
                  <a:lnTo>
                    <a:pt x="713403" y="35915"/>
                  </a:lnTo>
                  <a:lnTo>
                    <a:pt x="713473" y="35973"/>
                  </a:lnTo>
                  <a:lnTo>
                    <a:pt x="713539" y="36039"/>
                  </a:lnTo>
                  <a:lnTo>
                    <a:pt x="713605" y="36115"/>
                  </a:lnTo>
                  <a:lnTo>
                    <a:pt x="713671" y="36199"/>
                  </a:lnTo>
                  <a:lnTo>
                    <a:pt x="713807" y="36395"/>
                  </a:lnTo>
                  <a:lnTo>
                    <a:pt x="713939" y="36626"/>
                  </a:lnTo>
                  <a:lnTo>
                    <a:pt x="714206" y="37195"/>
                  </a:lnTo>
                  <a:lnTo>
                    <a:pt x="714474" y="37906"/>
                  </a:lnTo>
                  <a:lnTo>
                    <a:pt x="714742" y="38760"/>
                  </a:lnTo>
                  <a:lnTo>
                    <a:pt x="715010" y="39755"/>
                  </a:lnTo>
                  <a:lnTo>
                    <a:pt x="715277" y="40892"/>
                  </a:lnTo>
                  <a:lnTo>
                    <a:pt x="715545" y="42171"/>
                  </a:lnTo>
                  <a:lnTo>
                    <a:pt x="715813" y="43590"/>
                  </a:lnTo>
                  <a:lnTo>
                    <a:pt x="716081" y="45150"/>
                  </a:lnTo>
                  <a:lnTo>
                    <a:pt x="716352" y="46850"/>
                  </a:lnTo>
                  <a:lnTo>
                    <a:pt x="716620" y="48690"/>
                  </a:lnTo>
                  <a:lnTo>
                    <a:pt x="716888" y="50669"/>
                  </a:lnTo>
                  <a:lnTo>
                    <a:pt x="717155" y="52787"/>
                  </a:lnTo>
                  <a:lnTo>
                    <a:pt x="717423" y="55042"/>
                  </a:lnTo>
                  <a:lnTo>
                    <a:pt x="717691" y="57434"/>
                  </a:lnTo>
                  <a:lnTo>
                    <a:pt x="717959" y="59962"/>
                  </a:lnTo>
                  <a:lnTo>
                    <a:pt x="718226" y="62625"/>
                  </a:lnTo>
                  <a:lnTo>
                    <a:pt x="718494" y="65422"/>
                  </a:lnTo>
                  <a:lnTo>
                    <a:pt x="718762" y="68353"/>
                  </a:lnTo>
                  <a:lnTo>
                    <a:pt x="719030" y="71416"/>
                  </a:lnTo>
                  <a:lnTo>
                    <a:pt x="719297" y="74610"/>
                  </a:lnTo>
                  <a:lnTo>
                    <a:pt x="719565" y="77933"/>
                  </a:lnTo>
                  <a:lnTo>
                    <a:pt x="719833" y="81386"/>
                  </a:lnTo>
                  <a:lnTo>
                    <a:pt x="720101" y="84966"/>
                  </a:lnTo>
                  <a:lnTo>
                    <a:pt x="720368" y="88672"/>
                  </a:lnTo>
                  <a:lnTo>
                    <a:pt x="720636" y="92502"/>
                  </a:lnTo>
                  <a:lnTo>
                    <a:pt x="720904" y="96456"/>
                  </a:lnTo>
                  <a:lnTo>
                    <a:pt x="721172" y="100531"/>
                  </a:lnTo>
                  <a:lnTo>
                    <a:pt x="721439" y="104727"/>
                  </a:lnTo>
                  <a:lnTo>
                    <a:pt x="721707" y="109041"/>
                  </a:lnTo>
                  <a:lnTo>
                    <a:pt x="721975" y="113473"/>
                  </a:lnTo>
                  <a:lnTo>
                    <a:pt x="722243" y="118019"/>
                  </a:lnTo>
                  <a:lnTo>
                    <a:pt x="722510" y="122679"/>
                  </a:lnTo>
                  <a:lnTo>
                    <a:pt x="722778" y="127450"/>
                  </a:lnTo>
                  <a:lnTo>
                    <a:pt x="723046" y="132331"/>
                  </a:lnTo>
                  <a:lnTo>
                    <a:pt x="723314" y="137321"/>
                  </a:lnTo>
                  <a:lnTo>
                    <a:pt x="723582" y="142416"/>
                  </a:lnTo>
                  <a:lnTo>
                    <a:pt x="723860" y="147855"/>
                  </a:lnTo>
                  <a:lnTo>
                    <a:pt x="724139" y="153405"/>
                  </a:lnTo>
                  <a:lnTo>
                    <a:pt x="724422" y="159064"/>
                  </a:lnTo>
                  <a:lnTo>
                    <a:pt x="724700" y="164831"/>
                  </a:lnTo>
                  <a:lnTo>
                    <a:pt x="724979" y="170701"/>
                  </a:lnTo>
                  <a:lnTo>
                    <a:pt x="725261" y="176672"/>
                  </a:lnTo>
                  <a:lnTo>
                    <a:pt x="725540" y="182743"/>
                  </a:lnTo>
                  <a:lnTo>
                    <a:pt x="725823" y="188908"/>
                  </a:lnTo>
                  <a:lnTo>
                    <a:pt x="726101" y="195168"/>
                  </a:lnTo>
                  <a:lnTo>
                    <a:pt x="726380" y="201520"/>
                  </a:lnTo>
                  <a:lnTo>
                    <a:pt x="726659" y="207959"/>
                  </a:lnTo>
                  <a:lnTo>
                    <a:pt x="726941" y="214483"/>
                  </a:lnTo>
                  <a:lnTo>
                    <a:pt x="727503" y="227775"/>
                  </a:lnTo>
                  <a:lnTo>
                    <a:pt x="728060" y="241376"/>
                  </a:lnTo>
                  <a:lnTo>
                    <a:pt x="728621" y="255257"/>
                  </a:lnTo>
                  <a:lnTo>
                    <a:pt x="729182" y="269395"/>
                  </a:lnTo>
                  <a:lnTo>
                    <a:pt x="729740" y="283766"/>
                  </a:lnTo>
                  <a:lnTo>
                    <a:pt x="730301" y="298345"/>
                  </a:lnTo>
                  <a:lnTo>
                    <a:pt x="730862" y="313104"/>
                  </a:lnTo>
                  <a:lnTo>
                    <a:pt x="731420" y="328019"/>
                  </a:lnTo>
                  <a:lnTo>
                    <a:pt x="732542" y="358204"/>
                  </a:lnTo>
                  <a:lnTo>
                    <a:pt x="734783" y="419238"/>
                  </a:lnTo>
                  <a:lnTo>
                    <a:pt x="735902" y="449645"/>
                  </a:lnTo>
                  <a:lnTo>
                    <a:pt x="737021" y="479687"/>
                  </a:lnTo>
                  <a:lnTo>
                    <a:pt x="737582" y="494501"/>
                  </a:lnTo>
                  <a:lnTo>
                    <a:pt x="738143" y="509142"/>
                  </a:lnTo>
                  <a:lnTo>
                    <a:pt x="738701" y="523581"/>
                  </a:lnTo>
                  <a:lnTo>
                    <a:pt x="739262" y="537794"/>
                  </a:lnTo>
                  <a:lnTo>
                    <a:pt x="739823" y="551752"/>
                  </a:lnTo>
                  <a:lnTo>
                    <a:pt x="740381" y="565432"/>
                  </a:lnTo>
                  <a:lnTo>
                    <a:pt x="740942" y="578808"/>
                  </a:lnTo>
                  <a:lnTo>
                    <a:pt x="741221" y="585374"/>
                  </a:lnTo>
                  <a:lnTo>
                    <a:pt x="741503" y="591856"/>
                  </a:lnTo>
                  <a:lnTo>
                    <a:pt x="741782" y="598248"/>
                  </a:lnTo>
                  <a:lnTo>
                    <a:pt x="742061" y="604550"/>
                  </a:lnTo>
                  <a:lnTo>
                    <a:pt x="742343" y="610757"/>
                  </a:lnTo>
                  <a:lnTo>
                    <a:pt x="742622" y="616865"/>
                  </a:lnTo>
                  <a:lnTo>
                    <a:pt x="742901" y="622876"/>
                  </a:lnTo>
                  <a:lnTo>
                    <a:pt x="743183" y="628784"/>
                  </a:lnTo>
                  <a:lnTo>
                    <a:pt x="743462" y="634583"/>
                  </a:lnTo>
                  <a:lnTo>
                    <a:pt x="743744" y="640277"/>
                  </a:lnTo>
                  <a:lnTo>
                    <a:pt x="744023" y="645859"/>
                  </a:lnTo>
                  <a:lnTo>
                    <a:pt x="744302" y="651328"/>
                  </a:lnTo>
                  <a:lnTo>
                    <a:pt x="744584" y="656681"/>
                  </a:lnTo>
                  <a:lnTo>
                    <a:pt x="744863" y="661915"/>
                  </a:lnTo>
                  <a:lnTo>
                    <a:pt x="745142" y="667030"/>
                  </a:lnTo>
                  <a:lnTo>
                    <a:pt x="745424" y="672019"/>
                  </a:lnTo>
                  <a:lnTo>
                    <a:pt x="745703" y="676883"/>
                  </a:lnTo>
                  <a:lnTo>
                    <a:pt x="745982" y="681617"/>
                  </a:lnTo>
                  <a:lnTo>
                    <a:pt x="746264" y="686224"/>
                  </a:lnTo>
                  <a:lnTo>
                    <a:pt x="746543" y="690695"/>
                  </a:lnTo>
                  <a:lnTo>
                    <a:pt x="746822" y="695033"/>
                  </a:lnTo>
                  <a:lnTo>
                    <a:pt x="747104" y="699234"/>
                  </a:lnTo>
                  <a:lnTo>
                    <a:pt x="747383" y="703297"/>
                  </a:lnTo>
                  <a:lnTo>
                    <a:pt x="747661" y="707218"/>
                  </a:lnTo>
                  <a:lnTo>
                    <a:pt x="747944" y="710999"/>
                  </a:lnTo>
                  <a:lnTo>
                    <a:pt x="748223" y="714632"/>
                  </a:lnTo>
                  <a:lnTo>
                    <a:pt x="748501" y="718122"/>
                  </a:lnTo>
                  <a:lnTo>
                    <a:pt x="748784" y="721462"/>
                  </a:lnTo>
                  <a:lnTo>
                    <a:pt x="749063" y="724652"/>
                  </a:lnTo>
                  <a:lnTo>
                    <a:pt x="749341" y="727693"/>
                  </a:lnTo>
                  <a:lnTo>
                    <a:pt x="749624" y="730580"/>
                  </a:lnTo>
                  <a:lnTo>
                    <a:pt x="749903" y="733312"/>
                  </a:lnTo>
                  <a:lnTo>
                    <a:pt x="750185" y="735891"/>
                  </a:lnTo>
                  <a:lnTo>
                    <a:pt x="750464" y="738313"/>
                  </a:lnTo>
                  <a:lnTo>
                    <a:pt x="750743" y="740576"/>
                  </a:lnTo>
                  <a:lnTo>
                    <a:pt x="751021" y="742681"/>
                  </a:lnTo>
                  <a:lnTo>
                    <a:pt x="751304" y="744625"/>
                  </a:lnTo>
                  <a:lnTo>
                    <a:pt x="751582" y="746411"/>
                  </a:lnTo>
                  <a:lnTo>
                    <a:pt x="751865" y="748032"/>
                  </a:lnTo>
                  <a:lnTo>
                    <a:pt x="752144" y="749492"/>
                  </a:lnTo>
                  <a:lnTo>
                    <a:pt x="752422" y="750786"/>
                  </a:lnTo>
                  <a:lnTo>
                    <a:pt x="752705" y="751918"/>
                  </a:lnTo>
                  <a:lnTo>
                    <a:pt x="752984" y="752885"/>
                  </a:lnTo>
                  <a:lnTo>
                    <a:pt x="753262" y="753686"/>
                  </a:lnTo>
                  <a:lnTo>
                    <a:pt x="753545" y="754322"/>
                  </a:lnTo>
                  <a:lnTo>
                    <a:pt x="753684" y="754578"/>
                  </a:lnTo>
                  <a:lnTo>
                    <a:pt x="753824" y="754791"/>
                  </a:lnTo>
                  <a:lnTo>
                    <a:pt x="753893" y="754882"/>
                  </a:lnTo>
                  <a:lnTo>
                    <a:pt x="753963" y="754963"/>
                  </a:lnTo>
                  <a:lnTo>
                    <a:pt x="754033" y="755034"/>
                  </a:lnTo>
                  <a:lnTo>
                    <a:pt x="754102" y="755093"/>
                  </a:lnTo>
                  <a:lnTo>
                    <a:pt x="754172" y="755142"/>
                  </a:lnTo>
                  <a:lnTo>
                    <a:pt x="754245" y="755181"/>
                  </a:lnTo>
                  <a:lnTo>
                    <a:pt x="754315" y="755210"/>
                  </a:lnTo>
                  <a:lnTo>
                    <a:pt x="754385" y="755227"/>
                  </a:lnTo>
                  <a:lnTo>
                    <a:pt x="754454" y="755236"/>
                  </a:lnTo>
                  <a:lnTo>
                    <a:pt x="754524" y="755234"/>
                  </a:lnTo>
                  <a:lnTo>
                    <a:pt x="754594" y="755221"/>
                  </a:lnTo>
                  <a:lnTo>
                    <a:pt x="754664" y="755197"/>
                  </a:lnTo>
                  <a:lnTo>
                    <a:pt x="754733" y="755164"/>
                  </a:lnTo>
                  <a:lnTo>
                    <a:pt x="754803" y="755119"/>
                  </a:lnTo>
                  <a:lnTo>
                    <a:pt x="754873" y="755064"/>
                  </a:lnTo>
                  <a:lnTo>
                    <a:pt x="754942" y="754998"/>
                  </a:lnTo>
                  <a:lnTo>
                    <a:pt x="755012" y="754924"/>
                  </a:lnTo>
                  <a:lnTo>
                    <a:pt x="755085" y="754835"/>
                  </a:lnTo>
                  <a:lnTo>
                    <a:pt x="755155" y="754739"/>
                  </a:lnTo>
                  <a:lnTo>
                    <a:pt x="755225" y="754633"/>
                  </a:lnTo>
                  <a:lnTo>
                    <a:pt x="755364" y="754386"/>
                  </a:lnTo>
                  <a:lnTo>
                    <a:pt x="755503" y="754100"/>
                  </a:lnTo>
                  <a:lnTo>
                    <a:pt x="755782" y="753400"/>
                  </a:lnTo>
                  <a:lnTo>
                    <a:pt x="756065" y="752532"/>
                  </a:lnTo>
                  <a:lnTo>
                    <a:pt x="756343" y="751500"/>
                  </a:lnTo>
                  <a:lnTo>
                    <a:pt x="756622" y="750302"/>
                  </a:lnTo>
                  <a:lnTo>
                    <a:pt x="756905" y="748937"/>
                  </a:lnTo>
                  <a:lnTo>
                    <a:pt x="757183" y="747406"/>
                  </a:lnTo>
                  <a:lnTo>
                    <a:pt x="757462" y="745711"/>
                  </a:lnTo>
                  <a:lnTo>
                    <a:pt x="757745" y="743853"/>
                  </a:lnTo>
                  <a:lnTo>
                    <a:pt x="758023" y="741831"/>
                  </a:lnTo>
                  <a:lnTo>
                    <a:pt x="758306" y="739649"/>
                  </a:lnTo>
                  <a:lnTo>
                    <a:pt x="758585" y="737302"/>
                  </a:lnTo>
                  <a:lnTo>
                    <a:pt x="758863" y="734796"/>
                  </a:lnTo>
                  <a:lnTo>
                    <a:pt x="759146" y="732132"/>
                  </a:lnTo>
                  <a:lnTo>
                    <a:pt x="759425" y="729309"/>
                  </a:lnTo>
                  <a:lnTo>
                    <a:pt x="759710" y="726271"/>
                  </a:lnTo>
                  <a:lnTo>
                    <a:pt x="759993" y="723072"/>
                  </a:lnTo>
                  <a:lnTo>
                    <a:pt x="760279" y="719711"/>
                  </a:lnTo>
                  <a:lnTo>
                    <a:pt x="760565" y="716193"/>
                  </a:lnTo>
                  <a:lnTo>
                    <a:pt x="760851" y="712516"/>
                  </a:lnTo>
                  <a:lnTo>
                    <a:pt x="761137" y="708685"/>
                  </a:lnTo>
                  <a:lnTo>
                    <a:pt x="761420" y="704699"/>
                  </a:lnTo>
                  <a:lnTo>
                    <a:pt x="761706" y="700562"/>
                  </a:lnTo>
                  <a:lnTo>
                    <a:pt x="761992" y="696273"/>
                  </a:lnTo>
                  <a:lnTo>
                    <a:pt x="762278" y="691836"/>
                  </a:lnTo>
                  <a:lnTo>
                    <a:pt x="762561" y="687254"/>
                  </a:lnTo>
                  <a:lnTo>
                    <a:pt x="762847" y="682527"/>
                  </a:lnTo>
                  <a:lnTo>
                    <a:pt x="763133" y="677658"/>
                  </a:lnTo>
                  <a:lnTo>
                    <a:pt x="763419" y="672649"/>
                  </a:lnTo>
                  <a:lnTo>
                    <a:pt x="763701" y="667501"/>
                  </a:lnTo>
                  <a:lnTo>
                    <a:pt x="763987" y="662219"/>
                  </a:lnTo>
                  <a:lnTo>
                    <a:pt x="764273" y="656804"/>
                  </a:lnTo>
                  <a:lnTo>
                    <a:pt x="764560" y="651258"/>
                  </a:lnTo>
                  <a:lnTo>
                    <a:pt x="764846" y="645586"/>
                  </a:lnTo>
                  <a:lnTo>
                    <a:pt x="765128" y="639786"/>
                  </a:lnTo>
                  <a:lnTo>
                    <a:pt x="765414" y="633866"/>
                  </a:lnTo>
                  <a:lnTo>
                    <a:pt x="765700" y="627824"/>
                  </a:lnTo>
                  <a:lnTo>
                    <a:pt x="765986" y="621665"/>
                  </a:lnTo>
                  <a:lnTo>
                    <a:pt x="766269" y="615394"/>
                  </a:lnTo>
                  <a:lnTo>
                    <a:pt x="766555" y="609009"/>
                  </a:lnTo>
                  <a:lnTo>
                    <a:pt x="766841" y="602518"/>
                  </a:lnTo>
                  <a:lnTo>
                    <a:pt x="767127" y="595919"/>
                  </a:lnTo>
                  <a:lnTo>
                    <a:pt x="767413" y="589219"/>
                  </a:lnTo>
                  <a:lnTo>
                    <a:pt x="767696" y="582419"/>
                  </a:lnTo>
                  <a:lnTo>
                    <a:pt x="767982" y="575523"/>
                  </a:lnTo>
                  <a:lnTo>
                    <a:pt x="768268" y="568534"/>
                  </a:lnTo>
                  <a:lnTo>
                    <a:pt x="768554" y="561455"/>
                  </a:lnTo>
                  <a:lnTo>
                    <a:pt x="768836" y="554291"/>
                  </a:lnTo>
                  <a:lnTo>
                    <a:pt x="769122" y="547042"/>
                  </a:lnTo>
                  <a:lnTo>
                    <a:pt x="769695" y="532312"/>
                  </a:lnTo>
                  <a:lnTo>
                    <a:pt x="770263" y="517286"/>
                  </a:lnTo>
                  <a:lnTo>
                    <a:pt x="770835" y="502001"/>
                  </a:lnTo>
                  <a:lnTo>
                    <a:pt x="771404" y="486478"/>
                  </a:lnTo>
                  <a:lnTo>
                    <a:pt x="771976" y="470748"/>
                  </a:lnTo>
                  <a:lnTo>
                    <a:pt x="772545" y="454844"/>
                  </a:lnTo>
                  <a:lnTo>
                    <a:pt x="773117" y="438790"/>
                  </a:lnTo>
                  <a:lnTo>
                    <a:pt x="774257" y="406366"/>
                  </a:lnTo>
                  <a:lnTo>
                    <a:pt x="775398" y="373714"/>
                  </a:lnTo>
                  <a:lnTo>
                    <a:pt x="776539" y="341083"/>
                  </a:lnTo>
                  <a:lnTo>
                    <a:pt x="777680" y="308718"/>
                  </a:lnTo>
                  <a:lnTo>
                    <a:pt x="778252" y="292710"/>
                  </a:lnTo>
                  <a:lnTo>
                    <a:pt x="778820" y="276861"/>
                  </a:lnTo>
                  <a:lnTo>
                    <a:pt x="779393" y="261197"/>
                  </a:lnTo>
                  <a:lnTo>
                    <a:pt x="779965" y="245751"/>
                  </a:lnTo>
                  <a:lnTo>
                    <a:pt x="780533" y="230552"/>
                  </a:lnTo>
                  <a:lnTo>
                    <a:pt x="781106" y="215625"/>
                  </a:lnTo>
                  <a:lnTo>
                    <a:pt x="781674" y="201003"/>
                  </a:lnTo>
                  <a:lnTo>
                    <a:pt x="781960" y="193814"/>
                  </a:lnTo>
                  <a:lnTo>
                    <a:pt x="782246" y="186711"/>
                  </a:lnTo>
                  <a:lnTo>
                    <a:pt x="782532" y="179696"/>
                  </a:lnTo>
                  <a:lnTo>
                    <a:pt x="782815" y="172773"/>
                  </a:lnTo>
                  <a:lnTo>
                    <a:pt x="783101" y="165949"/>
                  </a:lnTo>
                  <a:lnTo>
                    <a:pt x="783387" y="159223"/>
                  </a:lnTo>
                  <a:lnTo>
                    <a:pt x="783673" y="152597"/>
                  </a:lnTo>
                  <a:lnTo>
                    <a:pt x="783956" y="146079"/>
                  </a:lnTo>
                  <a:lnTo>
                    <a:pt x="784242" y="139668"/>
                  </a:lnTo>
                  <a:lnTo>
                    <a:pt x="784528" y="133369"/>
                  </a:lnTo>
                  <a:lnTo>
                    <a:pt x="784814" y="127185"/>
                  </a:lnTo>
                  <a:lnTo>
                    <a:pt x="785100" y="121118"/>
                  </a:lnTo>
                  <a:lnTo>
                    <a:pt x="785382" y="115172"/>
                  </a:lnTo>
                  <a:lnTo>
                    <a:pt x="785668" y="109348"/>
                  </a:lnTo>
                  <a:lnTo>
                    <a:pt x="785955" y="103651"/>
                  </a:lnTo>
                  <a:lnTo>
                    <a:pt x="786241" y="98082"/>
                  </a:lnTo>
                  <a:lnTo>
                    <a:pt x="786523" y="92644"/>
                  </a:lnTo>
                  <a:lnTo>
                    <a:pt x="786809" y="87340"/>
                  </a:lnTo>
                  <a:lnTo>
                    <a:pt x="787095" y="82172"/>
                  </a:lnTo>
                  <a:lnTo>
                    <a:pt x="787381" y="77143"/>
                  </a:lnTo>
                  <a:lnTo>
                    <a:pt x="787667" y="72255"/>
                  </a:lnTo>
                  <a:lnTo>
                    <a:pt x="787950" y="67511"/>
                  </a:lnTo>
                  <a:lnTo>
                    <a:pt x="788236" y="62912"/>
                  </a:lnTo>
                  <a:lnTo>
                    <a:pt x="788522" y="58461"/>
                  </a:lnTo>
                  <a:lnTo>
                    <a:pt x="788808" y="54160"/>
                  </a:lnTo>
                  <a:lnTo>
                    <a:pt x="789091" y="50011"/>
                  </a:lnTo>
                  <a:lnTo>
                    <a:pt x="789377" y="46016"/>
                  </a:lnTo>
                  <a:lnTo>
                    <a:pt x="789663" y="42177"/>
                  </a:lnTo>
                  <a:lnTo>
                    <a:pt x="789949" y="38495"/>
                  </a:lnTo>
                  <a:lnTo>
                    <a:pt x="790231" y="34973"/>
                  </a:lnTo>
                  <a:lnTo>
                    <a:pt x="790517" y="31612"/>
                  </a:lnTo>
                  <a:lnTo>
                    <a:pt x="790804" y="28414"/>
                  </a:lnTo>
                  <a:lnTo>
                    <a:pt x="791090" y="25379"/>
                  </a:lnTo>
                  <a:lnTo>
                    <a:pt x="791376" y="22511"/>
                  </a:lnTo>
                  <a:lnTo>
                    <a:pt x="791658" y="19809"/>
                  </a:lnTo>
                  <a:lnTo>
                    <a:pt x="791944" y="17276"/>
                  </a:lnTo>
                  <a:lnTo>
                    <a:pt x="792230" y="14912"/>
                  </a:lnTo>
                  <a:lnTo>
                    <a:pt x="792373" y="13794"/>
                  </a:lnTo>
                  <a:lnTo>
                    <a:pt x="792516" y="12719"/>
                  </a:lnTo>
                  <a:lnTo>
                    <a:pt x="792659" y="11686"/>
                  </a:lnTo>
                  <a:lnTo>
                    <a:pt x="792802" y="10697"/>
                  </a:lnTo>
                  <a:lnTo>
                    <a:pt x="792942" y="9751"/>
                  </a:lnTo>
                  <a:lnTo>
                    <a:pt x="793085" y="8848"/>
                  </a:lnTo>
                  <a:lnTo>
                    <a:pt x="793228" y="7988"/>
                  </a:lnTo>
                  <a:lnTo>
                    <a:pt x="793371" y="7172"/>
                  </a:lnTo>
                  <a:lnTo>
                    <a:pt x="793514" y="6399"/>
                  </a:lnTo>
                  <a:lnTo>
                    <a:pt x="793657" y="5671"/>
                  </a:lnTo>
                  <a:lnTo>
                    <a:pt x="793800" y="4985"/>
                  </a:lnTo>
                  <a:lnTo>
                    <a:pt x="793943" y="4344"/>
                  </a:lnTo>
                  <a:lnTo>
                    <a:pt x="794086" y="3747"/>
                  </a:lnTo>
                  <a:lnTo>
                    <a:pt x="794226" y="3193"/>
                  </a:lnTo>
                  <a:lnTo>
                    <a:pt x="794369" y="2684"/>
                  </a:lnTo>
                  <a:lnTo>
                    <a:pt x="794512" y="2219"/>
                  </a:lnTo>
                  <a:lnTo>
                    <a:pt x="794655" y="1797"/>
                  </a:lnTo>
                  <a:lnTo>
                    <a:pt x="794798" y="1420"/>
                  </a:lnTo>
                  <a:lnTo>
                    <a:pt x="794941" y="1087"/>
                  </a:lnTo>
                  <a:lnTo>
                    <a:pt x="795084" y="799"/>
                  </a:lnTo>
                  <a:lnTo>
                    <a:pt x="795227" y="555"/>
                  </a:lnTo>
                  <a:lnTo>
                    <a:pt x="795297" y="450"/>
                  </a:lnTo>
                  <a:lnTo>
                    <a:pt x="795370" y="355"/>
                  </a:lnTo>
                  <a:lnTo>
                    <a:pt x="795440" y="272"/>
                  </a:lnTo>
                  <a:lnTo>
                    <a:pt x="795509" y="200"/>
                  </a:lnTo>
                  <a:lnTo>
                    <a:pt x="795583" y="139"/>
                  </a:lnTo>
                  <a:lnTo>
                    <a:pt x="795652" y="89"/>
                  </a:lnTo>
                  <a:lnTo>
                    <a:pt x="795726" y="50"/>
                  </a:lnTo>
                  <a:lnTo>
                    <a:pt x="795796" y="22"/>
                  </a:lnTo>
                  <a:lnTo>
                    <a:pt x="795869" y="6"/>
                  </a:lnTo>
                  <a:lnTo>
                    <a:pt x="795939" y="0"/>
                  </a:lnTo>
                  <a:lnTo>
                    <a:pt x="796008" y="6"/>
                  </a:lnTo>
                  <a:lnTo>
                    <a:pt x="796082" y="22"/>
                  </a:lnTo>
                  <a:lnTo>
                    <a:pt x="796151" y="49"/>
                  </a:lnTo>
                  <a:lnTo>
                    <a:pt x="796221" y="87"/>
                  </a:lnTo>
                  <a:lnTo>
                    <a:pt x="796291" y="136"/>
                  </a:lnTo>
                  <a:lnTo>
                    <a:pt x="796364" y="196"/>
                  </a:lnTo>
                  <a:lnTo>
                    <a:pt x="796434" y="267"/>
                  </a:lnTo>
                  <a:lnTo>
                    <a:pt x="796503" y="349"/>
                  </a:lnTo>
                  <a:lnTo>
                    <a:pt x="796573" y="442"/>
                  </a:lnTo>
                  <a:lnTo>
                    <a:pt x="796646" y="545"/>
                  </a:lnTo>
                  <a:lnTo>
                    <a:pt x="796786" y="785"/>
                  </a:lnTo>
                  <a:lnTo>
                    <a:pt x="796929" y="1068"/>
                  </a:lnTo>
                  <a:lnTo>
                    <a:pt x="797068" y="1395"/>
                  </a:lnTo>
                  <a:lnTo>
                    <a:pt x="797211" y="1765"/>
                  </a:lnTo>
                  <a:lnTo>
                    <a:pt x="797351" y="2179"/>
                  </a:lnTo>
                  <a:lnTo>
                    <a:pt x="797494" y="2636"/>
                  </a:lnTo>
                  <a:lnTo>
                    <a:pt x="797633" y="3137"/>
                  </a:lnTo>
                  <a:lnTo>
                    <a:pt x="797776" y="3680"/>
                  </a:lnTo>
                  <a:lnTo>
                    <a:pt x="797919" y="4267"/>
                  </a:lnTo>
                  <a:lnTo>
                    <a:pt x="798059" y="4897"/>
                  </a:lnTo>
                  <a:lnTo>
                    <a:pt x="798202" y="5570"/>
                  </a:lnTo>
                  <a:lnTo>
                    <a:pt x="798341" y="6286"/>
                  </a:lnTo>
                  <a:lnTo>
                    <a:pt x="798484" y="7045"/>
                  </a:lnTo>
                  <a:lnTo>
                    <a:pt x="798623" y="7847"/>
                  </a:lnTo>
                  <a:lnTo>
                    <a:pt x="798767" y="8691"/>
                  </a:lnTo>
                  <a:lnTo>
                    <a:pt x="798906" y="9578"/>
                  </a:lnTo>
                  <a:lnTo>
                    <a:pt x="799049" y="10507"/>
                  </a:lnTo>
                  <a:lnTo>
                    <a:pt x="799331" y="12494"/>
                  </a:lnTo>
                  <a:lnTo>
                    <a:pt x="799614" y="14649"/>
                  </a:lnTo>
                  <a:lnTo>
                    <a:pt x="799896" y="16971"/>
                  </a:lnTo>
                  <a:lnTo>
                    <a:pt x="800179" y="19460"/>
                  </a:lnTo>
                  <a:lnTo>
                    <a:pt x="800461" y="22114"/>
                  </a:lnTo>
                  <a:lnTo>
                    <a:pt x="800744" y="24933"/>
                  </a:lnTo>
                  <a:lnTo>
                    <a:pt x="801030" y="27915"/>
                  </a:lnTo>
                  <a:lnTo>
                    <a:pt x="801312" y="31058"/>
                  </a:lnTo>
                  <a:lnTo>
                    <a:pt x="801594" y="34361"/>
                  </a:lnTo>
                  <a:lnTo>
                    <a:pt x="801877" y="37822"/>
                  </a:lnTo>
                  <a:lnTo>
                    <a:pt x="802159" y="41441"/>
                  </a:lnTo>
                  <a:lnTo>
                    <a:pt x="802442" y="45215"/>
                  </a:lnTo>
                  <a:lnTo>
                    <a:pt x="802724" y="49142"/>
                  </a:lnTo>
                  <a:lnTo>
                    <a:pt x="803007" y="53220"/>
                  </a:lnTo>
                  <a:lnTo>
                    <a:pt x="803289" y="57449"/>
                  </a:lnTo>
                  <a:lnTo>
                    <a:pt x="803572" y="61825"/>
                  </a:lnTo>
                  <a:lnTo>
                    <a:pt x="803854" y="66347"/>
                  </a:lnTo>
                  <a:lnTo>
                    <a:pt x="804136" y="71013"/>
                  </a:lnTo>
                  <a:lnTo>
                    <a:pt x="804419" y="75820"/>
                  </a:lnTo>
                  <a:lnTo>
                    <a:pt x="804701" y="80766"/>
                  </a:lnTo>
                  <a:lnTo>
                    <a:pt x="804987" y="85849"/>
                  </a:lnTo>
                  <a:lnTo>
                    <a:pt x="805270" y="91067"/>
                  </a:lnTo>
                  <a:lnTo>
                    <a:pt x="805552" y="96417"/>
                  </a:lnTo>
                  <a:lnTo>
                    <a:pt x="805835" y="101896"/>
                  </a:lnTo>
                  <a:lnTo>
                    <a:pt x="806117" y="107503"/>
                  </a:lnTo>
                  <a:lnTo>
                    <a:pt x="806399" y="113234"/>
                  </a:lnTo>
                  <a:lnTo>
                    <a:pt x="806682" y="119087"/>
                  </a:lnTo>
                  <a:lnTo>
                    <a:pt x="806964" y="125059"/>
                  </a:lnTo>
                  <a:lnTo>
                    <a:pt x="807247" y="131147"/>
                  </a:lnTo>
                  <a:lnTo>
                    <a:pt x="807529" y="137349"/>
                  </a:lnTo>
                  <a:lnTo>
                    <a:pt x="807812" y="143661"/>
                  </a:lnTo>
                  <a:lnTo>
                    <a:pt x="808094" y="150082"/>
                  </a:lnTo>
                  <a:lnTo>
                    <a:pt x="808380" y="156607"/>
                  </a:lnTo>
                  <a:lnTo>
                    <a:pt x="808663" y="163232"/>
                  </a:lnTo>
                  <a:lnTo>
                    <a:pt x="808945" y="169959"/>
                  </a:lnTo>
                  <a:lnTo>
                    <a:pt x="809227" y="176778"/>
                  </a:lnTo>
                  <a:lnTo>
                    <a:pt x="809510" y="183692"/>
                  </a:lnTo>
                  <a:lnTo>
                    <a:pt x="809792" y="190694"/>
                  </a:lnTo>
                  <a:lnTo>
                    <a:pt x="810075" y="197782"/>
                  </a:lnTo>
                  <a:lnTo>
                    <a:pt x="810640" y="212202"/>
                  </a:lnTo>
                  <a:lnTo>
                    <a:pt x="811204" y="226925"/>
                  </a:lnTo>
                  <a:lnTo>
                    <a:pt x="811769" y="241927"/>
                  </a:lnTo>
                  <a:lnTo>
                    <a:pt x="812338" y="257177"/>
                  </a:lnTo>
                  <a:lnTo>
                    <a:pt x="812903" y="272645"/>
                  </a:lnTo>
                  <a:lnTo>
                    <a:pt x="813468" y="288306"/>
                  </a:lnTo>
                  <a:lnTo>
                    <a:pt x="814032" y="304129"/>
                  </a:lnTo>
                  <a:lnTo>
                    <a:pt x="815162" y="336146"/>
                  </a:lnTo>
                  <a:lnTo>
                    <a:pt x="816296" y="368461"/>
                  </a:lnTo>
                  <a:lnTo>
                    <a:pt x="817425" y="400834"/>
                  </a:lnTo>
                  <a:lnTo>
                    <a:pt x="818555" y="433026"/>
                  </a:lnTo>
                  <a:lnTo>
                    <a:pt x="819688" y="464803"/>
                  </a:lnTo>
                  <a:lnTo>
                    <a:pt x="820253" y="480460"/>
                  </a:lnTo>
                  <a:lnTo>
                    <a:pt x="820818" y="495926"/>
                  </a:lnTo>
                  <a:lnTo>
                    <a:pt x="821383" y="511174"/>
                  </a:lnTo>
                  <a:lnTo>
                    <a:pt x="821948" y="526173"/>
                  </a:lnTo>
                  <a:lnTo>
                    <a:pt x="822516" y="540897"/>
                  </a:lnTo>
                  <a:lnTo>
                    <a:pt x="823081" y="555319"/>
                  </a:lnTo>
                  <a:lnTo>
                    <a:pt x="823364" y="562407"/>
                  </a:lnTo>
                  <a:lnTo>
                    <a:pt x="823646" y="569411"/>
                  </a:lnTo>
                  <a:lnTo>
                    <a:pt x="823929" y="576327"/>
                  </a:lnTo>
                  <a:lnTo>
                    <a:pt x="824211" y="583150"/>
                  </a:lnTo>
                  <a:lnTo>
                    <a:pt x="824493" y="589879"/>
                  </a:lnTo>
                  <a:lnTo>
                    <a:pt x="824776" y="596511"/>
                  </a:lnTo>
                  <a:lnTo>
                    <a:pt x="825058" y="603042"/>
                  </a:lnTo>
                  <a:lnTo>
                    <a:pt x="825341" y="609467"/>
                  </a:lnTo>
                  <a:lnTo>
                    <a:pt x="825623" y="615788"/>
                  </a:lnTo>
                  <a:lnTo>
                    <a:pt x="825909" y="621998"/>
                  </a:lnTo>
                  <a:lnTo>
                    <a:pt x="826192" y="628094"/>
                  </a:lnTo>
                  <a:lnTo>
                    <a:pt x="826474" y="634077"/>
                  </a:lnTo>
                  <a:lnTo>
                    <a:pt x="826756" y="639943"/>
                  </a:lnTo>
                  <a:lnTo>
                    <a:pt x="827039" y="645687"/>
                  </a:lnTo>
                  <a:lnTo>
                    <a:pt x="827321" y="651306"/>
                  </a:lnTo>
                  <a:lnTo>
                    <a:pt x="827604" y="656802"/>
                  </a:lnTo>
                  <a:lnTo>
                    <a:pt x="827886" y="662170"/>
                  </a:lnTo>
                  <a:lnTo>
                    <a:pt x="828169" y="667406"/>
                  </a:lnTo>
                  <a:lnTo>
                    <a:pt x="828451" y="672510"/>
                  </a:lnTo>
                  <a:lnTo>
                    <a:pt x="828733" y="677480"/>
                  </a:lnTo>
                  <a:lnTo>
                    <a:pt x="829016" y="682311"/>
                  </a:lnTo>
                  <a:lnTo>
                    <a:pt x="829298" y="687003"/>
                  </a:lnTo>
                  <a:lnTo>
                    <a:pt x="829581" y="691554"/>
                  </a:lnTo>
                  <a:lnTo>
                    <a:pt x="829867" y="695960"/>
                  </a:lnTo>
                  <a:lnTo>
                    <a:pt x="830149" y="700221"/>
                  </a:lnTo>
                  <a:lnTo>
                    <a:pt x="830432" y="704334"/>
                  </a:lnTo>
                  <a:lnTo>
                    <a:pt x="830714" y="708299"/>
                  </a:lnTo>
                  <a:lnTo>
                    <a:pt x="830997" y="712113"/>
                  </a:lnTo>
                  <a:lnTo>
                    <a:pt x="831279" y="715772"/>
                  </a:lnTo>
                  <a:lnTo>
                    <a:pt x="831561" y="719280"/>
                  </a:lnTo>
                  <a:lnTo>
                    <a:pt x="831844" y="722629"/>
                  </a:lnTo>
                  <a:lnTo>
                    <a:pt x="832126" y="725824"/>
                  </a:lnTo>
                  <a:lnTo>
                    <a:pt x="832409" y="728856"/>
                  </a:lnTo>
                  <a:lnTo>
                    <a:pt x="832691" y="731729"/>
                  </a:lnTo>
                  <a:lnTo>
                    <a:pt x="832974" y="734442"/>
                  </a:lnTo>
                  <a:lnTo>
                    <a:pt x="833256" y="736992"/>
                  </a:lnTo>
                  <a:lnTo>
                    <a:pt x="833538" y="739378"/>
                  </a:lnTo>
                  <a:lnTo>
                    <a:pt x="833821" y="741600"/>
                  </a:lnTo>
                  <a:lnTo>
                    <a:pt x="834103" y="743657"/>
                  </a:lnTo>
                  <a:lnTo>
                    <a:pt x="834389" y="745548"/>
                  </a:lnTo>
                  <a:lnTo>
                    <a:pt x="834672" y="747272"/>
                  </a:lnTo>
                  <a:lnTo>
                    <a:pt x="834954" y="748829"/>
                  </a:lnTo>
                  <a:lnTo>
                    <a:pt x="835237" y="750218"/>
                  </a:lnTo>
                  <a:lnTo>
                    <a:pt x="835519" y="751438"/>
                  </a:lnTo>
                  <a:lnTo>
                    <a:pt x="835802" y="752488"/>
                  </a:lnTo>
                  <a:lnTo>
                    <a:pt x="835941" y="752951"/>
                  </a:lnTo>
                  <a:lnTo>
                    <a:pt x="836084" y="753371"/>
                  </a:lnTo>
                  <a:lnTo>
                    <a:pt x="836223" y="753748"/>
                  </a:lnTo>
                  <a:lnTo>
                    <a:pt x="836366" y="754082"/>
                  </a:lnTo>
                  <a:lnTo>
                    <a:pt x="836506" y="754375"/>
                  </a:lnTo>
                  <a:lnTo>
                    <a:pt x="836649" y="754624"/>
                  </a:lnTo>
                  <a:lnTo>
                    <a:pt x="836788" y="754831"/>
                  </a:lnTo>
                  <a:lnTo>
                    <a:pt x="836862" y="754919"/>
                  </a:lnTo>
                  <a:lnTo>
                    <a:pt x="836931" y="754996"/>
                  </a:lnTo>
                  <a:lnTo>
                    <a:pt x="837001" y="755062"/>
                  </a:lnTo>
                  <a:lnTo>
                    <a:pt x="837071" y="755117"/>
                  </a:lnTo>
                  <a:lnTo>
                    <a:pt x="837144" y="755161"/>
                  </a:lnTo>
                  <a:lnTo>
                    <a:pt x="837214" y="755197"/>
                  </a:lnTo>
                  <a:lnTo>
                    <a:pt x="837283" y="755221"/>
                  </a:lnTo>
                  <a:lnTo>
                    <a:pt x="837353" y="755234"/>
                  </a:lnTo>
                  <a:lnTo>
                    <a:pt x="837426" y="755236"/>
                  </a:lnTo>
                  <a:lnTo>
                    <a:pt x="837496" y="755227"/>
                  </a:lnTo>
                  <a:lnTo>
                    <a:pt x="837566" y="755210"/>
                  </a:lnTo>
                  <a:lnTo>
                    <a:pt x="837636" y="755179"/>
                  </a:lnTo>
                  <a:lnTo>
                    <a:pt x="837709" y="755139"/>
                  </a:lnTo>
                  <a:lnTo>
                    <a:pt x="837779" y="755089"/>
                  </a:lnTo>
                  <a:lnTo>
                    <a:pt x="837848" y="755027"/>
                  </a:lnTo>
                  <a:lnTo>
                    <a:pt x="837918" y="754957"/>
                  </a:lnTo>
                  <a:lnTo>
                    <a:pt x="837991" y="754873"/>
                  </a:lnTo>
                  <a:lnTo>
                    <a:pt x="838061" y="754780"/>
                  </a:lnTo>
                  <a:lnTo>
                    <a:pt x="838204" y="754562"/>
                  </a:lnTo>
                  <a:lnTo>
                    <a:pt x="838343" y="754303"/>
                  </a:lnTo>
                  <a:lnTo>
                    <a:pt x="838626" y="753653"/>
                  </a:lnTo>
                  <a:lnTo>
                    <a:pt x="838908" y="752838"/>
                  </a:lnTo>
                  <a:lnTo>
                    <a:pt x="839191" y="751852"/>
                  </a:lnTo>
                  <a:lnTo>
                    <a:pt x="839473" y="750700"/>
                  </a:lnTo>
                  <a:lnTo>
                    <a:pt x="839756" y="749379"/>
                  </a:lnTo>
                  <a:lnTo>
                    <a:pt x="840038" y="747893"/>
                  </a:lnTo>
                  <a:lnTo>
                    <a:pt x="840320" y="746239"/>
                  </a:lnTo>
                  <a:lnTo>
                    <a:pt x="840603" y="744423"/>
                  </a:lnTo>
                  <a:lnTo>
                    <a:pt x="840885" y="742443"/>
                  </a:lnTo>
                  <a:lnTo>
                    <a:pt x="841171" y="740299"/>
                  </a:lnTo>
                  <a:lnTo>
                    <a:pt x="841454" y="737994"/>
                  </a:lnTo>
                  <a:lnTo>
                    <a:pt x="841736" y="735527"/>
                  </a:lnTo>
                  <a:lnTo>
                    <a:pt x="842019" y="732903"/>
                  </a:lnTo>
                  <a:lnTo>
                    <a:pt x="842301" y="730120"/>
                  </a:lnTo>
                  <a:lnTo>
                    <a:pt x="842584" y="727180"/>
                  </a:lnTo>
                  <a:lnTo>
                    <a:pt x="842866" y="724087"/>
                  </a:lnTo>
                  <a:lnTo>
                    <a:pt x="843148" y="720837"/>
                  </a:lnTo>
                  <a:lnTo>
                    <a:pt x="843431" y="717437"/>
                  </a:lnTo>
                  <a:lnTo>
                    <a:pt x="843713" y="713888"/>
                  </a:lnTo>
                  <a:lnTo>
                    <a:pt x="843996" y="710188"/>
                  </a:lnTo>
                  <a:lnTo>
                    <a:pt x="844278" y="706342"/>
                  </a:lnTo>
                  <a:lnTo>
                    <a:pt x="844561" y="702352"/>
                  </a:lnTo>
                  <a:lnTo>
                    <a:pt x="844843" y="698219"/>
                  </a:lnTo>
                  <a:lnTo>
                    <a:pt x="845125" y="693945"/>
                  </a:lnTo>
                  <a:lnTo>
                    <a:pt x="845408" y="689533"/>
                  </a:lnTo>
                  <a:lnTo>
                    <a:pt x="845690" y="684984"/>
                  </a:lnTo>
                  <a:lnTo>
                    <a:pt x="845973" y="680298"/>
                  </a:lnTo>
                  <a:lnTo>
                    <a:pt x="846255" y="675483"/>
                  </a:lnTo>
                  <a:lnTo>
                    <a:pt x="846538" y="670537"/>
                  </a:lnTo>
                  <a:lnTo>
                    <a:pt x="846820" y="665464"/>
                  </a:lnTo>
                  <a:lnTo>
                    <a:pt x="847102" y="660266"/>
                  </a:lnTo>
                  <a:lnTo>
                    <a:pt x="847385" y="654946"/>
                  </a:lnTo>
                  <a:lnTo>
                    <a:pt x="847667" y="649505"/>
                  </a:lnTo>
                  <a:lnTo>
                    <a:pt x="847950" y="643948"/>
                  </a:lnTo>
                  <a:lnTo>
                    <a:pt x="848236" y="638274"/>
                  </a:lnTo>
                  <a:lnTo>
                    <a:pt x="848518" y="632489"/>
                  </a:lnTo>
                  <a:lnTo>
                    <a:pt x="848801" y="626597"/>
                  </a:lnTo>
                  <a:lnTo>
                    <a:pt x="849083" y="620595"/>
                  </a:lnTo>
                  <a:lnTo>
                    <a:pt x="849366" y="614491"/>
                  </a:lnTo>
                  <a:lnTo>
                    <a:pt x="849648" y="608289"/>
                  </a:lnTo>
                  <a:lnTo>
                    <a:pt x="849930" y="601985"/>
                  </a:lnTo>
                  <a:lnTo>
                    <a:pt x="850213" y="595589"/>
                  </a:lnTo>
                  <a:lnTo>
                    <a:pt x="850495" y="589100"/>
                  </a:lnTo>
                  <a:lnTo>
                    <a:pt x="850778" y="582523"/>
                  </a:lnTo>
                  <a:lnTo>
                    <a:pt x="851060" y="575860"/>
                  </a:lnTo>
                  <a:lnTo>
                    <a:pt x="851343" y="569116"/>
                  </a:lnTo>
                  <a:lnTo>
                    <a:pt x="851907" y="555389"/>
                  </a:lnTo>
                  <a:lnTo>
                    <a:pt x="852472" y="541374"/>
                  </a:lnTo>
                  <a:lnTo>
                    <a:pt x="853037" y="527093"/>
                  </a:lnTo>
                  <a:lnTo>
                    <a:pt x="853602" y="512576"/>
                  </a:lnTo>
                  <a:lnTo>
                    <a:pt x="854167" y="497846"/>
                  </a:lnTo>
                  <a:lnTo>
                    <a:pt x="854732" y="482935"/>
                  </a:lnTo>
                  <a:lnTo>
                    <a:pt x="855861" y="452673"/>
                  </a:lnTo>
                  <a:lnTo>
                    <a:pt x="856995" y="422014"/>
                  </a:lnTo>
                  <a:lnTo>
                    <a:pt x="859254" y="360415"/>
                  </a:lnTo>
                  <a:lnTo>
                    <a:pt x="860384" y="329928"/>
                  </a:lnTo>
                  <a:lnTo>
                    <a:pt x="860949" y="314861"/>
                  </a:lnTo>
                  <a:lnTo>
                    <a:pt x="861514" y="299948"/>
                  </a:lnTo>
                  <a:lnTo>
                    <a:pt x="862079" y="285217"/>
                  </a:lnTo>
                  <a:lnTo>
                    <a:pt x="862643" y="270694"/>
                  </a:lnTo>
                  <a:lnTo>
                    <a:pt x="863212" y="256406"/>
                  </a:lnTo>
                  <a:lnTo>
                    <a:pt x="863777" y="242376"/>
                  </a:lnTo>
                  <a:lnTo>
                    <a:pt x="864342" y="228634"/>
                  </a:lnTo>
                  <a:lnTo>
                    <a:pt x="864907" y="215200"/>
                  </a:lnTo>
                  <a:lnTo>
                    <a:pt x="865189" y="208608"/>
                  </a:lnTo>
                  <a:lnTo>
                    <a:pt x="865471" y="202102"/>
                  </a:lnTo>
                  <a:lnTo>
                    <a:pt x="865754" y="195685"/>
                  </a:lnTo>
                  <a:lnTo>
                    <a:pt x="866036" y="189362"/>
                  </a:lnTo>
                  <a:lnTo>
                    <a:pt x="866319" y="183133"/>
                  </a:lnTo>
                  <a:lnTo>
                    <a:pt x="866601" y="177001"/>
                  </a:lnTo>
                  <a:lnTo>
                    <a:pt x="866884" y="170970"/>
                  </a:lnTo>
                  <a:lnTo>
                    <a:pt x="867166" y="165042"/>
                  </a:lnTo>
                  <a:lnTo>
                    <a:pt x="867448" y="159221"/>
                  </a:lnTo>
                  <a:lnTo>
                    <a:pt x="867731" y="153507"/>
                  </a:lnTo>
                  <a:lnTo>
                    <a:pt x="868013" y="147905"/>
                  </a:lnTo>
                  <a:lnTo>
                    <a:pt x="868296" y="142416"/>
                  </a:lnTo>
                  <a:lnTo>
                    <a:pt x="868589" y="136830"/>
                  </a:lnTo>
                  <a:lnTo>
                    <a:pt x="868886" y="131372"/>
                  </a:lnTo>
                  <a:lnTo>
                    <a:pt x="869180" y="126044"/>
                  </a:lnTo>
                  <a:lnTo>
                    <a:pt x="869473" y="120849"/>
                  </a:lnTo>
                  <a:lnTo>
                    <a:pt x="869766" y="115790"/>
                  </a:lnTo>
                  <a:lnTo>
                    <a:pt x="870060" y="110868"/>
                  </a:lnTo>
                  <a:lnTo>
                    <a:pt x="870353" y="106086"/>
                  </a:lnTo>
                  <a:lnTo>
                    <a:pt x="870647" y="101446"/>
                  </a:lnTo>
                  <a:lnTo>
                    <a:pt x="870940" y="96951"/>
                  </a:lnTo>
                  <a:lnTo>
                    <a:pt x="871237" y="92602"/>
                  </a:lnTo>
                  <a:lnTo>
                    <a:pt x="871531" y="88402"/>
                  </a:lnTo>
                  <a:lnTo>
                    <a:pt x="871824" y="84351"/>
                  </a:lnTo>
                  <a:lnTo>
                    <a:pt x="872118" y="80453"/>
                  </a:lnTo>
                  <a:lnTo>
                    <a:pt x="872411" y="76708"/>
                  </a:lnTo>
                  <a:lnTo>
                    <a:pt x="872704" y="73119"/>
                  </a:lnTo>
                  <a:lnTo>
                    <a:pt x="872998" y="69688"/>
                  </a:lnTo>
                  <a:lnTo>
                    <a:pt x="873291" y="66415"/>
                  </a:lnTo>
                  <a:lnTo>
                    <a:pt x="873585" y="63301"/>
                  </a:lnTo>
                  <a:lnTo>
                    <a:pt x="873882" y="60350"/>
                  </a:lnTo>
                  <a:lnTo>
                    <a:pt x="874175" y="57560"/>
                  </a:lnTo>
                  <a:lnTo>
                    <a:pt x="874469" y="54935"/>
                  </a:lnTo>
                  <a:lnTo>
                    <a:pt x="874762" y="52474"/>
                  </a:lnTo>
                  <a:lnTo>
                    <a:pt x="875056" y="50180"/>
                  </a:lnTo>
                  <a:lnTo>
                    <a:pt x="875349" y="48052"/>
                  </a:lnTo>
                  <a:lnTo>
                    <a:pt x="875643" y="46092"/>
                  </a:lnTo>
                  <a:lnTo>
                    <a:pt x="875936" y="44301"/>
                  </a:lnTo>
                  <a:lnTo>
                    <a:pt x="876233" y="42678"/>
                  </a:lnTo>
                  <a:lnTo>
                    <a:pt x="876526" y="41226"/>
                  </a:lnTo>
                  <a:lnTo>
                    <a:pt x="876820" y="39943"/>
                  </a:lnTo>
                  <a:lnTo>
                    <a:pt x="877113" y="38831"/>
                  </a:lnTo>
                  <a:lnTo>
                    <a:pt x="877407" y="37890"/>
                  </a:lnTo>
                  <a:lnTo>
                    <a:pt x="877700" y="37121"/>
                  </a:lnTo>
                  <a:lnTo>
                    <a:pt x="877847" y="36800"/>
                  </a:lnTo>
                  <a:lnTo>
                    <a:pt x="877994" y="36522"/>
                  </a:lnTo>
                  <a:lnTo>
                    <a:pt x="878140" y="36287"/>
                  </a:lnTo>
                  <a:lnTo>
                    <a:pt x="878214" y="36186"/>
                  </a:lnTo>
                  <a:lnTo>
                    <a:pt x="878287" y="36095"/>
                  </a:lnTo>
                  <a:lnTo>
                    <a:pt x="878360" y="36015"/>
                  </a:lnTo>
                  <a:lnTo>
                    <a:pt x="878434" y="35946"/>
                  </a:lnTo>
                  <a:lnTo>
                    <a:pt x="878511" y="35887"/>
                  </a:lnTo>
                  <a:lnTo>
                    <a:pt x="878584" y="35839"/>
                  </a:lnTo>
                  <a:lnTo>
                    <a:pt x="878658" y="35802"/>
                  </a:lnTo>
                  <a:lnTo>
                    <a:pt x="878731" y="35776"/>
                  </a:lnTo>
                  <a:lnTo>
                    <a:pt x="878804" y="35760"/>
                  </a:lnTo>
                  <a:lnTo>
                    <a:pt x="878878" y="35755"/>
                  </a:lnTo>
                  <a:lnTo>
                    <a:pt x="878951" y="35761"/>
                  </a:lnTo>
                  <a:lnTo>
                    <a:pt x="879024" y="35777"/>
                  </a:lnTo>
                  <a:lnTo>
                    <a:pt x="879098" y="35804"/>
                  </a:lnTo>
                  <a:lnTo>
                    <a:pt x="879171" y="35842"/>
                  </a:lnTo>
                  <a:lnTo>
                    <a:pt x="879244" y="35890"/>
                  </a:lnTo>
                  <a:lnTo>
                    <a:pt x="879318" y="35949"/>
                  </a:lnTo>
                  <a:lnTo>
                    <a:pt x="879391" y="36019"/>
                  </a:lnTo>
                  <a:lnTo>
                    <a:pt x="879464" y="36099"/>
                  </a:lnTo>
                  <a:lnTo>
                    <a:pt x="879538" y="36190"/>
                  </a:lnTo>
                  <a:lnTo>
                    <a:pt x="879611" y="36291"/>
                  </a:lnTo>
                  <a:lnTo>
                    <a:pt x="879758" y="36527"/>
                  </a:lnTo>
                  <a:lnTo>
                    <a:pt x="879905" y="36804"/>
                  </a:lnTo>
                  <a:lnTo>
                    <a:pt x="880051" y="37124"/>
                  </a:lnTo>
                  <a:lnTo>
                    <a:pt x="880345" y="37892"/>
                  </a:lnTo>
                  <a:lnTo>
                    <a:pt x="880638" y="38828"/>
                  </a:lnTo>
                  <a:lnTo>
                    <a:pt x="880932" y="39932"/>
                  </a:lnTo>
                  <a:lnTo>
                    <a:pt x="881229" y="41203"/>
                  </a:lnTo>
                  <a:lnTo>
                    <a:pt x="881522" y="42641"/>
                  </a:lnTo>
                  <a:lnTo>
                    <a:pt x="881816" y="44245"/>
                  </a:lnTo>
                  <a:lnTo>
                    <a:pt x="882109" y="46013"/>
                  </a:lnTo>
                  <a:lnTo>
                    <a:pt x="882402" y="47944"/>
                  </a:lnTo>
                  <a:lnTo>
                    <a:pt x="882696" y="50037"/>
                  </a:lnTo>
                  <a:lnTo>
                    <a:pt x="882989" y="52292"/>
                  </a:lnTo>
                  <a:lnTo>
                    <a:pt x="883286" y="54706"/>
                  </a:lnTo>
                  <a:lnTo>
                    <a:pt x="883580" y="57277"/>
                  </a:lnTo>
                  <a:lnTo>
                    <a:pt x="883873" y="60006"/>
                  </a:lnTo>
                  <a:lnTo>
                    <a:pt x="884167" y="62889"/>
                  </a:lnTo>
                  <a:lnTo>
                    <a:pt x="884460" y="65926"/>
                  </a:lnTo>
                  <a:lnTo>
                    <a:pt x="884754" y="69115"/>
                  </a:lnTo>
                  <a:lnTo>
                    <a:pt x="885047" y="72453"/>
                  </a:lnTo>
                  <a:lnTo>
                    <a:pt x="885340" y="75939"/>
                  </a:lnTo>
                  <a:lnTo>
                    <a:pt x="885634" y="79571"/>
                  </a:lnTo>
                  <a:lnTo>
                    <a:pt x="885931" y="83347"/>
                  </a:lnTo>
                  <a:lnTo>
                    <a:pt x="886224" y="87265"/>
                  </a:lnTo>
                  <a:lnTo>
                    <a:pt x="886518" y="91322"/>
                  </a:lnTo>
                  <a:lnTo>
                    <a:pt x="886811" y="95517"/>
                  </a:lnTo>
                  <a:lnTo>
                    <a:pt x="887105" y="99847"/>
                  </a:lnTo>
                  <a:lnTo>
                    <a:pt x="887398" y="104309"/>
                  </a:lnTo>
                  <a:lnTo>
                    <a:pt x="887692" y="108902"/>
                  </a:lnTo>
                  <a:lnTo>
                    <a:pt x="887985" y="113623"/>
                  </a:lnTo>
                  <a:lnTo>
                    <a:pt x="888282" y="118469"/>
                  </a:lnTo>
                  <a:lnTo>
                    <a:pt x="888576" y="123438"/>
                  </a:lnTo>
                  <a:lnTo>
                    <a:pt x="888869" y="128527"/>
                  </a:lnTo>
                  <a:lnTo>
                    <a:pt x="889162" y="133733"/>
                  </a:lnTo>
                  <a:lnTo>
                    <a:pt x="889456" y="139054"/>
                  </a:lnTo>
                  <a:lnTo>
                    <a:pt x="889749" y="144487"/>
                  </a:lnTo>
                  <a:lnTo>
                    <a:pt x="890043" y="150028"/>
                  </a:lnTo>
                  <a:lnTo>
                    <a:pt x="890340" y="155676"/>
                  </a:lnTo>
                  <a:lnTo>
                    <a:pt x="890633" y="161425"/>
                  </a:lnTo>
                  <a:lnTo>
                    <a:pt x="890927" y="167275"/>
                  </a:lnTo>
                  <a:lnTo>
                    <a:pt x="891220" y="173222"/>
                  </a:lnTo>
                  <a:lnTo>
                    <a:pt x="891514" y="179262"/>
                  </a:lnTo>
                  <a:lnTo>
                    <a:pt x="891807" y="185394"/>
                  </a:lnTo>
                  <a:lnTo>
                    <a:pt x="892394" y="197914"/>
                  </a:lnTo>
                  <a:lnTo>
                    <a:pt x="892984" y="210757"/>
                  </a:lnTo>
                  <a:lnTo>
                    <a:pt x="893571" y="223898"/>
                  </a:lnTo>
                  <a:lnTo>
                    <a:pt x="894158" y="237309"/>
                  </a:lnTo>
                  <a:lnTo>
                    <a:pt x="894745" y="250961"/>
                  </a:lnTo>
                  <a:lnTo>
                    <a:pt x="895336" y="264826"/>
                  </a:lnTo>
                  <a:lnTo>
                    <a:pt x="895922" y="278878"/>
                  </a:lnTo>
                  <a:lnTo>
                    <a:pt x="896509" y="293087"/>
                  </a:lnTo>
                  <a:lnTo>
                    <a:pt x="897687" y="321861"/>
                  </a:lnTo>
                  <a:lnTo>
                    <a:pt x="898860" y="350914"/>
                  </a:lnTo>
                  <a:lnTo>
                    <a:pt x="900034" y="380014"/>
                  </a:lnTo>
                  <a:lnTo>
                    <a:pt x="901212" y="408931"/>
                  </a:lnTo>
                  <a:lnTo>
                    <a:pt x="902389" y="437436"/>
                  </a:lnTo>
                  <a:lnTo>
                    <a:pt x="902976" y="451464"/>
                  </a:lnTo>
                  <a:lnTo>
                    <a:pt x="903563" y="465305"/>
                  </a:lnTo>
                  <a:lnTo>
                    <a:pt x="904150" y="478932"/>
                  </a:lnTo>
                  <a:lnTo>
                    <a:pt x="904740" y="492319"/>
                  </a:lnTo>
                  <a:lnTo>
                    <a:pt x="905327" y="505440"/>
                  </a:lnTo>
                  <a:lnTo>
                    <a:pt x="905914" y="518270"/>
                  </a:lnTo>
                  <a:lnTo>
                    <a:pt x="906457" y="529841"/>
                  </a:lnTo>
                  <a:lnTo>
                    <a:pt x="907000" y="541126"/>
                  </a:lnTo>
                  <a:lnTo>
                    <a:pt x="907542" y="552102"/>
                  </a:lnTo>
                  <a:lnTo>
                    <a:pt x="907814" y="557470"/>
                  </a:lnTo>
                  <a:lnTo>
                    <a:pt x="908085" y="562754"/>
                  </a:lnTo>
                  <a:lnTo>
                    <a:pt x="908357" y="567955"/>
                  </a:lnTo>
                  <a:lnTo>
                    <a:pt x="908628" y="573068"/>
                  </a:lnTo>
                  <a:lnTo>
                    <a:pt x="908900" y="578090"/>
                  </a:lnTo>
                  <a:lnTo>
                    <a:pt x="909171" y="583023"/>
                  </a:lnTo>
                  <a:lnTo>
                    <a:pt x="909442" y="587862"/>
                  </a:lnTo>
                  <a:lnTo>
                    <a:pt x="909714" y="592607"/>
                  </a:lnTo>
                  <a:lnTo>
                    <a:pt x="909985" y="597253"/>
                  </a:lnTo>
                  <a:lnTo>
                    <a:pt x="910257" y="601802"/>
                  </a:lnTo>
                  <a:lnTo>
                    <a:pt x="910528" y="606250"/>
                  </a:lnTo>
                  <a:lnTo>
                    <a:pt x="910800" y="610596"/>
                  </a:lnTo>
                  <a:lnTo>
                    <a:pt x="911071" y="614839"/>
                  </a:lnTo>
                  <a:lnTo>
                    <a:pt x="911342" y="618974"/>
                  </a:lnTo>
                  <a:lnTo>
                    <a:pt x="911614" y="623004"/>
                  </a:lnTo>
                  <a:lnTo>
                    <a:pt x="911885" y="626925"/>
                  </a:lnTo>
                  <a:lnTo>
                    <a:pt x="912157" y="630737"/>
                  </a:lnTo>
                  <a:lnTo>
                    <a:pt x="912428" y="634436"/>
                  </a:lnTo>
                  <a:lnTo>
                    <a:pt x="912700" y="638023"/>
                  </a:lnTo>
                  <a:lnTo>
                    <a:pt x="912971" y="641495"/>
                  </a:lnTo>
                  <a:lnTo>
                    <a:pt x="913242" y="644853"/>
                  </a:lnTo>
                  <a:lnTo>
                    <a:pt x="913514" y="648092"/>
                  </a:lnTo>
                  <a:lnTo>
                    <a:pt x="913785" y="651216"/>
                  </a:lnTo>
                  <a:lnTo>
                    <a:pt x="914057" y="654220"/>
                  </a:lnTo>
                  <a:lnTo>
                    <a:pt x="914328" y="657102"/>
                  </a:lnTo>
                  <a:lnTo>
                    <a:pt x="914600" y="659865"/>
                  </a:lnTo>
                  <a:lnTo>
                    <a:pt x="914871" y="662505"/>
                  </a:lnTo>
                  <a:lnTo>
                    <a:pt x="915142" y="665024"/>
                  </a:lnTo>
                  <a:lnTo>
                    <a:pt x="915414" y="667417"/>
                  </a:lnTo>
                  <a:lnTo>
                    <a:pt x="915685" y="669688"/>
                  </a:lnTo>
                  <a:lnTo>
                    <a:pt x="915957" y="671832"/>
                  </a:lnTo>
                  <a:lnTo>
                    <a:pt x="916228" y="673851"/>
                  </a:lnTo>
                  <a:lnTo>
                    <a:pt x="916499" y="675743"/>
                  </a:lnTo>
                  <a:lnTo>
                    <a:pt x="916771" y="677506"/>
                  </a:lnTo>
                  <a:lnTo>
                    <a:pt x="917042" y="679144"/>
                  </a:lnTo>
                  <a:lnTo>
                    <a:pt x="917314" y="680653"/>
                  </a:lnTo>
                  <a:lnTo>
                    <a:pt x="917585" y="682033"/>
                  </a:lnTo>
                  <a:lnTo>
                    <a:pt x="917857" y="683286"/>
                  </a:lnTo>
                  <a:lnTo>
                    <a:pt x="918128" y="684407"/>
                  </a:lnTo>
                  <a:lnTo>
                    <a:pt x="918399" y="685400"/>
                  </a:lnTo>
                  <a:lnTo>
                    <a:pt x="918671" y="686265"/>
                  </a:lnTo>
                  <a:lnTo>
                    <a:pt x="918942" y="686999"/>
                  </a:lnTo>
                  <a:lnTo>
                    <a:pt x="919214" y="687602"/>
                  </a:lnTo>
                  <a:lnTo>
                    <a:pt x="919349" y="687855"/>
                  </a:lnTo>
                  <a:lnTo>
                    <a:pt x="919485" y="688077"/>
                  </a:lnTo>
                  <a:lnTo>
                    <a:pt x="919621" y="688267"/>
                  </a:lnTo>
                  <a:lnTo>
                    <a:pt x="919687" y="688348"/>
                  </a:lnTo>
                  <a:lnTo>
                    <a:pt x="919757" y="688421"/>
                  </a:lnTo>
                  <a:lnTo>
                    <a:pt x="919823" y="688487"/>
                  </a:lnTo>
                  <a:lnTo>
                    <a:pt x="919892" y="688546"/>
                  </a:lnTo>
                  <a:lnTo>
                    <a:pt x="919958" y="688595"/>
                  </a:lnTo>
                  <a:lnTo>
                    <a:pt x="920028" y="688637"/>
                  </a:lnTo>
                  <a:lnTo>
                    <a:pt x="920094" y="688670"/>
                  </a:lnTo>
                  <a:lnTo>
                    <a:pt x="920164" y="688696"/>
                  </a:lnTo>
                  <a:lnTo>
                    <a:pt x="920230" y="688714"/>
                  </a:lnTo>
                  <a:lnTo>
                    <a:pt x="920299" y="688723"/>
                  </a:lnTo>
                  <a:lnTo>
                    <a:pt x="920365" y="688725"/>
                  </a:lnTo>
                  <a:lnTo>
                    <a:pt x="920435" y="688716"/>
                  </a:lnTo>
                  <a:lnTo>
                    <a:pt x="920501" y="688703"/>
                  </a:lnTo>
                  <a:lnTo>
                    <a:pt x="920571" y="688679"/>
                  </a:lnTo>
                  <a:lnTo>
                    <a:pt x="920637" y="688648"/>
                  </a:lnTo>
                  <a:lnTo>
                    <a:pt x="920707" y="688608"/>
                  </a:lnTo>
                  <a:lnTo>
                    <a:pt x="920773" y="688562"/>
                  </a:lnTo>
                  <a:lnTo>
                    <a:pt x="920842" y="688507"/>
                  </a:lnTo>
                  <a:lnTo>
                    <a:pt x="920908" y="688443"/>
                  </a:lnTo>
                  <a:lnTo>
                    <a:pt x="920978" y="688372"/>
                  </a:lnTo>
                  <a:lnTo>
                    <a:pt x="921044" y="688293"/>
                  </a:lnTo>
                  <a:lnTo>
                    <a:pt x="921114" y="688205"/>
                  </a:lnTo>
                  <a:lnTo>
                    <a:pt x="921249" y="688007"/>
                  </a:lnTo>
                  <a:lnTo>
                    <a:pt x="921385" y="687776"/>
                  </a:lnTo>
                  <a:lnTo>
                    <a:pt x="921657" y="687219"/>
                  </a:lnTo>
                  <a:lnTo>
                    <a:pt x="921928" y="686534"/>
                  </a:lnTo>
                  <a:lnTo>
                    <a:pt x="922199" y="685721"/>
                  </a:lnTo>
                  <a:lnTo>
                    <a:pt x="922471" y="684783"/>
                  </a:lnTo>
                  <a:lnTo>
                    <a:pt x="922742" y="683720"/>
                  </a:lnTo>
                  <a:lnTo>
                    <a:pt x="923014" y="682533"/>
                  </a:lnTo>
                  <a:lnTo>
                    <a:pt x="923285" y="681219"/>
                  </a:lnTo>
                  <a:lnTo>
                    <a:pt x="923557" y="679783"/>
                  </a:lnTo>
                  <a:lnTo>
                    <a:pt x="923828" y="678226"/>
                  </a:lnTo>
                  <a:lnTo>
                    <a:pt x="924099" y="676546"/>
                  </a:lnTo>
                  <a:lnTo>
                    <a:pt x="924371" y="674745"/>
                  </a:lnTo>
                  <a:lnTo>
                    <a:pt x="924642" y="672825"/>
                  </a:lnTo>
                  <a:lnTo>
                    <a:pt x="924914" y="670786"/>
                  </a:lnTo>
                  <a:lnTo>
                    <a:pt x="925185" y="668628"/>
                  </a:lnTo>
                  <a:lnTo>
                    <a:pt x="925457" y="666356"/>
                  </a:lnTo>
                  <a:lnTo>
                    <a:pt x="925728" y="663969"/>
                  </a:lnTo>
                  <a:lnTo>
                    <a:pt x="925999" y="661468"/>
                  </a:lnTo>
                  <a:lnTo>
                    <a:pt x="926271" y="658852"/>
                  </a:lnTo>
                  <a:lnTo>
                    <a:pt x="926542" y="656126"/>
                  </a:lnTo>
                  <a:lnTo>
                    <a:pt x="926814" y="653290"/>
                  </a:lnTo>
                  <a:lnTo>
                    <a:pt x="927085" y="650346"/>
                  </a:lnTo>
                  <a:lnTo>
                    <a:pt x="927357" y="647297"/>
                  </a:lnTo>
                  <a:lnTo>
                    <a:pt x="927628" y="644139"/>
                  </a:lnTo>
                  <a:lnTo>
                    <a:pt x="927899" y="640878"/>
                  </a:lnTo>
                  <a:lnTo>
                    <a:pt x="928171" y="637516"/>
                  </a:lnTo>
                  <a:lnTo>
                    <a:pt x="928442" y="634053"/>
                  </a:lnTo>
                  <a:lnTo>
                    <a:pt x="928714" y="630490"/>
                  </a:lnTo>
                  <a:lnTo>
                    <a:pt x="928985" y="626831"/>
                  </a:lnTo>
                  <a:lnTo>
                    <a:pt x="929256" y="623076"/>
                  </a:lnTo>
                  <a:lnTo>
                    <a:pt x="929528" y="619225"/>
                  </a:lnTo>
                  <a:lnTo>
                    <a:pt x="929799" y="615286"/>
                  </a:lnTo>
                  <a:lnTo>
                    <a:pt x="930071" y="611255"/>
                  </a:lnTo>
                  <a:lnTo>
                    <a:pt x="930342" y="607135"/>
                  </a:lnTo>
                  <a:lnTo>
                    <a:pt x="930614" y="602930"/>
                  </a:lnTo>
                  <a:lnTo>
                    <a:pt x="930885" y="598640"/>
                  </a:lnTo>
                  <a:lnTo>
                    <a:pt x="931156" y="594270"/>
                  </a:lnTo>
                  <a:lnTo>
                    <a:pt x="931428" y="589817"/>
                  </a:lnTo>
                  <a:lnTo>
                    <a:pt x="931971" y="580680"/>
                  </a:lnTo>
                  <a:lnTo>
                    <a:pt x="932514" y="571247"/>
                  </a:lnTo>
                  <a:lnTo>
                    <a:pt x="933056" y="561537"/>
                  </a:lnTo>
                  <a:lnTo>
                    <a:pt x="933599" y="551565"/>
                  </a:lnTo>
                  <a:lnTo>
                    <a:pt x="934142" y="541350"/>
                  </a:lnTo>
                  <a:lnTo>
                    <a:pt x="934685" y="530911"/>
                  </a:lnTo>
                  <a:lnTo>
                    <a:pt x="935228" y="520267"/>
                  </a:lnTo>
                  <a:lnTo>
                    <a:pt x="935771" y="509437"/>
                  </a:lnTo>
                  <a:lnTo>
                    <a:pt x="936314" y="498436"/>
                  </a:lnTo>
                  <a:lnTo>
                    <a:pt x="937399" y="476015"/>
                  </a:lnTo>
                  <a:lnTo>
                    <a:pt x="938485" y="453157"/>
                  </a:lnTo>
                  <a:lnTo>
                    <a:pt x="940656" y="406775"/>
                  </a:lnTo>
                  <a:lnTo>
                    <a:pt x="941878" y="380679"/>
                  </a:lnTo>
                  <a:lnTo>
                    <a:pt x="943096" y="354860"/>
                  </a:lnTo>
                  <a:lnTo>
                    <a:pt x="944317" y="329536"/>
                  </a:lnTo>
                  <a:lnTo>
                    <a:pt x="944929" y="317127"/>
                  </a:lnTo>
                  <a:lnTo>
                    <a:pt x="945538" y="304919"/>
                  </a:lnTo>
                  <a:lnTo>
                    <a:pt x="946151" y="292939"/>
                  </a:lnTo>
                  <a:lnTo>
                    <a:pt x="946760" y="281214"/>
                  </a:lnTo>
                  <a:lnTo>
                    <a:pt x="947372" y="269762"/>
                  </a:lnTo>
                  <a:lnTo>
                    <a:pt x="947981" y="258612"/>
                  </a:lnTo>
                  <a:lnTo>
                    <a:pt x="948594" y="247786"/>
                  </a:lnTo>
                  <a:lnTo>
                    <a:pt x="949203" y="237300"/>
                  </a:lnTo>
                  <a:lnTo>
                    <a:pt x="949507" y="232192"/>
                  </a:lnTo>
                  <a:lnTo>
                    <a:pt x="949815" y="227179"/>
                  </a:lnTo>
                  <a:lnTo>
                    <a:pt x="950120" y="222262"/>
                  </a:lnTo>
                  <a:lnTo>
                    <a:pt x="950424" y="217444"/>
                  </a:lnTo>
                  <a:lnTo>
                    <a:pt x="950728" y="212726"/>
                  </a:lnTo>
                  <a:lnTo>
                    <a:pt x="951037" y="208111"/>
                  </a:lnTo>
                  <a:lnTo>
                    <a:pt x="951341" y="203601"/>
                  </a:lnTo>
                  <a:lnTo>
                    <a:pt x="951645" y="199197"/>
                  </a:lnTo>
                  <a:lnTo>
                    <a:pt x="951950" y="194906"/>
                  </a:lnTo>
                  <a:lnTo>
                    <a:pt x="952254" y="190725"/>
                  </a:lnTo>
                  <a:lnTo>
                    <a:pt x="952562" y="186658"/>
                  </a:lnTo>
                  <a:lnTo>
                    <a:pt x="952867" y="182706"/>
                  </a:lnTo>
                  <a:lnTo>
                    <a:pt x="953171" y="178870"/>
                  </a:lnTo>
                  <a:lnTo>
                    <a:pt x="953479" y="175153"/>
                  </a:lnTo>
                  <a:lnTo>
                    <a:pt x="953784" y="171558"/>
                  </a:lnTo>
                  <a:lnTo>
                    <a:pt x="954088" y="168085"/>
                  </a:lnTo>
                  <a:lnTo>
                    <a:pt x="954393" y="164734"/>
                  </a:lnTo>
                  <a:lnTo>
                    <a:pt x="954697" y="161510"/>
                  </a:lnTo>
                  <a:lnTo>
                    <a:pt x="955005" y="158412"/>
                  </a:lnTo>
                  <a:lnTo>
                    <a:pt x="955310" y="155442"/>
                  </a:lnTo>
                  <a:lnTo>
                    <a:pt x="955614" y="152602"/>
                  </a:lnTo>
                  <a:lnTo>
                    <a:pt x="955919" y="149892"/>
                  </a:lnTo>
                  <a:lnTo>
                    <a:pt x="956227" y="147313"/>
                  </a:lnTo>
                  <a:lnTo>
                    <a:pt x="956531" y="144867"/>
                  </a:lnTo>
                  <a:lnTo>
                    <a:pt x="956836" y="142554"/>
                  </a:lnTo>
                  <a:lnTo>
                    <a:pt x="957140" y="140376"/>
                  </a:lnTo>
                  <a:lnTo>
                    <a:pt x="957448" y="138332"/>
                  </a:lnTo>
                  <a:lnTo>
                    <a:pt x="957753" y="136425"/>
                  </a:lnTo>
                  <a:lnTo>
                    <a:pt x="958057" y="134654"/>
                  </a:lnTo>
                  <a:lnTo>
                    <a:pt x="958361" y="133020"/>
                  </a:lnTo>
                  <a:lnTo>
                    <a:pt x="958670" y="131524"/>
                  </a:lnTo>
                  <a:lnTo>
                    <a:pt x="958974" y="130165"/>
                  </a:lnTo>
                  <a:lnTo>
                    <a:pt x="959278" y="128945"/>
                  </a:lnTo>
                  <a:lnTo>
                    <a:pt x="959583" y="127864"/>
                  </a:lnTo>
                  <a:lnTo>
                    <a:pt x="959887" y="126921"/>
                  </a:lnTo>
                  <a:lnTo>
                    <a:pt x="960195" y="126118"/>
                  </a:lnTo>
                  <a:lnTo>
                    <a:pt x="960500" y="125453"/>
                  </a:lnTo>
                  <a:lnTo>
                    <a:pt x="960650" y="125173"/>
                  </a:lnTo>
                  <a:lnTo>
                    <a:pt x="960804" y="124927"/>
                  </a:lnTo>
                  <a:lnTo>
                    <a:pt x="960958" y="124716"/>
                  </a:lnTo>
                  <a:lnTo>
                    <a:pt x="961035" y="124624"/>
                  </a:lnTo>
                  <a:lnTo>
                    <a:pt x="961109" y="124540"/>
                  </a:lnTo>
                  <a:lnTo>
                    <a:pt x="961186" y="124465"/>
                  </a:lnTo>
                  <a:lnTo>
                    <a:pt x="961263" y="124398"/>
                  </a:lnTo>
                  <a:lnTo>
                    <a:pt x="961340" y="124341"/>
                  </a:lnTo>
                  <a:lnTo>
                    <a:pt x="961417" y="124291"/>
                  </a:lnTo>
                  <a:lnTo>
                    <a:pt x="961490" y="124251"/>
                  </a:lnTo>
                  <a:lnTo>
                    <a:pt x="961567" y="124219"/>
                  </a:lnTo>
                  <a:lnTo>
                    <a:pt x="961644" y="124196"/>
                  </a:lnTo>
                  <a:lnTo>
                    <a:pt x="961721" y="124181"/>
                  </a:lnTo>
                  <a:lnTo>
                    <a:pt x="961798" y="124175"/>
                  </a:lnTo>
                  <a:lnTo>
                    <a:pt x="961872" y="124178"/>
                  </a:lnTo>
                  <a:lnTo>
                    <a:pt x="961949" y="124189"/>
                  </a:lnTo>
                  <a:lnTo>
                    <a:pt x="962026" y="124209"/>
                  </a:lnTo>
                  <a:lnTo>
                    <a:pt x="962103" y="124238"/>
                  </a:lnTo>
                  <a:lnTo>
                    <a:pt x="962180" y="124275"/>
                  </a:lnTo>
                  <a:lnTo>
                    <a:pt x="962257" y="124321"/>
                  </a:lnTo>
                  <a:lnTo>
                    <a:pt x="962330" y="124375"/>
                  </a:lnTo>
                  <a:lnTo>
                    <a:pt x="962407" y="124438"/>
                  </a:lnTo>
                  <a:lnTo>
                    <a:pt x="962484" y="124509"/>
                  </a:lnTo>
                  <a:lnTo>
                    <a:pt x="962561" y="124589"/>
                  </a:lnTo>
                  <a:lnTo>
                    <a:pt x="962638" y="124678"/>
                  </a:lnTo>
                  <a:lnTo>
                    <a:pt x="962789" y="124880"/>
                  </a:lnTo>
                  <a:lnTo>
                    <a:pt x="962943" y="125117"/>
                  </a:lnTo>
                  <a:lnTo>
                    <a:pt x="963247" y="125692"/>
                  </a:lnTo>
                  <a:lnTo>
                    <a:pt x="963551" y="126403"/>
                  </a:lnTo>
                  <a:lnTo>
                    <a:pt x="963856" y="127247"/>
                  </a:lnTo>
                  <a:lnTo>
                    <a:pt x="964164" y="128226"/>
                  </a:lnTo>
                  <a:lnTo>
                    <a:pt x="964468" y="129337"/>
                  </a:lnTo>
                  <a:lnTo>
                    <a:pt x="964773" y="130580"/>
                  </a:lnTo>
                  <a:lnTo>
                    <a:pt x="965077" y="131954"/>
                  </a:lnTo>
                  <a:lnTo>
                    <a:pt x="965385" y="133457"/>
                  </a:lnTo>
                  <a:lnTo>
                    <a:pt x="965690" y="135089"/>
                  </a:lnTo>
                  <a:lnTo>
                    <a:pt x="965994" y="136847"/>
                  </a:lnTo>
                  <a:lnTo>
                    <a:pt x="966299" y="138732"/>
                  </a:lnTo>
                  <a:lnTo>
                    <a:pt x="966607" y="140741"/>
                  </a:lnTo>
                  <a:lnTo>
                    <a:pt x="966911" y="142872"/>
                  </a:lnTo>
                  <a:lnTo>
                    <a:pt x="967216" y="145126"/>
                  </a:lnTo>
                  <a:lnTo>
                    <a:pt x="967520" y="147499"/>
                  </a:lnTo>
                  <a:lnTo>
                    <a:pt x="967825" y="149990"/>
                  </a:lnTo>
                  <a:lnTo>
                    <a:pt x="968133" y="152597"/>
                  </a:lnTo>
                  <a:lnTo>
                    <a:pt x="968437" y="155321"/>
                  </a:lnTo>
                  <a:lnTo>
                    <a:pt x="968742" y="158157"/>
                  </a:lnTo>
                  <a:lnTo>
                    <a:pt x="969046" y="161103"/>
                  </a:lnTo>
                  <a:lnTo>
                    <a:pt x="969354" y="164159"/>
                  </a:lnTo>
                  <a:lnTo>
                    <a:pt x="969659" y="167323"/>
                  </a:lnTo>
                  <a:lnTo>
                    <a:pt x="969963" y="170591"/>
                  </a:lnTo>
                  <a:lnTo>
                    <a:pt x="970268" y="173962"/>
                  </a:lnTo>
                  <a:lnTo>
                    <a:pt x="970576" y="177434"/>
                  </a:lnTo>
                  <a:lnTo>
                    <a:pt x="970880" y="181006"/>
                  </a:lnTo>
                  <a:lnTo>
                    <a:pt x="971185" y="184674"/>
                  </a:lnTo>
                  <a:lnTo>
                    <a:pt x="971489" y="188437"/>
                  </a:lnTo>
                  <a:lnTo>
                    <a:pt x="971797" y="192290"/>
                  </a:lnTo>
                  <a:lnTo>
                    <a:pt x="972406" y="200268"/>
                  </a:lnTo>
                  <a:lnTo>
                    <a:pt x="973018" y="208582"/>
                  </a:lnTo>
                  <a:lnTo>
                    <a:pt x="973627" y="217215"/>
                  </a:lnTo>
                  <a:lnTo>
                    <a:pt x="974240" y="226148"/>
                  </a:lnTo>
                  <a:lnTo>
                    <a:pt x="974849" y="235358"/>
                  </a:lnTo>
                  <a:lnTo>
                    <a:pt x="975461" y="244824"/>
                  </a:lnTo>
                  <a:lnTo>
                    <a:pt x="976070" y="254526"/>
                  </a:lnTo>
                  <a:lnTo>
                    <a:pt x="976679" y="264438"/>
                  </a:lnTo>
                  <a:lnTo>
                    <a:pt x="977292" y="274540"/>
                  </a:lnTo>
                  <a:lnTo>
                    <a:pt x="978513" y="295218"/>
                  </a:lnTo>
                  <a:lnTo>
                    <a:pt x="979734" y="316378"/>
                  </a:lnTo>
                  <a:lnTo>
                    <a:pt x="981814" y="352984"/>
                  </a:lnTo>
                  <a:lnTo>
                    <a:pt x="983894" y="389513"/>
                  </a:lnTo>
                  <a:lnTo>
                    <a:pt x="984932" y="407464"/>
                  </a:lnTo>
                  <a:lnTo>
                    <a:pt x="985974" y="425061"/>
                  </a:lnTo>
                  <a:lnTo>
                    <a:pt x="987015" y="442196"/>
                  </a:lnTo>
                  <a:lnTo>
                    <a:pt x="987532" y="450559"/>
                  </a:lnTo>
                  <a:lnTo>
                    <a:pt x="988053" y="458770"/>
                  </a:lnTo>
                  <a:lnTo>
                    <a:pt x="988574" y="466815"/>
                  </a:lnTo>
                  <a:lnTo>
                    <a:pt x="989095" y="474685"/>
                  </a:lnTo>
                  <a:lnTo>
                    <a:pt x="989612" y="482365"/>
                  </a:lnTo>
                  <a:lnTo>
                    <a:pt x="990133" y="489849"/>
                  </a:lnTo>
                  <a:lnTo>
                    <a:pt x="990654" y="497122"/>
                  </a:lnTo>
                  <a:lnTo>
                    <a:pt x="991175" y="504174"/>
                  </a:lnTo>
                  <a:lnTo>
                    <a:pt x="991692" y="510998"/>
                  </a:lnTo>
                  <a:lnTo>
                    <a:pt x="992213" y="517583"/>
                  </a:lnTo>
                  <a:lnTo>
                    <a:pt x="992734" y="523923"/>
                  </a:lnTo>
                  <a:lnTo>
                    <a:pt x="993254" y="530004"/>
                  </a:lnTo>
                  <a:lnTo>
                    <a:pt x="993772" y="535821"/>
                  </a:lnTo>
                  <a:lnTo>
                    <a:pt x="994292" y="541368"/>
                  </a:lnTo>
                  <a:lnTo>
                    <a:pt x="994813" y="546637"/>
                  </a:lnTo>
                  <a:lnTo>
                    <a:pt x="995334" y="551617"/>
                  </a:lnTo>
                  <a:lnTo>
                    <a:pt x="995855" y="556310"/>
                  </a:lnTo>
                  <a:lnTo>
                    <a:pt x="996372" y="560702"/>
                  </a:lnTo>
                  <a:lnTo>
                    <a:pt x="996893" y="564793"/>
                  </a:lnTo>
                  <a:lnTo>
                    <a:pt x="997414" y="568578"/>
                  </a:lnTo>
                  <a:lnTo>
                    <a:pt x="997674" y="570355"/>
                  </a:lnTo>
                  <a:lnTo>
                    <a:pt x="997935" y="572053"/>
                  </a:lnTo>
                  <a:lnTo>
                    <a:pt x="998195" y="573671"/>
                  </a:lnTo>
                  <a:lnTo>
                    <a:pt x="998452" y="575210"/>
                  </a:lnTo>
                  <a:lnTo>
                    <a:pt x="998712" y="576672"/>
                  </a:lnTo>
                  <a:lnTo>
                    <a:pt x="998973" y="578053"/>
                  </a:lnTo>
                  <a:lnTo>
                    <a:pt x="999233" y="579354"/>
                  </a:lnTo>
                  <a:lnTo>
                    <a:pt x="999493" y="580574"/>
                  </a:lnTo>
                  <a:lnTo>
                    <a:pt x="999754" y="581715"/>
                  </a:lnTo>
                  <a:lnTo>
                    <a:pt x="1000014" y="582774"/>
                  </a:lnTo>
                  <a:lnTo>
                    <a:pt x="1000271" y="583751"/>
                  </a:lnTo>
                  <a:lnTo>
                    <a:pt x="1000531" y="584650"/>
                  </a:lnTo>
                  <a:lnTo>
                    <a:pt x="1000792" y="585464"/>
                  </a:lnTo>
                  <a:lnTo>
                    <a:pt x="1001052" y="586200"/>
                  </a:lnTo>
                  <a:lnTo>
                    <a:pt x="1001313" y="586854"/>
                  </a:lnTo>
                  <a:lnTo>
                    <a:pt x="1001573" y="587424"/>
                  </a:lnTo>
                  <a:lnTo>
                    <a:pt x="1001834" y="587915"/>
                  </a:lnTo>
                  <a:lnTo>
                    <a:pt x="1002094" y="588325"/>
                  </a:lnTo>
                  <a:lnTo>
                    <a:pt x="1002222" y="588501"/>
                  </a:lnTo>
                  <a:lnTo>
                    <a:pt x="1002354" y="588655"/>
                  </a:lnTo>
                  <a:lnTo>
                    <a:pt x="1002483" y="588787"/>
                  </a:lnTo>
                  <a:lnTo>
                    <a:pt x="1002549" y="588846"/>
                  </a:lnTo>
                  <a:lnTo>
                    <a:pt x="1002611" y="588902"/>
                  </a:lnTo>
                  <a:lnTo>
                    <a:pt x="1002677" y="588950"/>
                  </a:lnTo>
                  <a:lnTo>
                    <a:pt x="1002743" y="588994"/>
                  </a:lnTo>
                  <a:lnTo>
                    <a:pt x="1002809" y="589034"/>
                  </a:lnTo>
                  <a:lnTo>
                    <a:pt x="1002872" y="589069"/>
                  </a:lnTo>
                  <a:lnTo>
                    <a:pt x="1002938" y="589097"/>
                  </a:lnTo>
                  <a:lnTo>
                    <a:pt x="1003004" y="589122"/>
                  </a:lnTo>
                  <a:lnTo>
                    <a:pt x="1003066" y="589139"/>
                  </a:lnTo>
                  <a:lnTo>
                    <a:pt x="1003132" y="589155"/>
                  </a:lnTo>
                  <a:lnTo>
                    <a:pt x="1003198" y="589163"/>
                  </a:lnTo>
                  <a:lnTo>
                    <a:pt x="1003264" y="589166"/>
                  </a:lnTo>
                  <a:lnTo>
                    <a:pt x="1003326" y="589166"/>
                  </a:lnTo>
                  <a:lnTo>
                    <a:pt x="1003392" y="589159"/>
                  </a:lnTo>
                  <a:lnTo>
                    <a:pt x="1003458" y="589148"/>
                  </a:lnTo>
                  <a:lnTo>
                    <a:pt x="1003525" y="589133"/>
                  </a:lnTo>
                  <a:lnTo>
                    <a:pt x="1003587" y="589111"/>
                  </a:lnTo>
                  <a:lnTo>
                    <a:pt x="1003653" y="589084"/>
                  </a:lnTo>
                  <a:lnTo>
                    <a:pt x="1003719" y="589053"/>
                  </a:lnTo>
                  <a:lnTo>
                    <a:pt x="1003781" y="589016"/>
                  </a:lnTo>
                  <a:lnTo>
                    <a:pt x="1003847" y="588976"/>
                  </a:lnTo>
                  <a:lnTo>
                    <a:pt x="1003913" y="588930"/>
                  </a:lnTo>
                  <a:lnTo>
                    <a:pt x="1003979" y="588877"/>
                  </a:lnTo>
                  <a:lnTo>
                    <a:pt x="1004042" y="588822"/>
                  </a:lnTo>
                  <a:lnTo>
                    <a:pt x="1004174" y="588695"/>
                  </a:lnTo>
                  <a:lnTo>
                    <a:pt x="1004302" y="588547"/>
                  </a:lnTo>
                  <a:lnTo>
                    <a:pt x="1004434" y="588382"/>
                  </a:lnTo>
                  <a:lnTo>
                    <a:pt x="1004695" y="587988"/>
                  </a:lnTo>
                  <a:lnTo>
                    <a:pt x="1004951" y="587517"/>
                  </a:lnTo>
                  <a:lnTo>
                    <a:pt x="1005212" y="586966"/>
                  </a:lnTo>
                  <a:lnTo>
                    <a:pt x="1005733" y="585636"/>
                  </a:lnTo>
                  <a:lnTo>
                    <a:pt x="1006253" y="583996"/>
                  </a:lnTo>
                  <a:lnTo>
                    <a:pt x="1006774" y="582056"/>
                  </a:lnTo>
                  <a:lnTo>
                    <a:pt x="1007291" y="579819"/>
                  </a:lnTo>
                  <a:lnTo>
                    <a:pt x="1007812" y="577287"/>
                  </a:lnTo>
                  <a:lnTo>
                    <a:pt x="1008333" y="574471"/>
                  </a:lnTo>
                  <a:lnTo>
                    <a:pt x="1008854" y="571375"/>
                  </a:lnTo>
                  <a:lnTo>
                    <a:pt x="1009375" y="568004"/>
                  </a:lnTo>
                  <a:lnTo>
                    <a:pt x="1009892" y="564366"/>
                  </a:lnTo>
                  <a:lnTo>
                    <a:pt x="1010413" y="560471"/>
                  </a:lnTo>
                  <a:lnTo>
                    <a:pt x="1010934" y="556323"/>
                  </a:lnTo>
                  <a:lnTo>
                    <a:pt x="1011455" y="551932"/>
                  </a:lnTo>
                  <a:lnTo>
                    <a:pt x="1011972" y="547306"/>
                  </a:lnTo>
                  <a:lnTo>
                    <a:pt x="1012493" y="542453"/>
                  </a:lnTo>
                  <a:lnTo>
                    <a:pt x="1013013" y="537385"/>
                  </a:lnTo>
                  <a:lnTo>
                    <a:pt x="1013567" y="531739"/>
                  </a:lnTo>
                  <a:lnTo>
                    <a:pt x="1014125" y="525867"/>
                  </a:lnTo>
                  <a:lnTo>
                    <a:pt x="1014679" y="519781"/>
                  </a:lnTo>
                  <a:lnTo>
                    <a:pt x="1015236" y="513495"/>
                  </a:lnTo>
                  <a:lnTo>
                    <a:pt x="1015790" y="507019"/>
                  </a:lnTo>
                  <a:lnTo>
                    <a:pt x="1016348" y="500369"/>
                  </a:lnTo>
                  <a:lnTo>
                    <a:pt x="1017459" y="486590"/>
                  </a:lnTo>
                  <a:lnTo>
                    <a:pt x="1018570" y="472269"/>
                  </a:lnTo>
                  <a:lnTo>
                    <a:pt x="1019682" y="457515"/>
                  </a:lnTo>
                  <a:lnTo>
                    <a:pt x="1021901" y="427142"/>
                  </a:lnTo>
                  <a:lnTo>
                    <a:pt x="1024124" y="396374"/>
                  </a:lnTo>
                  <a:lnTo>
                    <a:pt x="1026346" y="366083"/>
                  </a:lnTo>
                  <a:lnTo>
                    <a:pt x="1027458" y="351383"/>
                  </a:lnTo>
                  <a:lnTo>
                    <a:pt x="1028569" y="337113"/>
                  </a:lnTo>
                  <a:lnTo>
                    <a:pt x="1029680" y="323369"/>
                  </a:lnTo>
                  <a:lnTo>
                    <a:pt x="1030238" y="316724"/>
                  </a:lnTo>
                  <a:lnTo>
                    <a:pt x="1030792" y="310244"/>
                  </a:lnTo>
                  <a:lnTo>
                    <a:pt x="1031349" y="303937"/>
                  </a:lnTo>
                  <a:lnTo>
                    <a:pt x="1031903" y="297816"/>
                  </a:lnTo>
                  <a:lnTo>
                    <a:pt x="1032457" y="291891"/>
                  </a:lnTo>
                  <a:lnTo>
                    <a:pt x="1033015" y="286171"/>
                  </a:lnTo>
                  <a:lnTo>
                    <a:pt x="1033568" y="280662"/>
                  </a:lnTo>
                  <a:lnTo>
                    <a:pt x="1034126" y="275375"/>
                  </a:lnTo>
                  <a:lnTo>
                    <a:pt x="1034680" y="270315"/>
                  </a:lnTo>
                  <a:lnTo>
                    <a:pt x="1035237" y="265493"/>
                  </a:lnTo>
                  <a:lnTo>
                    <a:pt x="1035791" y="260913"/>
                  </a:lnTo>
                  <a:lnTo>
                    <a:pt x="1036349" y="256582"/>
                  </a:lnTo>
                  <a:lnTo>
                    <a:pt x="1036903" y="252507"/>
                  </a:lnTo>
                  <a:lnTo>
                    <a:pt x="1037460" y="248693"/>
                  </a:lnTo>
                  <a:lnTo>
                    <a:pt x="1038014" y="245144"/>
                  </a:lnTo>
                  <a:lnTo>
                    <a:pt x="1038571" y="241865"/>
                  </a:lnTo>
                  <a:lnTo>
                    <a:pt x="1039125" y="238859"/>
                  </a:lnTo>
                  <a:lnTo>
                    <a:pt x="1039683" y="236129"/>
                  </a:lnTo>
                  <a:lnTo>
                    <a:pt x="1040237" y="233681"/>
                  </a:lnTo>
                  <a:lnTo>
                    <a:pt x="1040794" y="231514"/>
                  </a:lnTo>
                  <a:lnTo>
                    <a:pt x="1041348" y="229629"/>
                  </a:lnTo>
                  <a:lnTo>
                    <a:pt x="1041906" y="228031"/>
                  </a:lnTo>
                  <a:lnTo>
                    <a:pt x="1042459" y="226716"/>
                  </a:lnTo>
                  <a:lnTo>
                    <a:pt x="1042738" y="226168"/>
                  </a:lnTo>
                  <a:lnTo>
                    <a:pt x="1043017" y="225688"/>
                  </a:lnTo>
                  <a:lnTo>
                    <a:pt x="1043292" y="225283"/>
                  </a:lnTo>
                  <a:lnTo>
                    <a:pt x="1043431" y="225104"/>
                  </a:lnTo>
                  <a:lnTo>
                    <a:pt x="1043571" y="224946"/>
                  </a:lnTo>
                  <a:lnTo>
                    <a:pt x="1043710" y="224805"/>
                  </a:lnTo>
                  <a:lnTo>
                    <a:pt x="1043850" y="224682"/>
                  </a:lnTo>
                  <a:lnTo>
                    <a:pt x="1043919" y="224627"/>
                  </a:lnTo>
                  <a:lnTo>
                    <a:pt x="1043985" y="224576"/>
                  </a:lnTo>
                  <a:lnTo>
                    <a:pt x="1044059" y="224530"/>
                  </a:lnTo>
                  <a:lnTo>
                    <a:pt x="1044125" y="224488"/>
                  </a:lnTo>
                  <a:lnTo>
                    <a:pt x="1044194" y="224450"/>
                  </a:lnTo>
                  <a:lnTo>
                    <a:pt x="1044264" y="224417"/>
                  </a:lnTo>
                  <a:lnTo>
                    <a:pt x="1044334" y="224389"/>
                  </a:lnTo>
                  <a:lnTo>
                    <a:pt x="1044403" y="224365"/>
                  </a:lnTo>
                  <a:lnTo>
                    <a:pt x="1044473" y="224345"/>
                  </a:lnTo>
                  <a:lnTo>
                    <a:pt x="1044543" y="224329"/>
                  </a:lnTo>
                  <a:lnTo>
                    <a:pt x="1044613" y="224321"/>
                  </a:lnTo>
                  <a:lnTo>
                    <a:pt x="1044682" y="224312"/>
                  </a:lnTo>
                  <a:lnTo>
                    <a:pt x="1044752" y="224312"/>
                  </a:lnTo>
                  <a:lnTo>
                    <a:pt x="1044822" y="224314"/>
                  </a:lnTo>
                  <a:lnTo>
                    <a:pt x="1044891" y="224321"/>
                  </a:lnTo>
                  <a:lnTo>
                    <a:pt x="1044961" y="224332"/>
                  </a:lnTo>
                  <a:lnTo>
                    <a:pt x="1045031" y="224347"/>
                  </a:lnTo>
                  <a:lnTo>
                    <a:pt x="1045100" y="224367"/>
                  </a:lnTo>
                  <a:lnTo>
                    <a:pt x="1045166" y="224391"/>
                  </a:lnTo>
                  <a:lnTo>
                    <a:pt x="1045236" y="224420"/>
                  </a:lnTo>
                  <a:lnTo>
                    <a:pt x="1045306" y="224453"/>
                  </a:lnTo>
                  <a:lnTo>
                    <a:pt x="1045375" y="224488"/>
                  </a:lnTo>
                  <a:lnTo>
                    <a:pt x="1045445" y="224530"/>
                  </a:lnTo>
                  <a:lnTo>
                    <a:pt x="1045515" y="224576"/>
                  </a:lnTo>
                  <a:lnTo>
                    <a:pt x="1045585" y="224627"/>
                  </a:lnTo>
                  <a:lnTo>
                    <a:pt x="1045654" y="224682"/>
                  </a:lnTo>
                  <a:lnTo>
                    <a:pt x="1045794" y="224803"/>
                  </a:lnTo>
                  <a:lnTo>
                    <a:pt x="1045933" y="224944"/>
                  </a:lnTo>
                  <a:lnTo>
                    <a:pt x="1046069" y="225100"/>
                  </a:lnTo>
                  <a:lnTo>
                    <a:pt x="1046347" y="225463"/>
                  </a:lnTo>
                  <a:lnTo>
                    <a:pt x="1046626" y="225897"/>
                  </a:lnTo>
                  <a:lnTo>
                    <a:pt x="1046905" y="226397"/>
                  </a:lnTo>
                  <a:lnTo>
                    <a:pt x="1047459" y="227599"/>
                  </a:lnTo>
                  <a:lnTo>
                    <a:pt x="1048016" y="229066"/>
                  </a:lnTo>
                  <a:lnTo>
                    <a:pt x="1048570" y="230790"/>
                  </a:lnTo>
                  <a:lnTo>
                    <a:pt x="1049146" y="232844"/>
                  </a:lnTo>
                  <a:lnTo>
                    <a:pt x="1049722" y="235165"/>
                  </a:lnTo>
                  <a:lnTo>
                    <a:pt x="1050294" y="237745"/>
                  </a:lnTo>
                  <a:lnTo>
                    <a:pt x="1050870" y="240579"/>
                  </a:lnTo>
                  <a:lnTo>
                    <a:pt x="1051446" y="243657"/>
                  </a:lnTo>
                  <a:lnTo>
                    <a:pt x="1052022" y="246973"/>
                  </a:lnTo>
                  <a:lnTo>
                    <a:pt x="1052598" y="250518"/>
                  </a:lnTo>
                  <a:lnTo>
                    <a:pt x="1053170" y="254283"/>
                  </a:lnTo>
                  <a:lnTo>
                    <a:pt x="1053746" y="258260"/>
                  </a:lnTo>
                  <a:lnTo>
                    <a:pt x="1054322" y="262439"/>
                  </a:lnTo>
                  <a:lnTo>
                    <a:pt x="1054897" y="266810"/>
                  </a:lnTo>
                  <a:lnTo>
                    <a:pt x="1055470" y="271363"/>
                  </a:lnTo>
                  <a:lnTo>
                    <a:pt x="1056621" y="280976"/>
                  </a:lnTo>
                  <a:lnTo>
                    <a:pt x="1057769" y="291191"/>
                  </a:lnTo>
                  <a:lnTo>
                    <a:pt x="1058921" y="301918"/>
                  </a:lnTo>
                  <a:lnTo>
                    <a:pt x="1060073" y="313073"/>
                  </a:lnTo>
                  <a:lnTo>
                    <a:pt x="1062369" y="336283"/>
                  </a:lnTo>
                  <a:lnTo>
                    <a:pt x="1064672" y="360074"/>
                  </a:lnTo>
                  <a:lnTo>
                    <a:pt x="1066972" y="383706"/>
                  </a:lnTo>
                  <a:lnTo>
                    <a:pt x="1068120" y="395242"/>
                  </a:lnTo>
                  <a:lnTo>
                    <a:pt x="1069272" y="406473"/>
                  </a:lnTo>
                  <a:lnTo>
                    <a:pt x="1070420" y="417324"/>
                  </a:lnTo>
                  <a:lnTo>
                    <a:pt x="1071572" y="427717"/>
                  </a:lnTo>
                  <a:lnTo>
                    <a:pt x="1072720" y="437581"/>
                  </a:lnTo>
                  <a:lnTo>
                    <a:pt x="1073872" y="446849"/>
                  </a:lnTo>
                  <a:lnTo>
                    <a:pt x="1074447" y="451242"/>
                  </a:lnTo>
                  <a:lnTo>
                    <a:pt x="1075020" y="455462"/>
                  </a:lnTo>
                  <a:lnTo>
                    <a:pt x="1075595" y="459505"/>
                  </a:lnTo>
                  <a:lnTo>
                    <a:pt x="1076171" y="463365"/>
                  </a:lnTo>
                  <a:lnTo>
                    <a:pt x="1076747" y="467038"/>
                  </a:lnTo>
                  <a:lnTo>
                    <a:pt x="1077319" y="470512"/>
                  </a:lnTo>
                  <a:lnTo>
                    <a:pt x="1077895" y="473789"/>
                  </a:lnTo>
                  <a:lnTo>
                    <a:pt x="1078471" y="476862"/>
                  </a:lnTo>
                  <a:lnTo>
                    <a:pt x="1079047" y="479727"/>
                  </a:lnTo>
                  <a:lnTo>
                    <a:pt x="1079619" y="482380"/>
                  </a:lnTo>
                  <a:lnTo>
                    <a:pt x="1080195" y="484818"/>
                  </a:lnTo>
                  <a:lnTo>
                    <a:pt x="1080771" y="487039"/>
                  </a:lnTo>
                  <a:lnTo>
                    <a:pt x="1081347" y="489041"/>
                  </a:lnTo>
                  <a:lnTo>
                    <a:pt x="1081923" y="490820"/>
                  </a:lnTo>
                  <a:lnTo>
                    <a:pt x="1082495" y="492377"/>
                  </a:lnTo>
                  <a:lnTo>
                    <a:pt x="1083071" y="493709"/>
                  </a:lnTo>
                  <a:lnTo>
                    <a:pt x="1083647" y="494816"/>
                  </a:lnTo>
                  <a:lnTo>
                    <a:pt x="1083933" y="495287"/>
                  </a:lnTo>
                  <a:lnTo>
                    <a:pt x="1084222" y="495701"/>
                  </a:lnTo>
                  <a:lnTo>
                    <a:pt x="1084509" y="496060"/>
                  </a:lnTo>
                  <a:lnTo>
                    <a:pt x="1084652" y="496217"/>
                  </a:lnTo>
                  <a:lnTo>
                    <a:pt x="1084795" y="496362"/>
                  </a:lnTo>
                  <a:lnTo>
                    <a:pt x="1084941" y="496492"/>
                  </a:lnTo>
                  <a:lnTo>
                    <a:pt x="1085084" y="496609"/>
                  </a:lnTo>
                  <a:lnTo>
                    <a:pt x="1085227" y="496710"/>
                  </a:lnTo>
                  <a:lnTo>
                    <a:pt x="1085370" y="496798"/>
                  </a:lnTo>
                  <a:lnTo>
                    <a:pt x="1085440" y="496838"/>
                  </a:lnTo>
                  <a:lnTo>
                    <a:pt x="1085514" y="496873"/>
                  </a:lnTo>
                  <a:lnTo>
                    <a:pt x="1085583" y="496904"/>
                  </a:lnTo>
                  <a:lnTo>
                    <a:pt x="1085657" y="496932"/>
                  </a:lnTo>
                  <a:lnTo>
                    <a:pt x="1085726" y="496956"/>
                  </a:lnTo>
                  <a:lnTo>
                    <a:pt x="1085800" y="496978"/>
                  </a:lnTo>
                  <a:lnTo>
                    <a:pt x="1085869" y="496998"/>
                  </a:lnTo>
                  <a:lnTo>
                    <a:pt x="1085939" y="497011"/>
                  </a:lnTo>
                  <a:lnTo>
                    <a:pt x="1086012" y="497025"/>
                  </a:lnTo>
                  <a:lnTo>
                    <a:pt x="1086082" y="497031"/>
                  </a:lnTo>
                  <a:lnTo>
                    <a:pt x="1086152" y="497038"/>
                  </a:lnTo>
                  <a:lnTo>
                    <a:pt x="1086225" y="497038"/>
                  </a:lnTo>
                  <a:lnTo>
                    <a:pt x="1086295" y="497036"/>
                  </a:lnTo>
                  <a:lnTo>
                    <a:pt x="1086368" y="497031"/>
                  </a:lnTo>
                  <a:lnTo>
                    <a:pt x="1086438" y="497022"/>
                  </a:lnTo>
                  <a:lnTo>
                    <a:pt x="1086508" y="497011"/>
                  </a:lnTo>
                  <a:lnTo>
                    <a:pt x="1086581" y="496996"/>
                  </a:lnTo>
                  <a:lnTo>
                    <a:pt x="1086651" y="496976"/>
                  </a:lnTo>
                  <a:lnTo>
                    <a:pt x="1086720" y="496954"/>
                  </a:lnTo>
                  <a:lnTo>
                    <a:pt x="1086794" y="496930"/>
                  </a:lnTo>
                  <a:lnTo>
                    <a:pt x="1086863" y="496901"/>
                  </a:lnTo>
                  <a:lnTo>
                    <a:pt x="1086937" y="496868"/>
                  </a:lnTo>
                  <a:lnTo>
                    <a:pt x="1087006" y="496833"/>
                  </a:lnTo>
                  <a:lnTo>
                    <a:pt x="1087080" y="496796"/>
                  </a:lnTo>
                  <a:lnTo>
                    <a:pt x="1087219" y="496708"/>
                  </a:lnTo>
                  <a:lnTo>
                    <a:pt x="1087362" y="496609"/>
                  </a:lnTo>
                  <a:lnTo>
                    <a:pt x="1087505" y="496496"/>
                  </a:lnTo>
                  <a:lnTo>
                    <a:pt x="1087648" y="496369"/>
                  </a:lnTo>
                  <a:lnTo>
                    <a:pt x="1087788" y="496230"/>
                  </a:lnTo>
                  <a:lnTo>
                    <a:pt x="1087931" y="496078"/>
                  </a:lnTo>
                  <a:lnTo>
                    <a:pt x="1088217" y="495734"/>
                  </a:lnTo>
                  <a:lnTo>
                    <a:pt x="1088499" y="495338"/>
                  </a:lnTo>
                  <a:lnTo>
                    <a:pt x="1088785" y="494893"/>
                  </a:lnTo>
                  <a:lnTo>
                    <a:pt x="1089354" y="493852"/>
                  </a:lnTo>
                  <a:lnTo>
                    <a:pt x="1089922" y="492610"/>
                  </a:lnTo>
                  <a:lnTo>
                    <a:pt x="1090491" y="491177"/>
                  </a:lnTo>
                  <a:lnTo>
                    <a:pt x="1091059" y="489554"/>
                  </a:lnTo>
                  <a:lnTo>
                    <a:pt x="1091632" y="487746"/>
                  </a:lnTo>
                  <a:lnTo>
                    <a:pt x="1092200" y="485758"/>
                  </a:lnTo>
                  <a:lnTo>
                    <a:pt x="1092769" y="483598"/>
                  </a:lnTo>
                  <a:lnTo>
                    <a:pt x="1093337" y="481268"/>
                  </a:lnTo>
                  <a:lnTo>
                    <a:pt x="1094474" y="476129"/>
                  </a:lnTo>
                  <a:lnTo>
                    <a:pt x="1095611" y="470393"/>
                  </a:lnTo>
                  <a:lnTo>
                    <a:pt x="1096752" y="464114"/>
                  </a:lnTo>
                  <a:lnTo>
                    <a:pt x="1097889" y="457347"/>
                  </a:lnTo>
                  <a:lnTo>
                    <a:pt x="1099026" y="450158"/>
                  </a:lnTo>
                  <a:lnTo>
                    <a:pt x="1100167" y="442601"/>
                  </a:lnTo>
                  <a:lnTo>
                    <a:pt x="1101304" y="434745"/>
                  </a:lnTo>
                  <a:lnTo>
                    <a:pt x="1103578" y="418394"/>
                  </a:lnTo>
                  <a:lnTo>
                    <a:pt x="1108130" y="384937"/>
                  </a:lnTo>
                  <a:lnTo>
                    <a:pt x="1110408" y="368835"/>
                  </a:lnTo>
                  <a:lnTo>
                    <a:pt x="1111545" y="361146"/>
                  </a:lnTo>
                  <a:lnTo>
                    <a:pt x="1112682" y="353768"/>
                  </a:lnTo>
                  <a:lnTo>
                    <a:pt x="1113822" y="346752"/>
                  </a:lnTo>
                  <a:lnTo>
                    <a:pt x="1114960" y="340143"/>
                  </a:lnTo>
                  <a:lnTo>
                    <a:pt x="1116097" y="333980"/>
                  </a:lnTo>
                  <a:lnTo>
                    <a:pt x="1117234" y="328301"/>
                  </a:lnTo>
                  <a:lnTo>
                    <a:pt x="1118374" y="323140"/>
                  </a:lnTo>
                  <a:lnTo>
                    <a:pt x="1119512" y="318525"/>
                  </a:lnTo>
                  <a:lnTo>
                    <a:pt x="1120649" y="314478"/>
                  </a:lnTo>
                  <a:lnTo>
                    <a:pt x="1121786" y="311019"/>
                  </a:lnTo>
                  <a:lnTo>
                    <a:pt x="1122912" y="308194"/>
                  </a:lnTo>
                  <a:lnTo>
                    <a:pt x="1123473" y="307002"/>
                  </a:lnTo>
                  <a:lnTo>
                    <a:pt x="1124034" y="305961"/>
                  </a:lnTo>
                  <a:lnTo>
                    <a:pt x="1124595" y="305069"/>
                  </a:lnTo>
                  <a:lnTo>
                    <a:pt x="1124878" y="304679"/>
                  </a:lnTo>
                  <a:lnTo>
                    <a:pt x="1125156" y="304327"/>
                  </a:lnTo>
                  <a:lnTo>
                    <a:pt x="1125439" y="304015"/>
                  </a:lnTo>
                  <a:lnTo>
                    <a:pt x="1125718" y="303735"/>
                  </a:lnTo>
                  <a:lnTo>
                    <a:pt x="1126000" y="303495"/>
                  </a:lnTo>
                  <a:lnTo>
                    <a:pt x="1126139" y="303389"/>
                  </a:lnTo>
                  <a:lnTo>
                    <a:pt x="1126279" y="303292"/>
                  </a:lnTo>
                  <a:lnTo>
                    <a:pt x="1126422" y="303204"/>
                  </a:lnTo>
                  <a:lnTo>
                    <a:pt x="1126561" y="303127"/>
                  </a:lnTo>
                  <a:lnTo>
                    <a:pt x="1126701" y="303057"/>
                  </a:lnTo>
                  <a:lnTo>
                    <a:pt x="1126844" y="302997"/>
                  </a:lnTo>
                  <a:lnTo>
                    <a:pt x="1126983" y="302947"/>
                  </a:lnTo>
                  <a:lnTo>
                    <a:pt x="1127053" y="302925"/>
                  </a:lnTo>
                  <a:lnTo>
                    <a:pt x="1127122" y="302905"/>
                  </a:lnTo>
                  <a:lnTo>
                    <a:pt x="1127192" y="302887"/>
                  </a:lnTo>
                  <a:lnTo>
                    <a:pt x="1127262" y="302874"/>
                  </a:lnTo>
                  <a:lnTo>
                    <a:pt x="1127331" y="302861"/>
                  </a:lnTo>
                  <a:lnTo>
                    <a:pt x="1127405" y="302850"/>
                  </a:lnTo>
                  <a:lnTo>
                    <a:pt x="1127475" y="302841"/>
                  </a:lnTo>
                  <a:lnTo>
                    <a:pt x="1127544" y="302837"/>
                  </a:lnTo>
                  <a:lnTo>
                    <a:pt x="1127614" y="302832"/>
                  </a:lnTo>
                  <a:lnTo>
                    <a:pt x="1127684" y="302832"/>
                  </a:lnTo>
                  <a:lnTo>
                    <a:pt x="1127753" y="302832"/>
                  </a:lnTo>
                  <a:lnTo>
                    <a:pt x="1127823" y="302834"/>
                  </a:lnTo>
                  <a:lnTo>
                    <a:pt x="1127896" y="302841"/>
                  </a:lnTo>
                  <a:lnTo>
                    <a:pt x="1127966" y="302848"/>
                  </a:lnTo>
                  <a:lnTo>
                    <a:pt x="1128036" y="302859"/>
                  </a:lnTo>
                  <a:lnTo>
                    <a:pt x="1128105" y="302870"/>
                  </a:lnTo>
                  <a:lnTo>
                    <a:pt x="1128175" y="302885"/>
                  </a:lnTo>
                  <a:lnTo>
                    <a:pt x="1128245" y="302903"/>
                  </a:lnTo>
                  <a:lnTo>
                    <a:pt x="1128315" y="302920"/>
                  </a:lnTo>
                  <a:lnTo>
                    <a:pt x="1128388" y="302942"/>
                  </a:lnTo>
                  <a:lnTo>
                    <a:pt x="1128527" y="302991"/>
                  </a:lnTo>
                  <a:lnTo>
                    <a:pt x="1128667" y="303048"/>
                  </a:lnTo>
                  <a:lnTo>
                    <a:pt x="1128806" y="303116"/>
                  </a:lnTo>
                  <a:lnTo>
                    <a:pt x="1128949" y="303191"/>
                  </a:lnTo>
                  <a:lnTo>
                    <a:pt x="1129088" y="303277"/>
                  </a:lnTo>
                  <a:lnTo>
                    <a:pt x="1129228" y="303369"/>
                  </a:lnTo>
                  <a:lnTo>
                    <a:pt x="1129367" y="303473"/>
                  </a:lnTo>
                  <a:lnTo>
                    <a:pt x="1129650" y="303702"/>
                  </a:lnTo>
                  <a:lnTo>
                    <a:pt x="1129932" y="303968"/>
                  </a:lnTo>
                  <a:lnTo>
                    <a:pt x="1130211" y="304268"/>
                  </a:lnTo>
                  <a:lnTo>
                    <a:pt x="1130493" y="304600"/>
                  </a:lnTo>
                  <a:lnTo>
                    <a:pt x="1130772" y="304968"/>
                  </a:lnTo>
                  <a:lnTo>
                    <a:pt x="1131333" y="305800"/>
                  </a:lnTo>
                  <a:lnTo>
                    <a:pt x="1131894" y="306765"/>
                  </a:lnTo>
                  <a:lnTo>
                    <a:pt x="1133020" y="309070"/>
                  </a:lnTo>
                  <a:lnTo>
                    <a:pt x="1134143" y="311858"/>
                  </a:lnTo>
                  <a:lnTo>
                    <a:pt x="1135265" y="315094"/>
                  </a:lnTo>
                  <a:lnTo>
                    <a:pt x="1136388" y="318747"/>
                  </a:lnTo>
                  <a:lnTo>
                    <a:pt x="1137514" y="322781"/>
                  </a:lnTo>
                  <a:lnTo>
                    <a:pt x="1138636" y="327158"/>
                  </a:lnTo>
                  <a:lnTo>
                    <a:pt x="1139758" y="331842"/>
                  </a:lnTo>
                  <a:lnTo>
                    <a:pt x="1142003" y="341952"/>
                  </a:lnTo>
                  <a:lnTo>
                    <a:pt x="1144252" y="352781"/>
                  </a:lnTo>
                  <a:lnTo>
                    <a:pt x="1148745" y="375214"/>
                  </a:lnTo>
                  <a:lnTo>
                    <a:pt x="1150990" y="386153"/>
                  </a:lnTo>
                  <a:lnTo>
                    <a:pt x="1153234" y="396495"/>
                  </a:lnTo>
                  <a:lnTo>
                    <a:pt x="1155483" y="405969"/>
                  </a:lnTo>
                  <a:lnTo>
                    <a:pt x="1157727" y="414341"/>
                  </a:lnTo>
                  <a:lnTo>
                    <a:pt x="1158861" y="418077"/>
                  </a:lnTo>
                  <a:lnTo>
                    <a:pt x="1159991" y="421461"/>
                  </a:lnTo>
                  <a:lnTo>
                    <a:pt x="1161124" y="424482"/>
                  </a:lnTo>
                  <a:lnTo>
                    <a:pt x="1162254" y="427120"/>
                  </a:lnTo>
                  <a:lnTo>
                    <a:pt x="1163387" y="429368"/>
                  </a:lnTo>
                  <a:lnTo>
                    <a:pt x="1163952" y="430342"/>
                  </a:lnTo>
                  <a:lnTo>
                    <a:pt x="1164517" y="431216"/>
                  </a:lnTo>
                  <a:lnTo>
                    <a:pt x="1165082" y="431988"/>
                  </a:lnTo>
                  <a:lnTo>
                    <a:pt x="1165650" y="432660"/>
                  </a:lnTo>
                  <a:lnTo>
                    <a:pt x="1165933" y="432957"/>
                  </a:lnTo>
                  <a:lnTo>
                    <a:pt x="1166215" y="433230"/>
                  </a:lnTo>
                  <a:lnTo>
                    <a:pt x="1166498" y="433477"/>
                  </a:lnTo>
                  <a:lnTo>
                    <a:pt x="1166780" y="433699"/>
                  </a:lnTo>
                  <a:lnTo>
                    <a:pt x="1167062" y="433895"/>
                  </a:lnTo>
                  <a:lnTo>
                    <a:pt x="1167345" y="434067"/>
                  </a:lnTo>
                  <a:lnTo>
                    <a:pt x="1167488" y="434144"/>
                  </a:lnTo>
                  <a:lnTo>
                    <a:pt x="1167631" y="434212"/>
                  </a:lnTo>
                  <a:lnTo>
                    <a:pt x="1167770" y="434276"/>
                  </a:lnTo>
                  <a:lnTo>
                    <a:pt x="1167913" y="434336"/>
                  </a:lnTo>
                  <a:lnTo>
                    <a:pt x="1168053" y="434386"/>
                  </a:lnTo>
                  <a:lnTo>
                    <a:pt x="1168196" y="434430"/>
                  </a:lnTo>
                  <a:lnTo>
                    <a:pt x="1168335" y="434470"/>
                  </a:lnTo>
                  <a:lnTo>
                    <a:pt x="1168478" y="434503"/>
                  </a:lnTo>
                  <a:lnTo>
                    <a:pt x="1168618" y="434529"/>
                  </a:lnTo>
                  <a:lnTo>
                    <a:pt x="1168761" y="434549"/>
                  </a:lnTo>
                  <a:lnTo>
                    <a:pt x="1168904" y="434565"/>
                  </a:lnTo>
                  <a:lnTo>
                    <a:pt x="1169043" y="434573"/>
                  </a:lnTo>
                  <a:lnTo>
                    <a:pt x="1169186" y="434573"/>
                  </a:lnTo>
                  <a:lnTo>
                    <a:pt x="1169326" y="434571"/>
                  </a:lnTo>
                  <a:lnTo>
                    <a:pt x="1169469" y="434560"/>
                  </a:lnTo>
                  <a:lnTo>
                    <a:pt x="1169608" y="434545"/>
                  </a:lnTo>
                  <a:lnTo>
                    <a:pt x="1169751" y="434523"/>
                  </a:lnTo>
                  <a:lnTo>
                    <a:pt x="1169894" y="434494"/>
                  </a:lnTo>
                  <a:lnTo>
                    <a:pt x="1170033" y="434459"/>
                  </a:lnTo>
                  <a:lnTo>
                    <a:pt x="1170176" y="434419"/>
                  </a:lnTo>
                  <a:lnTo>
                    <a:pt x="1170316" y="434373"/>
                  </a:lnTo>
                  <a:lnTo>
                    <a:pt x="1170459" y="434322"/>
                  </a:lnTo>
                  <a:lnTo>
                    <a:pt x="1170598" y="434263"/>
                  </a:lnTo>
                  <a:lnTo>
                    <a:pt x="1170741" y="434199"/>
                  </a:lnTo>
                  <a:lnTo>
                    <a:pt x="1171024" y="434054"/>
                  </a:lnTo>
                  <a:lnTo>
                    <a:pt x="1171306" y="433886"/>
                  </a:lnTo>
                  <a:lnTo>
                    <a:pt x="1171589" y="433695"/>
                  </a:lnTo>
                  <a:lnTo>
                    <a:pt x="1171871" y="433481"/>
                  </a:lnTo>
                  <a:lnTo>
                    <a:pt x="1172153" y="433244"/>
                  </a:lnTo>
                  <a:lnTo>
                    <a:pt x="1172440" y="432986"/>
                  </a:lnTo>
                  <a:lnTo>
                    <a:pt x="1173004" y="432402"/>
                  </a:lnTo>
                  <a:lnTo>
                    <a:pt x="1173569" y="431733"/>
                  </a:lnTo>
                  <a:lnTo>
                    <a:pt x="1174134" y="430980"/>
                  </a:lnTo>
                  <a:lnTo>
                    <a:pt x="1174699" y="430146"/>
                  </a:lnTo>
                  <a:lnTo>
                    <a:pt x="1175832" y="428243"/>
                  </a:lnTo>
                  <a:lnTo>
                    <a:pt x="1176962" y="426048"/>
                  </a:lnTo>
                  <a:lnTo>
                    <a:pt x="1178095" y="423584"/>
                  </a:lnTo>
                  <a:lnTo>
                    <a:pt x="1180359" y="417947"/>
                  </a:lnTo>
                  <a:lnTo>
                    <a:pt x="1182622" y="411546"/>
                  </a:lnTo>
                  <a:lnTo>
                    <a:pt x="1184885" y="404604"/>
                  </a:lnTo>
                  <a:lnTo>
                    <a:pt x="1189411" y="390015"/>
                  </a:lnTo>
                  <a:lnTo>
                    <a:pt x="1193937" y="375958"/>
                  </a:lnTo>
                  <a:lnTo>
                    <a:pt x="1196197" y="369632"/>
                  </a:lnTo>
                  <a:lnTo>
                    <a:pt x="1198456" y="363991"/>
                  </a:lnTo>
                  <a:lnTo>
                    <a:pt x="1200716" y="359162"/>
                  </a:lnTo>
                  <a:lnTo>
                    <a:pt x="1201845" y="357086"/>
                  </a:lnTo>
                  <a:lnTo>
                    <a:pt x="1202975" y="355249"/>
                  </a:lnTo>
                  <a:lnTo>
                    <a:pt x="1204105" y="353658"/>
                  </a:lnTo>
                  <a:lnTo>
                    <a:pt x="1204670" y="352955"/>
                  </a:lnTo>
                  <a:lnTo>
                    <a:pt x="1205234" y="352317"/>
                  </a:lnTo>
                  <a:lnTo>
                    <a:pt x="1205799" y="351744"/>
                  </a:lnTo>
                  <a:lnTo>
                    <a:pt x="1206364" y="351233"/>
                  </a:lnTo>
                  <a:lnTo>
                    <a:pt x="1206929" y="350786"/>
                  </a:lnTo>
                  <a:lnTo>
                    <a:pt x="1207212" y="350586"/>
                  </a:lnTo>
                  <a:lnTo>
                    <a:pt x="1207494" y="350403"/>
                  </a:lnTo>
                  <a:lnTo>
                    <a:pt x="1207776" y="350236"/>
                  </a:lnTo>
                  <a:lnTo>
                    <a:pt x="1208059" y="350086"/>
                  </a:lnTo>
                  <a:lnTo>
                    <a:pt x="1208341" y="349952"/>
                  </a:lnTo>
                  <a:lnTo>
                    <a:pt x="1208624" y="349831"/>
                  </a:lnTo>
                  <a:lnTo>
                    <a:pt x="1208906" y="349727"/>
                  </a:lnTo>
                  <a:lnTo>
                    <a:pt x="1209188" y="349641"/>
                  </a:lnTo>
                  <a:lnTo>
                    <a:pt x="1209471" y="349569"/>
                  </a:lnTo>
                  <a:lnTo>
                    <a:pt x="1209753" y="349514"/>
                  </a:lnTo>
                  <a:lnTo>
                    <a:pt x="1209893" y="349492"/>
                  </a:lnTo>
                  <a:lnTo>
                    <a:pt x="1210036" y="349472"/>
                  </a:lnTo>
                  <a:lnTo>
                    <a:pt x="1210175" y="349459"/>
                  </a:lnTo>
                  <a:lnTo>
                    <a:pt x="1210318" y="349448"/>
                  </a:lnTo>
                  <a:lnTo>
                    <a:pt x="1210458" y="349441"/>
                  </a:lnTo>
                  <a:lnTo>
                    <a:pt x="1210601" y="349439"/>
                  </a:lnTo>
                  <a:lnTo>
                    <a:pt x="1210740" y="349439"/>
                  </a:lnTo>
                  <a:lnTo>
                    <a:pt x="1210883" y="349443"/>
                  </a:lnTo>
                  <a:lnTo>
                    <a:pt x="1211022" y="349452"/>
                  </a:lnTo>
                  <a:lnTo>
                    <a:pt x="1211165" y="349465"/>
                  </a:lnTo>
                  <a:lnTo>
                    <a:pt x="1211448" y="349500"/>
                  </a:lnTo>
                  <a:lnTo>
                    <a:pt x="1211730" y="349551"/>
                  </a:lnTo>
                  <a:lnTo>
                    <a:pt x="1212013" y="349617"/>
                  </a:lnTo>
                  <a:lnTo>
                    <a:pt x="1212295" y="349699"/>
                  </a:lnTo>
                  <a:lnTo>
                    <a:pt x="1212578" y="349793"/>
                  </a:lnTo>
                  <a:lnTo>
                    <a:pt x="1212860" y="349903"/>
                  </a:lnTo>
                  <a:lnTo>
                    <a:pt x="1213142" y="350027"/>
                  </a:lnTo>
                  <a:lnTo>
                    <a:pt x="1213425" y="350165"/>
                  </a:lnTo>
                  <a:lnTo>
                    <a:pt x="1213707" y="350317"/>
                  </a:lnTo>
                  <a:lnTo>
                    <a:pt x="1214272" y="350663"/>
                  </a:lnTo>
                  <a:lnTo>
                    <a:pt x="1214837" y="351064"/>
                  </a:lnTo>
                  <a:lnTo>
                    <a:pt x="1215402" y="351515"/>
                  </a:lnTo>
                  <a:lnTo>
                    <a:pt x="1215967" y="352019"/>
                  </a:lnTo>
                  <a:lnTo>
                    <a:pt x="1216532" y="352572"/>
                  </a:lnTo>
                  <a:lnTo>
                    <a:pt x="1217661" y="353818"/>
                  </a:lnTo>
                  <a:lnTo>
                    <a:pt x="1218791" y="355241"/>
                  </a:lnTo>
                  <a:lnTo>
                    <a:pt x="1221050" y="358552"/>
                  </a:lnTo>
                  <a:lnTo>
                    <a:pt x="1223310" y="362377"/>
                  </a:lnTo>
                  <a:lnTo>
                    <a:pt x="1225569" y="366574"/>
                  </a:lnTo>
                  <a:lnTo>
                    <a:pt x="1230088" y="375513"/>
                  </a:lnTo>
                  <a:lnTo>
                    <a:pt x="1234937" y="384878"/>
                  </a:lnTo>
                  <a:lnTo>
                    <a:pt x="1237365" y="389096"/>
                  </a:lnTo>
                  <a:lnTo>
                    <a:pt x="1239790" y="392837"/>
                  </a:lnTo>
                  <a:lnTo>
                    <a:pt x="1241004" y="394498"/>
                  </a:lnTo>
                  <a:lnTo>
                    <a:pt x="1242218" y="396004"/>
                  </a:lnTo>
                  <a:lnTo>
                    <a:pt x="1243432" y="397347"/>
                  </a:lnTo>
                  <a:lnTo>
                    <a:pt x="1244643" y="398520"/>
                  </a:lnTo>
                  <a:lnTo>
                    <a:pt x="1245251" y="399042"/>
                  </a:lnTo>
                  <a:lnTo>
                    <a:pt x="1245857" y="399520"/>
                  </a:lnTo>
                  <a:lnTo>
                    <a:pt x="1246462" y="399952"/>
                  </a:lnTo>
                  <a:lnTo>
                    <a:pt x="1247071" y="400341"/>
                  </a:lnTo>
                  <a:lnTo>
                    <a:pt x="1247676" y="400685"/>
                  </a:lnTo>
                  <a:lnTo>
                    <a:pt x="1248281" y="400984"/>
                  </a:lnTo>
                  <a:lnTo>
                    <a:pt x="1248890" y="401240"/>
                  </a:lnTo>
                  <a:lnTo>
                    <a:pt x="1249194" y="401350"/>
                  </a:lnTo>
                  <a:lnTo>
                    <a:pt x="1249495" y="401449"/>
                  </a:lnTo>
                  <a:lnTo>
                    <a:pt x="1249800" y="401537"/>
                  </a:lnTo>
                  <a:lnTo>
                    <a:pt x="1250104" y="401614"/>
                  </a:lnTo>
                  <a:lnTo>
                    <a:pt x="1250405" y="401680"/>
                  </a:lnTo>
                  <a:lnTo>
                    <a:pt x="1250709" y="401735"/>
                  </a:lnTo>
                  <a:lnTo>
                    <a:pt x="1251014" y="401779"/>
                  </a:lnTo>
                  <a:lnTo>
                    <a:pt x="1251315" y="401812"/>
                  </a:lnTo>
                  <a:lnTo>
                    <a:pt x="1251619" y="401836"/>
                  </a:lnTo>
                  <a:lnTo>
                    <a:pt x="1251923" y="401847"/>
                  </a:lnTo>
                  <a:lnTo>
                    <a:pt x="1252224" y="401850"/>
                  </a:lnTo>
                  <a:lnTo>
                    <a:pt x="1252529" y="401839"/>
                  </a:lnTo>
                  <a:lnTo>
                    <a:pt x="1252833" y="401819"/>
                  </a:lnTo>
                  <a:lnTo>
                    <a:pt x="1253134" y="401788"/>
                  </a:lnTo>
                  <a:lnTo>
                    <a:pt x="1253438" y="401748"/>
                  </a:lnTo>
                  <a:lnTo>
                    <a:pt x="1253743" y="401698"/>
                  </a:lnTo>
                  <a:lnTo>
                    <a:pt x="1254043" y="401636"/>
                  </a:lnTo>
                  <a:lnTo>
                    <a:pt x="1254348" y="401565"/>
                  </a:lnTo>
                  <a:lnTo>
                    <a:pt x="1254652" y="401486"/>
                  </a:lnTo>
                  <a:lnTo>
                    <a:pt x="1254953" y="401396"/>
                  </a:lnTo>
                  <a:lnTo>
                    <a:pt x="1255562" y="401187"/>
                  </a:lnTo>
                  <a:lnTo>
                    <a:pt x="1256167" y="400940"/>
                  </a:lnTo>
                  <a:lnTo>
                    <a:pt x="1256772" y="400656"/>
                  </a:lnTo>
                  <a:lnTo>
                    <a:pt x="1257381" y="400339"/>
                  </a:lnTo>
                  <a:lnTo>
                    <a:pt x="1257986" y="399987"/>
                  </a:lnTo>
                  <a:lnTo>
                    <a:pt x="1258595" y="399604"/>
                  </a:lnTo>
                  <a:lnTo>
                    <a:pt x="1259201" y="399187"/>
                  </a:lnTo>
                  <a:lnTo>
                    <a:pt x="1260415" y="398269"/>
                  </a:lnTo>
                  <a:lnTo>
                    <a:pt x="1261625" y="397243"/>
                  </a:lnTo>
                  <a:lnTo>
                    <a:pt x="1264053" y="394918"/>
                  </a:lnTo>
                  <a:lnTo>
                    <a:pt x="1266478" y="392313"/>
                  </a:lnTo>
                  <a:lnTo>
                    <a:pt x="1268906" y="389537"/>
                  </a:lnTo>
                  <a:lnTo>
                    <a:pt x="1273098" y="384633"/>
                  </a:lnTo>
                  <a:lnTo>
                    <a:pt x="1277291" y="380027"/>
                  </a:lnTo>
                  <a:lnTo>
                    <a:pt x="1279385" y="377970"/>
                  </a:lnTo>
                  <a:lnTo>
                    <a:pt x="1281483" y="376136"/>
                  </a:lnTo>
                  <a:lnTo>
                    <a:pt x="1282532" y="375313"/>
                  </a:lnTo>
                  <a:lnTo>
                    <a:pt x="1283578" y="374558"/>
                  </a:lnTo>
                  <a:lnTo>
                    <a:pt x="1284627" y="373875"/>
                  </a:lnTo>
                  <a:lnTo>
                    <a:pt x="1285676" y="373263"/>
                  </a:lnTo>
                  <a:lnTo>
                    <a:pt x="1286725" y="372728"/>
                  </a:lnTo>
                  <a:lnTo>
                    <a:pt x="1287770" y="372268"/>
                  </a:lnTo>
                  <a:lnTo>
                    <a:pt x="1288294" y="372067"/>
                  </a:lnTo>
                  <a:lnTo>
                    <a:pt x="1288819" y="371884"/>
                  </a:lnTo>
                  <a:lnTo>
                    <a:pt x="1289344" y="371724"/>
                  </a:lnTo>
                  <a:lnTo>
                    <a:pt x="1289868" y="371581"/>
                  </a:lnTo>
                  <a:lnTo>
                    <a:pt x="1290393" y="371457"/>
                  </a:lnTo>
                  <a:lnTo>
                    <a:pt x="1290917" y="371352"/>
                  </a:lnTo>
                  <a:lnTo>
                    <a:pt x="1291442" y="371266"/>
                  </a:lnTo>
                  <a:lnTo>
                    <a:pt x="1291962" y="371200"/>
                  </a:lnTo>
                  <a:lnTo>
                    <a:pt x="1292487" y="371153"/>
                  </a:lnTo>
                  <a:lnTo>
                    <a:pt x="1293011" y="371123"/>
                  </a:lnTo>
                  <a:lnTo>
                    <a:pt x="1293536" y="371114"/>
                  </a:lnTo>
                  <a:lnTo>
                    <a:pt x="1294060" y="371120"/>
                  </a:lnTo>
                  <a:lnTo>
                    <a:pt x="1294585" y="371145"/>
                  </a:lnTo>
                  <a:lnTo>
                    <a:pt x="1295109" y="371189"/>
                  </a:lnTo>
                  <a:lnTo>
                    <a:pt x="1295630" y="371248"/>
                  </a:lnTo>
                  <a:lnTo>
                    <a:pt x="1296155" y="371325"/>
                  </a:lnTo>
                  <a:lnTo>
                    <a:pt x="1296679" y="371418"/>
                  </a:lnTo>
                  <a:lnTo>
                    <a:pt x="1297204" y="371528"/>
                  </a:lnTo>
                  <a:lnTo>
                    <a:pt x="1297728" y="371653"/>
                  </a:lnTo>
                  <a:lnTo>
                    <a:pt x="1298253" y="371794"/>
                  </a:lnTo>
                  <a:lnTo>
                    <a:pt x="1299302" y="372118"/>
                  </a:lnTo>
                  <a:lnTo>
                    <a:pt x="1300347" y="372497"/>
                  </a:lnTo>
                  <a:lnTo>
                    <a:pt x="1301396" y="372928"/>
                  </a:lnTo>
                  <a:lnTo>
                    <a:pt x="1302445" y="373406"/>
                  </a:lnTo>
                  <a:lnTo>
                    <a:pt x="1304598" y="374516"/>
                  </a:lnTo>
                  <a:lnTo>
                    <a:pt x="1306755" y="375766"/>
                  </a:lnTo>
                  <a:lnTo>
                    <a:pt x="1311061" y="378512"/>
                  </a:lnTo>
                  <a:lnTo>
                    <a:pt x="1315371" y="381315"/>
                  </a:lnTo>
                  <a:lnTo>
                    <a:pt x="1317528" y="382645"/>
                  </a:lnTo>
                  <a:lnTo>
                    <a:pt x="1319681" y="383880"/>
                  </a:lnTo>
                  <a:lnTo>
                    <a:pt x="1321838" y="384997"/>
                  </a:lnTo>
                  <a:lnTo>
                    <a:pt x="1323991" y="385970"/>
                  </a:lnTo>
                  <a:lnTo>
                    <a:pt x="1325069" y="386399"/>
                  </a:lnTo>
                  <a:lnTo>
                    <a:pt x="1326144" y="386784"/>
                  </a:lnTo>
                  <a:lnTo>
                    <a:pt x="1327222" y="387128"/>
                  </a:lnTo>
                  <a:lnTo>
                    <a:pt x="1328301" y="387425"/>
                  </a:lnTo>
                  <a:lnTo>
                    <a:pt x="1329375" y="387681"/>
                  </a:lnTo>
                  <a:lnTo>
                    <a:pt x="1330454" y="387890"/>
                  </a:lnTo>
                  <a:lnTo>
                    <a:pt x="1331532" y="388055"/>
                  </a:lnTo>
                  <a:lnTo>
                    <a:pt x="1332610" y="388174"/>
                  </a:lnTo>
                  <a:lnTo>
                    <a:pt x="1333685" y="388249"/>
                  </a:lnTo>
                  <a:lnTo>
                    <a:pt x="1334763" y="388282"/>
                  </a:lnTo>
                  <a:lnTo>
                    <a:pt x="1335842" y="388273"/>
                  </a:lnTo>
                  <a:lnTo>
                    <a:pt x="1336916" y="388222"/>
                  </a:lnTo>
                  <a:lnTo>
                    <a:pt x="1338101" y="388123"/>
                  </a:lnTo>
                  <a:lnTo>
                    <a:pt x="1339286" y="387980"/>
                  </a:lnTo>
                  <a:lnTo>
                    <a:pt x="1340471" y="387793"/>
                  </a:lnTo>
                  <a:lnTo>
                    <a:pt x="1341652" y="387568"/>
                  </a:lnTo>
                  <a:lnTo>
                    <a:pt x="1342836" y="387311"/>
                  </a:lnTo>
                  <a:lnTo>
                    <a:pt x="1344021" y="387018"/>
                  </a:lnTo>
                  <a:lnTo>
                    <a:pt x="1346391" y="386353"/>
                  </a:lnTo>
                  <a:lnTo>
                    <a:pt x="1348757" y="385602"/>
                  </a:lnTo>
                  <a:lnTo>
                    <a:pt x="1351126" y="384801"/>
                  </a:lnTo>
                  <a:lnTo>
                    <a:pt x="1355861" y="383151"/>
                  </a:lnTo>
                  <a:lnTo>
                    <a:pt x="1360597" y="381621"/>
                  </a:lnTo>
                  <a:lnTo>
                    <a:pt x="1362962" y="380958"/>
                  </a:lnTo>
                  <a:lnTo>
                    <a:pt x="1365332" y="380386"/>
                  </a:lnTo>
                  <a:lnTo>
                    <a:pt x="1367701" y="379915"/>
                  </a:lnTo>
                  <a:lnTo>
                    <a:pt x="1370067" y="379556"/>
                  </a:lnTo>
                  <a:lnTo>
                    <a:pt x="1372437" y="379309"/>
                  </a:lnTo>
                  <a:lnTo>
                    <a:pt x="1374802" y="379175"/>
                  </a:lnTo>
                  <a:lnTo>
                    <a:pt x="1377175" y="379151"/>
                  </a:lnTo>
                  <a:lnTo>
                    <a:pt x="1379549" y="379228"/>
                  </a:lnTo>
                  <a:lnTo>
                    <a:pt x="1381922" y="379397"/>
                  </a:lnTo>
                  <a:lnTo>
                    <a:pt x="1384295" y="379646"/>
                  </a:lnTo>
                  <a:lnTo>
                    <a:pt x="1386668" y="379961"/>
                  </a:lnTo>
                  <a:lnTo>
                    <a:pt x="1389041" y="380324"/>
                  </a:lnTo>
                  <a:lnTo>
                    <a:pt x="1393784" y="381141"/>
                  </a:lnTo>
                  <a:lnTo>
                    <a:pt x="1398530" y="381973"/>
                  </a:lnTo>
                  <a:lnTo>
                    <a:pt x="1403276" y="382715"/>
                  </a:lnTo>
                  <a:lnTo>
                    <a:pt x="1408023" y="383288"/>
                  </a:lnTo>
                  <a:lnTo>
                    <a:pt x="1412769" y="383647"/>
                  </a:lnTo>
                  <a:lnTo>
                    <a:pt x="1417068" y="383775"/>
                  </a:lnTo>
                  <a:lnTo>
                    <a:pt x="1421367" y="383728"/>
                  </a:lnTo>
                  <a:lnTo>
                    <a:pt x="1425665" y="383539"/>
                  </a:lnTo>
                  <a:lnTo>
                    <a:pt x="1429964" y="383244"/>
                  </a:lnTo>
                  <a:lnTo>
                    <a:pt x="1438562" y="382524"/>
                  </a:lnTo>
                  <a:lnTo>
                    <a:pt x="1447163" y="381896"/>
                  </a:lnTo>
                  <a:lnTo>
                    <a:pt x="1460815" y="381544"/>
                  </a:lnTo>
                  <a:lnTo>
                    <a:pt x="1474471" y="381903"/>
                  </a:lnTo>
                  <a:lnTo>
                    <a:pt x="1519520" y="382348"/>
                  </a:lnTo>
                  <a:lnTo>
                    <a:pt x="1555026" y="382169"/>
                  </a:lnTo>
                  <a:lnTo>
                    <a:pt x="1591877" y="382299"/>
                  </a:lnTo>
                </a:path>
              </a:pathLst>
            </a:custGeom>
            <a:noFill/>
            <a:ln w="19050" cap="flat">
              <a:solidFill>
                <a:srgbClr val="C00000"/>
              </a:solidFill>
              <a:prstDash val="solid"/>
              <a:round/>
              <a:headEnd type="stealth" w="med" len="med"/>
            </a:ln>
          </p:spPr>
          <p:txBody>
            <a:bodyPr rtlCol="0" anchor="ctr"/>
            <a:lstStyle/>
            <a:p>
              <a:endParaRPr lang="en-NL" sz="135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327947C-C16D-2688-178D-65EE6FA35C08}"/>
                </a:ext>
              </a:extLst>
            </p:cNvPr>
            <p:cNvSpPr/>
            <p:nvPr/>
          </p:nvSpPr>
          <p:spPr>
            <a:xfrm rot="10800000" flipV="1">
              <a:off x="2149988" y="4186660"/>
              <a:ext cx="982272" cy="594792"/>
            </a:xfrm>
            <a:custGeom>
              <a:avLst/>
              <a:gdLst>
                <a:gd name="connsiteX0" fmla="*/ 0 w 1591877"/>
                <a:gd name="connsiteY0" fmla="*/ 382299 h 755236"/>
                <a:gd name="connsiteX1" fmla="*/ 33199 w 1591877"/>
                <a:gd name="connsiteY1" fmla="*/ 382196 h 755236"/>
                <a:gd name="connsiteX2" fmla="*/ 72358 w 1591877"/>
                <a:gd name="connsiteY2" fmla="*/ 382348 h 755236"/>
                <a:gd name="connsiteX3" fmla="*/ 110236 w 1591877"/>
                <a:gd name="connsiteY3" fmla="*/ 382185 h 755236"/>
                <a:gd name="connsiteX4" fmla="*/ 127475 w 1591877"/>
                <a:gd name="connsiteY4" fmla="*/ 381590 h 755236"/>
                <a:gd name="connsiteX5" fmla="*/ 136094 w 1591877"/>
                <a:gd name="connsiteY5" fmla="*/ 381573 h 755236"/>
                <a:gd name="connsiteX6" fmla="*/ 144714 w 1591877"/>
                <a:gd name="connsiteY6" fmla="*/ 381896 h 755236"/>
                <a:gd name="connsiteX7" fmla="*/ 153590 w 1591877"/>
                <a:gd name="connsiteY7" fmla="*/ 382546 h 755236"/>
                <a:gd name="connsiteX8" fmla="*/ 162467 w 1591877"/>
                <a:gd name="connsiteY8" fmla="*/ 383286 h 755236"/>
                <a:gd name="connsiteX9" fmla="*/ 166901 w 1591877"/>
                <a:gd name="connsiteY9" fmla="*/ 383579 h 755236"/>
                <a:gd name="connsiteX10" fmla="*/ 171340 w 1591877"/>
                <a:gd name="connsiteY10" fmla="*/ 383750 h 755236"/>
                <a:gd name="connsiteX11" fmla="*/ 175778 w 1591877"/>
                <a:gd name="connsiteY11" fmla="*/ 383761 h 755236"/>
                <a:gd name="connsiteX12" fmla="*/ 180212 w 1591877"/>
                <a:gd name="connsiteY12" fmla="*/ 383583 h 755236"/>
                <a:gd name="connsiteX13" fmla="*/ 184823 w 1591877"/>
                <a:gd name="connsiteY13" fmla="*/ 383187 h 755236"/>
                <a:gd name="connsiteX14" fmla="*/ 189430 w 1591877"/>
                <a:gd name="connsiteY14" fmla="*/ 382597 h 755236"/>
                <a:gd name="connsiteX15" fmla="*/ 194037 w 1591877"/>
                <a:gd name="connsiteY15" fmla="*/ 381854 h 755236"/>
                <a:gd name="connsiteX16" fmla="*/ 198644 w 1591877"/>
                <a:gd name="connsiteY16" fmla="*/ 381042 h 755236"/>
                <a:gd name="connsiteX17" fmla="*/ 203250 w 1591877"/>
                <a:gd name="connsiteY17" fmla="*/ 380258 h 755236"/>
                <a:gd name="connsiteX18" fmla="*/ 205554 w 1591877"/>
                <a:gd name="connsiteY18" fmla="*/ 379910 h 755236"/>
                <a:gd name="connsiteX19" fmla="*/ 207857 w 1591877"/>
                <a:gd name="connsiteY19" fmla="*/ 379613 h 755236"/>
                <a:gd name="connsiteX20" fmla="*/ 210164 w 1591877"/>
                <a:gd name="connsiteY20" fmla="*/ 379380 h 755236"/>
                <a:gd name="connsiteX21" fmla="*/ 212468 w 1591877"/>
                <a:gd name="connsiteY21" fmla="*/ 379221 h 755236"/>
                <a:gd name="connsiteX22" fmla="*/ 214771 w 1591877"/>
                <a:gd name="connsiteY22" fmla="*/ 379148 h 755236"/>
                <a:gd name="connsiteX23" fmla="*/ 217075 w 1591877"/>
                <a:gd name="connsiteY23" fmla="*/ 379175 h 755236"/>
                <a:gd name="connsiteX24" fmla="*/ 219569 w 1591877"/>
                <a:gd name="connsiteY24" fmla="*/ 379318 h 755236"/>
                <a:gd name="connsiteX25" fmla="*/ 222063 w 1591877"/>
                <a:gd name="connsiteY25" fmla="*/ 379589 h 755236"/>
                <a:gd name="connsiteX26" fmla="*/ 224561 w 1591877"/>
                <a:gd name="connsiteY26" fmla="*/ 379983 h 755236"/>
                <a:gd name="connsiteX27" fmla="*/ 227055 w 1591877"/>
                <a:gd name="connsiteY27" fmla="*/ 380500 h 755236"/>
                <a:gd name="connsiteX28" fmla="*/ 229549 w 1591877"/>
                <a:gd name="connsiteY28" fmla="*/ 381128 h 755236"/>
                <a:gd name="connsiteX29" fmla="*/ 232044 w 1591877"/>
                <a:gd name="connsiteY29" fmla="*/ 381852 h 755236"/>
                <a:gd name="connsiteX30" fmla="*/ 237036 w 1591877"/>
                <a:gd name="connsiteY30" fmla="*/ 383501 h 755236"/>
                <a:gd name="connsiteX31" fmla="*/ 242024 w 1591877"/>
                <a:gd name="connsiteY31" fmla="*/ 385237 h 755236"/>
                <a:gd name="connsiteX32" fmla="*/ 244518 w 1591877"/>
                <a:gd name="connsiteY32" fmla="*/ 386053 h 755236"/>
                <a:gd name="connsiteX33" fmla="*/ 247012 w 1591877"/>
                <a:gd name="connsiteY33" fmla="*/ 386793 h 755236"/>
                <a:gd name="connsiteX34" fmla="*/ 249510 w 1591877"/>
                <a:gd name="connsiteY34" fmla="*/ 387416 h 755236"/>
                <a:gd name="connsiteX35" fmla="*/ 250757 w 1591877"/>
                <a:gd name="connsiteY35" fmla="*/ 387674 h 755236"/>
                <a:gd name="connsiteX36" fmla="*/ 252004 w 1591877"/>
                <a:gd name="connsiteY36" fmla="*/ 387892 h 755236"/>
                <a:gd name="connsiteX37" fmla="*/ 253252 w 1591877"/>
                <a:gd name="connsiteY37" fmla="*/ 388066 h 755236"/>
                <a:gd name="connsiteX38" fmla="*/ 254499 w 1591877"/>
                <a:gd name="connsiteY38" fmla="*/ 388189 h 755236"/>
                <a:gd name="connsiteX39" fmla="*/ 255746 w 1591877"/>
                <a:gd name="connsiteY39" fmla="*/ 388264 h 755236"/>
                <a:gd name="connsiteX40" fmla="*/ 256993 w 1591877"/>
                <a:gd name="connsiteY40" fmla="*/ 388284 h 755236"/>
                <a:gd name="connsiteX41" fmla="*/ 258009 w 1591877"/>
                <a:gd name="connsiteY41" fmla="*/ 388257 h 755236"/>
                <a:gd name="connsiteX42" fmla="*/ 259021 w 1591877"/>
                <a:gd name="connsiteY42" fmla="*/ 388196 h 755236"/>
                <a:gd name="connsiteX43" fmla="*/ 260033 w 1591877"/>
                <a:gd name="connsiteY43" fmla="*/ 388092 h 755236"/>
                <a:gd name="connsiteX44" fmla="*/ 261050 w 1591877"/>
                <a:gd name="connsiteY44" fmla="*/ 387951 h 755236"/>
                <a:gd name="connsiteX45" fmla="*/ 262062 w 1591877"/>
                <a:gd name="connsiteY45" fmla="*/ 387771 h 755236"/>
                <a:gd name="connsiteX46" fmla="*/ 263074 w 1591877"/>
                <a:gd name="connsiteY46" fmla="*/ 387551 h 755236"/>
                <a:gd name="connsiteX47" fmla="*/ 264090 w 1591877"/>
                <a:gd name="connsiteY47" fmla="*/ 387289 h 755236"/>
                <a:gd name="connsiteX48" fmla="*/ 265103 w 1591877"/>
                <a:gd name="connsiteY48" fmla="*/ 386989 h 755236"/>
                <a:gd name="connsiteX49" fmla="*/ 266119 w 1591877"/>
                <a:gd name="connsiteY49" fmla="*/ 386650 h 755236"/>
                <a:gd name="connsiteX50" fmla="*/ 267131 w 1591877"/>
                <a:gd name="connsiteY50" fmla="*/ 386276 h 755236"/>
                <a:gd name="connsiteX51" fmla="*/ 269159 w 1591877"/>
                <a:gd name="connsiteY51" fmla="*/ 385415 h 755236"/>
                <a:gd name="connsiteX52" fmla="*/ 271184 w 1591877"/>
                <a:gd name="connsiteY52" fmla="*/ 384420 h 755236"/>
                <a:gd name="connsiteX53" fmla="*/ 273212 w 1591877"/>
                <a:gd name="connsiteY53" fmla="*/ 383310 h 755236"/>
                <a:gd name="connsiteX54" fmla="*/ 277269 w 1591877"/>
                <a:gd name="connsiteY54" fmla="*/ 380828 h 755236"/>
                <a:gd name="connsiteX55" fmla="*/ 281322 w 1591877"/>
                <a:gd name="connsiteY55" fmla="*/ 378177 h 755236"/>
                <a:gd name="connsiteX56" fmla="*/ 285379 w 1591877"/>
                <a:gd name="connsiteY56" fmla="*/ 375612 h 755236"/>
                <a:gd name="connsiteX57" fmla="*/ 287404 w 1591877"/>
                <a:gd name="connsiteY57" fmla="*/ 374447 h 755236"/>
                <a:gd name="connsiteX58" fmla="*/ 288420 w 1591877"/>
                <a:gd name="connsiteY58" fmla="*/ 373908 h 755236"/>
                <a:gd name="connsiteX59" fmla="*/ 289432 w 1591877"/>
                <a:gd name="connsiteY59" fmla="*/ 373406 h 755236"/>
                <a:gd name="connsiteX60" fmla="*/ 290694 w 1591877"/>
                <a:gd name="connsiteY60" fmla="*/ 372838 h 755236"/>
                <a:gd name="connsiteX61" fmla="*/ 291952 w 1591877"/>
                <a:gd name="connsiteY61" fmla="*/ 372338 h 755236"/>
                <a:gd name="connsiteX62" fmla="*/ 292583 w 1591877"/>
                <a:gd name="connsiteY62" fmla="*/ 372116 h 755236"/>
                <a:gd name="connsiteX63" fmla="*/ 293214 w 1591877"/>
                <a:gd name="connsiteY63" fmla="*/ 371913 h 755236"/>
                <a:gd name="connsiteX64" fmla="*/ 293841 w 1591877"/>
                <a:gd name="connsiteY64" fmla="*/ 371733 h 755236"/>
                <a:gd name="connsiteX65" fmla="*/ 294472 w 1591877"/>
                <a:gd name="connsiteY65" fmla="*/ 371574 h 755236"/>
                <a:gd name="connsiteX66" fmla="*/ 295102 w 1591877"/>
                <a:gd name="connsiteY66" fmla="*/ 371437 h 755236"/>
                <a:gd name="connsiteX67" fmla="*/ 295733 w 1591877"/>
                <a:gd name="connsiteY67" fmla="*/ 371323 h 755236"/>
                <a:gd name="connsiteX68" fmla="*/ 296364 w 1591877"/>
                <a:gd name="connsiteY68" fmla="*/ 371233 h 755236"/>
                <a:gd name="connsiteX69" fmla="*/ 296991 w 1591877"/>
                <a:gd name="connsiteY69" fmla="*/ 371169 h 755236"/>
                <a:gd name="connsiteX70" fmla="*/ 297622 w 1591877"/>
                <a:gd name="connsiteY70" fmla="*/ 371127 h 755236"/>
                <a:gd name="connsiteX71" fmla="*/ 298253 w 1591877"/>
                <a:gd name="connsiteY71" fmla="*/ 371114 h 755236"/>
                <a:gd name="connsiteX72" fmla="*/ 298884 w 1591877"/>
                <a:gd name="connsiteY72" fmla="*/ 371125 h 755236"/>
                <a:gd name="connsiteX73" fmla="*/ 299511 w 1591877"/>
                <a:gd name="connsiteY73" fmla="*/ 371162 h 755236"/>
                <a:gd name="connsiteX74" fmla="*/ 300142 w 1591877"/>
                <a:gd name="connsiteY74" fmla="*/ 371226 h 755236"/>
                <a:gd name="connsiteX75" fmla="*/ 300773 w 1591877"/>
                <a:gd name="connsiteY75" fmla="*/ 371319 h 755236"/>
                <a:gd name="connsiteX76" fmla="*/ 301404 w 1591877"/>
                <a:gd name="connsiteY76" fmla="*/ 371440 h 755236"/>
                <a:gd name="connsiteX77" fmla="*/ 302031 w 1591877"/>
                <a:gd name="connsiteY77" fmla="*/ 371585 h 755236"/>
                <a:gd name="connsiteX78" fmla="*/ 302662 w 1591877"/>
                <a:gd name="connsiteY78" fmla="*/ 371761 h 755236"/>
                <a:gd name="connsiteX79" fmla="*/ 303293 w 1591877"/>
                <a:gd name="connsiteY79" fmla="*/ 371964 h 755236"/>
                <a:gd name="connsiteX80" fmla="*/ 303924 w 1591877"/>
                <a:gd name="connsiteY80" fmla="*/ 372195 h 755236"/>
                <a:gd name="connsiteX81" fmla="*/ 304555 w 1591877"/>
                <a:gd name="connsiteY81" fmla="*/ 372455 h 755236"/>
                <a:gd name="connsiteX82" fmla="*/ 305182 w 1591877"/>
                <a:gd name="connsiteY82" fmla="*/ 372741 h 755236"/>
                <a:gd name="connsiteX83" fmla="*/ 305813 w 1591877"/>
                <a:gd name="connsiteY83" fmla="*/ 373056 h 755236"/>
                <a:gd name="connsiteX84" fmla="*/ 307075 w 1591877"/>
                <a:gd name="connsiteY84" fmla="*/ 373765 h 755236"/>
                <a:gd name="connsiteX85" fmla="*/ 308333 w 1591877"/>
                <a:gd name="connsiteY85" fmla="*/ 374582 h 755236"/>
                <a:gd name="connsiteX86" fmla="*/ 309594 w 1591877"/>
                <a:gd name="connsiteY86" fmla="*/ 375500 h 755236"/>
                <a:gd name="connsiteX87" fmla="*/ 310853 w 1591877"/>
                <a:gd name="connsiteY87" fmla="*/ 376515 h 755236"/>
                <a:gd name="connsiteX88" fmla="*/ 312114 w 1591877"/>
                <a:gd name="connsiteY88" fmla="*/ 377623 h 755236"/>
                <a:gd name="connsiteX89" fmla="*/ 314634 w 1591877"/>
                <a:gd name="connsiteY89" fmla="*/ 380075 h 755236"/>
                <a:gd name="connsiteX90" fmla="*/ 317154 w 1591877"/>
                <a:gd name="connsiteY90" fmla="*/ 382786 h 755236"/>
                <a:gd name="connsiteX91" fmla="*/ 319674 w 1591877"/>
                <a:gd name="connsiteY91" fmla="*/ 385670 h 755236"/>
                <a:gd name="connsiteX92" fmla="*/ 324714 w 1591877"/>
                <a:gd name="connsiteY92" fmla="*/ 391543 h 755236"/>
                <a:gd name="connsiteX93" fmla="*/ 327233 w 1591877"/>
                <a:gd name="connsiteY93" fmla="*/ 394306 h 755236"/>
                <a:gd name="connsiteX94" fmla="*/ 329753 w 1591877"/>
                <a:gd name="connsiteY94" fmla="*/ 396794 h 755236"/>
                <a:gd name="connsiteX95" fmla="*/ 330755 w 1591877"/>
                <a:gd name="connsiteY95" fmla="*/ 397681 h 755236"/>
                <a:gd name="connsiteX96" fmla="*/ 331756 w 1591877"/>
                <a:gd name="connsiteY96" fmla="*/ 398500 h 755236"/>
                <a:gd name="connsiteX97" fmla="*/ 332757 w 1591877"/>
                <a:gd name="connsiteY97" fmla="*/ 399245 h 755236"/>
                <a:gd name="connsiteX98" fmla="*/ 333759 w 1591877"/>
                <a:gd name="connsiteY98" fmla="*/ 399907 h 755236"/>
                <a:gd name="connsiteX99" fmla="*/ 334258 w 1591877"/>
                <a:gd name="connsiteY99" fmla="*/ 400205 h 755236"/>
                <a:gd name="connsiteX100" fmla="*/ 334760 w 1591877"/>
                <a:gd name="connsiteY100" fmla="*/ 400480 h 755236"/>
                <a:gd name="connsiteX101" fmla="*/ 335263 w 1591877"/>
                <a:gd name="connsiteY101" fmla="*/ 400733 h 755236"/>
                <a:gd name="connsiteX102" fmla="*/ 335761 w 1591877"/>
                <a:gd name="connsiteY102" fmla="*/ 400962 h 755236"/>
                <a:gd name="connsiteX103" fmla="*/ 336260 w 1591877"/>
                <a:gd name="connsiteY103" fmla="*/ 401165 h 755236"/>
                <a:gd name="connsiteX104" fmla="*/ 336763 w 1591877"/>
                <a:gd name="connsiteY104" fmla="*/ 401343 h 755236"/>
                <a:gd name="connsiteX105" fmla="*/ 337262 w 1591877"/>
                <a:gd name="connsiteY105" fmla="*/ 401495 h 755236"/>
                <a:gd name="connsiteX106" fmla="*/ 337764 w 1591877"/>
                <a:gd name="connsiteY106" fmla="*/ 401623 h 755236"/>
                <a:gd name="connsiteX107" fmla="*/ 338263 w 1591877"/>
                <a:gd name="connsiteY107" fmla="*/ 401720 h 755236"/>
                <a:gd name="connsiteX108" fmla="*/ 338512 w 1591877"/>
                <a:gd name="connsiteY108" fmla="*/ 401759 h 755236"/>
                <a:gd name="connsiteX109" fmla="*/ 338765 w 1591877"/>
                <a:gd name="connsiteY109" fmla="*/ 401792 h 755236"/>
                <a:gd name="connsiteX110" fmla="*/ 339015 w 1591877"/>
                <a:gd name="connsiteY110" fmla="*/ 401817 h 755236"/>
                <a:gd name="connsiteX111" fmla="*/ 339264 w 1591877"/>
                <a:gd name="connsiteY111" fmla="*/ 401834 h 755236"/>
                <a:gd name="connsiteX112" fmla="*/ 339517 w 1591877"/>
                <a:gd name="connsiteY112" fmla="*/ 401845 h 755236"/>
                <a:gd name="connsiteX113" fmla="*/ 339767 w 1591877"/>
                <a:gd name="connsiteY113" fmla="*/ 401850 h 755236"/>
                <a:gd name="connsiteX114" fmla="*/ 340016 w 1591877"/>
                <a:gd name="connsiteY114" fmla="*/ 401845 h 755236"/>
                <a:gd name="connsiteX115" fmla="*/ 340266 w 1591877"/>
                <a:gd name="connsiteY115" fmla="*/ 401834 h 755236"/>
                <a:gd name="connsiteX116" fmla="*/ 340515 w 1591877"/>
                <a:gd name="connsiteY116" fmla="*/ 401817 h 755236"/>
                <a:gd name="connsiteX117" fmla="*/ 340768 w 1591877"/>
                <a:gd name="connsiteY117" fmla="*/ 401792 h 755236"/>
                <a:gd name="connsiteX118" fmla="*/ 341018 w 1591877"/>
                <a:gd name="connsiteY118" fmla="*/ 401759 h 755236"/>
                <a:gd name="connsiteX119" fmla="*/ 341267 w 1591877"/>
                <a:gd name="connsiteY119" fmla="*/ 401717 h 755236"/>
                <a:gd name="connsiteX120" fmla="*/ 341516 w 1591877"/>
                <a:gd name="connsiteY120" fmla="*/ 401671 h 755236"/>
                <a:gd name="connsiteX121" fmla="*/ 341769 w 1591877"/>
                <a:gd name="connsiteY121" fmla="*/ 401616 h 755236"/>
                <a:gd name="connsiteX122" fmla="*/ 342268 w 1591877"/>
                <a:gd name="connsiteY122" fmla="*/ 401484 h 755236"/>
                <a:gd name="connsiteX123" fmla="*/ 342771 w 1591877"/>
                <a:gd name="connsiteY123" fmla="*/ 401319 h 755236"/>
                <a:gd name="connsiteX124" fmla="*/ 343270 w 1591877"/>
                <a:gd name="connsiteY124" fmla="*/ 401127 h 755236"/>
                <a:gd name="connsiteX125" fmla="*/ 343768 w 1591877"/>
                <a:gd name="connsiteY125" fmla="*/ 400903 h 755236"/>
                <a:gd name="connsiteX126" fmla="*/ 344271 w 1591877"/>
                <a:gd name="connsiteY126" fmla="*/ 400647 h 755236"/>
                <a:gd name="connsiteX127" fmla="*/ 344770 w 1591877"/>
                <a:gd name="connsiteY127" fmla="*/ 400363 h 755236"/>
                <a:gd name="connsiteX128" fmla="*/ 345272 w 1591877"/>
                <a:gd name="connsiteY128" fmla="*/ 400048 h 755236"/>
                <a:gd name="connsiteX129" fmla="*/ 345771 w 1591877"/>
                <a:gd name="connsiteY129" fmla="*/ 399703 h 755236"/>
                <a:gd name="connsiteX130" fmla="*/ 346773 w 1591877"/>
                <a:gd name="connsiteY130" fmla="*/ 398919 h 755236"/>
                <a:gd name="connsiteX131" fmla="*/ 347774 w 1591877"/>
                <a:gd name="connsiteY131" fmla="*/ 398016 h 755236"/>
                <a:gd name="connsiteX132" fmla="*/ 348775 w 1591877"/>
                <a:gd name="connsiteY132" fmla="*/ 396997 h 755236"/>
                <a:gd name="connsiteX133" fmla="*/ 349776 w 1591877"/>
                <a:gd name="connsiteY133" fmla="*/ 395865 h 755236"/>
                <a:gd name="connsiteX134" fmla="*/ 351779 w 1591877"/>
                <a:gd name="connsiteY134" fmla="*/ 393271 h 755236"/>
                <a:gd name="connsiteX135" fmla="*/ 353782 w 1591877"/>
                <a:gd name="connsiteY135" fmla="*/ 390279 h 755236"/>
                <a:gd name="connsiteX136" fmla="*/ 357787 w 1591877"/>
                <a:gd name="connsiteY136" fmla="*/ 383314 h 755236"/>
                <a:gd name="connsiteX137" fmla="*/ 361789 w 1591877"/>
                <a:gd name="connsiteY137" fmla="*/ 375513 h 755236"/>
                <a:gd name="connsiteX138" fmla="*/ 366154 w 1591877"/>
                <a:gd name="connsiteY138" fmla="*/ 366873 h 755236"/>
                <a:gd name="connsiteX139" fmla="*/ 368336 w 1591877"/>
                <a:gd name="connsiteY139" fmla="*/ 362795 h 755236"/>
                <a:gd name="connsiteX140" fmla="*/ 370515 w 1591877"/>
                <a:gd name="connsiteY140" fmla="*/ 359052 h 755236"/>
                <a:gd name="connsiteX141" fmla="*/ 372697 w 1591877"/>
                <a:gd name="connsiteY141" fmla="*/ 355769 h 755236"/>
                <a:gd name="connsiteX142" fmla="*/ 373787 w 1591877"/>
                <a:gd name="connsiteY142" fmla="*/ 354338 h 755236"/>
                <a:gd name="connsiteX143" fmla="*/ 374880 w 1591877"/>
                <a:gd name="connsiteY143" fmla="*/ 353065 h 755236"/>
                <a:gd name="connsiteX144" fmla="*/ 375969 w 1591877"/>
                <a:gd name="connsiteY144" fmla="*/ 351964 h 755236"/>
                <a:gd name="connsiteX145" fmla="*/ 376516 w 1591877"/>
                <a:gd name="connsiteY145" fmla="*/ 351484 h 755236"/>
                <a:gd name="connsiteX146" fmla="*/ 377058 w 1591877"/>
                <a:gd name="connsiteY146" fmla="*/ 351051 h 755236"/>
                <a:gd name="connsiteX147" fmla="*/ 377605 w 1591877"/>
                <a:gd name="connsiteY147" fmla="*/ 350663 h 755236"/>
                <a:gd name="connsiteX148" fmla="*/ 378152 w 1591877"/>
                <a:gd name="connsiteY148" fmla="*/ 350331 h 755236"/>
                <a:gd name="connsiteX149" fmla="*/ 378423 w 1591877"/>
                <a:gd name="connsiteY149" fmla="*/ 350181 h 755236"/>
                <a:gd name="connsiteX150" fmla="*/ 378694 w 1591877"/>
                <a:gd name="connsiteY150" fmla="*/ 350046 h 755236"/>
                <a:gd name="connsiteX151" fmla="*/ 378969 w 1591877"/>
                <a:gd name="connsiteY151" fmla="*/ 349923 h 755236"/>
                <a:gd name="connsiteX152" fmla="*/ 379241 w 1591877"/>
                <a:gd name="connsiteY152" fmla="*/ 349815 h 755236"/>
                <a:gd name="connsiteX153" fmla="*/ 379516 w 1591877"/>
                <a:gd name="connsiteY153" fmla="*/ 349721 h 755236"/>
                <a:gd name="connsiteX154" fmla="*/ 379787 w 1591877"/>
                <a:gd name="connsiteY154" fmla="*/ 349639 h 755236"/>
                <a:gd name="connsiteX155" fmla="*/ 380059 w 1591877"/>
                <a:gd name="connsiteY155" fmla="*/ 349571 h 755236"/>
                <a:gd name="connsiteX156" fmla="*/ 380334 w 1591877"/>
                <a:gd name="connsiteY156" fmla="*/ 349516 h 755236"/>
                <a:gd name="connsiteX157" fmla="*/ 380605 w 1591877"/>
                <a:gd name="connsiteY157" fmla="*/ 349476 h 755236"/>
                <a:gd name="connsiteX158" fmla="*/ 380877 w 1591877"/>
                <a:gd name="connsiteY158" fmla="*/ 349450 h 755236"/>
                <a:gd name="connsiteX159" fmla="*/ 381152 w 1591877"/>
                <a:gd name="connsiteY159" fmla="*/ 349439 h 755236"/>
                <a:gd name="connsiteX160" fmla="*/ 381423 w 1591877"/>
                <a:gd name="connsiteY160" fmla="*/ 349441 h 755236"/>
                <a:gd name="connsiteX161" fmla="*/ 381695 w 1591877"/>
                <a:gd name="connsiteY161" fmla="*/ 349456 h 755236"/>
                <a:gd name="connsiteX162" fmla="*/ 381970 w 1591877"/>
                <a:gd name="connsiteY162" fmla="*/ 349489 h 755236"/>
                <a:gd name="connsiteX163" fmla="*/ 382241 w 1591877"/>
                <a:gd name="connsiteY163" fmla="*/ 349533 h 755236"/>
                <a:gd name="connsiteX164" fmla="*/ 382513 w 1591877"/>
                <a:gd name="connsiteY164" fmla="*/ 349595 h 755236"/>
                <a:gd name="connsiteX165" fmla="*/ 382788 w 1591877"/>
                <a:gd name="connsiteY165" fmla="*/ 349670 h 755236"/>
                <a:gd name="connsiteX166" fmla="*/ 383059 w 1591877"/>
                <a:gd name="connsiteY166" fmla="*/ 349758 h 755236"/>
                <a:gd name="connsiteX167" fmla="*/ 383331 w 1591877"/>
                <a:gd name="connsiteY167" fmla="*/ 349864 h 755236"/>
                <a:gd name="connsiteX168" fmla="*/ 383606 w 1591877"/>
                <a:gd name="connsiteY168" fmla="*/ 349983 h 755236"/>
                <a:gd name="connsiteX169" fmla="*/ 383877 w 1591877"/>
                <a:gd name="connsiteY169" fmla="*/ 350115 h 755236"/>
                <a:gd name="connsiteX170" fmla="*/ 384149 w 1591877"/>
                <a:gd name="connsiteY170" fmla="*/ 350264 h 755236"/>
                <a:gd name="connsiteX171" fmla="*/ 384424 w 1591877"/>
                <a:gd name="connsiteY171" fmla="*/ 350427 h 755236"/>
                <a:gd name="connsiteX172" fmla="*/ 384695 w 1591877"/>
                <a:gd name="connsiteY172" fmla="*/ 350606 h 755236"/>
                <a:gd name="connsiteX173" fmla="*/ 385242 w 1591877"/>
                <a:gd name="connsiteY173" fmla="*/ 351009 h 755236"/>
                <a:gd name="connsiteX174" fmla="*/ 385784 w 1591877"/>
                <a:gd name="connsiteY174" fmla="*/ 351469 h 755236"/>
                <a:gd name="connsiteX175" fmla="*/ 386331 w 1591877"/>
                <a:gd name="connsiteY175" fmla="*/ 351991 h 755236"/>
                <a:gd name="connsiteX176" fmla="*/ 386878 w 1591877"/>
                <a:gd name="connsiteY176" fmla="*/ 352572 h 755236"/>
                <a:gd name="connsiteX177" fmla="*/ 387967 w 1591877"/>
                <a:gd name="connsiteY177" fmla="*/ 353913 h 755236"/>
                <a:gd name="connsiteX178" fmla="*/ 389056 w 1591877"/>
                <a:gd name="connsiteY178" fmla="*/ 355487 h 755236"/>
                <a:gd name="connsiteX179" fmla="*/ 390149 w 1591877"/>
                <a:gd name="connsiteY179" fmla="*/ 357288 h 755236"/>
                <a:gd name="connsiteX180" fmla="*/ 392332 w 1591877"/>
                <a:gd name="connsiteY180" fmla="*/ 361549 h 755236"/>
                <a:gd name="connsiteX181" fmla="*/ 394510 w 1591877"/>
                <a:gd name="connsiteY181" fmla="*/ 366618 h 755236"/>
                <a:gd name="connsiteX182" fmla="*/ 396693 w 1591877"/>
                <a:gd name="connsiteY182" fmla="*/ 372389 h 755236"/>
                <a:gd name="connsiteX183" fmla="*/ 401373 w 1591877"/>
                <a:gd name="connsiteY183" fmla="*/ 386511 h 755236"/>
                <a:gd name="connsiteX184" fmla="*/ 406057 w 1591877"/>
                <a:gd name="connsiteY184" fmla="*/ 401629 h 755236"/>
                <a:gd name="connsiteX185" fmla="*/ 408397 w 1591877"/>
                <a:gd name="connsiteY185" fmla="*/ 408966 h 755236"/>
                <a:gd name="connsiteX186" fmla="*/ 410737 w 1591877"/>
                <a:gd name="connsiteY186" fmla="*/ 415816 h 755236"/>
                <a:gd name="connsiteX187" fmla="*/ 413081 w 1591877"/>
                <a:gd name="connsiteY187" fmla="*/ 421930 h 755236"/>
                <a:gd name="connsiteX188" fmla="*/ 415421 w 1591877"/>
                <a:gd name="connsiteY188" fmla="*/ 427067 h 755236"/>
                <a:gd name="connsiteX189" fmla="*/ 416591 w 1591877"/>
                <a:gd name="connsiteY189" fmla="*/ 429199 h 755236"/>
                <a:gd name="connsiteX190" fmla="*/ 417761 w 1591877"/>
                <a:gd name="connsiteY190" fmla="*/ 431006 h 755236"/>
                <a:gd name="connsiteX191" fmla="*/ 418348 w 1591877"/>
                <a:gd name="connsiteY191" fmla="*/ 431782 h 755236"/>
                <a:gd name="connsiteX192" fmla="*/ 418931 w 1591877"/>
                <a:gd name="connsiteY192" fmla="*/ 432466 h 755236"/>
                <a:gd name="connsiteX193" fmla="*/ 419518 w 1591877"/>
                <a:gd name="connsiteY193" fmla="*/ 433059 h 755236"/>
                <a:gd name="connsiteX194" fmla="*/ 419808 w 1591877"/>
                <a:gd name="connsiteY194" fmla="*/ 433321 h 755236"/>
                <a:gd name="connsiteX195" fmla="*/ 420102 w 1591877"/>
                <a:gd name="connsiteY195" fmla="*/ 433556 h 755236"/>
                <a:gd name="connsiteX196" fmla="*/ 420395 w 1591877"/>
                <a:gd name="connsiteY196" fmla="*/ 433770 h 755236"/>
                <a:gd name="connsiteX197" fmla="*/ 420688 w 1591877"/>
                <a:gd name="connsiteY197" fmla="*/ 433959 h 755236"/>
                <a:gd name="connsiteX198" fmla="*/ 420982 w 1591877"/>
                <a:gd name="connsiteY198" fmla="*/ 434122 h 755236"/>
                <a:gd name="connsiteX199" fmla="*/ 421129 w 1591877"/>
                <a:gd name="connsiteY199" fmla="*/ 434195 h 755236"/>
                <a:gd name="connsiteX200" fmla="*/ 421272 w 1591877"/>
                <a:gd name="connsiteY200" fmla="*/ 434261 h 755236"/>
                <a:gd name="connsiteX201" fmla="*/ 421418 w 1591877"/>
                <a:gd name="connsiteY201" fmla="*/ 434322 h 755236"/>
                <a:gd name="connsiteX202" fmla="*/ 421565 w 1591877"/>
                <a:gd name="connsiteY202" fmla="*/ 434375 h 755236"/>
                <a:gd name="connsiteX203" fmla="*/ 421712 w 1591877"/>
                <a:gd name="connsiteY203" fmla="*/ 434422 h 755236"/>
                <a:gd name="connsiteX204" fmla="*/ 421858 w 1591877"/>
                <a:gd name="connsiteY204" fmla="*/ 434463 h 755236"/>
                <a:gd name="connsiteX205" fmla="*/ 422005 w 1591877"/>
                <a:gd name="connsiteY205" fmla="*/ 434499 h 755236"/>
                <a:gd name="connsiteX206" fmla="*/ 422152 w 1591877"/>
                <a:gd name="connsiteY206" fmla="*/ 434527 h 755236"/>
                <a:gd name="connsiteX207" fmla="*/ 422299 w 1591877"/>
                <a:gd name="connsiteY207" fmla="*/ 434547 h 755236"/>
                <a:gd name="connsiteX208" fmla="*/ 422445 w 1591877"/>
                <a:gd name="connsiteY208" fmla="*/ 434562 h 755236"/>
                <a:gd name="connsiteX209" fmla="*/ 422588 w 1591877"/>
                <a:gd name="connsiteY209" fmla="*/ 434571 h 755236"/>
                <a:gd name="connsiteX210" fmla="*/ 422735 w 1591877"/>
                <a:gd name="connsiteY210" fmla="*/ 434573 h 755236"/>
                <a:gd name="connsiteX211" fmla="*/ 422882 w 1591877"/>
                <a:gd name="connsiteY211" fmla="*/ 434571 h 755236"/>
                <a:gd name="connsiteX212" fmla="*/ 423029 w 1591877"/>
                <a:gd name="connsiteY212" fmla="*/ 434560 h 755236"/>
                <a:gd name="connsiteX213" fmla="*/ 423175 w 1591877"/>
                <a:gd name="connsiteY213" fmla="*/ 434543 h 755236"/>
                <a:gd name="connsiteX214" fmla="*/ 423322 w 1591877"/>
                <a:gd name="connsiteY214" fmla="*/ 434518 h 755236"/>
                <a:gd name="connsiteX215" fmla="*/ 423469 w 1591877"/>
                <a:gd name="connsiteY215" fmla="*/ 434488 h 755236"/>
                <a:gd name="connsiteX216" fmla="*/ 423615 w 1591877"/>
                <a:gd name="connsiteY216" fmla="*/ 434450 h 755236"/>
                <a:gd name="connsiteX217" fmla="*/ 423758 w 1591877"/>
                <a:gd name="connsiteY217" fmla="*/ 434406 h 755236"/>
                <a:gd name="connsiteX218" fmla="*/ 423905 w 1591877"/>
                <a:gd name="connsiteY218" fmla="*/ 434358 h 755236"/>
                <a:gd name="connsiteX219" fmla="*/ 424052 w 1591877"/>
                <a:gd name="connsiteY219" fmla="*/ 434300 h 755236"/>
                <a:gd name="connsiteX220" fmla="*/ 424199 w 1591877"/>
                <a:gd name="connsiteY220" fmla="*/ 434237 h 755236"/>
                <a:gd name="connsiteX221" fmla="*/ 424345 w 1591877"/>
                <a:gd name="connsiteY221" fmla="*/ 434166 h 755236"/>
                <a:gd name="connsiteX222" fmla="*/ 424492 w 1591877"/>
                <a:gd name="connsiteY222" fmla="*/ 434089 h 755236"/>
                <a:gd name="connsiteX223" fmla="*/ 424785 w 1591877"/>
                <a:gd name="connsiteY223" fmla="*/ 433915 h 755236"/>
                <a:gd name="connsiteX224" fmla="*/ 425079 w 1591877"/>
                <a:gd name="connsiteY224" fmla="*/ 433713 h 755236"/>
                <a:gd name="connsiteX225" fmla="*/ 425369 w 1591877"/>
                <a:gd name="connsiteY225" fmla="*/ 433484 h 755236"/>
                <a:gd name="connsiteX226" fmla="*/ 425662 w 1591877"/>
                <a:gd name="connsiteY226" fmla="*/ 433230 h 755236"/>
                <a:gd name="connsiteX227" fmla="*/ 425956 w 1591877"/>
                <a:gd name="connsiteY227" fmla="*/ 432946 h 755236"/>
                <a:gd name="connsiteX228" fmla="*/ 426539 w 1591877"/>
                <a:gd name="connsiteY228" fmla="*/ 432301 h 755236"/>
                <a:gd name="connsiteX229" fmla="*/ 427126 w 1591877"/>
                <a:gd name="connsiteY229" fmla="*/ 431546 h 755236"/>
                <a:gd name="connsiteX230" fmla="*/ 427712 w 1591877"/>
                <a:gd name="connsiteY230" fmla="*/ 430685 h 755236"/>
                <a:gd name="connsiteX231" fmla="*/ 428296 w 1591877"/>
                <a:gd name="connsiteY231" fmla="*/ 429714 h 755236"/>
                <a:gd name="connsiteX232" fmla="*/ 429466 w 1591877"/>
                <a:gd name="connsiteY232" fmla="*/ 427453 h 755236"/>
                <a:gd name="connsiteX233" fmla="*/ 430636 w 1591877"/>
                <a:gd name="connsiteY233" fmla="*/ 424773 h 755236"/>
                <a:gd name="connsiteX234" fmla="*/ 431806 w 1591877"/>
                <a:gd name="connsiteY234" fmla="*/ 421682 h 755236"/>
                <a:gd name="connsiteX235" fmla="*/ 432976 w 1591877"/>
                <a:gd name="connsiteY235" fmla="*/ 418198 h 755236"/>
                <a:gd name="connsiteX236" fmla="*/ 434150 w 1591877"/>
                <a:gd name="connsiteY236" fmla="*/ 414341 h 755236"/>
                <a:gd name="connsiteX237" fmla="*/ 436321 w 1591877"/>
                <a:gd name="connsiteY237" fmla="*/ 406260 h 755236"/>
                <a:gd name="connsiteX238" fmla="*/ 438496 w 1591877"/>
                <a:gd name="connsiteY238" fmla="*/ 397138 h 755236"/>
                <a:gd name="connsiteX239" fmla="*/ 440668 w 1591877"/>
                <a:gd name="connsiteY239" fmla="*/ 387187 h 755236"/>
                <a:gd name="connsiteX240" fmla="*/ 442843 w 1591877"/>
                <a:gd name="connsiteY240" fmla="*/ 376652 h 755236"/>
                <a:gd name="connsiteX241" fmla="*/ 447189 w 1591877"/>
                <a:gd name="connsiteY241" fmla="*/ 354935 h 755236"/>
                <a:gd name="connsiteX242" fmla="*/ 449364 w 1591877"/>
                <a:gd name="connsiteY242" fmla="*/ 344355 h 755236"/>
                <a:gd name="connsiteX243" fmla="*/ 451539 w 1591877"/>
                <a:gd name="connsiteY243" fmla="*/ 334369 h 755236"/>
                <a:gd name="connsiteX244" fmla="*/ 453711 w 1591877"/>
                <a:gd name="connsiteY244" fmla="*/ 325289 h 755236"/>
                <a:gd name="connsiteX245" fmla="*/ 454800 w 1591877"/>
                <a:gd name="connsiteY245" fmla="*/ 321182 h 755236"/>
                <a:gd name="connsiteX246" fmla="*/ 455886 w 1591877"/>
                <a:gd name="connsiteY246" fmla="*/ 317411 h 755236"/>
                <a:gd name="connsiteX247" fmla="*/ 456971 w 1591877"/>
                <a:gd name="connsiteY247" fmla="*/ 314009 h 755236"/>
                <a:gd name="connsiteX248" fmla="*/ 458061 w 1591877"/>
                <a:gd name="connsiteY248" fmla="*/ 311005 h 755236"/>
                <a:gd name="connsiteX249" fmla="*/ 459147 w 1591877"/>
                <a:gd name="connsiteY249" fmla="*/ 308434 h 755236"/>
                <a:gd name="connsiteX250" fmla="*/ 460232 w 1591877"/>
                <a:gd name="connsiteY250" fmla="*/ 306318 h 755236"/>
                <a:gd name="connsiteX251" fmla="*/ 460775 w 1591877"/>
                <a:gd name="connsiteY251" fmla="*/ 305439 h 755236"/>
                <a:gd name="connsiteX252" fmla="*/ 461318 w 1591877"/>
                <a:gd name="connsiteY252" fmla="*/ 304684 h 755236"/>
                <a:gd name="connsiteX253" fmla="*/ 461593 w 1591877"/>
                <a:gd name="connsiteY253" fmla="*/ 304351 h 755236"/>
                <a:gd name="connsiteX254" fmla="*/ 461864 w 1591877"/>
                <a:gd name="connsiteY254" fmla="*/ 304054 h 755236"/>
                <a:gd name="connsiteX255" fmla="*/ 462136 w 1591877"/>
                <a:gd name="connsiteY255" fmla="*/ 303786 h 755236"/>
                <a:gd name="connsiteX256" fmla="*/ 462407 w 1591877"/>
                <a:gd name="connsiteY256" fmla="*/ 303552 h 755236"/>
                <a:gd name="connsiteX257" fmla="*/ 462543 w 1591877"/>
                <a:gd name="connsiteY257" fmla="*/ 303446 h 755236"/>
                <a:gd name="connsiteX258" fmla="*/ 462679 w 1591877"/>
                <a:gd name="connsiteY258" fmla="*/ 303350 h 755236"/>
                <a:gd name="connsiteX259" fmla="*/ 462814 w 1591877"/>
                <a:gd name="connsiteY259" fmla="*/ 303261 h 755236"/>
                <a:gd name="connsiteX260" fmla="*/ 462950 w 1591877"/>
                <a:gd name="connsiteY260" fmla="*/ 303180 h 755236"/>
                <a:gd name="connsiteX261" fmla="*/ 463086 w 1591877"/>
                <a:gd name="connsiteY261" fmla="*/ 303107 h 755236"/>
                <a:gd name="connsiteX262" fmla="*/ 463222 w 1591877"/>
                <a:gd name="connsiteY262" fmla="*/ 303043 h 755236"/>
                <a:gd name="connsiteX263" fmla="*/ 463357 w 1591877"/>
                <a:gd name="connsiteY263" fmla="*/ 302988 h 755236"/>
                <a:gd name="connsiteX264" fmla="*/ 463493 w 1591877"/>
                <a:gd name="connsiteY264" fmla="*/ 302942 h 755236"/>
                <a:gd name="connsiteX265" fmla="*/ 463563 w 1591877"/>
                <a:gd name="connsiteY265" fmla="*/ 302920 h 755236"/>
                <a:gd name="connsiteX266" fmla="*/ 463629 w 1591877"/>
                <a:gd name="connsiteY266" fmla="*/ 302903 h 755236"/>
                <a:gd name="connsiteX267" fmla="*/ 463698 w 1591877"/>
                <a:gd name="connsiteY267" fmla="*/ 302885 h 755236"/>
                <a:gd name="connsiteX268" fmla="*/ 463764 w 1591877"/>
                <a:gd name="connsiteY268" fmla="*/ 302872 h 755236"/>
                <a:gd name="connsiteX269" fmla="*/ 463834 w 1591877"/>
                <a:gd name="connsiteY269" fmla="*/ 302861 h 755236"/>
                <a:gd name="connsiteX270" fmla="*/ 463900 w 1591877"/>
                <a:gd name="connsiteY270" fmla="*/ 302850 h 755236"/>
                <a:gd name="connsiteX271" fmla="*/ 463970 w 1591877"/>
                <a:gd name="connsiteY271" fmla="*/ 302841 h 755236"/>
                <a:gd name="connsiteX272" fmla="*/ 464036 w 1591877"/>
                <a:gd name="connsiteY272" fmla="*/ 302837 h 755236"/>
                <a:gd name="connsiteX273" fmla="*/ 464106 w 1591877"/>
                <a:gd name="connsiteY273" fmla="*/ 302832 h 755236"/>
                <a:gd name="connsiteX274" fmla="*/ 464172 w 1591877"/>
                <a:gd name="connsiteY274" fmla="*/ 302832 h 755236"/>
                <a:gd name="connsiteX275" fmla="*/ 464241 w 1591877"/>
                <a:gd name="connsiteY275" fmla="*/ 302832 h 755236"/>
                <a:gd name="connsiteX276" fmla="*/ 464307 w 1591877"/>
                <a:gd name="connsiteY276" fmla="*/ 302834 h 755236"/>
                <a:gd name="connsiteX277" fmla="*/ 464377 w 1591877"/>
                <a:gd name="connsiteY277" fmla="*/ 302839 h 755236"/>
                <a:gd name="connsiteX278" fmla="*/ 464443 w 1591877"/>
                <a:gd name="connsiteY278" fmla="*/ 302845 h 755236"/>
                <a:gd name="connsiteX279" fmla="*/ 464513 w 1591877"/>
                <a:gd name="connsiteY279" fmla="*/ 302856 h 755236"/>
                <a:gd name="connsiteX280" fmla="*/ 464579 w 1591877"/>
                <a:gd name="connsiteY280" fmla="*/ 302867 h 755236"/>
                <a:gd name="connsiteX281" fmla="*/ 464648 w 1591877"/>
                <a:gd name="connsiteY281" fmla="*/ 302881 h 755236"/>
                <a:gd name="connsiteX282" fmla="*/ 464714 w 1591877"/>
                <a:gd name="connsiteY282" fmla="*/ 302896 h 755236"/>
                <a:gd name="connsiteX283" fmla="*/ 464784 w 1591877"/>
                <a:gd name="connsiteY283" fmla="*/ 302914 h 755236"/>
                <a:gd name="connsiteX284" fmla="*/ 464850 w 1591877"/>
                <a:gd name="connsiteY284" fmla="*/ 302933 h 755236"/>
                <a:gd name="connsiteX285" fmla="*/ 464986 w 1591877"/>
                <a:gd name="connsiteY285" fmla="*/ 302980 h 755236"/>
                <a:gd name="connsiteX286" fmla="*/ 465125 w 1591877"/>
                <a:gd name="connsiteY286" fmla="*/ 303035 h 755236"/>
                <a:gd name="connsiteX287" fmla="*/ 465261 w 1591877"/>
                <a:gd name="connsiteY287" fmla="*/ 303099 h 755236"/>
                <a:gd name="connsiteX288" fmla="*/ 465397 w 1591877"/>
                <a:gd name="connsiteY288" fmla="*/ 303169 h 755236"/>
                <a:gd name="connsiteX289" fmla="*/ 465532 w 1591877"/>
                <a:gd name="connsiteY289" fmla="*/ 303250 h 755236"/>
                <a:gd name="connsiteX290" fmla="*/ 465668 w 1591877"/>
                <a:gd name="connsiteY290" fmla="*/ 303341 h 755236"/>
                <a:gd name="connsiteX291" fmla="*/ 465804 w 1591877"/>
                <a:gd name="connsiteY291" fmla="*/ 303438 h 755236"/>
                <a:gd name="connsiteX292" fmla="*/ 465940 w 1591877"/>
                <a:gd name="connsiteY292" fmla="*/ 303545 h 755236"/>
                <a:gd name="connsiteX293" fmla="*/ 466211 w 1591877"/>
                <a:gd name="connsiteY293" fmla="*/ 303783 h 755236"/>
                <a:gd name="connsiteX294" fmla="*/ 466482 w 1591877"/>
                <a:gd name="connsiteY294" fmla="*/ 304059 h 755236"/>
                <a:gd name="connsiteX295" fmla="*/ 466754 w 1591877"/>
                <a:gd name="connsiteY295" fmla="*/ 304369 h 755236"/>
                <a:gd name="connsiteX296" fmla="*/ 467297 w 1591877"/>
                <a:gd name="connsiteY296" fmla="*/ 305093 h 755236"/>
                <a:gd name="connsiteX297" fmla="*/ 467839 w 1591877"/>
                <a:gd name="connsiteY297" fmla="*/ 305957 h 755236"/>
                <a:gd name="connsiteX298" fmla="*/ 468382 w 1591877"/>
                <a:gd name="connsiteY298" fmla="*/ 306961 h 755236"/>
                <a:gd name="connsiteX299" fmla="*/ 468929 w 1591877"/>
                <a:gd name="connsiteY299" fmla="*/ 308106 h 755236"/>
                <a:gd name="connsiteX300" fmla="*/ 470103 w 1591877"/>
                <a:gd name="connsiteY300" fmla="*/ 311052 h 755236"/>
                <a:gd name="connsiteX301" fmla="*/ 471276 w 1591877"/>
                <a:gd name="connsiteY301" fmla="*/ 314638 h 755236"/>
                <a:gd name="connsiteX302" fmla="*/ 472450 w 1591877"/>
                <a:gd name="connsiteY302" fmla="*/ 318848 h 755236"/>
                <a:gd name="connsiteX303" fmla="*/ 473624 w 1591877"/>
                <a:gd name="connsiteY303" fmla="*/ 323664 h 755236"/>
                <a:gd name="connsiteX304" fmla="*/ 474801 w 1591877"/>
                <a:gd name="connsiteY304" fmla="*/ 329056 h 755236"/>
                <a:gd name="connsiteX305" fmla="*/ 475975 w 1591877"/>
                <a:gd name="connsiteY305" fmla="*/ 334995 h 755236"/>
                <a:gd name="connsiteX306" fmla="*/ 477149 w 1591877"/>
                <a:gd name="connsiteY306" fmla="*/ 341444 h 755236"/>
                <a:gd name="connsiteX307" fmla="*/ 478322 w 1591877"/>
                <a:gd name="connsiteY307" fmla="*/ 348360 h 755236"/>
                <a:gd name="connsiteX308" fmla="*/ 479496 w 1591877"/>
                <a:gd name="connsiteY308" fmla="*/ 355696 h 755236"/>
                <a:gd name="connsiteX309" fmla="*/ 480670 w 1591877"/>
                <a:gd name="connsiteY309" fmla="*/ 363405 h 755236"/>
                <a:gd name="connsiteX310" fmla="*/ 483021 w 1591877"/>
                <a:gd name="connsiteY310" fmla="*/ 379712 h 755236"/>
                <a:gd name="connsiteX311" fmla="*/ 485368 w 1591877"/>
                <a:gd name="connsiteY311" fmla="*/ 396796 h 755236"/>
                <a:gd name="connsiteX312" fmla="*/ 487716 w 1591877"/>
                <a:gd name="connsiteY312" fmla="*/ 414131 h 755236"/>
                <a:gd name="connsiteX313" fmla="*/ 490067 w 1591877"/>
                <a:gd name="connsiteY313" fmla="*/ 431156 h 755236"/>
                <a:gd name="connsiteX314" fmla="*/ 491241 w 1591877"/>
                <a:gd name="connsiteY314" fmla="*/ 439376 h 755236"/>
                <a:gd name="connsiteX315" fmla="*/ 492415 w 1591877"/>
                <a:gd name="connsiteY315" fmla="*/ 447302 h 755236"/>
                <a:gd name="connsiteX316" fmla="*/ 493588 w 1591877"/>
                <a:gd name="connsiteY316" fmla="*/ 454870 h 755236"/>
                <a:gd name="connsiteX317" fmla="*/ 494762 w 1591877"/>
                <a:gd name="connsiteY317" fmla="*/ 462004 h 755236"/>
                <a:gd name="connsiteX318" fmla="*/ 495936 w 1591877"/>
                <a:gd name="connsiteY318" fmla="*/ 468643 h 755236"/>
                <a:gd name="connsiteX319" fmla="*/ 497113 w 1591877"/>
                <a:gd name="connsiteY319" fmla="*/ 474720 h 755236"/>
                <a:gd name="connsiteX320" fmla="*/ 498287 w 1591877"/>
                <a:gd name="connsiteY320" fmla="*/ 480174 h 755236"/>
                <a:gd name="connsiteX321" fmla="*/ 498874 w 1591877"/>
                <a:gd name="connsiteY321" fmla="*/ 482651 h 755236"/>
                <a:gd name="connsiteX322" fmla="*/ 499461 w 1591877"/>
                <a:gd name="connsiteY322" fmla="*/ 484952 h 755236"/>
                <a:gd name="connsiteX323" fmla="*/ 500048 w 1591877"/>
                <a:gd name="connsiteY323" fmla="*/ 487068 h 755236"/>
                <a:gd name="connsiteX324" fmla="*/ 500634 w 1591877"/>
                <a:gd name="connsiteY324" fmla="*/ 488997 h 755236"/>
                <a:gd name="connsiteX325" fmla="*/ 501221 w 1591877"/>
                <a:gd name="connsiteY325" fmla="*/ 490730 h 755236"/>
                <a:gd name="connsiteX326" fmla="*/ 501808 w 1591877"/>
                <a:gd name="connsiteY326" fmla="*/ 492262 h 755236"/>
                <a:gd name="connsiteX327" fmla="*/ 502395 w 1591877"/>
                <a:gd name="connsiteY327" fmla="*/ 493592 h 755236"/>
                <a:gd name="connsiteX328" fmla="*/ 502982 w 1591877"/>
                <a:gd name="connsiteY328" fmla="*/ 494708 h 755236"/>
                <a:gd name="connsiteX329" fmla="*/ 503275 w 1591877"/>
                <a:gd name="connsiteY329" fmla="*/ 495188 h 755236"/>
                <a:gd name="connsiteX330" fmla="*/ 503569 w 1591877"/>
                <a:gd name="connsiteY330" fmla="*/ 495613 h 755236"/>
                <a:gd name="connsiteX331" fmla="*/ 503862 w 1591877"/>
                <a:gd name="connsiteY331" fmla="*/ 495983 h 755236"/>
                <a:gd name="connsiteX332" fmla="*/ 504159 w 1591877"/>
                <a:gd name="connsiteY332" fmla="*/ 496300 h 755236"/>
                <a:gd name="connsiteX333" fmla="*/ 504306 w 1591877"/>
                <a:gd name="connsiteY333" fmla="*/ 496437 h 755236"/>
                <a:gd name="connsiteX334" fmla="*/ 504453 w 1591877"/>
                <a:gd name="connsiteY334" fmla="*/ 496560 h 755236"/>
                <a:gd name="connsiteX335" fmla="*/ 504599 w 1591877"/>
                <a:gd name="connsiteY335" fmla="*/ 496668 h 755236"/>
                <a:gd name="connsiteX336" fmla="*/ 504746 w 1591877"/>
                <a:gd name="connsiteY336" fmla="*/ 496765 h 755236"/>
                <a:gd name="connsiteX337" fmla="*/ 504819 w 1591877"/>
                <a:gd name="connsiteY337" fmla="*/ 496807 h 755236"/>
                <a:gd name="connsiteX338" fmla="*/ 504893 w 1591877"/>
                <a:gd name="connsiteY338" fmla="*/ 496844 h 755236"/>
                <a:gd name="connsiteX339" fmla="*/ 504966 w 1591877"/>
                <a:gd name="connsiteY339" fmla="*/ 496879 h 755236"/>
                <a:gd name="connsiteX340" fmla="*/ 505040 w 1591877"/>
                <a:gd name="connsiteY340" fmla="*/ 496912 h 755236"/>
                <a:gd name="connsiteX341" fmla="*/ 505113 w 1591877"/>
                <a:gd name="connsiteY341" fmla="*/ 496941 h 755236"/>
                <a:gd name="connsiteX342" fmla="*/ 505186 w 1591877"/>
                <a:gd name="connsiteY342" fmla="*/ 496965 h 755236"/>
                <a:gd name="connsiteX343" fmla="*/ 505260 w 1591877"/>
                <a:gd name="connsiteY343" fmla="*/ 496985 h 755236"/>
                <a:gd name="connsiteX344" fmla="*/ 505333 w 1591877"/>
                <a:gd name="connsiteY344" fmla="*/ 497003 h 755236"/>
                <a:gd name="connsiteX345" fmla="*/ 505406 w 1591877"/>
                <a:gd name="connsiteY345" fmla="*/ 497018 h 755236"/>
                <a:gd name="connsiteX346" fmla="*/ 505480 w 1591877"/>
                <a:gd name="connsiteY346" fmla="*/ 497029 h 755236"/>
                <a:gd name="connsiteX347" fmla="*/ 505553 w 1591877"/>
                <a:gd name="connsiteY347" fmla="*/ 497036 h 755236"/>
                <a:gd name="connsiteX348" fmla="*/ 505626 w 1591877"/>
                <a:gd name="connsiteY348" fmla="*/ 497038 h 755236"/>
                <a:gd name="connsiteX349" fmla="*/ 505700 w 1591877"/>
                <a:gd name="connsiteY349" fmla="*/ 497038 h 755236"/>
                <a:gd name="connsiteX350" fmla="*/ 505773 w 1591877"/>
                <a:gd name="connsiteY350" fmla="*/ 497034 h 755236"/>
                <a:gd name="connsiteX351" fmla="*/ 505846 w 1591877"/>
                <a:gd name="connsiteY351" fmla="*/ 497027 h 755236"/>
                <a:gd name="connsiteX352" fmla="*/ 505920 w 1591877"/>
                <a:gd name="connsiteY352" fmla="*/ 497016 h 755236"/>
                <a:gd name="connsiteX353" fmla="*/ 505993 w 1591877"/>
                <a:gd name="connsiteY353" fmla="*/ 497000 h 755236"/>
                <a:gd name="connsiteX354" fmla="*/ 506067 w 1591877"/>
                <a:gd name="connsiteY354" fmla="*/ 496983 h 755236"/>
                <a:gd name="connsiteX355" fmla="*/ 506140 w 1591877"/>
                <a:gd name="connsiteY355" fmla="*/ 496961 h 755236"/>
                <a:gd name="connsiteX356" fmla="*/ 506213 w 1591877"/>
                <a:gd name="connsiteY356" fmla="*/ 496937 h 755236"/>
                <a:gd name="connsiteX357" fmla="*/ 506287 w 1591877"/>
                <a:gd name="connsiteY357" fmla="*/ 496908 h 755236"/>
                <a:gd name="connsiteX358" fmla="*/ 506360 w 1591877"/>
                <a:gd name="connsiteY358" fmla="*/ 496875 h 755236"/>
                <a:gd name="connsiteX359" fmla="*/ 506433 w 1591877"/>
                <a:gd name="connsiteY359" fmla="*/ 496838 h 755236"/>
                <a:gd name="connsiteX360" fmla="*/ 506507 w 1591877"/>
                <a:gd name="connsiteY360" fmla="*/ 496798 h 755236"/>
                <a:gd name="connsiteX361" fmla="*/ 506584 w 1591877"/>
                <a:gd name="connsiteY361" fmla="*/ 496752 h 755236"/>
                <a:gd name="connsiteX362" fmla="*/ 506664 w 1591877"/>
                <a:gd name="connsiteY362" fmla="*/ 496701 h 755236"/>
                <a:gd name="connsiteX363" fmla="*/ 506822 w 1591877"/>
                <a:gd name="connsiteY363" fmla="*/ 496587 h 755236"/>
                <a:gd name="connsiteX364" fmla="*/ 506980 w 1591877"/>
                <a:gd name="connsiteY364" fmla="*/ 496454 h 755236"/>
                <a:gd name="connsiteX365" fmla="*/ 507138 w 1591877"/>
                <a:gd name="connsiteY365" fmla="*/ 496307 h 755236"/>
                <a:gd name="connsiteX366" fmla="*/ 507295 w 1591877"/>
                <a:gd name="connsiteY366" fmla="*/ 496142 h 755236"/>
                <a:gd name="connsiteX367" fmla="*/ 507453 w 1591877"/>
                <a:gd name="connsiteY367" fmla="*/ 495961 h 755236"/>
                <a:gd name="connsiteX368" fmla="*/ 507768 w 1591877"/>
                <a:gd name="connsiteY368" fmla="*/ 495547 h 755236"/>
                <a:gd name="connsiteX369" fmla="*/ 508084 w 1591877"/>
                <a:gd name="connsiteY369" fmla="*/ 495067 h 755236"/>
                <a:gd name="connsiteX370" fmla="*/ 508399 w 1591877"/>
                <a:gd name="connsiteY370" fmla="*/ 494519 h 755236"/>
                <a:gd name="connsiteX371" fmla="*/ 509030 w 1591877"/>
                <a:gd name="connsiteY371" fmla="*/ 493220 h 755236"/>
                <a:gd name="connsiteX372" fmla="*/ 509661 w 1591877"/>
                <a:gd name="connsiteY372" fmla="*/ 491652 h 755236"/>
                <a:gd name="connsiteX373" fmla="*/ 510288 w 1591877"/>
                <a:gd name="connsiteY373" fmla="*/ 489814 h 755236"/>
                <a:gd name="connsiteX374" fmla="*/ 510919 w 1591877"/>
                <a:gd name="connsiteY374" fmla="*/ 487709 h 755236"/>
                <a:gd name="connsiteX375" fmla="*/ 511550 w 1591877"/>
                <a:gd name="connsiteY375" fmla="*/ 485339 h 755236"/>
                <a:gd name="connsiteX376" fmla="*/ 512181 w 1591877"/>
                <a:gd name="connsiteY376" fmla="*/ 482708 h 755236"/>
                <a:gd name="connsiteX377" fmla="*/ 512812 w 1591877"/>
                <a:gd name="connsiteY377" fmla="*/ 479817 h 755236"/>
                <a:gd name="connsiteX378" fmla="*/ 513443 w 1591877"/>
                <a:gd name="connsiteY378" fmla="*/ 476673 h 755236"/>
                <a:gd name="connsiteX379" fmla="*/ 514074 w 1591877"/>
                <a:gd name="connsiteY379" fmla="*/ 473278 h 755236"/>
                <a:gd name="connsiteX380" fmla="*/ 514705 w 1591877"/>
                <a:gd name="connsiteY380" fmla="*/ 469638 h 755236"/>
                <a:gd name="connsiteX381" fmla="*/ 515335 w 1591877"/>
                <a:gd name="connsiteY381" fmla="*/ 465761 h 755236"/>
                <a:gd name="connsiteX382" fmla="*/ 515966 w 1591877"/>
                <a:gd name="connsiteY382" fmla="*/ 461650 h 755236"/>
                <a:gd name="connsiteX383" fmla="*/ 516597 w 1591877"/>
                <a:gd name="connsiteY383" fmla="*/ 457316 h 755236"/>
                <a:gd name="connsiteX384" fmla="*/ 517228 w 1591877"/>
                <a:gd name="connsiteY384" fmla="*/ 452765 h 755236"/>
                <a:gd name="connsiteX385" fmla="*/ 517859 w 1591877"/>
                <a:gd name="connsiteY385" fmla="*/ 448005 h 755236"/>
                <a:gd name="connsiteX386" fmla="*/ 518486 w 1591877"/>
                <a:gd name="connsiteY386" fmla="*/ 443046 h 755236"/>
                <a:gd name="connsiteX387" fmla="*/ 519117 w 1591877"/>
                <a:gd name="connsiteY387" fmla="*/ 437896 h 755236"/>
                <a:gd name="connsiteX388" fmla="*/ 520379 w 1591877"/>
                <a:gd name="connsiteY388" fmla="*/ 427072 h 755236"/>
                <a:gd name="connsiteX389" fmla="*/ 521641 w 1591877"/>
                <a:gd name="connsiteY389" fmla="*/ 415613 h 755236"/>
                <a:gd name="connsiteX390" fmla="*/ 522902 w 1591877"/>
                <a:gd name="connsiteY390" fmla="*/ 403620 h 755236"/>
                <a:gd name="connsiteX391" fmla="*/ 524164 w 1591877"/>
                <a:gd name="connsiteY391" fmla="*/ 391193 h 755236"/>
                <a:gd name="connsiteX392" fmla="*/ 526684 w 1591877"/>
                <a:gd name="connsiteY392" fmla="*/ 365466 h 755236"/>
                <a:gd name="connsiteX393" fmla="*/ 529207 w 1591877"/>
                <a:gd name="connsiteY393" fmla="*/ 339354 h 755236"/>
                <a:gd name="connsiteX394" fmla="*/ 530469 w 1591877"/>
                <a:gd name="connsiteY394" fmla="*/ 326454 h 755236"/>
                <a:gd name="connsiteX395" fmla="*/ 531731 w 1591877"/>
                <a:gd name="connsiteY395" fmla="*/ 313824 h 755236"/>
                <a:gd name="connsiteX396" fmla="*/ 532993 w 1591877"/>
                <a:gd name="connsiteY396" fmla="*/ 301586 h 755236"/>
                <a:gd name="connsiteX397" fmla="*/ 534255 w 1591877"/>
                <a:gd name="connsiteY397" fmla="*/ 289859 h 755236"/>
                <a:gd name="connsiteX398" fmla="*/ 535513 w 1591877"/>
                <a:gd name="connsiteY398" fmla="*/ 278768 h 755236"/>
                <a:gd name="connsiteX399" fmla="*/ 536144 w 1591877"/>
                <a:gd name="connsiteY399" fmla="*/ 273495 h 755236"/>
                <a:gd name="connsiteX400" fmla="*/ 536774 w 1591877"/>
                <a:gd name="connsiteY400" fmla="*/ 268424 h 755236"/>
                <a:gd name="connsiteX401" fmla="*/ 537405 w 1591877"/>
                <a:gd name="connsiteY401" fmla="*/ 263566 h 755236"/>
                <a:gd name="connsiteX402" fmla="*/ 538036 w 1591877"/>
                <a:gd name="connsiteY402" fmla="*/ 258938 h 755236"/>
                <a:gd name="connsiteX403" fmla="*/ 538667 w 1591877"/>
                <a:gd name="connsiteY403" fmla="*/ 254550 h 755236"/>
                <a:gd name="connsiteX404" fmla="*/ 539298 w 1591877"/>
                <a:gd name="connsiteY404" fmla="*/ 250417 h 755236"/>
                <a:gd name="connsiteX405" fmla="*/ 539929 w 1591877"/>
                <a:gd name="connsiteY405" fmla="*/ 246548 h 755236"/>
                <a:gd name="connsiteX406" fmla="*/ 540560 w 1591877"/>
                <a:gd name="connsiteY406" fmla="*/ 242955 h 755236"/>
                <a:gd name="connsiteX407" fmla="*/ 541191 w 1591877"/>
                <a:gd name="connsiteY407" fmla="*/ 239650 h 755236"/>
                <a:gd name="connsiteX408" fmla="*/ 541821 w 1591877"/>
                <a:gd name="connsiteY408" fmla="*/ 236644 h 755236"/>
                <a:gd name="connsiteX409" fmla="*/ 542452 w 1591877"/>
                <a:gd name="connsiteY409" fmla="*/ 233945 h 755236"/>
                <a:gd name="connsiteX410" fmla="*/ 543080 w 1591877"/>
                <a:gd name="connsiteY410" fmla="*/ 231562 h 755236"/>
                <a:gd name="connsiteX411" fmla="*/ 543710 w 1591877"/>
                <a:gd name="connsiteY411" fmla="*/ 229506 h 755236"/>
                <a:gd name="connsiteX412" fmla="*/ 544341 w 1591877"/>
                <a:gd name="connsiteY412" fmla="*/ 227782 h 755236"/>
                <a:gd name="connsiteX413" fmla="*/ 544972 w 1591877"/>
                <a:gd name="connsiteY413" fmla="*/ 226397 h 755236"/>
                <a:gd name="connsiteX414" fmla="*/ 545288 w 1591877"/>
                <a:gd name="connsiteY414" fmla="*/ 225835 h 755236"/>
                <a:gd name="connsiteX415" fmla="*/ 545603 w 1591877"/>
                <a:gd name="connsiteY415" fmla="*/ 225360 h 755236"/>
                <a:gd name="connsiteX416" fmla="*/ 545761 w 1591877"/>
                <a:gd name="connsiteY416" fmla="*/ 225155 h 755236"/>
                <a:gd name="connsiteX417" fmla="*/ 545919 w 1591877"/>
                <a:gd name="connsiteY417" fmla="*/ 224972 h 755236"/>
                <a:gd name="connsiteX418" fmla="*/ 546076 w 1591877"/>
                <a:gd name="connsiteY418" fmla="*/ 224812 h 755236"/>
                <a:gd name="connsiteX419" fmla="*/ 546234 w 1591877"/>
                <a:gd name="connsiteY419" fmla="*/ 224673 h 755236"/>
                <a:gd name="connsiteX420" fmla="*/ 546311 w 1591877"/>
                <a:gd name="connsiteY420" fmla="*/ 224611 h 755236"/>
                <a:gd name="connsiteX421" fmla="*/ 546392 w 1591877"/>
                <a:gd name="connsiteY421" fmla="*/ 224556 h 755236"/>
                <a:gd name="connsiteX422" fmla="*/ 546469 w 1591877"/>
                <a:gd name="connsiteY422" fmla="*/ 224506 h 755236"/>
                <a:gd name="connsiteX423" fmla="*/ 546549 w 1591877"/>
                <a:gd name="connsiteY423" fmla="*/ 224464 h 755236"/>
                <a:gd name="connsiteX424" fmla="*/ 546626 w 1591877"/>
                <a:gd name="connsiteY424" fmla="*/ 224424 h 755236"/>
                <a:gd name="connsiteX425" fmla="*/ 546707 w 1591877"/>
                <a:gd name="connsiteY425" fmla="*/ 224391 h 755236"/>
                <a:gd name="connsiteX426" fmla="*/ 546784 w 1591877"/>
                <a:gd name="connsiteY426" fmla="*/ 224365 h 755236"/>
                <a:gd name="connsiteX427" fmla="*/ 546865 w 1591877"/>
                <a:gd name="connsiteY427" fmla="*/ 224343 h 755236"/>
                <a:gd name="connsiteX428" fmla="*/ 546927 w 1591877"/>
                <a:gd name="connsiteY428" fmla="*/ 224329 h 755236"/>
                <a:gd name="connsiteX429" fmla="*/ 546990 w 1591877"/>
                <a:gd name="connsiteY429" fmla="*/ 224321 h 755236"/>
                <a:gd name="connsiteX430" fmla="*/ 547052 w 1591877"/>
                <a:gd name="connsiteY430" fmla="*/ 224314 h 755236"/>
                <a:gd name="connsiteX431" fmla="*/ 547114 w 1591877"/>
                <a:gd name="connsiteY431" fmla="*/ 224312 h 755236"/>
                <a:gd name="connsiteX432" fmla="*/ 547177 w 1591877"/>
                <a:gd name="connsiteY432" fmla="*/ 224312 h 755236"/>
                <a:gd name="connsiteX433" fmla="*/ 547239 w 1591877"/>
                <a:gd name="connsiteY433" fmla="*/ 224316 h 755236"/>
                <a:gd name="connsiteX434" fmla="*/ 547301 w 1591877"/>
                <a:gd name="connsiteY434" fmla="*/ 224325 h 755236"/>
                <a:gd name="connsiteX435" fmla="*/ 547364 w 1591877"/>
                <a:gd name="connsiteY435" fmla="*/ 224336 h 755236"/>
                <a:gd name="connsiteX436" fmla="*/ 547426 w 1591877"/>
                <a:gd name="connsiteY436" fmla="*/ 224351 h 755236"/>
                <a:gd name="connsiteX437" fmla="*/ 547488 w 1591877"/>
                <a:gd name="connsiteY437" fmla="*/ 224371 h 755236"/>
                <a:gd name="connsiteX438" fmla="*/ 547551 w 1591877"/>
                <a:gd name="connsiteY438" fmla="*/ 224393 h 755236"/>
                <a:gd name="connsiteX439" fmla="*/ 547613 w 1591877"/>
                <a:gd name="connsiteY439" fmla="*/ 224420 h 755236"/>
                <a:gd name="connsiteX440" fmla="*/ 547675 w 1591877"/>
                <a:gd name="connsiteY440" fmla="*/ 224448 h 755236"/>
                <a:gd name="connsiteX441" fmla="*/ 547741 w 1591877"/>
                <a:gd name="connsiteY441" fmla="*/ 224481 h 755236"/>
                <a:gd name="connsiteX442" fmla="*/ 547804 w 1591877"/>
                <a:gd name="connsiteY442" fmla="*/ 224519 h 755236"/>
                <a:gd name="connsiteX443" fmla="*/ 547866 w 1591877"/>
                <a:gd name="connsiteY443" fmla="*/ 224558 h 755236"/>
                <a:gd name="connsiteX444" fmla="*/ 547991 w 1591877"/>
                <a:gd name="connsiteY444" fmla="*/ 224651 h 755236"/>
                <a:gd name="connsiteX445" fmla="*/ 548116 w 1591877"/>
                <a:gd name="connsiteY445" fmla="*/ 224757 h 755236"/>
                <a:gd name="connsiteX446" fmla="*/ 548240 w 1591877"/>
                <a:gd name="connsiteY446" fmla="*/ 224875 h 755236"/>
                <a:gd name="connsiteX447" fmla="*/ 548365 w 1591877"/>
                <a:gd name="connsiteY447" fmla="*/ 225010 h 755236"/>
                <a:gd name="connsiteX448" fmla="*/ 548614 w 1591877"/>
                <a:gd name="connsiteY448" fmla="*/ 225322 h 755236"/>
                <a:gd name="connsiteX449" fmla="*/ 548864 w 1591877"/>
                <a:gd name="connsiteY449" fmla="*/ 225692 h 755236"/>
                <a:gd name="connsiteX450" fmla="*/ 549113 w 1591877"/>
                <a:gd name="connsiteY450" fmla="*/ 226119 h 755236"/>
                <a:gd name="connsiteX451" fmla="*/ 549363 w 1591877"/>
                <a:gd name="connsiteY451" fmla="*/ 226606 h 755236"/>
                <a:gd name="connsiteX452" fmla="*/ 549865 w 1591877"/>
                <a:gd name="connsiteY452" fmla="*/ 227751 h 755236"/>
                <a:gd name="connsiteX453" fmla="*/ 550364 w 1591877"/>
                <a:gd name="connsiteY453" fmla="*/ 229127 h 755236"/>
                <a:gd name="connsiteX454" fmla="*/ 550863 w 1591877"/>
                <a:gd name="connsiteY454" fmla="*/ 230732 h 755236"/>
                <a:gd name="connsiteX455" fmla="*/ 551365 w 1591877"/>
                <a:gd name="connsiteY455" fmla="*/ 232569 h 755236"/>
                <a:gd name="connsiteX456" fmla="*/ 551864 w 1591877"/>
                <a:gd name="connsiteY456" fmla="*/ 234636 h 755236"/>
                <a:gd name="connsiteX457" fmla="*/ 552363 w 1591877"/>
                <a:gd name="connsiteY457" fmla="*/ 236928 h 755236"/>
                <a:gd name="connsiteX458" fmla="*/ 552866 w 1591877"/>
                <a:gd name="connsiteY458" fmla="*/ 239447 h 755236"/>
                <a:gd name="connsiteX459" fmla="*/ 553364 w 1591877"/>
                <a:gd name="connsiteY459" fmla="*/ 242191 h 755236"/>
                <a:gd name="connsiteX460" fmla="*/ 553863 w 1591877"/>
                <a:gd name="connsiteY460" fmla="*/ 245155 h 755236"/>
                <a:gd name="connsiteX461" fmla="*/ 554366 w 1591877"/>
                <a:gd name="connsiteY461" fmla="*/ 248338 h 755236"/>
                <a:gd name="connsiteX462" fmla="*/ 554865 w 1591877"/>
                <a:gd name="connsiteY462" fmla="*/ 251736 h 755236"/>
                <a:gd name="connsiteX463" fmla="*/ 555363 w 1591877"/>
                <a:gd name="connsiteY463" fmla="*/ 255347 h 755236"/>
                <a:gd name="connsiteX464" fmla="*/ 555866 w 1591877"/>
                <a:gd name="connsiteY464" fmla="*/ 259165 h 755236"/>
                <a:gd name="connsiteX465" fmla="*/ 556365 w 1591877"/>
                <a:gd name="connsiteY465" fmla="*/ 263186 h 755236"/>
                <a:gd name="connsiteX466" fmla="*/ 556864 w 1591877"/>
                <a:gd name="connsiteY466" fmla="*/ 267406 h 755236"/>
                <a:gd name="connsiteX467" fmla="*/ 557366 w 1591877"/>
                <a:gd name="connsiteY467" fmla="*/ 271823 h 755236"/>
                <a:gd name="connsiteX468" fmla="*/ 557865 w 1591877"/>
                <a:gd name="connsiteY468" fmla="*/ 276430 h 755236"/>
                <a:gd name="connsiteX469" fmla="*/ 558364 w 1591877"/>
                <a:gd name="connsiteY469" fmla="*/ 281219 h 755236"/>
                <a:gd name="connsiteX470" fmla="*/ 558863 w 1591877"/>
                <a:gd name="connsiteY470" fmla="*/ 286186 h 755236"/>
                <a:gd name="connsiteX471" fmla="*/ 559365 w 1591877"/>
                <a:gd name="connsiteY471" fmla="*/ 291325 h 755236"/>
                <a:gd name="connsiteX472" fmla="*/ 559864 w 1591877"/>
                <a:gd name="connsiteY472" fmla="*/ 296632 h 755236"/>
                <a:gd name="connsiteX473" fmla="*/ 560366 w 1591877"/>
                <a:gd name="connsiteY473" fmla="*/ 302097 h 755236"/>
                <a:gd name="connsiteX474" fmla="*/ 560865 w 1591877"/>
                <a:gd name="connsiteY474" fmla="*/ 307716 h 755236"/>
                <a:gd name="connsiteX475" fmla="*/ 561863 w 1591877"/>
                <a:gd name="connsiteY475" fmla="*/ 319379 h 755236"/>
                <a:gd name="connsiteX476" fmla="*/ 562864 w 1591877"/>
                <a:gd name="connsiteY476" fmla="*/ 331562 h 755236"/>
                <a:gd name="connsiteX477" fmla="*/ 563866 w 1591877"/>
                <a:gd name="connsiteY477" fmla="*/ 344203 h 755236"/>
                <a:gd name="connsiteX478" fmla="*/ 564863 w 1591877"/>
                <a:gd name="connsiteY478" fmla="*/ 357231 h 755236"/>
                <a:gd name="connsiteX479" fmla="*/ 565865 w 1591877"/>
                <a:gd name="connsiteY479" fmla="*/ 370577 h 755236"/>
                <a:gd name="connsiteX480" fmla="*/ 566866 w 1591877"/>
                <a:gd name="connsiteY480" fmla="*/ 384164 h 755236"/>
                <a:gd name="connsiteX481" fmla="*/ 568865 w 1591877"/>
                <a:gd name="connsiteY481" fmla="*/ 411764 h 755236"/>
                <a:gd name="connsiteX482" fmla="*/ 570864 w 1591877"/>
                <a:gd name="connsiteY482" fmla="*/ 439398 h 755236"/>
                <a:gd name="connsiteX483" fmla="*/ 571865 w 1591877"/>
                <a:gd name="connsiteY483" fmla="*/ 453025 h 755236"/>
                <a:gd name="connsiteX484" fmla="*/ 572863 w 1591877"/>
                <a:gd name="connsiteY484" fmla="*/ 466419 h 755236"/>
                <a:gd name="connsiteX485" fmla="*/ 573864 w 1591877"/>
                <a:gd name="connsiteY485" fmla="*/ 479496 h 755236"/>
                <a:gd name="connsiteX486" fmla="*/ 574866 w 1591877"/>
                <a:gd name="connsiteY486" fmla="*/ 492176 h 755236"/>
                <a:gd name="connsiteX487" fmla="*/ 575863 w 1591877"/>
                <a:gd name="connsiteY487" fmla="*/ 504383 h 755236"/>
                <a:gd name="connsiteX488" fmla="*/ 576366 w 1591877"/>
                <a:gd name="connsiteY488" fmla="*/ 510282 h 755236"/>
                <a:gd name="connsiteX489" fmla="*/ 576865 w 1591877"/>
                <a:gd name="connsiteY489" fmla="*/ 516036 h 755236"/>
                <a:gd name="connsiteX490" fmla="*/ 577364 w 1591877"/>
                <a:gd name="connsiteY490" fmla="*/ 521630 h 755236"/>
                <a:gd name="connsiteX491" fmla="*/ 577866 w 1591877"/>
                <a:gd name="connsiteY491" fmla="*/ 527060 h 755236"/>
                <a:gd name="connsiteX492" fmla="*/ 578365 w 1591877"/>
                <a:gd name="connsiteY492" fmla="*/ 532314 h 755236"/>
                <a:gd name="connsiteX493" fmla="*/ 578864 w 1591877"/>
                <a:gd name="connsiteY493" fmla="*/ 537385 h 755236"/>
                <a:gd name="connsiteX494" fmla="*/ 579473 w 1591877"/>
                <a:gd name="connsiteY494" fmla="*/ 543275 h 755236"/>
                <a:gd name="connsiteX495" fmla="*/ 580078 w 1591877"/>
                <a:gd name="connsiteY495" fmla="*/ 548867 h 755236"/>
                <a:gd name="connsiteX496" fmla="*/ 580683 w 1591877"/>
                <a:gd name="connsiteY496" fmla="*/ 554147 h 755236"/>
                <a:gd name="connsiteX497" fmla="*/ 581288 w 1591877"/>
                <a:gd name="connsiteY497" fmla="*/ 559104 h 755236"/>
                <a:gd name="connsiteX498" fmla="*/ 581897 w 1591877"/>
                <a:gd name="connsiteY498" fmla="*/ 563721 h 755236"/>
                <a:gd name="connsiteX499" fmla="*/ 582502 w 1591877"/>
                <a:gd name="connsiteY499" fmla="*/ 567988 h 755236"/>
                <a:gd name="connsiteX500" fmla="*/ 582807 w 1591877"/>
                <a:gd name="connsiteY500" fmla="*/ 569988 h 755236"/>
                <a:gd name="connsiteX501" fmla="*/ 583108 w 1591877"/>
                <a:gd name="connsiteY501" fmla="*/ 571894 h 755236"/>
                <a:gd name="connsiteX502" fmla="*/ 583412 w 1591877"/>
                <a:gd name="connsiteY502" fmla="*/ 573707 h 755236"/>
                <a:gd name="connsiteX503" fmla="*/ 583716 w 1591877"/>
                <a:gd name="connsiteY503" fmla="*/ 575424 h 755236"/>
                <a:gd name="connsiteX504" fmla="*/ 584017 w 1591877"/>
                <a:gd name="connsiteY504" fmla="*/ 577047 h 755236"/>
                <a:gd name="connsiteX505" fmla="*/ 584322 w 1591877"/>
                <a:gd name="connsiteY505" fmla="*/ 578573 h 755236"/>
                <a:gd name="connsiteX506" fmla="*/ 584626 w 1591877"/>
                <a:gd name="connsiteY506" fmla="*/ 579999 h 755236"/>
                <a:gd name="connsiteX507" fmla="*/ 584927 w 1591877"/>
                <a:gd name="connsiteY507" fmla="*/ 581327 h 755236"/>
                <a:gd name="connsiteX508" fmla="*/ 585231 w 1591877"/>
                <a:gd name="connsiteY508" fmla="*/ 582554 h 755236"/>
                <a:gd name="connsiteX509" fmla="*/ 585532 w 1591877"/>
                <a:gd name="connsiteY509" fmla="*/ 583681 h 755236"/>
                <a:gd name="connsiteX510" fmla="*/ 585836 w 1591877"/>
                <a:gd name="connsiteY510" fmla="*/ 584703 h 755236"/>
                <a:gd name="connsiteX511" fmla="*/ 586141 w 1591877"/>
                <a:gd name="connsiteY511" fmla="*/ 585623 h 755236"/>
                <a:gd name="connsiteX512" fmla="*/ 586442 w 1591877"/>
                <a:gd name="connsiteY512" fmla="*/ 586438 h 755236"/>
                <a:gd name="connsiteX513" fmla="*/ 586746 w 1591877"/>
                <a:gd name="connsiteY513" fmla="*/ 587149 h 755236"/>
                <a:gd name="connsiteX514" fmla="*/ 587051 w 1591877"/>
                <a:gd name="connsiteY514" fmla="*/ 587752 h 755236"/>
                <a:gd name="connsiteX515" fmla="*/ 587351 w 1591877"/>
                <a:gd name="connsiteY515" fmla="*/ 588252 h 755236"/>
                <a:gd name="connsiteX516" fmla="*/ 587505 w 1591877"/>
                <a:gd name="connsiteY516" fmla="*/ 588461 h 755236"/>
                <a:gd name="connsiteX517" fmla="*/ 587656 w 1591877"/>
                <a:gd name="connsiteY517" fmla="*/ 588642 h 755236"/>
                <a:gd name="connsiteX518" fmla="*/ 587806 w 1591877"/>
                <a:gd name="connsiteY518" fmla="*/ 588798 h 755236"/>
                <a:gd name="connsiteX519" fmla="*/ 587883 w 1591877"/>
                <a:gd name="connsiteY519" fmla="*/ 588864 h 755236"/>
                <a:gd name="connsiteX520" fmla="*/ 587960 w 1591877"/>
                <a:gd name="connsiteY520" fmla="*/ 588926 h 755236"/>
                <a:gd name="connsiteX521" fmla="*/ 588034 w 1591877"/>
                <a:gd name="connsiteY521" fmla="*/ 588979 h 755236"/>
                <a:gd name="connsiteX522" fmla="*/ 588111 w 1591877"/>
                <a:gd name="connsiteY522" fmla="*/ 589027 h 755236"/>
                <a:gd name="connsiteX523" fmla="*/ 588188 w 1591877"/>
                <a:gd name="connsiteY523" fmla="*/ 589067 h 755236"/>
                <a:gd name="connsiteX524" fmla="*/ 588261 w 1591877"/>
                <a:gd name="connsiteY524" fmla="*/ 589100 h 755236"/>
                <a:gd name="connsiteX525" fmla="*/ 588338 w 1591877"/>
                <a:gd name="connsiteY525" fmla="*/ 589126 h 755236"/>
                <a:gd name="connsiteX526" fmla="*/ 588415 w 1591877"/>
                <a:gd name="connsiteY526" fmla="*/ 589146 h 755236"/>
                <a:gd name="connsiteX527" fmla="*/ 588488 w 1591877"/>
                <a:gd name="connsiteY527" fmla="*/ 589159 h 755236"/>
                <a:gd name="connsiteX528" fmla="*/ 588565 w 1591877"/>
                <a:gd name="connsiteY528" fmla="*/ 589166 h 755236"/>
                <a:gd name="connsiteX529" fmla="*/ 588642 w 1591877"/>
                <a:gd name="connsiteY529" fmla="*/ 589166 h 755236"/>
                <a:gd name="connsiteX530" fmla="*/ 588716 w 1591877"/>
                <a:gd name="connsiteY530" fmla="*/ 589159 h 755236"/>
                <a:gd name="connsiteX531" fmla="*/ 588793 w 1591877"/>
                <a:gd name="connsiteY531" fmla="*/ 589144 h 755236"/>
                <a:gd name="connsiteX532" fmla="*/ 588870 w 1591877"/>
                <a:gd name="connsiteY532" fmla="*/ 589124 h 755236"/>
                <a:gd name="connsiteX533" fmla="*/ 588943 w 1591877"/>
                <a:gd name="connsiteY533" fmla="*/ 589095 h 755236"/>
                <a:gd name="connsiteX534" fmla="*/ 589020 w 1591877"/>
                <a:gd name="connsiteY534" fmla="*/ 589060 h 755236"/>
                <a:gd name="connsiteX535" fmla="*/ 589094 w 1591877"/>
                <a:gd name="connsiteY535" fmla="*/ 589018 h 755236"/>
                <a:gd name="connsiteX536" fmla="*/ 589171 w 1591877"/>
                <a:gd name="connsiteY536" fmla="*/ 588970 h 755236"/>
                <a:gd name="connsiteX537" fmla="*/ 589248 w 1591877"/>
                <a:gd name="connsiteY537" fmla="*/ 588915 h 755236"/>
                <a:gd name="connsiteX538" fmla="*/ 589321 w 1591877"/>
                <a:gd name="connsiteY538" fmla="*/ 588853 h 755236"/>
                <a:gd name="connsiteX539" fmla="*/ 589398 w 1591877"/>
                <a:gd name="connsiteY539" fmla="*/ 588785 h 755236"/>
                <a:gd name="connsiteX540" fmla="*/ 589475 w 1591877"/>
                <a:gd name="connsiteY540" fmla="*/ 588708 h 755236"/>
                <a:gd name="connsiteX541" fmla="*/ 589625 w 1591877"/>
                <a:gd name="connsiteY541" fmla="*/ 588536 h 755236"/>
                <a:gd name="connsiteX542" fmla="*/ 589780 w 1591877"/>
                <a:gd name="connsiteY542" fmla="*/ 588336 h 755236"/>
                <a:gd name="connsiteX543" fmla="*/ 589930 w 1591877"/>
                <a:gd name="connsiteY543" fmla="*/ 588107 h 755236"/>
                <a:gd name="connsiteX544" fmla="*/ 590080 w 1591877"/>
                <a:gd name="connsiteY544" fmla="*/ 587851 h 755236"/>
                <a:gd name="connsiteX545" fmla="*/ 590385 w 1591877"/>
                <a:gd name="connsiteY545" fmla="*/ 587259 h 755236"/>
                <a:gd name="connsiteX546" fmla="*/ 590685 w 1591877"/>
                <a:gd name="connsiteY546" fmla="*/ 586554 h 755236"/>
                <a:gd name="connsiteX547" fmla="*/ 590990 w 1591877"/>
                <a:gd name="connsiteY547" fmla="*/ 585740 h 755236"/>
                <a:gd name="connsiteX548" fmla="*/ 591294 w 1591877"/>
                <a:gd name="connsiteY548" fmla="*/ 584815 h 755236"/>
                <a:gd name="connsiteX549" fmla="*/ 591595 w 1591877"/>
                <a:gd name="connsiteY549" fmla="*/ 583780 h 755236"/>
                <a:gd name="connsiteX550" fmla="*/ 591900 w 1591877"/>
                <a:gd name="connsiteY550" fmla="*/ 582635 h 755236"/>
                <a:gd name="connsiteX551" fmla="*/ 592204 w 1591877"/>
                <a:gd name="connsiteY551" fmla="*/ 581378 h 755236"/>
                <a:gd name="connsiteX552" fmla="*/ 592505 w 1591877"/>
                <a:gd name="connsiteY552" fmla="*/ 580013 h 755236"/>
                <a:gd name="connsiteX553" fmla="*/ 592809 w 1591877"/>
                <a:gd name="connsiteY553" fmla="*/ 578537 h 755236"/>
                <a:gd name="connsiteX554" fmla="*/ 593114 w 1591877"/>
                <a:gd name="connsiteY554" fmla="*/ 576954 h 755236"/>
                <a:gd name="connsiteX555" fmla="*/ 593414 w 1591877"/>
                <a:gd name="connsiteY555" fmla="*/ 575263 h 755236"/>
                <a:gd name="connsiteX556" fmla="*/ 593719 w 1591877"/>
                <a:gd name="connsiteY556" fmla="*/ 573462 h 755236"/>
                <a:gd name="connsiteX557" fmla="*/ 594023 w 1591877"/>
                <a:gd name="connsiteY557" fmla="*/ 571555 h 755236"/>
                <a:gd name="connsiteX558" fmla="*/ 594324 w 1591877"/>
                <a:gd name="connsiteY558" fmla="*/ 569541 h 755236"/>
                <a:gd name="connsiteX559" fmla="*/ 594628 w 1591877"/>
                <a:gd name="connsiteY559" fmla="*/ 567420 h 755236"/>
                <a:gd name="connsiteX560" fmla="*/ 594933 w 1591877"/>
                <a:gd name="connsiteY560" fmla="*/ 565194 h 755236"/>
                <a:gd name="connsiteX561" fmla="*/ 595234 w 1591877"/>
                <a:gd name="connsiteY561" fmla="*/ 562865 h 755236"/>
                <a:gd name="connsiteX562" fmla="*/ 595538 w 1591877"/>
                <a:gd name="connsiteY562" fmla="*/ 560432 h 755236"/>
                <a:gd name="connsiteX563" fmla="*/ 595839 w 1591877"/>
                <a:gd name="connsiteY563" fmla="*/ 557895 h 755236"/>
                <a:gd name="connsiteX564" fmla="*/ 596143 w 1591877"/>
                <a:gd name="connsiteY564" fmla="*/ 555257 h 755236"/>
                <a:gd name="connsiteX565" fmla="*/ 596448 w 1591877"/>
                <a:gd name="connsiteY565" fmla="*/ 552518 h 755236"/>
                <a:gd name="connsiteX566" fmla="*/ 596749 w 1591877"/>
                <a:gd name="connsiteY566" fmla="*/ 549682 h 755236"/>
                <a:gd name="connsiteX567" fmla="*/ 597053 w 1591877"/>
                <a:gd name="connsiteY567" fmla="*/ 546745 h 755236"/>
                <a:gd name="connsiteX568" fmla="*/ 597357 w 1591877"/>
                <a:gd name="connsiteY568" fmla="*/ 543713 h 755236"/>
                <a:gd name="connsiteX569" fmla="*/ 597658 w 1591877"/>
                <a:gd name="connsiteY569" fmla="*/ 540584 h 755236"/>
                <a:gd name="connsiteX570" fmla="*/ 597963 w 1591877"/>
                <a:gd name="connsiteY570" fmla="*/ 537361 h 755236"/>
                <a:gd name="connsiteX571" fmla="*/ 598267 w 1591877"/>
                <a:gd name="connsiteY571" fmla="*/ 534044 h 755236"/>
                <a:gd name="connsiteX572" fmla="*/ 598568 w 1591877"/>
                <a:gd name="connsiteY572" fmla="*/ 530636 h 755236"/>
                <a:gd name="connsiteX573" fmla="*/ 598872 w 1591877"/>
                <a:gd name="connsiteY573" fmla="*/ 527137 h 755236"/>
                <a:gd name="connsiteX574" fmla="*/ 599477 w 1591877"/>
                <a:gd name="connsiteY574" fmla="*/ 519880 h 755236"/>
                <a:gd name="connsiteX575" fmla="*/ 600086 w 1591877"/>
                <a:gd name="connsiteY575" fmla="*/ 512279 h 755236"/>
                <a:gd name="connsiteX576" fmla="*/ 600692 w 1591877"/>
                <a:gd name="connsiteY576" fmla="*/ 504352 h 755236"/>
                <a:gd name="connsiteX577" fmla="*/ 601297 w 1591877"/>
                <a:gd name="connsiteY577" fmla="*/ 496113 h 755236"/>
                <a:gd name="connsiteX578" fmla="*/ 601902 w 1591877"/>
                <a:gd name="connsiteY578" fmla="*/ 487579 h 755236"/>
                <a:gd name="connsiteX579" fmla="*/ 602511 w 1591877"/>
                <a:gd name="connsiteY579" fmla="*/ 478763 h 755236"/>
                <a:gd name="connsiteX580" fmla="*/ 603116 w 1591877"/>
                <a:gd name="connsiteY580" fmla="*/ 469684 h 755236"/>
                <a:gd name="connsiteX581" fmla="*/ 603721 w 1591877"/>
                <a:gd name="connsiteY581" fmla="*/ 460359 h 755236"/>
                <a:gd name="connsiteX582" fmla="*/ 604326 w 1591877"/>
                <a:gd name="connsiteY582" fmla="*/ 450808 h 755236"/>
                <a:gd name="connsiteX583" fmla="*/ 604935 w 1591877"/>
                <a:gd name="connsiteY583" fmla="*/ 441047 h 755236"/>
                <a:gd name="connsiteX584" fmla="*/ 605541 w 1591877"/>
                <a:gd name="connsiteY584" fmla="*/ 431099 h 755236"/>
                <a:gd name="connsiteX585" fmla="*/ 606755 w 1591877"/>
                <a:gd name="connsiteY585" fmla="*/ 410714 h 755236"/>
                <a:gd name="connsiteX586" fmla="*/ 607965 w 1591877"/>
                <a:gd name="connsiteY586" fmla="*/ 389821 h 755236"/>
                <a:gd name="connsiteX587" fmla="*/ 610390 w 1591877"/>
                <a:gd name="connsiteY587" fmla="*/ 347202 h 755236"/>
                <a:gd name="connsiteX588" fmla="*/ 611604 w 1591877"/>
                <a:gd name="connsiteY588" fmla="*/ 325837 h 755236"/>
                <a:gd name="connsiteX589" fmla="*/ 612818 w 1591877"/>
                <a:gd name="connsiteY589" fmla="*/ 304675 h 755236"/>
                <a:gd name="connsiteX590" fmla="*/ 614028 w 1591877"/>
                <a:gd name="connsiteY590" fmla="*/ 283905 h 755236"/>
                <a:gd name="connsiteX591" fmla="*/ 614633 w 1591877"/>
                <a:gd name="connsiteY591" fmla="*/ 273721 h 755236"/>
                <a:gd name="connsiteX592" fmla="*/ 615242 w 1591877"/>
                <a:gd name="connsiteY592" fmla="*/ 263705 h 755236"/>
                <a:gd name="connsiteX593" fmla="*/ 615847 w 1591877"/>
                <a:gd name="connsiteY593" fmla="*/ 253876 h 755236"/>
                <a:gd name="connsiteX594" fmla="*/ 616453 w 1591877"/>
                <a:gd name="connsiteY594" fmla="*/ 244258 h 755236"/>
                <a:gd name="connsiteX595" fmla="*/ 617061 w 1591877"/>
                <a:gd name="connsiteY595" fmla="*/ 234872 h 755236"/>
                <a:gd name="connsiteX596" fmla="*/ 617667 w 1591877"/>
                <a:gd name="connsiteY596" fmla="*/ 225741 h 755236"/>
                <a:gd name="connsiteX597" fmla="*/ 618191 w 1591877"/>
                <a:gd name="connsiteY597" fmla="*/ 218063 h 755236"/>
                <a:gd name="connsiteX598" fmla="*/ 618716 w 1591877"/>
                <a:gd name="connsiteY598" fmla="*/ 210605 h 755236"/>
                <a:gd name="connsiteX599" fmla="*/ 619240 w 1591877"/>
                <a:gd name="connsiteY599" fmla="*/ 203379 h 755236"/>
                <a:gd name="connsiteX600" fmla="*/ 619765 w 1591877"/>
                <a:gd name="connsiteY600" fmla="*/ 196399 h 755236"/>
                <a:gd name="connsiteX601" fmla="*/ 620289 w 1591877"/>
                <a:gd name="connsiteY601" fmla="*/ 189674 h 755236"/>
                <a:gd name="connsiteX602" fmla="*/ 620814 w 1591877"/>
                <a:gd name="connsiteY602" fmla="*/ 183219 h 755236"/>
                <a:gd name="connsiteX603" fmla="*/ 621338 w 1591877"/>
                <a:gd name="connsiteY603" fmla="*/ 177045 h 755236"/>
                <a:gd name="connsiteX604" fmla="*/ 621859 w 1591877"/>
                <a:gd name="connsiteY604" fmla="*/ 171161 h 755236"/>
                <a:gd name="connsiteX605" fmla="*/ 622387 w 1591877"/>
                <a:gd name="connsiteY605" fmla="*/ 165582 h 755236"/>
                <a:gd name="connsiteX606" fmla="*/ 622648 w 1591877"/>
                <a:gd name="connsiteY606" fmla="*/ 162911 h 755236"/>
                <a:gd name="connsiteX607" fmla="*/ 622908 w 1591877"/>
                <a:gd name="connsiteY607" fmla="*/ 160317 h 755236"/>
                <a:gd name="connsiteX608" fmla="*/ 623172 w 1591877"/>
                <a:gd name="connsiteY608" fmla="*/ 157805 h 755236"/>
                <a:gd name="connsiteX609" fmla="*/ 623433 w 1591877"/>
                <a:gd name="connsiteY609" fmla="*/ 155374 h 755236"/>
                <a:gd name="connsiteX610" fmla="*/ 623697 w 1591877"/>
                <a:gd name="connsiteY610" fmla="*/ 153027 h 755236"/>
                <a:gd name="connsiteX611" fmla="*/ 623957 w 1591877"/>
                <a:gd name="connsiteY611" fmla="*/ 150766 h 755236"/>
                <a:gd name="connsiteX612" fmla="*/ 624221 w 1591877"/>
                <a:gd name="connsiteY612" fmla="*/ 148589 h 755236"/>
                <a:gd name="connsiteX613" fmla="*/ 624482 w 1591877"/>
                <a:gd name="connsiteY613" fmla="*/ 146499 h 755236"/>
                <a:gd name="connsiteX614" fmla="*/ 624746 w 1591877"/>
                <a:gd name="connsiteY614" fmla="*/ 144496 h 755236"/>
                <a:gd name="connsiteX615" fmla="*/ 625006 w 1591877"/>
                <a:gd name="connsiteY615" fmla="*/ 142583 h 755236"/>
                <a:gd name="connsiteX616" fmla="*/ 625270 w 1591877"/>
                <a:gd name="connsiteY616" fmla="*/ 140759 h 755236"/>
                <a:gd name="connsiteX617" fmla="*/ 625531 w 1591877"/>
                <a:gd name="connsiteY617" fmla="*/ 139025 h 755236"/>
                <a:gd name="connsiteX618" fmla="*/ 625795 w 1591877"/>
                <a:gd name="connsiteY618" fmla="*/ 137383 h 755236"/>
                <a:gd name="connsiteX619" fmla="*/ 626055 w 1591877"/>
                <a:gd name="connsiteY619" fmla="*/ 135834 h 755236"/>
                <a:gd name="connsiteX620" fmla="*/ 626319 w 1591877"/>
                <a:gd name="connsiteY620" fmla="*/ 134378 h 755236"/>
                <a:gd name="connsiteX621" fmla="*/ 626580 w 1591877"/>
                <a:gd name="connsiteY621" fmla="*/ 133016 h 755236"/>
                <a:gd name="connsiteX622" fmla="*/ 626840 w 1591877"/>
                <a:gd name="connsiteY622" fmla="*/ 131749 h 755236"/>
                <a:gd name="connsiteX623" fmla="*/ 627104 w 1591877"/>
                <a:gd name="connsiteY623" fmla="*/ 130577 h 755236"/>
                <a:gd name="connsiteX624" fmla="*/ 627368 w 1591877"/>
                <a:gd name="connsiteY624" fmla="*/ 129503 h 755236"/>
                <a:gd name="connsiteX625" fmla="*/ 627629 w 1591877"/>
                <a:gd name="connsiteY625" fmla="*/ 128524 h 755236"/>
                <a:gd name="connsiteX626" fmla="*/ 627889 w 1591877"/>
                <a:gd name="connsiteY626" fmla="*/ 127644 h 755236"/>
                <a:gd name="connsiteX627" fmla="*/ 628153 w 1591877"/>
                <a:gd name="connsiteY627" fmla="*/ 126862 h 755236"/>
                <a:gd name="connsiteX628" fmla="*/ 628414 w 1591877"/>
                <a:gd name="connsiteY628" fmla="*/ 126179 h 755236"/>
                <a:gd name="connsiteX629" fmla="*/ 628678 w 1591877"/>
                <a:gd name="connsiteY629" fmla="*/ 125595 h 755236"/>
                <a:gd name="connsiteX630" fmla="*/ 628938 w 1591877"/>
                <a:gd name="connsiteY630" fmla="*/ 125110 h 755236"/>
                <a:gd name="connsiteX631" fmla="*/ 629070 w 1591877"/>
                <a:gd name="connsiteY631" fmla="*/ 124906 h 755236"/>
                <a:gd name="connsiteX632" fmla="*/ 629202 w 1591877"/>
                <a:gd name="connsiteY632" fmla="*/ 124726 h 755236"/>
                <a:gd name="connsiteX633" fmla="*/ 629331 w 1591877"/>
                <a:gd name="connsiteY633" fmla="*/ 124572 h 755236"/>
                <a:gd name="connsiteX634" fmla="*/ 629397 w 1591877"/>
                <a:gd name="connsiteY634" fmla="*/ 124505 h 755236"/>
                <a:gd name="connsiteX635" fmla="*/ 629463 w 1591877"/>
                <a:gd name="connsiteY635" fmla="*/ 124443 h 755236"/>
                <a:gd name="connsiteX636" fmla="*/ 629529 w 1591877"/>
                <a:gd name="connsiteY636" fmla="*/ 124388 h 755236"/>
                <a:gd name="connsiteX637" fmla="*/ 629595 w 1591877"/>
                <a:gd name="connsiteY637" fmla="*/ 124339 h 755236"/>
                <a:gd name="connsiteX638" fmla="*/ 629661 w 1591877"/>
                <a:gd name="connsiteY638" fmla="*/ 124297 h 755236"/>
                <a:gd name="connsiteX639" fmla="*/ 629727 w 1591877"/>
                <a:gd name="connsiteY639" fmla="*/ 124261 h 755236"/>
                <a:gd name="connsiteX640" fmla="*/ 629793 w 1591877"/>
                <a:gd name="connsiteY640" fmla="*/ 124231 h 755236"/>
                <a:gd name="connsiteX641" fmla="*/ 629855 w 1591877"/>
                <a:gd name="connsiteY641" fmla="*/ 124208 h 755236"/>
                <a:gd name="connsiteX642" fmla="*/ 629921 w 1591877"/>
                <a:gd name="connsiteY642" fmla="*/ 124191 h 755236"/>
                <a:gd name="connsiteX643" fmla="*/ 629987 w 1591877"/>
                <a:gd name="connsiteY643" fmla="*/ 124180 h 755236"/>
                <a:gd name="connsiteX644" fmla="*/ 630053 w 1591877"/>
                <a:gd name="connsiteY644" fmla="*/ 124175 h 755236"/>
                <a:gd name="connsiteX645" fmla="*/ 630119 w 1591877"/>
                <a:gd name="connsiteY645" fmla="*/ 124177 h 755236"/>
                <a:gd name="connsiteX646" fmla="*/ 630185 w 1591877"/>
                <a:gd name="connsiteY646" fmla="*/ 124186 h 755236"/>
                <a:gd name="connsiteX647" fmla="*/ 630251 w 1591877"/>
                <a:gd name="connsiteY647" fmla="*/ 124200 h 755236"/>
                <a:gd name="connsiteX648" fmla="*/ 630317 w 1591877"/>
                <a:gd name="connsiteY648" fmla="*/ 124221 h 755236"/>
                <a:gd name="connsiteX649" fmla="*/ 630380 w 1591877"/>
                <a:gd name="connsiteY649" fmla="*/ 124249 h 755236"/>
                <a:gd name="connsiteX650" fmla="*/ 630446 w 1591877"/>
                <a:gd name="connsiteY650" fmla="*/ 124283 h 755236"/>
                <a:gd name="connsiteX651" fmla="*/ 630512 w 1591877"/>
                <a:gd name="connsiteY651" fmla="*/ 124323 h 755236"/>
                <a:gd name="connsiteX652" fmla="*/ 630578 w 1591877"/>
                <a:gd name="connsiteY652" fmla="*/ 124369 h 755236"/>
                <a:gd name="connsiteX653" fmla="*/ 630644 w 1591877"/>
                <a:gd name="connsiteY653" fmla="*/ 124422 h 755236"/>
                <a:gd name="connsiteX654" fmla="*/ 630710 w 1591877"/>
                <a:gd name="connsiteY654" fmla="*/ 124482 h 755236"/>
                <a:gd name="connsiteX655" fmla="*/ 630776 w 1591877"/>
                <a:gd name="connsiteY655" fmla="*/ 124547 h 755236"/>
                <a:gd name="connsiteX656" fmla="*/ 630904 w 1591877"/>
                <a:gd name="connsiteY656" fmla="*/ 124698 h 755236"/>
                <a:gd name="connsiteX657" fmla="*/ 631036 w 1591877"/>
                <a:gd name="connsiteY657" fmla="*/ 124874 h 755236"/>
                <a:gd name="connsiteX658" fmla="*/ 631168 w 1591877"/>
                <a:gd name="connsiteY658" fmla="*/ 125076 h 755236"/>
                <a:gd name="connsiteX659" fmla="*/ 631297 w 1591877"/>
                <a:gd name="connsiteY659" fmla="*/ 125303 h 755236"/>
                <a:gd name="connsiteX660" fmla="*/ 631561 w 1591877"/>
                <a:gd name="connsiteY660" fmla="*/ 125835 h 755236"/>
                <a:gd name="connsiteX661" fmla="*/ 631825 w 1591877"/>
                <a:gd name="connsiteY661" fmla="*/ 126469 h 755236"/>
                <a:gd name="connsiteX662" fmla="*/ 632085 w 1591877"/>
                <a:gd name="connsiteY662" fmla="*/ 127205 h 755236"/>
                <a:gd name="connsiteX663" fmla="*/ 632346 w 1591877"/>
                <a:gd name="connsiteY663" fmla="*/ 128044 h 755236"/>
                <a:gd name="connsiteX664" fmla="*/ 632610 w 1591877"/>
                <a:gd name="connsiteY664" fmla="*/ 128985 h 755236"/>
                <a:gd name="connsiteX665" fmla="*/ 632870 w 1591877"/>
                <a:gd name="connsiteY665" fmla="*/ 130028 h 755236"/>
                <a:gd name="connsiteX666" fmla="*/ 633134 w 1591877"/>
                <a:gd name="connsiteY666" fmla="*/ 131173 h 755236"/>
                <a:gd name="connsiteX667" fmla="*/ 633395 w 1591877"/>
                <a:gd name="connsiteY667" fmla="*/ 132420 h 755236"/>
                <a:gd name="connsiteX668" fmla="*/ 633659 w 1591877"/>
                <a:gd name="connsiteY668" fmla="*/ 133769 h 755236"/>
                <a:gd name="connsiteX669" fmla="*/ 633919 w 1591877"/>
                <a:gd name="connsiteY669" fmla="*/ 135219 h 755236"/>
                <a:gd name="connsiteX670" fmla="*/ 634183 w 1591877"/>
                <a:gd name="connsiteY670" fmla="*/ 136770 h 755236"/>
                <a:gd name="connsiteX671" fmla="*/ 634444 w 1591877"/>
                <a:gd name="connsiteY671" fmla="*/ 138421 h 755236"/>
                <a:gd name="connsiteX672" fmla="*/ 634708 w 1591877"/>
                <a:gd name="connsiteY672" fmla="*/ 140173 h 755236"/>
                <a:gd name="connsiteX673" fmla="*/ 634968 w 1591877"/>
                <a:gd name="connsiteY673" fmla="*/ 142024 h 755236"/>
                <a:gd name="connsiteX674" fmla="*/ 635232 w 1591877"/>
                <a:gd name="connsiteY674" fmla="*/ 143975 h 755236"/>
                <a:gd name="connsiteX675" fmla="*/ 635493 w 1591877"/>
                <a:gd name="connsiteY675" fmla="*/ 146024 h 755236"/>
                <a:gd name="connsiteX676" fmla="*/ 635757 w 1591877"/>
                <a:gd name="connsiteY676" fmla="*/ 148171 h 755236"/>
                <a:gd name="connsiteX677" fmla="*/ 636017 w 1591877"/>
                <a:gd name="connsiteY677" fmla="*/ 150416 h 755236"/>
                <a:gd name="connsiteX678" fmla="*/ 636278 w 1591877"/>
                <a:gd name="connsiteY678" fmla="*/ 152756 h 755236"/>
                <a:gd name="connsiteX679" fmla="*/ 636542 w 1591877"/>
                <a:gd name="connsiteY679" fmla="*/ 155193 h 755236"/>
                <a:gd name="connsiteX680" fmla="*/ 636806 w 1591877"/>
                <a:gd name="connsiteY680" fmla="*/ 157728 h 755236"/>
                <a:gd name="connsiteX681" fmla="*/ 637066 w 1591877"/>
                <a:gd name="connsiteY681" fmla="*/ 160354 h 755236"/>
                <a:gd name="connsiteX682" fmla="*/ 637327 w 1591877"/>
                <a:gd name="connsiteY682" fmla="*/ 163076 h 755236"/>
                <a:gd name="connsiteX683" fmla="*/ 637591 w 1591877"/>
                <a:gd name="connsiteY683" fmla="*/ 165890 h 755236"/>
                <a:gd name="connsiteX684" fmla="*/ 637851 w 1591877"/>
                <a:gd name="connsiteY684" fmla="*/ 168796 h 755236"/>
                <a:gd name="connsiteX685" fmla="*/ 638115 w 1591877"/>
                <a:gd name="connsiteY685" fmla="*/ 171793 h 755236"/>
                <a:gd name="connsiteX686" fmla="*/ 638376 w 1591877"/>
                <a:gd name="connsiteY686" fmla="*/ 174880 h 755236"/>
                <a:gd name="connsiteX687" fmla="*/ 638640 w 1591877"/>
                <a:gd name="connsiteY687" fmla="*/ 178055 h 755236"/>
                <a:gd name="connsiteX688" fmla="*/ 638900 w 1591877"/>
                <a:gd name="connsiteY688" fmla="*/ 181321 h 755236"/>
                <a:gd name="connsiteX689" fmla="*/ 639164 w 1591877"/>
                <a:gd name="connsiteY689" fmla="*/ 184670 h 755236"/>
                <a:gd name="connsiteX690" fmla="*/ 639425 w 1591877"/>
                <a:gd name="connsiteY690" fmla="*/ 188107 h 755236"/>
                <a:gd name="connsiteX691" fmla="*/ 639689 w 1591877"/>
                <a:gd name="connsiteY691" fmla="*/ 191627 h 755236"/>
                <a:gd name="connsiteX692" fmla="*/ 639949 w 1591877"/>
                <a:gd name="connsiteY692" fmla="*/ 195232 h 755236"/>
                <a:gd name="connsiteX693" fmla="*/ 640213 w 1591877"/>
                <a:gd name="connsiteY693" fmla="*/ 198920 h 755236"/>
                <a:gd name="connsiteX694" fmla="*/ 640474 w 1591877"/>
                <a:gd name="connsiteY694" fmla="*/ 202687 h 755236"/>
                <a:gd name="connsiteX695" fmla="*/ 640738 w 1591877"/>
                <a:gd name="connsiteY695" fmla="*/ 206534 h 755236"/>
                <a:gd name="connsiteX696" fmla="*/ 641259 w 1591877"/>
                <a:gd name="connsiteY696" fmla="*/ 214461 h 755236"/>
                <a:gd name="connsiteX697" fmla="*/ 641783 w 1591877"/>
                <a:gd name="connsiteY697" fmla="*/ 222689 h 755236"/>
                <a:gd name="connsiteX698" fmla="*/ 642308 w 1591877"/>
                <a:gd name="connsiteY698" fmla="*/ 231208 h 755236"/>
                <a:gd name="connsiteX699" fmla="*/ 642832 w 1591877"/>
                <a:gd name="connsiteY699" fmla="*/ 240004 h 755236"/>
                <a:gd name="connsiteX700" fmla="*/ 643357 w 1591877"/>
                <a:gd name="connsiteY700" fmla="*/ 249065 h 755236"/>
                <a:gd name="connsiteX701" fmla="*/ 643881 w 1591877"/>
                <a:gd name="connsiteY701" fmla="*/ 258377 h 755236"/>
                <a:gd name="connsiteX702" fmla="*/ 644406 w 1591877"/>
                <a:gd name="connsiteY702" fmla="*/ 267928 h 755236"/>
                <a:gd name="connsiteX703" fmla="*/ 644930 w 1591877"/>
                <a:gd name="connsiteY703" fmla="*/ 277702 h 755236"/>
                <a:gd name="connsiteX704" fmla="*/ 645455 w 1591877"/>
                <a:gd name="connsiteY704" fmla="*/ 287686 h 755236"/>
                <a:gd name="connsiteX705" fmla="*/ 645979 w 1591877"/>
                <a:gd name="connsiteY705" fmla="*/ 297863 h 755236"/>
                <a:gd name="connsiteX706" fmla="*/ 646504 w 1591877"/>
                <a:gd name="connsiteY706" fmla="*/ 308218 h 755236"/>
                <a:gd name="connsiteX707" fmla="*/ 647028 w 1591877"/>
                <a:gd name="connsiteY707" fmla="*/ 318736 h 755236"/>
                <a:gd name="connsiteX708" fmla="*/ 648077 w 1591877"/>
                <a:gd name="connsiteY708" fmla="*/ 340198 h 755236"/>
                <a:gd name="connsiteX709" fmla="*/ 649126 w 1591877"/>
                <a:gd name="connsiteY709" fmla="*/ 362117 h 755236"/>
                <a:gd name="connsiteX710" fmla="*/ 650175 w 1591877"/>
                <a:gd name="connsiteY710" fmla="*/ 384356 h 755236"/>
                <a:gd name="connsiteX711" fmla="*/ 651225 w 1591877"/>
                <a:gd name="connsiteY711" fmla="*/ 406775 h 755236"/>
                <a:gd name="connsiteX712" fmla="*/ 652413 w 1591877"/>
                <a:gd name="connsiteY712" fmla="*/ 432255 h 755236"/>
                <a:gd name="connsiteX713" fmla="*/ 653601 w 1591877"/>
                <a:gd name="connsiteY713" fmla="*/ 457578 h 755236"/>
                <a:gd name="connsiteX714" fmla="*/ 654793 w 1591877"/>
                <a:gd name="connsiteY714" fmla="*/ 482532 h 755236"/>
                <a:gd name="connsiteX715" fmla="*/ 655388 w 1591877"/>
                <a:gd name="connsiteY715" fmla="*/ 494807 h 755236"/>
                <a:gd name="connsiteX716" fmla="*/ 655982 w 1591877"/>
                <a:gd name="connsiteY716" fmla="*/ 506909 h 755236"/>
                <a:gd name="connsiteX717" fmla="*/ 656576 w 1591877"/>
                <a:gd name="connsiteY717" fmla="*/ 518816 h 755236"/>
                <a:gd name="connsiteX718" fmla="*/ 657174 w 1591877"/>
                <a:gd name="connsiteY718" fmla="*/ 530504 h 755236"/>
                <a:gd name="connsiteX719" fmla="*/ 657768 w 1591877"/>
                <a:gd name="connsiteY719" fmla="*/ 541943 h 755236"/>
                <a:gd name="connsiteX720" fmla="*/ 658362 w 1591877"/>
                <a:gd name="connsiteY720" fmla="*/ 553113 h 755236"/>
                <a:gd name="connsiteX721" fmla="*/ 658956 w 1591877"/>
                <a:gd name="connsiteY721" fmla="*/ 563988 h 755236"/>
                <a:gd name="connsiteX722" fmla="*/ 659551 w 1591877"/>
                <a:gd name="connsiteY722" fmla="*/ 574541 h 755236"/>
                <a:gd name="connsiteX723" fmla="*/ 659851 w 1591877"/>
                <a:gd name="connsiteY723" fmla="*/ 579693 h 755236"/>
                <a:gd name="connsiteX724" fmla="*/ 660149 w 1591877"/>
                <a:gd name="connsiteY724" fmla="*/ 584755 h 755236"/>
                <a:gd name="connsiteX725" fmla="*/ 660446 w 1591877"/>
                <a:gd name="connsiteY725" fmla="*/ 589727 h 755236"/>
                <a:gd name="connsiteX726" fmla="*/ 660743 w 1591877"/>
                <a:gd name="connsiteY726" fmla="*/ 594604 h 755236"/>
                <a:gd name="connsiteX727" fmla="*/ 661040 w 1591877"/>
                <a:gd name="connsiteY727" fmla="*/ 599385 h 755236"/>
                <a:gd name="connsiteX728" fmla="*/ 661337 w 1591877"/>
                <a:gd name="connsiteY728" fmla="*/ 604068 h 755236"/>
                <a:gd name="connsiteX729" fmla="*/ 661634 w 1591877"/>
                <a:gd name="connsiteY729" fmla="*/ 608648 h 755236"/>
                <a:gd name="connsiteX730" fmla="*/ 661931 w 1591877"/>
                <a:gd name="connsiteY730" fmla="*/ 613122 h 755236"/>
                <a:gd name="connsiteX731" fmla="*/ 662228 w 1591877"/>
                <a:gd name="connsiteY731" fmla="*/ 617490 h 755236"/>
                <a:gd name="connsiteX732" fmla="*/ 662529 w 1591877"/>
                <a:gd name="connsiteY732" fmla="*/ 621751 h 755236"/>
                <a:gd name="connsiteX733" fmla="*/ 662826 w 1591877"/>
                <a:gd name="connsiteY733" fmla="*/ 625897 h 755236"/>
                <a:gd name="connsiteX734" fmla="*/ 663123 w 1591877"/>
                <a:gd name="connsiteY734" fmla="*/ 629931 h 755236"/>
                <a:gd name="connsiteX735" fmla="*/ 663420 w 1591877"/>
                <a:gd name="connsiteY735" fmla="*/ 633848 h 755236"/>
                <a:gd name="connsiteX736" fmla="*/ 663717 w 1591877"/>
                <a:gd name="connsiteY736" fmla="*/ 637644 h 755236"/>
                <a:gd name="connsiteX737" fmla="*/ 664015 w 1591877"/>
                <a:gd name="connsiteY737" fmla="*/ 641321 h 755236"/>
                <a:gd name="connsiteX738" fmla="*/ 664312 w 1591877"/>
                <a:gd name="connsiteY738" fmla="*/ 644875 h 755236"/>
                <a:gd name="connsiteX739" fmla="*/ 664609 w 1591877"/>
                <a:gd name="connsiteY739" fmla="*/ 648303 h 755236"/>
                <a:gd name="connsiteX740" fmla="*/ 664909 w 1591877"/>
                <a:gd name="connsiteY740" fmla="*/ 651604 h 755236"/>
                <a:gd name="connsiteX741" fmla="*/ 665207 w 1591877"/>
                <a:gd name="connsiteY741" fmla="*/ 654774 h 755236"/>
                <a:gd name="connsiteX742" fmla="*/ 665504 w 1591877"/>
                <a:gd name="connsiteY742" fmla="*/ 657813 h 755236"/>
                <a:gd name="connsiteX743" fmla="*/ 665801 w 1591877"/>
                <a:gd name="connsiteY743" fmla="*/ 660722 h 755236"/>
                <a:gd name="connsiteX744" fmla="*/ 666098 w 1591877"/>
                <a:gd name="connsiteY744" fmla="*/ 663494 h 755236"/>
                <a:gd name="connsiteX745" fmla="*/ 666395 w 1591877"/>
                <a:gd name="connsiteY745" fmla="*/ 666129 h 755236"/>
                <a:gd name="connsiteX746" fmla="*/ 666692 w 1591877"/>
                <a:gd name="connsiteY746" fmla="*/ 668626 h 755236"/>
                <a:gd name="connsiteX747" fmla="*/ 666989 w 1591877"/>
                <a:gd name="connsiteY747" fmla="*/ 670984 h 755236"/>
                <a:gd name="connsiteX748" fmla="*/ 667286 w 1591877"/>
                <a:gd name="connsiteY748" fmla="*/ 673200 h 755236"/>
                <a:gd name="connsiteX749" fmla="*/ 667587 w 1591877"/>
                <a:gd name="connsiteY749" fmla="*/ 675274 h 755236"/>
                <a:gd name="connsiteX750" fmla="*/ 667884 w 1591877"/>
                <a:gd name="connsiteY750" fmla="*/ 677202 h 755236"/>
                <a:gd name="connsiteX751" fmla="*/ 668181 w 1591877"/>
                <a:gd name="connsiteY751" fmla="*/ 678988 h 755236"/>
                <a:gd name="connsiteX752" fmla="*/ 668478 w 1591877"/>
                <a:gd name="connsiteY752" fmla="*/ 680626 h 755236"/>
                <a:gd name="connsiteX753" fmla="*/ 668775 w 1591877"/>
                <a:gd name="connsiteY753" fmla="*/ 682115 h 755236"/>
                <a:gd name="connsiteX754" fmla="*/ 669073 w 1591877"/>
                <a:gd name="connsiteY754" fmla="*/ 683456 h 755236"/>
                <a:gd name="connsiteX755" fmla="*/ 669370 w 1591877"/>
                <a:gd name="connsiteY755" fmla="*/ 684647 h 755236"/>
                <a:gd name="connsiteX756" fmla="*/ 669667 w 1591877"/>
                <a:gd name="connsiteY756" fmla="*/ 685686 h 755236"/>
                <a:gd name="connsiteX757" fmla="*/ 669964 w 1591877"/>
                <a:gd name="connsiteY757" fmla="*/ 686576 h 755236"/>
                <a:gd name="connsiteX758" fmla="*/ 670261 w 1591877"/>
                <a:gd name="connsiteY758" fmla="*/ 687311 h 755236"/>
                <a:gd name="connsiteX759" fmla="*/ 670411 w 1591877"/>
                <a:gd name="connsiteY759" fmla="*/ 687622 h 755236"/>
                <a:gd name="connsiteX760" fmla="*/ 670562 w 1591877"/>
                <a:gd name="connsiteY760" fmla="*/ 687895 h 755236"/>
                <a:gd name="connsiteX761" fmla="*/ 670708 w 1591877"/>
                <a:gd name="connsiteY761" fmla="*/ 688128 h 755236"/>
                <a:gd name="connsiteX762" fmla="*/ 670782 w 1591877"/>
                <a:gd name="connsiteY762" fmla="*/ 688232 h 755236"/>
                <a:gd name="connsiteX763" fmla="*/ 670859 w 1591877"/>
                <a:gd name="connsiteY763" fmla="*/ 688324 h 755236"/>
                <a:gd name="connsiteX764" fmla="*/ 670932 w 1591877"/>
                <a:gd name="connsiteY764" fmla="*/ 688408 h 755236"/>
                <a:gd name="connsiteX765" fmla="*/ 671006 w 1591877"/>
                <a:gd name="connsiteY765" fmla="*/ 688480 h 755236"/>
                <a:gd name="connsiteX766" fmla="*/ 671083 w 1591877"/>
                <a:gd name="connsiteY766" fmla="*/ 688544 h 755236"/>
                <a:gd name="connsiteX767" fmla="*/ 671156 w 1591877"/>
                <a:gd name="connsiteY767" fmla="*/ 688599 h 755236"/>
                <a:gd name="connsiteX768" fmla="*/ 671229 w 1591877"/>
                <a:gd name="connsiteY768" fmla="*/ 688643 h 755236"/>
                <a:gd name="connsiteX769" fmla="*/ 671303 w 1591877"/>
                <a:gd name="connsiteY769" fmla="*/ 688679 h 755236"/>
                <a:gd name="connsiteX770" fmla="*/ 671380 w 1591877"/>
                <a:gd name="connsiteY770" fmla="*/ 688703 h 755236"/>
                <a:gd name="connsiteX771" fmla="*/ 671453 w 1591877"/>
                <a:gd name="connsiteY771" fmla="*/ 688718 h 755236"/>
                <a:gd name="connsiteX772" fmla="*/ 671526 w 1591877"/>
                <a:gd name="connsiteY772" fmla="*/ 688725 h 755236"/>
                <a:gd name="connsiteX773" fmla="*/ 671603 w 1591877"/>
                <a:gd name="connsiteY773" fmla="*/ 688720 h 755236"/>
                <a:gd name="connsiteX774" fmla="*/ 671677 w 1591877"/>
                <a:gd name="connsiteY774" fmla="*/ 688707 h 755236"/>
                <a:gd name="connsiteX775" fmla="*/ 671750 w 1591877"/>
                <a:gd name="connsiteY775" fmla="*/ 688683 h 755236"/>
                <a:gd name="connsiteX776" fmla="*/ 671823 w 1591877"/>
                <a:gd name="connsiteY776" fmla="*/ 688650 h 755236"/>
                <a:gd name="connsiteX777" fmla="*/ 671901 w 1591877"/>
                <a:gd name="connsiteY777" fmla="*/ 688608 h 755236"/>
                <a:gd name="connsiteX778" fmla="*/ 671974 w 1591877"/>
                <a:gd name="connsiteY778" fmla="*/ 688555 h 755236"/>
                <a:gd name="connsiteX779" fmla="*/ 672047 w 1591877"/>
                <a:gd name="connsiteY779" fmla="*/ 688494 h 755236"/>
                <a:gd name="connsiteX780" fmla="*/ 672121 w 1591877"/>
                <a:gd name="connsiteY780" fmla="*/ 688421 h 755236"/>
                <a:gd name="connsiteX781" fmla="*/ 672198 w 1591877"/>
                <a:gd name="connsiteY781" fmla="*/ 688339 h 755236"/>
                <a:gd name="connsiteX782" fmla="*/ 672271 w 1591877"/>
                <a:gd name="connsiteY782" fmla="*/ 688247 h 755236"/>
                <a:gd name="connsiteX783" fmla="*/ 672344 w 1591877"/>
                <a:gd name="connsiteY783" fmla="*/ 688146 h 755236"/>
                <a:gd name="connsiteX784" fmla="*/ 672495 w 1591877"/>
                <a:gd name="connsiteY784" fmla="*/ 687914 h 755236"/>
                <a:gd name="connsiteX785" fmla="*/ 672642 w 1591877"/>
                <a:gd name="connsiteY785" fmla="*/ 687644 h 755236"/>
                <a:gd name="connsiteX786" fmla="*/ 672939 w 1591877"/>
                <a:gd name="connsiteY786" fmla="*/ 686988 h 755236"/>
                <a:gd name="connsiteX787" fmla="*/ 673239 w 1591877"/>
                <a:gd name="connsiteY787" fmla="*/ 686173 h 755236"/>
                <a:gd name="connsiteX788" fmla="*/ 673536 w 1591877"/>
                <a:gd name="connsiteY788" fmla="*/ 685204 h 755236"/>
                <a:gd name="connsiteX789" fmla="*/ 673834 w 1591877"/>
                <a:gd name="connsiteY789" fmla="*/ 684079 h 755236"/>
                <a:gd name="connsiteX790" fmla="*/ 674131 w 1591877"/>
                <a:gd name="connsiteY790" fmla="*/ 682797 h 755236"/>
                <a:gd name="connsiteX791" fmla="*/ 674428 w 1591877"/>
                <a:gd name="connsiteY791" fmla="*/ 681362 h 755236"/>
                <a:gd name="connsiteX792" fmla="*/ 674725 w 1591877"/>
                <a:gd name="connsiteY792" fmla="*/ 679772 h 755236"/>
                <a:gd name="connsiteX793" fmla="*/ 675022 w 1591877"/>
                <a:gd name="connsiteY793" fmla="*/ 678028 h 755236"/>
                <a:gd name="connsiteX794" fmla="*/ 675319 w 1591877"/>
                <a:gd name="connsiteY794" fmla="*/ 676130 h 755236"/>
                <a:gd name="connsiteX795" fmla="*/ 675620 w 1591877"/>
                <a:gd name="connsiteY795" fmla="*/ 674078 h 755236"/>
                <a:gd name="connsiteX796" fmla="*/ 675917 w 1591877"/>
                <a:gd name="connsiteY796" fmla="*/ 671876 h 755236"/>
                <a:gd name="connsiteX797" fmla="*/ 676214 w 1591877"/>
                <a:gd name="connsiteY797" fmla="*/ 669522 h 755236"/>
                <a:gd name="connsiteX798" fmla="*/ 676511 w 1591877"/>
                <a:gd name="connsiteY798" fmla="*/ 667017 h 755236"/>
                <a:gd name="connsiteX799" fmla="*/ 676808 w 1591877"/>
                <a:gd name="connsiteY799" fmla="*/ 664363 h 755236"/>
                <a:gd name="connsiteX800" fmla="*/ 677105 w 1591877"/>
                <a:gd name="connsiteY800" fmla="*/ 661560 h 755236"/>
                <a:gd name="connsiteX801" fmla="*/ 677402 w 1591877"/>
                <a:gd name="connsiteY801" fmla="*/ 658610 h 755236"/>
                <a:gd name="connsiteX802" fmla="*/ 677700 w 1591877"/>
                <a:gd name="connsiteY802" fmla="*/ 655514 h 755236"/>
                <a:gd name="connsiteX803" fmla="*/ 677997 w 1591877"/>
                <a:gd name="connsiteY803" fmla="*/ 652275 h 755236"/>
                <a:gd name="connsiteX804" fmla="*/ 678297 w 1591877"/>
                <a:gd name="connsiteY804" fmla="*/ 648891 h 755236"/>
                <a:gd name="connsiteX805" fmla="*/ 678594 w 1591877"/>
                <a:gd name="connsiteY805" fmla="*/ 645366 h 755236"/>
                <a:gd name="connsiteX806" fmla="*/ 678892 w 1591877"/>
                <a:gd name="connsiteY806" fmla="*/ 641700 h 755236"/>
                <a:gd name="connsiteX807" fmla="*/ 679189 w 1591877"/>
                <a:gd name="connsiteY807" fmla="*/ 637895 h 755236"/>
                <a:gd name="connsiteX808" fmla="*/ 679486 w 1591877"/>
                <a:gd name="connsiteY808" fmla="*/ 633954 h 755236"/>
                <a:gd name="connsiteX809" fmla="*/ 679783 w 1591877"/>
                <a:gd name="connsiteY809" fmla="*/ 629876 h 755236"/>
                <a:gd name="connsiteX810" fmla="*/ 680080 w 1591877"/>
                <a:gd name="connsiteY810" fmla="*/ 625664 h 755236"/>
                <a:gd name="connsiteX811" fmla="*/ 680377 w 1591877"/>
                <a:gd name="connsiteY811" fmla="*/ 621322 h 755236"/>
                <a:gd name="connsiteX812" fmla="*/ 680674 w 1591877"/>
                <a:gd name="connsiteY812" fmla="*/ 616850 h 755236"/>
                <a:gd name="connsiteX813" fmla="*/ 680971 w 1591877"/>
                <a:gd name="connsiteY813" fmla="*/ 612250 h 755236"/>
                <a:gd name="connsiteX814" fmla="*/ 681268 w 1591877"/>
                <a:gd name="connsiteY814" fmla="*/ 607525 h 755236"/>
                <a:gd name="connsiteX815" fmla="*/ 681569 w 1591877"/>
                <a:gd name="connsiteY815" fmla="*/ 602676 h 755236"/>
                <a:gd name="connsiteX816" fmla="*/ 681866 w 1591877"/>
                <a:gd name="connsiteY816" fmla="*/ 597707 h 755236"/>
                <a:gd name="connsiteX817" fmla="*/ 682163 w 1591877"/>
                <a:gd name="connsiteY817" fmla="*/ 592618 h 755236"/>
                <a:gd name="connsiteX818" fmla="*/ 682461 w 1591877"/>
                <a:gd name="connsiteY818" fmla="*/ 587413 h 755236"/>
                <a:gd name="connsiteX819" fmla="*/ 682758 w 1591877"/>
                <a:gd name="connsiteY819" fmla="*/ 582093 h 755236"/>
                <a:gd name="connsiteX820" fmla="*/ 683055 w 1591877"/>
                <a:gd name="connsiteY820" fmla="*/ 576664 h 755236"/>
                <a:gd name="connsiteX821" fmla="*/ 683352 w 1591877"/>
                <a:gd name="connsiteY821" fmla="*/ 571124 h 755236"/>
                <a:gd name="connsiteX822" fmla="*/ 683649 w 1591877"/>
                <a:gd name="connsiteY822" fmla="*/ 565478 h 755236"/>
                <a:gd name="connsiteX823" fmla="*/ 683950 w 1591877"/>
                <a:gd name="connsiteY823" fmla="*/ 559729 h 755236"/>
                <a:gd name="connsiteX824" fmla="*/ 684247 w 1591877"/>
                <a:gd name="connsiteY824" fmla="*/ 553879 h 755236"/>
                <a:gd name="connsiteX825" fmla="*/ 684544 w 1591877"/>
                <a:gd name="connsiteY825" fmla="*/ 547932 h 755236"/>
                <a:gd name="connsiteX826" fmla="*/ 684841 w 1591877"/>
                <a:gd name="connsiteY826" fmla="*/ 541888 h 755236"/>
                <a:gd name="connsiteX827" fmla="*/ 685138 w 1591877"/>
                <a:gd name="connsiteY827" fmla="*/ 535753 h 755236"/>
                <a:gd name="connsiteX828" fmla="*/ 685732 w 1591877"/>
                <a:gd name="connsiteY828" fmla="*/ 523216 h 755236"/>
                <a:gd name="connsiteX829" fmla="*/ 686326 w 1591877"/>
                <a:gd name="connsiteY829" fmla="*/ 510348 h 755236"/>
                <a:gd name="connsiteX830" fmla="*/ 686924 w 1591877"/>
                <a:gd name="connsiteY830" fmla="*/ 497170 h 755236"/>
                <a:gd name="connsiteX831" fmla="*/ 687519 w 1591877"/>
                <a:gd name="connsiteY831" fmla="*/ 483712 h 755236"/>
                <a:gd name="connsiteX832" fmla="*/ 688113 w 1591877"/>
                <a:gd name="connsiteY832" fmla="*/ 469999 h 755236"/>
                <a:gd name="connsiteX833" fmla="*/ 688707 w 1591877"/>
                <a:gd name="connsiteY833" fmla="*/ 456057 h 755236"/>
                <a:gd name="connsiteX834" fmla="*/ 689301 w 1591877"/>
                <a:gd name="connsiteY834" fmla="*/ 441917 h 755236"/>
                <a:gd name="connsiteX835" fmla="*/ 690376 w 1591877"/>
                <a:gd name="connsiteY835" fmla="*/ 416043 h 755236"/>
                <a:gd name="connsiteX836" fmla="*/ 691447 w 1591877"/>
                <a:gd name="connsiteY836" fmla="*/ 389779 h 755236"/>
                <a:gd name="connsiteX837" fmla="*/ 693589 w 1591877"/>
                <a:gd name="connsiteY837" fmla="*/ 336778 h 755236"/>
                <a:gd name="connsiteX838" fmla="*/ 694660 w 1591877"/>
                <a:gd name="connsiteY838" fmla="*/ 310389 h 755236"/>
                <a:gd name="connsiteX839" fmla="*/ 695731 w 1591877"/>
                <a:gd name="connsiteY839" fmla="*/ 284310 h 755236"/>
                <a:gd name="connsiteX840" fmla="*/ 696267 w 1591877"/>
                <a:gd name="connsiteY840" fmla="*/ 271440 h 755236"/>
                <a:gd name="connsiteX841" fmla="*/ 696802 w 1591877"/>
                <a:gd name="connsiteY841" fmla="*/ 258716 h 755236"/>
                <a:gd name="connsiteX842" fmla="*/ 697338 w 1591877"/>
                <a:gd name="connsiteY842" fmla="*/ 246154 h 755236"/>
                <a:gd name="connsiteX843" fmla="*/ 697873 w 1591877"/>
                <a:gd name="connsiteY843" fmla="*/ 233778 h 755236"/>
                <a:gd name="connsiteX844" fmla="*/ 698409 w 1591877"/>
                <a:gd name="connsiteY844" fmla="*/ 221610 h 755236"/>
                <a:gd name="connsiteX845" fmla="*/ 698944 w 1591877"/>
                <a:gd name="connsiteY845" fmla="*/ 209669 h 755236"/>
                <a:gd name="connsiteX846" fmla="*/ 699480 w 1591877"/>
                <a:gd name="connsiteY846" fmla="*/ 197975 h 755236"/>
                <a:gd name="connsiteX847" fmla="*/ 700015 w 1591877"/>
                <a:gd name="connsiteY847" fmla="*/ 186552 h 755236"/>
                <a:gd name="connsiteX848" fmla="*/ 700551 w 1591877"/>
                <a:gd name="connsiteY848" fmla="*/ 175415 h 755236"/>
                <a:gd name="connsiteX849" fmla="*/ 700818 w 1591877"/>
                <a:gd name="connsiteY849" fmla="*/ 169961 h 755236"/>
                <a:gd name="connsiteX850" fmla="*/ 701086 w 1591877"/>
                <a:gd name="connsiteY850" fmla="*/ 164586 h 755236"/>
                <a:gd name="connsiteX851" fmla="*/ 701354 w 1591877"/>
                <a:gd name="connsiteY851" fmla="*/ 159293 h 755236"/>
                <a:gd name="connsiteX852" fmla="*/ 701622 w 1591877"/>
                <a:gd name="connsiteY852" fmla="*/ 154084 h 755236"/>
                <a:gd name="connsiteX853" fmla="*/ 701889 w 1591877"/>
                <a:gd name="connsiteY853" fmla="*/ 148960 h 755236"/>
                <a:gd name="connsiteX854" fmla="*/ 702157 w 1591877"/>
                <a:gd name="connsiteY854" fmla="*/ 143925 h 755236"/>
                <a:gd name="connsiteX855" fmla="*/ 702425 w 1591877"/>
                <a:gd name="connsiteY855" fmla="*/ 138981 h 755236"/>
                <a:gd name="connsiteX856" fmla="*/ 702693 w 1591877"/>
                <a:gd name="connsiteY856" fmla="*/ 134129 h 755236"/>
                <a:gd name="connsiteX857" fmla="*/ 702961 w 1591877"/>
                <a:gd name="connsiteY857" fmla="*/ 129373 h 755236"/>
                <a:gd name="connsiteX858" fmla="*/ 703228 w 1591877"/>
                <a:gd name="connsiteY858" fmla="*/ 124713 h 755236"/>
                <a:gd name="connsiteX859" fmla="*/ 703496 w 1591877"/>
                <a:gd name="connsiteY859" fmla="*/ 120153 h 755236"/>
                <a:gd name="connsiteX860" fmla="*/ 703764 w 1591877"/>
                <a:gd name="connsiteY860" fmla="*/ 115693 h 755236"/>
                <a:gd name="connsiteX861" fmla="*/ 704032 w 1591877"/>
                <a:gd name="connsiteY861" fmla="*/ 111337 h 755236"/>
                <a:gd name="connsiteX862" fmla="*/ 704299 w 1591877"/>
                <a:gd name="connsiteY862" fmla="*/ 107086 h 755236"/>
                <a:gd name="connsiteX863" fmla="*/ 704567 w 1591877"/>
                <a:gd name="connsiteY863" fmla="*/ 102942 h 755236"/>
                <a:gd name="connsiteX864" fmla="*/ 704835 w 1591877"/>
                <a:gd name="connsiteY864" fmla="*/ 98906 h 755236"/>
                <a:gd name="connsiteX865" fmla="*/ 705103 w 1591877"/>
                <a:gd name="connsiteY865" fmla="*/ 94981 h 755236"/>
                <a:gd name="connsiteX866" fmla="*/ 705370 w 1591877"/>
                <a:gd name="connsiteY866" fmla="*/ 91169 h 755236"/>
                <a:gd name="connsiteX867" fmla="*/ 705638 w 1591877"/>
                <a:gd name="connsiteY867" fmla="*/ 87471 h 755236"/>
                <a:gd name="connsiteX868" fmla="*/ 705906 w 1591877"/>
                <a:gd name="connsiteY868" fmla="*/ 83889 h 755236"/>
                <a:gd name="connsiteX869" fmla="*/ 706174 w 1591877"/>
                <a:gd name="connsiteY869" fmla="*/ 80424 h 755236"/>
                <a:gd name="connsiteX870" fmla="*/ 706441 w 1591877"/>
                <a:gd name="connsiteY870" fmla="*/ 77078 h 755236"/>
                <a:gd name="connsiteX871" fmla="*/ 706709 w 1591877"/>
                <a:gd name="connsiteY871" fmla="*/ 73853 h 755236"/>
                <a:gd name="connsiteX872" fmla="*/ 706977 w 1591877"/>
                <a:gd name="connsiteY872" fmla="*/ 70750 h 755236"/>
                <a:gd name="connsiteX873" fmla="*/ 707245 w 1591877"/>
                <a:gd name="connsiteY873" fmla="*/ 67771 h 755236"/>
                <a:gd name="connsiteX874" fmla="*/ 707512 w 1591877"/>
                <a:gd name="connsiteY874" fmla="*/ 64917 h 755236"/>
                <a:gd name="connsiteX875" fmla="*/ 707780 w 1591877"/>
                <a:gd name="connsiteY875" fmla="*/ 62189 h 755236"/>
                <a:gd name="connsiteX876" fmla="*/ 708048 w 1591877"/>
                <a:gd name="connsiteY876" fmla="*/ 59589 h 755236"/>
                <a:gd name="connsiteX877" fmla="*/ 708316 w 1591877"/>
                <a:gd name="connsiteY877" fmla="*/ 57117 h 755236"/>
                <a:gd name="connsiteX878" fmla="*/ 708583 w 1591877"/>
                <a:gd name="connsiteY878" fmla="*/ 54776 h 755236"/>
                <a:gd name="connsiteX879" fmla="*/ 708851 w 1591877"/>
                <a:gd name="connsiteY879" fmla="*/ 52566 h 755236"/>
                <a:gd name="connsiteX880" fmla="*/ 709119 w 1591877"/>
                <a:gd name="connsiteY880" fmla="*/ 50488 h 755236"/>
                <a:gd name="connsiteX881" fmla="*/ 709387 w 1591877"/>
                <a:gd name="connsiteY881" fmla="*/ 48544 h 755236"/>
                <a:gd name="connsiteX882" fmla="*/ 709655 w 1591877"/>
                <a:gd name="connsiteY882" fmla="*/ 46734 h 755236"/>
                <a:gd name="connsiteX883" fmla="*/ 709922 w 1591877"/>
                <a:gd name="connsiteY883" fmla="*/ 45059 h 755236"/>
                <a:gd name="connsiteX884" fmla="*/ 710190 w 1591877"/>
                <a:gd name="connsiteY884" fmla="*/ 43521 h 755236"/>
                <a:gd name="connsiteX885" fmla="*/ 710458 w 1591877"/>
                <a:gd name="connsiteY885" fmla="*/ 42119 h 755236"/>
                <a:gd name="connsiteX886" fmla="*/ 710726 w 1591877"/>
                <a:gd name="connsiteY886" fmla="*/ 40855 h 755236"/>
                <a:gd name="connsiteX887" fmla="*/ 710993 w 1591877"/>
                <a:gd name="connsiteY887" fmla="*/ 39729 h 755236"/>
                <a:gd name="connsiteX888" fmla="*/ 711261 w 1591877"/>
                <a:gd name="connsiteY888" fmla="*/ 38743 h 755236"/>
                <a:gd name="connsiteX889" fmla="*/ 711529 w 1591877"/>
                <a:gd name="connsiteY889" fmla="*/ 37896 h 755236"/>
                <a:gd name="connsiteX890" fmla="*/ 711797 w 1591877"/>
                <a:gd name="connsiteY890" fmla="*/ 37189 h 755236"/>
                <a:gd name="connsiteX891" fmla="*/ 712064 w 1591877"/>
                <a:gd name="connsiteY891" fmla="*/ 36623 h 755236"/>
                <a:gd name="connsiteX892" fmla="*/ 712200 w 1591877"/>
                <a:gd name="connsiteY892" fmla="*/ 36393 h 755236"/>
                <a:gd name="connsiteX893" fmla="*/ 712332 w 1591877"/>
                <a:gd name="connsiteY893" fmla="*/ 36198 h 755236"/>
                <a:gd name="connsiteX894" fmla="*/ 712402 w 1591877"/>
                <a:gd name="connsiteY894" fmla="*/ 36114 h 755236"/>
                <a:gd name="connsiteX895" fmla="*/ 712468 w 1591877"/>
                <a:gd name="connsiteY895" fmla="*/ 36039 h 755236"/>
                <a:gd name="connsiteX896" fmla="*/ 712534 w 1591877"/>
                <a:gd name="connsiteY896" fmla="*/ 35972 h 755236"/>
                <a:gd name="connsiteX897" fmla="*/ 712600 w 1591877"/>
                <a:gd name="connsiteY897" fmla="*/ 35914 h 755236"/>
                <a:gd name="connsiteX898" fmla="*/ 712669 w 1591877"/>
                <a:gd name="connsiteY898" fmla="*/ 35866 h 755236"/>
                <a:gd name="connsiteX899" fmla="*/ 712736 w 1591877"/>
                <a:gd name="connsiteY899" fmla="*/ 35826 h 755236"/>
                <a:gd name="connsiteX900" fmla="*/ 712802 w 1591877"/>
                <a:gd name="connsiteY900" fmla="*/ 35795 h 755236"/>
                <a:gd name="connsiteX901" fmla="*/ 712868 w 1591877"/>
                <a:gd name="connsiteY901" fmla="*/ 35773 h 755236"/>
                <a:gd name="connsiteX902" fmla="*/ 712937 w 1591877"/>
                <a:gd name="connsiteY902" fmla="*/ 35759 h 755236"/>
                <a:gd name="connsiteX903" fmla="*/ 713003 w 1591877"/>
                <a:gd name="connsiteY903" fmla="*/ 35755 h 755236"/>
                <a:gd name="connsiteX904" fmla="*/ 713069 w 1591877"/>
                <a:gd name="connsiteY904" fmla="*/ 35759 h 755236"/>
                <a:gd name="connsiteX905" fmla="*/ 713135 w 1591877"/>
                <a:gd name="connsiteY905" fmla="*/ 35773 h 755236"/>
                <a:gd name="connsiteX906" fmla="*/ 713205 w 1591877"/>
                <a:gd name="connsiteY906" fmla="*/ 35795 h 755236"/>
                <a:gd name="connsiteX907" fmla="*/ 713271 w 1591877"/>
                <a:gd name="connsiteY907" fmla="*/ 35826 h 755236"/>
                <a:gd name="connsiteX908" fmla="*/ 713337 w 1591877"/>
                <a:gd name="connsiteY908" fmla="*/ 35866 h 755236"/>
                <a:gd name="connsiteX909" fmla="*/ 713403 w 1591877"/>
                <a:gd name="connsiteY909" fmla="*/ 35915 h 755236"/>
                <a:gd name="connsiteX910" fmla="*/ 713473 w 1591877"/>
                <a:gd name="connsiteY910" fmla="*/ 35973 h 755236"/>
                <a:gd name="connsiteX911" fmla="*/ 713539 w 1591877"/>
                <a:gd name="connsiteY911" fmla="*/ 36039 h 755236"/>
                <a:gd name="connsiteX912" fmla="*/ 713605 w 1591877"/>
                <a:gd name="connsiteY912" fmla="*/ 36115 h 755236"/>
                <a:gd name="connsiteX913" fmla="*/ 713671 w 1591877"/>
                <a:gd name="connsiteY913" fmla="*/ 36199 h 755236"/>
                <a:gd name="connsiteX914" fmla="*/ 713807 w 1591877"/>
                <a:gd name="connsiteY914" fmla="*/ 36395 h 755236"/>
                <a:gd name="connsiteX915" fmla="*/ 713939 w 1591877"/>
                <a:gd name="connsiteY915" fmla="*/ 36626 h 755236"/>
                <a:gd name="connsiteX916" fmla="*/ 714206 w 1591877"/>
                <a:gd name="connsiteY916" fmla="*/ 37195 h 755236"/>
                <a:gd name="connsiteX917" fmla="*/ 714474 w 1591877"/>
                <a:gd name="connsiteY917" fmla="*/ 37906 h 755236"/>
                <a:gd name="connsiteX918" fmla="*/ 714742 w 1591877"/>
                <a:gd name="connsiteY918" fmla="*/ 38760 h 755236"/>
                <a:gd name="connsiteX919" fmla="*/ 715010 w 1591877"/>
                <a:gd name="connsiteY919" fmla="*/ 39755 h 755236"/>
                <a:gd name="connsiteX920" fmla="*/ 715277 w 1591877"/>
                <a:gd name="connsiteY920" fmla="*/ 40892 h 755236"/>
                <a:gd name="connsiteX921" fmla="*/ 715545 w 1591877"/>
                <a:gd name="connsiteY921" fmla="*/ 42171 h 755236"/>
                <a:gd name="connsiteX922" fmla="*/ 715813 w 1591877"/>
                <a:gd name="connsiteY922" fmla="*/ 43590 h 755236"/>
                <a:gd name="connsiteX923" fmla="*/ 716081 w 1591877"/>
                <a:gd name="connsiteY923" fmla="*/ 45150 h 755236"/>
                <a:gd name="connsiteX924" fmla="*/ 716352 w 1591877"/>
                <a:gd name="connsiteY924" fmla="*/ 46850 h 755236"/>
                <a:gd name="connsiteX925" fmla="*/ 716620 w 1591877"/>
                <a:gd name="connsiteY925" fmla="*/ 48690 h 755236"/>
                <a:gd name="connsiteX926" fmla="*/ 716888 w 1591877"/>
                <a:gd name="connsiteY926" fmla="*/ 50669 h 755236"/>
                <a:gd name="connsiteX927" fmla="*/ 717155 w 1591877"/>
                <a:gd name="connsiteY927" fmla="*/ 52787 h 755236"/>
                <a:gd name="connsiteX928" fmla="*/ 717423 w 1591877"/>
                <a:gd name="connsiteY928" fmla="*/ 55042 h 755236"/>
                <a:gd name="connsiteX929" fmla="*/ 717691 w 1591877"/>
                <a:gd name="connsiteY929" fmla="*/ 57434 h 755236"/>
                <a:gd name="connsiteX930" fmla="*/ 717959 w 1591877"/>
                <a:gd name="connsiteY930" fmla="*/ 59962 h 755236"/>
                <a:gd name="connsiteX931" fmla="*/ 718226 w 1591877"/>
                <a:gd name="connsiteY931" fmla="*/ 62625 h 755236"/>
                <a:gd name="connsiteX932" fmla="*/ 718494 w 1591877"/>
                <a:gd name="connsiteY932" fmla="*/ 65422 h 755236"/>
                <a:gd name="connsiteX933" fmla="*/ 718762 w 1591877"/>
                <a:gd name="connsiteY933" fmla="*/ 68353 h 755236"/>
                <a:gd name="connsiteX934" fmla="*/ 719030 w 1591877"/>
                <a:gd name="connsiteY934" fmla="*/ 71416 h 755236"/>
                <a:gd name="connsiteX935" fmla="*/ 719297 w 1591877"/>
                <a:gd name="connsiteY935" fmla="*/ 74610 h 755236"/>
                <a:gd name="connsiteX936" fmla="*/ 719565 w 1591877"/>
                <a:gd name="connsiteY936" fmla="*/ 77933 h 755236"/>
                <a:gd name="connsiteX937" fmla="*/ 719833 w 1591877"/>
                <a:gd name="connsiteY937" fmla="*/ 81386 h 755236"/>
                <a:gd name="connsiteX938" fmla="*/ 720101 w 1591877"/>
                <a:gd name="connsiteY938" fmla="*/ 84966 h 755236"/>
                <a:gd name="connsiteX939" fmla="*/ 720368 w 1591877"/>
                <a:gd name="connsiteY939" fmla="*/ 88672 h 755236"/>
                <a:gd name="connsiteX940" fmla="*/ 720636 w 1591877"/>
                <a:gd name="connsiteY940" fmla="*/ 92502 h 755236"/>
                <a:gd name="connsiteX941" fmla="*/ 720904 w 1591877"/>
                <a:gd name="connsiteY941" fmla="*/ 96456 h 755236"/>
                <a:gd name="connsiteX942" fmla="*/ 721172 w 1591877"/>
                <a:gd name="connsiteY942" fmla="*/ 100531 h 755236"/>
                <a:gd name="connsiteX943" fmla="*/ 721439 w 1591877"/>
                <a:gd name="connsiteY943" fmla="*/ 104727 h 755236"/>
                <a:gd name="connsiteX944" fmla="*/ 721707 w 1591877"/>
                <a:gd name="connsiteY944" fmla="*/ 109041 h 755236"/>
                <a:gd name="connsiteX945" fmla="*/ 721975 w 1591877"/>
                <a:gd name="connsiteY945" fmla="*/ 113473 h 755236"/>
                <a:gd name="connsiteX946" fmla="*/ 722243 w 1591877"/>
                <a:gd name="connsiteY946" fmla="*/ 118019 h 755236"/>
                <a:gd name="connsiteX947" fmla="*/ 722510 w 1591877"/>
                <a:gd name="connsiteY947" fmla="*/ 122679 h 755236"/>
                <a:gd name="connsiteX948" fmla="*/ 722778 w 1591877"/>
                <a:gd name="connsiteY948" fmla="*/ 127450 h 755236"/>
                <a:gd name="connsiteX949" fmla="*/ 723046 w 1591877"/>
                <a:gd name="connsiteY949" fmla="*/ 132331 h 755236"/>
                <a:gd name="connsiteX950" fmla="*/ 723314 w 1591877"/>
                <a:gd name="connsiteY950" fmla="*/ 137321 h 755236"/>
                <a:gd name="connsiteX951" fmla="*/ 723582 w 1591877"/>
                <a:gd name="connsiteY951" fmla="*/ 142416 h 755236"/>
                <a:gd name="connsiteX952" fmla="*/ 723860 w 1591877"/>
                <a:gd name="connsiteY952" fmla="*/ 147855 h 755236"/>
                <a:gd name="connsiteX953" fmla="*/ 724139 w 1591877"/>
                <a:gd name="connsiteY953" fmla="*/ 153405 h 755236"/>
                <a:gd name="connsiteX954" fmla="*/ 724422 w 1591877"/>
                <a:gd name="connsiteY954" fmla="*/ 159064 h 755236"/>
                <a:gd name="connsiteX955" fmla="*/ 724700 w 1591877"/>
                <a:gd name="connsiteY955" fmla="*/ 164831 h 755236"/>
                <a:gd name="connsiteX956" fmla="*/ 724979 w 1591877"/>
                <a:gd name="connsiteY956" fmla="*/ 170701 h 755236"/>
                <a:gd name="connsiteX957" fmla="*/ 725261 w 1591877"/>
                <a:gd name="connsiteY957" fmla="*/ 176672 h 755236"/>
                <a:gd name="connsiteX958" fmla="*/ 725540 w 1591877"/>
                <a:gd name="connsiteY958" fmla="*/ 182743 h 755236"/>
                <a:gd name="connsiteX959" fmla="*/ 725823 w 1591877"/>
                <a:gd name="connsiteY959" fmla="*/ 188908 h 755236"/>
                <a:gd name="connsiteX960" fmla="*/ 726101 w 1591877"/>
                <a:gd name="connsiteY960" fmla="*/ 195168 h 755236"/>
                <a:gd name="connsiteX961" fmla="*/ 726380 w 1591877"/>
                <a:gd name="connsiteY961" fmla="*/ 201520 h 755236"/>
                <a:gd name="connsiteX962" fmla="*/ 726659 w 1591877"/>
                <a:gd name="connsiteY962" fmla="*/ 207959 h 755236"/>
                <a:gd name="connsiteX963" fmla="*/ 726941 w 1591877"/>
                <a:gd name="connsiteY963" fmla="*/ 214483 h 755236"/>
                <a:gd name="connsiteX964" fmla="*/ 727503 w 1591877"/>
                <a:gd name="connsiteY964" fmla="*/ 227775 h 755236"/>
                <a:gd name="connsiteX965" fmla="*/ 728060 w 1591877"/>
                <a:gd name="connsiteY965" fmla="*/ 241376 h 755236"/>
                <a:gd name="connsiteX966" fmla="*/ 728621 w 1591877"/>
                <a:gd name="connsiteY966" fmla="*/ 255257 h 755236"/>
                <a:gd name="connsiteX967" fmla="*/ 729182 w 1591877"/>
                <a:gd name="connsiteY967" fmla="*/ 269395 h 755236"/>
                <a:gd name="connsiteX968" fmla="*/ 729740 w 1591877"/>
                <a:gd name="connsiteY968" fmla="*/ 283766 h 755236"/>
                <a:gd name="connsiteX969" fmla="*/ 730301 w 1591877"/>
                <a:gd name="connsiteY969" fmla="*/ 298345 h 755236"/>
                <a:gd name="connsiteX970" fmla="*/ 730862 w 1591877"/>
                <a:gd name="connsiteY970" fmla="*/ 313104 h 755236"/>
                <a:gd name="connsiteX971" fmla="*/ 731420 w 1591877"/>
                <a:gd name="connsiteY971" fmla="*/ 328019 h 755236"/>
                <a:gd name="connsiteX972" fmla="*/ 732542 w 1591877"/>
                <a:gd name="connsiteY972" fmla="*/ 358204 h 755236"/>
                <a:gd name="connsiteX973" fmla="*/ 734783 w 1591877"/>
                <a:gd name="connsiteY973" fmla="*/ 419238 h 755236"/>
                <a:gd name="connsiteX974" fmla="*/ 735902 w 1591877"/>
                <a:gd name="connsiteY974" fmla="*/ 449645 h 755236"/>
                <a:gd name="connsiteX975" fmla="*/ 737021 w 1591877"/>
                <a:gd name="connsiteY975" fmla="*/ 479687 h 755236"/>
                <a:gd name="connsiteX976" fmla="*/ 737582 w 1591877"/>
                <a:gd name="connsiteY976" fmla="*/ 494501 h 755236"/>
                <a:gd name="connsiteX977" fmla="*/ 738143 w 1591877"/>
                <a:gd name="connsiteY977" fmla="*/ 509142 h 755236"/>
                <a:gd name="connsiteX978" fmla="*/ 738701 w 1591877"/>
                <a:gd name="connsiteY978" fmla="*/ 523581 h 755236"/>
                <a:gd name="connsiteX979" fmla="*/ 739262 w 1591877"/>
                <a:gd name="connsiteY979" fmla="*/ 537794 h 755236"/>
                <a:gd name="connsiteX980" fmla="*/ 739823 w 1591877"/>
                <a:gd name="connsiteY980" fmla="*/ 551752 h 755236"/>
                <a:gd name="connsiteX981" fmla="*/ 740381 w 1591877"/>
                <a:gd name="connsiteY981" fmla="*/ 565432 h 755236"/>
                <a:gd name="connsiteX982" fmla="*/ 740942 w 1591877"/>
                <a:gd name="connsiteY982" fmla="*/ 578808 h 755236"/>
                <a:gd name="connsiteX983" fmla="*/ 741221 w 1591877"/>
                <a:gd name="connsiteY983" fmla="*/ 585374 h 755236"/>
                <a:gd name="connsiteX984" fmla="*/ 741503 w 1591877"/>
                <a:gd name="connsiteY984" fmla="*/ 591856 h 755236"/>
                <a:gd name="connsiteX985" fmla="*/ 741782 w 1591877"/>
                <a:gd name="connsiteY985" fmla="*/ 598248 h 755236"/>
                <a:gd name="connsiteX986" fmla="*/ 742061 w 1591877"/>
                <a:gd name="connsiteY986" fmla="*/ 604550 h 755236"/>
                <a:gd name="connsiteX987" fmla="*/ 742343 w 1591877"/>
                <a:gd name="connsiteY987" fmla="*/ 610757 h 755236"/>
                <a:gd name="connsiteX988" fmla="*/ 742622 w 1591877"/>
                <a:gd name="connsiteY988" fmla="*/ 616865 h 755236"/>
                <a:gd name="connsiteX989" fmla="*/ 742901 w 1591877"/>
                <a:gd name="connsiteY989" fmla="*/ 622876 h 755236"/>
                <a:gd name="connsiteX990" fmla="*/ 743183 w 1591877"/>
                <a:gd name="connsiteY990" fmla="*/ 628784 h 755236"/>
                <a:gd name="connsiteX991" fmla="*/ 743462 w 1591877"/>
                <a:gd name="connsiteY991" fmla="*/ 634583 h 755236"/>
                <a:gd name="connsiteX992" fmla="*/ 743744 w 1591877"/>
                <a:gd name="connsiteY992" fmla="*/ 640277 h 755236"/>
                <a:gd name="connsiteX993" fmla="*/ 744023 w 1591877"/>
                <a:gd name="connsiteY993" fmla="*/ 645859 h 755236"/>
                <a:gd name="connsiteX994" fmla="*/ 744302 w 1591877"/>
                <a:gd name="connsiteY994" fmla="*/ 651328 h 755236"/>
                <a:gd name="connsiteX995" fmla="*/ 744584 w 1591877"/>
                <a:gd name="connsiteY995" fmla="*/ 656681 h 755236"/>
                <a:gd name="connsiteX996" fmla="*/ 744863 w 1591877"/>
                <a:gd name="connsiteY996" fmla="*/ 661915 h 755236"/>
                <a:gd name="connsiteX997" fmla="*/ 745142 w 1591877"/>
                <a:gd name="connsiteY997" fmla="*/ 667030 h 755236"/>
                <a:gd name="connsiteX998" fmla="*/ 745424 w 1591877"/>
                <a:gd name="connsiteY998" fmla="*/ 672019 h 755236"/>
                <a:gd name="connsiteX999" fmla="*/ 745703 w 1591877"/>
                <a:gd name="connsiteY999" fmla="*/ 676883 h 755236"/>
                <a:gd name="connsiteX1000" fmla="*/ 745982 w 1591877"/>
                <a:gd name="connsiteY1000" fmla="*/ 681617 h 755236"/>
                <a:gd name="connsiteX1001" fmla="*/ 746264 w 1591877"/>
                <a:gd name="connsiteY1001" fmla="*/ 686224 h 755236"/>
                <a:gd name="connsiteX1002" fmla="*/ 746543 w 1591877"/>
                <a:gd name="connsiteY1002" fmla="*/ 690695 h 755236"/>
                <a:gd name="connsiteX1003" fmla="*/ 746822 w 1591877"/>
                <a:gd name="connsiteY1003" fmla="*/ 695033 h 755236"/>
                <a:gd name="connsiteX1004" fmla="*/ 747104 w 1591877"/>
                <a:gd name="connsiteY1004" fmla="*/ 699234 h 755236"/>
                <a:gd name="connsiteX1005" fmla="*/ 747383 w 1591877"/>
                <a:gd name="connsiteY1005" fmla="*/ 703297 h 755236"/>
                <a:gd name="connsiteX1006" fmla="*/ 747661 w 1591877"/>
                <a:gd name="connsiteY1006" fmla="*/ 707218 h 755236"/>
                <a:gd name="connsiteX1007" fmla="*/ 747944 w 1591877"/>
                <a:gd name="connsiteY1007" fmla="*/ 710999 h 755236"/>
                <a:gd name="connsiteX1008" fmla="*/ 748223 w 1591877"/>
                <a:gd name="connsiteY1008" fmla="*/ 714632 h 755236"/>
                <a:gd name="connsiteX1009" fmla="*/ 748501 w 1591877"/>
                <a:gd name="connsiteY1009" fmla="*/ 718122 h 755236"/>
                <a:gd name="connsiteX1010" fmla="*/ 748784 w 1591877"/>
                <a:gd name="connsiteY1010" fmla="*/ 721462 h 755236"/>
                <a:gd name="connsiteX1011" fmla="*/ 749063 w 1591877"/>
                <a:gd name="connsiteY1011" fmla="*/ 724652 h 755236"/>
                <a:gd name="connsiteX1012" fmla="*/ 749341 w 1591877"/>
                <a:gd name="connsiteY1012" fmla="*/ 727693 h 755236"/>
                <a:gd name="connsiteX1013" fmla="*/ 749624 w 1591877"/>
                <a:gd name="connsiteY1013" fmla="*/ 730580 h 755236"/>
                <a:gd name="connsiteX1014" fmla="*/ 749903 w 1591877"/>
                <a:gd name="connsiteY1014" fmla="*/ 733312 h 755236"/>
                <a:gd name="connsiteX1015" fmla="*/ 750185 w 1591877"/>
                <a:gd name="connsiteY1015" fmla="*/ 735891 h 755236"/>
                <a:gd name="connsiteX1016" fmla="*/ 750464 w 1591877"/>
                <a:gd name="connsiteY1016" fmla="*/ 738313 h 755236"/>
                <a:gd name="connsiteX1017" fmla="*/ 750743 w 1591877"/>
                <a:gd name="connsiteY1017" fmla="*/ 740576 h 755236"/>
                <a:gd name="connsiteX1018" fmla="*/ 751021 w 1591877"/>
                <a:gd name="connsiteY1018" fmla="*/ 742681 h 755236"/>
                <a:gd name="connsiteX1019" fmla="*/ 751304 w 1591877"/>
                <a:gd name="connsiteY1019" fmla="*/ 744625 h 755236"/>
                <a:gd name="connsiteX1020" fmla="*/ 751582 w 1591877"/>
                <a:gd name="connsiteY1020" fmla="*/ 746411 h 755236"/>
                <a:gd name="connsiteX1021" fmla="*/ 751865 w 1591877"/>
                <a:gd name="connsiteY1021" fmla="*/ 748032 h 755236"/>
                <a:gd name="connsiteX1022" fmla="*/ 752144 w 1591877"/>
                <a:gd name="connsiteY1022" fmla="*/ 749492 h 755236"/>
                <a:gd name="connsiteX1023" fmla="*/ 752422 w 1591877"/>
                <a:gd name="connsiteY1023" fmla="*/ 750786 h 755236"/>
                <a:gd name="connsiteX1024" fmla="*/ 752705 w 1591877"/>
                <a:gd name="connsiteY1024" fmla="*/ 751918 h 755236"/>
                <a:gd name="connsiteX1025" fmla="*/ 752984 w 1591877"/>
                <a:gd name="connsiteY1025" fmla="*/ 752885 h 755236"/>
                <a:gd name="connsiteX1026" fmla="*/ 753262 w 1591877"/>
                <a:gd name="connsiteY1026" fmla="*/ 753686 h 755236"/>
                <a:gd name="connsiteX1027" fmla="*/ 753545 w 1591877"/>
                <a:gd name="connsiteY1027" fmla="*/ 754322 h 755236"/>
                <a:gd name="connsiteX1028" fmla="*/ 753684 w 1591877"/>
                <a:gd name="connsiteY1028" fmla="*/ 754578 h 755236"/>
                <a:gd name="connsiteX1029" fmla="*/ 753824 w 1591877"/>
                <a:gd name="connsiteY1029" fmla="*/ 754791 h 755236"/>
                <a:gd name="connsiteX1030" fmla="*/ 753893 w 1591877"/>
                <a:gd name="connsiteY1030" fmla="*/ 754882 h 755236"/>
                <a:gd name="connsiteX1031" fmla="*/ 753963 w 1591877"/>
                <a:gd name="connsiteY1031" fmla="*/ 754963 h 755236"/>
                <a:gd name="connsiteX1032" fmla="*/ 754033 w 1591877"/>
                <a:gd name="connsiteY1032" fmla="*/ 755034 h 755236"/>
                <a:gd name="connsiteX1033" fmla="*/ 754102 w 1591877"/>
                <a:gd name="connsiteY1033" fmla="*/ 755093 h 755236"/>
                <a:gd name="connsiteX1034" fmla="*/ 754172 w 1591877"/>
                <a:gd name="connsiteY1034" fmla="*/ 755142 h 755236"/>
                <a:gd name="connsiteX1035" fmla="*/ 754245 w 1591877"/>
                <a:gd name="connsiteY1035" fmla="*/ 755181 h 755236"/>
                <a:gd name="connsiteX1036" fmla="*/ 754315 w 1591877"/>
                <a:gd name="connsiteY1036" fmla="*/ 755210 h 755236"/>
                <a:gd name="connsiteX1037" fmla="*/ 754385 w 1591877"/>
                <a:gd name="connsiteY1037" fmla="*/ 755227 h 755236"/>
                <a:gd name="connsiteX1038" fmla="*/ 754454 w 1591877"/>
                <a:gd name="connsiteY1038" fmla="*/ 755236 h 755236"/>
                <a:gd name="connsiteX1039" fmla="*/ 754524 w 1591877"/>
                <a:gd name="connsiteY1039" fmla="*/ 755234 h 755236"/>
                <a:gd name="connsiteX1040" fmla="*/ 754594 w 1591877"/>
                <a:gd name="connsiteY1040" fmla="*/ 755221 h 755236"/>
                <a:gd name="connsiteX1041" fmla="*/ 754664 w 1591877"/>
                <a:gd name="connsiteY1041" fmla="*/ 755197 h 755236"/>
                <a:gd name="connsiteX1042" fmla="*/ 754733 w 1591877"/>
                <a:gd name="connsiteY1042" fmla="*/ 755164 h 755236"/>
                <a:gd name="connsiteX1043" fmla="*/ 754803 w 1591877"/>
                <a:gd name="connsiteY1043" fmla="*/ 755119 h 755236"/>
                <a:gd name="connsiteX1044" fmla="*/ 754873 w 1591877"/>
                <a:gd name="connsiteY1044" fmla="*/ 755064 h 755236"/>
                <a:gd name="connsiteX1045" fmla="*/ 754942 w 1591877"/>
                <a:gd name="connsiteY1045" fmla="*/ 754998 h 755236"/>
                <a:gd name="connsiteX1046" fmla="*/ 755012 w 1591877"/>
                <a:gd name="connsiteY1046" fmla="*/ 754924 h 755236"/>
                <a:gd name="connsiteX1047" fmla="*/ 755085 w 1591877"/>
                <a:gd name="connsiteY1047" fmla="*/ 754835 h 755236"/>
                <a:gd name="connsiteX1048" fmla="*/ 755155 w 1591877"/>
                <a:gd name="connsiteY1048" fmla="*/ 754739 h 755236"/>
                <a:gd name="connsiteX1049" fmla="*/ 755225 w 1591877"/>
                <a:gd name="connsiteY1049" fmla="*/ 754633 h 755236"/>
                <a:gd name="connsiteX1050" fmla="*/ 755364 w 1591877"/>
                <a:gd name="connsiteY1050" fmla="*/ 754386 h 755236"/>
                <a:gd name="connsiteX1051" fmla="*/ 755503 w 1591877"/>
                <a:gd name="connsiteY1051" fmla="*/ 754100 h 755236"/>
                <a:gd name="connsiteX1052" fmla="*/ 755782 w 1591877"/>
                <a:gd name="connsiteY1052" fmla="*/ 753400 h 755236"/>
                <a:gd name="connsiteX1053" fmla="*/ 756065 w 1591877"/>
                <a:gd name="connsiteY1053" fmla="*/ 752532 h 755236"/>
                <a:gd name="connsiteX1054" fmla="*/ 756343 w 1591877"/>
                <a:gd name="connsiteY1054" fmla="*/ 751500 h 755236"/>
                <a:gd name="connsiteX1055" fmla="*/ 756622 w 1591877"/>
                <a:gd name="connsiteY1055" fmla="*/ 750302 h 755236"/>
                <a:gd name="connsiteX1056" fmla="*/ 756905 w 1591877"/>
                <a:gd name="connsiteY1056" fmla="*/ 748937 h 755236"/>
                <a:gd name="connsiteX1057" fmla="*/ 757183 w 1591877"/>
                <a:gd name="connsiteY1057" fmla="*/ 747406 h 755236"/>
                <a:gd name="connsiteX1058" fmla="*/ 757462 w 1591877"/>
                <a:gd name="connsiteY1058" fmla="*/ 745711 h 755236"/>
                <a:gd name="connsiteX1059" fmla="*/ 757745 w 1591877"/>
                <a:gd name="connsiteY1059" fmla="*/ 743853 h 755236"/>
                <a:gd name="connsiteX1060" fmla="*/ 758023 w 1591877"/>
                <a:gd name="connsiteY1060" fmla="*/ 741831 h 755236"/>
                <a:gd name="connsiteX1061" fmla="*/ 758306 w 1591877"/>
                <a:gd name="connsiteY1061" fmla="*/ 739649 h 755236"/>
                <a:gd name="connsiteX1062" fmla="*/ 758585 w 1591877"/>
                <a:gd name="connsiteY1062" fmla="*/ 737302 h 755236"/>
                <a:gd name="connsiteX1063" fmla="*/ 758863 w 1591877"/>
                <a:gd name="connsiteY1063" fmla="*/ 734796 h 755236"/>
                <a:gd name="connsiteX1064" fmla="*/ 759146 w 1591877"/>
                <a:gd name="connsiteY1064" fmla="*/ 732132 h 755236"/>
                <a:gd name="connsiteX1065" fmla="*/ 759425 w 1591877"/>
                <a:gd name="connsiteY1065" fmla="*/ 729309 h 755236"/>
                <a:gd name="connsiteX1066" fmla="*/ 759710 w 1591877"/>
                <a:gd name="connsiteY1066" fmla="*/ 726271 h 755236"/>
                <a:gd name="connsiteX1067" fmla="*/ 759993 w 1591877"/>
                <a:gd name="connsiteY1067" fmla="*/ 723072 h 755236"/>
                <a:gd name="connsiteX1068" fmla="*/ 760279 w 1591877"/>
                <a:gd name="connsiteY1068" fmla="*/ 719711 h 755236"/>
                <a:gd name="connsiteX1069" fmla="*/ 760565 w 1591877"/>
                <a:gd name="connsiteY1069" fmla="*/ 716193 h 755236"/>
                <a:gd name="connsiteX1070" fmla="*/ 760851 w 1591877"/>
                <a:gd name="connsiteY1070" fmla="*/ 712516 h 755236"/>
                <a:gd name="connsiteX1071" fmla="*/ 761137 w 1591877"/>
                <a:gd name="connsiteY1071" fmla="*/ 708685 h 755236"/>
                <a:gd name="connsiteX1072" fmla="*/ 761420 w 1591877"/>
                <a:gd name="connsiteY1072" fmla="*/ 704699 h 755236"/>
                <a:gd name="connsiteX1073" fmla="*/ 761706 w 1591877"/>
                <a:gd name="connsiteY1073" fmla="*/ 700562 h 755236"/>
                <a:gd name="connsiteX1074" fmla="*/ 761992 w 1591877"/>
                <a:gd name="connsiteY1074" fmla="*/ 696273 h 755236"/>
                <a:gd name="connsiteX1075" fmla="*/ 762278 w 1591877"/>
                <a:gd name="connsiteY1075" fmla="*/ 691836 h 755236"/>
                <a:gd name="connsiteX1076" fmla="*/ 762561 w 1591877"/>
                <a:gd name="connsiteY1076" fmla="*/ 687254 h 755236"/>
                <a:gd name="connsiteX1077" fmla="*/ 762847 w 1591877"/>
                <a:gd name="connsiteY1077" fmla="*/ 682527 h 755236"/>
                <a:gd name="connsiteX1078" fmla="*/ 763133 w 1591877"/>
                <a:gd name="connsiteY1078" fmla="*/ 677658 h 755236"/>
                <a:gd name="connsiteX1079" fmla="*/ 763419 w 1591877"/>
                <a:gd name="connsiteY1079" fmla="*/ 672649 h 755236"/>
                <a:gd name="connsiteX1080" fmla="*/ 763701 w 1591877"/>
                <a:gd name="connsiteY1080" fmla="*/ 667501 h 755236"/>
                <a:gd name="connsiteX1081" fmla="*/ 763987 w 1591877"/>
                <a:gd name="connsiteY1081" fmla="*/ 662219 h 755236"/>
                <a:gd name="connsiteX1082" fmla="*/ 764273 w 1591877"/>
                <a:gd name="connsiteY1082" fmla="*/ 656804 h 755236"/>
                <a:gd name="connsiteX1083" fmla="*/ 764560 w 1591877"/>
                <a:gd name="connsiteY1083" fmla="*/ 651258 h 755236"/>
                <a:gd name="connsiteX1084" fmla="*/ 764846 w 1591877"/>
                <a:gd name="connsiteY1084" fmla="*/ 645586 h 755236"/>
                <a:gd name="connsiteX1085" fmla="*/ 765128 w 1591877"/>
                <a:gd name="connsiteY1085" fmla="*/ 639786 h 755236"/>
                <a:gd name="connsiteX1086" fmla="*/ 765414 w 1591877"/>
                <a:gd name="connsiteY1086" fmla="*/ 633866 h 755236"/>
                <a:gd name="connsiteX1087" fmla="*/ 765700 w 1591877"/>
                <a:gd name="connsiteY1087" fmla="*/ 627824 h 755236"/>
                <a:gd name="connsiteX1088" fmla="*/ 765986 w 1591877"/>
                <a:gd name="connsiteY1088" fmla="*/ 621665 h 755236"/>
                <a:gd name="connsiteX1089" fmla="*/ 766269 w 1591877"/>
                <a:gd name="connsiteY1089" fmla="*/ 615394 h 755236"/>
                <a:gd name="connsiteX1090" fmla="*/ 766555 w 1591877"/>
                <a:gd name="connsiteY1090" fmla="*/ 609009 h 755236"/>
                <a:gd name="connsiteX1091" fmla="*/ 766841 w 1591877"/>
                <a:gd name="connsiteY1091" fmla="*/ 602518 h 755236"/>
                <a:gd name="connsiteX1092" fmla="*/ 767127 w 1591877"/>
                <a:gd name="connsiteY1092" fmla="*/ 595919 h 755236"/>
                <a:gd name="connsiteX1093" fmla="*/ 767413 w 1591877"/>
                <a:gd name="connsiteY1093" fmla="*/ 589219 h 755236"/>
                <a:gd name="connsiteX1094" fmla="*/ 767696 w 1591877"/>
                <a:gd name="connsiteY1094" fmla="*/ 582419 h 755236"/>
                <a:gd name="connsiteX1095" fmla="*/ 767982 w 1591877"/>
                <a:gd name="connsiteY1095" fmla="*/ 575523 h 755236"/>
                <a:gd name="connsiteX1096" fmla="*/ 768268 w 1591877"/>
                <a:gd name="connsiteY1096" fmla="*/ 568534 h 755236"/>
                <a:gd name="connsiteX1097" fmla="*/ 768554 w 1591877"/>
                <a:gd name="connsiteY1097" fmla="*/ 561455 h 755236"/>
                <a:gd name="connsiteX1098" fmla="*/ 768836 w 1591877"/>
                <a:gd name="connsiteY1098" fmla="*/ 554291 h 755236"/>
                <a:gd name="connsiteX1099" fmla="*/ 769122 w 1591877"/>
                <a:gd name="connsiteY1099" fmla="*/ 547042 h 755236"/>
                <a:gd name="connsiteX1100" fmla="*/ 769695 w 1591877"/>
                <a:gd name="connsiteY1100" fmla="*/ 532312 h 755236"/>
                <a:gd name="connsiteX1101" fmla="*/ 770263 w 1591877"/>
                <a:gd name="connsiteY1101" fmla="*/ 517286 h 755236"/>
                <a:gd name="connsiteX1102" fmla="*/ 770835 w 1591877"/>
                <a:gd name="connsiteY1102" fmla="*/ 502001 h 755236"/>
                <a:gd name="connsiteX1103" fmla="*/ 771404 w 1591877"/>
                <a:gd name="connsiteY1103" fmla="*/ 486478 h 755236"/>
                <a:gd name="connsiteX1104" fmla="*/ 771976 w 1591877"/>
                <a:gd name="connsiteY1104" fmla="*/ 470748 h 755236"/>
                <a:gd name="connsiteX1105" fmla="*/ 772545 w 1591877"/>
                <a:gd name="connsiteY1105" fmla="*/ 454844 h 755236"/>
                <a:gd name="connsiteX1106" fmla="*/ 773117 w 1591877"/>
                <a:gd name="connsiteY1106" fmla="*/ 438790 h 755236"/>
                <a:gd name="connsiteX1107" fmla="*/ 774257 w 1591877"/>
                <a:gd name="connsiteY1107" fmla="*/ 406366 h 755236"/>
                <a:gd name="connsiteX1108" fmla="*/ 775398 w 1591877"/>
                <a:gd name="connsiteY1108" fmla="*/ 373714 h 755236"/>
                <a:gd name="connsiteX1109" fmla="*/ 776539 w 1591877"/>
                <a:gd name="connsiteY1109" fmla="*/ 341083 h 755236"/>
                <a:gd name="connsiteX1110" fmla="*/ 777680 w 1591877"/>
                <a:gd name="connsiteY1110" fmla="*/ 308718 h 755236"/>
                <a:gd name="connsiteX1111" fmla="*/ 778252 w 1591877"/>
                <a:gd name="connsiteY1111" fmla="*/ 292710 h 755236"/>
                <a:gd name="connsiteX1112" fmla="*/ 778820 w 1591877"/>
                <a:gd name="connsiteY1112" fmla="*/ 276861 h 755236"/>
                <a:gd name="connsiteX1113" fmla="*/ 779393 w 1591877"/>
                <a:gd name="connsiteY1113" fmla="*/ 261197 h 755236"/>
                <a:gd name="connsiteX1114" fmla="*/ 779965 w 1591877"/>
                <a:gd name="connsiteY1114" fmla="*/ 245751 h 755236"/>
                <a:gd name="connsiteX1115" fmla="*/ 780533 w 1591877"/>
                <a:gd name="connsiteY1115" fmla="*/ 230552 h 755236"/>
                <a:gd name="connsiteX1116" fmla="*/ 781106 w 1591877"/>
                <a:gd name="connsiteY1116" fmla="*/ 215625 h 755236"/>
                <a:gd name="connsiteX1117" fmla="*/ 781674 w 1591877"/>
                <a:gd name="connsiteY1117" fmla="*/ 201003 h 755236"/>
                <a:gd name="connsiteX1118" fmla="*/ 781960 w 1591877"/>
                <a:gd name="connsiteY1118" fmla="*/ 193814 h 755236"/>
                <a:gd name="connsiteX1119" fmla="*/ 782246 w 1591877"/>
                <a:gd name="connsiteY1119" fmla="*/ 186711 h 755236"/>
                <a:gd name="connsiteX1120" fmla="*/ 782532 w 1591877"/>
                <a:gd name="connsiteY1120" fmla="*/ 179696 h 755236"/>
                <a:gd name="connsiteX1121" fmla="*/ 782815 w 1591877"/>
                <a:gd name="connsiteY1121" fmla="*/ 172773 h 755236"/>
                <a:gd name="connsiteX1122" fmla="*/ 783101 w 1591877"/>
                <a:gd name="connsiteY1122" fmla="*/ 165949 h 755236"/>
                <a:gd name="connsiteX1123" fmla="*/ 783387 w 1591877"/>
                <a:gd name="connsiteY1123" fmla="*/ 159223 h 755236"/>
                <a:gd name="connsiteX1124" fmla="*/ 783673 w 1591877"/>
                <a:gd name="connsiteY1124" fmla="*/ 152597 h 755236"/>
                <a:gd name="connsiteX1125" fmla="*/ 783956 w 1591877"/>
                <a:gd name="connsiteY1125" fmla="*/ 146079 h 755236"/>
                <a:gd name="connsiteX1126" fmla="*/ 784242 w 1591877"/>
                <a:gd name="connsiteY1126" fmla="*/ 139668 h 755236"/>
                <a:gd name="connsiteX1127" fmla="*/ 784528 w 1591877"/>
                <a:gd name="connsiteY1127" fmla="*/ 133369 h 755236"/>
                <a:gd name="connsiteX1128" fmla="*/ 784814 w 1591877"/>
                <a:gd name="connsiteY1128" fmla="*/ 127185 h 755236"/>
                <a:gd name="connsiteX1129" fmla="*/ 785100 w 1591877"/>
                <a:gd name="connsiteY1129" fmla="*/ 121118 h 755236"/>
                <a:gd name="connsiteX1130" fmla="*/ 785382 w 1591877"/>
                <a:gd name="connsiteY1130" fmla="*/ 115172 h 755236"/>
                <a:gd name="connsiteX1131" fmla="*/ 785668 w 1591877"/>
                <a:gd name="connsiteY1131" fmla="*/ 109348 h 755236"/>
                <a:gd name="connsiteX1132" fmla="*/ 785955 w 1591877"/>
                <a:gd name="connsiteY1132" fmla="*/ 103651 h 755236"/>
                <a:gd name="connsiteX1133" fmla="*/ 786241 w 1591877"/>
                <a:gd name="connsiteY1133" fmla="*/ 98082 h 755236"/>
                <a:gd name="connsiteX1134" fmla="*/ 786523 w 1591877"/>
                <a:gd name="connsiteY1134" fmla="*/ 92644 h 755236"/>
                <a:gd name="connsiteX1135" fmla="*/ 786809 w 1591877"/>
                <a:gd name="connsiteY1135" fmla="*/ 87340 h 755236"/>
                <a:gd name="connsiteX1136" fmla="*/ 787095 w 1591877"/>
                <a:gd name="connsiteY1136" fmla="*/ 82172 h 755236"/>
                <a:gd name="connsiteX1137" fmla="*/ 787381 w 1591877"/>
                <a:gd name="connsiteY1137" fmla="*/ 77143 h 755236"/>
                <a:gd name="connsiteX1138" fmla="*/ 787667 w 1591877"/>
                <a:gd name="connsiteY1138" fmla="*/ 72255 h 755236"/>
                <a:gd name="connsiteX1139" fmla="*/ 787950 w 1591877"/>
                <a:gd name="connsiteY1139" fmla="*/ 67511 h 755236"/>
                <a:gd name="connsiteX1140" fmla="*/ 788236 w 1591877"/>
                <a:gd name="connsiteY1140" fmla="*/ 62912 h 755236"/>
                <a:gd name="connsiteX1141" fmla="*/ 788522 w 1591877"/>
                <a:gd name="connsiteY1141" fmla="*/ 58461 h 755236"/>
                <a:gd name="connsiteX1142" fmla="*/ 788808 w 1591877"/>
                <a:gd name="connsiteY1142" fmla="*/ 54160 h 755236"/>
                <a:gd name="connsiteX1143" fmla="*/ 789091 w 1591877"/>
                <a:gd name="connsiteY1143" fmla="*/ 50011 h 755236"/>
                <a:gd name="connsiteX1144" fmla="*/ 789377 w 1591877"/>
                <a:gd name="connsiteY1144" fmla="*/ 46016 h 755236"/>
                <a:gd name="connsiteX1145" fmla="*/ 789663 w 1591877"/>
                <a:gd name="connsiteY1145" fmla="*/ 42177 h 755236"/>
                <a:gd name="connsiteX1146" fmla="*/ 789949 w 1591877"/>
                <a:gd name="connsiteY1146" fmla="*/ 38495 h 755236"/>
                <a:gd name="connsiteX1147" fmla="*/ 790231 w 1591877"/>
                <a:gd name="connsiteY1147" fmla="*/ 34973 h 755236"/>
                <a:gd name="connsiteX1148" fmla="*/ 790517 w 1591877"/>
                <a:gd name="connsiteY1148" fmla="*/ 31612 h 755236"/>
                <a:gd name="connsiteX1149" fmla="*/ 790804 w 1591877"/>
                <a:gd name="connsiteY1149" fmla="*/ 28414 h 755236"/>
                <a:gd name="connsiteX1150" fmla="*/ 791090 w 1591877"/>
                <a:gd name="connsiteY1150" fmla="*/ 25379 h 755236"/>
                <a:gd name="connsiteX1151" fmla="*/ 791376 w 1591877"/>
                <a:gd name="connsiteY1151" fmla="*/ 22511 h 755236"/>
                <a:gd name="connsiteX1152" fmla="*/ 791658 w 1591877"/>
                <a:gd name="connsiteY1152" fmla="*/ 19809 h 755236"/>
                <a:gd name="connsiteX1153" fmla="*/ 791944 w 1591877"/>
                <a:gd name="connsiteY1153" fmla="*/ 17276 h 755236"/>
                <a:gd name="connsiteX1154" fmla="*/ 792230 w 1591877"/>
                <a:gd name="connsiteY1154" fmla="*/ 14912 h 755236"/>
                <a:gd name="connsiteX1155" fmla="*/ 792373 w 1591877"/>
                <a:gd name="connsiteY1155" fmla="*/ 13794 h 755236"/>
                <a:gd name="connsiteX1156" fmla="*/ 792516 w 1591877"/>
                <a:gd name="connsiteY1156" fmla="*/ 12719 h 755236"/>
                <a:gd name="connsiteX1157" fmla="*/ 792659 w 1591877"/>
                <a:gd name="connsiteY1157" fmla="*/ 11686 h 755236"/>
                <a:gd name="connsiteX1158" fmla="*/ 792802 w 1591877"/>
                <a:gd name="connsiteY1158" fmla="*/ 10697 h 755236"/>
                <a:gd name="connsiteX1159" fmla="*/ 792942 w 1591877"/>
                <a:gd name="connsiteY1159" fmla="*/ 9751 h 755236"/>
                <a:gd name="connsiteX1160" fmla="*/ 793085 w 1591877"/>
                <a:gd name="connsiteY1160" fmla="*/ 8848 h 755236"/>
                <a:gd name="connsiteX1161" fmla="*/ 793228 w 1591877"/>
                <a:gd name="connsiteY1161" fmla="*/ 7988 h 755236"/>
                <a:gd name="connsiteX1162" fmla="*/ 793371 w 1591877"/>
                <a:gd name="connsiteY1162" fmla="*/ 7172 h 755236"/>
                <a:gd name="connsiteX1163" fmla="*/ 793514 w 1591877"/>
                <a:gd name="connsiteY1163" fmla="*/ 6399 h 755236"/>
                <a:gd name="connsiteX1164" fmla="*/ 793657 w 1591877"/>
                <a:gd name="connsiteY1164" fmla="*/ 5671 h 755236"/>
                <a:gd name="connsiteX1165" fmla="*/ 793800 w 1591877"/>
                <a:gd name="connsiteY1165" fmla="*/ 4985 h 755236"/>
                <a:gd name="connsiteX1166" fmla="*/ 793943 w 1591877"/>
                <a:gd name="connsiteY1166" fmla="*/ 4344 h 755236"/>
                <a:gd name="connsiteX1167" fmla="*/ 794086 w 1591877"/>
                <a:gd name="connsiteY1167" fmla="*/ 3747 h 755236"/>
                <a:gd name="connsiteX1168" fmla="*/ 794226 w 1591877"/>
                <a:gd name="connsiteY1168" fmla="*/ 3193 h 755236"/>
                <a:gd name="connsiteX1169" fmla="*/ 794369 w 1591877"/>
                <a:gd name="connsiteY1169" fmla="*/ 2684 h 755236"/>
                <a:gd name="connsiteX1170" fmla="*/ 794512 w 1591877"/>
                <a:gd name="connsiteY1170" fmla="*/ 2219 h 755236"/>
                <a:gd name="connsiteX1171" fmla="*/ 794655 w 1591877"/>
                <a:gd name="connsiteY1171" fmla="*/ 1797 h 755236"/>
                <a:gd name="connsiteX1172" fmla="*/ 794798 w 1591877"/>
                <a:gd name="connsiteY1172" fmla="*/ 1420 h 755236"/>
                <a:gd name="connsiteX1173" fmla="*/ 794941 w 1591877"/>
                <a:gd name="connsiteY1173" fmla="*/ 1087 h 755236"/>
                <a:gd name="connsiteX1174" fmla="*/ 795084 w 1591877"/>
                <a:gd name="connsiteY1174" fmla="*/ 799 h 755236"/>
                <a:gd name="connsiteX1175" fmla="*/ 795227 w 1591877"/>
                <a:gd name="connsiteY1175" fmla="*/ 555 h 755236"/>
                <a:gd name="connsiteX1176" fmla="*/ 795297 w 1591877"/>
                <a:gd name="connsiteY1176" fmla="*/ 450 h 755236"/>
                <a:gd name="connsiteX1177" fmla="*/ 795370 w 1591877"/>
                <a:gd name="connsiteY1177" fmla="*/ 355 h 755236"/>
                <a:gd name="connsiteX1178" fmla="*/ 795440 w 1591877"/>
                <a:gd name="connsiteY1178" fmla="*/ 272 h 755236"/>
                <a:gd name="connsiteX1179" fmla="*/ 795509 w 1591877"/>
                <a:gd name="connsiteY1179" fmla="*/ 200 h 755236"/>
                <a:gd name="connsiteX1180" fmla="*/ 795583 w 1591877"/>
                <a:gd name="connsiteY1180" fmla="*/ 139 h 755236"/>
                <a:gd name="connsiteX1181" fmla="*/ 795652 w 1591877"/>
                <a:gd name="connsiteY1181" fmla="*/ 89 h 755236"/>
                <a:gd name="connsiteX1182" fmla="*/ 795726 w 1591877"/>
                <a:gd name="connsiteY1182" fmla="*/ 50 h 755236"/>
                <a:gd name="connsiteX1183" fmla="*/ 795796 w 1591877"/>
                <a:gd name="connsiteY1183" fmla="*/ 22 h 755236"/>
                <a:gd name="connsiteX1184" fmla="*/ 795869 w 1591877"/>
                <a:gd name="connsiteY1184" fmla="*/ 6 h 755236"/>
                <a:gd name="connsiteX1185" fmla="*/ 795939 w 1591877"/>
                <a:gd name="connsiteY1185" fmla="*/ 0 h 755236"/>
                <a:gd name="connsiteX1186" fmla="*/ 796008 w 1591877"/>
                <a:gd name="connsiteY1186" fmla="*/ 6 h 755236"/>
                <a:gd name="connsiteX1187" fmla="*/ 796082 w 1591877"/>
                <a:gd name="connsiteY1187" fmla="*/ 22 h 755236"/>
                <a:gd name="connsiteX1188" fmla="*/ 796151 w 1591877"/>
                <a:gd name="connsiteY1188" fmla="*/ 49 h 755236"/>
                <a:gd name="connsiteX1189" fmla="*/ 796221 w 1591877"/>
                <a:gd name="connsiteY1189" fmla="*/ 87 h 755236"/>
                <a:gd name="connsiteX1190" fmla="*/ 796291 w 1591877"/>
                <a:gd name="connsiteY1190" fmla="*/ 136 h 755236"/>
                <a:gd name="connsiteX1191" fmla="*/ 796364 w 1591877"/>
                <a:gd name="connsiteY1191" fmla="*/ 196 h 755236"/>
                <a:gd name="connsiteX1192" fmla="*/ 796434 w 1591877"/>
                <a:gd name="connsiteY1192" fmla="*/ 267 h 755236"/>
                <a:gd name="connsiteX1193" fmla="*/ 796503 w 1591877"/>
                <a:gd name="connsiteY1193" fmla="*/ 349 h 755236"/>
                <a:gd name="connsiteX1194" fmla="*/ 796573 w 1591877"/>
                <a:gd name="connsiteY1194" fmla="*/ 442 h 755236"/>
                <a:gd name="connsiteX1195" fmla="*/ 796646 w 1591877"/>
                <a:gd name="connsiteY1195" fmla="*/ 545 h 755236"/>
                <a:gd name="connsiteX1196" fmla="*/ 796786 w 1591877"/>
                <a:gd name="connsiteY1196" fmla="*/ 785 h 755236"/>
                <a:gd name="connsiteX1197" fmla="*/ 796929 w 1591877"/>
                <a:gd name="connsiteY1197" fmla="*/ 1068 h 755236"/>
                <a:gd name="connsiteX1198" fmla="*/ 797068 w 1591877"/>
                <a:gd name="connsiteY1198" fmla="*/ 1395 h 755236"/>
                <a:gd name="connsiteX1199" fmla="*/ 797211 w 1591877"/>
                <a:gd name="connsiteY1199" fmla="*/ 1765 h 755236"/>
                <a:gd name="connsiteX1200" fmla="*/ 797351 w 1591877"/>
                <a:gd name="connsiteY1200" fmla="*/ 2179 h 755236"/>
                <a:gd name="connsiteX1201" fmla="*/ 797494 w 1591877"/>
                <a:gd name="connsiteY1201" fmla="*/ 2636 h 755236"/>
                <a:gd name="connsiteX1202" fmla="*/ 797633 w 1591877"/>
                <a:gd name="connsiteY1202" fmla="*/ 3137 h 755236"/>
                <a:gd name="connsiteX1203" fmla="*/ 797776 w 1591877"/>
                <a:gd name="connsiteY1203" fmla="*/ 3680 h 755236"/>
                <a:gd name="connsiteX1204" fmla="*/ 797919 w 1591877"/>
                <a:gd name="connsiteY1204" fmla="*/ 4267 h 755236"/>
                <a:gd name="connsiteX1205" fmla="*/ 798059 w 1591877"/>
                <a:gd name="connsiteY1205" fmla="*/ 4897 h 755236"/>
                <a:gd name="connsiteX1206" fmla="*/ 798202 w 1591877"/>
                <a:gd name="connsiteY1206" fmla="*/ 5570 h 755236"/>
                <a:gd name="connsiteX1207" fmla="*/ 798341 w 1591877"/>
                <a:gd name="connsiteY1207" fmla="*/ 6286 h 755236"/>
                <a:gd name="connsiteX1208" fmla="*/ 798484 w 1591877"/>
                <a:gd name="connsiteY1208" fmla="*/ 7045 h 755236"/>
                <a:gd name="connsiteX1209" fmla="*/ 798623 w 1591877"/>
                <a:gd name="connsiteY1209" fmla="*/ 7847 h 755236"/>
                <a:gd name="connsiteX1210" fmla="*/ 798767 w 1591877"/>
                <a:gd name="connsiteY1210" fmla="*/ 8691 h 755236"/>
                <a:gd name="connsiteX1211" fmla="*/ 798906 w 1591877"/>
                <a:gd name="connsiteY1211" fmla="*/ 9578 h 755236"/>
                <a:gd name="connsiteX1212" fmla="*/ 799049 w 1591877"/>
                <a:gd name="connsiteY1212" fmla="*/ 10507 h 755236"/>
                <a:gd name="connsiteX1213" fmla="*/ 799331 w 1591877"/>
                <a:gd name="connsiteY1213" fmla="*/ 12494 h 755236"/>
                <a:gd name="connsiteX1214" fmla="*/ 799614 w 1591877"/>
                <a:gd name="connsiteY1214" fmla="*/ 14649 h 755236"/>
                <a:gd name="connsiteX1215" fmla="*/ 799896 w 1591877"/>
                <a:gd name="connsiteY1215" fmla="*/ 16971 h 755236"/>
                <a:gd name="connsiteX1216" fmla="*/ 800179 w 1591877"/>
                <a:gd name="connsiteY1216" fmla="*/ 19460 h 755236"/>
                <a:gd name="connsiteX1217" fmla="*/ 800461 w 1591877"/>
                <a:gd name="connsiteY1217" fmla="*/ 22114 h 755236"/>
                <a:gd name="connsiteX1218" fmla="*/ 800744 w 1591877"/>
                <a:gd name="connsiteY1218" fmla="*/ 24933 h 755236"/>
                <a:gd name="connsiteX1219" fmla="*/ 801030 w 1591877"/>
                <a:gd name="connsiteY1219" fmla="*/ 27915 h 755236"/>
                <a:gd name="connsiteX1220" fmla="*/ 801312 w 1591877"/>
                <a:gd name="connsiteY1220" fmla="*/ 31058 h 755236"/>
                <a:gd name="connsiteX1221" fmla="*/ 801594 w 1591877"/>
                <a:gd name="connsiteY1221" fmla="*/ 34361 h 755236"/>
                <a:gd name="connsiteX1222" fmla="*/ 801877 w 1591877"/>
                <a:gd name="connsiteY1222" fmla="*/ 37822 h 755236"/>
                <a:gd name="connsiteX1223" fmla="*/ 802159 w 1591877"/>
                <a:gd name="connsiteY1223" fmla="*/ 41441 h 755236"/>
                <a:gd name="connsiteX1224" fmla="*/ 802442 w 1591877"/>
                <a:gd name="connsiteY1224" fmla="*/ 45215 h 755236"/>
                <a:gd name="connsiteX1225" fmla="*/ 802724 w 1591877"/>
                <a:gd name="connsiteY1225" fmla="*/ 49142 h 755236"/>
                <a:gd name="connsiteX1226" fmla="*/ 803007 w 1591877"/>
                <a:gd name="connsiteY1226" fmla="*/ 53220 h 755236"/>
                <a:gd name="connsiteX1227" fmla="*/ 803289 w 1591877"/>
                <a:gd name="connsiteY1227" fmla="*/ 57449 h 755236"/>
                <a:gd name="connsiteX1228" fmla="*/ 803572 w 1591877"/>
                <a:gd name="connsiteY1228" fmla="*/ 61825 h 755236"/>
                <a:gd name="connsiteX1229" fmla="*/ 803854 w 1591877"/>
                <a:gd name="connsiteY1229" fmla="*/ 66347 h 755236"/>
                <a:gd name="connsiteX1230" fmla="*/ 804136 w 1591877"/>
                <a:gd name="connsiteY1230" fmla="*/ 71013 h 755236"/>
                <a:gd name="connsiteX1231" fmla="*/ 804419 w 1591877"/>
                <a:gd name="connsiteY1231" fmla="*/ 75820 h 755236"/>
                <a:gd name="connsiteX1232" fmla="*/ 804701 w 1591877"/>
                <a:gd name="connsiteY1232" fmla="*/ 80766 h 755236"/>
                <a:gd name="connsiteX1233" fmla="*/ 804987 w 1591877"/>
                <a:gd name="connsiteY1233" fmla="*/ 85849 h 755236"/>
                <a:gd name="connsiteX1234" fmla="*/ 805270 w 1591877"/>
                <a:gd name="connsiteY1234" fmla="*/ 91067 h 755236"/>
                <a:gd name="connsiteX1235" fmla="*/ 805552 w 1591877"/>
                <a:gd name="connsiteY1235" fmla="*/ 96417 h 755236"/>
                <a:gd name="connsiteX1236" fmla="*/ 805835 w 1591877"/>
                <a:gd name="connsiteY1236" fmla="*/ 101896 h 755236"/>
                <a:gd name="connsiteX1237" fmla="*/ 806117 w 1591877"/>
                <a:gd name="connsiteY1237" fmla="*/ 107503 h 755236"/>
                <a:gd name="connsiteX1238" fmla="*/ 806399 w 1591877"/>
                <a:gd name="connsiteY1238" fmla="*/ 113234 h 755236"/>
                <a:gd name="connsiteX1239" fmla="*/ 806682 w 1591877"/>
                <a:gd name="connsiteY1239" fmla="*/ 119087 h 755236"/>
                <a:gd name="connsiteX1240" fmla="*/ 806964 w 1591877"/>
                <a:gd name="connsiteY1240" fmla="*/ 125059 h 755236"/>
                <a:gd name="connsiteX1241" fmla="*/ 807247 w 1591877"/>
                <a:gd name="connsiteY1241" fmla="*/ 131147 h 755236"/>
                <a:gd name="connsiteX1242" fmla="*/ 807529 w 1591877"/>
                <a:gd name="connsiteY1242" fmla="*/ 137349 h 755236"/>
                <a:gd name="connsiteX1243" fmla="*/ 807812 w 1591877"/>
                <a:gd name="connsiteY1243" fmla="*/ 143661 h 755236"/>
                <a:gd name="connsiteX1244" fmla="*/ 808094 w 1591877"/>
                <a:gd name="connsiteY1244" fmla="*/ 150082 h 755236"/>
                <a:gd name="connsiteX1245" fmla="*/ 808380 w 1591877"/>
                <a:gd name="connsiteY1245" fmla="*/ 156607 h 755236"/>
                <a:gd name="connsiteX1246" fmla="*/ 808663 w 1591877"/>
                <a:gd name="connsiteY1246" fmla="*/ 163232 h 755236"/>
                <a:gd name="connsiteX1247" fmla="*/ 808945 w 1591877"/>
                <a:gd name="connsiteY1247" fmla="*/ 169959 h 755236"/>
                <a:gd name="connsiteX1248" fmla="*/ 809227 w 1591877"/>
                <a:gd name="connsiteY1248" fmla="*/ 176778 h 755236"/>
                <a:gd name="connsiteX1249" fmla="*/ 809510 w 1591877"/>
                <a:gd name="connsiteY1249" fmla="*/ 183692 h 755236"/>
                <a:gd name="connsiteX1250" fmla="*/ 809792 w 1591877"/>
                <a:gd name="connsiteY1250" fmla="*/ 190694 h 755236"/>
                <a:gd name="connsiteX1251" fmla="*/ 810075 w 1591877"/>
                <a:gd name="connsiteY1251" fmla="*/ 197782 h 755236"/>
                <a:gd name="connsiteX1252" fmla="*/ 810640 w 1591877"/>
                <a:gd name="connsiteY1252" fmla="*/ 212202 h 755236"/>
                <a:gd name="connsiteX1253" fmla="*/ 811204 w 1591877"/>
                <a:gd name="connsiteY1253" fmla="*/ 226925 h 755236"/>
                <a:gd name="connsiteX1254" fmla="*/ 811769 w 1591877"/>
                <a:gd name="connsiteY1254" fmla="*/ 241927 h 755236"/>
                <a:gd name="connsiteX1255" fmla="*/ 812338 w 1591877"/>
                <a:gd name="connsiteY1255" fmla="*/ 257177 h 755236"/>
                <a:gd name="connsiteX1256" fmla="*/ 812903 w 1591877"/>
                <a:gd name="connsiteY1256" fmla="*/ 272645 h 755236"/>
                <a:gd name="connsiteX1257" fmla="*/ 813468 w 1591877"/>
                <a:gd name="connsiteY1257" fmla="*/ 288306 h 755236"/>
                <a:gd name="connsiteX1258" fmla="*/ 814032 w 1591877"/>
                <a:gd name="connsiteY1258" fmla="*/ 304129 h 755236"/>
                <a:gd name="connsiteX1259" fmla="*/ 815162 w 1591877"/>
                <a:gd name="connsiteY1259" fmla="*/ 336146 h 755236"/>
                <a:gd name="connsiteX1260" fmla="*/ 816296 w 1591877"/>
                <a:gd name="connsiteY1260" fmla="*/ 368461 h 755236"/>
                <a:gd name="connsiteX1261" fmla="*/ 817425 w 1591877"/>
                <a:gd name="connsiteY1261" fmla="*/ 400834 h 755236"/>
                <a:gd name="connsiteX1262" fmla="*/ 818555 w 1591877"/>
                <a:gd name="connsiteY1262" fmla="*/ 433026 h 755236"/>
                <a:gd name="connsiteX1263" fmla="*/ 819688 w 1591877"/>
                <a:gd name="connsiteY1263" fmla="*/ 464803 h 755236"/>
                <a:gd name="connsiteX1264" fmla="*/ 820253 w 1591877"/>
                <a:gd name="connsiteY1264" fmla="*/ 480460 h 755236"/>
                <a:gd name="connsiteX1265" fmla="*/ 820818 w 1591877"/>
                <a:gd name="connsiteY1265" fmla="*/ 495926 h 755236"/>
                <a:gd name="connsiteX1266" fmla="*/ 821383 w 1591877"/>
                <a:gd name="connsiteY1266" fmla="*/ 511174 h 755236"/>
                <a:gd name="connsiteX1267" fmla="*/ 821948 w 1591877"/>
                <a:gd name="connsiteY1267" fmla="*/ 526173 h 755236"/>
                <a:gd name="connsiteX1268" fmla="*/ 822516 w 1591877"/>
                <a:gd name="connsiteY1268" fmla="*/ 540897 h 755236"/>
                <a:gd name="connsiteX1269" fmla="*/ 823081 w 1591877"/>
                <a:gd name="connsiteY1269" fmla="*/ 555319 h 755236"/>
                <a:gd name="connsiteX1270" fmla="*/ 823364 w 1591877"/>
                <a:gd name="connsiteY1270" fmla="*/ 562407 h 755236"/>
                <a:gd name="connsiteX1271" fmla="*/ 823646 w 1591877"/>
                <a:gd name="connsiteY1271" fmla="*/ 569411 h 755236"/>
                <a:gd name="connsiteX1272" fmla="*/ 823929 w 1591877"/>
                <a:gd name="connsiteY1272" fmla="*/ 576327 h 755236"/>
                <a:gd name="connsiteX1273" fmla="*/ 824211 w 1591877"/>
                <a:gd name="connsiteY1273" fmla="*/ 583150 h 755236"/>
                <a:gd name="connsiteX1274" fmla="*/ 824493 w 1591877"/>
                <a:gd name="connsiteY1274" fmla="*/ 589879 h 755236"/>
                <a:gd name="connsiteX1275" fmla="*/ 824776 w 1591877"/>
                <a:gd name="connsiteY1275" fmla="*/ 596511 h 755236"/>
                <a:gd name="connsiteX1276" fmla="*/ 825058 w 1591877"/>
                <a:gd name="connsiteY1276" fmla="*/ 603042 h 755236"/>
                <a:gd name="connsiteX1277" fmla="*/ 825341 w 1591877"/>
                <a:gd name="connsiteY1277" fmla="*/ 609467 h 755236"/>
                <a:gd name="connsiteX1278" fmla="*/ 825623 w 1591877"/>
                <a:gd name="connsiteY1278" fmla="*/ 615788 h 755236"/>
                <a:gd name="connsiteX1279" fmla="*/ 825909 w 1591877"/>
                <a:gd name="connsiteY1279" fmla="*/ 621998 h 755236"/>
                <a:gd name="connsiteX1280" fmla="*/ 826192 w 1591877"/>
                <a:gd name="connsiteY1280" fmla="*/ 628094 h 755236"/>
                <a:gd name="connsiteX1281" fmla="*/ 826474 w 1591877"/>
                <a:gd name="connsiteY1281" fmla="*/ 634077 h 755236"/>
                <a:gd name="connsiteX1282" fmla="*/ 826756 w 1591877"/>
                <a:gd name="connsiteY1282" fmla="*/ 639943 h 755236"/>
                <a:gd name="connsiteX1283" fmla="*/ 827039 w 1591877"/>
                <a:gd name="connsiteY1283" fmla="*/ 645687 h 755236"/>
                <a:gd name="connsiteX1284" fmla="*/ 827321 w 1591877"/>
                <a:gd name="connsiteY1284" fmla="*/ 651306 h 755236"/>
                <a:gd name="connsiteX1285" fmla="*/ 827604 w 1591877"/>
                <a:gd name="connsiteY1285" fmla="*/ 656802 h 755236"/>
                <a:gd name="connsiteX1286" fmla="*/ 827886 w 1591877"/>
                <a:gd name="connsiteY1286" fmla="*/ 662170 h 755236"/>
                <a:gd name="connsiteX1287" fmla="*/ 828169 w 1591877"/>
                <a:gd name="connsiteY1287" fmla="*/ 667406 h 755236"/>
                <a:gd name="connsiteX1288" fmla="*/ 828451 w 1591877"/>
                <a:gd name="connsiteY1288" fmla="*/ 672510 h 755236"/>
                <a:gd name="connsiteX1289" fmla="*/ 828733 w 1591877"/>
                <a:gd name="connsiteY1289" fmla="*/ 677480 h 755236"/>
                <a:gd name="connsiteX1290" fmla="*/ 829016 w 1591877"/>
                <a:gd name="connsiteY1290" fmla="*/ 682311 h 755236"/>
                <a:gd name="connsiteX1291" fmla="*/ 829298 w 1591877"/>
                <a:gd name="connsiteY1291" fmla="*/ 687003 h 755236"/>
                <a:gd name="connsiteX1292" fmla="*/ 829581 w 1591877"/>
                <a:gd name="connsiteY1292" fmla="*/ 691554 h 755236"/>
                <a:gd name="connsiteX1293" fmla="*/ 829867 w 1591877"/>
                <a:gd name="connsiteY1293" fmla="*/ 695960 h 755236"/>
                <a:gd name="connsiteX1294" fmla="*/ 830149 w 1591877"/>
                <a:gd name="connsiteY1294" fmla="*/ 700221 h 755236"/>
                <a:gd name="connsiteX1295" fmla="*/ 830432 w 1591877"/>
                <a:gd name="connsiteY1295" fmla="*/ 704334 h 755236"/>
                <a:gd name="connsiteX1296" fmla="*/ 830714 w 1591877"/>
                <a:gd name="connsiteY1296" fmla="*/ 708299 h 755236"/>
                <a:gd name="connsiteX1297" fmla="*/ 830997 w 1591877"/>
                <a:gd name="connsiteY1297" fmla="*/ 712113 h 755236"/>
                <a:gd name="connsiteX1298" fmla="*/ 831279 w 1591877"/>
                <a:gd name="connsiteY1298" fmla="*/ 715772 h 755236"/>
                <a:gd name="connsiteX1299" fmla="*/ 831561 w 1591877"/>
                <a:gd name="connsiteY1299" fmla="*/ 719280 h 755236"/>
                <a:gd name="connsiteX1300" fmla="*/ 831844 w 1591877"/>
                <a:gd name="connsiteY1300" fmla="*/ 722629 h 755236"/>
                <a:gd name="connsiteX1301" fmla="*/ 832126 w 1591877"/>
                <a:gd name="connsiteY1301" fmla="*/ 725824 h 755236"/>
                <a:gd name="connsiteX1302" fmla="*/ 832409 w 1591877"/>
                <a:gd name="connsiteY1302" fmla="*/ 728856 h 755236"/>
                <a:gd name="connsiteX1303" fmla="*/ 832691 w 1591877"/>
                <a:gd name="connsiteY1303" fmla="*/ 731729 h 755236"/>
                <a:gd name="connsiteX1304" fmla="*/ 832974 w 1591877"/>
                <a:gd name="connsiteY1304" fmla="*/ 734442 h 755236"/>
                <a:gd name="connsiteX1305" fmla="*/ 833256 w 1591877"/>
                <a:gd name="connsiteY1305" fmla="*/ 736992 h 755236"/>
                <a:gd name="connsiteX1306" fmla="*/ 833538 w 1591877"/>
                <a:gd name="connsiteY1306" fmla="*/ 739378 h 755236"/>
                <a:gd name="connsiteX1307" fmla="*/ 833821 w 1591877"/>
                <a:gd name="connsiteY1307" fmla="*/ 741600 h 755236"/>
                <a:gd name="connsiteX1308" fmla="*/ 834103 w 1591877"/>
                <a:gd name="connsiteY1308" fmla="*/ 743657 h 755236"/>
                <a:gd name="connsiteX1309" fmla="*/ 834389 w 1591877"/>
                <a:gd name="connsiteY1309" fmla="*/ 745548 h 755236"/>
                <a:gd name="connsiteX1310" fmla="*/ 834672 w 1591877"/>
                <a:gd name="connsiteY1310" fmla="*/ 747272 h 755236"/>
                <a:gd name="connsiteX1311" fmla="*/ 834954 w 1591877"/>
                <a:gd name="connsiteY1311" fmla="*/ 748829 h 755236"/>
                <a:gd name="connsiteX1312" fmla="*/ 835237 w 1591877"/>
                <a:gd name="connsiteY1312" fmla="*/ 750218 h 755236"/>
                <a:gd name="connsiteX1313" fmla="*/ 835519 w 1591877"/>
                <a:gd name="connsiteY1313" fmla="*/ 751438 h 755236"/>
                <a:gd name="connsiteX1314" fmla="*/ 835802 w 1591877"/>
                <a:gd name="connsiteY1314" fmla="*/ 752488 h 755236"/>
                <a:gd name="connsiteX1315" fmla="*/ 835941 w 1591877"/>
                <a:gd name="connsiteY1315" fmla="*/ 752951 h 755236"/>
                <a:gd name="connsiteX1316" fmla="*/ 836084 w 1591877"/>
                <a:gd name="connsiteY1316" fmla="*/ 753371 h 755236"/>
                <a:gd name="connsiteX1317" fmla="*/ 836223 w 1591877"/>
                <a:gd name="connsiteY1317" fmla="*/ 753748 h 755236"/>
                <a:gd name="connsiteX1318" fmla="*/ 836366 w 1591877"/>
                <a:gd name="connsiteY1318" fmla="*/ 754082 h 755236"/>
                <a:gd name="connsiteX1319" fmla="*/ 836506 w 1591877"/>
                <a:gd name="connsiteY1319" fmla="*/ 754375 h 755236"/>
                <a:gd name="connsiteX1320" fmla="*/ 836649 w 1591877"/>
                <a:gd name="connsiteY1320" fmla="*/ 754624 h 755236"/>
                <a:gd name="connsiteX1321" fmla="*/ 836788 w 1591877"/>
                <a:gd name="connsiteY1321" fmla="*/ 754831 h 755236"/>
                <a:gd name="connsiteX1322" fmla="*/ 836862 w 1591877"/>
                <a:gd name="connsiteY1322" fmla="*/ 754919 h 755236"/>
                <a:gd name="connsiteX1323" fmla="*/ 836931 w 1591877"/>
                <a:gd name="connsiteY1323" fmla="*/ 754996 h 755236"/>
                <a:gd name="connsiteX1324" fmla="*/ 837001 w 1591877"/>
                <a:gd name="connsiteY1324" fmla="*/ 755062 h 755236"/>
                <a:gd name="connsiteX1325" fmla="*/ 837071 w 1591877"/>
                <a:gd name="connsiteY1325" fmla="*/ 755117 h 755236"/>
                <a:gd name="connsiteX1326" fmla="*/ 837144 w 1591877"/>
                <a:gd name="connsiteY1326" fmla="*/ 755161 h 755236"/>
                <a:gd name="connsiteX1327" fmla="*/ 837214 w 1591877"/>
                <a:gd name="connsiteY1327" fmla="*/ 755197 h 755236"/>
                <a:gd name="connsiteX1328" fmla="*/ 837283 w 1591877"/>
                <a:gd name="connsiteY1328" fmla="*/ 755221 h 755236"/>
                <a:gd name="connsiteX1329" fmla="*/ 837353 w 1591877"/>
                <a:gd name="connsiteY1329" fmla="*/ 755234 h 755236"/>
                <a:gd name="connsiteX1330" fmla="*/ 837426 w 1591877"/>
                <a:gd name="connsiteY1330" fmla="*/ 755236 h 755236"/>
                <a:gd name="connsiteX1331" fmla="*/ 837496 w 1591877"/>
                <a:gd name="connsiteY1331" fmla="*/ 755227 h 755236"/>
                <a:gd name="connsiteX1332" fmla="*/ 837566 w 1591877"/>
                <a:gd name="connsiteY1332" fmla="*/ 755210 h 755236"/>
                <a:gd name="connsiteX1333" fmla="*/ 837636 w 1591877"/>
                <a:gd name="connsiteY1333" fmla="*/ 755179 h 755236"/>
                <a:gd name="connsiteX1334" fmla="*/ 837709 w 1591877"/>
                <a:gd name="connsiteY1334" fmla="*/ 755139 h 755236"/>
                <a:gd name="connsiteX1335" fmla="*/ 837779 w 1591877"/>
                <a:gd name="connsiteY1335" fmla="*/ 755089 h 755236"/>
                <a:gd name="connsiteX1336" fmla="*/ 837848 w 1591877"/>
                <a:gd name="connsiteY1336" fmla="*/ 755027 h 755236"/>
                <a:gd name="connsiteX1337" fmla="*/ 837918 w 1591877"/>
                <a:gd name="connsiteY1337" fmla="*/ 754957 h 755236"/>
                <a:gd name="connsiteX1338" fmla="*/ 837991 w 1591877"/>
                <a:gd name="connsiteY1338" fmla="*/ 754873 h 755236"/>
                <a:gd name="connsiteX1339" fmla="*/ 838061 w 1591877"/>
                <a:gd name="connsiteY1339" fmla="*/ 754780 h 755236"/>
                <a:gd name="connsiteX1340" fmla="*/ 838204 w 1591877"/>
                <a:gd name="connsiteY1340" fmla="*/ 754562 h 755236"/>
                <a:gd name="connsiteX1341" fmla="*/ 838343 w 1591877"/>
                <a:gd name="connsiteY1341" fmla="*/ 754303 h 755236"/>
                <a:gd name="connsiteX1342" fmla="*/ 838626 w 1591877"/>
                <a:gd name="connsiteY1342" fmla="*/ 753653 h 755236"/>
                <a:gd name="connsiteX1343" fmla="*/ 838908 w 1591877"/>
                <a:gd name="connsiteY1343" fmla="*/ 752838 h 755236"/>
                <a:gd name="connsiteX1344" fmla="*/ 839191 w 1591877"/>
                <a:gd name="connsiteY1344" fmla="*/ 751852 h 755236"/>
                <a:gd name="connsiteX1345" fmla="*/ 839473 w 1591877"/>
                <a:gd name="connsiteY1345" fmla="*/ 750700 h 755236"/>
                <a:gd name="connsiteX1346" fmla="*/ 839756 w 1591877"/>
                <a:gd name="connsiteY1346" fmla="*/ 749379 h 755236"/>
                <a:gd name="connsiteX1347" fmla="*/ 840038 w 1591877"/>
                <a:gd name="connsiteY1347" fmla="*/ 747893 h 755236"/>
                <a:gd name="connsiteX1348" fmla="*/ 840320 w 1591877"/>
                <a:gd name="connsiteY1348" fmla="*/ 746239 h 755236"/>
                <a:gd name="connsiteX1349" fmla="*/ 840603 w 1591877"/>
                <a:gd name="connsiteY1349" fmla="*/ 744423 h 755236"/>
                <a:gd name="connsiteX1350" fmla="*/ 840885 w 1591877"/>
                <a:gd name="connsiteY1350" fmla="*/ 742443 h 755236"/>
                <a:gd name="connsiteX1351" fmla="*/ 841171 w 1591877"/>
                <a:gd name="connsiteY1351" fmla="*/ 740299 h 755236"/>
                <a:gd name="connsiteX1352" fmla="*/ 841454 w 1591877"/>
                <a:gd name="connsiteY1352" fmla="*/ 737994 h 755236"/>
                <a:gd name="connsiteX1353" fmla="*/ 841736 w 1591877"/>
                <a:gd name="connsiteY1353" fmla="*/ 735527 h 755236"/>
                <a:gd name="connsiteX1354" fmla="*/ 842019 w 1591877"/>
                <a:gd name="connsiteY1354" fmla="*/ 732903 h 755236"/>
                <a:gd name="connsiteX1355" fmla="*/ 842301 w 1591877"/>
                <a:gd name="connsiteY1355" fmla="*/ 730120 h 755236"/>
                <a:gd name="connsiteX1356" fmla="*/ 842584 w 1591877"/>
                <a:gd name="connsiteY1356" fmla="*/ 727180 h 755236"/>
                <a:gd name="connsiteX1357" fmla="*/ 842866 w 1591877"/>
                <a:gd name="connsiteY1357" fmla="*/ 724087 h 755236"/>
                <a:gd name="connsiteX1358" fmla="*/ 843148 w 1591877"/>
                <a:gd name="connsiteY1358" fmla="*/ 720837 h 755236"/>
                <a:gd name="connsiteX1359" fmla="*/ 843431 w 1591877"/>
                <a:gd name="connsiteY1359" fmla="*/ 717437 h 755236"/>
                <a:gd name="connsiteX1360" fmla="*/ 843713 w 1591877"/>
                <a:gd name="connsiteY1360" fmla="*/ 713888 h 755236"/>
                <a:gd name="connsiteX1361" fmla="*/ 843996 w 1591877"/>
                <a:gd name="connsiteY1361" fmla="*/ 710188 h 755236"/>
                <a:gd name="connsiteX1362" fmla="*/ 844278 w 1591877"/>
                <a:gd name="connsiteY1362" fmla="*/ 706342 h 755236"/>
                <a:gd name="connsiteX1363" fmla="*/ 844561 w 1591877"/>
                <a:gd name="connsiteY1363" fmla="*/ 702352 h 755236"/>
                <a:gd name="connsiteX1364" fmla="*/ 844843 w 1591877"/>
                <a:gd name="connsiteY1364" fmla="*/ 698219 h 755236"/>
                <a:gd name="connsiteX1365" fmla="*/ 845125 w 1591877"/>
                <a:gd name="connsiteY1365" fmla="*/ 693945 h 755236"/>
                <a:gd name="connsiteX1366" fmla="*/ 845408 w 1591877"/>
                <a:gd name="connsiteY1366" fmla="*/ 689533 h 755236"/>
                <a:gd name="connsiteX1367" fmla="*/ 845690 w 1591877"/>
                <a:gd name="connsiteY1367" fmla="*/ 684984 h 755236"/>
                <a:gd name="connsiteX1368" fmla="*/ 845973 w 1591877"/>
                <a:gd name="connsiteY1368" fmla="*/ 680298 h 755236"/>
                <a:gd name="connsiteX1369" fmla="*/ 846255 w 1591877"/>
                <a:gd name="connsiteY1369" fmla="*/ 675483 h 755236"/>
                <a:gd name="connsiteX1370" fmla="*/ 846538 w 1591877"/>
                <a:gd name="connsiteY1370" fmla="*/ 670537 h 755236"/>
                <a:gd name="connsiteX1371" fmla="*/ 846820 w 1591877"/>
                <a:gd name="connsiteY1371" fmla="*/ 665464 h 755236"/>
                <a:gd name="connsiteX1372" fmla="*/ 847102 w 1591877"/>
                <a:gd name="connsiteY1372" fmla="*/ 660266 h 755236"/>
                <a:gd name="connsiteX1373" fmla="*/ 847385 w 1591877"/>
                <a:gd name="connsiteY1373" fmla="*/ 654946 h 755236"/>
                <a:gd name="connsiteX1374" fmla="*/ 847667 w 1591877"/>
                <a:gd name="connsiteY1374" fmla="*/ 649505 h 755236"/>
                <a:gd name="connsiteX1375" fmla="*/ 847950 w 1591877"/>
                <a:gd name="connsiteY1375" fmla="*/ 643948 h 755236"/>
                <a:gd name="connsiteX1376" fmla="*/ 848236 w 1591877"/>
                <a:gd name="connsiteY1376" fmla="*/ 638274 h 755236"/>
                <a:gd name="connsiteX1377" fmla="*/ 848518 w 1591877"/>
                <a:gd name="connsiteY1377" fmla="*/ 632489 h 755236"/>
                <a:gd name="connsiteX1378" fmla="*/ 848801 w 1591877"/>
                <a:gd name="connsiteY1378" fmla="*/ 626597 h 755236"/>
                <a:gd name="connsiteX1379" fmla="*/ 849083 w 1591877"/>
                <a:gd name="connsiteY1379" fmla="*/ 620595 h 755236"/>
                <a:gd name="connsiteX1380" fmla="*/ 849366 w 1591877"/>
                <a:gd name="connsiteY1380" fmla="*/ 614491 h 755236"/>
                <a:gd name="connsiteX1381" fmla="*/ 849648 w 1591877"/>
                <a:gd name="connsiteY1381" fmla="*/ 608289 h 755236"/>
                <a:gd name="connsiteX1382" fmla="*/ 849930 w 1591877"/>
                <a:gd name="connsiteY1382" fmla="*/ 601985 h 755236"/>
                <a:gd name="connsiteX1383" fmla="*/ 850213 w 1591877"/>
                <a:gd name="connsiteY1383" fmla="*/ 595589 h 755236"/>
                <a:gd name="connsiteX1384" fmla="*/ 850495 w 1591877"/>
                <a:gd name="connsiteY1384" fmla="*/ 589100 h 755236"/>
                <a:gd name="connsiteX1385" fmla="*/ 850778 w 1591877"/>
                <a:gd name="connsiteY1385" fmla="*/ 582523 h 755236"/>
                <a:gd name="connsiteX1386" fmla="*/ 851060 w 1591877"/>
                <a:gd name="connsiteY1386" fmla="*/ 575860 h 755236"/>
                <a:gd name="connsiteX1387" fmla="*/ 851343 w 1591877"/>
                <a:gd name="connsiteY1387" fmla="*/ 569116 h 755236"/>
                <a:gd name="connsiteX1388" fmla="*/ 851907 w 1591877"/>
                <a:gd name="connsiteY1388" fmla="*/ 555389 h 755236"/>
                <a:gd name="connsiteX1389" fmla="*/ 852472 w 1591877"/>
                <a:gd name="connsiteY1389" fmla="*/ 541374 h 755236"/>
                <a:gd name="connsiteX1390" fmla="*/ 853037 w 1591877"/>
                <a:gd name="connsiteY1390" fmla="*/ 527093 h 755236"/>
                <a:gd name="connsiteX1391" fmla="*/ 853602 w 1591877"/>
                <a:gd name="connsiteY1391" fmla="*/ 512576 h 755236"/>
                <a:gd name="connsiteX1392" fmla="*/ 854167 w 1591877"/>
                <a:gd name="connsiteY1392" fmla="*/ 497846 h 755236"/>
                <a:gd name="connsiteX1393" fmla="*/ 854732 w 1591877"/>
                <a:gd name="connsiteY1393" fmla="*/ 482935 h 755236"/>
                <a:gd name="connsiteX1394" fmla="*/ 855861 w 1591877"/>
                <a:gd name="connsiteY1394" fmla="*/ 452673 h 755236"/>
                <a:gd name="connsiteX1395" fmla="*/ 856995 w 1591877"/>
                <a:gd name="connsiteY1395" fmla="*/ 422014 h 755236"/>
                <a:gd name="connsiteX1396" fmla="*/ 859254 w 1591877"/>
                <a:gd name="connsiteY1396" fmla="*/ 360415 h 755236"/>
                <a:gd name="connsiteX1397" fmla="*/ 860384 w 1591877"/>
                <a:gd name="connsiteY1397" fmla="*/ 329928 h 755236"/>
                <a:gd name="connsiteX1398" fmla="*/ 860949 w 1591877"/>
                <a:gd name="connsiteY1398" fmla="*/ 314861 h 755236"/>
                <a:gd name="connsiteX1399" fmla="*/ 861514 w 1591877"/>
                <a:gd name="connsiteY1399" fmla="*/ 299948 h 755236"/>
                <a:gd name="connsiteX1400" fmla="*/ 862079 w 1591877"/>
                <a:gd name="connsiteY1400" fmla="*/ 285217 h 755236"/>
                <a:gd name="connsiteX1401" fmla="*/ 862643 w 1591877"/>
                <a:gd name="connsiteY1401" fmla="*/ 270694 h 755236"/>
                <a:gd name="connsiteX1402" fmla="*/ 863212 w 1591877"/>
                <a:gd name="connsiteY1402" fmla="*/ 256406 h 755236"/>
                <a:gd name="connsiteX1403" fmla="*/ 863777 w 1591877"/>
                <a:gd name="connsiteY1403" fmla="*/ 242376 h 755236"/>
                <a:gd name="connsiteX1404" fmla="*/ 864342 w 1591877"/>
                <a:gd name="connsiteY1404" fmla="*/ 228634 h 755236"/>
                <a:gd name="connsiteX1405" fmla="*/ 864907 w 1591877"/>
                <a:gd name="connsiteY1405" fmla="*/ 215200 h 755236"/>
                <a:gd name="connsiteX1406" fmla="*/ 865189 w 1591877"/>
                <a:gd name="connsiteY1406" fmla="*/ 208608 h 755236"/>
                <a:gd name="connsiteX1407" fmla="*/ 865471 w 1591877"/>
                <a:gd name="connsiteY1407" fmla="*/ 202102 h 755236"/>
                <a:gd name="connsiteX1408" fmla="*/ 865754 w 1591877"/>
                <a:gd name="connsiteY1408" fmla="*/ 195685 h 755236"/>
                <a:gd name="connsiteX1409" fmla="*/ 866036 w 1591877"/>
                <a:gd name="connsiteY1409" fmla="*/ 189362 h 755236"/>
                <a:gd name="connsiteX1410" fmla="*/ 866319 w 1591877"/>
                <a:gd name="connsiteY1410" fmla="*/ 183133 h 755236"/>
                <a:gd name="connsiteX1411" fmla="*/ 866601 w 1591877"/>
                <a:gd name="connsiteY1411" fmla="*/ 177001 h 755236"/>
                <a:gd name="connsiteX1412" fmla="*/ 866884 w 1591877"/>
                <a:gd name="connsiteY1412" fmla="*/ 170970 h 755236"/>
                <a:gd name="connsiteX1413" fmla="*/ 867166 w 1591877"/>
                <a:gd name="connsiteY1413" fmla="*/ 165042 h 755236"/>
                <a:gd name="connsiteX1414" fmla="*/ 867448 w 1591877"/>
                <a:gd name="connsiteY1414" fmla="*/ 159221 h 755236"/>
                <a:gd name="connsiteX1415" fmla="*/ 867731 w 1591877"/>
                <a:gd name="connsiteY1415" fmla="*/ 153507 h 755236"/>
                <a:gd name="connsiteX1416" fmla="*/ 868013 w 1591877"/>
                <a:gd name="connsiteY1416" fmla="*/ 147905 h 755236"/>
                <a:gd name="connsiteX1417" fmla="*/ 868296 w 1591877"/>
                <a:gd name="connsiteY1417" fmla="*/ 142416 h 755236"/>
                <a:gd name="connsiteX1418" fmla="*/ 868589 w 1591877"/>
                <a:gd name="connsiteY1418" fmla="*/ 136830 h 755236"/>
                <a:gd name="connsiteX1419" fmla="*/ 868886 w 1591877"/>
                <a:gd name="connsiteY1419" fmla="*/ 131372 h 755236"/>
                <a:gd name="connsiteX1420" fmla="*/ 869180 w 1591877"/>
                <a:gd name="connsiteY1420" fmla="*/ 126044 h 755236"/>
                <a:gd name="connsiteX1421" fmla="*/ 869473 w 1591877"/>
                <a:gd name="connsiteY1421" fmla="*/ 120849 h 755236"/>
                <a:gd name="connsiteX1422" fmla="*/ 869766 w 1591877"/>
                <a:gd name="connsiteY1422" fmla="*/ 115790 h 755236"/>
                <a:gd name="connsiteX1423" fmla="*/ 870060 w 1591877"/>
                <a:gd name="connsiteY1423" fmla="*/ 110868 h 755236"/>
                <a:gd name="connsiteX1424" fmla="*/ 870353 w 1591877"/>
                <a:gd name="connsiteY1424" fmla="*/ 106086 h 755236"/>
                <a:gd name="connsiteX1425" fmla="*/ 870647 w 1591877"/>
                <a:gd name="connsiteY1425" fmla="*/ 101446 h 755236"/>
                <a:gd name="connsiteX1426" fmla="*/ 870940 w 1591877"/>
                <a:gd name="connsiteY1426" fmla="*/ 96951 h 755236"/>
                <a:gd name="connsiteX1427" fmla="*/ 871237 w 1591877"/>
                <a:gd name="connsiteY1427" fmla="*/ 92602 h 755236"/>
                <a:gd name="connsiteX1428" fmla="*/ 871531 w 1591877"/>
                <a:gd name="connsiteY1428" fmla="*/ 88402 h 755236"/>
                <a:gd name="connsiteX1429" fmla="*/ 871824 w 1591877"/>
                <a:gd name="connsiteY1429" fmla="*/ 84351 h 755236"/>
                <a:gd name="connsiteX1430" fmla="*/ 872118 w 1591877"/>
                <a:gd name="connsiteY1430" fmla="*/ 80453 h 755236"/>
                <a:gd name="connsiteX1431" fmla="*/ 872411 w 1591877"/>
                <a:gd name="connsiteY1431" fmla="*/ 76708 h 755236"/>
                <a:gd name="connsiteX1432" fmla="*/ 872704 w 1591877"/>
                <a:gd name="connsiteY1432" fmla="*/ 73119 h 755236"/>
                <a:gd name="connsiteX1433" fmla="*/ 872998 w 1591877"/>
                <a:gd name="connsiteY1433" fmla="*/ 69688 h 755236"/>
                <a:gd name="connsiteX1434" fmla="*/ 873291 w 1591877"/>
                <a:gd name="connsiteY1434" fmla="*/ 66415 h 755236"/>
                <a:gd name="connsiteX1435" fmla="*/ 873585 w 1591877"/>
                <a:gd name="connsiteY1435" fmla="*/ 63301 h 755236"/>
                <a:gd name="connsiteX1436" fmla="*/ 873882 w 1591877"/>
                <a:gd name="connsiteY1436" fmla="*/ 60350 h 755236"/>
                <a:gd name="connsiteX1437" fmla="*/ 874175 w 1591877"/>
                <a:gd name="connsiteY1437" fmla="*/ 57560 h 755236"/>
                <a:gd name="connsiteX1438" fmla="*/ 874469 w 1591877"/>
                <a:gd name="connsiteY1438" fmla="*/ 54935 h 755236"/>
                <a:gd name="connsiteX1439" fmla="*/ 874762 w 1591877"/>
                <a:gd name="connsiteY1439" fmla="*/ 52474 h 755236"/>
                <a:gd name="connsiteX1440" fmla="*/ 875056 w 1591877"/>
                <a:gd name="connsiteY1440" fmla="*/ 50180 h 755236"/>
                <a:gd name="connsiteX1441" fmla="*/ 875349 w 1591877"/>
                <a:gd name="connsiteY1441" fmla="*/ 48052 h 755236"/>
                <a:gd name="connsiteX1442" fmla="*/ 875643 w 1591877"/>
                <a:gd name="connsiteY1442" fmla="*/ 46092 h 755236"/>
                <a:gd name="connsiteX1443" fmla="*/ 875936 w 1591877"/>
                <a:gd name="connsiteY1443" fmla="*/ 44301 h 755236"/>
                <a:gd name="connsiteX1444" fmla="*/ 876233 w 1591877"/>
                <a:gd name="connsiteY1444" fmla="*/ 42678 h 755236"/>
                <a:gd name="connsiteX1445" fmla="*/ 876526 w 1591877"/>
                <a:gd name="connsiteY1445" fmla="*/ 41226 h 755236"/>
                <a:gd name="connsiteX1446" fmla="*/ 876820 w 1591877"/>
                <a:gd name="connsiteY1446" fmla="*/ 39943 h 755236"/>
                <a:gd name="connsiteX1447" fmla="*/ 877113 w 1591877"/>
                <a:gd name="connsiteY1447" fmla="*/ 38831 h 755236"/>
                <a:gd name="connsiteX1448" fmla="*/ 877407 w 1591877"/>
                <a:gd name="connsiteY1448" fmla="*/ 37890 h 755236"/>
                <a:gd name="connsiteX1449" fmla="*/ 877700 w 1591877"/>
                <a:gd name="connsiteY1449" fmla="*/ 37121 h 755236"/>
                <a:gd name="connsiteX1450" fmla="*/ 877847 w 1591877"/>
                <a:gd name="connsiteY1450" fmla="*/ 36800 h 755236"/>
                <a:gd name="connsiteX1451" fmla="*/ 877994 w 1591877"/>
                <a:gd name="connsiteY1451" fmla="*/ 36522 h 755236"/>
                <a:gd name="connsiteX1452" fmla="*/ 878140 w 1591877"/>
                <a:gd name="connsiteY1452" fmla="*/ 36287 h 755236"/>
                <a:gd name="connsiteX1453" fmla="*/ 878214 w 1591877"/>
                <a:gd name="connsiteY1453" fmla="*/ 36186 h 755236"/>
                <a:gd name="connsiteX1454" fmla="*/ 878287 w 1591877"/>
                <a:gd name="connsiteY1454" fmla="*/ 36095 h 755236"/>
                <a:gd name="connsiteX1455" fmla="*/ 878360 w 1591877"/>
                <a:gd name="connsiteY1455" fmla="*/ 36015 h 755236"/>
                <a:gd name="connsiteX1456" fmla="*/ 878434 w 1591877"/>
                <a:gd name="connsiteY1456" fmla="*/ 35946 h 755236"/>
                <a:gd name="connsiteX1457" fmla="*/ 878511 w 1591877"/>
                <a:gd name="connsiteY1457" fmla="*/ 35887 h 755236"/>
                <a:gd name="connsiteX1458" fmla="*/ 878584 w 1591877"/>
                <a:gd name="connsiteY1458" fmla="*/ 35839 h 755236"/>
                <a:gd name="connsiteX1459" fmla="*/ 878658 w 1591877"/>
                <a:gd name="connsiteY1459" fmla="*/ 35802 h 755236"/>
                <a:gd name="connsiteX1460" fmla="*/ 878731 w 1591877"/>
                <a:gd name="connsiteY1460" fmla="*/ 35776 h 755236"/>
                <a:gd name="connsiteX1461" fmla="*/ 878804 w 1591877"/>
                <a:gd name="connsiteY1461" fmla="*/ 35760 h 755236"/>
                <a:gd name="connsiteX1462" fmla="*/ 878878 w 1591877"/>
                <a:gd name="connsiteY1462" fmla="*/ 35755 h 755236"/>
                <a:gd name="connsiteX1463" fmla="*/ 878951 w 1591877"/>
                <a:gd name="connsiteY1463" fmla="*/ 35761 h 755236"/>
                <a:gd name="connsiteX1464" fmla="*/ 879024 w 1591877"/>
                <a:gd name="connsiteY1464" fmla="*/ 35777 h 755236"/>
                <a:gd name="connsiteX1465" fmla="*/ 879098 w 1591877"/>
                <a:gd name="connsiteY1465" fmla="*/ 35804 h 755236"/>
                <a:gd name="connsiteX1466" fmla="*/ 879171 w 1591877"/>
                <a:gd name="connsiteY1466" fmla="*/ 35842 h 755236"/>
                <a:gd name="connsiteX1467" fmla="*/ 879244 w 1591877"/>
                <a:gd name="connsiteY1467" fmla="*/ 35890 h 755236"/>
                <a:gd name="connsiteX1468" fmla="*/ 879318 w 1591877"/>
                <a:gd name="connsiteY1468" fmla="*/ 35949 h 755236"/>
                <a:gd name="connsiteX1469" fmla="*/ 879391 w 1591877"/>
                <a:gd name="connsiteY1469" fmla="*/ 36019 h 755236"/>
                <a:gd name="connsiteX1470" fmla="*/ 879464 w 1591877"/>
                <a:gd name="connsiteY1470" fmla="*/ 36099 h 755236"/>
                <a:gd name="connsiteX1471" fmla="*/ 879538 w 1591877"/>
                <a:gd name="connsiteY1471" fmla="*/ 36190 h 755236"/>
                <a:gd name="connsiteX1472" fmla="*/ 879611 w 1591877"/>
                <a:gd name="connsiteY1472" fmla="*/ 36291 h 755236"/>
                <a:gd name="connsiteX1473" fmla="*/ 879758 w 1591877"/>
                <a:gd name="connsiteY1473" fmla="*/ 36527 h 755236"/>
                <a:gd name="connsiteX1474" fmla="*/ 879905 w 1591877"/>
                <a:gd name="connsiteY1474" fmla="*/ 36804 h 755236"/>
                <a:gd name="connsiteX1475" fmla="*/ 880051 w 1591877"/>
                <a:gd name="connsiteY1475" fmla="*/ 37124 h 755236"/>
                <a:gd name="connsiteX1476" fmla="*/ 880345 w 1591877"/>
                <a:gd name="connsiteY1476" fmla="*/ 37892 h 755236"/>
                <a:gd name="connsiteX1477" fmla="*/ 880638 w 1591877"/>
                <a:gd name="connsiteY1477" fmla="*/ 38828 h 755236"/>
                <a:gd name="connsiteX1478" fmla="*/ 880932 w 1591877"/>
                <a:gd name="connsiteY1478" fmla="*/ 39932 h 755236"/>
                <a:gd name="connsiteX1479" fmla="*/ 881229 w 1591877"/>
                <a:gd name="connsiteY1479" fmla="*/ 41203 h 755236"/>
                <a:gd name="connsiteX1480" fmla="*/ 881522 w 1591877"/>
                <a:gd name="connsiteY1480" fmla="*/ 42641 h 755236"/>
                <a:gd name="connsiteX1481" fmla="*/ 881816 w 1591877"/>
                <a:gd name="connsiteY1481" fmla="*/ 44245 h 755236"/>
                <a:gd name="connsiteX1482" fmla="*/ 882109 w 1591877"/>
                <a:gd name="connsiteY1482" fmla="*/ 46013 h 755236"/>
                <a:gd name="connsiteX1483" fmla="*/ 882402 w 1591877"/>
                <a:gd name="connsiteY1483" fmla="*/ 47944 h 755236"/>
                <a:gd name="connsiteX1484" fmla="*/ 882696 w 1591877"/>
                <a:gd name="connsiteY1484" fmla="*/ 50037 h 755236"/>
                <a:gd name="connsiteX1485" fmla="*/ 882989 w 1591877"/>
                <a:gd name="connsiteY1485" fmla="*/ 52292 h 755236"/>
                <a:gd name="connsiteX1486" fmla="*/ 883286 w 1591877"/>
                <a:gd name="connsiteY1486" fmla="*/ 54706 h 755236"/>
                <a:gd name="connsiteX1487" fmla="*/ 883580 w 1591877"/>
                <a:gd name="connsiteY1487" fmla="*/ 57277 h 755236"/>
                <a:gd name="connsiteX1488" fmla="*/ 883873 w 1591877"/>
                <a:gd name="connsiteY1488" fmla="*/ 60006 h 755236"/>
                <a:gd name="connsiteX1489" fmla="*/ 884167 w 1591877"/>
                <a:gd name="connsiteY1489" fmla="*/ 62889 h 755236"/>
                <a:gd name="connsiteX1490" fmla="*/ 884460 w 1591877"/>
                <a:gd name="connsiteY1490" fmla="*/ 65926 h 755236"/>
                <a:gd name="connsiteX1491" fmla="*/ 884754 w 1591877"/>
                <a:gd name="connsiteY1491" fmla="*/ 69115 h 755236"/>
                <a:gd name="connsiteX1492" fmla="*/ 885047 w 1591877"/>
                <a:gd name="connsiteY1492" fmla="*/ 72453 h 755236"/>
                <a:gd name="connsiteX1493" fmla="*/ 885340 w 1591877"/>
                <a:gd name="connsiteY1493" fmla="*/ 75939 h 755236"/>
                <a:gd name="connsiteX1494" fmla="*/ 885634 w 1591877"/>
                <a:gd name="connsiteY1494" fmla="*/ 79571 h 755236"/>
                <a:gd name="connsiteX1495" fmla="*/ 885931 w 1591877"/>
                <a:gd name="connsiteY1495" fmla="*/ 83347 h 755236"/>
                <a:gd name="connsiteX1496" fmla="*/ 886224 w 1591877"/>
                <a:gd name="connsiteY1496" fmla="*/ 87265 h 755236"/>
                <a:gd name="connsiteX1497" fmla="*/ 886518 w 1591877"/>
                <a:gd name="connsiteY1497" fmla="*/ 91322 h 755236"/>
                <a:gd name="connsiteX1498" fmla="*/ 886811 w 1591877"/>
                <a:gd name="connsiteY1498" fmla="*/ 95517 h 755236"/>
                <a:gd name="connsiteX1499" fmla="*/ 887105 w 1591877"/>
                <a:gd name="connsiteY1499" fmla="*/ 99847 h 755236"/>
                <a:gd name="connsiteX1500" fmla="*/ 887398 w 1591877"/>
                <a:gd name="connsiteY1500" fmla="*/ 104309 h 755236"/>
                <a:gd name="connsiteX1501" fmla="*/ 887692 w 1591877"/>
                <a:gd name="connsiteY1501" fmla="*/ 108902 h 755236"/>
                <a:gd name="connsiteX1502" fmla="*/ 887985 w 1591877"/>
                <a:gd name="connsiteY1502" fmla="*/ 113623 h 755236"/>
                <a:gd name="connsiteX1503" fmla="*/ 888282 w 1591877"/>
                <a:gd name="connsiteY1503" fmla="*/ 118469 h 755236"/>
                <a:gd name="connsiteX1504" fmla="*/ 888576 w 1591877"/>
                <a:gd name="connsiteY1504" fmla="*/ 123438 h 755236"/>
                <a:gd name="connsiteX1505" fmla="*/ 888869 w 1591877"/>
                <a:gd name="connsiteY1505" fmla="*/ 128527 h 755236"/>
                <a:gd name="connsiteX1506" fmla="*/ 889162 w 1591877"/>
                <a:gd name="connsiteY1506" fmla="*/ 133733 h 755236"/>
                <a:gd name="connsiteX1507" fmla="*/ 889456 w 1591877"/>
                <a:gd name="connsiteY1507" fmla="*/ 139054 h 755236"/>
                <a:gd name="connsiteX1508" fmla="*/ 889749 w 1591877"/>
                <a:gd name="connsiteY1508" fmla="*/ 144487 h 755236"/>
                <a:gd name="connsiteX1509" fmla="*/ 890043 w 1591877"/>
                <a:gd name="connsiteY1509" fmla="*/ 150028 h 755236"/>
                <a:gd name="connsiteX1510" fmla="*/ 890340 w 1591877"/>
                <a:gd name="connsiteY1510" fmla="*/ 155676 h 755236"/>
                <a:gd name="connsiteX1511" fmla="*/ 890633 w 1591877"/>
                <a:gd name="connsiteY1511" fmla="*/ 161425 h 755236"/>
                <a:gd name="connsiteX1512" fmla="*/ 890927 w 1591877"/>
                <a:gd name="connsiteY1512" fmla="*/ 167275 h 755236"/>
                <a:gd name="connsiteX1513" fmla="*/ 891220 w 1591877"/>
                <a:gd name="connsiteY1513" fmla="*/ 173222 h 755236"/>
                <a:gd name="connsiteX1514" fmla="*/ 891514 w 1591877"/>
                <a:gd name="connsiteY1514" fmla="*/ 179262 h 755236"/>
                <a:gd name="connsiteX1515" fmla="*/ 891807 w 1591877"/>
                <a:gd name="connsiteY1515" fmla="*/ 185394 h 755236"/>
                <a:gd name="connsiteX1516" fmla="*/ 892394 w 1591877"/>
                <a:gd name="connsiteY1516" fmla="*/ 197914 h 755236"/>
                <a:gd name="connsiteX1517" fmla="*/ 892984 w 1591877"/>
                <a:gd name="connsiteY1517" fmla="*/ 210757 h 755236"/>
                <a:gd name="connsiteX1518" fmla="*/ 893571 w 1591877"/>
                <a:gd name="connsiteY1518" fmla="*/ 223898 h 755236"/>
                <a:gd name="connsiteX1519" fmla="*/ 894158 w 1591877"/>
                <a:gd name="connsiteY1519" fmla="*/ 237309 h 755236"/>
                <a:gd name="connsiteX1520" fmla="*/ 894745 w 1591877"/>
                <a:gd name="connsiteY1520" fmla="*/ 250961 h 755236"/>
                <a:gd name="connsiteX1521" fmla="*/ 895336 w 1591877"/>
                <a:gd name="connsiteY1521" fmla="*/ 264826 h 755236"/>
                <a:gd name="connsiteX1522" fmla="*/ 895922 w 1591877"/>
                <a:gd name="connsiteY1522" fmla="*/ 278878 h 755236"/>
                <a:gd name="connsiteX1523" fmla="*/ 896509 w 1591877"/>
                <a:gd name="connsiteY1523" fmla="*/ 293087 h 755236"/>
                <a:gd name="connsiteX1524" fmla="*/ 897687 w 1591877"/>
                <a:gd name="connsiteY1524" fmla="*/ 321861 h 755236"/>
                <a:gd name="connsiteX1525" fmla="*/ 898860 w 1591877"/>
                <a:gd name="connsiteY1525" fmla="*/ 350914 h 755236"/>
                <a:gd name="connsiteX1526" fmla="*/ 900034 w 1591877"/>
                <a:gd name="connsiteY1526" fmla="*/ 380014 h 755236"/>
                <a:gd name="connsiteX1527" fmla="*/ 901212 w 1591877"/>
                <a:gd name="connsiteY1527" fmla="*/ 408931 h 755236"/>
                <a:gd name="connsiteX1528" fmla="*/ 902389 w 1591877"/>
                <a:gd name="connsiteY1528" fmla="*/ 437436 h 755236"/>
                <a:gd name="connsiteX1529" fmla="*/ 902976 w 1591877"/>
                <a:gd name="connsiteY1529" fmla="*/ 451464 h 755236"/>
                <a:gd name="connsiteX1530" fmla="*/ 903563 w 1591877"/>
                <a:gd name="connsiteY1530" fmla="*/ 465305 h 755236"/>
                <a:gd name="connsiteX1531" fmla="*/ 904150 w 1591877"/>
                <a:gd name="connsiteY1531" fmla="*/ 478932 h 755236"/>
                <a:gd name="connsiteX1532" fmla="*/ 904740 w 1591877"/>
                <a:gd name="connsiteY1532" fmla="*/ 492319 h 755236"/>
                <a:gd name="connsiteX1533" fmla="*/ 905327 w 1591877"/>
                <a:gd name="connsiteY1533" fmla="*/ 505440 h 755236"/>
                <a:gd name="connsiteX1534" fmla="*/ 905914 w 1591877"/>
                <a:gd name="connsiteY1534" fmla="*/ 518270 h 755236"/>
                <a:gd name="connsiteX1535" fmla="*/ 906457 w 1591877"/>
                <a:gd name="connsiteY1535" fmla="*/ 529841 h 755236"/>
                <a:gd name="connsiteX1536" fmla="*/ 907000 w 1591877"/>
                <a:gd name="connsiteY1536" fmla="*/ 541126 h 755236"/>
                <a:gd name="connsiteX1537" fmla="*/ 907542 w 1591877"/>
                <a:gd name="connsiteY1537" fmla="*/ 552102 h 755236"/>
                <a:gd name="connsiteX1538" fmla="*/ 907814 w 1591877"/>
                <a:gd name="connsiteY1538" fmla="*/ 557470 h 755236"/>
                <a:gd name="connsiteX1539" fmla="*/ 908085 w 1591877"/>
                <a:gd name="connsiteY1539" fmla="*/ 562754 h 755236"/>
                <a:gd name="connsiteX1540" fmla="*/ 908357 w 1591877"/>
                <a:gd name="connsiteY1540" fmla="*/ 567955 h 755236"/>
                <a:gd name="connsiteX1541" fmla="*/ 908628 w 1591877"/>
                <a:gd name="connsiteY1541" fmla="*/ 573068 h 755236"/>
                <a:gd name="connsiteX1542" fmla="*/ 908900 w 1591877"/>
                <a:gd name="connsiteY1542" fmla="*/ 578090 h 755236"/>
                <a:gd name="connsiteX1543" fmla="*/ 909171 w 1591877"/>
                <a:gd name="connsiteY1543" fmla="*/ 583023 h 755236"/>
                <a:gd name="connsiteX1544" fmla="*/ 909442 w 1591877"/>
                <a:gd name="connsiteY1544" fmla="*/ 587862 h 755236"/>
                <a:gd name="connsiteX1545" fmla="*/ 909714 w 1591877"/>
                <a:gd name="connsiteY1545" fmla="*/ 592607 h 755236"/>
                <a:gd name="connsiteX1546" fmla="*/ 909985 w 1591877"/>
                <a:gd name="connsiteY1546" fmla="*/ 597253 h 755236"/>
                <a:gd name="connsiteX1547" fmla="*/ 910257 w 1591877"/>
                <a:gd name="connsiteY1547" fmla="*/ 601802 h 755236"/>
                <a:gd name="connsiteX1548" fmla="*/ 910528 w 1591877"/>
                <a:gd name="connsiteY1548" fmla="*/ 606250 h 755236"/>
                <a:gd name="connsiteX1549" fmla="*/ 910800 w 1591877"/>
                <a:gd name="connsiteY1549" fmla="*/ 610596 h 755236"/>
                <a:gd name="connsiteX1550" fmla="*/ 911071 w 1591877"/>
                <a:gd name="connsiteY1550" fmla="*/ 614839 h 755236"/>
                <a:gd name="connsiteX1551" fmla="*/ 911342 w 1591877"/>
                <a:gd name="connsiteY1551" fmla="*/ 618974 h 755236"/>
                <a:gd name="connsiteX1552" fmla="*/ 911614 w 1591877"/>
                <a:gd name="connsiteY1552" fmla="*/ 623004 h 755236"/>
                <a:gd name="connsiteX1553" fmla="*/ 911885 w 1591877"/>
                <a:gd name="connsiteY1553" fmla="*/ 626925 h 755236"/>
                <a:gd name="connsiteX1554" fmla="*/ 912157 w 1591877"/>
                <a:gd name="connsiteY1554" fmla="*/ 630737 h 755236"/>
                <a:gd name="connsiteX1555" fmla="*/ 912428 w 1591877"/>
                <a:gd name="connsiteY1555" fmla="*/ 634436 h 755236"/>
                <a:gd name="connsiteX1556" fmla="*/ 912700 w 1591877"/>
                <a:gd name="connsiteY1556" fmla="*/ 638023 h 755236"/>
                <a:gd name="connsiteX1557" fmla="*/ 912971 w 1591877"/>
                <a:gd name="connsiteY1557" fmla="*/ 641495 h 755236"/>
                <a:gd name="connsiteX1558" fmla="*/ 913242 w 1591877"/>
                <a:gd name="connsiteY1558" fmla="*/ 644853 h 755236"/>
                <a:gd name="connsiteX1559" fmla="*/ 913514 w 1591877"/>
                <a:gd name="connsiteY1559" fmla="*/ 648092 h 755236"/>
                <a:gd name="connsiteX1560" fmla="*/ 913785 w 1591877"/>
                <a:gd name="connsiteY1560" fmla="*/ 651216 h 755236"/>
                <a:gd name="connsiteX1561" fmla="*/ 914057 w 1591877"/>
                <a:gd name="connsiteY1561" fmla="*/ 654220 h 755236"/>
                <a:gd name="connsiteX1562" fmla="*/ 914328 w 1591877"/>
                <a:gd name="connsiteY1562" fmla="*/ 657102 h 755236"/>
                <a:gd name="connsiteX1563" fmla="*/ 914600 w 1591877"/>
                <a:gd name="connsiteY1563" fmla="*/ 659865 h 755236"/>
                <a:gd name="connsiteX1564" fmla="*/ 914871 w 1591877"/>
                <a:gd name="connsiteY1564" fmla="*/ 662505 h 755236"/>
                <a:gd name="connsiteX1565" fmla="*/ 915142 w 1591877"/>
                <a:gd name="connsiteY1565" fmla="*/ 665024 h 755236"/>
                <a:gd name="connsiteX1566" fmla="*/ 915414 w 1591877"/>
                <a:gd name="connsiteY1566" fmla="*/ 667417 h 755236"/>
                <a:gd name="connsiteX1567" fmla="*/ 915685 w 1591877"/>
                <a:gd name="connsiteY1567" fmla="*/ 669688 h 755236"/>
                <a:gd name="connsiteX1568" fmla="*/ 915957 w 1591877"/>
                <a:gd name="connsiteY1568" fmla="*/ 671832 h 755236"/>
                <a:gd name="connsiteX1569" fmla="*/ 916228 w 1591877"/>
                <a:gd name="connsiteY1569" fmla="*/ 673851 h 755236"/>
                <a:gd name="connsiteX1570" fmla="*/ 916499 w 1591877"/>
                <a:gd name="connsiteY1570" fmla="*/ 675743 h 755236"/>
                <a:gd name="connsiteX1571" fmla="*/ 916771 w 1591877"/>
                <a:gd name="connsiteY1571" fmla="*/ 677506 h 755236"/>
                <a:gd name="connsiteX1572" fmla="*/ 917042 w 1591877"/>
                <a:gd name="connsiteY1572" fmla="*/ 679144 h 755236"/>
                <a:gd name="connsiteX1573" fmla="*/ 917314 w 1591877"/>
                <a:gd name="connsiteY1573" fmla="*/ 680653 h 755236"/>
                <a:gd name="connsiteX1574" fmla="*/ 917585 w 1591877"/>
                <a:gd name="connsiteY1574" fmla="*/ 682033 h 755236"/>
                <a:gd name="connsiteX1575" fmla="*/ 917857 w 1591877"/>
                <a:gd name="connsiteY1575" fmla="*/ 683286 h 755236"/>
                <a:gd name="connsiteX1576" fmla="*/ 918128 w 1591877"/>
                <a:gd name="connsiteY1576" fmla="*/ 684407 h 755236"/>
                <a:gd name="connsiteX1577" fmla="*/ 918399 w 1591877"/>
                <a:gd name="connsiteY1577" fmla="*/ 685400 h 755236"/>
                <a:gd name="connsiteX1578" fmla="*/ 918671 w 1591877"/>
                <a:gd name="connsiteY1578" fmla="*/ 686265 h 755236"/>
                <a:gd name="connsiteX1579" fmla="*/ 918942 w 1591877"/>
                <a:gd name="connsiteY1579" fmla="*/ 686999 h 755236"/>
                <a:gd name="connsiteX1580" fmla="*/ 919214 w 1591877"/>
                <a:gd name="connsiteY1580" fmla="*/ 687602 h 755236"/>
                <a:gd name="connsiteX1581" fmla="*/ 919349 w 1591877"/>
                <a:gd name="connsiteY1581" fmla="*/ 687855 h 755236"/>
                <a:gd name="connsiteX1582" fmla="*/ 919485 w 1591877"/>
                <a:gd name="connsiteY1582" fmla="*/ 688077 h 755236"/>
                <a:gd name="connsiteX1583" fmla="*/ 919621 w 1591877"/>
                <a:gd name="connsiteY1583" fmla="*/ 688267 h 755236"/>
                <a:gd name="connsiteX1584" fmla="*/ 919687 w 1591877"/>
                <a:gd name="connsiteY1584" fmla="*/ 688348 h 755236"/>
                <a:gd name="connsiteX1585" fmla="*/ 919757 w 1591877"/>
                <a:gd name="connsiteY1585" fmla="*/ 688421 h 755236"/>
                <a:gd name="connsiteX1586" fmla="*/ 919823 w 1591877"/>
                <a:gd name="connsiteY1586" fmla="*/ 688487 h 755236"/>
                <a:gd name="connsiteX1587" fmla="*/ 919892 w 1591877"/>
                <a:gd name="connsiteY1587" fmla="*/ 688546 h 755236"/>
                <a:gd name="connsiteX1588" fmla="*/ 919958 w 1591877"/>
                <a:gd name="connsiteY1588" fmla="*/ 688595 h 755236"/>
                <a:gd name="connsiteX1589" fmla="*/ 920028 w 1591877"/>
                <a:gd name="connsiteY1589" fmla="*/ 688637 h 755236"/>
                <a:gd name="connsiteX1590" fmla="*/ 920094 w 1591877"/>
                <a:gd name="connsiteY1590" fmla="*/ 688670 h 755236"/>
                <a:gd name="connsiteX1591" fmla="*/ 920164 w 1591877"/>
                <a:gd name="connsiteY1591" fmla="*/ 688696 h 755236"/>
                <a:gd name="connsiteX1592" fmla="*/ 920230 w 1591877"/>
                <a:gd name="connsiteY1592" fmla="*/ 688714 h 755236"/>
                <a:gd name="connsiteX1593" fmla="*/ 920299 w 1591877"/>
                <a:gd name="connsiteY1593" fmla="*/ 688723 h 755236"/>
                <a:gd name="connsiteX1594" fmla="*/ 920365 w 1591877"/>
                <a:gd name="connsiteY1594" fmla="*/ 688725 h 755236"/>
                <a:gd name="connsiteX1595" fmla="*/ 920435 w 1591877"/>
                <a:gd name="connsiteY1595" fmla="*/ 688716 h 755236"/>
                <a:gd name="connsiteX1596" fmla="*/ 920501 w 1591877"/>
                <a:gd name="connsiteY1596" fmla="*/ 688703 h 755236"/>
                <a:gd name="connsiteX1597" fmla="*/ 920571 w 1591877"/>
                <a:gd name="connsiteY1597" fmla="*/ 688679 h 755236"/>
                <a:gd name="connsiteX1598" fmla="*/ 920637 w 1591877"/>
                <a:gd name="connsiteY1598" fmla="*/ 688648 h 755236"/>
                <a:gd name="connsiteX1599" fmla="*/ 920707 w 1591877"/>
                <a:gd name="connsiteY1599" fmla="*/ 688608 h 755236"/>
                <a:gd name="connsiteX1600" fmla="*/ 920773 w 1591877"/>
                <a:gd name="connsiteY1600" fmla="*/ 688562 h 755236"/>
                <a:gd name="connsiteX1601" fmla="*/ 920842 w 1591877"/>
                <a:gd name="connsiteY1601" fmla="*/ 688507 h 755236"/>
                <a:gd name="connsiteX1602" fmla="*/ 920908 w 1591877"/>
                <a:gd name="connsiteY1602" fmla="*/ 688443 h 755236"/>
                <a:gd name="connsiteX1603" fmla="*/ 920978 w 1591877"/>
                <a:gd name="connsiteY1603" fmla="*/ 688372 h 755236"/>
                <a:gd name="connsiteX1604" fmla="*/ 921044 w 1591877"/>
                <a:gd name="connsiteY1604" fmla="*/ 688293 h 755236"/>
                <a:gd name="connsiteX1605" fmla="*/ 921114 w 1591877"/>
                <a:gd name="connsiteY1605" fmla="*/ 688205 h 755236"/>
                <a:gd name="connsiteX1606" fmla="*/ 921249 w 1591877"/>
                <a:gd name="connsiteY1606" fmla="*/ 688007 h 755236"/>
                <a:gd name="connsiteX1607" fmla="*/ 921385 w 1591877"/>
                <a:gd name="connsiteY1607" fmla="*/ 687776 h 755236"/>
                <a:gd name="connsiteX1608" fmla="*/ 921657 w 1591877"/>
                <a:gd name="connsiteY1608" fmla="*/ 687219 h 755236"/>
                <a:gd name="connsiteX1609" fmla="*/ 921928 w 1591877"/>
                <a:gd name="connsiteY1609" fmla="*/ 686534 h 755236"/>
                <a:gd name="connsiteX1610" fmla="*/ 922199 w 1591877"/>
                <a:gd name="connsiteY1610" fmla="*/ 685721 h 755236"/>
                <a:gd name="connsiteX1611" fmla="*/ 922471 w 1591877"/>
                <a:gd name="connsiteY1611" fmla="*/ 684783 h 755236"/>
                <a:gd name="connsiteX1612" fmla="*/ 922742 w 1591877"/>
                <a:gd name="connsiteY1612" fmla="*/ 683720 h 755236"/>
                <a:gd name="connsiteX1613" fmla="*/ 923014 w 1591877"/>
                <a:gd name="connsiteY1613" fmla="*/ 682533 h 755236"/>
                <a:gd name="connsiteX1614" fmla="*/ 923285 w 1591877"/>
                <a:gd name="connsiteY1614" fmla="*/ 681219 h 755236"/>
                <a:gd name="connsiteX1615" fmla="*/ 923557 w 1591877"/>
                <a:gd name="connsiteY1615" fmla="*/ 679783 h 755236"/>
                <a:gd name="connsiteX1616" fmla="*/ 923828 w 1591877"/>
                <a:gd name="connsiteY1616" fmla="*/ 678226 h 755236"/>
                <a:gd name="connsiteX1617" fmla="*/ 924099 w 1591877"/>
                <a:gd name="connsiteY1617" fmla="*/ 676546 h 755236"/>
                <a:gd name="connsiteX1618" fmla="*/ 924371 w 1591877"/>
                <a:gd name="connsiteY1618" fmla="*/ 674745 h 755236"/>
                <a:gd name="connsiteX1619" fmla="*/ 924642 w 1591877"/>
                <a:gd name="connsiteY1619" fmla="*/ 672825 h 755236"/>
                <a:gd name="connsiteX1620" fmla="*/ 924914 w 1591877"/>
                <a:gd name="connsiteY1620" fmla="*/ 670786 h 755236"/>
                <a:gd name="connsiteX1621" fmla="*/ 925185 w 1591877"/>
                <a:gd name="connsiteY1621" fmla="*/ 668628 h 755236"/>
                <a:gd name="connsiteX1622" fmla="*/ 925457 w 1591877"/>
                <a:gd name="connsiteY1622" fmla="*/ 666356 h 755236"/>
                <a:gd name="connsiteX1623" fmla="*/ 925728 w 1591877"/>
                <a:gd name="connsiteY1623" fmla="*/ 663969 h 755236"/>
                <a:gd name="connsiteX1624" fmla="*/ 925999 w 1591877"/>
                <a:gd name="connsiteY1624" fmla="*/ 661468 h 755236"/>
                <a:gd name="connsiteX1625" fmla="*/ 926271 w 1591877"/>
                <a:gd name="connsiteY1625" fmla="*/ 658852 h 755236"/>
                <a:gd name="connsiteX1626" fmla="*/ 926542 w 1591877"/>
                <a:gd name="connsiteY1626" fmla="*/ 656126 h 755236"/>
                <a:gd name="connsiteX1627" fmla="*/ 926814 w 1591877"/>
                <a:gd name="connsiteY1627" fmla="*/ 653290 h 755236"/>
                <a:gd name="connsiteX1628" fmla="*/ 927085 w 1591877"/>
                <a:gd name="connsiteY1628" fmla="*/ 650346 h 755236"/>
                <a:gd name="connsiteX1629" fmla="*/ 927357 w 1591877"/>
                <a:gd name="connsiteY1629" fmla="*/ 647297 h 755236"/>
                <a:gd name="connsiteX1630" fmla="*/ 927628 w 1591877"/>
                <a:gd name="connsiteY1630" fmla="*/ 644139 h 755236"/>
                <a:gd name="connsiteX1631" fmla="*/ 927899 w 1591877"/>
                <a:gd name="connsiteY1631" fmla="*/ 640878 h 755236"/>
                <a:gd name="connsiteX1632" fmla="*/ 928171 w 1591877"/>
                <a:gd name="connsiteY1632" fmla="*/ 637516 h 755236"/>
                <a:gd name="connsiteX1633" fmla="*/ 928442 w 1591877"/>
                <a:gd name="connsiteY1633" fmla="*/ 634053 h 755236"/>
                <a:gd name="connsiteX1634" fmla="*/ 928714 w 1591877"/>
                <a:gd name="connsiteY1634" fmla="*/ 630490 h 755236"/>
                <a:gd name="connsiteX1635" fmla="*/ 928985 w 1591877"/>
                <a:gd name="connsiteY1635" fmla="*/ 626831 h 755236"/>
                <a:gd name="connsiteX1636" fmla="*/ 929256 w 1591877"/>
                <a:gd name="connsiteY1636" fmla="*/ 623076 h 755236"/>
                <a:gd name="connsiteX1637" fmla="*/ 929528 w 1591877"/>
                <a:gd name="connsiteY1637" fmla="*/ 619225 h 755236"/>
                <a:gd name="connsiteX1638" fmla="*/ 929799 w 1591877"/>
                <a:gd name="connsiteY1638" fmla="*/ 615286 h 755236"/>
                <a:gd name="connsiteX1639" fmla="*/ 930071 w 1591877"/>
                <a:gd name="connsiteY1639" fmla="*/ 611255 h 755236"/>
                <a:gd name="connsiteX1640" fmla="*/ 930342 w 1591877"/>
                <a:gd name="connsiteY1640" fmla="*/ 607135 h 755236"/>
                <a:gd name="connsiteX1641" fmla="*/ 930614 w 1591877"/>
                <a:gd name="connsiteY1641" fmla="*/ 602930 h 755236"/>
                <a:gd name="connsiteX1642" fmla="*/ 930885 w 1591877"/>
                <a:gd name="connsiteY1642" fmla="*/ 598640 h 755236"/>
                <a:gd name="connsiteX1643" fmla="*/ 931156 w 1591877"/>
                <a:gd name="connsiteY1643" fmla="*/ 594270 h 755236"/>
                <a:gd name="connsiteX1644" fmla="*/ 931428 w 1591877"/>
                <a:gd name="connsiteY1644" fmla="*/ 589817 h 755236"/>
                <a:gd name="connsiteX1645" fmla="*/ 931971 w 1591877"/>
                <a:gd name="connsiteY1645" fmla="*/ 580680 h 755236"/>
                <a:gd name="connsiteX1646" fmla="*/ 932514 w 1591877"/>
                <a:gd name="connsiteY1646" fmla="*/ 571247 h 755236"/>
                <a:gd name="connsiteX1647" fmla="*/ 933056 w 1591877"/>
                <a:gd name="connsiteY1647" fmla="*/ 561537 h 755236"/>
                <a:gd name="connsiteX1648" fmla="*/ 933599 w 1591877"/>
                <a:gd name="connsiteY1648" fmla="*/ 551565 h 755236"/>
                <a:gd name="connsiteX1649" fmla="*/ 934142 w 1591877"/>
                <a:gd name="connsiteY1649" fmla="*/ 541350 h 755236"/>
                <a:gd name="connsiteX1650" fmla="*/ 934685 w 1591877"/>
                <a:gd name="connsiteY1650" fmla="*/ 530911 h 755236"/>
                <a:gd name="connsiteX1651" fmla="*/ 935228 w 1591877"/>
                <a:gd name="connsiteY1651" fmla="*/ 520267 h 755236"/>
                <a:gd name="connsiteX1652" fmla="*/ 935771 w 1591877"/>
                <a:gd name="connsiteY1652" fmla="*/ 509437 h 755236"/>
                <a:gd name="connsiteX1653" fmla="*/ 936314 w 1591877"/>
                <a:gd name="connsiteY1653" fmla="*/ 498436 h 755236"/>
                <a:gd name="connsiteX1654" fmla="*/ 937399 w 1591877"/>
                <a:gd name="connsiteY1654" fmla="*/ 476015 h 755236"/>
                <a:gd name="connsiteX1655" fmla="*/ 938485 w 1591877"/>
                <a:gd name="connsiteY1655" fmla="*/ 453157 h 755236"/>
                <a:gd name="connsiteX1656" fmla="*/ 940656 w 1591877"/>
                <a:gd name="connsiteY1656" fmla="*/ 406775 h 755236"/>
                <a:gd name="connsiteX1657" fmla="*/ 941878 w 1591877"/>
                <a:gd name="connsiteY1657" fmla="*/ 380679 h 755236"/>
                <a:gd name="connsiteX1658" fmla="*/ 943096 w 1591877"/>
                <a:gd name="connsiteY1658" fmla="*/ 354860 h 755236"/>
                <a:gd name="connsiteX1659" fmla="*/ 944317 w 1591877"/>
                <a:gd name="connsiteY1659" fmla="*/ 329536 h 755236"/>
                <a:gd name="connsiteX1660" fmla="*/ 944929 w 1591877"/>
                <a:gd name="connsiteY1660" fmla="*/ 317127 h 755236"/>
                <a:gd name="connsiteX1661" fmla="*/ 945538 w 1591877"/>
                <a:gd name="connsiteY1661" fmla="*/ 304919 h 755236"/>
                <a:gd name="connsiteX1662" fmla="*/ 946151 w 1591877"/>
                <a:gd name="connsiteY1662" fmla="*/ 292939 h 755236"/>
                <a:gd name="connsiteX1663" fmla="*/ 946760 w 1591877"/>
                <a:gd name="connsiteY1663" fmla="*/ 281214 h 755236"/>
                <a:gd name="connsiteX1664" fmla="*/ 947372 w 1591877"/>
                <a:gd name="connsiteY1664" fmla="*/ 269762 h 755236"/>
                <a:gd name="connsiteX1665" fmla="*/ 947981 w 1591877"/>
                <a:gd name="connsiteY1665" fmla="*/ 258612 h 755236"/>
                <a:gd name="connsiteX1666" fmla="*/ 948594 w 1591877"/>
                <a:gd name="connsiteY1666" fmla="*/ 247786 h 755236"/>
                <a:gd name="connsiteX1667" fmla="*/ 949203 w 1591877"/>
                <a:gd name="connsiteY1667" fmla="*/ 237300 h 755236"/>
                <a:gd name="connsiteX1668" fmla="*/ 949507 w 1591877"/>
                <a:gd name="connsiteY1668" fmla="*/ 232192 h 755236"/>
                <a:gd name="connsiteX1669" fmla="*/ 949815 w 1591877"/>
                <a:gd name="connsiteY1669" fmla="*/ 227179 h 755236"/>
                <a:gd name="connsiteX1670" fmla="*/ 950120 w 1591877"/>
                <a:gd name="connsiteY1670" fmla="*/ 222262 h 755236"/>
                <a:gd name="connsiteX1671" fmla="*/ 950424 w 1591877"/>
                <a:gd name="connsiteY1671" fmla="*/ 217444 h 755236"/>
                <a:gd name="connsiteX1672" fmla="*/ 950728 w 1591877"/>
                <a:gd name="connsiteY1672" fmla="*/ 212726 h 755236"/>
                <a:gd name="connsiteX1673" fmla="*/ 951037 w 1591877"/>
                <a:gd name="connsiteY1673" fmla="*/ 208111 h 755236"/>
                <a:gd name="connsiteX1674" fmla="*/ 951341 w 1591877"/>
                <a:gd name="connsiteY1674" fmla="*/ 203601 h 755236"/>
                <a:gd name="connsiteX1675" fmla="*/ 951645 w 1591877"/>
                <a:gd name="connsiteY1675" fmla="*/ 199197 h 755236"/>
                <a:gd name="connsiteX1676" fmla="*/ 951950 w 1591877"/>
                <a:gd name="connsiteY1676" fmla="*/ 194906 h 755236"/>
                <a:gd name="connsiteX1677" fmla="*/ 952254 w 1591877"/>
                <a:gd name="connsiteY1677" fmla="*/ 190725 h 755236"/>
                <a:gd name="connsiteX1678" fmla="*/ 952562 w 1591877"/>
                <a:gd name="connsiteY1678" fmla="*/ 186658 h 755236"/>
                <a:gd name="connsiteX1679" fmla="*/ 952867 w 1591877"/>
                <a:gd name="connsiteY1679" fmla="*/ 182706 h 755236"/>
                <a:gd name="connsiteX1680" fmla="*/ 953171 w 1591877"/>
                <a:gd name="connsiteY1680" fmla="*/ 178870 h 755236"/>
                <a:gd name="connsiteX1681" fmla="*/ 953479 w 1591877"/>
                <a:gd name="connsiteY1681" fmla="*/ 175153 h 755236"/>
                <a:gd name="connsiteX1682" fmla="*/ 953784 w 1591877"/>
                <a:gd name="connsiteY1682" fmla="*/ 171558 h 755236"/>
                <a:gd name="connsiteX1683" fmla="*/ 954088 w 1591877"/>
                <a:gd name="connsiteY1683" fmla="*/ 168085 h 755236"/>
                <a:gd name="connsiteX1684" fmla="*/ 954393 w 1591877"/>
                <a:gd name="connsiteY1684" fmla="*/ 164734 h 755236"/>
                <a:gd name="connsiteX1685" fmla="*/ 954697 w 1591877"/>
                <a:gd name="connsiteY1685" fmla="*/ 161510 h 755236"/>
                <a:gd name="connsiteX1686" fmla="*/ 955005 w 1591877"/>
                <a:gd name="connsiteY1686" fmla="*/ 158412 h 755236"/>
                <a:gd name="connsiteX1687" fmla="*/ 955310 w 1591877"/>
                <a:gd name="connsiteY1687" fmla="*/ 155442 h 755236"/>
                <a:gd name="connsiteX1688" fmla="*/ 955614 w 1591877"/>
                <a:gd name="connsiteY1688" fmla="*/ 152602 h 755236"/>
                <a:gd name="connsiteX1689" fmla="*/ 955919 w 1591877"/>
                <a:gd name="connsiteY1689" fmla="*/ 149892 h 755236"/>
                <a:gd name="connsiteX1690" fmla="*/ 956227 w 1591877"/>
                <a:gd name="connsiteY1690" fmla="*/ 147313 h 755236"/>
                <a:gd name="connsiteX1691" fmla="*/ 956531 w 1591877"/>
                <a:gd name="connsiteY1691" fmla="*/ 144867 h 755236"/>
                <a:gd name="connsiteX1692" fmla="*/ 956836 w 1591877"/>
                <a:gd name="connsiteY1692" fmla="*/ 142554 h 755236"/>
                <a:gd name="connsiteX1693" fmla="*/ 957140 w 1591877"/>
                <a:gd name="connsiteY1693" fmla="*/ 140376 h 755236"/>
                <a:gd name="connsiteX1694" fmla="*/ 957448 w 1591877"/>
                <a:gd name="connsiteY1694" fmla="*/ 138332 h 755236"/>
                <a:gd name="connsiteX1695" fmla="*/ 957753 w 1591877"/>
                <a:gd name="connsiteY1695" fmla="*/ 136425 h 755236"/>
                <a:gd name="connsiteX1696" fmla="*/ 958057 w 1591877"/>
                <a:gd name="connsiteY1696" fmla="*/ 134654 h 755236"/>
                <a:gd name="connsiteX1697" fmla="*/ 958361 w 1591877"/>
                <a:gd name="connsiteY1697" fmla="*/ 133020 h 755236"/>
                <a:gd name="connsiteX1698" fmla="*/ 958670 w 1591877"/>
                <a:gd name="connsiteY1698" fmla="*/ 131524 h 755236"/>
                <a:gd name="connsiteX1699" fmla="*/ 958974 w 1591877"/>
                <a:gd name="connsiteY1699" fmla="*/ 130165 h 755236"/>
                <a:gd name="connsiteX1700" fmla="*/ 959278 w 1591877"/>
                <a:gd name="connsiteY1700" fmla="*/ 128945 h 755236"/>
                <a:gd name="connsiteX1701" fmla="*/ 959583 w 1591877"/>
                <a:gd name="connsiteY1701" fmla="*/ 127864 h 755236"/>
                <a:gd name="connsiteX1702" fmla="*/ 959887 w 1591877"/>
                <a:gd name="connsiteY1702" fmla="*/ 126921 h 755236"/>
                <a:gd name="connsiteX1703" fmla="*/ 960195 w 1591877"/>
                <a:gd name="connsiteY1703" fmla="*/ 126118 h 755236"/>
                <a:gd name="connsiteX1704" fmla="*/ 960500 w 1591877"/>
                <a:gd name="connsiteY1704" fmla="*/ 125453 h 755236"/>
                <a:gd name="connsiteX1705" fmla="*/ 960650 w 1591877"/>
                <a:gd name="connsiteY1705" fmla="*/ 125173 h 755236"/>
                <a:gd name="connsiteX1706" fmla="*/ 960804 w 1591877"/>
                <a:gd name="connsiteY1706" fmla="*/ 124927 h 755236"/>
                <a:gd name="connsiteX1707" fmla="*/ 960958 w 1591877"/>
                <a:gd name="connsiteY1707" fmla="*/ 124716 h 755236"/>
                <a:gd name="connsiteX1708" fmla="*/ 961035 w 1591877"/>
                <a:gd name="connsiteY1708" fmla="*/ 124624 h 755236"/>
                <a:gd name="connsiteX1709" fmla="*/ 961109 w 1591877"/>
                <a:gd name="connsiteY1709" fmla="*/ 124540 h 755236"/>
                <a:gd name="connsiteX1710" fmla="*/ 961186 w 1591877"/>
                <a:gd name="connsiteY1710" fmla="*/ 124465 h 755236"/>
                <a:gd name="connsiteX1711" fmla="*/ 961263 w 1591877"/>
                <a:gd name="connsiteY1711" fmla="*/ 124398 h 755236"/>
                <a:gd name="connsiteX1712" fmla="*/ 961340 w 1591877"/>
                <a:gd name="connsiteY1712" fmla="*/ 124341 h 755236"/>
                <a:gd name="connsiteX1713" fmla="*/ 961417 w 1591877"/>
                <a:gd name="connsiteY1713" fmla="*/ 124291 h 755236"/>
                <a:gd name="connsiteX1714" fmla="*/ 961490 w 1591877"/>
                <a:gd name="connsiteY1714" fmla="*/ 124251 h 755236"/>
                <a:gd name="connsiteX1715" fmla="*/ 961567 w 1591877"/>
                <a:gd name="connsiteY1715" fmla="*/ 124219 h 755236"/>
                <a:gd name="connsiteX1716" fmla="*/ 961644 w 1591877"/>
                <a:gd name="connsiteY1716" fmla="*/ 124196 h 755236"/>
                <a:gd name="connsiteX1717" fmla="*/ 961721 w 1591877"/>
                <a:gd name="connsiteY1717" fmla="*/ 124181 h 755236"/>
                <a:gd name="connsiteX1718" fmla="*/ 961798 w 1591877"/>
                <a:gd name="connsiteY1718" fmla="*/ 124175 h 755236"/>
                <a:gd name="connsiteX1719" fmla="*/ 961872 w 1591877"/>
                <a:gd name="connsiteY1719" fmla="*/ 124178 h 755236"/>
                <a:gd name="connsiteX1720" fmla="*/ 961949 w 1591877"/>
                <a:gd name="connsiteY1720" fmla="*/ 124189 h 755236"/>
                <a:gd name="connsiteX1721" fmla="*/ 962026 w 1591877"/>
                <a:gd name="connsiteY1721" fmla="*/ 124209 h 755236"/>
                <a:gd name="connsiteX1722" fmla="*/ 962103 w 1591877"/>
                <a:gd name="connsiteY1722" fmla="*/ 124238 h 755236"/>
                <a:gd name="connsiteX1723" fmla="*/ 962180 w 1591877"/>
                <a:gd name="connsiteY1723" fmla="*/ 124275 h 755236"/>
                <a:gd name="connsiteX1724" fmla="*/ 962257 w 1591877"/>
                <a:gd name="connsiteY1724" fmla="*/ 124321 h 755236"/>
                <a:gd name="connsiteX1725" fmla="*/ 962330 w 1591877"/>
                <a:gd name="connsiteY1725" fmla="*/ 124375 h 755236"/>
                <a:gd name="connsiteX1726" fmla="*/ 962407 w 1591877"/>
                <a:gd name="connsiteY1726" fmla="*/ 124438 h 755236"/>
                <a:gd name="connsiteX1727" fmla="*/ 962484 w 1591877"/>
                <a:gd name="connsiteY1727" fmla="*/ 124509 h 755236"/>
                <a:gd name="connsiteX1728" fmla="*/ 962561 w 1591877"/>
                <a:gd name="connsiteY1728" fmla="*/ 124589 h 755236"/>
                <a:gd name="connsiteX1729" fmla="*/ 962638 w 1591877"/>
                <a:gd name="connsiteY1729" fmla="*/ 124678 h 755236"/>
                <a:gd name="connsiteX1730" fmla="*/ 962789 w 1591877"/>
                <a:gd name="connsiteY1730" fmla="*/ 124880 h 755236"/>
                <a:gd name="connsiteX1731" fmla="*/ 962943 w 1591877"/>
                <a:gd name="connsiteY1731" fmla="*/ 125117 h 755236"/>
                <a:gd name="connsiteX1732" fmla="*/ 963247 w 1591877"/>
                <a:gd name="connsiteY1732" fmla="*/ 125692 h 755236"/>
                <a:gd name="connsiteX1733" fmla="*/ 963551 w 1591877"/>
                <a:gd name="connsiteY1733" fmla="*/ 126403 h 755236"/>
                <a:gd name="connsiteX1734" fmla="*/ 963856 w 1591877"/>
                <a:gd name="connsiteY1734" fmla="*/ 127247 h 755236"/>
                <a:gd name="connsiteX1735" fmla="*/ 964164 w 1591877"/>
                <a:gd name="connsiteY1735" fmla="*/ 128226 h 755236"/>
                <a:gd name="connsiteX1736" fmla="*/ 964468 w 1591877"/>
                <a:gd name="connsiteY1736" fmla="*/ 129337 h 755236"/>
                <a:gd name="connsiteX1737" fmla="*/ 964773 w 1591877"/>
                <a:gd name="connsiteY1737" fmla="*/ 130580 h 755236"/>
                <a:gd name="connsiteX1738" fmla="*/ 965077 w 1591877"/>
                <a:gd name="connsiteY1738" fmla="*/ 131954 h 755236"/>
                <a:gd name="connsiteX1739" fmla="*/ 965385 w 1591877"/>
                <a:gd name="connsiteY1739" fmla="*/ 133457 h 755236"/>
                <a:gd name="connsiteX1740" fmla="*/ 965690 w 1591877"/>
                <a:gd name="connsiteY1740" fmla="*/ 135089 h 755236"/>
                <a:gd name="connsiteX1741" fmla="*/ 965994 w 1591877"/>
                <a:gd name="connsiteY1741" fmla="*/ 136847 h 755236"/>
                <a:gd name="connsiteX1742" fmla="*/ 966299 w 1591877"/>
                <a:gd name="connsiteY1742" fmla="*/ 138732 h 755236"/>
                <a:gd name="connsiteX1743" fmla="*/ 966607 w 1591877"/>
                <a:gd name="connsiteY1743" fmla="*/ 140741 h 755236"/>
                <a:gd name="connsiteX1744" fmla="*/ 966911 w 1591877"/>
                <a:gd name="connsiteY1744" fmla="*/ 142872 h 755236"/>
                <a:gd name="connsiteX1745" fmla="*/ 967216 w 1591877"/>
                <a:gd name="connsiteY1745" fmla="*/ 145126 h 755236"/>
                <a:gd name="connsiteX1746" fmla="*/ 967520 w 1591877"/>
                <a:gd name="connsiteY1746" fmla="*/ 147499 h 755236"/>
                <a:gd name="connsiteX1747" fmla="*/ 967825 w 1591877"/>
                <a:gd name="connsiteY1747" fmla="*/ 149990 h 755236"/>
                <a:gd name="connsiteX1748" fmla="*/ 968133 w 1591877"/>
                <a:gd name="connsiteY1748" fmla="*/ 152597 h 755236"/>
                <a:gd name="connsiteX1749" fmla="*/ 968437 w 1591877"/>
                <a:gd name="connsiteY1749" fmla="*/ 155321 h 755236"/>
                <a:gd name="connsiteX1750" fmla="*/ 968742 w 1591877"/>
                <a:gd name="connsiteY1750" fmla="*/ 158157 h 755236"/>
                <a:gd name="connsiteX1751" fmla="*/ 969046 w 1591877"/>
                <a:gd name="connsiteY1751" fmla="*/ 161103 h 755236"/>
                <a:gd name="connsiteX1752" fmla="*/ 969354 w 1591877"/>
                <a:gd name="connsiteY1752" fmla="*/ 164159 h 755236"/>
                <a:gd name="connsiteX1753" fmla="*/ 969659 w 1591877"/>
                <a:gd name="connsiteY1753" fmla="*/ 167323 h 755236"/>
                <a:gd name="connsiteX1754" fmla="*/ 969963 w 1591877"/>
                <a:gd name="connsiteY1754" fmla="*/ 170591 h 755236"/>
                <a:gd name="connsiteX1755" fmla="*/ 970268 w 1591877"/>
                <a:gd name="connsiteY1755" fmla="*/ 173962 h 755236"/>
                <a:gd name="connsiteX1756" fmla="*/ 970576 w 1591877"/>
                <a:gd name="connsiteY1756" fmla="*/ 177434 h 755236"/>
                <a:gd name="connsiteX1757" fmla="*/ 970880 w 1591877"/>
                <a:gd name="connsiteY1757" fmla="*/ 181006 h 755236"/>
                <a:gd name="connsiteX1758" fmla="*/ 971185 w 1591877"/>
                <a:gd name="connsiteY1758" fmla="*/ 184674 h 755236"/>
                <a:gd name="connsiteX1759" fmla="*/ 971489 w 1591877"/>
                <a:gd name="connsiteY1759" fmla="*/ 188437 h 755236"/>
                <a:gd name="connsiteX1760" fmla="*/ 971797 w 1591877"/>
                <a:gd name="connsiteY1760" fmla="*/ 192290 h 755236"/>
                <a:gd name="connsiteX1761" fmla="*/ 972406 w 1591877"/>
                <a:gd name="connsiteY1761" fmla="*/ 200268 h 755236"/>
                <a:gd name="connsiteX1762" fmla="*/ 973018 w 1591877"/>
                <a:gd name="connsiteY1762" fmla="*/ 208582 h 755236"/>
                <a:gd name="connsiteX1763" fmla="*/ 973627 w 1591877"/>
                <a:gd name="connsiteY1763" fmla="*/ 217215 h 755236"/>
                <a:gd name="connsiteX1764" fmla="*/ 974240 w 1591877"/>
                <a:gd name="connsiteY1764" fmla="*/ 226148 h 755236"/>
                <a:gd name="connsiteX1765" fmla="*/ 974849 w 1591877"/>
                <a:gd name="connsiteY1765" fmla="*/ 235358 h 755236"/>
                <a:gd name="connsiteX1766" fmla="*/ 975461 w 1591877"/>
                <a:gd name="connsiteY1766" fmla="*/ 244824 h 755236"/>
                <a:gd name="connsiteX1767" fmla="*/ 976070 w 1591877"/>
                <a:gd name="connsiteY1767" fmla="*/ 254526 h 755236"/>
                <a:gd name="connsiteX1768" fmla="*/ 976679 w 1591877"/>
                <a:gd name="connsiteY1768" fmla="*/ 264438 h 755236"/>
                <a:gd name="connsiteX1769" fmla="*/ 977292 w 1591877"/>
                <a:gd name="connsiteY1769" fmla="*/ 274540 h 755236"/>
                <a:gd name="connsiteX1770" fmla="*/ 978513 w 1591877"/>
                <a:gd name="connsiteY1770" fmla="*/ 295218 h 755236"/>
                <a:gd name="connsiteX1771" fmla="*/ 979734 w 1591877"/>
                <a:gd name="connsiteY1771" fmla="*/ 316378 h 755236"/>
                <a:gd name="connsiteX1772" fmla="*/ 981814 w 1591877"/>
                <a:gd name="connsiteY1772" fmla="*/ 352984 h 755236"/>
                <a:gd name="connsiteX1773" fmla="*/ 983894 w 1591877"/>
                <a:gd name="connsiteY1773" fmla="*/ 389513 h 755236"/>
                <a:gd name="connsiteX1774" fmla="*/ 984932 w 1591877"/>
                <a:gd name="connsiteY1774" fmla="*/ 407464 h 755236"/>
                <a:gd name="connsiteX1775" fmla="*/ 985974 w 1591877"/>
                <a:gd name="connsiteY1775" fmla="*/ 425061 h 755236"/>
                <a:gd name="connsiteX1776" fmla="*/ 987015 w 1591877"/>
                <a:gd name="connsiteY1776" fmla="*/ 442196 h 755236"/>
                <a:gd name="connsiteX1777" fmla="*/ 987532 w 1591877"/>
                <a:gd name="connsiteY1777" fmla="*/ 450559 h 755236"/>
                <a:gd name="connsiteX1778" fmla="*/ 988053 w 1591877"/>
                <a:gd name="connsiteY1778" fmla="*/ 458770 h 755236"/>
                <a:gd name="connsiteX1779" fmla="*/ 988574 w 1591877"/>
                <a:gd name="connsiteY1779" fmla="*/ 466815 h 755236"/>
                <a:gd name="connsiteX1780" fmla="*/ 989095 w 1591877"/>
                <a:gd name="connsiteY1780" fmla="*/ 474685 h 755236"/>
                <a:gd name="connsiteX1781" fmla="*/ 989612 w 1591877"/>
                <a:gd name="connsiteY1781" fmla="*/ 482365 h 755236"/>
                <a:gd name="connsiteX1782" fmla="*/ 990133 w 1591877"/>
                <a:gd name="connsiteY1782" fmla="*/ 489849 h 755236"/>
                <a:gd name="connsiteX1783" fmla="*/ 990654 w 1591877"/>
                <a:gd name="connsiteY1783" fmla="*/ 497122 h 755236"/>
                <a:gd name="connsiteX1784" fmla="*/ 991175 w 1591877"/>
                <a:gd name="connsiteY1784" fmla="*/ 504174 h 755236"/>
                <a:gd name="connsiteX1785" fmla="*/ 991692 w 1591877"/>
                <a:gd name="connsiteY1785" fmla="*/ 510998 h 755236"/>
                <a:gd name="connsiteX1786" fmla="*/ 992213 w 1591877"/>
                <a:gd name="connsiteY1786" fmla="*/ 517583 h 755236"/>
                <a:gd name="connsiteX1787" fmla="*/ 992734 w 1591877"/>
                <a:gd name="connsiteY1787" fmla="*/ 523923 h 755236"/>
                <a:gd name="connsiteX1788" fmla="*/ 993254 w 1591877"/>
                <a:gd name="connsiteY1788" fmla="*/ 530004 h 755236"/>
                <a:gd name="connsiteX1789" fmla="*/ 993772 w 1591877"/>
                <a:gd name="connsiteY1789" fmla="*/ 535821 h 755236"/>
                <a:gd name="connsiteX1790" fmla="*/ 994292 w 1591877"/>
                <a:gd name="connsiteY1790" fmla="*/ 541368 h 755236"/>
                <a:gd name="connsiteX1791" fmla="*/ 994813 w 1591877"/>
                <a:gd name="connsiteY1791" fmla="*/ 546637 h 755236"/>
                <a:gd name="connsiteX1792" fmla="*/ 995334 w 1591877"/>
                <a:gd name="connsiteY1792" fmla="*/ 551617 h 755236"/>
                <a:gd name="connsiteX1793" fmla="*/ 995855 w 1591877"/>
                <a:gd name="connsiteY1793" fmla="*/ 556310 h 755236"/>
                <a:gd name="connsiteX1794" fmla="*/ 996372 w 1591877"/>
                <a:gd name="connsiteY1794" fmla="*/ 560702 h 755236"/>
                <a:gd name="connsiteX1795" fmla="*/ 996893 w 1591877"/>
                <a:gd name="connsiteY1795" fmla="*/ 564793 h 755236"/>
                <a:gd name="connsiteX1796" fmla="*/ 997414 w 1591877"/>
                <a:gd name="connsiteY1796" fmla="*/ 568578 h 755236"/>
                <a:gd name="connsiteX1797" fmla="*/ 997674 w 1591877"/>
                <a:gd name="connsiteY1797" fmla="*/ 570355 h 755236"/>
                <a:gd name="connsiteX1798" fmla="*/ 997935 w 1591877"/>
                <a:gd name="connsiteY1798" fmla="*/ 572053 h 755236"/>
                <a:gd name="connsiteX1799" fmla="*/ 998195 w 1591877"/>
                <a:gd name="connsiteY1799" fmla="*/ 573671 h 755236"/>
                <a:gd name="connsiteX1800" fmla="*/ 998452 w 1591877"/>
                <a:gd name="connsiteY1800" fmla="*/ 575210 h 755236"/>
                <a:gd name="connsiteX1801" fmla="*/ 998712 w 1591877"/>
                <a:gd name="connsiteY1801" fmla="*/ 576672 h 755236"/>
                <a:gd name="connsiteX1802" fmla="*/ 998973 w 1591877"/>
                <a:gd name="connsiteY1802" fmla="*/ 578053 h 755236"/>
                <a:gd name="connsiteX1803" fmla="*/ 999233 w 1591877"/>
                <a:gd name="connsiteY1803" fmla="*/ 579354 h 755236"/>
                <a:gd name="connsiteX1804" fmla="*/ 999493 w 1591877"/>
                <a:gd name="connsiteY1804" fmla="*/ 580574 h 755236"/>
                <a:gd name="connsiteX1805" fmla="*/ 999754 w 1591877"/>
                <a:gd name="connsiteY1805" fmla="*/ 581715 h 755236"/>
                <a:gd name="connsiteX1806" fmla="*/ 1000014 w 1591877"/>
                <a:gd name="connsiteY1806" fmla="*/ 582774 h 755236"/>
                <a:gd name="connsiteX1807" fmla="*/ 1000271 w 1591877"/>
                <a:gd name="connsiteY1807" fmla="*/ 583751 h 755236"/>
                <a:gd name="connsiteX1808" fmla="*/ 1000531 w 1591877"/>
                <a:gd name="connsiteY1808" fmla="*/ 584650 h 755236"/>
                <a:gd name="connsiteX1809" fmla="*/ 1000792 w 1591877"/>
                <a:gd name="connsiteY1809" fmla="*/ 585464 h 755236"/>
                <a:gd name="connsiteX1810" fmla="*/ 1001052 w 1591877"/>
                <a:gd name="connsiteY1810" fmla="*/ 586200 h 755236"/>
                <a:gd name="connsiteX1811" fmla="*/ 1001313 w 1591877"/>
                <a:gd name="connsiteY1811" fmla="*/ 586854 h 755236"/>
                <a:gd name="connsiteX1812" fmla="*/ 1001573 w 1591877"/>
                <a:gd name="connsiteY1812" fmla="*/ 587424 h 755236"/>
                <a:gd name="connsiteX1813" fmla="*/ 1001834 w 1591877"/>
                <a:gd name="connsiteY1813" fmla="*/ 587915 h 755236"/>
                <a:gd name="connsiteX1814" fmla="*/ 1002094 w 1591877"/>
                <a:gd name="connsiteY1814" fmla="*/ 588325 h 755236"/>
                <a:gd name="connsiteX1815" fmla="*/ 1002222 w 1591877"/>
                <a:gd name="connsiteY1815" fmla="*/ 588501 h 755236"/>
                <a:gd name="connsiteX1816" fmla="*/ 1002354 w 1591877"/>
                <a:gd name="connsiteY1816" fmla="*/ 588655 h 755236"/>
                <a:gd name="connsiteX1817" fmla="*/ 1002483 w 1591877"/>
                <a:gd name="connsiteY1817" fmla="*/ 588787 h 755236"/>
                <a:gd name="connsiteX1818" fmla="*/ 1002549 w 1591877"/>
                <a:gd name="connsiteY1818" fmla="*/ 588846 h 755236"/>
                <a:gd name="connsiteX1819" fmla="*/ 1002611 w 1591877"/>
                <a:gd name="connsiteY1819" fmla="*/ 588902 h 755236"/>
                <a:gd name="connsiteX1820" fmla="*/ 1002677 w 1591877"/>
                <a:gd name="connsiteY1820" fmla="*/ 588950 h 755236"/>
                <a:gd name="connsiteX1821" fmla="*/ 1002743 w 1591877"/>
                <a:gd name="connsiteY1821" fmla="*/ 588994 h 755236"/>
                <a:gd name="connsiteX1822" fmla="*/ 1002809 w 1591877"/>
                <a:gd name="connsiteY1822" fmla="*/ 589034 h 755236"/>
                <a:gd name="connsiteX1823" fmla="*/ 1002872 w 1591877"/>
                <a:gd name="connsiteY1823" fmla="*/ 589069 h 755236"/>
                <a:gd name="connsiteX1824" fmla="*/ 1002938 w 1591877"/>
                <a:gd name="connsiteY1824" fmla="*/ 589097 h 755236"/>
                <a:gd name="connsiteX1825" fmla="*/ 1003004 w 1591877"/>
                <a:gd name="connsiteY1825" fmla="*/ 589122 h 755236"/>
                <a:gd name="connsiteX1826" fmla="*/ 1003066 w 1591877"/>
                <a:gd name="connsiteY1826" fmla="*/ 589139 h 755236"/>
                <a:gd name="connsiteX1827" fmla="*/ 1003132 w 1591877"/>
                <a:gd name="connsiteY1827" fmla="*/ 589155 h 755236"/>
                <a:gd name="connsiteX1828" fmla="*/ 1003198 w 1591877"/>
                <a:gd name="connsiteY1828" fmla="*/ 589163 h 755236"/>
                <a:gd name="connsiteX1829" fmla="*/ 1003264 w 1591877"/>
                <a:gd name="connsiteY1829" fmla="*/ 589166 h 755236"/>
                <a:gd name="connsiteX1830" fmla="*/ 1003326 w 1591877"/>
                <a:gd name="connsiteY1830" fmla="*/ 589166 h 755236"/>
                <a:gd name="connsiteX1831" fmla="*/ 1003392 w 1591877"/>
                <a:gd name="connsiteY1831" fmla="*/ 589159 h 755236"/>
                <a:gd name="connsiteX1832" fmla="*/ 1003458 w 1591877"/>
                <a:gd name="connsiteY1832" fmla="*/ 589148 h 755236"/>
                <a:gd name="connsiteX1833" fmla="*/ 1003525 w 1591877"/>
                <a:gd name="connsiteY1833" fmla="*/ 589133 h 755236"/>
                <a:gd name="connsiteX1834" fmla="*/ 1003587 w 1591877"/>
                <a:gd name="connsiteY1834" fmla="*/ 589111 h 755236"/>
                <a:gd name="connsiteX1835" fmla="*/ 1003653 w 1591877"/>
                <a:gd name="connsiteY1835" fmla="*/ 589084 h 755236"/>
                <a:gd name="connsiteX1836" fmla="*/ 1003719 w 1591877"/>
                <a:gd name="connsiteY1836" fmla="*/ 589053 h 755236"/>
                <a:gd name="connsiteX1837" fmla="*/ 1003781 w 1591877"/>
                <a:gd name="connsiteY1837" fmla="*/ 589016 h 755236"/>
                <a:gd name="connsiteX1838" fmla="*/ 1003847 w 1591877"/>
                <a:gd name="connsiteY1838" fmla="*/ 588976 h 755236"/>
                <a:gd name="connsiteX1839" fmla="*/ 1003913 w 1591877"/>
                <a:gd name="connsiteY1839" fmla="*/ 588930 h 755236"/>
                <a:gd name="connsiteX1840" fmla="*/ 1003979 w 1591877"/>
                <a:gd name="connsiteY1840" fmla="*/ 588877 h 755236"/>
                <a:gd name="connsiteX1841" fmla="*/ 1004042 w 1591877"/>
                <a:gd name="connsiteY1841" fmla="*/ 588822 h 755236"/>
                <a:gd name="connsiteX1842" fmla="*/ 1004174 w 1591877"/>
                <a:gd name="connsiteY1842" fmla="*/ 588695 h 755236"/>
                <a:gd name="connsiteX1843" fmla="*/ 1004302 w 1591877"/>
                <a:gd name="connsiteY1843" fmla="*/ 588547 h 755236"/>
                <a:gd name="connsiteX1844" fmla="*/ 1004434 w 1591877"/>
                <a:gd name="connsiteY1844" fmla="*/ 588382 h 755236"/>
                <a:gd name="connsiteX1845" fmla="*/ 1004695 w 1591877"/>
                <a:gd name="connsiteY1845" fmla="*/ 587988 h 755236"/>
                <a:gd name="connsiteX1846" fmla="*/ 1004951 w 1591877"/>
                <a:gd name="connsiteY1846" fmla="*/ 587517 h 755236"/>
                <a:gd name="connsiteX1847" fmla="*/ 1005212 w 1591877"/>
                <a:gd name="connsiteY1847" fmla="*/ 586966 h 755236"/>
                <a:gd name="connsiteX1848" fmla="*/ 1005733 w 1591877"/>
                <a:gd name="connsiteY1848" fmla="*/ 585636 h 755236"/>
                <a:gd name="connsiteX1849" fmla="*/ 1006253 w 1591877"/>
                <a:gd name="connsiteY1849" fmla="*/ 583996 h 755236"/>
                <a:gd name="connsiteX1850" fmla="*/ 1006774 w 1591877"/>
                <a:gd name="connsiteY1850" fmla="*/ 582056 h 755236"/>
                <a:gd name="connsiteX1851" fmla="*/ 1007291 w 1591877"/>
                <a:gd name="connsiteY1851" fmla="*/ 579819 h 755236"/>
                <a:gd name="connsiteX1852" fmla="*/ 1007812 w 1591877"/>
                <a:gd name="connsiteY1852" fmla="*/ 577287 h 755236"/>
                <a:gd name="connsiteX1853" fmla="*/ 1008333 w 1591877"/>
                <a:gd name="connsiteY1853" fmla="*/ 574471 h 755236"/>
                <a:gd name="connsiteX1854" fmla="*/ 1008854 w 1591877"/>
                <a:gd name="connsiteY1854" fmla="*/ 571375 h 755236"/>
                <a:gd name="connsiteX1855" fmla="*/ 1009375 w 1591877"/>
                <a:gd name="connsiteY1855" fmla="*/ 568004 h 755236"/>
                <a:gd name="connsiteX1856" fmla="*/ 1009892 w 1591877"/>
                <a:gd name="connsiteY1856" fmla="*/ 564366 h 755236"/>
                <a:gd name="connsiteX1857" fmla="*/ 1010413 w 1591877"/>
                <a:gd name="connsiteY1857" fmla="*/ 560471 h 755236"/>
                <a:gd name="connsiteX1858" fmla="*/ 1010934 w 1591877"/>
                <a:gd name="connsiteY1858" fmla="*/ 556323 h 755236"/>
                <a:gd name="connsiteX1859" fmla="*/ 1011455 w 1591877"/>
                <a:gd name="connsiteY1859" fmla="*/ 551932 h 755236"/>
                <a:gd name="connsiteX1860" fmla="*/ 1011972 w 1591877"/>
                <a:gd name="connsiteY1860" fmla="*/ 547306 h 755236"/>
                <a:gd name="connsiteX1861" fmla="*/ 1012493 w 1591877"/>
                <a:gd name="connsiteY1861" fmla="*/ 542453 h 755236"/>
                <a:gd name="connsiteX1862" fmla="*/ 1013013 w 1591877"/>
                <a:gd name="connsiteY1862" fmla="*/ 537385 h 755236"/>
                <a:gd name="connsiteX1863" fmla="*/ 1013567 w 1591877"/>
                <a:gd name="connsiteY1863" fmla="*/ 531739 h 755236"/>
                <a:gd name="connsiteX1864" fmla="*/ 1014125 w 1591877"/>
                <a:gd name="connsiteY1864" fmla="*/ 525867 h 755236"/>
                <a:gd name="connsiteX1865" fmla="*/ 1014679 w 1591877"/>
                <a:gd name="connsiteY1865" fmla="*/ 519781 h 755236"/>
                <a:gd name="connsiteX1866" fmla="*/ 1015236 w 1591877"/>
                <a:gd name="connsiteY1866" fmla="*/ 513495 h 755236"/>
                <a:gd name="connsiteX1867" fmla="*/ 1015790 w 1591877"/>
                <a:gd name="connsiteY1867" fmla="*/ 507019 h 755236"/>
                <a:gd name="connsiteX1868" fmla="*/ 1016348 w 1591877"/>
                <a:gd name="connsiteY1868" fmla="*/ 500369 h 755236"/>
                <a:gd name="connsiteX1869" fmla="*/ 1017459 w 1591877"/>
                <a:gd name="connsiteY1869" fmla="*/ 486590 h 755236"/>
                <a:gd name="connsiteX1870" fmla="*/ 1018570 w 1591877"/>
                <a:gd name="connsiteY1870" fmla="*/ 472269 h 755236"/>
                <a:gd name="connsiteX1871" fmla="*/ 1019682 w 1591877"/>
                <a:gd name="connsiteY1871" fmla="*/ 457515 h 755236"/>
                <a:gd name="connsiteX1872" fmla="*/ 1021901 w 1591877"/>
                <a:gd name="connsiteY1872" fmla="*/ 427142 h 755236"/>
                <a:gd name="connsiteX1873" fmla="*/ 1024124 w 1591877"/>
                <a:gd name="connsiteY1873" fmla="*/ 396374 h 755236"/>
                <a:gd name="connsiteX1874" fmla="*/ 1026346 w 1591877"/>
                <a:gd name="connsiteY1874" fmla="*/ 366083 h 755236"/>
                <a:gd name="connsiteX1875" fmla="*/ 1027458 w 1591877"/>
                <a:gd name="connsiteY1875" fmla="*/ 351383 h 755236"/>
                <a:gd name="connsiteX1876" fmla="*/ 1028569 w 1591877"/>
                <a:gd name="connsiteY1876" fmla="*/ 337113 h 755236"/>
                <a:gd name="connsiteX1877" fmla="*/ 1029680 w 1591877"/>
                <a:gd name="connsiteY1877" fmla="*/ 323369 h 755236"/>
                <a:gd name="connsiteX1878" fmla="*/ 1030238 w 1591877"/>
                <a:gd name="connsiteY1878" fmla="*/ 316724 h 755236"/>
                <a:gd name="connsiteX1879" fmla="*/ 1030792 w 1591877"/>
                <a:gd name="connsiteY1879" fmla="*/ 310244 h 755236"/>
                <a:gd name="connsiteX1880" fmla="*/ 1031349 w 1591877"/>
                <a:gd name="connsiteY1880" fmla="*/ 303937 h 755236"/>
                <a:gd name="connsiteX1881" fmla="*/ 1031903 w 1591877"/>
                <a:gd name="connsiteY1881" fmla="*/ 297816 h 755236"/>
                <a:gd name="connsiteX1882" fmla="*/ 1032457 w 1591877"/>
                <a:gd name="connsiteY1882" fmla="*/ 291891 h 755236"/>
                <a:gd name="connsiteX1883" fmla="*/ 1033015 w 1591877"/>
                <a:gd name="connsiteY1883" fmla="*/ 286171 h 755236"/>
                <a:gd name="connsiteX1884" fmla="*/ 1033568 w 1591877"/>
                <a:gd name="connsiteY1884" fmla="*/ 280662 h 755236"/>
                <a:gd name="connsiteX1885" fmla="*/ 1034126 w 1591877"/>
                <a:gd name="connsiteY1885" fmla="*/ 275375 h 755236"/>
                <a:gd name="connsiteX1886" fmla="*/ 1034680 w 1591877"/>
                <a:gd name="connsiteY1886" fmla="*/ 270315 h 755236"/>
                <a:gd name="connsiteX1887" fmla="*/ 1035237 w 1591877"/>
                <a:gd name="connsiteY1887" fmla="*/ 265493 h 755236"/>
                <a:gd name="connsiteX1888" fmla="*/ 1035791 w 1591877"/>
                <a:gd name="connsiteY1888" fmla="*/ 260913 h 755236"/>
                <a:gd name="connsiteX1889" fmla="*/ 1036349 w 1591877"/>
                <a:gd name="connsiteY1889" fmla="*/ 256582 h 755236"/>
                <a:gd name="connsiteX1890" fmla="*/ 1036903 w 1591877"/>
                <a:gd name="connsiteY1890" fmla="*/ 252507 h 755236"/>
                <a:gd name="connsiteX1891" fmla="*/ 1037460 w 1591877"/>
                <a:gd name="connsiteY1891" fmla="*/ 248693 h 755236"/>
                <a:gd name="connsiteX1892" fmla="*/ 1038014 w 1591877"/>
                <a:gd name="connsiteY1892" fmla="*/ 245144 h 755236"/>
                <a:gd name="connsiteX1893" fmla="*/ 1038571 w 1591877"/>
                <a:gd name="connsiteY1893" fmla="*/ 241865 h 755236"/>
                <a:gd name="connsiteX1894" fmla="*/ 1039125 w 1591877"/>
                <a:gd name="connsiteY1894" fmla="*/ 238859 h 755236"/>
                <a:gd name="connsiteX1895" fmla="*/ 1039683 w 1591877"/>
                <a:gd name="connsiteY1895" fmla="*/ 236129 h 755236"/>
                <a:gd name="connsiteX1896" fmla="*/ 1040237 w 1591877"/>
                <a:gd name="connsiteY1896" fmla="*/ 233681 h 755236"/>
                <a:gd name="connsiteX1897" fmla="*/ 1040794 w 1591877"/>
                <a:gd name="connsiteY1897" fmla="*/ 231514 h 755236"/>
                <a:gd name="connsiteX1898" fmla="*/ 1041348 w 1591877"/>
                <a:gd name="connsiteY1898" fmla="*/ 229629 h 755236"/>
                <a:gd name="connsiteX1899" fmla="*/ 1041906 w 1591877"/>
                <a:gd name="connsiteY1899" fmla="*/ 228031 h 755236"/>
                <a:gd name="connsiteX1900" fmla="*/ 1042459 w 1591877"/>
                <a:gd name="connsiteY1900" fmla="*/ 226716 h 755236"/>
                <a:gd name="connsiteX1901" fmla="*/ 1042738 w 1591877"/>
                <a:gd name="connsiteY1901" fmla="*/ 226168 h 755236"/>
                <a:gd name="connsiteX1902" fmla="*/ 1043017 w 1591877"/>
                <a:gd name="connsiteY1902" fmla="*/ 225688 h 755236"/>
                <a:gd name="connsiteX1903" fmla="*/ 1043292 w 1591877"/>
                <a:gd name="connsiteY1903" fmla="*/ 225283 h 755236"/>
                <a:gd name="connsiteX1904" fmla="*/ 1043431 w 1591877"/>
                <a:gd name="connsiteY1904" fmla="*/ 225104 h 755236"/>
                <a:gd name="connsiteX1905" fmla="*/ 1043571 w 1591877"/>
                <a:gd name="connsiteY1905" fmla="*/ 224946 h 755236"/>
                <a:gd name="connsiteX1906" fmla="*/ 1043710 w 1591877"/>
                <a:gd name="connsiteY1906" fmla="*/ 224805 h 755236"/>
                <a:gd name="connsiteX1907" fmla="*/ 1043850 w 1591877"/>
                <a:gd name="connsiteY1907" fmla="*/ 224682 h 755236"/>
                <a:gd name="connsiteX1908" fmla="*/ 1043919 w 1591877"/>
                <a:gd name="connsiteY1908" fmla="*/ 224627 h 755236"/>
                <a:gd name="connsiteX1909" fmla="*/ 1043985 w 1591877"/>
                <a:gd name="connsiteY1909" fmla="*/ 224576 h 755236"/>
                <a:gd name="connsiteX1910" fmla="*/ 1044059 w 1591877"/>
                <a:gd name="connsiteY1910" fmla="*/ 224530 h 755236"/>
                <a:gd name="connsiteX1911" fmla="*/ 1044125 w 1591877"/>
                <a:gd name="connsiteY1911" fmla="*/ 224488 h 755236"/>
                <a:gd name="connsiteX1912" fmla="*/ 1044194 w 1591877"/>
                <a:gd name="connsiteY1912" fmla="*/ 224450 h 755236"/>
                <a:gd name="connsiteX1913" fmla="*/ 1044264 w 1591877"/>
                <a:gd name="connsiteY1913" fmla="*/ 224417 h 755236"/>
                <a:gd name="connsiteX1914" fmla="*/ 1044334 w 1591877"/>
                <a:gd name="connsiteY1914" fmla="*/ 224389 h 755236"/>
                <a:gd name="connsiteX1915" fmla="*/ 1044403 w 1591877"/>
                <a:gd name="connsiteY1915" fmla="*/ 224365 h 755236"/>
                <a:gd name="connsiteX1916" fmla="*/ 1044473 w 1591877"/>
                <a:gd name="connsiteY1916" fmla="*/ 224345 h 755236"/>
                <a:gd name="connsiteX1917" fmla="*/ 1044543 w 1591877"/>
                <a:gd name="connsiteY1917" fmla="*/ 224329 h 755236"/>
                <a:gd name="connsiteX1918" fmla="*/ 1044613 w 1591877"/>
                <a:gd name="connsiteY1918" fmla="*/ 224321 h 755236"/>
                <a:gd name="connsiteX1919" fmla="*/ 1044682 w 1591877"/>
                <a:gd name="connsiteY1919" fmla="*/ 224312 h 755236"/>
                <a:gd name="connsiteX1920" fmla="*/ 1044752 w 1591877"/>
                <a:gd name="connsiteY1920" fmla="*/ 224312 h 755236"/>
                <a:gd name="connsiteX1921" fmla="*/ 1044822 w 1591877"/>
                <a:gd name="connsiteY1921" fmla="*/ 224314 h 755236"/>
                <a:gd name="connsiteX1922" fmla="*/ 1044891 w 1591877"/>
                <a:gd name="connsiteY1922" fmla="*/ 224321 h 755236"/>
                <a:gd name="connsiteX1923" fmla="*/ 1044961 w 1591877"/>
                <a:gd name="connsiteY1923" fmla="*/ 224332 h 755236"/>
                <a:gd name="connsiteX1924" fmla="*/ 1045031 w 1591877"/>
                <a:gd name="connsiteY1924" fmla="*/ 224347 h 755236"/>
                <a:gd name="connsiteX1925" fmla="*/ 1045100 w 1591877"/>
                <a:gd name="connsiteY1925" fmla="*/ 224367 h 755236"/>
                <a:gd name="connsiteX1926" fmla="*/ 1045166 w 1591877"/>
                <a:gd name="connsiteY1926" fmla="*/ 224391 h 755236"/>
                <a:gd name="connsiteX1927" fmla="*/ 1045236 w 1591877"/>
                <a:gd name="connsiteY1927" fmla="*/ 224420 h 755236"/>
                <a:gd name="connsiteX1928" fmla="*/ 1045306 w 1591877"/>
                <a:gd name="connsiteY1928" fmla="*/ 224453 h 755236"/>
                <a:gd name="connsiteX1929" fmla="*/ 1045375 w 1591877"/>
                <a:gd name="connsiteY1929" fmla="*/ 224488 h 755236"/>
                <a:gd name="connsiteX1930" fmla="*/ 1045445 w 1591877"/>
                <a:gd name="connsiteY1930" fmla="*/ 224530 h 755236"/>
                <a:gd name="connsiteX1931" fmla="*/ 1045515 w 1591877"/>
                <a:gd name="connsiteY1931" fmla="*/ 224576 h 755236"/>
                <a:gd name="connsiteX1932" fmla="*/ 1045585 w 1591877"/>
                <a:gd name="connsiteY1932" fmla="*/ 224627 h 755236"/>
                <a:gd name="connsiteX1933" fmla="*/ 1045654 w 1591877"/>
                <a:gd name="connsiteY1933" fmla="*/ 224682 h 755236"/>
                <a:gd name="connsiteX1934" fmla="*/ 1045794 w 1591877"/>
                <a:gd name="connsiteY1934" fmla="*/ 224803 h 755236"/>
                <a:gd name="connsiteX1935" fmla="*/ 1045933 w 1591877"/>
                <a:gd name="connsiteY1935" fmla="*/ 224944 h 755236"/>
                <a:gd name="connsiteX1936" fmla="*/ 1046069 w 1591877"/>
                <a:gd name="connsiteY1936" fmla="*/ 225100 h 755236"/>
                <a:gd name="connsiteX1937" fmla="*/ 1046347 w 1591877"/>
                <a:gd name="connsiteY1937" fmla="*/ 225463 h 755236"/>
                <a:gd name="connsiteX1938" fmla="*/ 1046626 w 1591877"/>
                <a:gd name="connsiteY1938" fmla="*/ 225897 h 755236"/>
                <a:gd name="connsiteX1939" fmla="*/ 1046905 w 1591877"/>
                <a:gd name="connsiteY1939" fmla="*/ 226397 h 755236"/>
                <a:gd name="connsiteX1940" fmla="*/ 1047459 w 1591877"/>
                <a:gd name="connsiteY1940" fmla="*/ 227599 h 755236"/>
                <a:gd name="connsiteX1941" fmla="*/ 1048016 w 1591877"/>
                <a:gd name="connsiteY1941" fmla="*/ 229066 h 755236"/>
                <a:gd name="connsiteX1942" fmla="*/ 1048570 w 1591877"/>
                <a:gd name="connsiteY1942" fmla="*/ 230790 h 755236"/>
                <a:gd name="connsiteX1943" fmla="*/ 1049146 w 1591877"/>
                <a:gd name="connsiteY1943" fmla="*/ 232844 h 755236"/>
                <a:gd name="connsiteX1944" fmla="*/ 1049722 w 1591877"/>
                <a:gd name="connsiteY1944" fmla="*/ 235165 h 755236"/>
                <a:gd name="connsiteX1945" fmla="*/ 1050294 w 1591877"/>
                <a:gd name="connsiteY1945" fmla="*/ 237745 h 755236"/>
                <a:gd name="connsiteX1946" fmla="*/ 1050870 w 1591877"/>
                <a:gd name="connsiteY1946" fmla="*/ 240579 h 755236"/>
                <a:gd name="connsiteX1947" fmla="*/ 1051446 w 1591877"/>
                <a:gd name="connsiteY1947" fmla="*/ 243657 h 755236"/>
                <a:gd name="connsiteX1948" fmla="*/ 1052022 w 1591877"/>
                <a:gd name="connsiteY1948" fmla="*/ 246973 h 755236"/>
                <a:gd name="connsiteX1949" fmla="*/ 1052598 w 1591877"/>
                <a:gd name="connsiteY1949" fmla="*/ 250518 h 755236"/>
                <a:gd name="connsiteX1950" fmla="*/ 1053170 w 1591877"/>
                <a:gd name="connsiteY1950" fmla="*/ 254283 h 755236"/>
                <a:gd name="connsiteX1951" fmla="*/ 1053746 w 1591877"/>
                <a:gd name="connsiteY1951" fmla="*/ 258260 h 755236"/>
                <a:gd name="connsiteX1952" fmla="*/ 1054322 w 1591877"/>
                <a:gd name="connsiteY1952" fmla="*/ 262439 h 755236"/>
                <a:gd name="connsiteX1953" fmla="*/ 1054897 w 1591877"/>
                <a:gd name="connsiteY1953" fmla="*/ 266810 h 755236"/>
                <a:gd name="connsiteX1954" fmla="*/ 1055470 w 1591877"/>
                <a:gd name="connsiteY1954" fmla="*/ 271363 h 755236"/>
                <a:gd name="connsiteX1955" fmla="*/ 1056621 w 1591877"/>
                <a:gd name="connsiteY1955" fmla="*/ 280976 h 755236"/>
                <a:gd name="connsiteX1956" fmla="*/ 1057769 w 1591877"/>
                <a:gd name="connsiteY1956" fmla="*/ 291191 h 755236"/>
                <a:gd name="connsiteX1957" fmla="*/ 1058921 w 1591877"/>
                <a:gd name="connsiteY1957" fmla="*/ 301918 h 755236"/>
                <a:gd name="connsiteX1958" fmla="*/ 1060073 w 1591877"/>
                <a:gd name="connsiteY1958" fmla="*/ 313073 h 755236"/>
                <a:gd name="connsiteX1959" fmla="*/ 1062369 w 1591877"/>
                <a:gd name="connsiteY1959" fmla="*/ 336283 h 755236"/>
                <a:gd name="connsiteX1960" fmla="*/ 1064672 w 1591877"/>
                <a:gd name="connsiteY1960" fmla="*/ 360074 h 755236"/>
                <a:gd name="connsiteX1961" fmla="*/ 1066972 w 1591877"/>
                <a:gd name="connsiteY1961" fmla="*/ 383706 h 755236"/>
                <a:gd name="connsiteX1962" fmla="*/ 1068120 w 1591877"/>
                <a:gd name="connsiteY1962" fmla="*/ 395242 h 755236"/>
                <a:gd name="connsiteX1963" fmla="*/ 1069272 w 1591877"/>
                <a:gd name="connsiteY1963" fmla="*/ 406473 h 755236"/>
                <a:gd name="connsiteX1964" fmla="*/ 1070420 w 1591877"/>
                <a:gd name="connsiteY1964" fmla="*/ 417324 h 755236"/>
                <a:gd name="connsiteX1965" fmla="*/ 1071572 w 1591877"/>
                <a:gd name="connsiteY1965" fmla="*/ 427717 h 755236"/>
                <a:gd name="connsiteX1966" fmla="*/ 1072720 w 1591877"/>
                <a:gd name="connsiteY1966" fmla="*/ 437581 h 755236"/>
                <a:gd name="connsiteX1967" fmla="*/ 1073872 w 1591877"/>
                <a:gd name="connsiteY1967" fmla="*/ 446849 h 755236"/>
                <a:gd name="connsiteX1968" fmla="*/ 1074447 w 1591877"/>
                <a:gd name="connsiteY1968" fmla="*/ 451242 h 755236"/>
                <a:gd name="connsiteX1969" fmla="*/ 1075020 w 1591877"/>
                <a:gd name="connsiteY1969" fmla="*/ 455462 h 755236"/>
                <a:gd name="connsiteX1970" fmla="*/ 1075595 w 1591877"/>
                <a:gd name="connsiteY1970" fmla="*/ 459505 h 755236"/>
                <a:gd name="connsiteX1971" fmla="*/ 1076171 w 1591877"/>
                <a:gd name="connsiteY1971" fmla="*/ 463365 h 755236"/>
                <a:gd name="connsiteX1972" fmla="*/ 1076747 w 1591877"/>
                <a:gd name="connsiteY1972" fmla="*/ 467038 h 755236"/>
                <a:gd name="connsiteX1973" fmla="*/ 1077319 w 1591877"/>
                <a:gd name="connsiteY1973" fmla="*/ 470512 h 755236"/>
                <a:gd name="connsiteX1974" fmla="*/ 1077895 w 1591877"/>
                <a:gd name="connsiteY1974" fmla="*/ 473789 h 755236"/>
                <a:gd name="connsiteX1975" fmla="*/ 1078471 w 1591877"/>
                <a:gd name="connsiteY1975" fmla="*/ 476862 h 755236"/>
                <a:gd name="connsiteX1976" fmla="*/ 1079047 w 1591877"/>
                <a:gd name="connsiteY1976" fmla="*/ 479727 h 755236"/>
                <a:gd name="connsiteX1977" fmla="*/ 1079619 w 1591877"/>
                <a:gd name="connsiteY1977" fmla="*/ 482380 h 755236"/>
                <a:gd name="connsiteX1978" fmla="*/ 1080195 w 1591877"/>
                <a:gd name="connsiteY1978" fmla="*/ 484818 h 755236"/>
                <a:gd name="connsiteX1979" fmla="*/ 1080771 w 1591877"/>
                <a:gd name="connsiteY1979" fmla="*/ 487039 h 755236"/>
                <a:gd name="connsiteX1980" fmla="*/ 1081347 w 1591877"/>
                <a:gd name="connsiteY1980" fmla="*/ 489041 h 755236"/>
                <a:gd name="connsiteX1981" fmla="*/ 1081923 w 1591877"/>
                <a:gd name="connsiteY1981" fmla="*/ 490820 h 755236"/>
                <a:gd name="connsiteX1982" fmla="*/ 1082495 w 1591877"/>
                <a:gd name="connsiteY1982" fmla="*/ 492377 h 755236"/>
                <a:gd name="connsiteX1983" fmla="*/ 1083071 w 1591877"/>
                <a:gd name="connsiteY1983" fmla="*/ 493709 h 755236"/>
                <a:gd name="connsiteX1984" fmla="*/ 1083647 w 1591877"/>
                <a:gd name="connsiteY1984" fmla="*/ 494816 h 755236"/>
                <a:gd name="connsiteX1985" fmla="*/ 1083933 w 1591877"/>
                <a:gd name="connsiteY1985" fmla="*/ 495287 h 755236"/>
                <a:gd name="connsiteX1986" fmla="*/ 1084222 w 1591877"/>
                <a:gd name="connsiteY1986" fmla="*/ 495701 h 755236"/>
                <a:gd name="connsiteX1987" fmla="*/ 1084509 w 1591877"/>
                <a:gd name="connsiteY1987" fmla="*/ 496060 h 755236"/>
                <a:gd name="connsiteX1988" fmla="*/ 1084652 w 1591877"/>
                <a:gd name="connsiteY1988" fmla="*/ 496217 h 755236"/>
                <a:gd name="connsiteX1989" fmla="*/ 1084795 w 1591877"/>
                <a:gd name="connsiteY1989" fmla="*/ 496362 h 755236"/>
                <a:gd name="connsiteX1990" fmla="*/ 1084941 w 1591877"/>
                <a:gd name="connsiteY1990" fmla="*/ 496492 h 755236"/>
                <a:gd name="connsiteX1991" fmla="*/ 1085084 w 1591877"/>
                <a:gd name="connsiteY1991" fmla="*/ 496609 h 755236"/>
                <a:gd name="connsiteX1992" fmla="*/ 1085227 w 1591877"/>
                <a:gd name="connsiteY1992" fmla="*/ 496710 h 755236"/>
                <a:gd name="connsiteX1993" fmla="*/ 1085370 w 1591877"/>
                <a:gd name="connsiteY1993" fmla="*/ 496798 h 755236"/>
                <a:gd name="connsiteX1994" fmla="*/ 1085440 w 1591877"/>
                <a:gd name="connsiteY1994" fmla="*/ 496838 h 755236"/>
                <a:gd name="connsiteX1995" fmla="*/ 1085514 w 1591877"/>
                <a:gd name="connsiteY1995" fmla="*/ 496873 h 755236"/>
                <a:gd name="connsiteX1996" fmla="*/ 1085583 w 1591877"/>
                <a:gd name="connsiteY1996" fmla="*/ 496904 h 755236"/>
                <a:gd name="connsiteX1997" fmla="*/ 1085657 w 1591877"/>
                <a:gd name="connsiteY1997" fmla="*/ 496932 h 755236"/>
                <a:gd name="connsiteX1998" fmla="*/ 1085726 w 1591877"/>
                <a:gd name="connsiteY1998" fmla="*/ 496956 h 755236"/>
                <a:gd name="connsiteX1999" fmla="*/ 1085800 w 1591877"/>
                <a:gd name="connsiteY1999" fmla="*/ 496978 h 755236"/>
                <a:gd name="connsiteX2000" fmla="*/ 1085869 w 1591877"/>
                <a:gd name="connsiteY2000" fmla="*/ 496998 h 755236"/>
                <a:gd name="connsiteX2001" fmla="*/ 1085939 w 1591877"/>
                <a:gd name="connsiteY2001" fmla="*/ 497011 h 755236"/>
                <a:gd name="connsiteX2002" fmla="*/ 1086012 w 1591877"/>
                <a:gd name="connsiteY2002" fmla="*/ 497025 h 755236"/>
                <a:gd name="connsiteX2003" fmla="*/ 1086082 w 1591877"/>
                <a:gd name="connsiteY2003" fmla="*/ 497031 h 755236"/>
                <a:gd name="connsiteX2004" fmla="*/ 1086152 w 1591877"/>
                <a:gd name="connsiteY2004" fmla="*/ 497038 h 755236"/>
                <a:gd name="connsiteX2005" fmla="*/ 1086225 w 1591877"/>
                <a:gd name="connsiteY2005" fmla="*/ 497038 h 755236"/>
                <a:gd name="connsiteX2006" fmla="*/ 1086295 w 1591877"/>
                <a:gd name="connsiteY2006" fmla="*/ 497036 h 755236"/>
                <a:gd name="connsiteX2007" fmla="*/ 1086368 w 1591877"/>
                <a:gd name="connsiteY2007" fmla="*/ 497031 h 755236"/>
                <a:gd name="connsiteX2008" fmla="*/ 1086438 w 1591877"/>
                <a:gd name="connsiteY2008" fmla="*/ 497022 h 755236"/>
                <a:gd name="connsiteX2009" fmla="*/ 1086508 w 1591877"/>
                <a:gd name="connsiteY2009" fmla="*/ 497011 h 755236"/>
                <a:gd name="connsiteX2010" fmla="*/ 1086581 w 1591877"/>
                <a:gd name="connsiteY2010" fmla="*/ 496996 h 755236"/>
                <a:gd name="connsiteX2011" fmla="*/ 1086651 w 1591877"/>
                <a:gd name="connsiteY2011" fmla="*/ 496976 h 755236"/>
                <a:gd name="connsiteX2012" fmla="*/ 1086720 w 1591877"/>
                <a:gd name="connsiteY2012" fmla="*/ 496954 h 755236"/>
                <a:gd name="connsiteX2013" fmla="*/ 1086794 w 1591877"/>
                <a:gd name="connsiteY2013" fmla="*/ 496930 h 755236"/>
                <a:gd name="connsiteX2014" fmla="*/ 1086863 w 1591877"/>
                <a:gd name="connsiteY2014" fmla="*/ 496901 h 755236"/>
                <a:gd name="connsiteX2015" fmla="*/ 1086937 w 1591877"/>
                <a:gd name="connsiteY2015" fmla="*/ 496868 h 755236"/>
                <a:gd name="connsiteX2016" fmla="*/ 1087006 w 1591877"/>
                <a:gd name="connsiteY2016" fmla="*/ 496833 h 755236"/>
                <a:gd name="connsiteX2017" fmla="*/ 1087080 w 1591877"/>
                <a:gd name="connsiteY2017" fmla="*/ 496796 h 755236"/>
                <a:gd name="connsiteX2018" fmla="*/ 1087219 w 1591877"/>
                <a:gd name="connsiteY2018" fmla="*/ 496708 h 755236"/>
                <a:gd name="connsiteX2019" fmla="*/ 1087362 w 1591877"/>
                <a:gd name="connsiteY2019" fmla="*/ 496609 h 755236"/>
                <a:gd name="connsiteX2020" fmla="*/ 1087505 w 1591877"/>
                <a:gd name="connsiteY2020" fmla="*/ 496496 h 755236"/>
                <a:gd name="connsiteX2021" fmla="*/ 1087648 w 1591877"/>
                <a:gd name="connsiteY2021" fmla="*/ 496369 h 755236"/>
                <a:gd name="connsiteX2022" fmla="*/ 1087788 w 1591877"/>
                <a:gd name="connsiteY2022" fmla="*/ 496230 h 755236"/>
                <a:gd name="connsiteX2023" fmla="*/ 1087931 w 1591877"/>
                <a:gd name="connsiteY2023" fmla="*/ 496078 h 755236"/>
                <a:gd name="connsiteX2024" fmla="*/ 1088217 w 1591877"/>
                <a:gd name="connsiteY2024" fmla="*/ 495734 h 755236"/>
                <a:gd name="connsiteX2025" fmla="*/ 1088499 w 1591877"/>
                <a:gd name="connsiteY2025" fmla="*/ 495338 h 755236"/>
                <a:gd name="connsiteX2026" fmla="*/ 1088785 w 1591877"/>
                <a:gd name="connsiteY2026" fmla="*/ 494893 h 755236"/>
                <a:gd name="connsiteX2027" fmla="*/ 1089354 w 1591877"/>
                <a:gd name="connsiteY2027" fmla="*/ 493852 h 755236"/>
                <a:gd name="connsiteX2028" fmla="*/ 1089922 w 1591877"/>
                <a:gd name="connsiteY2028" fmla="*/ 492610 h 755236"/>
                <a:gd name="connsiteX2029" fmla="*/ 1090491 w 1591877"/>
                <a:gd name="connsiteY2029" fmla="*/ 491177 h 755236"/>
                <a:gd name="connsiteX2030" fmla="*/ 1091059 w 1591877"/>
                <a:gd name="connsiteY2030" fmla="*/ 489554 h 755236"/>
                <a:gd name="connsiteX2031" fmla="*/ 1091632 w 1591877"/>
                <a:gd name="connsiteY2031" fmla="*/ 487746 h 755236"/>
                <a:gd name="connsiteX2032" fmla="*/ 1092200 w 1591877"/>
                <a:gd name="connsiteY2032" fmla="*/ 485758 h 755236"/>
                <a:gd name="connsiteX2033" fmla="*/ 1092769 w 1591877"/>
                <a:gd name="connsiteY2033" fmla="*/ 483598 h 755236"/>
                <a:gd name="connsiteX2034" fmla="*/ 1093337 w 1591877"/>
                <a:gd name="connsiteY2034" fmla="*/ 481268 h 755236"/>
                <a:gd name="connsiteX2035" fmla="*/ 1094474 w 1591877"/>
                <a:gd name="connsiteY2035" fmla="*/ 476129 h 755236"/>
                <a:gd name="connsiteX2036" fmla="*/ 1095611 w 1591877"/>
                <a:gd name="connsiteY2036" fmla="*/ 470393 h 755236"/>
                <a:gd name="connsiteX2037" fmla="*/ 1096752 w 1591877"/>
                <a:gd name="connsiteY2037" fmla="*/ 464114 h 755236"/>
                <a:gd name="connsiteX2038" fmla="*/ 1097889 w 1591877"/>
                <a:gd name="connsiteY2038" fmla="*/ 457347 h 755236"/>
                <a:gd name="connsiteX2039" fmla="*/ 1099026 w 1591877"/>
                <a:gd name="connsiteY2039" fmla="*/ 450158 h 755236"/>
                <a:gd name="connsiteX2040" fmla="*/ 1100167 w 1591877"/>
                <a:gd name="connsiteY2040" fmla="*/ 442601 h 755236"/>
                <a:gd name="connsiteX2041" fmla="*/ 1101304 w 1591877"/>
                <a:gd name="connsiteY2041" fmla="*/ 434745 h 755236"/>
                <a:gd name="connsiteX2042" fmla="*/ 1103578 w 1591877"/>
                <a:gd name="connsiteY2042" fmla="*/ 418394 h 755236"/>
                <a:gd name="connsiteX2043" fmla="*/ 1108130 w 1591877"/>
                <a:gd name="connsiteY2043" fmla="*/ 384937 h 755236"/>
                <a:gd name="connsiteX2044" fmla="*/ 1110408 w 1591877"/>
                <a:gd name="connsiteY2044" fmla="*/ 368835 h 755236"/>
                <a:gd name="connsiteX2045" fmla="*/ 1111545 w 1591877"/>
                <a:gd name="connsiteY2045" fmla="*/ 361146 h 755236"/>
                <a:gd name="connsiteX2046" fmla="*/ 1112682 w 1591877"/>
                <a:gd name="connsiteY2046" fmla="*/ 353768 h 755236"/>
                <a:gd name="connsiteX2047" fmla="*/ 1113822 w 1591877"/>
                <a:gd name="connsiteY2047" fmla="*/ 346752 h 755236"/>
                <a:gd name="connsiteX2048" fmla="*/ 1114960 w 1591877"/>
                <a:gd name="connsiteY2048" fmla="*/ 340143 h 755236"/>
                <a:gd name="connsiteX2049" fmla="*/ 1116097 w 1591877"/>
                <a:gd name="connsiteY2049" fmla="*/ 333980 h 755236"/>
                <a:gd name="connsiteX2050" fmla="*/ 1117234 w 1591877"/>
                <a:gd name="connsiteY2050" fmla="*/ 328301 h 755236"/>
                <a:gd name="connsiteX2051" fmla="*/ 1118374 w 1591877"/>
                <a:gd name="connsiteY2051" fmla="*/ 323140 h 755236"/>
                <a:gd name="connsiteX2052" fmla="*/ 1119512 w 1591877"/>
                <a:gd name="connsiteY2052" fmla="*/ 318525 h 755236"/>
                <a:gd name="connsiteX2053" fmla="*/ 1120649 w 1591877"/>
                <a:gd name="connsiteY2053" fmla="*/ 314478 h 755236"/>
                <a:gd name="connsiteX2054" fmla="*/ 1121786 w 1591877"/>
                <a:gd name="connsiteY2054" fmla="*/ 311019 h 755236"/>
                <a:gd name="connsiteX2055" fmla="*/ 1122912 w 1591877"/>
                <a:gd name="connsiteY2055" fmla="*/ 308194 h 755236"/>
                <a:gd name="connsiteX2056" fmla="*/ 1123473 w 1591877"/>
                <a:gd name="connsiteY2056" fmla="*/ 307002 h 755236"/>
                <a:gd name="connsiteX2057" fmla="*/ 1124034 w 1591877"/>
                <a:gd name="connsiteY2057" fmla="*/ 305961 h 755236"/>
                <a:gd name="connsiteX2058" fmla="*/ 1124595 w 1591877"/>
                <a:gd name="connsiteY2058" fmla="*/ 305069 h 755236"/>
                <a:gd name="connsiteX2059" fmla="*/ 1124878 w 1591877"/>
                <a:gd name="connsiteY2059" fmla="*/ 304679 h 755236"/>
                <a:gd name="connsiteX2060" fmla="*/ 1125156 w 1591877"/>
                <a:gd name="connsiteY2060" fmla="*/ 304327 h 755236"/>
                <a:gd name="connsiteX2061" fmla="*/ 1125439 w 1591877"/>
                <a:gd name="connsiteY2061" fmla="*/ 304015 h 755236"/>
                <a:gd name="connsiteX2062" fmla="*/ 1125718 w 1591877"/>
                <a:gd name="connsiteY2062" fmla="*/ 303735 h 755236"/>
                <a:gd name="connsiteX2063" fmla="*/ 1126000 w 1591877"/>
                <a:gd name="connsiteY2063" fmla="*/ 303495 h 755236"/>
                <a:gd name="connsiteX2064" fmla="*/ 1126139 w 1591877"/>
                <a:gd name="connsiteY2064" fmla="*/ 303389 h 755236"/>
                <a:gd name="connsiteX2065" fmla="*/ 1126279 w 1591877"/>
                <a:gd name="connsiteY2065" fmla="*/ 303292 h 755236"/>
                <a:gd name="connsiteX2066" fmla="*/ 1126422 w 1591877"/>
                <a:gd name="connsiteY2066" fmla="*/ 303204 h 755236"/>
                <a:gd name="connsiteX2067" fmla="*/ 1126561 w 1591877"/>
                <a:gd name="connsiteY2067" fmla="*/ 303127 h 755236"/>
                <a:gd name="connsiteX2068" fmla="*/ 1126701 w 1591877"/>
                <a:gd name="connsiteY2068" fmla="*/ 303057 h 755236"/>
                <a:gd name="connsiteX2069" fmla="*/ 1126844 w 1591877"/>
                <a:gd name="connsiteY2069" fmla="*/ 302997 h 755236"/>
                <a:gd name="connsiteX2070" fmla="*/ 1126983 w 1591877"/>
                <a:gd name="connsiteY2070" fmla="*/ 302947 h 755236"/>
                <a:gd name="connsiteX2071" fmla="*/ 1127053 w 1591877"/>
                <a:gd name="connsiteY2071" fmla="*/ 302925 h 755236"/>
                <a:gd name="connsiteX2072" fmla="*/ 1127122 w 1591877"/>
                <a:gd name="connsiteY2072" fmla="*/ 302905 h 755236"/>
                <a:gd name="connsiteX2073" fmla="*/ 1127192 w 1591877"/>
                <a:gd name="connsiteY2073" fmla="*/ 302887 h 755236"/>
                <a:gd name="connsiteX2074" fmla="*/ 1127262 w 1591877"/>
                <a:gd name="connsiteY2074" fmla="*/ 302874 h 755236"/>
                <a:gd name="connsiteX2075" fmla="*/ 1127331 w 1591877"/>
                <a:gd name="connsiteY2075" fmla="*/ 302861 h 755236"/>
                <a:gd name="connsiteX2076" fmla="*/ 1127405 w 1591877"/>
                <a:gd name="connsiteY2076" fmla="*/ 302850 h 755236"/>
                <a:gd name="connsiteX2077" fmla="*/ 1127475 w 1591877"/>
                <a:gd name="connsiteY2077" fmla="*/ 302841 h 755236"/>
                <a:gd name="connsiteX2078" fmla="*/ 1127544 w 1591877"/>
                <a:gd name="connsiteY2078" fmla="*/ 302837 h 755236"/>
                <a:gd name="connsiteX2079" fmla="*/ 1127614 w 1591877"/>
                <a:gd name="connsiteY2079" fmla="*/ 302832 h 755236"/>
                <a:gd name="connsiteX2080" fmla="*/ 1127684 w 1591877"/>
                <a:gd name="connsiteY2080" fmla="*/ 302832 h 755236"/>
                <a:gd name="connsiteX2081" fmla="*/ 1127753 w 1591877"/>
                <a:gd name="connsiteY2081" fmla="*/ 302832 h 755236"/>
                <a:gd name="connsiteX2082" fmla="*/ 1127823 w 1591877"/>
                <a:gd name="connsiteY2082" fmla="*/ 302834 h 755236"/>
                <a:gd name="connsiteX2083" fmla="*/ 1127896 w 1591877"/>
                <a:gd name="connsiteY2083" fmla="*/ 302841 h 755236"/>
                <a:gd name="connsiteX2084" fmla="*/ 1127966 w 1591877"/>
                <a:gd name="connsiteY2084" fmla="*/ 302848 h 755236"/>
                <a:gd name="connsiteX2085" fmla="*/ 1128036 w 1591877"/>
                <a:gd name="connsiteY2085" fmla="*/ 302859 h 755236"/>
                <a:gd name="connsiteX2086" fmla="*/ 1128105 w 1591877"/>
                <a:gd name="connsiteY2086" fmla="*/ 302870 h 755236"/>
                <a:gd name="connsiteX2087" fmla="*/ 1128175 w 1591877"/>
                <a:gd name="connsiteY2087" fmla="*/ 302885 h 755236"/>
                <a:gd name="connsiteX2088" fmla="*/ 1128245 w 1591877"/>
                <a:gd name="connsiteY2088" fmla="*/ 302903 h 755236"/>
                <a:gd name="connsiteX2089" fmla="*/ 1128315 w 1591877"/>
                <a:gd name="connsiteY2089" fmla="*/ 302920 h 755236"/>
                <a:gd name="connsiteX2090" fmla="*/ 1128388 w 1591877"/>
                <a:gd name="connsiteY2090" fmla="*/ 302942 h 755236"/>
                <a:gd name="connsiteX2091" fmla="*/ 1128527 w 1591877"/>
                <a:gd name="connsiteY2091" fmla="*/ 302991 h 755236"/>
                <a:gd name="connsiteX2092" fmla="*/ 1128667 w 1591877"/>
                <a:gd name="connsiteY2092" fmla="*/ 303048 h 755236"/>
                <a:gd name="connsiteX2093" fmla="*/ 1128806 w 1591877"/>
                <a:gd name="connsiteY2093" fmla="*/ 303116 h 755236"/>
                <a:gd name="connsiteX2094" fmla="*/ 1128949 w 1591877"/>
                <a:gd name="connsiteY2094" fmla="*/ 303191 h 755236"/>
                <a:gd name="connsiteX2095" fmla="*/ 1129088 w 1591877"/>
                <a:gd name="connsiteY2095" fmla="*/ 303277 h 755236"/>
                <a:gd name="connsiteX2096" fmla="*/ 1129228 w 1591877"/>
                <a:gd name="connsiteY2096" fmla="*/ 303369 h 755236"/>
                <a:gd name="connsiteX2097" fmla="*/ 1129367 w 1591877"/>
                <a:gd name="connsiteY2097" fmla="*/ 303473 h 755236"/>
                <a:gd name="connsiteX2098" fmla="*/ 1129650 w 1591877"/>
                <a:gd name="connsiteY2098" fmla="*/ 303702 h 755236"/>
                <a:gd name="connsiteX2099" fmla="*/ 1129932 w 1591877"/>
                <a:gd name="connsiteY2099" fmla="*/ 303968 h 755236"/>
                <a:gd name="connsiteX2100" fmla="*/ 1130211 w 1591877"/>
                <a:gd name="connsiteY2100" fmla="*/ 304268 h 755236"/>
                <a:gd name="connsiteX2101" fmla="*/ 1130493 w 1591877"/>
                <a:gd name="connsiteY2101" fmla="*/ 304600 h 755236"/>
                <a:gd name="connsiteX2102" fmla="*/ 1130772 w 1591877"/>
                <a:gd name="connsiteY2102" fmla="*/ 304968 h 755236"/>
                <a:gd name="connsiteX2103" fmla="*/ 1131333 w 1591877"/>
                <a:gd name="connsiteY2103" fmla="*/ 305800 h 755236"/>
                <a:gd name="connsiteX2104" fmla="*/ 1131894 w 1591877"/>
                <a:gd name="connsiteY2104" fmla="*/ 306765 h 755236"/>
                <a:gd name="connsiteX2105" fmla="*/ 1133020 w 1591877"/>
                <a:gd name="connsiteY2105" fmla="*/ 309070 h 755236"/>
                <a:gd name="connsiteX2106" fmla="*/ 1134143 w 1591877"/>
                <a:gd name="connsiteY2106" fmla="*/ 311858 h 755236"/>
                <a:gd name="connsiteX2107" fmla="*/ 1135265 w 1591877"/>
                <a:gd name="connsiteY2107" fmla="*/ 315094 h 755236"/>
                <a:gd name="connsiteX2108" fmla="*/ 1136388 w 1591877"/>
                <a:gd name="connsiteY2108" fmla="*/ 318747 h 755236"/>
                <a:gd name="connsiteX2109" fmla="*/ 1137514 w 1591877"/>
                <a:gd name="connsiteY2109" fmla="*/ 322781 h 755236"/>
                <a:gd name="connsiteX2110" fmla="*/ 1138636 w 1591877"/>
                <a:gd name="connsiteY2110" fmla="*/ 327158 h 755236"/>
                <a:gd name="connsiteX2111" fmla="*/ 1139758 w 1591877"/>
                <a:gd name="connsiteY2111" fmla="*/ 331842 h 755236"/>
                <a:gd name="connsiteX2112" fmla="*/ 1142003 w 1591877"/>
                <a:gd name="connsiteY2112" fmla="*/ 341952 h 755236"/>
                <a:gd name="connsiteX2113" fmla="*/ 1144252 w 1591877"/>
                <a:gd name="connsiteY2113" fmla="*/ 352781 h 755236"/>
                <a:gd name="connsiteX2114" fmla="*/ 1148745 w 1591877"/>
                <a:gd name="connsiteY2114" fmla="*/ 375214 h 755236"/>
                <a:gd name="connsiteX2115" fmla="*/ 1150990 w 1591877"/>
                <a:gd name="connsiteY2115" fmla="*/ 386153 h 755236"/>
                <a:gd name="connsiteX2116" fmla="*/ 1153234 w 1591877"/>
                <a:gd name="connsiteY2116" fmla="*/ 396495 h 755236"/>
                <a:gd name="connsiteX2117" fmla="*/ 1155483 w 1591877"/>
                <a:gd name="connsiteY2117" fmla="*/ 405969 h 755236"/>
                <a:gd name="connsiteX2118" fmla="*/ 1157727 w 1591877"/>
                <a:gd name="connsiteY2118" fmla="*/ 414341 h 755236"/>
                <a:gd name="connsiteX2119" fmla="*/ 1158861 w 1591877"/>
                <a:gd name="connsiteY2119" fmla="*/ 418077 h 755236"/>
                <a:gd name="connsiteX2120" fmla="*/ 1159991 w 1591877"/>
                <a:gd name="connsiteY2120" fmla="*/ 421461 h 755236"/>
                <a:gd name="connsiteX2121" fmla="*/ 1161124 w 1591877"/>
                <a:gd name="connsiteY2121" fmla="*/ 424482 h 755236"/>
                <a:gd name="connsiteX2122" fmla="*/ 1162254 w 1591877"/>
                <a:gd name="connsiteY2122" fmla="*/ 427120 h 755236"/>
                <a:gd name="connsiteX2123" fmla="*/ 1163387 w 1591877"/>
                <a:gd name="connsiteY2123" fmla="*/ 429368 h 755236"/>
                <a:gd name="connsiteX2124" fmla="*/ 1163952 w 1591877"/>
                <a:gd name="connsiteY2124" fmla="*/ 430342 h 755236"/>
                <a:gd name="connsiteX2125" fmla="*/ 1164517 w 1591877"/>
                <a:gd name="connsiteY2125" fmla="*/ 431216 h 755236"/>
                <a:gd name="connsiteX2126" fmla="*/ 1165082 w 1591877"/>
                <a:gd name="connsiteY2126" fmla="*/ 431988 h 755236"/>
                <a:gd name="connsiteX2127" fmla="*/ 1165650 w 1591877"/>
                <a:gd name="connsiteY2127" fmla="*/ 432660 h 755236"/>
                <a:gd name="connsiteX2128" fmla="*/ 1165933 w 1591877"/>
                <a:gd name="connsiteY2128" fmla="*/ 432957 h 755236"/>
                <a:gd name="connsiteX2129" fmla="*/ 1166215 w 1591877"/>
                <a:gd name="connsiteY2129" fmla="*/ 433230 h 755236"/>
                <a:gd name="connsiteX2130" fmla="*/ 1166498 w 1591877"/>
                <a:gd name="connsiteY2130" fmla="*/ 433477 h 755236"/>
                <a:gd name="connsiteX2131" fmla="*/ 1166780 w 1591877"/>
                <a:gd name="connsiteY2131" fmla="*/ 433699 h 755236"/>
                <a:gd name="connsiteX2132" fmla="*/ 1167062 w 1591877"/>
                <a:gd name="connsiteY2132" fmla="*/ 433895 h 755236"/>
                <a:gd name="connsiteX2133" fmla="*/ 1167345 w 1591877"/>
                <a:gd name="connsiteY2133" fmla="*/ 434067 h 755236"/>
                <a:gd name="connsiteX2134" fmla="*/ 1167488 w 1591877"/>
                <a:gd name="connsiteY2134" fmla="*/ 434144 h 755236"/>
                <a:gd name="connsiteX2135" fmla="*/ 1167631 w 1591877"/>
                <a:gd name="connsiteY2135" fmla="*/ 434212 h 755236"/>
                <a:gd name="connsiteX2136" fmla="*/ 1167770 w 1591877"/>
                <a:gd name="connsiteY2136" fmla="*/ 434276 h 755236"/>
                <a:gd name="connsiteX2137" fmla="*/ 1167913 w 1591877"/>
                <a:gd name="connsiteY2137" fmla="*/ 434336 h 755236"/>
                <a:gd name="connsiteX2138" fmla="*/ 1168053 w 1591877"/>
                <a:gd name="connsiteY2138" fmla="*/ 434386 h 755236"/>
                <a:gd name="connsiteX2139" fmla="*/ 1168196 w 1591877"/>
                <a:gd name="connsiteY2139" fmla="*/ 434430 h 755236"/>
                <a:gd name="connsiteX2140" fmla="*/ 1168335 w 1591877"/>
                <a:gd name="connsiteY2140" fmla="*/ 434470 h 755236"/>
                <a:gd name="connsiteX2141" fmla="*/ 1168478 w 1591877"/>
                <a:gd name="connsiteY2141" fmla="*/ 434503 h 755236"/>
                <a:gd name="connsiteX2142" fmla="*/ 1168618 w 1591877"/>
                <a:gd name="connsiteY2142" fmla="*/ 434529 h 755236"/>
                <a:gd name="connsiteX2143" fmla="*/ 1168761 w 1591877"/>
                <a:gd name="connsiteY2143" fmla="*/ 434549 h 755236"/>
                <a:gd name="connsiteX2144" fmla="*/ 1168904 w 1591877"/>
                <a:gd name="connsiteY2144" fmla="*/ 434565 h 755236"/>
                <a:gd name="connsiteX2145" fmla="*/ 1169043 w 1591877"/>
                <a:gd name="connsiteY2145" fmla="*/ 434573 h 755236"/>
                <a:gd name="connsiteX2146" fmla="*/ 1169186 w 1591877"/>
                <a:gd name="connsiteY2146" fmla="*/ 434573 h 755236"/>
                <a:gd name="connsiteX2147" fmla="*/ 1169326 w 1591877"/>
                <a:gd name="connsiteY2147" fmla="*/ 434571 h 755236"/>
                <a:gd name="connsiteX2148" fmla="*/ 1169469 w 1591877"/>
                <a:gd name="connsiteY2148" fmla="*/ 434560 h 755236"/>
                <a:gd name="connsiteX2149" fmla="*/ 1169608 w 1591877"/>
                <a:gd name="connsiteY2149" fmla="*/ 434545 h 755236"/>
                <a:gd name="connsiteX2150" fmla="*/ 1169751 w 1591877"/>
                <a:gd name="connsiteY2150" fmla="*/ 434523 h 755236"/>
                <a:gd name="connsiteX2151" fmla="*/ 1169894 w 1591877"/>
                <a:gd name="connsiteY2151" fmla="*/ 434494 h 755236"/>
                <a:gd name="connsiteX2152" fmla="*/ 1170033 w 1591877"/>
                <a:gd name="connsiteY2152" fmla="*/ 434459 h 755236"/>
                <a:gd name="connsiteX2153" fmla="*/ 1170176 w 1591877"/>
                <a:gd name="connsiteY2153" fmla="*/ 434419 h 755236"/>
                <a:gd name="connsiteX2154" fmla="*/ 1170316 w 1591877"/>
                <a:gd name="connsiteY2154" fmla="*/ 434373 h 755236"/>
                <a:gd name="connsiteX2155" fmla="*/ 1170459 w 1591877"/>
                <a:gd name="connsiteY2155" fmla="*/ 434322 h 755236"/>
                <a:gd name="connsiteX2156" fmla="*/ 1170598 w 1591877"/>
                <a:gd name="connsiteY2156" fmla="*/ 434263 h 755236"/>
                <a:gd name="connsiteX2157" fmla="*/ 1170741 w 1591877"/>
                <a:gd name="connsiteY2157" fmla="*/ 434199 h 755236"/>
                <a:gd name="connsiteX2158" fmla="*/ 1171024 w 1591877"/>
                <a:gd name="connsiteY2158" fmla="*/ 434054 h 755236"/>
                <a:gd name="connsiteX2159" fmla="*/ 1171306 w 1591877"/>
                <a:gd name="connsiteY2159" fmla="*/ 433886 h 755236"/>
                <a:gd name="connsiteX2160" fmla="*/ 1171589 w 1591877"/>
                <a:gd name="connsiteY2160" fmla="*/ 433695 h 755236"/>
                <a:gd name="connsiteX2161" fmla="*/ 1171871 w 1591877"/>
                <a:gd name="connsiteY2161" fmla="*/ 433481 h 755236"/>
                <a:gd name="connsiteX2162" fmla="*/ 1172153 w 1591877"/>
                <a:gd name="connsiteY2162" fmla="*/ 433244 h 755236"/>
                <a:gd name="connsiteX2163" fmla="*/ 1172440 w 1591877"/>
                <a:gd name="connsiteY2163" fmla="*/ 432986 h 755236"/>
                <a:gd name="connsiteX2164" fmla="*/ 1173004 w 1591877"/>
                <a:gd name="connsiteY2164" fmla="*/ 432402 h 755236"/>
                <a:gd name="connsiteX2165" fmla="*/ 1173569 w 1591877"/>
                <a:gd name="connsiteY2165" fmla="*/ 431733 h 755236"/>
                <a:gd name="connsiteX2166" fmla="*/ 1174134 w 1591877"/>
                <a:gd name="connsiteY2166" fmla="*/ 430980 h 755236"/>
                <a:gd name="connsiteX2167" fmla="*/ 1174699 w 1591877"/>
                <a:gd name="connsiteY2167" fmla="*/ 430146 h 755236"/>
                <a:gd name="connsiteX2168" fmla="*/ 1175832 w 1591877"/>
                <a:gd name="connsiteY2168" fmla="*/ 428243 h 755236"/>
                <a:gd name="connsiteX2169" fmla="*/ 1176962 w 1591877"/>
                <a:gd name="connsiteY2169" fmla="*/ 426048 h 755236"/>
                <a:gd name="connsiteX2170" fmla="*/ 1178095 w 1591877"/>
                <a:gd name="connsiteY2170" fmla="*/ 423584 h 755236"/>
                <a:gd name="connsiteX2171" fmla="*/ 1180359 w 1591877"/>
                <a:gd name="connsiteY2171" fmla="*/ 417947 h 755236"/>
                <a:gd name="connsiteX2172" fmla="*/ 1182622 w 1591877"/>
                <a:gd name="connsiteY2172" fmla="*/ 411546 h 755236"/>
                <a:gd name="connsiteX2173" fmla="*/ 1184885 w 1591877"/>
                <a:gd name="connsiteY2173" fmla="*/ 404604 h 755236"/>
                <a:gd name="connsiteX2174" fmla="*/ 1189411 w 1591877"/>
                <a:gd name="connsiteY2174" fmla="*/ 390015 h 755236"/>
                <a:gd name="connsiteX2175" fmla="*/ 1193937 w 1591877"/>
                <a:gd name="connsiteY2175" fmla="*/ 375958 h 755236"/>
                <a:gd name="connsiteX2176" fmla="*/ 1196197 w 1591877"/>
                <a:gd name="connsiteY2176" fmla="*/ 369632 h 755236"/>
                <a:gd name="connsiteX2177" fmla="*/ 1198456 w 1591877"/>
                <a:gd name="connsiteY2177" fmla="*/ 363991 h 755236"/>
                <a:gd name="connsiteX2178" fmla="*/ 1200716 w 1591877"/>
                <a:gd name="connsiteY2178" fmla="*/ 359162 h 755236"/>
                <a:gd name="connsiteX2179" fmla="*/ 1201845 w 1591877"/>
                <a:gd name="connsiteY2179" fmla="*/ 357086 h 755236"/>
                <a:gd name="connsiteX2180" fmla="*/ 1202975 w 1591877"/>
                <a:gd name="connsiteY2180" fmla="*/ 355249 h 755236"/>
                <a:gd name="connsiteX2181" fmla="*/ 1204105 w 1591877"/>
                <a:gd name="connsiteY2181" fmla="*/ 353658 h 755236"/>
                <a:gd name="connsiteX2182" fmla="*/ 1204670 w 1591877"/>
                <a:gd name="connsiteY2182" fmla="*/ 352955 h 755236"/>
                <a:gd name="connsiteX2183" fmla="*/ 1205234 w 1591877"/>
                <a:gd name="connsiteY2183" fmla="*/ 352317 h 755236"/>
                <a:gd name="connsiteX2184" fmla="*/ 1205799 w 1591877"/>
                <a:gd name="connsiteY2184" fmla="*/ 351744 h 755236"/>
                <a:gd name="connsiteX2185" fmla="*/ 1206364 w 1591877"/>
                <a:gd name="connsiteY2185" fmla="*/ 351233 h 755236"/>
                <a:gd name="connsiteX2186" fmla="*/ 1206929 w 1591877"/>
                <a:gd name="connsiteY2186" fmla="*/ 350786 h 755236"/>
                <a:gd name="connsiteX2187" fmla="*/ 1207212 w 1591877"/>
                <a:gd name="connsiteY2187" fmla="*/ 350586 h 755236"/>
                <a:gd name="connsiteX2188" fmla="*/ 1207494 w 1591877"/>
                <a:gd name="connsiteY2188" fmla="*/ 350403 h 755236"/>
                <a:gd name="connsiteX2189" fmla="*/ 1207776 w 1591877"/>
                <a:gd name="connsiteY2189" fmla="*/ 350236 h 755236"/>
                <a:gd name="connsiteX2190" fmla="*/ 1208059 w 1591877"/>
                <a:gd name="connsiteY2190" fmla="*/ 350086 h 755236"/>
                <a:gd name="connsiteX2191" fmla="*/ 1208341 w 1591877"/>
                <a:gd name="connsiteY2191" fmla="*/ 349952 h 755236"/>
                <a:gd name="connsiteX2192" fmla="*/ 1208624 w 1591877"/>
                <a:gd name="connsiteY2192" fmla="*/ 349831 h 755236"/>
                <a:gd name="connsiteX2193" fmla="*/ 1208906 w 1591877"/>
                <a:gd name="connsiteY2193" fmla="*/ 349727 h 755236"/>
                <a:gd name="connsiteX2194" fmla="*/ 1209188 w 1591877"/>
                <a:gd name="connsiteY2194" fmla="*/ 349641 h 755236"/>
                <a:gd name="connsiteX2195" fmla="*/ 1209471 w 1591877"/>
                <a:gd name="connsiteY2195" fmla="*/ 349569 h 755236"/>
                <a:gd name="connsiteX2196" fmla="*/ 1209753 w 1591877"/>
                <a:gd name="connsiteY2196" fmla="*/ 349514 h 755236"/>
                <a:gd name="connsiteX2197" fmla="*/ 1209893 w 1591877"/>
                <a:gd name="connsiteY2197" fmla="*/ 349492 h 755236"/>
                <a:gd name="connsiteX2198" fmla="*/ 1210036 w 1591877"/>
                <a:gd name="connsiteY2198" fmla="*/ 349472 h 755236"/>
                <a:gd name="connsiteX2199" fmla="*/ 1210175 w 1591877"/>
                <a:gd name="connsiteY2199" fmla="*/ 349459 h 755236"/>
                <a:gd name="connsiteX2200" fmla="*/ 1210318 w 1591877"/>
                <a:gd name="connsiteY2200" fmla="*/ 349448 h 755236"/>
                <a:gd name="connsiteX2201" fmla="*/ 1210458 w 1591877"/>
                <a:gd name="connsiteY2201" fmla="*/ 349441 h 755236"/>
                <a:gd name="connsiteX2202" fmla="*/ 1210601 w 1591877"/>
                <a:gd name="connsiteY2202" fmla="*/ 349439 h 755236"/>
                <a:gd name="connsiteX2203" fmla="*/ 1210740 w 1591877"/>
                <a:gd name="connsiteY2203" fmla="*/ 349439 h 755236"/>
                <a:gd name="connsiteX2204" fmla="*/ 1210883 w 1591877"/>
                <a:gd name="connsiteY2204" fmla="*/ 349443 h 755236"/>
                <a:gd name="connsiteX2205" fmla="*/ 1211022 w 1591877"/>
                <a:gd name="connsiteY2205" fmla="*/ 349452 h 755236"/>
                <a:gd name="connsiteX2206" fmla="*/ 1211165 w 1591877"/>
                <a:gd name="connsiteY2206" fmla="*/ 349465 h 755236"/>
                <a:gd name="connsiteX2207" fmla="*/ 1211448 w 1591877"/>
                <a:gd name="connsiteY2207" fmla="*/ 349500 h 755236"/>
                <a:gd name="connsiteX2208" fmla="*/ 1211730 w 1591877"/>
                <a:gd name="connsiteY2208" fmla="*/ 349551 h 755236"/>
                <a:gd name="connsiteX2209" fmla="*/ 1212013 w 1591877"/>
                <a:gd name="connsiteY2209" fmla="*/ 349617 h 755236"/>
                <a:gd name="connsiteX2210" fmla="*/ 1212295 w 1591877"/>
                <a:gd name="connsiteY2210" fmla="*/ 349699 h 755236"/>
                <a:gd name="connsiteX2211" fmla="*/ 1212578 w 1591877"/>
                <a:gd name="connsiteY2211" fmla="*/ 349793 h 755236"/>
                <a:gd name="connsiteX2212" fmla="*/ 1212860 w 1591877"/>
                <a:gd name="connsiteY2212" fmla="*/ 349903 h 755236"/>
                <a:gd name="connsiteX2213" fmla="*/ 1213142 w 1591877"/>
                <a:gd name="connsiteY2213" fmla="*/ 350027 h 755236"/>
                <a:gd name="connsiteX2214" fmla="*/ 1213425 w 1591877"/>
                <a:gd name="connsiteY2214" fmla="*/ 350165 h 755236"/>
                <a:gd name="connsiteX2215" fmla="*/ 1213707 w 1591877"/>
                <a:gd name="connsiteY2215" fmla="*/ 350317 h 755236"/>
                <a:gd name="connsiteX2216" fmla="*/ 1214272 w 1591877"/>
                <a:gd name="connsiteY2216" fmla="*/ 350663 h 755236"/>
                <a:gd name="connsiteX2217" fmla="*/ 1214837 w 1591877"/>
                <a:gd name="connsiteY2217" fmla="*/ 351064 h 755236"/>
                <a:gd name="connsiteX2218" fmla="*/ 1215402 w 1591877"/>
                <a:gd name="connsiteY2218" fmla="*/ 351515 h 755236"/>
                <a:gd name="connsiteX2219" fmla="*/ 1215967 w 1591877"/>
                <a:gd name="connsiteY2219" fmla="*/ 352019 h 755236"/>
                <a:gd name="connsiteX2220" fmla="*/ 1216532 w 1591877"/>
                <a:gd name="connsiteY2220" fmla="*/ 352572 h 755236"/>
                <a:gd name="connsiteX2221" fmla="*/ 1217661 w 1591877"/>
                <a:gd name="connsiteY2221" fmla="*/ 353818 h 755236"/>
                <a:gd name="connsiteX2222" fmla="*/ 1218791 w 1591877"/>
                <a:gd name="connsiteY2222" fmla="*/ 355241 h 755236"/>
                <a:gd name="connsiteX2223" fmla="*/ 1221050 w 1591877"/>
                <a:gd name="connsiteY2223" fmla="*/ 358552 h 755236"/>
                <a:gd name="connsiteX2224" fmla="*/ 1223310 w 1591877"/>
                <a:gd name="connsiteY2224" fmla="*/ 362377 h 755236"/>
                <a:gd name="connsiteX2225" fmla="*/ 1225569 w 1591877"/>
                <a:gd name="connsiteY2225" fmla="*/ 366574 h 755236"/>
                <a:gd name="connsiteX2226" fmla="*/ 1230088 w 1591877"/>
                <a:gd name="connsiteY2226" fmla="*/ 375513 h 755236"/>
                <a:gd name="connsiteX2227" fmla="*/ 1234937 w 1591877"/>
                <a:gd name="connsiteY2227" fmla="*/ 384878 h 755236"/>
                <a:gd name="connsiteX2228" fmla="*/ 1237365 w 1591877"/>
                <a:gd name="connsiteY2228" fmla="*/ 389096 h 755236"/>
                <a:gd name="connsiteX2229" fmla="*/ 1239790 w 1591877"/>
                <a:gd name="connsiteY2229" fmla="*/ 392837 h 755236"/>
                <a:gd name="connsiteX2230" fmla="*/ 1241004 w 1591877"/>
                <a:gd name="connsiteY2230" fmla="*/ 394498 h 755236"/>
                <a:gd name="connsiteX2231" fmla="*/ 1242218 w 1591877"/>
                <a:gd name="connsiteY2231" fmla="*/ 396004 h 755236"/>
                <a:gd name="connsiteX2232" fmla="*/ 1243432 w 1591877"/>
                <a:gd name="connsiteY2232" fmla="*/ 397347 h 755236"/>
                <a:gd name="connsiteX2233" fmla="*/ 1244643 w 1591877"/>
                <a:gd name="connsiteY2233" fmla="*/ 398520 h 755236"/>
                <a:gd name="connsiteX2234" fmla="*/ 1245251 w 1591877"/>
                <a:gd name="connsiteY2234" fmla="*/ 399042 h 755236"/>
                <a:gd name="connsiteX2235" fmla="*/ 1245857 w 1591877"/>
                <a:gd name="connsiteY2235" fmla="*/ 399520 h 755236"/>
                <a:gd name="connsiteX2236" fmla="*/ 1246462 w 1591877"/>
                <a:gd name="connsiteY2236" fmla="*/ 399952 h 755236"/>
                <a:gd name="connsiteX2237" fmla="*/ 1247071 w 1591877"/>
                <a:gd name="connsiteY2237" fmla="*/ 400341 h 755236"/>
                <a:gd name="connsiteX2238" fmla="*/ 1247676 w 1591877"/>
                <a:gd name="connsiteY2238" fmla="*/ 400685 h 755236"/>
                <a:gd name="connsiteX2239" fmla="*/ 1248281 w 1591877"/>
                <a:gd name="connsiteY2239" fmla="*/ 400984 h 755236"/>
                <a:gd name="connsiteX2240" fmla="*/ 1248890 w 1591877"/>
                <a:gd name="connsiteY2240" fmla="*/ 401240 h 755236"/>
                <a:gd name="connsiteX2241" fmla="*/ 1249194 w 1591877"/>
                <a:gd name="connsiteY2241" fmla="*/ 401350 h 755236"/>
                <a:gd name="connsiteX2242" fmla="*/ 1249495 w 1591877"/>
                <a:gd name="connsiteY2242" fmla="*/ 401449 h 755236"/>
                <a:gd name="connsiteX2243" fmla="*/ 1249800 w 1591877"/>
                <a:gd name="connsiteY2243" fmla="*/ 401537 h 755236"/>
                <a:gd name="connsiteX2244" fmla="*/ 1250104 w 1591877"/>
                <a:gd name="connsiteY2244" fmla="*/ 401614 h 755236"/>
                <a:gd name="connsiteX2245" fmla="*/ 1250405 w 1591877"/>
                <a:gd name="connsiteY2245" fmla="*/ 401680 h 755236"/>
                <a:gd name="connsiteX2246" fmla="*/ 1250709 w 1591877"/>
                <a:gd name="connsiteY2246" fmla="*/ 401735 h 755236"/>
                <a:gd name="connsiteX2247" fmla="*/ 1251014 w 1591877"/>
                <a:gd name="connsiteY2247" fmla="*/ 401779 h 755236"/>
                <a:gd name="connsiteX2248" fmla="*/ 1251315 w 1591877"/>
                <a:gd name="connsiteY2248" fmla="*/ 401812 h 755236"/>
                <a:gd name="connsiteX2249" fmla="*/ 1251619 w 1591877"/>
                <a:gd name="connsiteY2249" fmla="*/ 401836 h 755236"/>
                <a:gd name="connsiteX2250" fmla="*/ 1251923 w 1591877"/>
                <a:gd name="connsiteY2250" fmla="*/ 401847 h 755236"/>
                <a:gd name="connsiteX2251" fmla="*/ 1252224 w 1591877"/>
                <a:gd name="connsiteY2251" fmla="*/ 401850 h 755236"/>
                <a:gd name="connsiteX2252" fmla="*/ 1252529 w 1591877"/>
                <a:gd name="connsiteY2252" fmla="*/ 401839 h 755236"/>
                <a:gd name="connsiteX2253" fmla="*/ 1252833 w 1591877"/>
                <a:gd name="connsiteY2253" fmla="*/ 401819 h 755236"/>
                <a:gd name="connsiteX2254" fmla="*/ 1253134 w 1591877"/>
                <a:gd name="connsiteY2254" fmla="*/ 401788 h 755236"/>
                <a:gd name="connsiteX2255" fmla="*/ 1253438 w 1591877"/>
                <a:gd name="connsiteY2255" fmla="*/ 401748 h 755236"/>
                <a:gd name="connsiteX2256" fmla="*/ 1253743 w 1591877"/>
                <a:gd name="connsiteY2256" fmla="*/ 401698 h 755236"/>
                <a:gd name="connsiteX2257" fmla="*/ 1254043 w 1591877"/>
                <a:gd name="connsiteY2257" fmla="*/ 401636 h 755236"/>
                <a:gd name="connsiteX2258" fmla="*/ 1254348 w 1591877"/>
                <a:gd name="connsiteY2258" fmla="*/ 401565 h 755236"/>
                <a:gd name="connsiteX2259" fmla="*/ 1254652 w 1591877"/>
                <a:gd name="connsiteY2259" fmla="*/ 401486 h 755236"/>
                <a:gd name="connsiteX2260" fmla="*/ 1254953 w 1591877"/>
                <a:gd name="connsiteY2260" fmla="*/ 401396 h 755236"/>
                <a:gd name="connsiteX2261" fmla="*/ 1255562 w 1591877"/>
                <a:gd name="connsiteY2261" fmla="*/ 401187 h 755236"/>
                <a:gd name="connsiteX2262" fmla="*/ 1256167 w 1591877"/>
                <a:gd name="connsiteY2262" fmla="*/ 400940 h 755236"/>
                <a:gd name="connsiteX2263" fmla="*/ 1256772 w 1591877"/>
                <a:gd name="connsiteY2263" fmla="*/ 400656 h 755236"/>
                <a:gd name="connsiteX2264" fmla="*/ 1257381 w 1591877"/>
                <a:gd name="connsiteY2264" fmla="*/ 400339 h 755236"/>
                <a:gd name="connsiteX2265" fmla="*/ 1257986 w 1591877"/>
                <a:gd name="connsiteY2265" fmla="*/ 399987 h 755236"/>
                <a:gd name="connsiteX2266" fmla="*/ 1258595 w 1591877"/>
                <a:gd name="connsiteY2266" fmla="*/ 399604 h 755236"/>
                <a:gd name="connsiteX2267" fmla="*/ 1259201 w 1591877"/>
                <a:gd name="connsiteY2267" fmla="*/ 399187 h 755236"/>
                <a:gd name="connsiteX2268" fmla="*/ 1260415 w 1591877"/>
                <a:gd name="connsiteY2268" fmla="*/ 398269 h 755236"/>
                <a:gd name="connsiteX2269" fmla="*/ 1261625 w 1591877"/>
                <a:gd name="connsiteY2269" fmla="*/ 397243 h 755236"/>
                <a:gd name="connsiteX2270" fmla="*/ 1264053 w 1591877"/>
                <a:gd name="connsiteY2270" fmla="*/ 394918 h 755236"/>
                <a:gd name="connsiteX2271" fmla="*/ 1266478 w 1591877"/>
                <a:gd name="connsiteY2271" fmla="*/ 392313 h 755236"/>
                <a:gd name="connsiteX2272" fmla="*/ 1268906 w 1591877"/>
                <a:gd name="connsiteY2272" fmla="*/ 389537 h 755236"/>
                <a:gd name="connsiteX2273" fmla="*/ 1273098 w 1591877"/>
                <a:gd name="connsiteY2273" fmla="*/ 384633 h 755236"/>
                <a:gd name="connsiteX2274" fmla="*/ 1277291 w 1591877"/>
                <a:gd name="connsiteY2274" fmla="*/ 380027 h 755236"/>
                <a:gd name="connsiteX2275" fmla="*/ 1279385 w 1591877"/>
                <a:gd name="connsiteY2275" fmla="*/ 377970 h 755236"/>
                <a:gd name="connsiteX2276" fmla="*/ 1281483 w 1591877"/>
                <a:gd name="connsiteY2276" fmla="*/ 376136 h 755236"/>
                <a:gd name="connsiteX2277" fmla="*/ 1282532 w 1591877"/>
                <a:gd name="connsiteY2277" fmla="*/ 375313 h 755236"/>
                <a:gd name="connsiteX2278" fmla="*/ 1283578 w 1591877"/>
                <a:gd name="connsiteY2278" fmla="*/ 374558 h 755236"/>
                <a:gd name="connsiteX2279" fmla="*/ 1284627 w 1591877"/>
                <a:gd name="connsiteY2279" fmla="*/ 373875 h 755236"/>
                <a:gd name="connsiteX2280" fmla="*/ 1285676 w 1591877"/>
                <a:gd name="connsiteY2280" fmla="*/ 373263 h 755236"/>
                <a:gd name="connsiteX2281" fmla="*/ 1286725 w 1591877"/>
                <a:gd name="connsiteY2281" fmla="*/ 372728 h 755236"/>
                <a:gd name="connsiteX2282" fmla="*/ 1287770 w 1591877"/>
                <a:gd name="connsiteY2282" fmla="*/ 372268 h 755236"/>
                <a:gd name="connsiteX2283" fmla="*/ 1288294 w 1591877"/>
                <a:gd name="connsiteY2283" fmla="*/ 372067 h 755236"/>
                <a:gd name="connsiteX2284" fmla="*/ 1288819 w 1591877"/>
                <a:gd name="connsiteY2284" fmla="*/ 371884 h 755236"/>
                <a:gd name="connsiteX2285" fmla="*/ 1289344 w 1591877"/>
                <a:gd name="connsiteY2285" fmla="*/ 371724 h 755236"/>
                <a:gd name="connsiteX2286" fmla="*/ 1289868 w 1591877"/>
                <a:gd name="connsiteY2286" fmla="*/ 371581 h 755236"/>
                <a:gd name="connsiteX2287" fmla="*/ 1290393 w 1591877"/>
                <a:gd name="connsiteY2287" fmla="*/ 371457 h 755236"/>
                <a:gd name="connsiteX2288" fmla="*/ 1290917 w 1591877"/>
                <a:gd name="connsiteY2288" fmla="*/ 371352 h 755236"/>
                <a:gd name="connsiteX2289" fmla="*/ 1291442 w 1591877"/>
                <a:gd name="connsiteY2289" fmla="*/ 371266 h 755236"/>
                <a:gd name="connsiteX2290" fmla="*/ 1291962 w 1591877"/>
                <a:gd name="connsiteY2290" fmla="*/ 371200 h 755236"/>
                <a:gd name="connsiteX2291" fmla="*/ 1292487 w 1591877"/>
                <a:gd name="connsiteY2291" fmla="*/ 371153 h 755236"/>
                <a:gd name="connsiteX2292" fmla="*/ 1293011 w 1591877"/>
                <a:gd name="connsiteY2292" fmla="*/ 371123 h 755236"/>
                <a:gd name="connsiteX2293" fmla="*/ 1293536 w 1591877"/>
                <a:gd name="connsiteY2293" fmla="*/ 371114 h 755236"/>
                <a:gd name="connsiteX2294" fmla="*/ 1294060 w 1591877"/>
                <a:gd name="connsiteY2294" fmla="*/ 371120 h 755236"/>
                <a:gd name="connsiteX2295" fmla="*/ 1294585 w 1591877"/>
                <a:gd name="connsiteY2295" fmla="*/ 371145 h 755236"/>
                <a:gd name="connsiteX2296" fmla="*/ 1295109 w 1591877"/>
                <a:gd name="connsiteY2296" fmla="*/ 371189 h 755236"/>
                <a:gd name="connsiteX2297" fmla="*/ 1295630 w 1591877"/>
                <a:gd name="connsiteY2297" fmla="*/ 371248 h 755236"/>
                <a:gd name="connsiteX2298" fmla="*/ 1296155 w 1591877"/>
                <a:gd name="connsiteY2298" fmla="*/ 371325 h 755236"/>
                <a:gd name="connsiteX2299" fmla="*/ 1296679 w 1591877"/>
                <a:gd name="connsiteY2299" fmla="*/ 371418 h 755236"/>
                <a:gd name="connsiteX2300" fmla="*/ 1297204 w 1591877"/>
                <a:gd name="connsiteY2300" fmla="*/ 371528 h 755236"/>
                <a:gd name="connsiteX2301" fmla="*/ 1297728 w 1591877"/>
                <a:gd name="connsiteY2301" fmla="*/ 371653 h 755236"/>
                <a:gd name="connsiteX2302" fmla="*/ 1298253 w 1591877"/>
                <a:gd name="connsiteY2302" fmla="*/ 371794 h 755236"/>
                <a:gd name="connsiteX2303" fmla="*/ 1299302 w 1591877"/>
                <a:gd name="connsiteY2303" fmla="*/ 372118 h 755236"/>
                <a:gd name="connsiteX2304" fmla="*/ 1300347 w 1591877"/>
                <a:gd name="connsiteY2304" fmla="*/ 372497 h 755236"/>
                <a:gd name="connsiteX2305" fmla="*/ 1301396 w 1591877"/>
                <a:gd name="connsiteY2305" fmla="*/ 372928 h 755236"/>
                <a:gd name="connsiteX2306" fmla="*/ 1302445 w 1591877"/>
                <a:gd name="connsiteY2306" fmla="*/ 373406 h 755236"/>
                <a:gd name="connsiteX2307" fmla="*/ 1304598 w 1591877"/>
                <a:gd name="connsiteY2307" fmla="*/ 374516 h 755236"/>
                <a:gd name="connsiteX2308" fmla="*/ 1306755 w 1591877"/>
                <a:gd name="connsiteY2308" fmla="*/ 375766 h 755236"/>
                <a:gd name="connsiteX2309" fmla="*/ 1311061 w 1591877"/>
                <a:gd name="connsiteY2309" fmla="*/ 378512 h 755236"/>
                <a:gd name="connsiteX2310" fmla="*/ 1315371 w 1591877"/>
                <a:gd name="connsiteY2310" fmla="*/ 381315 h 755236"/>
                <a:gd name="connsiteX2311" fmla="*/ 1317528 w 1591877"/>
                <a:gd name="connsiteY2311" fmla="*/ 382645 h 755236"/>
                <a:gd name="connsiteX2312" fmla="*/ 1319681 w 1591877"/>
                <a:gd name="connsiteY2312" fmla="*/ 383880 h 755236"/>
                <a:gd name="connsiteX2313" fmla="*/ 1321838 w 1591877"/>
                <a:gd name="connsiteY2313" fmla="*/ 384997 h 755236"/>
                <a:gd name="connsiteX2314" fmla="*/ 1323991 w 1591877"/>
                <a:gd name="connsiteY2314" fmla="*/ 385970 h 755236"/>
                <a:gd name="connsiteX2315" fmla="*/ 1325069 w 1591877"/>
                <a:gd name="connsiteY2315" fmla="*/ 386399 h 755236"/>
                <a:gd name="connsiteX2316" fmla="*/ 1326144 w 1591877"/>
                <a:gd name="connsiteY2316" fmla="*/ 386784 h 755236"/>
                <a:gd name="connsiteX2317" fmla="*/ 1327222 w 1591877"/>
                <a:gd name="connsiteY2317" fmla="*/ 387128 h 755236"/>
                <a:gd name="connsiteX2318" fmla="*/ 1328301 w 1591877"/>
                <a:gd name="connsiteY2318" fmla="*/ 387425 h 755236"/>
                <a:gd name="connsiteX2319" fmla="*/ 1329375 w 1591877"/>
                <a:gd name="connsiteY2319" fmla="*/ 387681 h 755236"/>
                <a:gd name="connsiteX2320" fmla="*/ 1330454 w 1591877"/>
                <a:gd name="connsiteY2320" fmla="*/ 387890 h 755236"/>
                <a:gd name="connsiteX2321" fmla="*/ 1331532 w 1591877"/>
                <a:gd name="connsiteY2321" fmla="*/ 388055 h 755236"/>
                <a:gd name="connsiteX2322" fmla="*/ 1332610 w 1591877"/>
                <a:gd name="connsiteY2322" fmla="*/ 388174 h 755236"/>
                <a:gd name="connsiteX2323" fmla="*/ 1333685 w 1591877"/>
                <a:gd name="connsiteY2323" fmla="*/ 388249 h 755236"/>
                <a:gd name="connsiteX2324" fmla="*/ 1334763 w 1591877"/>
                <a:gd name="connsiteY2324" fmla="*/ 388282 h 755236"/>
                <a:gd name="connsiteX2325" fmla="*/ 1335842 w 1591877"/>
                <a:gd name="connsiteY2325" fmla="*/ 388273 h 755236"/>
                <a:gd name="connsiteX2326" fmla="*/ 1336916 w 1591877"/>
                <a:gd name="connsiteY2326" fmla="*/ 388222 h 755236"/>
                <a:gd name="connsiteX2327" fmla="*/ 1338101 w 1591877"/>
                <a:gd name="connsiteY2327" fmla="*/ 388123 h 755236"/>
                <a:gd name="connsiteX2328" fmla="*/ 1339286 w 1591877"/>
                <a:gd name="connsiteY2328" fmla="*/ 387980 h 755236"/>
                <a:gd name="connsiteX2329" fmla="*/ 1340471 w 1591877"/>
                <a:gd name="connsiteY2329" fmla="*/ 387793 h 755236"/>
                <a:gd name="connsiteX2330" fmla="*/ 1341652 w 1591877"/>
                <a:gd name="connsiteY2330" fmla="*/ 387568 h 755236"/>
                <a:gd name="connsiteX2331" fmla="*/ 1342836 w 1591877"/>
                <a:gd name="connsiteY2331" fmla="*/ 387311 h 755236"/>
                <a:gd name="connsiteX2332" fmla="*/ 1344021 w 1591877"/>
                <a:gd name="connsiteY2332" fmla="*/ 387018 h 755236"/>
                <a:gd name="connsiteX2333" fmla="*/ 1346391 w 1591877"/>
                <a:gd name="connsiteY2333" fmla="*/ 386353 h 755236"/>
                <a:gd name="connsiteX2334" fmla="*/ 1348757 w 1591877"/>
                <a:gd name="connsiteY2334" fmla="*/ 385602 h 755236"/>
                <a:gd name="connsiteX2335" fmla="*/ 1351126 w 1591877"/>
                <a:gd name="connsiteY2335" fmla="*/ 384801 h 755236"/>
                <a:gd name="connsiteX2336" fmla="*/ 1355861 w 1591877"/>
                <a:gd name="connsiteY2336" fmla="*/ 383151 h 755236"/>
                <a:gd name="connsiteX2337" fmla="*/ 1360597 w 1591877"/>
                <a:gd name="connsiteY2337" fmla="*/ 381621 h 755236"/>
                <a:gd name="connsiteX2338" fmla="*/ 1362962 w 1591877"/>
                <a:gd name="connsiteY2338" fmla="*/ 380958 h 755236"/>
                <a:gd name="connsiteX2339" fmla="*/ 1365332 w 1591877"/>
                <a:gd name="connsiteY2339" fmla="*/ 380386 h 755236"/>
                <a:gd name="connsiteX2340" fmla="*/ 1367701 w 1591877"/>
                <a:gd name="connsiteY2340" fmla="*/ 379915 h 755236"/>
                <a:gd name="connsiteX2341" fmla="*/ 1370067 w 1591877"/>
                <a:gd name="connsiteY2341" fmla="*/ 379556 h 755236"/>
                <a:gd name="connsiteX2342" fmla="*/ 1372437 w 1591877"/>
                <a:gd name="connsiteY2342" fmla="*/ 379309 h 755236"/>
                <a:gd name="connsiteX2343" fmla="*/ 1374802 w 1591877"/>
                <a:gd name="connsiteY2343" fmla="*/ 379175 h 755236"/>
                <a:gd name="connsiteX2344" fmla="*/ 1377175 w 1591877"/>
                <a:gd name="connsiteY2344" fmla="*/ 379151 h 755236"/>
                <a:gd name="connsiteX2345" fmla="*/ 1379549 w 1591877"/>
                <a:gd name="connsiteY2345" fmla="*/ 379228 h 755236"/>
                <a:gd name="connsiteX2346" fmla="*/ 1381922 w 1591877"/>
                <a:gd name="connsiteY2346" fmla="*/ 379397 h 755236"/>
                <a:gd name="connsiteX2347" fmla="*/ 1384295 w 1591877"/>
                <a:gd name="connsiteY2347" fmla="*/ 379646 h 755236"/>
                <a:gd name="connsiteX2348" fmla="*/ 1386668 w 1591877"/>
                <a:gd name="connsiteY2348" fmla="*/ 379961 h 755236"/>
                <a:gd name="connsiteX2349" fmla="*/ 1389041 w 1591877"/>
                <a:gd name="connsiteY2349" fmla="*/ 380324 h 755236"/>
                <a:gd name="connsiteX2350" fmla="*/ 1393784 w 1591877"/>
                <a:gd name="connsiteY2350" fmla="*/ 381141 h 755236"/>
                <a:gd name="connsiteX2351" fmla="*/ 1398530 w 1591877"/>
                <a:gd name="connsiteY2351" fmla="*/ 381973 h 755236"/>
                <a:gd name="connsiteX2352" fmla="*/ 1403276 w 1591877"/>
                <a:gd name="connsiteY2352" fmla="*/ 382715 h 755236"/>
                <a:gd name="connsiteX2353" fmla="*/ 1408023 w 1591877"/>
                <a:gd name="connsiteY2353" fmla="*/ 383288 h 755236"/>
                <a:gd name="connsiteX2354" fmla="*/ 1412769 w 1591877"/>
                <a:gd name="connsiteY2354" fmla="*/ 383647 h 755236"/>
                <a:gd name="connsiteX2355" fmla="*/ 1417068 w 1591877"/>
                <a:gd name="connsiteY2355" fmla="*/ 383775 h 755236"/>
                <a:gd name="connsiteX2356" fmla="*/ 1421367 w 1591877"/>
                <a:gd name="connsiteY2356" fmla="*/ 383728 h 755236"/>
                <a:gd name="connsiteX2357" fmla="*/ 1425665 w 1591877"/>
                <a:gd name="connsiteY2357" fmla="*/ 383539 h 755236"/>
                <a:gd name="connsiteX2358" fmla="*/ 1429964 w 1591877"/>
                <a:gd name="connsiteY2358" fmla="*/ 383244 h 755236"/>
                <a:gd name="connsiteX2359" fmla="*/ 1438562 w 1591877"/>
                <a:gd name="connsiteY2359" fmla="*/ 382524 h 755236"/>
                <a:gd name="connsiteX2360" fmla="*/ 1447163 w 1591877"/>
                <a:gd name="connsiteY2360" fmla="*/ 381896 h 755236"/>
                <a:gd name="connsiteX2361" fmla="*/ 1460815 w 1591877"/>
                <a:gd name="connsiteY2361" fmla="*/ 381544 h 755236"/>
                <a:gd name="connsiteX2362" fmla="*/ 1474471 w 1591877"/>
                <a:gd name="connsiteY2362" fmla="*/ 381903 h 755236"/>
                <a:gd name="connsiteX2363" fmla="*/ 1519520 w 1591877"/>
                <a:gd name="connsiteY2363" fmla="*/ 382348 h 755236"/>
                <a:gd name="connsiteX2364" fmla="*/ 1555026 w 1591877"/>
                <a:gd name="connsiteY2364" fmla="*/ 382169 h 755236"/>
                <a:gd name="connsiteX2365" fmla="*/ 1591877 w 1591877"/>
                <a:gd name="connsiteY2365" fmla="*/ 382299 h 75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</a:cxnLst>
              <a:rect l="l" t="t" r="r" b="b"/>
              <a:pathLst>
                <a:path w="1591877" h="755236">
                  <a:moveTo>
                    <a:pt x="0" y="382299"/>
                  </a:moveTo>
                  <a:lnTo>
                    <a:pt x="33199" y="382196"/>
                  </a:lnTo>
                  <a:lnTo>
                    <a:pt x="72358" y="382348"/>
                  </a:lnTo>
                  <a:lnTo>
                    <a:pt x="110236" y="382185"/>
                  </a:lnTo>
                  <a:lnTo>
                    <a:pt x="127475" y="381590"/>
                  </a:lnTo>
                  <a:lnTo>
                    <a:pt x="136094" y="381573"/>
                  </a:lnTo>
                  <a:lnTo>
                    <a:pt x="144714" y="381896"/>
                  </a:lnTo>
                  <a:lnTo>
                    <a:pt x="153590" y="382546"/>
                  </a:lnTo>
                  <a:lnTo>
                    <a:pt x="162467" y="383286"/>
                  </a:lnTo>
                  <a:lnTo>
                    <a:pt x="166901" y="383579"/>
                  </a:lnTo>
                  <a:lnTo>
                    <a:pt x="171340" y="383750"/>
                  </a:lnTo>
                  <a:lnTo>
                    <a:pt x="175778" y="383761"/>
                  </a:lnTo>
                  <a:lnTo>
                    <a:pt x="180212" y="383583"/>
                  </a:lnTo>
                  <a:lnTo>
                    <a:pt x="184823" y="383187"/>
                  </a:lnTo>
                  <a:lnTo>
                    <a:pt x="189430" y="382597"/>
                  </a:lnTo>
                  <a:lnTo>
                    <a:pt x="194037" y="381854"/>
                  </a:lnTo>
                  <a:lnTo>
                    <a:pt x="198644" y="381042"/>
                  </a:lnTo>
                  <a:lnTo>
                    <a:pt x="203250" y="380258"/>
                  </a:lnTo>
                  <a:lnTo>
                    <a:pt x="205554" y="379910"/>
                  </a:lnTo>
                  <a:lnTo>
                    <a:pt x="207857" y="379613"/>
                  </a:lnTo>
                  <a:lnTo>
                    <a:pt x="210164" y="379380"/>
                  </a:lnTo>
                  <a:lnTo>
                    <a:pt x="212468" y="379221"/>
                  </a:lnTo>
                  <a:lnTo>
                    <a:pt x="214771" y="379148"/>
                  </a:lnTo>
                  <a:lnTo>
                    <a:pt x="217075" y="379175"/>
                  </a:lnTo>
                  <a:lnTo>
                    <a:pt x="219569" y="379318"/>
                  </a:lnTo>
                  <a:lnTo>
                    <a:pt x="222063" y="379589"/>
                  </a:lnTo>
                  <a:lnTo>
                    <a:pt x="224561" y="379983"/>
                  </a:lnTo>
                  <a:lnTo>
                    <a:pt x="227055" y="380500"/>
                  </a:lnTo>
                  <a:lnTo>
                    <a:pt x="229549" y="381128"/>
                  </a:lnTo>
                  <a:lnTo>
                    <a:pt x="232044" y="381852"/>
                  </a:lnTo>
                  <a:lnTo>
                    <a:pt x="237036" y="383501"/>
                  </a:lnTo>
                  <a:lnTo>
                    <a:pt x="242024" y="385237"/>
                  </a:lnTo>
                  <a:lnTo>
                    <a:pt x="244518" y="386053"/>
                  </a:lnTo>
                  <a:lnTo>
                    <a:pt x="247012" y="386793"/>
                  </a:lnTo>
                  <a:lnTo>
                    <a:pt x="249510" y="387416"/>
                  </a:lnTo>
                  <a:lnTo>
                    <a:pt x="250757" y="387674"/>
                  </a:lnTo>
                  <a:lnTo>
                    <a:pt x="252004" y="387892"/>
                  </a:lnTo>
                  <a:lnTo>
                    <a:pt x="253252" y="388066"/>
                  </a:lnTo>
                  <a:lnTo>
                    <a:pt x="254499" y="388189"/>
                  </a:lnTo>
                  <a:lnTo>
                    <a:pt x="255746" y="388264"/>
                  </a:lnTo>
                  <a:lnTo>
                    <a:pt x="256993" y="388284"/>
                  </a:lnTo>
                  <a:lnTo>
                    <a:pt x="258009" y="388257"/>
                  </a:lnTo>
                  <a:lnTo>
                    <a:pt x="259021" y="388196"/>
                  </a:lnTo>
                  <a:lnTo>
                    <a:pt x="260033" y="388092"/>
                  </a:lnTo>
                  <a:lnTo>
                    <a:pt x="261050" y="387951"/>
                  </a:lnTo>
                  <a:lnTo>
                    <a:pt x="262062" y="387771"/>
                  </a:lnTo>
                  <a:lnTo>
                    <a:pt x="263074" y="387551"/>
                  </a:lnTo>
                  <a:lnTo>
                    <a:pt x="264090" y="387289"/>
                  </a:lnTo>
                  <a:lnTo>
                    <a:pt x="265103" y="386989"/>
                  </a:lnTo>
                  <a:lnTo>
                    <a:pt x="266119" y="386650"/>
                  </a:lnTo>
                  <a:lnTo>
                    <a:pt x="267131" y="386276"/>
                  </a:lnTo>
                  <a:lnTo>
                    <a:pt x="269159" y="385415"/>
                  </a:lnTo>
                  <a:lnTo>
                    <a:pt x="271184" y="384420"/>
                  </a:lnTo>
                  <a:lnTo>
                    <a:pt x="273212" y="383310"/>
                  </a:lnTo>
                  <a:lnTo>
                    <a:pt x="277269" y="380828"/>
                  </a:lnTo>
                  <a:lnTo>
                    <a:pt x="281322" y="378177"/>
                  </a:lnTo>
                  <a:lnTo>
                    <a:pt x="285379" y="375612"/>
                  </a:lnTo>
                  <a:lnTo>
                    <a:pt x="287404" y="374447"/>
                  </a:lnTo>
                  <a:lnTo>
                    <a:pt x="288420" y="373908"/>
                  </a:lnTo>
                  <a:lnTo>
                    <a:pt x="289432" y="373406"/>
                  </a:lnTo>
                  <a:lnTo>
                    <a:pt x="290694" y="372838"/>
                  </a:lnTo>
                  <a:lnTo>
                    <a:pt x="291952" y="372338"/>
                  </a:lnTo>
                  <a:lnTo>
                    <a:pt x="292583" y="372116"/>
                  </a:lnTo>
                  <a:lnTo>
                    <a:pt x="293214" y="371913"/>
                  </a:lnTo>
                  <a:lnTo>
                    <a:pt x="293841" y="371733"/>
                  </a:lnTo>
                  <a:lnTo>
                    <a:pt x="294472" y="371574"/>
                  </a:lnTo>
                  <a:lnTo>
                    <a:pt x="295102" y="371437"/>
                  </a:lnTo>
                  <a:lnTo>
                    <a:pt x="295733" y="371323"/>
                  </a:lnTo>
                  <a:lnTo>
                    <a:pt x="296364" y="371233"/>
                  </a:lnTo>
                  <a:lnTo>
                    <a:pt x="296991" y="371169"/>
                  </a:lnTo>
                  <a:lnTo>
                    <a:pt x="297622" y="371127"/>
                  </a:lnTo>
                  <a:lnTo>
                    <a:pt x="298253" y="371114"/>
                  </a:lnTo>
                  <a:lnTo>
                    <a:pt x="298884" y="371125"/>
                  </a:lnTo>
                  <a:lnTo>
                    <a:pt x="299511" y="371162"/>
                  </a:lnTo>
                  <a:lnTo>
                    <a:pt x="300142" y="371226"/>
                  </a:lnTo>
                  <a:lnTo>
                    <a:pt x="300773" y="371319"/>
                  </a:lnTo>
                  <a:lnTo>
                    <a:pt x="301404" y="371440"/>
                  </a:lnTo>
                  <a:lnTo>
                    <a:pt x="302031" y="371585"/>
                  </a:lnTo>
                  <a:lnTo>
                    <a:pt x="302662" y="371761"/>
                  </a:lnTo>
                  <a:lnTo>
                    <a:pt x="303293" y="371964"/>
                  </a:lnTo>
                  <a:lnTo>
                    <a:pt x="303924" y="372195"/>
                  </a:lnTo>
                  <a:lnTo>
                    <a:pt x="304555" y="372455"/>
                  </a:lnTo>
                  <a:lnTo>
                    <a:pt x="305182" y="372741"/>
                  </a:lnTo>
                  <a:lnTo>
                    <a:pt x="305813" y="373056"/>
                  </a:lnTo>
                  <a:lnTo>
                    <a:pt x="307075" y="373765"/>
                  </a:lnTo>
                  <a:lnTo>
                    <a:pt x="308333" y="374582"/>
                  </a:lnTo>
                  <a:lnTo>
                    <a:pt x="309594" y="375500"/>
                  </a:lnTo>
                  <a:lnTo>
                    <a:pt x="310853" y="376515"/>
                  </a:lnTo>
                  <a:lnTo>
                    <a:pt x="312114" y="377623"/>
                  </a:lnTo>
                  <a:lnTo>
                    <a:pt x="314634" y="380075"/>
                  </a:lnTo>
                  <a:lnTo>
                    <a:pt x="317154" y="382786"/>
                  </a:lnTo>
                  <a:lnTo>
                    <a:pt x="319674" y="385670"/>
                  </a:lnTo>
                  <a:lnTo>
                    <a:pt x="324714" y="391543"/>
                  </a:lnTo>
                  <a:lnTo>
                    <a:pt x="327233" y="394306"/>
                  </a:lnTo>
                  <a:lnTo>
                    <a:pt x="329753" y="396794"/>
                  </a:lnTo>
                  <a:lnTo>
                    <a:pt x="330755" y="397681"/>
                  </a:lnTo>
                  <a:lnTo>
                    <a:pt x="331756" y="398500"/>
                  </a:lnTo>
                  <a:lnTo>
                    <a:pt x="332757" y="399245"/>
                  </a:lnTo>
                  <a:lnTo>
                    <a:pt x="333759" y="399907"/>
                  </a:lnTo>
                  <a:lnTo>
                    <a:pt x="334258" y="400205"/>
                  </a:lnTo>
                  <a:lnTo>
                    <a:pt x="334760" y="400480"/>
                  </a:lnTo>
                  <a:lnTo>
                    <a:pt x="335263" y="400733"/>
                  </a:lnTo>
                  <a:lnTo>
                    <a:pt x="335761" y="400962"/>
                  </a:lnTo>
                  <a:lnTo>
                    <a:pt x="336260" y="401165"/>
                  </a:lnTo>
                  <a:lnTo>
                    <a:pt x="336763" y="401343"/>
                  </a:lnTo>
                  <a:lnTo>
                    <a:pt x="337262" y="401495"/>
                  </a:lnTo>
                  <a:lnTo>
                    <a:pt x="337764" y="401623"/>
                  </a:lnTo>
                  <a:lnTo>
                    <a:pt x="338263" y="401720"/>
                  </a:lnTo>
                  <a:lnTo>
                    <a:pt x="338512" y="401759"/>
                  </a:lnTo>
                  <a:lnTo>
                    <a:pt x="338765" y="401792"/>
                  </a:lnTo>
                  <a:lnTo>
                    <a:pt x="339015" y="401817"/>
                  </a:lnTo>
                  <a:lnTo>
                    <a:pt x="339264" y="401834"/>
                  </a:lnTo>
                  <a:lnTo>
                    <a:pt x="339517" y="401845"/>
                  </a:lnTo>
                  <a:lnTo>
                    <a:pt x="339767" y="401850"/>
                  </a:lnTo>
                  <a:lnTo>
                    <a:pt x="340016" y="401845"/>
                  </a:lnTo>
                  <a:lnTo>
                    <a:pt x="340266" y="401834"/>
                  </a:lnTo>
                  <a:lnTo>
                    <a:pt x="340515" y="401817"/>
                  </a:lnTo>
                  <a:lnTo>
                    <a:pt x="340768" y="401792"/>
                  </a:lnTo>
                  <a:lnTo>
                    <a:pt x="341018" y="401759"/>
                  </a:lnTo>
                  <a:lnTo>
                    <a:pt x="341267" y="401717"/>
                  </a:lnTo>
                  <a:lnTo>
                    <a:pt x="341516" y="401671"/>
                  </a:lnTo>
                  <a:lnTo>
                    <a:pt x="341769" y="401616"/>
                  </a:lnTo>
                  <a:lnTo>
                    <a:pt x="342268" y="401484"/>
                  </a:lnTo>
                  <a:lnTo>
                    <a:pt x="342771" y="401319"/>
                  </a:lnTo>
                  <a:lnTo>
                    <a:pt x="343270" y="401127"/>
                  </a:lnTo>
                  <a:lnTo>
                    <a:pt x="343768" y="400903"/>
                  </a:lnTo>
                  <a:lnTo>
                    <a:pt x="344271" y="400647"/>
                  </a:lnTo>
                  <a:lnTo>
                    <a:pt x="344770" y="400363"/>
                  </a:lnTo>
                  <a:lnTo>
                    <a:pt x="345272" y="400048"/>
                  </a:lnTo>
                  <a:lnTo>
                    <a:pt x="345771" y="399703"/>
                  </a:lnTo>
                  <a:lnTo>
                    <a:pt x="346773" y="398919"/>
                  </a:lnTo>
                  <a:lnTo>
                    <a:pt x="347774" y="398016"/>
                  </a:lnTo>
                  <a:lnTo>
                    <a:pt x="348775" y="396997"/>
                  </a:lnTo>
                  <a:lnTo>
                    <a:pt x="349776" y="395865"/>
                  </a:lnTo>
                  <a:lnTo>
                    <a:pt x="351779" y="393271"/>
                  </a:lnTo>
                  <a:lnTo>
                    <a:pt x="353782" y="390279"/>
                  </a:lnTo>
                  <a:lnTo>
                    <a:pt x="357787" y="383314"/>
                  </a:lnTo>
                  <a:lnTo>
                    <a:pt x="361789" y="375513"/>
                  </a:lnTo>
                  <a:lnTo>
                    <a:pt x="366154" y="366873"/>
                  </a:lnTo>
                  <a:lnTo>
                    <a:pt x="368336" y="362795"/>
                  </a:lnTo>
                  <a:lnTo>
                    <a:pt x="370515" y="359052"/>
                  </a:lnTo>
                  <a:lnTo>
                    <a:pt x="372697" y="355769"/>
                  </a:lnTo>
                  <a:lnTo>
                    <a:pt x="373787" y="354338"/>
                  </a:lnTo>
                  <a:lnTo>
                    <a:pt x="374880" y="353065"/>
                  </a:lnTo>
                  <a:lnTo>
                    <a:pt x="375969" y="351964"/>
                  </a:lnTo>
                  <a:lnTo>
                    <a:pt x="376516" y="351484"/>
                  </a:lnTo>
                  <a:lnTo>
                    <a:pt x="377058" y="351051"/>
                  </a:lnTo>
                  <a:lnTo>
                    <a:pt x="377605" y="350663"/>
                  </a:lnTo>
                  <a:lnTo>
                    <a:pt x="378152" y="350331"/>
                  </a:lnTo>
                  <a:lnTo>
                    <a:pt x="378423" y="350181"/>
                  </a:lnTo>
                  <a:lnTo>
                    <a:pt x="378694" y="350046"/>
                  </a:lnTo>
                  <a:lnTo>
                    <a:pt x="378969" y="349923"/>
                  </a:lnTo>
                  <a:lnTo>
                    <a:pt x="379241" y="349815"/>
                  </a:lnTo>
                  <a:lnTo>
                    <a:pt x="379516" y="349721"/>
                  </a:lnTo>
                  <a:lnTo>
                    <a:pt x="379787" y="349639"/>
                  </a:lnTo>
                  <a:lnTo>
                    <a:pt x="380059" y="349571"/>
                  </a:lnTo>
                  <a:lnTo>
                    <a:pt x="380334" y="349516"/>
                  </a:lnTo>
                  <a:lnTo>
                    <a:pt x="380605" y="349476"/>
                  </a:lnTo>
                  <a:lnTo>
                    <a:pt x="380877" y="349450"/>
                  </a:lnTo>
                  <a:lnTo>
                    <a:pt x="381152" y="349439"/>
                  </a:lnTo>
                  <a:lnTo>
                    <a:pt x="381423" y="349441"/>
                  </a:lnTo>
                  <a:lnTo>
                    <a:pt x="381695" y="349456"/>
                  </a:lnTo>
                  <a:lnTo>
                    <a:pt x="381970" y="349489"/>
                  </a:lnTo>
                  <a:lnTo>
                    <a:pt x="382241" y="349533"/>
                  </a:lnTo>
                  <a:lnTo>
                    <a:pt x="382513" y="349595"/>
                  </a:lnTo>
                  <a:lnTo>
                    <a:pt x="382788" y="349670"/>
                  </a:lnTo>
                  <a:lnTo>
                    <a:pt x="383059" y="349758"/>
                  </a:lnTo>
                  <a:lnTo>
                    <a:pt x="383331" y="349864"/>
                  </a:lnTo>
                  <a:lnTo>
                    <a:pt x="383606" y="349983"/>
                  </a:lnTo>
                  <a:lnTo>
                    <a:pt x="383877" y="350115"/>
                  </a:lnTo>
                  <a:lnTo>
                    <a:pt x="384149" y="350264"/>
                  </a:lnTo>
                  <a:lnTo>
                    <a:pt x="384424" y="350427"/>
                  </a:lnTo>
                  <a:lnTo>
                    <a:pt x="384695" y="350606"/>
                  </a:lnTo>
                  <a:lnTo>
                    <a:pt x="385242" y="351009"/>
                  </a:lnTo>
                  <a:lnTo>
                    <a:pt x="385784" y="351469"/>
                  </a:lnTo>
                  <a:lnTo>
                    <a:pt x="386331" y="351991"/>
                  </a:lnTo>
                  <a:lnTo>
                    <a:pt x="386878" y="352572"/>
                  </a:lnTo>
                  <a:lnTo>
                    <a:pt x="387967" y="353913"/>
                  </a:lnTo>
                  <a:lnTo>
                    <a:pt x="389056" y="355487"/>
                  </a:lnTo>
                  <a:lnTo>
                    <a:pt x="390149" y="357288"/>
                  </a:lnTo>
                  <a:lnTo>
                    <a:pt x="392332" y="361549"/>
                  </a:lnTo>
                  <a:lnTo>
                    <a:pt x="394510" y="366618"/>
                  </a:lnTo>
                  <a:lnTo>
                    <a:pt x="396693" y="372389"/>
                  </a:lnTo>
                  <a:lnTo>
                    <a:pt x="401373" y="386511"/>
                  </a:lnTo>
                  <a:lnTo>
                    <a:pt x="406057" y="401629"/>
                  </a:lnTo>
                  <a:lnTo>
                    <a:pt x="408397" y="408966"/>
                  </a:lnTo>
                  <a:lnTo>
                    <a:pt x="410737" y="415816"/>
                  </a:lnTo>
                  <a:lnTo>
                    <a:pt x="413081" y="421930"/>
                  </a:lnTo>
                  <a:lnTo>
                    <a:pt x="415421" y="427067"/>
                  </a:lnTo>
                  <a:lnTo>
                    <a:pt x="416591" y="429199"/>
                  </a:lnTo>
                  <a:lnTo>
                    <a:pt x="417761" y="431006"/>
                  </a:lnTo>
                  <a:lnTo>
                    <a:pt x="418348" y="431782"/>
                  </a:lnTo>
                  <a:lnTo>
                    <a:pt x="418931" y="432466"/>
                  </a:lnTo>
                  <a:lnTo>
                    <a:pt x="419518" y="433059"/>
                  </a:lnTo>
                  <a:lnTo>
                    <a:pt x="419808" y="433321"/>
                  </a:lnTo>
                  <a:lnTo>
                    <a:pt x="420102" y="433556"/>
                  </a:lnTo>
                  <a:lnTo>
                    <a:pt x="420395" y="433770"/>
                  </a:lnTo>
                  <a:lnTo>
                    <a:pt x="420688" y="433959"/>
                  </a:lnTo>
                  <a:lnTo>
                    <a:pt x="420982" y="434122"/>
                  </a:lnTo>
                  <a:lnTo>
                    <a:pt x="421129" y="434195"/>
                  </a:lnTo>
                  <a:lnTo>
                    <a:pt x="421272" y="434261"/>
                  </a:lnTo>
                  <a:lnTo>
                    <a:pt x="421418" y="434322"/>
                  </a:lnTo>
                  <a:lnTo>
                    <a:pt x="421565" y="434375"/>
                  </a:lnTo>
                  <a:lnTo>
                    <a:pt x="421712" y="434422"/>
                  </a:lnTo>
                  <a:lnTo>
                    <a:pt x="421858" y="434463"/>
                  </a:lnTo>
                  <a:lnTo>
                    <a:pt x="422005" y="434499"/>
                  </a:lnTo>
                  <a:lnTo>
                    <a:pt x="422152" y="434527"/>
                  </a:lnTo>
                  <a:lnTo>
                    <a:pt x="422299" y="434547"/>
                  </a:lnTo>
                  <a:lnTo>
                    <a:pt x="422445" y="434562"/>
                  </a:lnTo>
                  <a:lnTo>
                    <a:pt x="422588" y="434571"/>
                  </a:lnTo>
                  <a:lnTo>
                    <a:pt x="422735" y="434573"/>
                  </a:lnTo>
                  <a:lnTo>
                    <a:pt x="422882" y="434571"/>
                  </a:lnTo>
                  <a:lnTo>
                    <a:pt x="423029" y="434560"/>
                  </a:lnTo>
                  <a:lnTo>
                    <a:pt x="423175" y="434543"/>
                  </a:lnTo>
                  <a:lnTo>
                    <a:pt x="423322" y="434518"/>
                  </a:lnTo>
                  <a:lnTo>
                    <a:pt x="423469" y="434488"/>
                  </a:lnTo>
                  <a:lnTo>
                    <a:pt x="423615" y="434450"/>
                  </a:lnTo>
                  <a:lnTo>
                    <a:pt x="423758" y="434406"/>
                  </a:lnTo>
                  <a:lnTo>
                    <a:pt x="423905" y="434358"/>
                  </a:lnTo>
                  <a:lnTo>
                    <a:pt x="424052" y="434300"/>
                  </a:lnTo>
                  <a:lnTo>
                    <a:pt x="424199" y="434237"/>
                  </a:lnTo>
                  <a:lnTo>
                    <a:pt x="424345" y="434166"/>
                  </a:lnTo>
                  <a:lnTo>
                    <a:pt x="424492" y="434089"/>
                  </a:lnTo>
                  <a:lnTo>
                    <a:pt x="424785" y="433915"/>
                  </a:lnTo>
                  <a:lnTo>
                    <a:pt x="425079" y="433713"/>
                  </a:lnTo>
                  <a:lnTo>
                    <a:pt x="425369" y="433484"/>
                  </a:lnTo>
                  <a:lnTo>
                    <a:pt x="425662" y="433230"/>
                  </a:lnTo>
                  <a:lnTo>
                    <a:pt x="425956" y="432946"/>
                  </a:lnTo>
                  <a:lnTo>
                    <a:pt x="426539" y="432301"/>
                  </a:lnTo>
                  <a:lnTo>
                    <a:pt x="427126" y="431546"/>
                  </a:lnTo>
                  <a:lnTo>
                    <a:pt x="427712" y="430685"/>
                  </a:lnTo>
                  <a:lnTo>
                    <a:pt x="428296" y="429714"/>
                  </a:lnTo>
                  <a:lnTo>
                    <a:pt x="429466" y="427453"/>
                  </a:lnTo>
                  <a:lnTo>
                    <a:pt x="430636" y="424773"/>
                  </a:lnTo>
                  <a:lnTo>
                    <a:pt x="431806" y="421682"/>
                  </a:lnTo>
                  <a:lnTo>
                    <a:pt x="432976" y="418198"/>
                  </a:lnTo>
                  <a:lnTo>
                    <a:pt x="434150" y="414341"/>
                  </a:lnTo>
                  <a:lnTo>
                    <a:pt x="436321" y="406260"/>
                  </a:lnTo>
                  <a:lnTo>
                    <a:pt x="438496" y="397138"/>
                  </a:lnTo>
                  <a:lnTo>
                    <a:pt x="440668" y="387187"/>
                  </a:lnTo>
                  <a:lnTo>
                    <a:pt x="442843" y="376652"/>
                  </a:lnTo>
                  <a:lnTo>
                    <a:pt x="447189" y="354935"/>
                  </a:lnTo>
                  <a:lnTo>
                    <a:pt x="449364" y="344355"/>
                  </a:lnTo>
                  <a:lnTo>
                    <a:pt x="451539" y="334369"/>
                  </a:lnTo>
                  <a:lnTo>
                    <a:pt x="453711" y="325289"/>
                  </a:lnTo>
                  <a:lnTo>
                    <a:pt x="454800" y="321182"/>
                  </a:lnTo>
                  <a:lnTo>
                    <a:pt x="455886" y="317411"/>
                  </a:lnTo>
                  <a:lnTo>
                    <a:pt x="456971" y="314009"/>
                  </a:lnTo>
                  <a:lnTo>
                    <a:pt x="458061" y="311005"/>
                  </a:lnTo>
                  <a:lnTo>
                    <a:pt x="459147" y="308434"/>
                  </a:lnTo>
                  <a:lnTo>
                    <a:pt x="460232" y="306318"/>
                  </a:lnTo>
                  <a:lnTo>
                    <a:pt x="460775" y="305439"/>
                  </a:lnTo>
                  <a:lnTo>
                    <a:pt x="461318" y="304684"/>
                  </a:lnTo>
                  <a:lnTo>
                    <a:pt x="461593" y="304351"/>
                  </a:lnTo>
                  <a:lnTo>
                    <a:pt x="461864" y="304054"/>
                  </a:lnTo>
                  <a:lnTo>
                    <a:pt x="462136" y="303786"/>
                  </a:lnTo>
                  <a:lnTo>
                    <a:pt x="462407" y="303552"/>
                  </a:lnTo>
                  <a:lnTo>
                    <a:pt x="462543" y="303446"/>
                  </a:lnTo>
                  <a:lnTo>
                    <a:pt x="462679" y="303350"/>
                  </a:lnTo>
                  <a:lnTo>
                    <a:pt x="462814" y="303261"/>
                  </a:lnTo>
                  <a:lnTo>
                    <a:pt x="462950" y="303180"/>
                  </a:lnTo>
                  <a:lnTo>
                    <a:pt x="463086" y="303107"/>
                  </a:lnTo>
                  <a:lnTo>
                    <a:pt x="463222" y="303043"/>
                  </a:lnTo>
                  <a:lnTo>
                    <a:pt x="463357" y="302988"/>
                  </a:lnTo>
                  <a:lnTo>
                    <a:pt x="463493" y="302942"/>
                  </a:lnTo>
                  <a:lnTo>
                    <a:pt x="463563" y="302920"/>
                  </a:lnTo>
                  <a:lnTo>
                    <a:pt x="463629" y="302903"/>
                  </a:lnTo>
                  <a:lnTo>
                    <a:pt x="463698" y="302885"/>
                  </a:lnTo>
                  <a:lnTo>
                    <a:pt x="463764" y="302872"/>
                  </a:lnTo>
                  <a:lnTo>
                    <a:pt x="463834" y="302861"/>
                  </a:lnTo>
                  <a:lnTo>
                    <a:pt x="463900" y="302850"/>
                  </a:lnTo>
                  <a:lnTo>
                    <a:pt x="463970" y="302841"/>
                  </a:lnTo>
                  <a:lnTo>
                    <a:pt x="464036" y="302837"/>
                  </a:lnTo>
                  <a:lnTo>
                    <a:pt x="464106" y="302832"/>
                  </a:lnTo>
                  <a:lnTo>
                    <a:pt x="464172" y="302832"/>
                  </a:lnTo>
                  <a:lnTo>
                    <a:pt x="464241" y="302832"/>
                  </a:lnTo>
                  <a:lnTo>
                    <a:pt x="464307" y="302834"/>
                  </a:lnTo>
                  <a:lnTo>
                    <a:pt x="464377" y="302839"/>
                  </a:lnTo>
                  <a:lnTo>
                    <a:pt x="464443" y="302845"/>
                  </a:lnTo>
                  <a:lnTo>
                    <a:pt x="464513" y="302856"/>
                  </a:lnTo>
                  <a:lnTo>
                    <a:pt x="464579" y="302867"/>
                  </a:lnTo>
                  <a:lnTo>
                    <a:pt x="464648" y="302881"/>
                  </a:lnTo>
                  <a:lnTo>
                    <a:pt x="464714" y="302896"/>
                  </a:lnTo>
                  <a:lnTo>
                    <a:pt x="464784" y="302914"/>
                  </a:lnTo>
                  <a:lnTo>
                    <a:pt x="464850" y="302933"/>
                  </a:lnTo>
                  <a:lnTo>
                    <a:pt x="464986" y="302980"/>
                  </a:lnTo>
                  <a:lnTo>
                    <a:pt x="465125" y="303035"/>
                  </a:lnTo>
                  <a:lnTo>
                    <a:pt x="465261" y="303099"/>
                  </a:lnTo>
                  <a:lnTo>
                    <a:pt x="465397" y="303169"/>
                  </a:lnTo>
                  <a:lnTo>
                    <a:pt x="465532" y="303250"/>
                  </a:lnTo>
                  <a:lnTo>
                    <a:pt x="465668" y="303341"/>
                  </a:lnTo>
                  <a:lnTo>
                    <a:pt x="465804" y="303438"/>
                  </a:lnTo>
                  <a:lnTo>
                    <a:pt x="465940" y="303545"/>
                  </a:lnTo>
                  <a:lnTo>
                    <a:pt x="466211" y="303783"/>
                  </a:lnTo>
                  <a:lnTo>
                    <a:pt x="466482" y="304059"/>
                  </a:lnTo>
                  <a:lnTo>
                    <a:pt x="466754" y="304369"/>
                  </a:lnTo>
                  <a:lnTo>
                    <a:pt x="467297" y="305093"/>
                  </a:lnTo>
                  <a:lnTo>
                    <a:pt x="467839" y="305957"/>
                  </a:lnTo>
                  <a:lnTo>
                    <a:pt x="468382" y="306961"/>
                  </a:lnTo>
                  <a:lnTo>
                    <a:pt x="468929" y="308106"/>
                  </a:lnTo>
                  <a:lnTo>
                    <a:pt x="470103" y="311052"/>
                  </a:lnTo>
                  <a:lnTo>
                    <a:pt x="471276" y="314638"/>
                  </a:lnTo>
                  <a:lnTo>
                    <a:pt x="472450" y="318848"/>
                  </a:lnTo>
                  <a:lnTo>
                    <a:pt x="473624" y="323664"/>
                  </a:lnTo>
                  <a:lnTo>
                    <a:pt x="474801" y="329056"/>
                  </a:lnTo>
                  <a:lnTo>
                    <a:pt x="475975" y="334995"/>
                  </a:lnTo>
                  <a:lnTo>
                    <a:pt x="477149" y="341444"/>
                  </a:lnTo>
                  <a:lnTo>
                    <a:pt x="478322" y="348360"/>
                  </a:lnTo>
                  <a:lnTo>
                    <a:pt x="479496" y="355696"/>
                  </a:lnTo>
                  <a:lnTo>
                    <a:pt x="480670" y="363405"/>
                  </a:lnTo>
                  <a:lnTo>
                    <a:pt x="483021" y="379712"/>
                  </a:lnTo>
                  <a:lnTo>
                    <a:pt x="485368" y="396796"/>
                  </a:lnTo>
                  <a:lnTo>
                    <a:pt x="487716" y="414131"/>
                  </a:lnTo>
                  <a:lnTo>
                    <a:pt x="490067" y="431156"/>
                  </a:lnTo>
                  <a:lnTo>
                    <a:pt x="491241" y="439376"/>
                  </a:lnTo>
                  <a:lnTo>
                    <a:pt x="492415" y="447302"/>
                  </a:lnTo>
                  <a:lnTo>
                    <a:pt x="493588" y="454870"/>
                  </a:lnTo>
                  <a:lnTo>
                    <a:pt x="494762" y="462004"/>
                  </a:lnTo>
                  <a:lnTo>
                    <a:pt x="495936" y="468643"/>
                  </a:lnTo>
                  <a:lnTo>
                    <a:pt x="497113" y="474720"/>
                  </a:lnTo>
                  <a:lnTo>
                    <a:pt x="498287" y="480174"/>
                  </a:lnTo>
                  <a:lnTo>
                    <a:pt x="498874" y="482651"/>
                  </a:lnTo>
                  <a:lnTo>
                    <a:pt x="499461" y="484952"/>
                  </a:lnTo>
                  <a:lnTo>
                    <a:pt x="500048" y="487068"/>
                  </a:lnTo>
                  <a:lnTo>
                    <a:pt x="500634" y="488997"/>
                  </a:lnTo>
                  <a:lnTo>
                    <a:pt x="501221" y="490730"/>
                  </a:lnTo>
                  <a:lnTo>
                    <a:pt x="501808" y="492262"/>
                  </a:lnTo>
                  <a:lnTo>
                    <a:pt x="502395" y="493592"/>
                  </a:lnTo>
                  <a:lnTo>
                    <a:pt x="502982" y="494708"/>
                  </a:lnTo>
                  <a:lnTo>
                    <a:pt x="503275" y="495188"/>
                  </a:lnTo>
                  <a:lnTo>
                    <a:pt x="503569" y="495613"/>
                  </a:lnTo>
                  <a:lnTo>
                    <a:pt x="503862" y="495983"/>
                  </a:lnTo>
                  <a:lnTo>
                    <a:pt x="504159" y="496300"/>
                  </a:lnTo>
                  <a:lnTo>
                    <a:pt x="504306" y="496437"/>
                  </a:lnTo>
                  <a:lnTo>
                    <a:pt x="504453" y="496560"/>
                  </a:lnTo>
                  <a:lnTo>
                    <a:pt x="504599" y="496668"/>
                  </a:lnTo>
                  <a:lnTo>
                    <a:pt x="504746" y="496765"/>
                  </a:lnTo>
                  <a:lnTo>
                    <a:pt x="504819" y="496807"/>
                  </a:lnTo>
                  <a:lnTo>
                    <a:pt x="504893" y="496844"/>
                  </a:lnTo>
                  <a:lnTo>
                    <a:pt x="504966" y="496879"/>
                  </a:lnTo>
                  <a:lnTo>
                    <a:pt x="505040" y="496912"/>
                  </a:lnTo>
                  <a:lnTo>
                    <a:pt x="505113" y="496941"/>
                  </a:lnTo>
                  <a:lnTo>
                    <a:pt x="505186" y="496965"/>
                  </a:lnTo>
                  <a:lnTo>
                    <a:pt x="505260" y="496985"/>
                  </a:lnTo>
                  <a:lnTo>
                    <a:pt x="505333" y="497003"/>
                  </a:lnTo>
                  <a:lnTo>
                    <a:pt x="505406" y="497018"/>
                  </a:lnTo>
                  <a:lnTo>
                    <a:pt x="505480" y="497029"/>
                  </a:lnTo>
                  <a:lnTo>
                    <a:pt x="505553" y="497036"/>
                  </a:lnTo>
                  <a:lnTo>
                    <a:pt x="505626" y="497038"/>
                  </a:lnTo>
                  <a:lnTo>
                    <a:pt x="505700" y="497038"/>
                  </a:lnTo>
                  <a:lnTo>
                    <a:pt x="505773" y="497034"/>
                  </a:lnTo>
                  <a:lnTo>
                    <a:pt x="505846" y="497027"/>
                  </a:lnTo>
                  <a:lnTo>
                    <a:pt x="505920" y="497016"/>
                  </a:lnTo>
                  <a:lnTo>
                    <a:pt x="505993" y="497000"/>
                  </a:lnTo>
                  <a:lnTo>
                    <a:pt x="506067" y="496983"/>
                  </a:lnTo>
                  <a:lnTo>
                    <a:pt x="506140" y="496961"/>
                  </a:lnTo>
                  <a:lnTo>
                    <a:pt x="506213" y="496937"/>
                  </a:lnTo>
                  <a:lnTo>
                    <a:pt x="506287" y="496908"/>
                  </a:lnTo>
                  <a:lnTo>
                    <a:pt x="506360" y="496875"/>
                  </a:lnTo>
                  <a:lnTo>
                    <a:pt x="506433" y="496838"/>
                  </a:lnTo>
                  <a:lnTo>
                    <a:pt x="506507" y="496798"/>
                  </a:lnTo>
                  <a:lnTo>
                    <a:pt x="506584" y="496752"/>
                  </a:lnTo>
                  <a:lnTo>
                    <a:pt x="506664" y="496701"/>
                  </a:lnTo>
                  <a:lnTo>
                    <a:pt x="506822" y="496587"/>
                  </a:lnTo>
                  <a:lnTo>
                    <a:pt x="506980" y="496454"/>
                  </a:lnTo>
                  <a:lnTo>
                    <a:pt x="507138" y="496307"/>
                  </a:lnTo>
                  <a:lnTo>
                    <a:pt x="507295" y="496142"/>
                  </a:lnTo>
                  <a:lnTo>
                    <a:pt x="507453" y="495961"/>
                  </a:lnTo>
                  <a:lnTo>
                    <a:pt x="507768" y="495547"/>
                  </a:lnTo>
                  <a:lnTo>
                    <a:pt x="508084" y="495067"/>
                  </a:lnTo>
                  <a:lnTo>
                    <a:pt x="508399" y="494519"/>
                  </a:lnTo>
                  <a:lnTo>
                    <a:pt x="509030" y="493220"/>
                  </a:lnTo>
                  <a:lnTo>
                    <a:pt x="509661" y="491652"/>
                  </a:lnTo>
                  <a:lnTo>
                    <a:pt x="510288" y="489814"/>
                  </a:lnTo>
                  <a:lnTo>
                    <a:pt x="510919" y="487709"/>
                  </a:lnTo>
                  <a:lnTo>
                    <a:pt x="511550" y="485339"/>
                  </a:lnTo>
                  <a:lnTo>
                    <a:pt x="512181" y="482708"/>
                  </a:lnTo>
                  <a:lnTo>
                    <a:pt x="512812" y="479817"/>
                  </a:lnTo>
                  <a:lnTo>
                    <a:pt x="513443" y="476673"/>
                  </a:lnTo>
                  <a:lnTo>
                    <a:pt x="514074" y="473278"/>
                  </a:lnTo>
                  <a:lnTo>
                    <a:pt x="514705" y="469638"/>
                  </a:lnTo>
                  <a:lnTo>
                    <a:pt x="515335" y="465761"/>
                  </a:lnTo>
                  <a:lnTo>
                    <a:pt x="515966" y="461650"/>
                  </a:lnTo>
                  <a:lnTo>
                    <a:pt x="516597" y="457316"/>
                  </a:lnTo>
                  <a:lnTo>
                    <a:pt x="517228" y="452765"/>
                  </a:lnTo>
                  <a:lnTo>
                    <a:pt x="517859" y="448005"/>
                  </a:lnTo>
                  <a:lnTo>
                    <a:pt x="518486" y="443046"/>
                  </a:lnTo>
                  <a:lnTo>
                    <a:pt x="519117" y="437896"/>
                  </a:lnTo>
                  <a:lnTo>
                    <a:pt x="520379" y="427072"/>
                  </a:lnTo>
                  <a:lnTo>
                    <a:pt x="521641" y="415613"/>
                  </a:lnTo>
                  <a:lnTo>
                    <a:pt x="522902" y="403620"/>
                  </a:lnTo>
                  <a:lnTo>
                    <a:pt x="524164" y="391193"/>
                  </a:lnTo>
                  <a:lnTo>
                    <a:pt x="526684" y="365466"/>
                  </a:lnTo>
                  <a:lnTo>
                    <a:pt x="529207" y="339354"/>
                  </a:lnTo>
                  <a:lnTo>
                    <a:pt x="530469" y="326454"/>
                  </a:lnTo>
                  <a:lnTo>
                    <a:pt x="531731" y="313824"/>
                  </a:lnTo>
                  <a:lnTo>
                    <a:pt x="532993" y="301586"/>
                  </a:lnTo>
                  <a:lnTo>
                    <a:pt x="534255" y="289859"/>
                  </a:lnTo>
                  <a:lnTo>
                    <a:pt x="535513" y="278768"/>
                  </a:lnTo>
                  <a:lnTo>
                    <a:pt x="536144" y="273495"/>
                  </a:lnTo>
                  <a:lnTo>
                    <a:pt x="536774" y="268424"/>
                  </a:lnTo>
                  <a:lnTo>
                    <a:pt x="537405" y="263566"/>
                  </a:lnTo>
                  <a:lnTo>
                    <a:pt x="538036" y="258938"/>
                  </a:lnTo>
                  <a:lnTo>
                    <a:pt x="538667" y="254550"/>
                  </a:lnTo>
                  <a:lnTo>
                    <a:pt x="539298" y="250417"/>
                  </a:lnTo>
                  <a:lnTo>
                    <a:pt x="539929" y="246548"/>
                  </a:lnTo>
                  <a:lnTo>
                    <a:pt x="540560" y="242955"/>
                  </a:lnTo>
                  <a:lnTo>
                    <a:pt x="541191" y="239650"/>
                  </a:lnTo>
                  <a:lnTo>
                    <a:pt x="541821" y="236644"/>
                  </a:lnTo>
                  <a:lnTo>
                    <a:pt x="542452" y="233945"/>
                  </a:lnTo>
                  <a:lnTo>
                    <a:pt x="543080" y="231562"/>
                  </a:lnTo>
                  <a:lnTo>
                    <a:pt x="543710" y="229506"/>
                  </a:lnTo>
                  <a:lnTo>
                    <a:pt x="544341" y="227782"/>
                  </a:lnTo>
                  <a:lnTo>
                    <a:pt x="544972" y="226397"/>
                  </a:lnTo>
                  <a:lnTo>
                    <a:pt x="545288" y="225835"/>
                  </a:lnTo>
                  <a:lnTo>
                    <a:pt x="545603" y="225360"/>
                  </a:lnTo>
                  <a:lnTo>
                    <a:pt x="545761" y="225155"/>
                  </a:lnTo>
                  <a:lnTo>
                    <a:pt x="545919" y="224972"/>
                  </a:lnTo>
                  <a:lnTo>
                    <a:pt x="546076" y="224812"/>
                  </a:lnTo>
                  <a:lnTo>
                    <a:pt x="546234" y="224673"/>
                  </a:lnTo>
                  <a:lnTo>
                    <a:pt x="546311" y="224611"/>
                  </a:lnTo>
                  <a:lnTo>
                    <a:pt x="546392" y="224556"/>
                  </a:lnTo>
                  <a:lnTo>
                    <a:pt x="546469" y="224506"/>
                  </a:lnTo>
                  <a:lnTo>
                    <a:pt x="546549" y="224464"/>
                  </a:lnTo>
                  <a:lnTo>
                    <a:pt x="546626" y="224424"/>
                  </a:lnTo>
                  <a:lnTo>
                    <a:pt x="546707" y="224391"/>
                  </a:lnTo>
                  <a:lnTo>
                    <a:pt x="546784" y="224365"/>
                  </a:lnTo>
                  <a:lnTo>
                    <a:pt x="546865" y="224343"/>
                  </a:lnTo>
                  <a:lnTo>
                    <a:pt x="546927" y="224329"/>
                  </a:lnTo>
                  <a:lnTo>
                    <a:pt x="546990" y="224321"/>
                  </a:lnTo>
                  <a:lnTo>
                    <a:pt x="547052" y="224314"/>
                  </a:lnTo>
                  <a:lnTo>
                    <a:pt x="547114" y="224312"/>
                  </a:lnTo>
                  <a:lnTo>
                    <a:pt x="547177" y="224312"/>
                  </a:lnTo>
                  <a:lnTo>
                    <a:pt x="547239" y="224316"/>
                  </a:lnTo>
                  <a:lnTo>
                    <a:pt x="547301" y="224325"/>
                  </a:lnTo>
                  <a:lnTo>
                    <a:pt x="547364" y="224336"/>
                  </a:lnTo>
                  <a:lnTo>
                    <a:pt x="547426" y="224351"/>
                  </a:lnTo>
                  <a:lnTo>
                    <a:pt x="547488" y="224371"/>
                  </a:lnTo>
                  <a:lnTo>
                    <a:pt x="547551" y="224393"/>
                  </a:lnTo>
                  <a:lnTo>
                    <a:pt x="547613" y="224420"/>
                  </a:lnTo>
                  <a:lnTo>
                    <a:pt x="547675" y="224448"/>
                  </a:lnTo>
                  <a:lnTo>
                    <a:pt x="547741" y="224481"/>
                  </a:lnTo>
                  <a:lnTo>
                    <a:pt x="547804" y="224519"/>
                  </a:lnTo>
                  <a:lnTo>
                    <a:pt x="547866" y="224558"/>
                  </a:lnTo>
                  <a:lnTo>
                    <a:pt x="547991" y="224651"/>
                  </a:lnTo>
                  <a:lnTo>
                    <a:pt x="548116" y="224757"/>
                  </a:lnTo>
                  <a:lnTo>
                    <a:pt x="548240" y="224875"/>
                  </a:lnTo>
                  <a:lnTo>
                    <a:pt x="548365" y="225010"/>
                  </a:lnTo>
                  <a:lnTo>
                    <a:pt x="548614" y="225322"/>
                  </a:lnTo>
                  <a:lnTo>
                    <a:pt x="548864" y="225692"/>
                  </a:lnTo>
                  <a:lnTo>
                    <a:pt x="549113" y="226119"/>
                  </a:lnTo>
                  <a:lnTo>
                    <a:pt x="549363" y="226606"/>
                  </a:lnTo>
                  <a:lnTo>
                    <a:pt x="549865" y="227751"/>
                  </a:lnTo>
                  <a:lnTo>
                    <a:pt x="550364" y="229127"/>
                  </a:lnTo>
                  <a:lnTo>
                    <a:pt x="550863" y="230732"/>
                  </a:lnTo>
                  <a:lnTo>
                    <a:pt x="551365" y="232569"/>
                  </a:lnTo>
                  <a:lnTo>
                    <a:pt x="551864" y="234636"/>
                  </a:lnTo>
                  <a:lnTo>
                    <a:pt x="552363" y="236928"/>
                  </a:lnTo>
                  <a:lnTo>
                    <a:pt x="552866" y="239447"/>
                  </a:lnTo>
                  <a:lnTo>
                    <a:pt x="553364" y="242191"/>
                  </a:lnTo>
                  <a:lnTo>
                    <a:pt x="553863" y="245155"/>
                  </a:lnTo>
                  <a:lnTo>
                    <a:pt x="554366" y="248338"/>
                  </a:lnTo>
                  <a:lnTo>
                    <a:pt x="554865" y="251736"/>
                  </a:lnTo>
                  <a:lnTo>
                    <a:pt x="555363" y="255347"/>
                  </a:lnTo>
                  <a:lnTo>
                    <a:pt x="555866" y="259165"/>
                  </a:lnTo>
                  <a:lnTo>
                    <a:pt x="556365" y="263186"/>
                  </a:lnTo>
                  <a:lnTo>
                    <a:pt x="556864" y="267406"/>
                  </a:lnTo>
                  <a:lnTo>
                    <a:pt x="557366" y="271823"/>
                  </a:lnTo>
                  <a:lnTo>
                    <a:pt x="557865" y="276430"/>
                  </a:lnTo>
                  <a:lnTo>
                    <a:pt x="558364" y="281219"/>
                  </a:lnTo>
                  <a:lnTo>
                    <a:pt x="558863" y="286186"/>
                  </a:lnTo>
                  <a:lnTo>
                    <a:pt x="559365" y="291325"/>
                  </a:lnTo>
                  <a:lnTo>
                    <a:pt x="559864" y="296632"/>
                  </a:lnTo>
                  <a:lnTo>
                    <a:pt x="560366" y="302097"/>
                  </a:lnTo>
                  <a:lnTo>
                    <a:pt x="560865" y="307716"/>
                  </a:lnTo>
                  <a:lnTo>
                    <a:pt x="561863" y="319379"/>
                  </a:lnTo>
                  <a:lnTo>
                    <a:pt x="562864" y="331562"/>
                  </a:lnTo>
                  <a:lnTo>
                    <a:pt x="563866" y="344203"/>
                  </a:lnTo>
                  <a:lnTo>
                    <a:pt x="564863" y="357231"/>
                  </a:lnTo>
                  <a:lnTo>
                    <a:pt x="565865" y="370577"/>
                  </a:lnTo>
                  <a:lnTo>
                    <a:pt x="566866" y="384164"/>
                  </a:lnTo>
                  <a:lnTo>
                    <a:pt x="568865" y="411764"/>
                  </a:lnTo>
                  <a:lnTo>
                    <a:pt x="570864" y="439398"/>
                  </a:lnTo>
                  <a:lnTo>
                    <a:pt x="571865" y="453025"/>
                  </a:lnTo>
                  <a:lnTo>
                    <a:pt x="572863" y="466419"/>
                  </a:lnTo>
                  <a:lnTo>
                    <a:pt x="573864" y="479496"/>
                  </a:lnTo>
                  <a:lnTo>
                    <a:pt x="574866" y="492176"/>
                  </a:lnTo>
                  <a:lnTo>
                    <a:pt x="575863" y="504383"/>
                  </a:lnTo>
                  <a:lnTo>
                    <a:pt x="576366" y="510282"/>
                  </a:lnTo>
                  <a:lnTo>
                    <a:pt x="576865" y="516036"/>
                  </a:lnTo>
                  <a:lnTo>
                    <a:pt x="577364" y="521630"/>
                  </a:lnTo>
                  <a:lnTo>
                    <a:pt x="577866" y="527060"/>
                  </a:lnTo>
                  <a:lnTo>
                    <a:pt x="578365" y="532314"/>
                  </a:lnTo>
                  <a:lnTo>
                    <a:pt x="578864" y="537385"/>
                  </a:lnTo>
                  <a:lnTo>
                    <a:pt x="579473" y="543275"/>
                  </a:lnTo>
                  <a:lnTo>
                    <a:pt x="580078" y="548867"/>
                  </a:lnTo>
                  <a:lnTo>
                    <a:pt x="580683" y="554147"/>
                  </a:lnTo>
                  <a:lnTo>
                    <a:pt x="581288" y="559104"/>
                  </a:lnTo>
                  <a:lnTo>
                    <a:pt x="581897" y="563721"/>
                  </a:lnTo>
                  <a:lnTo>
                    <a:pt x="582502" y="567988"/>
                  </a:lnTo>
                  <a:lnTo>
                    <a:pt x="582807" y="569988"/>
                  </a:lnTo>
                  <a:lnTo>
                    <a:pt x="583108" y="571894"/>
                  </a:lnTo>
                  <a:lnTo>
                    <a:pt x="583412" y="573707"/>
                  </a:lnTo>
                  <a:lnTo>
                    <a:pt x="583716" y="575424"/>
                  </a:lnTo>
                  <a:lnTo>
                    <a:pt x="584017" y="577047"/>
                  </a:lnTo>
                  <a:lnTo>
                    <a:pt x="584322" y="578573"/>
                  </a:lnTo>
                  <a:lnTo>
                    <a:pt x="584626" y="579999"/>
                  </a:lnTo>
                  <a:lnTo>
                    <a:pt x="584927" y="581327"/>
                  </a:lnTo>
                  <a:lnTo>
                    <a:pt x="585231" y="582554"/>
                  </a:lnTo>
                  <a:lnTo>
                    <a:pt x="585532" y="583681"/>
                  </a:lnTo>
                  <a:lnTo>
                    <a:pt x="585836" y="584703"/>
                  </a:lnTo>
                  <a:lnTo>
                    <a:pt x="586141" y="585623"/>
                  </a:lnTo>
                  <a:lnTo>
                    <a:pt x="586442" y="586438"/>
                  </a:lnTo>
                  <a:lnTo>
                    <a:pt x="586746" y="587149"/>
                  </a:lnTo>
                  <a:lnTo>
                    <a:pt x="587051" y="587752"/>
                  </a:lnTo>
                  <a:lnTo>
                    <a:pt x="587351" y="588252"/>
                  </a:lnTo>
                  <a:lnTo>
                    <a:pt x="587505" y="588461"/>
                  </a:lnTo>
                  <a:lnTo>
                    <a:pt x="587656" y="588642"/>
                  </a:lnTo>
                  <a:lnTo>
                    <a:pt x="587806" y="588798"/>
                  </a:lnTo>
                  <a:lnTo>
                    <a:pt x="587883" y="588864"/>
                  </a:lnTo>
                  <a:lnTo>
                    <a:pt x="587960" y="588926"/>
                  </a:lnTo>
                  <a:lnTo>
                    <a:pt x="588034" y="588979"/>
                  </a:lnTo>
                  <a:lnTo>
                    <a:pt x="588111" y="589027"/>
                  </a:lnTo>
                  <a:lnTo>
                    <a:pt x="588188" y="589067"/>
                  </a:lnTo>
                  <a:lnTo>
                    <a:pt x="588261" y="589100"/>
                  </a:lnTo>
                  <a:lnTo>
                    <a:pt x="588338" y="589126"/>
                  </a:lnTo>
                  <a:lnTo>
                    <a:pt x="588415" y="589146"/>
                  </a:lnTo>
                  <a:lnTo>
                    <a:pt x="588488" y="589159"/>
                  </a:lnTo>
                  <a:lnTo>
                    <a:pt x="588565" y="589166"/>
                  </a:lnTo>
                  <a:lnTo>
                    <a:pt x="588642" y="589166"/>
                  </a:lnTo>
                  <a:lnTo>
                    <a:pt x="588716" y="589159"/>
                  </a:lnTo>
                  <a:lnTo>
                    <a:pt x="588793" y="589144"/>
                  </a:lnTo>
                  <a:lnTo>
                    <a:pt x="588870" y="589124"/>
                  </a:lnTo>
                  <a:lnTo>
                    <a:pt x="588943" y="589095"/>
                  </a:lnTo>
                  <a:lnTo>
                    <a:pt x="589020" y="589060"/>
                  </a:lnTo>
                  <a:lnTo>
                    <a:pt x="589094" y="589018"/>
                  </a:lnTo>
                  <a:lnTo>
                    <a:pt x="589171" y="588970"/>
                  </a:lnTo>
                  <a:lnTo>
                    <a:pt x="589248" y="588915"/>
                  </a:lnTo>
                  <a:lnTo>
                    <a:pt x="589321" y="588853"/>
                  </a:lnTo>
                  <a:lnTo>
                    <a:pt x="589398" y="588785"/>
                  </a:lnTo>
                  <a:lnTo>
                    <a:pt x="589475" y="588708"/>
                  </a:lnTo>
                  <a:lnTo>
                    <a:pt x="589625" y="588536"/>
                  </a:lnTo>
                  <a:lnTo>
                    <a:pt x="589780" y="588336"/>
                  </a:lnTo>
                  <a:lnTo>
                    <a:pt x="589930" y="588107"/>
                  </a:lnTo>
                  <a:lnTo>
                    <a:pt x="590080" y="587851"/>
                  </a:lnTo>
                  <a:lnTo>
                    <a:pt x="590385" y="587259"/>
                  </a:lnTo>
                  <a:lnTo>
                    <a:pt x="590685" y="586554"/>
                  </a:lnTo>
                  <a:lnTo>
                    <a:pt x="590990" y="585740"/>
                  </a:lnTo>
                  <a:lnTo>
                    <a:pt x="591294" y="584815"/>
                  </a:lnTo>
                  <a:lnTo>
                    <a:pt x="591595" y="583780"/>
                  </a:lnTo>
                  <a:lnTo>
                    <a:pt x="591900" y="582635"/>
                  </a:lnTo>
                  <a:lnTo>
                    <a:pt x="592204" y="581378"/>
                  </a:lnTo>
                  <a:lnTo>
                    <a:pt x="592505" y="580013"/>
                  </a:lnTo>
                  <a:lnTo>
                    <a:pt x="592809" y="578537"/>
                  </a:lnTo>
                  <a:lnTo>
                    <a:pt x="593114" y="576954"/>
                  </a:lnTo>
                  <a:lnTo>
                    <a:pt x="593414" y="575263"/>
                  </a:lnTo>
                  <a:lnTo>
                    <a:pt x="593719" y="573462"/>
                  </a:lnTo>
                  <a:lnTo>
                    <a:pt x="594023" y="571555"/>
                  </a:lnTo>
                  <a:lnTo>
                    <a:pt x="594324" y="569541"/>
                  </a:lnTo>
                  <a:lnTo>
                    <a:pt x="594628" y="567420"/>
                  </a:lnTo>
                  <a:lnTo>
                    <a:pt x="594933" y="565194"/>
                  </a:lnTo>
                  <a:lnTo>
                    <a:pt x="595234" y="562865"/>
                  </a:lnTo>
                  <a:lnTo>
                    <a:pt x="595538" y="560432"/>
                  </a:lnTo>
                  <a:lnTo>
                    <a:pt x="595839" y="557895"/>
                  </a:lnTo>
                  <a:lnTo>
                    <a:pt x="596143" y="555257"/>
                  </a:lnTo>
                  <a:lnTo>
                    <a:pt x="596448" y="552518"/>
                  </a:lnTo>
                  <a:lnTo>
                    <a:pt x="596749" y="549682"/>
                  </a:lnTo>
                  <a:lnTo>
                    <a:pt x="597053" y="546745"/>
                  </a:lnTo>
                  <a:lnTo>
                    <a:pt x="597357" y="543713"/>
                  </a:lnTo>
                  <a:lnTo>
                    <a:pt x="597658" y="540584"/>
                  </a:lnTo>
                  <a:lnTo>
                    <a:pt x="597963" y="537361"/>
                  </a:lnTo>
                  <a:lnTo>
                    <a:pt x="598267" y="534044"/>
                  </a:lnTo>
                  <a:lnTo>
                    <a:pt x="598568" y="530636"/>
                  </a:lnTo>
                  <a:lnTo>
                    <a:pt x="598872" y="527137"/>
                  </a:lnTo>
                  <a:lnTo>
                    <a:pt x="599477" y="519880"/>
                  </a:lnTo>
                  <a:lnTo>
                    <a:pt x="600086" y="512279"/>
                  </a:lnTo>
                  <a:lnTo>
                    <a:pt x="600692" y="504352"/>
                  </a:lnTo>
                  <a:lnTo>
                    <a:pt x="601297" y="496113"/>
                  </a:lnTo>
                  <a:lnTo>
                    <a:pt x="601902" y="487579"/>
                  </a:lnTo>
                  <a:lnTo>
                    <a:pt x="602511" y="478763"/>
                  </a:lnTo>
                  <a:lnTo>
                    <a:pt x="603116" y="469684"/>
                  </a:lnTo>
                  <a:lnTo>
                    <a:pt x="603721" y="460359"/>
                  </a:lnTo>
                  <a:lnTo>
                    <a:pt x="604326" y="450808"/>
                  </a:lnTo>
                  <a:lnTo>
                    <a:pt x="604935" y="441047"/>
                  </a:lnTo>
                  <a:lnTo>
                    <a:pt x="605541" y="431099"/>
                  </a:lnTo>
                  <a:lnTo>
                    <a:pt x="606755" y="410714"/>
                  </a:lnTo>
                  <a:lnTo>
                    <a:pt x="607965" y="389821"/>
                  </a:lnTo>
                  <a:lnTo>
                    <a:pt x="610390" y="347202"/>
                  </a:lnTo>
                  <a:lnTo>
                    <a:pt x="611604" y="325837"/>
                  </a:lnTo>
                  <a:lnTo>
                    <a:pt x="612818" y="304675"/>
                  </a:lnTo>
                  <a:lnTo>
                    <a:pt x="614028" y="283905"/>
                  </a:lnTo>
                  <a:lnTo>
                    <a:pt x="614633" y="273721"/>
                  </a:lnTo>
                  <a:lnTo>
                    <a:pt x="615242" y="263705"/>
                  </a:lnTo>
                  <a:lnTo>
                    <a:pt x="615847" y="253876"/>
                  </a:lnTo>
                  <a:lnTo>
                    <a:pt x="616453" y="244258"/>
                  </a:lnTo>
                  <a:lnTo>
                    <a:pt x="617061" y="234872"/>
                  </a:lnTo>
                  <a:lnTo>
                    <a:pt x="617667" y="225741"/>
                  </a:lnTo>
                  <a:lnTo>
                    <a:pt x="618191" y="218063"/>
                  </a:lnTo>
                  <a:lnTo>
                    <a:pt x="618716" y="210605"/>
                  </a:lnTo>
                  <a:lnTo>
                    <a:pt x="619240" y="203379"/>
                  </a:lnTo>
                  <a:lnTo>
                    <a:pt x="619765" y="196399"/>
                  </a:lnTo>
                  <a:lnTo>
                    <a:pt x="620289" y="189674"/>
                  </a:lnTo>
                  <a:lnTo>
                    <a:pt x="620814" y="183219"/>
                  </a:lnTo>
                  <a:lnTo>
                    <a:pt x="621338" y="177045"/>
                  </a:lnTo>
                  <a:lnTo>
                    <a:pt x="621859" y="171161"/>
                  </a:lnTo>
                  <a:lnTo>
                    <a:pt x="622387" y="165582"/>
                  </a:lnTo>
                  <a:lnTo>
                    <a:pt x="622648" y="162911"/>
                  </a:lnTo>
                  <a:lnTo>
                    <a:pt x="622908" y="160317"/>
                  </a:lnTo>
                  <a:lnTo>
                    <a:pt x="623172" y="157805"/>
                  </a:lnTo>
                  <a:lnTo>
                    <a:pt x="623433" y="155374"/>
                  </a:lnTo>
                  <a:lnTo>
                    <a:pt x="623697" y="153027"/>
                  </a:lnTo>
                  <a:lnTo>
                    <a:pt x="623957" y="150766"/>
                  </a:lnTo>
                  <a:lnTo>
                    <a:pt x="624221" y="148589"/>
                  </a:lnTo>
                  <a:lnTo>
                    <a:pt x="624482" y="146499"/>
                  </a:lnTo>
                  <a:lnTo>
                    <a:pt x="624746" y="144496"/>
                  </a:lnTo>
                  <a:lnTo>
                    <a:pt x="625006" y="142583"/>
                  </a:lnTo>
                  <a:lnTo>
                    <a:pt x="625270" y="140759"/>
                  </a:lnTo>
                  <a:lnTo>
                    <a:pt x="625531" y="139025"/>
                  </a:lnTo>
                  <a:lnTo>
                    <a:pt x="625795" y="137383"/>
                  </a:lnTo>
                  <a:lnTo>
                    <a:pt x="626055" y="135834"/>
                  </a:lnTo>
                  <a:lnTo>
                    <a:pt x="626319" y="134378"/>
                  </a:lnTo>
                  <a:lnTo>
                    <a:pt x="626580" y="133016"/>
                  </a:lnTo>
                  <a:lnTo>
                    <a:pt x="626840" y="131749"/>
                  </a:lnTo>
                  <a:lnTo>
                    <a:pt x="627104" y="130577"/>
                  </a:lnTo>
                  <a:lnTo>
                    <a:pt x="627368" y="129503"/>
                  </a:lnTo>
                  <a:lnTo>
                    <a:pt x="627629" y="128524"/>
                  </a:lnTo>
                  <a:lnTo>
                    <a:pt x="627889" y="127644"/>
                  </a:lnTo>
                  <a:lnTo>
                    <a:pt x="628153" y="126862"/>
                  </a:lnTo>
                  <a:lnTo>
                    <a:pt x="628414" y="126179"/>
                  </a:lnTo>
                  <a:lnTo>
                    <a:pt x="628678" y="125595"/>
                  </a:lnTo>
                  <a:lnTo>
                    <a:pt x="628938" y="125110"/>
                  </a:lnTo>
                  <a:lnTo>
                    <a:pt x="629070" y="124906"/>
                  </a:lnTo>
                  <a:lnTo>
                    <a:pt x="629202" y="124726"/>
                  </a:lnTo>
                  <a:lnTo>
                    <a:pt x="629331" y="124572"/>
                  </a:lnTo>
                  <a:lnTo>
                    <a:pt x="629397" y="124505"/>
                  </a:lnTo>
                  <a:lnTo>
                    <a:pt x="629463" y="124443"/>
                  </a:lnTo>
                  <a:lnTo>
                    <a:pt x="629529" y="124388"/>
                  </a:lnTo>
                  <a:lnTo>
                    <a:pt x="629595" y="124339"/>
                  </a:lnTo>
                  <a:lnTo>
                    <a:pt x="629661" y="124297"/>
                  </a:lnTo>
                  <a:lnTo>
                    <a:pt x="629727" y="124261"/>
                  </a:lnTo>
                  <a:lnTo>
                    <a:pt x="629793" y="124231"/>
                  </a:lnTo>
                  <a:lnTo>
                    <a:pt x="629855" y="124208"/>
                  </a:lnTo>
                  <a:lnTo>
                    <a:pt x="629921" y="124191"/>
                  </a:lnTo>
                  <a:lnTo>
                    <a:pt x="629987" y="124180"/>
                  </a:lnTo>
                  <a:lnTo>
                    <a:pt x="630053" y="124175"/>
                  </a:lnTo>
                  <a:lnTo>
                    <a:pt x="630119" y="124177"/>
                  </a:lnTo>
                  <a:lnTo>
                    <a:pt x="630185" y="124186"/>
                  </a:lnTo>
                  <a:lnTo>
                    <a:pt x="630251" y="124200"/>
                  </a:lnTo>
                  <a:lnTo>
                    <a:pt x="630317" y="124221"/>
                  </a:lnTo>
                  <a:lnTo>
                    <a:pt x="630380" y="124249"/>
                  </a:lnTo>
                  <a:lnTo>
                    <a:pt x="630446" y="124283"/>
                  </a:lnTo>
                  <a:lnTo>
                    <a:pt x="630512" y="124323"/>
                  </a:lnTo>
                  <a:lnTo>
                    <a:pt x="630578" y="124369"/>
                  </a:lnTo>
                  <a:lnTo>
                    <a:pt x="630644" y="124422"/>
                  </a:lnTo>
                  <a:lnTo>
                    <a:pt x="630710" y="124482"/>
                  </a:lnTo>
                  <a:lnTo>
                    <a:pt x="630776" y="124547"/>
                  </a:lnTo>
                  <a:lnTo>
                    <a:pt x="630904" y="124698"/>
                  </a:lnTo>
                  <a:lnTo>
                    <a:pt x="631036" y="124874"/>
                  </a:lnTo>
                  <a:lnTo>
                    <a:pt x="631168" y="125076"/>
                  </a:lnTo>
                  <a:lnTo>
                    <a:pt x="631297" y="125303"/>
                  </a:lnTo>
                  <a:lnTo>
                    <a:pt x="631561" y="125835"/>
                  </a:lnTo>
                  <a:lnTo>
                    <a:pt x="631825" y="126469"/>
                  </a:lnTo>
                  <a:lnTo>
                    <a:pt x="632085" y="127205"/>
                  </a:lnTo>
                  <a:lnTo>
                    <a:pt x="632346" y="128044"/>
                  </a:lnTo>
                  <a:lnTo>
                    <a:pt x="632610" y="128985"/>
                  </a:lnTo>
                  <a:lnTo>
                    <a:pt x="632870" y="130028"/>
                  </a:lnTo>
                  <a:lnTo>
                    <a:pt x="633134" y="131173"/>
                  </a:lnTo>
                  <a:lnTo>
                    <a:pt x="633395" y="132420"/>
                  </a:lnTo>
                  <a:lnTo>
                    <a:pt x="633659" y="133769"/>
                  </a:lnTo>
                  <a:lnTo>
                    <a:pt x="633919" y="135219"/>
                  </a:lnTo>
                  <a:lnTo>
                    <a:pt x="634183" y="136770"/>
                  </a:lnTo>
                  <a:lnTo>
                    <a:pt x="634444" y="138421"/>
                  </a:lnTo>
                  <a:lnTo>
                    <a:pt x="634708" y="140173"/>
                  </a:lnTo>
                  <a:lnTo>
                    <a:pt x="634968" y="142024"/>
                  </a:lnTo>
                  <a:lnTo>
                    <a:pt x="635232" y="143975"/>
                  </a:lnTo>
                  <a:lnTo>
                    <a:pt x="635493" y="146024"/>
                  </a:lnTo>
                  <a:lnTo>
                    <a:pt x="635757" y="148171"/>
                  </a:lnTo>
                  <a:lnTo>
                    <a:pt x="636017" y="150416"/>
                  </a:lnTo>
                  <a:lnTo>
                    <a:pt x="636278" y="152756"/>
                  </a:lnTo>
                  <a:lnTo>
                    <a:pt x="636542" y="155193"/>
                  </a:lnTo>
                  <a:lnTo>
                    <a:pt x="636806" y="157728"/>
                  </a:lnTo>
                  <a:lnTo>
                    <a:pt x="637066" y="160354"/>
                  </a:lnTo>
                  <a:lnTo>
                    <a:pt x="637327" y="163076"/>
                  </a:lnTo>
                  <a:lnTo>
                    <a:pt x="637591" y="165890"/>
                  </a:lnTo>
                  <a:lnTo>
                    <a:pt x="637851" y="168796"/>
                  </a:lnTo>
                  <a:lnTo>
                    <a:pt x="638115" y="171793"/>
                  </a:lnTo>
                  <a:lnTo>
                    <a:pt x="638376" y="174880"/>
                  </a:lnTo>
                  <a:lnTo>
                    <a:pt x="638640" y="178055"/>
                  </a:lnTo>
                  <a:lnTo>
                    <a:pt x="638900" y="181321"/>
                  </a:lnTo>
                  <a:lnTo>
                    <a:pt x="639164" y="184670"/>
                  </a:lnTo>
                  <a:lnTo>
                    <a:pt x="639425" y="188107"/>
                  </a:lnTo>
                  <a:lnTo>
                    <a:pt x="639689" y="191627"/>
                  </a:lnTo>
                  <a:lnTo>
                    <a:pt x="639949" y="195232"/>
                  </a:lnTo>
                  <a:lnTo>
                    <a:pt x="640213" y="198920"/>
                  </a:lnTo>
                  <a:lnTo>
                    <a:pt x="640474" y="202687"/>
                  </a:lnTo>
                  <a:lnTo>
                    <a:pt x="640738" y="206534"/>
                  </a:lnTo>
                  <a:lnTo>
                    <a:pt x="641259" y="214461"/>
                  </a:lnTo>
                  <a:lnTo>
                    <a:pt x="641783" y="222689"/>
                  </a:lnTo>
                  <a:lnTo>
                    <a:pt x="642308" y="231208"/>
                  </a:lnTo>
                  <a:lnTo>
                    <a:pt x="642832" y="240004"/>
                  </a:lnTo>
                  <a:lnTo>
                    <a:pt x="643357" y="249065"/>
                  </a:lnTo>
                  <a:lnTo>
                    <a:pt x="643881" y="258377"/>
                  </a:lnTo>
                  <a:lnTo>
                    <a:pt x="644406" y="267928"/>
                  </a:lnTo>
                  <a:lnTo>
                    <a:pt x="644930" y="277702"/>
                  </a:lnTo>
                  <a:lnTo>
                    <a:pt x="645455" y="287686"/>
                  </a:lnTo>
                  <a:lnTo>
                    <a:pt x="645979" y="297863"/>
                  </a:lnTo>
                  <a:lnTo>
                    <a:pt x="646504" y="308218"/>
                  </a:lnTo>
                  <a:lnTo>
                    <a:pt x="647028" y="318736"/>
                  </a:lnTo>
                  <a:lnTo>
                    <a:pt x="648077" y="340198"/>
                  </a:lnTo>
                  <a:lnTo>
                    <a:pt x="649126" y="362117"/>
                  </a:lnTo>
                  <a:lnTo>
                    <a:pt x="650175" y="384356"/>
                  </a:lnTo>
                  <a:lnTo>
                    <a:pt x="651225" y="406775"/>
                  </a:lnTo>
                  <a:lnTo>
                    <a:pt x="652413" y="432255"/>
                  </a:lnTo>
                  <a:lnTo>
                    <a:pt x="653601" y="457578"/>
                  </a:lnTo>
                  <a:lnTo>
                    <a:pt x="654793" y="482532"/>
                  </a:lnTo>
                  <a:lnTo>
                    <a:pt x="655388" y="494807"/>
                  </a:lnTo>
                  <a:lnTo>
                    <a:pt x="655982" y="506909"/>
                  </a:lnTo>
                  <a:lnTo>
                    <a:pt x="656576" y="518816"/>
                  </a:lnTo>
                  <a:lnTo>
                    <a:pt x="657174" y="530504"/>
                  </a:lnTo>
                  <a:lnTo>
                    <a:pt x="657768" y="541943"/>
                  </a:lnTo>
                  <a:lnTo>
                    <a:pt x="658362" y="553113"/>
                  </a:lnTo>
                  <a:lnTo>
                    <a:pt x="658956" y="563988"/>
                  </a:lnTo>
                  <a:lnTo>
                    <a:pt x="659551" y="574541"/>
                  </a:lnTo>
                  <a:lnTo>
                    <a:pt x="659851" y="579693"/>
                  </a:lnTo>
                  <a:lnTo>
                    <a:pt x="660149" y="584755"/>
                  </a:lnTo>
                  <a:lnTo>
                    <a:pt x="660446" y="589727"/>
                  </a:lnTo>
                  <a:lnTo>
                    <a:pt x="660743" y="594604"/>
                  </a:lnTo>
                  <a:lnTo>
                    <a:pt x="661040" y="599385"/>
                  </a:lnTo>
                  <a:lnTo>
                    <a:pt x="661337" y="604068"/>
                  </a:lnTo>
                  <a:lnTo>
                    <a:pt x="661634" y="608648"/>
                  </a:lnTo>
                  <a:lnTo>
                    <a:pt x="661931" y="613122"/>
                  </a:lnTo>
                  <a:lnTo>
                    <a:pt x="662228" y="617490"/>
                  </a:lnTo>
                  <a:lnTo>
                    <a:pt x="662529" y="621751"/>
                  </a:lnTo>
                  <a:lnTo>
                    <a:pt x="662826" y="625897"/>
                  </a:lnTo>
                  <a:lnTo>
                    <a:pt x="663123" y="629931"/>
                  </a:lnTo>
                  <a:lnTo>
                    <a:pt x="663420" y="633848"/>
                  </a:lnTo>
                  <a:lnTo>
                    <a:pt x="663717" y="637644"/>
                  </a:lnTo>
                  <a:lnTo>
                    <a:pt x="664015" y="641321"/>
                  </a:lnTo>
                  <a:lnTo>
                    <a:pt x="664312" y="644875"/>
                  </a:lnTo>
                  <a:lnTo>
                    <a:pt x="664609" y="648303"/>
                  </a:lnTo>
                  <a:lnTo>
                    <a:pt x="664909" y="651604"/>
                  </a:lnTo>
                  <a:lnTo>
                    <a:pt x="665207" y="654774"/>
                  </a:lnTo>
                  <a:lnTo>
                    <a:pt x="665504" y="657813"/>
                  </a:lnTo>
                  <a:lnTo>
                    <a:pt x="665801" y="660722"/>
                  </a:lnTo>
                  <a:lnTo>
                    <a:pt x="666098" y="663494"/>
                  </a:lnTo>
                  <a:lnTo>
                    <a:pt x="666395" y="666129"/>
                  </a:lnTo>
                  <a:lnTo>
                    <a:pt x="666692" y="668626"/>
                  </a:lnTo>
                  <a:lnTo>
                    <a:pt x="666989" y="670984"/>
                  </a:lnTo>
                  <a:lnTo>
                    <a:pt x="667286" y="673200"/>
                  </a:lnTo>
                  <a:lnTo>
                    <a:pt x="667587" y="675274"/>
                  </a:lnTo>
                  <a:lnTo>
                    <a:pt x="667884" y="677202"/>
                  </a:lnTo>
                  <a:lnTo>
                    <a:pt x="668181" y="678988"/>
                  </a:lnTo>
                  <a:lnTo>
                    <a:pt x="668478" y="680626"/>
                  </a:lnTo>
                  <a:lnTo>
                    <a:pt x="668775" y="682115"/>
                  </a:lnTo>
                  <a:lnTo>
                    <a:pt x="669073" y="683456"/>
                  </a:lnTo>
                  <a:lnTo>
                    <a:pt x="669370" y="684647"/>
                  </a:lnTo>
                  <a:lnTo>
                    <a:pt x="669667" y="685686"/>
                  </a:lnTo>
                  <a:lnTo>
                    <a:pt x="669964" y="686576"/>
                  </a:lnTo>
                  <a:lnTo>
                    <a:pt x="670261" y="687311"/>
                  </a:lnTo>
                  <a:lnTo>
                    <a:pt x="670411" y="687622"/>
                  </a:lnTo>
                  <a:lnTo>
                    <a:pt x="670562" y="687895"/>
                  </a:lnTo>
                  <a:lnTo>
                    <a:pt x="670708" y="688128"/>
                  </a:lnTo>
                  <a:lnTo>
                    <a:pt x="670782" y="688232"/>
                  </a:lnTo>
                  <a:lnTo>
                    <a:pt x="670859" y="688324"/>
                  </a:lnTo>
                  <a:lnTo>
                    <a:pt x="670932" y="688408"/>
                  </a:lnTo>
                  <a:lnTo>
                    <a:pt x="671006" y="688480"/>
                  </a:lnTo>
                  <a:lnTo>
                    <a:pt x="671083" y="688544"/>
                  </a:lnTo>
                  <a:lnTo>
                    <a:pt x="671156" y="688599"/>
                  </a:lnTo>
                  <a:lnTo>
                    <a:pt x="671229" y="688643"/>
                  </a:lnTo>
                  <a:lnTo>
                    <a:pt x="671303" y="688679"/>
                  </a:lnTo>
                  <a:lnTo>
                    <a:pt x="671380" y="688703"/>
                  </a:lnTo>
                  <a:lnTo>
                    <a:pt x="671453" y="688718"/>
                  </a:lnTo>
                  <a:lnTo>
                    <a:pt x="671526" y="688725"/>
                  </a:lnTo>
                  <a:lnTo>
                    <a:pt x="671603" y="688720"/>
                  </a:lnTo>
                  <a:lnTo>
                    <a:pt x="671677" y="688707"/>
                  </a:lnTo>
                  <a:lnTo>
                    <a:pt x="671750" y="688683"/>
                  </a:lnTo>
                  <a:lnTo>
                    <a:pt x="671823" y="688650"/>
                  </a:lnTo>
                  <a:lnTo>
                    <a:pt x="671901" y="688608"/>
                  </a:lnTo>
                  <a:lnTo>
                    <a:pt x="671974" y="688555"/>
                  </a:lnTo>
                  <a:lnTo>
                    <a:pt x="672047" y="688494"/>
                  </a:lnTo>
                  <a:lnTo>
                    <a:pt x="672121" y="688421"/>
                  </a:lnTo>
                  <a:lnTo>
                    <a:pt x="672198" y="688339"/>
                  </a:lnTo>
                  <a:lnTo>
                    <a:pt x="672271" y="688247"/>
                  </a:lnTo>
                  <a:lnTo>
                    <a:pt x="672344" y="688146"/>
                  </a:lnTo>
                  <a:lnTo>
                    <a:pt x="672495" y="687914"/>
                  </a:lnTo>
                  <a:lnTo>
                    <a:pt x="672642" y="687644"/>
                  </a:lnTo>
                  <a:lnTo>
                    <a:pt x="672939" y="686988"/>
                  </a:lnTo>
                  <a:lnTo>
                    <a:pt x="673239" y="686173"/>
                  </a:lnTo>
                  <a:lnTo>
                    <a:pt x="673536" y="685204"/>
                  </a:lnTo>
                  <a:lnTo>
                    <a:pt x="673834" y="684079"/>
                  </a:lnTo>
                  <a:lnTo>
                    <a:pt x="674131" y="682797"/>
                  </a:lnTo>
                  <a:lnTo>
                    <a:pt x="674428" y="681362"/>
                  </a:lnTo>
                  <a:lnTo>
                    <a:pt x="674725" y="679772"/>
                  </a:lnTo>
                  <a:lnTo>
                    <a:pt x="675022" y="678028"/>
                  </a:lnTo>
                  <a:lnTo>
                    <a:pt x="675319" y="676130"/>
                  </a:lnTo>
                  <a:lnTo>
                    <a:pt x="675620" y="674078"/>
                  </a:lnTo>
                  <a:lnTo>
                    <a:pt x="675917" y="671876"/>
                  </a:lnTo>
                  <a:lnTo>
                    <a:pt x="676214" y="669522"/>
                  </a:lnTo>
                  <a:lnTo>
                    <a:pt x="676511" y="667017"/>
                  </a:lnTo>
                  <a:lnTo>
                    <a:pt x="676808" y="664363"/>
                  </a:lnTo>
                  <a:lnTo>
                    <a:pt x="677105" y="661560"/>
                  </a:lnTo>
                  <a:lnTo>
                    <a:pt x="677402" y="658610"/>
                  </a:lnTo>
                  <a:lnTo>
                    <a:pt x="677700" y="655514"/>
                  </a:lnTo>
                  <a:lnTo>
                    <a:pt x="677997" y="652275"/>
                  </a:lnTo>
                  <a:lnTo>
                    <a:pt x="678297" y="648891"/>
                  </a:lnTo>
                  <a:lnTo>
                    <a:pt x="678594" y="645366"/>
                  </a:lnTo>
                  <a:lnTo>
                    <a:pt x="678892" y="641700"/>
                  </a:lnTo>
                  <a:lnTo>
                    <a:pt x="679189" y="637895"/>
                  </a:lnTo>
                  <a:lnTo>
                    <a:pt x="679486" y="633954"/>
                  </a:lnTo>
                  <a:lnTo>
                    <a:pt x="679783" y="629876"/>
                  </a:lnTo>
                  <a:lnTo>
                    <a:pt x="680080" y="625664"/>
                  </a:lnTo>
                  <a:lnTo>
                    <a:pt x="680377" y="621322"/>
                  </a:lnTo>
                  <a:lnTo>
                    <a:pt x="680674" y="616850"/>
                  </a:lnTo>
                  <a:lnTo>
                    <a:pt x="680971" y="612250"/>
                  </a:lnTo>
                  <a:lnTo>
                    <a:pt x="681268" y="607525"/>
                  </a:lnTo>
                  <a:lnTo>
                    <a:pt x="681569" y="602676"/>
                  </a:lnTo>
                  <a:lnTo>
                    <a:pt x="681866" y="597707"/>
                  </a:lnTo>
                  <a:lnTo>
                    <a:pt x="682163" y="592618"/>
                  </a:lnTo>
                  <a:lnTo>
                    <a:pt x="682461" y="587413"/>
                  </a:lnTo>
                  <a:lnTo>
                    <a:pt x="682758" y="582093"/>
                  </a:lnTo>
                  <a:lnTo>
                    <a:pt x="683055" y="576664"/>
                  </a:lnTo>
                  <a:lnTo>
                    <a:pt x="683352" y="571124"/>
                  </a:lnTo>
                  <a:lnTo>
                    <a:pt x="683649" y="565478"/>
                  </a:lnTo>
                  <a:lnTo>
                    <a:pt x="683950" y="559729"/>
                  </a:lnTo>
                  <a:lnTo>
                    <a:pt x="684247" y="553879"/>
                  </a:lnTo>
                  <a:lnTo>
                    <a:pt x="684544" y="547932"/>
                  </a:lnTo>
                  <a:lnTo>
                    <a:pt x="684841" y="541888"/>
                  </a:lnTo>
                  <a:lnTo>
                    <a:pt x="685138" y="535753"/>
                  </a:lnTo>
                  <a:lnTo>
                    <a:pt x="685732" y="523216"/>
                  </a:lnTo>
                  <a:lnTo>
                    <a:pt x="686326" y="510348"/>
                  </a:lnTo>
                  <a:lnTo>
                    <a:pt x="686924" y="497170"/>
                  </a:lnTo>
                  <a:lnTo>
                    <a:pt x="687519" y="483712"/>
                  </a:lnTo>
                  <a:lnTo>
                    <a:pt x="688113" y="469999"/>
                  </a:lnTo>
                  <a:lnTo>
                    <a:pt x="688707" y="456057"/>
                  </a:lnTo>
                  <a:lnTo>
                    <a:pt x="689301" y="441917"/>
                  </a:lnTo>
                  <a:lnTo>
                    <a:pt x="690376" y="416043"/>
                  </a:lnTo>
                  <a:lnTo>
                    <a:pt x="691447" y="389779"/>
                  </a:lnTo>
                  <a:lnTo>
                    <a:pt x="693589" y="336778"/>
                  </a:lnTo>
                  <a:lnTo>
                    <a:pt x="694660" y="310389"/>
                  </a:lnTo>
                  <a:lnTo>
                    <a:pt x="695731" y="284310"/>
                  </a:lnTo>
                  <a:lnTo>
                    <a:pt x="696267" y="271440"/>
                  </a:lnTo>
                  <a:lnTo>
                    <a:pt x="696802" y="258716"/>
                  </a:lnTo>
                  <a:lnTo>
                    <a:pt x="697338" y="246154"/>
                  </a:lnTo>
                  <a:lnTo>
                    <a:pt x="697873" y="233778"/>
                  </a:lnTo>
                  <a:lnTo>
                    <a:pt x="698409" y="221610"/>
                  </a:lnTo>
                  <a:lnTo>
                    <a:pt x="698944" y="209669"/>
                  </a:lnTo>
                  <a:lnTo>
                    <a:pt x="699480" y="197975"/>
                  </a:lnTo>
                  <a:lnTo>
                    <a:pt x="700015" y="186552"/>
                  </a:lnTo>
                  <a:lnTo>
                    <a:pt x="700551" y="175415"/>
                  </a:lnTo>
                  <a:lnTo>
                    <a:pt x="700818" y="169961"/>
                  </a:lnTo>
                  <a:lnTo>
                    <a:pt x="701086" y="164586"/>
                  </a:lnTo>
                  <a:lnTo>
                    <a:pt x="701354" y="159293"/>
                  </a:lnTo>
                  <a:lnTo>
                    <a:pt x="701622" y="154084"/>
                  </a:lnTo>
                  <a:lnTo>
                    <a:pt x="701889" y="148960"/>
                  </a:lnTo>
                  <a:lnTo>
                    <a:pt x="702157" y="143925"/>
                  </a:lnTo>
                  <a:lnTo>
                    <a:pt x="702425" y="138981"/>
                  </a:lnTo>
                  <a:lnTo>
                    <a:pt x="702693" y="134129"/>
                  </a:lnTo>
                  <a:lnTo>
                    <a:pt x="702961" y="129373"/>
                  </a:lnTo>
                  <a:lnTo>
                    <a:pt x="703228" y="124713"/>
                  </a:lnTo>
                  <a:lnTo>
                    <a:pt x="703496" y="120153"/>
                  </a:lnTo>
                  <a:lnTo>
                    <a:pt x="703764" y="115693"/>
                  </a:lnTo>
                  <a:lnTo>
                    <a:pt x="704032" y="111337"/>
                  </a:lnTo>
                  <a:lnTo>
                    <a:pt x="704299" y="107086"/>
                  </a:lnTo>
                  <a:lnTo>
                    <a:pt x="704567" y="102942"/>
                  </a:lnTo>
                  <a:lnTo>
                    <a:pt x="704835" y="98906"/>
                  </a:lnTo>
                  <a:lnTo>
                    <a:pt x="705103" y="94981"/>
                  </a:lnTo>
                  <a:lnTo>
                    <a:pt x="705370" y="91169"/>
                  </a:lnTo>
                  <a:lnTo>
                    <a:pt x="705638" y="87471"/>
                  </a:lnTo>
                  <a:lnTo>
                    <a:pt x="705906" y="83889"/>
                  </a:lnTo>
                  <a:lnTo>
                    <a:pt x="706174" y="80424"/>
                  </a:lnTo>
                  <a:lnTo>
                    <a:pt x="706441" y="77078"/>
                  </a:lnTo>
                  <a:lnTo>
                    <a:pt x="706709" y="73853"/>
                  </a:lnTo>
                  <a:lnTo>
                    <a:pt x="706977" y="70750"/>
                  </a:lnTo>
                  <a:lnTo>
                    <a:pt x="707245" y="67771"/>
                  </a:lnTo>
                  <a:lnTo>
                    <a:pt x="707512" y="64917"/>
                  </a:lnTo>
                  <a:lnTo>
                    <a:pt x="707780" y="62189"/>
                  </a:lnTo>
                  <a:lnTo>
                    <a:pt x="708048" y="59589"/>
                  </a:lnTo>
                  <a:lnTo>
                    <a:pt x="708316" y="57117"/>
                  </a:lnTo>
                  <a:lnTo>
                    <a:pt x="708583" y="54776"/>
                  </a:lnTo>
                  <a:lnTo>
                    <a:pt x="708851" y="52566"/>
                  </a:lnTo>
                  <a:lnTo>
                    <a:pt x="709119" y="50488"/>
                  </a:lnTo>
                  <a:lnTo>
                    <a:pt x="709387" y="48544"/>
                  </a:lnTo>
                  <a:lnTo>
                    <a:pt x="709655" y="46734"/>
                  </a:lnTo>
                  <a:lnTo>
                    <a:pt x="709922" y="45059"/>
                  </a:lnTo>
                  <a:lnTo>
                    <a:pt x="710190" y="43521"/>
                  </a:lnTo>
                  <a:lnTo>
                    <a:pt x="710458" y="42119"/>
                  </a:lnTo>
                  <a:lnTo>
                    <a:pt x="710726" y="40855"/>
                  </a:lnTo>
                  <a:lnTo>
                    <a:pt x="710993" y="39729"/>
                  </a:lnTo>
                  <a:lnTo>
                    <a:pt x="711261" y="38743"/>
                  </a:lnTo>
                  <a:lnTo>
                    <a:pt x="711529" y="37896"/>
                  </a:lnTo>
                  <a:lnTo>
                    <a:pt x="711797" y="37189"/>
                  </a:lnTo>
                  <a:lnTo>
                    <a:pt x="712064" y="36623"/>
                  </a:lnTo>
                  <a:lnTo>
                    <a:pt x="712200" y="36393"/>
                  </a:lnTo>
                  <a:lnTo>
                    <a:pt x="712332" y="36198"/>
                  </a:lnTo>
                  <a:lnTo>
                    <a:pt x="712402" y="36114"/>
                  </a:lnTo>
                  <a:lnTo>
                    <a:pt x="712468" y="36039"/>
                  </a:lnTo>
                  <a:lnTo>
                    <a:pt x="712534" y="35972"/>
                  </a:lnTo>
                  <a:lnTo>
                    <a:pt x="712600" y="35914"/>
                  </a:lnTo>
                  <a:lnTo>
                    <a:pt x="712669" y="35866"/>
                  </a:lnTo>
                  <a:lnTo>
                    <a:pt x="712736" y="35826"/>
                  </a:lnTo>
                  <a:lnTo>
                    <a:pt x="712802" y="35795"/>
                  </a:lnTo>
                  <a:lnTo>
                    <a:pt x="712868" y="35773"/>
                  </a:lnTo>
                  <a:lnTo>
                    <a:pt x="712937" y="35759"/>
                  </a:lnTo>
                  <a:lnTo>
                    <a:pt x="713003" y="35755"/>
                  </a:lnTo>
                  <a:lnTo>
                    <a:pt x="713069" y="35759"/>
                  </a:lnTo>
                  <a:lnTo>
                    <a:pt x="713135" y="35773"/>
                  </a:lnTo>
                  <a:lnTo>
                    <a:pt x="713205" y="35795"/>
                  </a:lnTo>
                  <a:lnTo>
                    <a:pt x="713271" y="35826"/>
                  </a:lnTo>
                  <a:lnTo>
                    <a:pt x="713337" y="35866"/>
                  </a:lnTo>
                  <a:lnTo>
                    <a:pt x="713403" y="35915"/>
                  </a:lnTo>
                  <a:lnTo>
                    <a:pt x="713473" y="35973"/>
                  </a:lnTo>
                  <a:lnTo>
                    <a:pt x="713539" y="36039"/>
                  </a:lnTo>
                  <a:lnTo>
                    <a:pt x="713605" y="36115"/>
                  </a:lnTo>
                  <a:lnTo>
                    <a:pt x="713671" y="36199"/>
                  </a:lnTo>
                  <a:lnTo>
                    <a:pt x="713807" y="36395"/>
                  </a:lnTo>
                  <a:lnTo>
                    <a:pt x="713939" y="36626"/>
                  </a:lnTo>
                  <a:lnTo>
                    <a:pt x="714206" y="37195"/>
                  </a:lnTo>
                  <a:lnTo>
                    <a:pt x="714474" y="37906"/>
                  </a:lnTo>
                  <a:lnTo>
                    <a:pt x="714742" y="38760"/>
                  </a:lnTo>
                  <a:lnTo>
                    <a:pt x="715010" y="39755"/>
                  </a:lnTo>
                  <a:lnTo>
                    <a:pt x="715277" y="40892"/>
                  </a:lnTo>
                  <a:lnTo>
                    <a:pt x="715545" y="42171"/>
                  </a:lnTo>
                  <a:lnTo>
                    <a:pt x="715813" y="43590"/>
                  </a:lnTo>
                  <a:lnTo>
                    <a:pt x="716081" y="45150"/>
                  </a:lnTo>
                  <a:lnTo>
                    <a:pt x="716352" y="46850"/>
                  </a:lnTo>
                  <a:lnTo>
                    <a:pt x="716620" y="48690"/>
                  </a:lnTo>
                  <a:lnTo>
                    <a:pt x="716888" y="50669"/>
                  </a:lnTo>
                  <a:lnTo>
                    <a:pt x="717155" y="52787"/>
                  </a:lnTo>
                  <a:lnTo>
                    <a:pt x="717423" y="55042"/>
                  </a:lnTo>
                  <a:lnTo>
                    <a:pt x="717691" y="57434"/>
                  </a:lnTo>
                  <a:lnTo>
                    <a:pt x="717959" y="59962"/>
                  </a:lnTo>
                  <a:lnTo>
                    <a:pt x="718226" y="62625"/>
                  </a:lnTo>
                  <a:lnTo>
                    <a:pt x="718494" y="65422"/>
                  </a:lnTo>
                  <a:lnTo>
                    <a:pt x="718762" y="68353"/>
                  </a:lnTo>
                  <a:lnTo>
                    <a:pt x="719030" y="71416"/>
                  </a:lnTo>
                  <a:lnTo>
                    <a:pt x="719297" y="74610"/>
                  </a:lnTo>
                  <a:lnTo>
                    <a:pt x="719565" y="77933"/>
                  </a:lnTo>
                  <a:lnTo>
                    <a:pt x="719833" y="81386"/>
                  </a:lnTo>
                  <a:lnTo>
                    <a:pt x="720101" y="84966"/>
                  </a:lnTo>
                  <a:lnTo>
                    <a:pt x="720368" y="88672"/>
                  </a:lnTo>
                  <a:lnTo>
                    <a:pt x="720636" y="92502"/>
                  </a:lnTo>
                  <a:lnTo>
                    <a:pt x="720904" y="96456"/>
                  </a:lnTo>
                  <a:lnTo>
                    <a:pt x="721172" y="100531"/>
                  </a:lnTo>
                  <a:lnTo>
                    <a:pt x="721439" y="104727"/>
                  </a:lnTo>
                  <a:lnTo>
                    <a:pt x="721707" y="109041"/>
                  </a:lnTo>
                  <a:lnTo>
                    <a:pt x="721975" y="113473"/>
                  </a:lnTo>
                  <a:lnTo>
                    <a:pt x="722243" y="118019"/>
                  </a:lnTo>
                  <a:lnTo>
                    <a:pt x="722510" y="122679"/>
                  </a:lnTo>
                  <a:lnTo>
                    <a:pt x="722778" y="127450"/>
                  </a:lnTo>
                  <a:lnTo>
                    <a:pt x="723046" y="132331"/>
                  </a:lnTo>
                  <a:lnTo>
                    <a:pt x="723314" y="137321"/>
                  </a:lnTo>
                  <a:lnTo>
                    <a:pt x="723582" y="142416"/>
                  </a:lnTo>
                  <a:lnTo>
                    <a:pt x="723860" y="147855"/>
                  </a:lnTo>
                  <a:lnTo>
                    <a:pt x="724139" y="153405"/>
                  </a:lnTo>
                  <a:lnTo>
                    <a:pt x="724422" y="159064"/>
                  </a:lnTo>
                  <a:lnTo>
                    <a:pt x="724700" y="164831"/>
                  </a:lnTo>
                  <a:lnTo>
                    <a:pt x="724979" y="170701"/>
                  </a:lnTo>
                  <a:lnTo>
                    <a:pt x="725261" y="176672"/>
                  </a:lnTo>
                  <a:lnTo>
                    <a:pt x="725540" y="182743"/>
                  </a:lnTo>
                  <a:lnTo>
                    <a:pt x="725823" y="188908"/>
                  </a:lnTo>
                  <a:lnTo>
                    <a:pt x="726101" y="195168"/>
                  </a:lnTo>
                  <a:lnTo>
                    <a:pt x="726380" y="201520"/>
                  </a:lnTo>
                  <a:lnTo>
                    <a:pt x="726659" y="207959"/>
                  </a:lnTo>
                  <a:lnTo>
                    <a:pt x="726941" y="214483"/>
                  </a:lnTo>
                  <a:lnTo>
                    <a:pt x="727503" y="227775"/>
                  </a:lnTo>
                  <a:lnTo>
                    <a:pt x="728060" y="241376"/>
                  </a:lnTo>
                  <a:lnTo>
                    <a:pt x="728621" y="255257"/>
                  </a:lnTo>
                  <a:lnTo>
                    <a:pt x="729182" y="269395"/>
                  </a:lnTo>
                  <a:lnTo>
                    <a:pt x="729740" y="283766"/>
                  </a:lnTo>
                  <a:lnTo>
                    <a:pt x="730301" y="298345"/>
                  </a:lnTo>
                  <a:lnTo>
                    <a:pt x="730862" y="313104"/>
                  </a:lnTo>
                  <a:lnTo>
                    <a:pt x="731420" y="328019"/>
                  </a:lnTo>
                  <a:lnTo>
                    <a:pt x="732542" y="358204"/>
                  </a:lnTo>
                  <a:lnTo>
                    <a:pt x="734783" y="419238"/>
                  </a:lnTo>
                  <a:lnTo>
                    <a:pt x="735902" y="449645"/>
                  </a:lnTo>
                  <a:lnTo>
                    <a:pt x="737021" y="479687"/>
                  </a:lnTo>
                  <a:lnTo>
                    <a:pt x="737582" y="494501"/>
                  </a:lnTo>
                  <a:lnTo>
                    <a:pt x="738143" y="509142"/>
                  </a:lnTo>
                  <a:lnTo>
                    <a:pt x="738701" y="523581"/>
                  </a:lnTo>
                  <a:lnTo>
                    <a:pt x="739262" y="537794"/>
                  </a:lnTo>
                  <a:lnTo>
                    <a:pt x="739823" y="551752"/>
                  </a:lnTo>
                  <a:lnTo>
                    <a:pt x="740381" y="565432"/>
                  </a:lnTo>
                  <a:lnTo>
                    <a:pt x="740942" y="578808"/>
                  </a:lnTo>
                  <a:lnTo>
                    <a:pt x="741221" y="585374"/>
                  </a:lnTo>
                  <a:lnTo>
                    <a:pt x="741503" y="591856"/>
                  </a:lnTo>
                  <a:lnTo>
                    <a:pt x="741782" y="598248"/>
                  </a:lnTo>
                  <a:lnTo>
                    <a:pt x="742061" y="604550"/>
                  </a:lnTo>
                  <a:lnTo>
                    <a:pt x="742343" y="610757"/>
                  </a:lnTo>
                  <a:lnTo>
                    <a:pt x="742622" y="616865"/>
                  </a:lnTo>
                  <a:lnTo>
                    <a:pt x="742901" y="622876"/>
                  </a:lnTo>
                  <a:lnTo>
                    <a:pt x="743183" y="628784"/>
                  </a:lnTo>
                  <a:lnTo>
                    <a:pt x="743462" y="634583"/>
                  </a:lnTo>
                  <a:lnTo>
                    <a:pt x="743744" y="640277"/>
                  </a:lnTo>
                  <a:lnTo>
                    <a:pt x="744023" y="645859"/>
                  </a:lnTo>
                  <a:lnTo>
                    <a:pt x="744302" y="651328"/>
                  </a:lnTo>
                  <a:lnTo>
                    <a:pt x="744584" y="656681"/>
                  </a:lnTo>
                  <a:lnTo>
                    <a:pt x="744863" y="661915"/>
                  </a:lnTo>
                  <a:lnTo>
                    <a:pt x="745142" y="667030"/>
                  </a:lnTo>
                  <a:lnTo>
                    <a:pt x="745424" y="672019"/>
                  </a:lnTo>
                  <a:lnTo>
                    <a:pt x="745703" y="676883"/>
                  </a:lnTo>
                  <a:lnTo>
                    <a:pt x="745982" y="681617"/>
                  </a:lnTo>
                  <a:lnTo>
                    <a:pt x="746264" y="686224"/>
                  </a:lnTo>
                  <a:lnTo>
                    <a:pt x="746543" y="690695"/>
                  </a:lnTo>
                  <a:lnTo>
                    <a:pt x="746822" y="695033"/>
                  </a:lnTo>
                  <a:lnTo>
                    <a:pt x="747104" y="699234"/>
                  </a:lnTo>
                  <a:lnTo>
                    <a:pt x="747383" y="703297"/>
                  </a:lnTo>
                  <a:lnTo>
                    <a:pt x="747661" y="707218"/>
                  </a:lnTo>
                  <a:lnTo>
                    <a:pt x="747944" y="710999"/>
                  </a:lnTo>
                  <a:lnTo>
                    <a:pt x="748223" y="714632"/>
                  </a:lnTo>
                  <a:lnTo>
                    <a:pt x="748501" y="718122"/>
                  </a:lnTo>
                  <a:lnTo>
                    <a:pt x="748784" y="721462"/>
                  </a:lnTo>
                  <a:lnTo>
                    <a:pt x="749063" y="724652"/>
                  </a:lnTo>
                  <a:lnTo>
                    <a:pt x="749341" y="727693"/>
                  </a:lnTo>
                  <a:lnTo>
                    <a:pt x="749624" y="730580"/>
                  </a:lnTo>
                  <a:lnTo>
                    <a:pt x="749903" y="733312"/>
                  </a:lnTo>
                  <a:lnTo>
                    <a:pt x="750185" y="735891"/>
                  </a:lnTo>
                  <a:lnTo>
                    <a:pt x="750464" y="738313"/>
                  </a:lnTo>
                  <a:lnTo>
                    <a:pt x="750743" y="740576"/>
                  </a:lnTo>
                  <a:lnTo>
                    <a:pt x="751021" y="742681"/>
                  </a:lnTo>
                  <a:lnTo>
                    <a:pt x="751304" y="744625"/>
                  </a:lnTo>
                  <a:lnTo>
                    <a:pt x="751582" y="746411"/>
                  </a:lnTo>
                  <a:lnTo>
                    <a:pt x="751865" y="748032"/>
                  </a:lnTo>
                  <a:lnTo>
                    <a:pt x="752144" y="749492"/>
                  </a:lnTo>
                  <a:lnTo>
                    <a:pt x="752422" y="750786"/>
                  </a:lnTo>
                  <a:lnTo>
                    <a:pt x="752705" y="751918"/>
                  </a:lnTo>
                  <a:lnTo>
                    <a:pt x="752984" y="752885"/>
                  </a:lnTo>
                  <a:lnTo>
                    <a:pt x="753262" y="753686"/>
                  </a:lnTo>
                  <a:lnTo>
                    <a:pt x="753545" y="754322"/>
                  </a:lnTo>
                  <a:lnTo>
                    <a:pt x="753684" y="754578"/>
                  </a:lnTo>
                  <a:lnTo>
                    <a:pt x="753824" y="754791"/>
                  </a:lnTo>
                  <a:lnTo>
                    <a:pt x="753893" y="754882"/>
                  </a:lnTo>
                  <a:lnTo>
                    <a:pt x="753963" y="754963"/>
                  </a:lnTo>
                  <a:lnTo>
                    <a:pt x="754033" y="755034"/>
                  </a:lnTo>
                  <a:lnTo>
                    <a:pt x="754102" y="755093"/>
                  </a:lnTo>
                  <a:lnTo>
                    <a:pt x="754172" y="755142"/>
                  </a:lnTo>
                  <a:lnTo>
                    <a:pt x="754245" y="755181"/>
                  </a:lnTo>
                  <a:lnTo>
                    <a:pt x="754315" y="755210"/>
                  </a:lnTo>
                  <a:lnTo>
                    <a:pt x="754385" y="755227"/>
                  </a:lnTo>
                  <a:lnTo>
                    <a:pt x="754454" y="755236"/>
                  </a:lnTo>
                  <a:lnTo>
                    <a:pt x="754524" y="755234"/>
                  </a:lnTo>
                  <a:lnTo>
                    <a:pt x="754594" y="755221"/>
                  </a:lnTo>
                  <a:lnTo>
                    <a:pt x="754664" y="755197"/>
                  </a:lnTo>
                  <a:lnTo>
                    <a:pt x="754733" y="755164"/>
                  </a:lnTo>
                  <a:lnTo>
                    <a:pt x="754803" y="755119"/>
                  </a:lnTo>
                  <a:lnTo>
                    <a:pt x="754873" y="755064"/>
                  </a:lnTo>
                  <a:lnTo>
                    <a:pt x="754942" y="754998"/>
                  </a:lnTo>
                  <a:lnTo>
                    <a:pt x="755012" y="754924"/>
                  </a:lnTo>
                  <a:lnTo>
                    <a:pt x="755085" y="754835"/>
                  </a:lnTo>
                  <a:lnTo>
                    <a:pt x="755155" y="754739"/>
                  </a:lnTo>
                  <a:lnTo>
                    <a:pt x="755225" y="754633"/>
                  </a:lnTo>
                  <a:lnTo>
                    <a:pt x="755364" y="754386"/>
                  </a:lnTo>
                  <a:lnTo>
                    <a:pt x="755503" y="754100"/>
                  </a:lnTo>
                  <a:lnTo>
                    <a:pt x="755782" y="753400"/>
                  </a:lnTo>
                  <a:lnTo>
                    <a:pt x="756065" y="752532"/>
                  </a:lnTo>
                  <a:lnTo>
                    <a:pt x="756343" y="751500"/>
                  </a:lnTo>
                  <a:lnTo>
                    <a:pt x="756622" y="750302"/>
                  </a:lnTo>
                  <a:lnTo>
                    <a:pt x="756905" y="748937"/>
                  </a:lnTo>
                  <a:lnTo>
                    <a:pt x="757183" y="747406"/>
                  </a:lnTo>
                  <a:lnTo>
                    <a:pt x="757462" y="745711"/>
                  </a:lnTo>
                  <a:lnTo>
                    <a:pt x="757745" y="743853"/>
                  </a:lnTo>
                  <a:lnTo>
                    <a:pt x="758023" y="741831"/>
                  </a:lnTo>
                  <a:lnTo>
                    <a:pt x="758306" y="739649"/>
                  </a:lnTo>
                  <a:lnTo>
                    <a:pt x="758585" y="737302"/>
                  </a:lnTo>
                  <a:lnTo>
                    <a:pt x="758863" y="734796"/>
                  </a:lnTo>
                  <a:lnTo>
                    <a:pt x="759146" y="732132"/>
                  </a:lnTo>
                  <a:lnTo>
                    <a:pt x="759425" y="729309"/>
                  </a:lnTo>
                  <a:lnTo>
                    <a:pt x="759710" y="726271"/>
                  </a:lnTo>
                  <a:lnTo>
                    <a:pt x="759993" y="723072"/>
                  </a:lnTo>
                  <a:lnTo>
                    <a:pt x="760279" y="719711"/>
                  </a:lnTo>
                  <a:lnTo>
                    <a:pt x="760565" y="716193"/>
                  </a:lnTo>
                  <a:lnTo>
                    <a:pt x="760851" y="712516"/>
                  </a:lnTo>
                  <a:lnTo>
                    <a:pt x="761137" y="708685"/>
                  </a:lnTo>
                  <a:lnTo>
                    <a:pt x="761420" y="704699"/>
                  </a:lnTo>
                  <a:lnTo>
                    <a:pt x="761706" y="700562"/>
                  </a:lnTo>
                  <a:lnTo>
                    <a:pt x="761992" y="696273"/>
                  </a:lnTo>
                  <a:lnTo>
                    <a:pt x="762278" y="691836"/>
                  </a:lnTo>
                  <a:lnTo>
                    <a:pt x="762561" y="687254"/>
                  </a:lnTo>
                  <a:lnTo>
                    <a:pt x="762847" y="682527"/>
                  </a:lnTo>
                  <a:lnTo>
                    <a:pt x="763133" y="677658"/>
                  </a:lnTo>
                  <a:lnTo>
                    <a:pt x="763419" y="672649"/>
                  </a:lnTo>
                  <a:lnTo>
                    <a:pt x="763701" y="667501"/>
                  </a:lnTo>
                  <a:lnTo>
                    <a:pt x="763987" y="662219"/>
                  </a:lnTo>
                  <a:lnTo>
                    <a:pt x="764273" y="656804"/>
                  </a:lnTo>
                  <a:lnTo>
                    <a:pt x="764560" y="651258"/>
                  </a:lnTo>
                  <a:lnTo>
                    <a:pt x="764846" y="645586"/>
                  </a:lnTo>
                  <a:lnTo>
                    <a:pt x="765128" y="639786"/>
                  </a:lnTo>
                  <a:lnTo>
                    <a:pt x="765414" y="633866"/>
                  </a:lnTo>
                  <a:lnTo>
                    <a:pt x="765700" y="627824"/>
                  </a:lnTo>
                  <a:lnTo>
                    <a:pt x="765986" y="621665"/>
                  </a:lnTo>
                  <a:lnTo>
                    <a:pt x="766269" y="615394"/>
                  </a:lnTo>
                  <a:lnTo>
                    <a:pt x="766555" y="609009"/>
                  </a:lnTo>
                  <a:lnTo>
                    <a:pt x="766841" y="602518"/>
                  </a:lnTo>
                  <a:lnTo>
                    <a:pt x="767127" y="595919"/>
                  </a:lnTo>
                  <a:lnTo>
                    <a:pt x="767413" y="589219"/>
                  </a:lnTo>
                  <a:lnTo>
                    <a:pt x="767696" y="582419"/>
                  </a:lnTo>
                  <a:lnTo>
                    <a:pt x="767982" y="575523"/>
                  </a:lnTo>
                  <a:lnTo>
                    <a:pt x="768268" y="568534"/>
                  </a:lnTo>
                  <a:lnTo>
                    <a:pt x="768554" y="561455"/>
                  </a:lnTo>
                  <a:lnTo>
                    <a:pt x="768836" y="554291"/>
                  </a:lnTo>
                  <a:lnTo>
                    <a:pt x="769122" y="547042"/>
                  </a:lnTo>
                  <a:lnTo>
                    <a:pt x="769695" y="532312"/>
                  </a:lnTo>
                  <a:lnTo>
                    <a:pt x="770263" y="517286"/>
                  </a:lnTo>
                  <a:lnTo>
                    <a:pt x="770835" y="502001"/>
                  </a:lnTo>
                  <a:lnTo>
                    <a:pt x="771404" y="486478"/>
                  </a:lnTo>
                  <a:lnTo>
                    <a:pt x="771976" y="470748"/>
                  </a:lnTo>
                  <a:lnTo>
                    <a:pt x="772545" y="454844"/>
                  </a:lnTo>
                  <a:lnTo>
                    <a:pt x="773117" y="438790"/>
                  </a:lnTo>
                  <a:lnTo>
                    <a:pt x="774257" y="406366"/>
                  </a:lnTo>
                  <a:lnTo>
                    <a:pt x="775398" y="373714"/>
                  </a:lnTo>
                  <a:lnTo>
                    <a:pt x="776539" y="341083"/>
                  </a:lnTo>
                  <a:lnTo>
                    <a:pt x="777680" y="308718"/>
                  </a:lnTo>
                  <a:lnTo>
                    <a:pt x="778252" y="292710"/>
                  </a:lnTo>
                  <a:lnTo>
                    <a:pt x="778820" y="276861"/>
                  </a:lnTo>
                  <a:lnTo>
                    <a:pt x="779393" y="261197"/>
                  </a:lnTo>
                  <a:lnTo>
                    <a:pt x="779965" y="245751"/>
                  </a:lnTo>
                  <a:lnTo>
                    <a:pt x="780533" y="230552"/>
                  </a:lnTo>
                  <a:lnTo>
                    <a:pt x="781106" y="215625"/>
                  </a:lnTo>
                  <a:lnTo>
                    <a:pt x="781674" y="201003"/>
                  </a:lnTo>
                  <a:lnTo>
                    <a:pt x="781960" y="193814"/>
                  </a:lnTo>
                  <a:lnTo>
                    <a:pt x="782246" y="186711"/>
                  </a:lnTo>
                  <a:lnTo>
                    <a:pt x="782532" y="179696"/>
                  </a:lnTo>
                  <a:lnTo>
                    <a:pt x="782815" y="172773"/>
                  </a:lnTo>
                  <a:lnTo>
                    <a:pt x="783101" y="165949"/>
                  </a:lnTo>
                  <a:lnTo>
                    <a:pt x="783387" y="159223"/>
                  </a:lnTo>
                  <a:lnTo>
                    <a:pt x="783673" y="152597"/>
                  </a:lnTo>
                  <a:lnTo>
                    <a:pt x="783956" y="146079"/>
                  </a:lnTo>
                  <a:lnTo>
                    <a:pt x="784242" y="139668"/>
                  </a:lnTo>
                  <a:lnTo>
                    <a:pt x="784528" y="133369"/>
                  </a:lnTo>
                  <a:lnTo>
                    <a:pt x="784814" y="127185"/>
                  </a:lnTo>
                  <a:lnTo>
                    <a:pt x="785100" y="121118"/>
                  </a:lnTo>
                  <a:lnTo>
                    <a:pt x="785382" y="115172"/>
                  </a:lnTo>
                  <a:lnTo>
                    <a:pt x="785668" y="109348"/>
                  </a:lnTo>
                  <a:lnTo>
                    <a:pt x="785955" y="103651"/>
                  </a:lnTo>
                  <a:lnTo>
                    <a:pt x="786241" y="98082"/>
                  </a:lnTo>
                  <a:lnTo>
                    <a:pt x="786523" y="92644"/>
                  </a:lnTo>
                  <a:lnTo>
                    <a:pt x="786809" y="87340"/>
                  </a:lnTo>
                  <a:lnTo>
                    <a:pt x="787095" y="82172"/>
                  </a:lnTo>
                  <a:lnTo>
                    <a:pt x="787381" y="77143"/>
                  </a:lnTo>
                  <a:lnTo>
                    <a:pt x="787667" y="72255"/>
                  </a:lnTo>
                  <a:lnTo>
                    <a:pt x="787950" y="67511"/>
                  </a:lnTo>
                  <a:lnTo>
                    <a:pt x="788236" y="62912"/>
                  </a:lnTo>
                  <a:lnTo>
                    <a:pt x="788522" y="58461"/>
                  </a:lnTo>
                  <a:lnTo>
                    <a:pt x="788808" y="54160"/>
                  </a:lnTo>
                  <a:lnTo>
                    <a:pt x="789091" y="50011"/>
                  </a:lnTo>
                  <a:lnTo>
                    <a:pt x="789377" y="46016"/>
                  </a:lnTo>
                  <a:lnTo>
                    <a:pt x="789663" y="42177"/>
                  </a:lnTo>
                  <a:lnTo>
                    <a:pt x="789949" y="38495"/>
                  </a:lnTo>
                  <a:lnTo>
                    <a:pt x="790231" y="34973"/>
                  </a:lnTo>
                  <a:lnTo>
                    <a:pt x="790517" y="31612"/>
                  </a:lnTo>
                  <a:lnTo>
                    <a:pt x="790804" y="28414"/>
                  </a:lnTo>
                  <a:lnTo>
                    <a:pt x="791090" y="25379"/>
                  </a:lnTo>
                  <a:lnTo>
                    <a:pt x="791376" y="22511"/>
                  </a:lnTo>
                  <a:lnTo>
                    <a:pt x="791658" y="19809"/>
                  </a:lnTo>
                  <a:lnTo>
                    <a:pt x="791944" y="17276"/>
                  </a:lnTo>
                  <a:lnTo>
                    <a:pt x="792230" y="14912"/>
                  </a:lnTo>
                  <a:lnTo>
                    <a:pt x="792373" y="13794"/>
                  </a:lnTo>
                  <a:lnTo>
                    <a:pt x="792516" y="12719"/>
                  </a:lnTo>
                  <a:lnTo>
                    <a:pt x="792659" y="11686"/>
                  </a:lnTo>
                  <a:lnTo>
                    <a:pt x="792802" y="10697"/>
                  </a:lnTo>
                  <a:lnTo>
                    <a:pt x="792942" y="9751"/>
                  </a:lnTo>
                  <a:lnTo>
                    <a:pt x="793085" y="8848"/>
                  </a:lnTo>
                  <a:lnTo>
                    <a:pt x="793228" y="7988"/>
                  </a:lnTo>
                  <a:lnTo>
                    <a:pt x="793371" y="7172"/>
                  </a:lnTo>
                  <a:lnTo>
                    <a:pt x="793514" y="6399"/>
                  </a:lnTo>
                  <a:lnTo>
                    <a:pt x="793657" y="5671"/>
                  </a:lnTo>
                  <a:lnTo>
                    <a:pt x="793800" y="4985"/>
                  </a:lnTo>
                  <a:lnTo>
                    <a:pt x="793943" y="4344"/>
                  </a:lnTo>
                  <a:lnTo>
                    <a:pt x="794086" y="3747"/>
                  </a:lnTo>
                  <a:lnTo>
                    <a:pt x="794226" y="3193"/>
                  </a:lnTo>
                  <a:lnTo>
                    <a:pt x="794369" y="2684"/>
                  </a:lnTo>
                  <a:lnTo>
                    <a:pt x="794512" y="2219"/>
                  </a:lnTo>
                  <a:lnTo>
                    <a:pt x="794655" y="1797"/>
                  </a:lnTo>
                  <a:lnTo>
                    <a:pt x="794798" y="1420"/>
                  </a:lnTo>
                  <a:lnTo>
                    <a:pt x="794941" y="1087"/>
                  </a:lnTo>
                  <a:lnTo>
                    <a:pt x="795084" y="799"/>
                  </a:lnTo>
                  <a:lnTo>
                    <a:pt x="795227" y="555"/>
                  </a:lnTo>
                  <a:lnTo>
                    <a:pt x="795297" y="450"/>
                  </a:lnTo>
                  <a:lnTo>
                    <a:pt x="795370" y="355"/>
                  </a:lnTo>
                  <a:lnTo>
                    <a:pt x="795440" y="272"/>
                  </a:lnTo>
                  <a:lnTo>
                    <a:pt x="795509" y="200"/>
                  </a:lnTo>
                  <a:lnTo>
                    <a:pt x="795583" y="139"/>
                  </a:lnTo>
                  <a:lnTo>
                    <a:pt x="795652" y="89"/>
                  </a:lnTo>
                  <a:lnTo>
                    <a:pt x="795726" y="50"/>
                  </a:lnTo>
                  <a:lnTo>
                    <a:pt x="795796" y="22"/>
                  </a:lnTo>
                  <a:lnTo>
                    <a:pt x="795869" y="6"/>
                  </a:lnTo>
                  <a:lnTo>
                    <a:pt x="795939" y="0"/>
                  </a:lnTo>
                  <a:lnTo>
                    <a:pt x="796008" y="6"/>
                  </a:lnTo>
                  <a:lnTo>
                    <a:pt x="796082" y="22"/>
                  </a:lnTo>
                  <a:lnTo>
                    <a:pt x="796151" y="49"/>
                  </a:lnTo>
                  <a:lnTo>
                    <a:pt x="796221" y="87"/>
                  </a:lnTo>
                  <a:lnTo>
                    <a:pt x="796291" y="136"/>
                  </a:lnTo>
                  <a:lnTo>
                    <a:pt x="796364" y="196"/>
                  </a:lnTo>
                  <a:lnTo>
                    <a:pt x="796434" y="267"/>
                  </a:lnTo>
                  <a:lnTo>
                    <a:pt x="796503" y="349"/>
                  </a:lnTo>
                  <a:lnTo>
                    <a:pt x="796573" y="442"/>
                  </a:lnTo>
                  <a:lnTo>
                    <a:pt x="796646" y="545"/>
                  </a:lnTo>
                  <a:lnTo>
                    <a:pt x="796786" y="785"/>
                  </a:lnTo>
                  <a:lnTo>
                    <a:pt x="796929" y="1068"/>
                  </a:lnTo>
                  <a:lnTo>
                    <a:pt x="797068" y="1395"/>
                  </a:lnTo>
                  <a:lnTo>
                    <a:pt x="797211" y="1765"/>
                  </a:lnTo>
                  <a:lnTo>
                    <a:pt x="797351" y="2179"/>
                  </a:lnTo>
                  <a:lnTo>
                    <a:pt x="797494" y="2636"/>
                  </a:lnTo>
                  <a:lnTo>
                    <a:pt x="797633" y="3137"/>
                  </a:lnTo>
                  <a:lnTo>
                    <a:pt x="797776" y="3680"/>
                  </a:lnTo>
                  <a:lnTo>
                    <a:pt x="797919" y="4267"/>
                  </a:lnTo>
                  <a:lnTo>
                    <a:pt x="798059" y="4897"/>
                  </a:lnTo>
                  <a:lnTo>
                    <a:pt x="798202" y="5570"/>
                  </a:lnTo>
                  <a:lnTo>
                    <a:pt x="798341" y="6286"/>
                  </a:lnTo>
                  <a:lnTo>
                    <a:pt x="798484" y="7045"/>
                  </a:lnTo>
                  <a:lnTo>
                    <a:pt x="798623" y="7847"/>
                  </a:lnTo>
                  <a:lnTo>
                    <a:pt x="798767" y="8691"/>
                  </a:lnTo>
                  <a:lnTo>
                    <a:pt x="798906" y="9578"/>
                  </a:lnTo>
                  <a:lnTo>
                    <a:pt x="799049" y="10507"/>
                  </a:lnTo>
                  <a:lnTo>
                    <a:pt x="799331" y="12494"/>
                  </a:lnTo>
                  <a:lnTo>
                    <a:pt x="799614" y="14649"/>
                  </a:lnTo>
                  <a:lnTo>
                    <a:pt x="799896" y="16971"/>
                  </a:lnTo>
                  <a:lnTo>
                    <a:pt x="800179" y="19460"/>
                  </a:lnTo>
                  <a:lnTo>
                    <a:pt x="800461" y="22114"/>
                  </a:lnTo>
                  <a:lnTo>
                    <a:pt x="800744" y="24933"/>
                  </a:lnTo>
                  <a:lnTo>
                    <a:pt x="801030" y="27915"/>
                  </a:lnTo>
                  <a:lnTo>
                    <a:pt x="801312" y="31058"/>
                  </a:lnTo>
                  <a:lnTo>
                    <a:pt x="801594" y="34361"/>
                  </a:lnTo>
                  <a:lnTo>
                    <a:pt x="801877" y="37822"/>
                  </a:lnTo>
                  <a:lnTo>
                    <a:pt x="802159" y="41441"/>
                  </a:lnTo>
                  <a:lnTo>
                    <a:pt x="802442" y="45215"/>
                  </a:lnTo>
                  <a:lnTo>
                    <a:pt x="802724" y="49142"/>
                  </a:lnTo>
                  <a:lnTo>
                    <a:pt x="803007" y="53220"/>
                  </a:lnTo>
                  <a:lnTo>
                    <a:pt x="803289" y="57449"/>
                  </a:lnTo>
                  <a:lnTo>
                    <a:pt x="803572" y="61825"/>
                  </a:lnTo>
                  <a:lnTo>
                    <a:pt x="803854" y="66347"/>
                  </a:lnTo>
                  <a:lnTo>
                    <a:pt x="804136" y="71013"/>
                  </a:lnTo>
                  <a:lnTo>
                    <a:pt x="804419" y="75820"/>
                  </a:lnTo>
                  <a:lnTo>
                    <a:pt x="804701" y="80766"/>
                  </a:lnTo>
                  <a:lnTo>
                    <a:pt x="804987" y="85849"/>
                  </a:lnTo>
                  <a:lnTo>
                    <a:pt x="805270" y="91067"/>
                  </a:lnTo>
                  <a:lnTo>
                    <a:pt x="805552" y="96417"/>
                  </a:lnTo>
                  <a:lnTo>
                    <a:pt x="805835" y="101896"/>
                  </a:lnTo>
                  <a:lnTo>
                    <a:pt x="806117" y="107503"/>
                  </a:lnTo>
                  <a:lnTo>
                    <a:pt x="806399" y="113234"/>
                  </a:lnTo>
                  <a:lnTo>
                    <a:pt x="806682" y="119087"/>
                  </a:lnTo>
                  <a:lnTo>
                    <a:pt x="806964" y="125059"/>
                  </a:lnTo>
                  <a:lnTo>
                    <a:pt x="807247" y="131147"/>
                  </a:lnTo>
                  <a:lnTo>
                    <a:pt x="807529" y="137349"/>
                  </a:lnTo>
                  <a:lnTo>
                    <a:pt x="807812" y="143661"/>
                  </a:lnTo>
                  <a:lnTo>
                    <a:pt x="808094" y="150082"/>
                  </a:lnTo>
                  <a:lnTo>
                    <a:pt x="808380" y="156607"/>
                  </a:lnTo>
                  <a:lnTo>
                    <a:pt x="808663" y="163232"/>
                  </a:lnTo>
                  <a:lnTo>
                    <a:pt x="808945" y="169959"/>
                  </a:lnTo>
                  <a:lnTo>
                    <a:pt x="809227" y="176778"/>
                  </a:lnTo>
                  <a:lnTo>
                    <a:pt x="809510" y="183692"/>
                  </a:lnTo>
                  <a:lnTo>
                    <a:pt x="809792" y="190694"/>
                  </a:lnTo>
                  <a:lnTo>
                    <a:pt x="810075" y="197782"/>
                  </a:lnTo>
                  <a:lnTo>
                    <a:pt x="810640" y="212202"/>
                  </a:lnTo>
                  <a:lnTo>
                    <a:pt x="811204" y="226925"/>
                  </a:lnTo>
                  <a:lnTo>
                    <a:pt x="811769" y="241927"/>
                  </a:lnTo>
                  <a:lnTo>
                    <a:pt x="812338" y="257177"/>
                  </a:lnTo>
                  <a:lnTo>
                    <a:pt x="812903" y="272645"/>
                  </a:lnTo>
                  <a:lnTo>
                    <a:pt x="813468" y="288306"/>
                  </a:lnTo>
                  <a:lnTo>
                    <a:pt x="814032" y="304129"/>
                  </a:lnTo>
                  <a:lnTo>
                    <a:pt x="815162" y="336146"/>
                  </a:lnTo>
                  <a:lnTo>
                    <a:pt x="816296" y="368461"/>
                  </a:lnTo>
                  <a:lnTo>
                    <a:pt x="817425" y="400834"/>
                  </a:lnTo>
                  <a:lnTo>
                    <a:pt x="818555" y="433026"/>
                  </a:lnTo>
                  <a:lnTo>
                    <a:pt x="819688" y="464803"/>
                  </a:lnTo>
                  <a:lnTo>
                    <a:pt x="820253" y="480460"/>
                  </a:lnTo>
                  <a:lnTo>
                    <a:pt x="820818" y="495926"/>
                  </a:lnTo>
                  <a:lnTo>
                    <a:pt x="821383" y="511174"/>
                  </a:lnTo>
                  <a:lnTo>
                    <a:pt x="821948" y="526173"/>
                  </a:lnTo>
                  <a:lnTo>
                    <a:pt x="822516" y="540897"/>
                  </a:lnTo>
                  <a:lnTo>
                    <a:pt x="823081" y="555319"/>
                  </a:lnTo>
                  <a:lnTo>
                    <a:pt x="823364" y="562407"/>
                  </a:lnTo>
                  <a:lnTo>
                    <a:pt x="823646" y="569411"/>
                  </a:lnTo>
                  <a:lnTo>
                    <a:pt x="823929" y="576327"/>
                  </a:lnTo>
                  <a:lnTo>
                    <a:pt x="824211" y="583150"/>
                  </a:lnTo>
                  <a:lnTo>
                    <a:pt x="824493" y="589879"/>
                  </a:lnTo>
                  <a:lnTo>
                    <a:pt x="824776" y="596511"/>
                  </a:lnTo>
                  <a:lnTo>
                    <a:pt x="825058" y="603042"/>
                  </a:lnTo>
                  <a:lnTo>
                    <a:pt x="825341" y="609467"/>
                  </a:lnTo>
                  <a:lnTo>
                    <a:pt x="825623" y="615788"/>
                  </a:lnTo>
                  <a:lnTo>
                    <a:pt x="825909" y="621998"/>
                  </a:lnTo>
                  <a:lnTo>
                    <a:pt x="826192" y="628094"/>
                  </a:lnTo>
                  <a:lnTo>
                    <a:pt x="826474" y="634077"/>
                  </a:lnTo>
                  <a:lnTo>
                    <a:pt x="826756" y="639943"/>
                  </a:lnTo>
                  <a:lnTo>
                    <a:pt x="827039" y="645687"/>
                  </a:lnTo>
                  <a:lnTo>
                    <a:pt x="827321" y="651306"/>
                  </a:lnTo>
                  <a:lnTo>
                    <a:pt x="827604" y="656802"/>
                  </a:lnTo>
                  <a:lnTo>
                    <a:pt x="827886" y="662170"/>
                  </a:lnTo>
                  <a:lnTo>
                    <a:pt x="828169" y="667406"/>
                  </a:lnTo>
                  <a:lnTo>
                    <a:pt x="828451" y="672510"/>
                  </a:lnTo>
                  <a:lnTo>
                    <a:pt x="828733" y="677480"/>
                  </a:lnTo>
                  <a:lnTo>
                    <a:pt x="829016" y="682311"/>
                  </a:lnTo>
                  <a:lnTo>
                    <a:pt x="829298" y="687003"/>
                  </a:lnTo>
                  <a:lnTo>
                    <a:pt x="829581" y="691554"/>
                  </a:lnTo>
                  <a:lnTo>
                    <a:pt x="829867" y="695960"/>
                  </a:lnTo>
                  <a:lnTo>
                    <a:pt x="830149" y="700221"/>
                  </a:lnTo>
                  <a:lnTo>
                    <a:pt x="830432" y="704334"/>
                  </a:lnTo>
                  <a:lnTo>
                    <a:pt x="830714" y="708299"/>
                  </a:lnTo>
                  <a:lnTo>
                    <a:pt x="830997" y="712113"/>
                  </a:lnTo>
                  <a:lnTo>
                    <a:pt x="831279" y="715772"/>
                  </a:lnTo>
                  <a:lnTo>
                    <a:pt x="831561" y="719280"/>
                  </a:lnTo>
                  <a:lnTo>
                    <a:pt x="831844" y="722629"/>
                  </a:lnTo>
                  <a:lnTo>
                    <a:pt x="832126" y="725824"/>
                  </a:lnTo>
                  <a:lnTo>
                    <a:pt x="832409" y="728856"/>
                  </a:lnTo>
                  <a:lnTo>
                    <a:pt x="832691" y="731729"/>
                  </a:lnTo>
                  <a:lnTo>
                    <a:pt x="832974" y="734442"/>
                  </a:lnTo>
                  <a:lnTo>
                    <a:pt x="833256" y="736992"/>
                  </a:lnTo>
                  <a:lnTo>
                    <a:pt x="833538" y="739378"/>
                  </a:lnTo>
                  <a:lnTo>
                    <a:pt x="833821" y="741600"/>
                  </a:lnTo>
                  <a:lnTo>
                    <a:pt x="834103" y="743657"/>
                  </a:lnTo>
                  <a:lnTo>
                    <a:pt x="834389" y="745548"/>
                  </a:lnTo>
                  <a:lnTo>
                    <a:pt x="834672" y="747272"/>
                  </a:lnTo>
                  <a:lnTo>
                    <a:pt x="834954" y="748829"/>
                  </a:lnTo>
                  <a:lnTo>
                    <a:pt x="835237" y="750218"/>
                  </a:lnTo>
                  <a:lnTo>
                    <a:pt x="835519" y="751438"/>
                  </a:lnTo>
                  <a:lnTo>
                    <a:pt x="835802" y="752488"/>
                  </a:lnTo>
                  <a:lnTo>
                    <a:pt x="835941" y="752951"/>
                  </a:lnTo>
                  <a:lnTo>
                    <a:pt x="836084" y="753371"/>
                  </a:lnTo>
                  <a:lnTo>
                    <a:pt x="836223" y="753748"/>
                  </a:lnTo>
                  <a:lnTo>
                    <a:pt x="836366" y="754082"/>
                  </a:lnTo>
                  <a:lnTo>
                    <a:pt x="836506" y="754375"/>
                  </a:lnTo>
                  <a:lnTo>
                    <a:pt x="836649" y="754624"/>
                  </a:lnTo>
                  <a:lnTo>
                    <a:pt x="836788" y="754831"/>
                  </a:lnTo>
                  <a:lnTo>
                    <a:pt x="836862" y="754919"/>
                  </a:lnTo>
                  <a:lnTo>
                    <a:pt x="836931" y="754996"/>
                  </a:lnTo>
                  <a:lnTo>
                    <a:pt x="837001" y="755062"/>
                  </a:lnTo>
                  <a:lnTo>
                    <a:pt x="837071" y="755117"/>
                  </a:lnTo>
                  <a:lnTo>
                    <a:pt x="837144" y="755161"/>
                  </a:lnTo>
                  <a:lnTo>
                    <a:pt x="837214" y="755197"/>
                  </a:lnTo>
                  <a:lnTo>
                    <a:pt x="837283" y="755221"/>
                  </a:lnTo>
                  <a:lnTo>
                    <a:pt x="837353" y="755234"/>
                  </a:lnTo>
                  <a:lnTo>
                    <a:pt x="837426" y="755236"/>
                  </a:lnTo>
                  <a:lnTo>
                    <a:pt x="837496" y="755227"/>
                  </a:lnTo>
                  <a:lnTo>
                    <a:pt x="837566" y="755210"/>
                  </a:lnTo>
                  <a:lnTo>
                    <a:pt x="837636" y="755179"/>
                  </a:lnTo>
                  <a:lnTo>
                    <a:pt x="837709" y="755139"/>
                  </a:lnTo>
                  <a:lnTo>
                    <a:pt x="837779" y="755089"/>
                  </a:lnTo>
                  <a:lnTo>
                    <a:pt x="837848" y="755027"/>
                  </a:lnTo>
                  <a:lnTo>
                    <a:pt x="837918" y="754957"/>
                  </a:lnTo>
                  <a:lnTo>
                    <a:pt x="837991" y="754873"/>
                  </a:lnTo>
                  <a:lnTo>
                    <a:pt x="838061" y="754780"/>
                  </a:lnTo>
                  <a:lnTo>
                    <a:pt x="838204" y="754562"/>
                  </a:lnTo>
                  <a:lnTo>
                    <a:pt x="838343" y="754303"/>
                  </a:lnTo>
                  <a:lnTo>
                    <a:pt x="838626" y="753653"/>
                  </a:lnTo>
                  <a:lnTo>
                    <a:pt x="838908" y="752838"/>
                  </a:lnTo>
                  <a:lnTo>
                    <a:pt x="839191" y="751852"/>
                  </a:lnTo>
                  <a:lnTo>
                    <a:pt x="839473" y="750700"/>
                  </a:lnTo>
                  <a:lnTo>
                    <a:pt x="839756" y="749379"/>
                  </a:lnTo>
                  <a:lnTo>
                    <a:pt x="840038" y="747893"/>
                  </a:lnTo>
                  <a:lnTo>
                    <a:pt x="840320" y="746239"/>
                  </a:lnTo>
                  <a:lnTo>
                    <a:pt x="840603" y="744423"/>
                  </a:lnTo>
                  <a:lnTo>
                    <a:pt x="840885" y="742443"/>
                  </a:lnTo>
                  <a:lnTo>
                    <a:pt x="841171" y="740299"/>
                  </a:lnTo>
                  <a:lnTo>
                    <a:pt x="841454" y="737994"/>
                  </a:lnTo>
                  <a:lnTo>
                    <a:pt x="841736" y="735527"/>
                  </a:lnTo>
                  <a:lnTo>
                    <a:pt x="842019" y="732903"/>
                  </a:lnTo>
                  <a:lnTo>
                    <a:pt x="842301" y="730120"/>
                  </a:lnTo>
                  <a:lnTo>
                    <a:pt x="842584" y="727180"/>
                  </a:lnTo>
                  <a:lnTo>
                    <a:pt x="842866" y="724087"/>
                  </a:lnTo>
                  <a:lnTo>
                    <a:pt x="843148" y="720837"/>
                  </a:lnTo>
                  <a:lnTo>
                    <a:pt x="843431" y="717437"/>
                  </a:lnTo>
                  <a:lnTo>
                    <a:pt x="843713" y="713888"/>
                  </a:lnTo>
                  <a:lnTo>
                    <a:pt x="843996" y="710188"/>
                  </a:lnTo>
                  <a:lnTo>
                    <a:pt x="844278" y="706342"/>
                  </a:lnTo>
                  <a:lnTo>
                    <a:pt x="844561" y="702352"/>
                  </a:lnTo>
                  <a:lnTo>
                    <a:pt x="844843" y="698219"/>
                  </a:lnTo>
                  <a:lnTo>
                    <a:pt x="845125" y="693945"/>
                  </a:lnTo>
                  <a:lnTo>
                    <a:pt x="845408" y="689533"/>
                  </a:lnTo>
                  <a:lnTo>
                    <a:pt x="845690" y="684984"/>
                  </a:lnTo>
                  <a:lnTo>
                    <a:pt x="845973" y="680298"/>
                  </a:lnTo>
                  <a:lnTo>
                    <a:pt x="846255" y="675483"/>
                  </a:lnTo>
                  <a:lnTo>
                    <a:pt x="846538" y="670537"/>
                  </a:lnTo>
                  <a:lnTo>
                    <a:pt x="846820" y="665464"/>
                  </a:lnTo>
                  <a:lnTo>
                    <a:pt x="847102" y="660266"/>
                  </a:lnTo>
                  <a:lnTo>
                    <a:pt x="847385" y="654946"/>
                  </a:lnTo>
                  <a:lnTo>
                    <a:pt x="847667" y="649505"/>
                  </a:lnTo>
                  <a:lnTo>
                    <a:pt x="847950" y="643948"/>
                  </a:lnTo>
                  <a:lnTo>
                    <a:pt x="848236" y="638274"/>
                  </a:lnTo>
                  <a:lnTo>
                    <a:pt x="848518" y="632489"/>
                  </a:lnTo>
                  <a:lnTo>
                    <a:pt x="848801" y="626597"/>
                  </a:lnTo>
                  <a:lnTo>
                    <a:pt x="849083" y="620595"/>
                  </a:lnTo>
                  <a:lnTo>
                    <a:pt x="849366" y="614491"/>
                  </a:lnTo>
                  <a:lnTo>
                    <a:pt x="849648" y="608289"/>
                  </a:lnTo>
                  <a:lnTo>
                    <a:pt x="849930" y="601985"/>
                  </a:lnTo>
                  <a:lnTo>
                    <a:pt x="850213" y="595589"/>
                  </a:lnTo>
                  <a:lnTo>
                    <a:pt x="850495" y="589100"/>
                  </a:lnTo>
                  <a:lnTo>
                    <a:pt x="850778" y="582523"/>
                  </a:lnTo>
                  <a:lnTo>
                    <a:pt x="851060" y="575860"/>
                  </a:lnTo>
                  <a:lnTo>
                    <a:pt x="851343" y="569116"/>
                  </a:lnTo>
                  <a:lnTo>
                    <a:pt x="851907" y="555389"/>
                  </a:lnTo>
                  <a:lnTo>
                    <a:pt x="852472" y="541374"/>
                  </a:lnTo>
                  <a:lnTo>
                    <a:pt x="853037" y="527093"/>
                  </a:lnTo>
                  <a:lnTo>
                    <a:pt x="853602" y="512576"/>
                  </a:lnTo>
                  <a:lnTo>
                    <a:pt x="854167" y="497846"/>
                  </a:lnTo>
                  <a:lnTo>
                    <a:pt x="854732" y="482935"/>
                  </a:lnTo>
                  <a:lnTo>
                    <a:pt x="855861" y="452673"/>
                  </a:lnTo>
                  <a:lnTo>
                    <a:pt x="856995" y="422014"/>
                  </a:lnTo>
                  <a:lnTo>
                    <a:pt x="859254" y="360415"/>
                  </a:lnTo>
                  <a:lnTo>
                    <a:pt x="860384" y="329928"/>
                  </a:lnTo>
                  <a:lnTo>
                    <a:pt x="860949" y="314861"/>
                  </a:lnTo>
                  <a:lnTo>
                    <a:pt x="861514" y="299948"/>
                  </a:lnTo>
                  <a:lnTo>
                    <a:pt x="862079" y="285217"/>
                  </a:lnTo>
                  <a:lnTo>
                    <a:pt x="862643" y="270694"/>
                  </a:lnTo>
                  <a:lnTo>
                    <a:pt x="863212" y="256406"/>
                  </a:lnTo>
                  <a:lnTo>
                    <a:pt x="863777" y="242376"/>
                  </a:lnTo>
                  <a:lnTo>
                    <a:pt x="864342" y="228634"/>
                  </a:lnTo>
                  <a:lnTo>
                    <a:pt x="864907" y="215200"/>
                  </a:lnTo>
                  <a:lnTo>
                    <a:pt x="865189" y="208608"/>
                  </a:lnTo>
                  <a:lnTo>
                    <a:pt x="865471" y="202102"/>
                  </a:lnTo>
                  <a:lnTo>
                    <a:pt x="865754" y="195685"/>
                  </a:lnTo>
                  <a:lnTo>
                    <a:pt x="866036" y="189362"/>
                  </a:lnTo>
                  <a:lnTo>
                    <a:pt x="866319" y="183133"/>
                  </a:lnTo>
                  <a:lnTo>
                    <a:pt x="866601" y="177001"/>
                  </a:lnTo>
                  <a:lnTo>
                    <a:pt x="866884" y="170970"/>
                  </a:lnTo>
                  <a:lnTo>
                    <a:pt x="867166" y="165042"/>
                  </a:lnTo>
                  <a:lnTo>
                    <a:pt x="867448" y="159221"/>
                  </a:lnTo>
                  <a:lnTo>
                    <a:pt x="867731" y="153507"/>
                  </a:lnTo>
                  <a:lnTo>
                    <a:pt x="868013" y="147905"/>
                  </a:lnTo>
                  <a:lnTo>
                    <a:pt x="868296" y="142416"/>
                  </a:lnTo>
                  <a:lnTo>
                    <a:pt x="868589" y="136830"/>
                  </a:lnTo>
                  <a:lnTo>
                    <a:pt x="868886" y="131372"/>
                  </a:lnTo>
                  <a:lnTo>
                    <a:pt x="869180" y="126044"/>
                  </a:lnTo>
                  <a:lnTo>
                    <a:pt x="869473" y="120849"/>
                  </a:lnTo>
                  <a:lnTo>
                    <a:pt x="869766" y="115790"/>
                  </a:lnTo>
                  <a:lnTo>
                    <a:pt x="870060" y="110868"/>
                  </a:lnTo>
                  <a:lnTo>
                    <a:pt x="870353" y="106086"/>
                  </a:lnTo>
                  <a:lnTo>
                    <a:pt x="870647" y="101446"/>
                  </a:lnTo>
                  <a:lnTo>
                    <a:pt x="870940" y="96951"/>
                  </a:lnTo>
                  <a:lnTo>
                    <a:pt x="871237" y="92602"/>
                  </a:lnTo>
                  <a:lnTo>
                    <a:pt x="871531" y="88402"/>
                  </a:lnTo>
                  <a:lnTo>
                    <a:pt x="871824" y="84351"/>
                  </a:lnTo>
                  <a:lnTo>
                    <a:pt x="872118" y="80453"/>
                  </a:lnTo>
                  <a:lnTo>
                    <a:pt x="872411" y="76708"/>
                  </a:lnTo>
                  <a:lnTo>
                    <a:pt x="872704" y="73119"/>
                  </a:lnTo>
                  <a:lnTo>
                    <a:pt x="872998" y="69688"/>
                  </a:lnTo>
                  <a:lnTo>
                    <a:pt x="873291" y="66415"/>
                  </a:lnTo>
                  <a:lnTo>
                    <a:pt x="873585" y="63301"/>
                  </a:lnTo>
                  <a:lnTo>
                    <a:pt x="873882" y="60350"/>
                  </a:lnTo>
                  <a:lnTo>
                    <a:pt x="874175" y="57560"/>
                  </a:lnTo>
                  <a:lnTo>
                    <a:pt x="874469" y="54935"/>
                  </a:lnTo>
                  <a:lnTo>
                    <a:pt x="874762" y="52474"/>
                  </a:lnTo>
                  <a:lnTo>
                    <a:pt x="875056" y="50180"/>
                  </a:lnTo>
                  <a:lnTo>
                    <a:pt x="875349" y="48052"/>
                  </a:lnTo>
                  <a:lnTo>
                    <a:pt x="875643" y="46092"/>
                  </a:lnTo>
                  <a:lnTo>
                    <a:pt x="875936" y="44301"/>
                  </a:lnTo>
                  <a:lnTo>
                    <a:pt x="876233" y="42678"/>
                  </a:lnTo>
                  <a:lnTo>
                    <a:pt x="876526" y="41226"/>
                  </a:lnTo>
                  <a:lnTo>
                    <a:pt x="876820" y="39943"/>
                  </a:lnTo>
                  <a:lnTo>
                    <a:pt x="877113" y="38831"/>
                  </a:lnTo>
                  <a:lnTo>
                    <a:pt x="877407" y="37890"/>
                  </a:lnTo>
                  <a:lnTo>
                    <a:pt x="877700" y="37121"/>
                  </a:lnTo>
                  <a:lnTo>
                    <a:pt x="877847" y="36800"/>
                  </a:lnTo>
                  <a:lnTo>
                    <a:pt x="877994" y="36522"/>
                  </a:lnTo>
                  <a:lnTo>
                    <a:pt x="878140" y="36287"/>
                  </a:lnTo>
                  <a:lnTo>
                    <a:pt x="878214" y="36186"/>
                  </a:lnTo>
                  <a:lnTo>
                    <a:pt x="878287" y="36095"/>
                  </a:lnTo>
                  <a:lnTo>
                    <a:pt x="878360" y="36015"/>
                  </a:lnTo>
                  <a:lnTo>
                    <a:pt x="878434" y="35946"/>
                  </a:lnTo>
                  <a:lnTo>
                    <a:pt x="878511" y="35887"/>
                  </a:lnTo>
                  <a:lnTo>
                    <a:pt x="878584" y="35839"/>
                  </a:lnTo>
                  <a:lnTo>
                    <a:pt x="878658" y="35802"/>
                  </a:lnTo>
                  <a:lnTo>
                    <a:pt x="878731" y="35776"/>
                  </a:lnTo>
                  <a:lnTo>
                    <a:pt x="878804" y="35760"/>
                  </a:lnTo>
                  <a:lnTo>
                    <a:pt x="878878" y="35755"/>
                  </a:lnTo>
                  <a:lnTo>
                    <a:pt x="878951" y="35761"/>
                  </a:lnTo>
                  <a:lnTo>
                    <a:pt x="879024" y="35777"/>
                  </a:lnTo>
                  <a:lnTo>
                    <a:pt x="879098" y="35804"/>
                  </a:lnTo>
                  <a:lnTo>
                    <a:pt x="879171" y="35842"/>
                  </a:lnTo>
                  <a:lnTo>
                    <a:pt x="879244" y="35890"/>
                  </a:lnTo>
                  <a:lnTo>
                    <a:pt x="879318" y="35949"/>
                  </a:lnTo>
                  <a:lnTo>
                    <a:pt x="879391" y="36019"/>
                  </a:lnTo>
                  <a:lnTo>
                    <a:pt x="879464" y="36099"/>
                  </a:lnTo>
                  <a:lnTo>
                    <a:pt x="879538" y="36190"/>
                  </a:lnTo>
                  <a:lnTo>
                    <a:pt x="879611" y="36291"/>
                  </a:lnTo>
                  <a:lnTo>
                    <a:pt x="879758" y="36527"/>
                  </a:lnTo>
                  <a:lnTo>
                    <a:pt x="879905" y="36804"/>
                  </a:lnTo>
                  <a:lnTo>
                    <a:pt x="880051" y="37124"/>
                  </a:lnTo>
                  <a:lnTo>
                    <a:pt x="880345" y="37892"/>
                  </a:lnTo>
                  <a:lnTo>
                    <a:pt x="880638" y="38828"/>
                  </a:lnTo>
                  <a:lnTo>
                    <a:pt x="880932" y="39932"/>
                  </a:lnTo>
                  <a:lnTo>
                    <a:pt x="881229" y="41203"/>
                  </a:lnTo>
                  <a:lnTo>
                    <a:pt x="881522" y="42641"/>
                  </a:lnTo>
                  <a:lnTo>
                    <a:pt x="881816" y="44245"/>
                  </a:lnTo>
                  <a:lnTo>
                    <a:pt x="882109" y="46013"/>
                  </a:lnTo>
                  <a:lnTo>
                    <a:pt x="882402" y="47944"/>
                  </a:lnTo>
                  <a:lnTo>
                    <a:pt x="882696" y="50037"/>
                  </a:lnTo>
                  <a:lnTo>
                    <a:pt x="882989" y="52292"/>
                  </a:lnTo>
                  <a:lnTo>
                    <a:pt x="883286" y="54706"/>
                  </a:lnTo>
                  <a:lnTo>
                    <a:pt x="883580" y="57277"/>
                  </a:lnTo>
                  <a:lnTo>
                    <a:pt x="883873" y="60006"/>
                  </a:lnTo>
                  <a:lnTo>
                    <a:pt x="884167" y="62889"/>
                  </a:lnTo>
                  <a:lnTo>
                    <a:pt x="884460" y="65926"/>
                  </a:lnTo>
                  <a:lnTo>
                    <a:pt x="884754" y="69115"/>
                  </a:lnTo>
                  <a:lnTo>
                    <a:pt x="885047" y="72453"/>
                  </a:lnTo>
                  <a:lnTo>
                    <a:pt x="885340" y="75939"/>
                  </a:lnTo>
                  <a:lnTo>
                    <a:pt x="885634" y="79571"/>
                  </a:lnTo>
                  <a:lnTo>
                    <a:pt x="885931" y="83347"/>
                  </a:lnTo>
                  <a:lnTo>
                    <a:pt x="886224" y="87265"/>
                  </a:lnTo>
                  <a:lnTo>
                    <a:pt x="886518" y="91322"/>
                  </a:lnTo>
                  <a:lnTo>
                    <a:pt x="886811" y="95517"/>
                  </a:lnTo>
                  <a:lnTo>
                    <a:pt x="887105" y="99847"/>
                  </a:lnTo>
                  <a:lnTo>
                    <a:pt x="887398" y="104309"/>
                  </a:lnTo>
                  <a:lnTo>
                    <a:pt x="887692" y="108902"/>
                  </a:lnTo>
                  <a:lnTo>
                    <a:pt x="887985" y="113623"/>
                  </a:lnTo>
                  <a:lnTo>
                    <a:pt x="888282" y="118469"/>
                  </a:lnTo>
                  <a:lnTo>
                    <a:pt x="888576" y="123438"/>
                  </a:lnTo>
                  <a:lnTo>
                    <a:pt x="888869" y="128527"/>
                  </a:lnTo>
                  <a:lnTo>
                    <a:pt x="889162" y="133733"/>
                  </a:lnTo>
                  <a:lnTo>
                    <a:pt x="889456" y="139054"/>
                  </a:lnTo>
                  <a:lnTo>
                    <a:pt x="889749" y="144487"/>
                  </a:lnTo>
                  <a:lnTo>
                    <a:pt x="890043" y="150028"/>
                  </a:lnTo>
                  <a:lnTo>
                    <a:pt x="890340" y="155676"/>
                  </a:lnTo>
                  <a:lnTo>
                    <a:pt x="890633" y="161425"/>
                  </a:lnTo>
                  <a:lnTo>
                    <a:pt x="890927" y="167275"/>
                  </a:lnTo>
                  <a:lnTo>
                    <a:pt x="891220" y="173222"/>
                  </a:lnTo>
                  <a:lnTo>
                    <a:pt x="891514" y="179262"/>
                  </a:lnTo>
                  <a:lnTo>
                    <a:pt x="891807" y="185394"/>
                  </a:lnTo>
                  <a:lnTo>
                    <a:pt x="892394" y="197914"/>
                  </a:lnTo>
                  <a:lnTo>
                    <a:pt x="892984" y="210757"/>
                  </a:lnTo>
                  <a:lnTo>
                    <a:pt x="893571" y="223898"/>
                  </a:lnTo>
                  <a:lnTo>
                    <a:pt x="894158" y="237309"/>
                  </a:lnTo>
                  <a:lnTo>
                    <a:pt x="894745" y="250961"/>
                  </a:lnTo>
                  <a:lnTo>
                    <a:pt x="895336" y="264826"/>
                  </a:lnTo>
                  <a:lnTo>
                    <a:pt x="895922" y="278878"/>
                  </a:lnTo>
                  <a:lnTo>
                    <a:pt x="896509" y="293087"/>
                  </a:lnTo>
                  <a:lnTo>
                    <a:pt x="897687" y="321861"/>
                  </a:lnTo>
                  <a:lnTo>
                    <a:pt x="898860" y="350914"/>
                  </a:lnTo>
                  <a:lnTo>
                    <a:pt x="900034" y="380014"/>
                  </a:lnTo>
                  <a:lnTo>
                    <a:pt x="901212" y="408931"/>
                  </a:lnTo>
                  <a:lnTo>
                    <a:pt x="902389" y="437436"/>
                  </a:lnTo>
                  <a:lnTo>
                    <a:pt x="902976" y="451464"/>
                  </a:lnTo>
                  <a:lnTo>
                    <a:pt x="903563" y="465305"/>
                  </a:lnTo>
                  <a:lnTo>
                    <a:pt x="904150" y="478932"/>
                  </a:lnTo>
                  <a:lnTo>
                    <a:pt x="904740" y="492319"/>
                  </a:lnTo>
                  <a:lnTo>
                    <a:pt x="905327" y="505440"/>
                  </a:lnTo>
                  <a:lnTo>
                    <a:pt x="905914" y="518270"/>
                  </a:lnTo>
                  <a:lnTo>
                    <a:pt x="906457" y="529841"/>
                  </a:lnTo>
                  <a:lnTo>
                    <a:pt x="907000" y="541126"/>
                  </a:lnTo>
                  <a:lnTo>
                    <a:pt x="907542" y="552102"/>
                  </a:lnTo>
                  <a:lnTo>
                    <a:pt x="907814" y="557470"/>
                  </a:lnTo>
                  <a:lnTo>
                    <a:pt x="908085" y="562754"/>
                  </a:lnTo>
                  <a:lnTo>
                    <a:pt x="908357" y="567955"/>
                  </a:lnTo>
                  <a:lnTo>
                    <a:pt x="908628" y="573068"/>
                  </a:lnTo>
                  <a:lnTo>
                    <a:pt x="908900" y="578090"/>
                  </a:lnTo>
                  <a:lnTo>
                    <a:pt x="909171" y="583023"/>
                  </a:lnTo>
                  <a:lnTo>
                    <a:pt x="909442" y="587862"/>
                  </a:lnTo>
                  <a:lnTo>
                    <a:pt x="909714" y="592607"/>
                  </a:lnTo>
                  <a:lnTo>
                    <a:pt x="909985" y="597253"/>
                  </a:lnTo>
                  <a:lnTo>
                    <a:pt x="910257" y="601802"/>
                  </a:lnTo>
                  <a:lnTo>
                    <a:pt x="910528" y="606250"/>
                  </a:lnTo>
                  <a:lnTo>
                    <a:pt x="910800" y="610596"/>
                  </a:lnTo>
                  <a:lnTo>
                    <a:pt x="911071" y="614839"/>
                  </a:lnTo>
                  <a:lnTo>
                    <a:pt x="911342" y="618974"/>
                  </a:lnTo>
                  <a:lnTo>
                    <a:pt x="911614" y="623004"/>
                  </a:lnTo>
                  <a:lnTo>
                    <a:pt x="911885" y="626925"/>
                  </a:lnTo>
                  <a:lnTo>
                    <a:pt x="912157" y="630737"/>
                  </a:lnTo>
                  <a:lnTo>
                    <a:pt x="912428" y="634436"/>
                  </a:lnTo>
                  <a:lnTo>
                    <a:pt x="912700" y="638023"/>
                  </a:lnTo>
                  <a:lnTo>
                    <a:pt x="912971" y="641495"/>
                  </a:lnTo>
                  <a:lnTo>
                    <a:pt x="913242" y="644853"/>
                  </a:lnTo>
                  <a:lnTo>
                    <a:pt x="913514" y="648092"/>
                  </a:lnTo>
                  <a:lnTo>
                    <a:pt x="913785" y="651216"/>
                  </a:lnTo>
                  <a:lnTo>
                    <a:pt x="914057" y="654220"/>
                  </a:lnTo>
                  <a:lnTo>
                    <a:pt x="914328" y="657102"/>
                  </a:lnTo>
                  <a:lnTo>
                    <a:pt x="914600" y="659865"/>
                  </a:lnTo>
                  <a:lnTo>
                    <a:pt x="914871" y="662505"/>
                  </a:lnTo>
                  <a:lnTo>
                    <a:pt x="915142" y="665024"/>
                  </a:lnTo>
                  <a:lnTo>
                    <a:pt x="915414" y="667417"/>
                  </a:lnTo>
                  <a:lnTo>
                    <a:pt x="915685" y="669688"/>
                  </a:lnTo>
                  <a:lnTo>
                    <a:pt x="915957" y="671832"/>
                  </a:lnTo>
                  <a:lnTo>
                    <a:pt x="916228" y="673851"/>
                  </a:lnTo>
                  <a:lnTo>
                    <a:pt x="916499" y="675743"/>
                  </a:lnTo>
                  <a:lnTo>
                    <a:pt x="916771" y="677506"/>
                  </a:lnTo>
                  <a:lnTo>
                    <a:pt x="917042" y="679144"/>
                  </a:lnTo>
                  <a:lnTo>
                    <a:pt x="917314" y="680653"/>
                  </a:lnTo>
                  <a:lnTo>
                    <a:pt x="917585" y="682033"/>
                  </a:lnTo>
                  <a:lnTo>
                    <a:pt x="917857" y="683286"/>
                  </a:lnTo>
                  <a:lnTo>
                    <a:pt x="918128" y="684407"/>
                  </a:lnTo>
                  <a:lnTo>
                    <a:pt x="918399" y="685400"/>
                  </a:lnTo>
                  <a:lnTo>
                    <a:pt x="918671" y="686265"/>
                  </a:lnTo>
                  <a:lnTo>
                    <a:pt x="918942" y="686999"/>
                  </a:lnTo>
                  <a:lnTo>
                    <a:pt x="919214" y="687602"/>
                  </a:lnTo>
                  <a:lnTo>
                    <a:pt x="919349" y="687855"/>
                  </a:lnTo>
                  <a:lnTo>
                    <a:pt x="919485" y="688077"/>
                  </a:lnTo>
                  <a:lnTo>
                    <a:pt x="919621" y="688267"/>
                  </a:lnTo>
                  <a:lnTo>
                    <a:pt x="919687" y="688348"/>
                  </a:lnTo>
                  <a:lnTo>
                    <a:pt x="919757" y="688421"/>
                  </a:lnTo>
                  <a:lnTo>
                    <a:pt x="919823" y="688487"/>
                  </a:lnTo>
                  <a:lnTo>
                    <a:pt x="919892" y="688546"/>
                  </a:lnTo>
                  <a:lnTo>
                    <a:pt x="919958" y="688595"/>
                  </a:lnTo>
                  <a:lnTo>
                    <a:pt x="920028" y="688637"/>
                  </a:lnTo>
                  <a:lnTo>
                    <a:pt x="920094" y="688670"/>
                  </a:lnTo>
                  <a:lnTo>
                    <a:pt x="920164" y="688696"/>
                  </a:lnTo>
                  <a:lnTo>
                    <a:pt x="920230" y="688714"/>
                  </a:lnTo>
                  <a:lnTo>
                    <a:pt x="920299" y="688723"/>
                  </a:lnTo>
                  <a:lnTo>
                    <a:pt x="920365" y="688725"/>
                  </a:lnTo>
                  <a:lnTo>
                    <a:pt x="920435" y="688716"/>
                  </a:lnTo>
                  <a:lnTo>
                    <a:pt x="920501" y="688703"/>
                  </a:lnTo>
                  <a:lnTo>
                    <a:pt x="920571" y="688679"/>
                  </a:lnTo>
                  <a:lnTo>
                    <a:pt x="920637" y="688648"/>
                  </a:lnTo>
                  <a:lnTo>
                    <a:pt x="920707" y="688608"/>
                  </a:lnTo>
                  <a:lnTo>
                    <a:pt x="920773" y="688562"/>
                  </a:lnTo>
                  <a:lnTo>
                    <a:pt x="920842" y="688507"/>
                  </a:lnTo>
                  <a:lnTo>
                    <a:pt x="920908" y="688443"/>
                  </a:lnTo>
                  <a:lnTo>
                    <a:pt x="920978" y="688372"/>
                  </a:lnTo>
                  <a:lnTo>
                    <a:pt x="921044" y="688293"/>
                  </a:lnTo>
                  <a:lnTo>
                    <a:pt x="921114" y="688205"/>
                  </a:lnTo>
                  <a:lnTo>
                    <a:pt x="921249" y="688007"/>
                  </a:lnTo>
                  <a:lnTo>
                    <a:pt x="921385" y="687776"/>
                  </a:lnTo>
                  <a:lnTo>
                    <a:pt x="921657" y="687219"/>
                  </a:lnTo>
                  <a:lnTo>
                    <a:pt x="921928" y="686534"/>
                  </a:lnTo>
                  <a:lnTo>
                    <a:pt x="922199" y="685721"/>
                  </a:lnTo>
                  <a:lnTo>
                    <a:pt x="922471" y="684783"/>
                  </a:lnTo>
                  <a:lnTo>
                    <a:pt x="922742" y="683720"/>
                  </a:lnTo>
                  <a:lnTo>
                    <a:pt x="923014" y="682533"/>
                  </a:lnTo>
                  <a:lnTo>
                    <a:pt x="923285" y="681219"/>
                  </a:lnTo>
                  <a:lnTo>
                    <a:pt x="923557" y="679783"/>
                  </a:lnTo>
                  <a:lnTo>
                    <a:pt x="923828" y="678226"/>
                  </a:lnTo>
                  <a:lnTo>
                    <a:pt x="924099" y="676546"/>
                  </a:lnTo>
                  <a:lnTo>
                    <a:pt x="924371" y="674745"/>
                  </a:lnTo>
                  <a:lnTo>
                    <a:pt x="924642" y="672825"/>
                  </a:lnTo>
                  <a:lnTo>
                    <a:pt x="924914" y="670786"/>
                  </a:lnTo>
                  <a:lnTo>
                    <a:pt x="925185" y="668628"/>
                  </a:lnTo>
                  <a:lnTo>
                    <a:pt x="925457" y="666356"/>
                  </a:lnTo>
                  <a:lnTo>
                    <a:pt x="925728" y="663969"/>
                  </a:lnTo>
                  <a:lnTo>
                    <a:pt x="925999" y="661468"/>
                  </a:lnTo>
                  <a:lnTo>
                    <a:pt x="926271" y="658852"/>
                  </a:lnTo>
                  <a:lnTo>
                    <a:pt x="926542" y="656126"/>
                  </a:lnTo>
                  <a:lnTo>
                    <a:pt x="926814" y="653290"/>
                  </a:lnTo>
                  <a:lnTo>
                    <a:pt x="927085" y="650346"/>
                  </a:lnTo>
                  <a:lnTo>
                    <a:pt x="927357" y="647297"/>
                  </a:lnTo>
                  <a:lnTo>
                    <a:pt x="927628" y="644139"/>
                  </a:lnTo>
                  <a:lnTo>
                    <a:pt x="927899" y="640878"/>
                  </a:lnTo>
                  <a:lnTo>
                    <a:pt x="928171" y="637516"/>
                  </a:lnTo>
                  <a:lnTo>
                    <a:pt x="928442" y="634053"/>
                  </a:lnTo>
                  <a:lnTo>
                    <a:pt x="928714" y="630490"/>
                  </a:lnTo>
                  <a:lnTo>
                    <a:pt x="928985" y="626831"/>
                  </a:lnTo>
                  <a:lnTo>
                    <a:pt x="929256" y="623076"/>
                  </a:lnTo>
                  <a:lnTo>
                    <a:pt x="929528" y="619225"/>
                  </a:lnTo>
                  <a:lnTo>
                    <a:pt x="929799" y="615286"/>
                  </a:lnTo>
                  <a:lnTo>
                    <a:pt x="930071" y="611255"/>
                  </a:lnTo>
                  <a:lnTo>
                    <a:pt x="930342" y="607135"/>
                  </a:lnTo>
                  <a:lnTo>
                    <a:pt x="930614" y="602930"/>
                  </a:lnTo>
                  <a:lnTo>
                    <a:pt x="930885" y="598640"/>
                  </a:lnTo>
                  <a:lnTo>
                    <a:pt x="931156" y="594270"/>
                  </a:lnTo>
                  <a:lnTo>
                    <a:pt x="931428" y="589817"/>
                  </a:lnTo>
                  <a:lnTo>
                    <a:pt x="931971" y="580680"/>
                  </a:lnTo>
                  <a:lnTo>
                    <a:pt x="932514" y="571247"/>
                  </a:lnTo>
                  <a:lnTo>
                    <a:pt x="933056" y="561537"/>
                  </a:lnTo>
                  <a:lnTo>
                    <a:pt x="933599" y="551565"/>
                  </a:lnTo>
                  <a:lnTo>
                    <a:pt x="934142" y="541350"/>
                  </a:lnTo>
                  <a:lnTo>
                    <a:pt x="934685" y="530911"/>
                  </a:lnTo>
                  <a:lnTo>
                    <a:pt x="935228" y="520267"/>
                  </a:lnTo>
                  <a:lnTo>
                    <a:pt x="935771" y="509437"/>
                  </a:lnTo>
                  <a:lnTo>
                    <a:pt x="936314" y="498436"/>
                  </a:lnTo>
                  <a:lnTo>
                    <a:pt x="937399" y="476015"/>
                  </a:lnTo>
                  <a:lnTo>
                    <a:pt x="938485" y="453157"/>
                  </a:lnTo>
                  <a:lnTo>
                    <a:pt x="940656" y="406775"/>
                  </a:lnTo>
                  <a:lnTo>
                    <a:pt x="941878" y="380679"/>
                  </a:lnTo>
                  <a:lnTo>
                    <a:pt x="943096" y="354860"/>
                  </a:lnTo>
                  <a:lnTo>
                    <a:pt x="944317" y="329536"/>
                  </a:lnTo>
                  <a:lnTo>
                    <a:pt x="944929" y="317127"/>
                  </a:lnTo>
                  <a:lnTo>
                    <a:pt x="945538" y="304919"/>
                  </a:lnTo>
                  <a:lnTo>
                    <a:pt x="946151" y="292939"/>
                  </a:lnTo>
                  <a:lnTo>
                    <a:pt x="946760" y="281214"/>
                  </a:lnTo>
                  <a:lnTo>
                    <a:pt x="947372" y="269762"/>
                  </a:lnTo>
                  <a:lnTo>
                    <a:pt x="947981" y="258612"/>
                  </a:lnTo>
                  <a:lnTo>
                    <a:pt x="948594" y="247786"/>
                  </a:lnTo>
                  <a:lnTo>
                    <a:pt x="949203" y="237300"/>
                  </a:lnTo>
                  <a:lnTo>
                    <a:pt x="949507" y="232192"/>
                  </a:lnTo>
                  <a:lnTo>
                    <a:pt x="949815" y="227179"/>
                  </a:lnTo>
                  <a:lnTo>
                    <a:pt x="950120" y="222262"/>
                  </a:lnTo>
                  <a:lnTo>
                    <a:pt x="950424" y="217444"/>
                  </a:lnTo>
                  <a:lnTo>
                    <a:pt x="950728" y="212726"/>
                  </a:lnTo>
                  <a:lnTo>
                    <a:pt x="951037" y="208111"/>
                  </a:lnTo>
                  <a:lnTo>
                    <a:pt x="951341" y="203601"/>
                  </a:lnTo>
                  <a:lnTo>
                    <a:pt x="951645" y="199197"/>
                  </a:lnTo>
                  <a:lnTo>
                    <a:pt x="951950" y="194906"/>
                  </a:lnTo>
                  <a:lnTo>
                    <a:pt x="952254" y="190725"/>
                  </a:lnTo>
                  <a:lnTo>
                    <a:pt x="952562" y="186658"/>
                  </a:lnTo>
                  <a:lnTo>
                    <a:pt x="952867" y="182706"/>
                  </a:lnTo>
                  <a:lnTo>
                    <a:pt x="953171" y="178870"/>
                  </a:lnTo>
                  <a:lnTo>
                    <a:pt x="953479" y="175153"/>
                  </a:lnTo>
                  <a:lnTo>
                    <a:pt x="953784" y="171558"/>
                  </a:lnTo>
                  <a:lnTo>
                    <a:pt x="954088" y="168085"/>
                  </a:lnTo>
                  <a:lnTo>
                    <a:pt x="954393" y="164734"/>
                  </a:lnTo>
                  <a:lnTo>
                    <a:pt x="954697" y="161510"/>
                  </a:lnTo>
                  <a:lnTo>
                    <a:pt x="955005" y="158412"/>
                  </a:lnTo>
                  <a:lnTo>
                    <a:pt x="955310" y="155442"/>
                  </a:lnTo>
                  <a:lnTo>
                    <a:pt x="955614" y="152602"/>
                  </a:lnTo>
                  <a:lnTo>
                    <a:pt x="955919" y="149892"/>
                  </a:lnTo>
                  <a:lnTo>
                    <a:pt x="956227" y="147313"/>
                  </a:lnTo>
                  <a:lnTo>
                    <a:pt x="956531" y="144867"/>
                  </a:lnTo>
                  <a:lnTo>
                    <a:pt x="956836" y="142554"/>
                  </a:lnTo>
                  <a:lnTo>
                    <a:pt x="957140" y="140376"/>
                  </a:lnTo>
                  <a:lnTo>
                    <a:pt x="957448" y="138332"/>
                  </a:lnTo>
                  <a:lnTo>
                    <a:pt x="957753" y="136425"/>
                  </a:lnTo>
                  <a:lnTo>
                    <a:pt x="958057" y="134654"/>
                  </a:lnTo>
                  <a:lnTo>
                    <a:pt x="958361" y="133020"/>
                  </a:lnTo>
                  <a:lnTo>
                    <a:pt x="958670" y="131524"/>
                  </a:lnTo>
                  <a:lnTo>
                    <a:pt x="958974" y="130165"/>
                  </a:lnTo>
                  <a:lnTo>
                    <a:pt x="959278" y="128945"/>
                  </a:lnTo>
                  <a:lnTo>
                    <a:pt x="959583" y="127864"/>
                  </a:lnTo>
                  <a:lnTo>
                    <a:pt x="959887" y="126921"/>
                  </a:lnTo>
                  <a:lnTo>
                    <a:pt x="960195" y="126118"/>
                  </a:lnTo>
                  <a:lnTo>
                    <a:pt x="960500" y="125453"/>
                  </a:lnTo>
                  <a:lnTo>
                    <a:pt x="960650" y="125173"/>
                  </a:lnTo>
                  <a:lnTo>
                    <a:pt x="960804" y="124927"/>
                  </a:lnTo>
                  <a:lnTo>
                    <a:pt x="960958" y="124716"/>
                  </a:lnTo>
                  <a:lnTo>
                    <a:pt x="961035" y="124624"/>
                  </a:lnTo>
                  <a:lnTo>
                    <a:pt x="961109" y="124540"/>
                  </a:lnTo>
                  <a:lnTo>
                    <a:pt x="961186" y="124465"/>
                  </a:lnTo>
                  <a:lnTo>
                    <a:pt x="961263" y="124398"/>
                  </a:lnTo>
                  <a:lnTo>
                    <a:pt x="961340" y="124341"/>
                  </a:lnTo>
                  <a:lnTo>
                    <a:pt x="961417" y="124291"/>
                  </a:lnTo>
                  <a:lnTo>
                    <a:pt x="961490" y="124251"/>
                  </a:lnTo>
                  <a:lnTo>
                    <a:pt x="961567" y="124219"/>
                  </a:lnTo>
                  <a:lnTo>
                    <a:pt x="961644" y="124196"/>
                  </a:lnTo>
                  <a:lnTo>
                    <a:pt x="961721" y="124181"/>
                  </a:lnTo>
                  <a:lnTo>
                    <a:pt x="961798" y="124175"/>
                  </a:lnTo>
                  <a:lnTo>
                    <a:pt x="961872" y="124178"/>
                  </a:lnTo>
                  <a:lnTo>
                    <a:pt x="961949" y="124189"/>
                  </a:lnTo>
                  <a:lnTo>
                    <a:pt x="962026" y="124209"/>
                  </a:lnTo>
                  <a:lnTo>
                    <a:pt x="962103" y="124238"/>
                  </a:lnTo>
                  <a:lnTo>
                    <a:pt x="962180" y="124275"/>
                  </a:lnTo>
                  <a:lnTo>
                    <a:pt x="962257" y="124321"/>
                  </a:lnTo>
                  <a:lnTo>
                    <a:pt x="962330" y="124375"/>
                  </a:lnTo>
                  <a:lnTo>
                    <a:pt x="962407" y="124438"/>
                  </a:lnTo>
                  <a:lnTo>
                    <a:pt x="962484" y="124509"/>
                  </a:lnTo>
                  <a:lnTo>
                    <a:pt x="962561" y="124589"/>
                  </a:lnTo>
                  <a:lnTo>
                    <a:pt x="962638" y="124678"/>
                  </a:lnTo>
                  <a:lnTo>
                    <a:pt x="962789" y="124880"/>
                  </a:lnTo>
                  <a:lnTo>
                    <a:pt x="962943" y="125117"/>
                  </a:lnTo>
                  <a:lnTo>
                    <a:pt x="963247" y="125692"/>
                  </a:lnTo>
                  <a:lnTo>
                    <a:pt x="963551" y="126403"/>
                  </a:lnTo>
                  <a:lnTo>
                    <a:pt x="963856" y="127247"/>
                  </a:lnTo>
                  <a:lnTo>
                    <a:pt x="964164" y="128226"/>
                  </a:lnTo>
                  <a:lnTo>
                    <a:pt x="964468" y="129337"/>
                  </a:lnTo>
                  <a:lnTo>
                    <a:pt x="964773" y="130580"/>
                  </a:lnTo>
                  <a:lnTo>
                    <a:pt x="965077" y="131954"/>
                  </a:lnTo>
                  <a:lnTo>
                    <a:pt x="965385" y="133457"/>
                  </a:lnTo>
                  <a:lnTo>
                    <a:pt x="965690" y="135089"/>
                  </a:lnTo>
                  <a:lnTo>
                    <a:pt x="965994" y="136847"/>
                  </a:lnTo>
                  <a:lnTo>
                    <a:pt x="966299" y="138732"/>
                  </a:lnTo>
                  <a:lnTo>
                    <a:pt x="966607" y="140741"/>
                  </a:lnTo>
                  <a:lnTo>
                    <a:pt x="966911" y="142872"/>
                  </a:lnTo>
                  <a:lnTo>
                    <a:pt x="967216" y="145126"/>
                  </a:lnTo>
                  <a:lnTo>
                    <a:pt x="967520" y="147499"/>
                  </a:lnTo>
                  <a:lnTo>
                    <a:pt x="967825" y="149990"/>
                  </a:lnTo>
                  <a:lnTo>
                    <a:pt x="968133" y="152597"/>
                  </a:lnTo>
                  <a:lnTo>
                    <a:pt x="968437" y="155321"/>
                  </a:lnTo>
                  <a:lnTo>
                    <a:pt x="968742" y="158157"/>
                  </a:lnTo>
                  <a:lnTo>
                    <a:pt x="969046" y="161103"/>
                  </a:lnTo>
                  <a:lnTo>
                    <a:pt x="969354" y="164159"/>
                  </a:lnTo>
                  <a:lnTo>
                    <a:pt x="969659" y="167323"/>
                  </a:lnTo>
                  <a:lnTo>
                    <a:pt x="969963" y="170591"/>
                  </a:lnTo>
                  <a:lnTo>
                    <a:pt x="970268" y="173962"/>
                  </a:lnTo>
                  <a:lnTo>
                    <a:pt x="970576" y="177434"/>
                  </a:lnTo>
                  <a:lnTo>
                    <a:pt x="970880" y="181006"/>
                  </a:lnTo>
                  <a:lnTo>
                    <a:pt x="971185" y="184674"/>
                  </a:lnTo>
                  <a:lnTo>
                    <a:pt x="971489" y="188437"/>
                  </a:lnTo>
                  <a:lnTo>
                    <a:pt x="971797" y="192290"/>
                  </a:lnTo>
                  <a:lnTo>
                    <a:pt x="972406" y="200268"/>
                  </a:lnTo>
                  <a:lnTo>
                    <a:pt x="973018" y="208582"/>
                  </a:lnTo>
                  <a:lnTo>
                    <a:pt x="973627" y="217215"/>
                  </a:lnTo>
                  <a:lnTo>
                    <a:pt x="974240" y="226148"/>
                  </a:lnTo>
                  <a:lnTo>
                    <a:pt x="974849" y="235358"/>
                  </a:lnTo>
                  <a:lnTo>
                    <a:pt x="975461" y="244824"/>
                  </a:lnTo>
                  <a:lnTo>
                    <a:pt x="976070" y="254526"/>
                  </a:lnTo>
                  <a:lnTo>
                    <a:pt x="976679" y="264438"/>
                  </a:lnTo>
                  <a:lnTo>
                    <a:pt x="977292" y="274540"/>
                  </a:lnTo>
                  <a:lnTo>
                    <a:pt x="978513" y="295218"/>
                  </a:lnTo>
                  <a:lnTo>
                    <a:pt x="979734" y="316378"/>
                  </a:lnTo>
                  <a:lnTo>
                    <a:pt x="981814" y="352984"/>
                  </a:lnTo>
                  <a:lnTo>
                    <a:pt x="983894" y="389513"/>
                  </a:lnTo>
                  <a:lnTo>
                    <a:pt x="984932" y="407464"/>
                  </a:lnTo>
                  <a:lnTo>
                    <a:pt x="985974" y="425061"/>
                  </a:lnTo>
                  <a:lnTo>
                    <a:pt x="987015" y="442196"/>
                  </a:lnTo>
                  <a:lnTo>
                    <a:pt x="987532" y="450559"/>
                  </a:lnTo>
                  <a:lnTo>
                    <a:pt x="988053" y="458770"/>
                  </a:lnTo>
                  <a:lnTo>
                    <a:pt x="988574" y="466815"/>
                  </a:lnTo>
                  <a:lnTo>
                    <a:pt x="989095" y="474685"/>
                  </a:lnTo>
                  <a:lnTo>
                    <a:pt x="989612" y="482365"/>
                  </a:lnTo>
                  <a:lnTo>
                    <a:pt x="990133" y="489849"/>
                  </a:lnTo>
                  <a:lnTo>
                    <a:pt x="990654" y="497122"/>
                  </a:lnTo>
                  <a:lnTo>
                    <a:pt x="991175" y="504174"/>
                  </a:lnTo>
                  <a:lnTo>
                    <a:pt x="991692" y="510998"/>
                  </a:lnTo>
                  <a:lnTo>
                    <a:pt x="992213" y="517583"/>
                  </a:lnTo>
                  <a:lnTo>
                    <a:pt x="992734" y="523923"/>
                  </a:lnTo>
                  <a:lnTo>
                    <a:pt x="993254" y="530004"/>
                  </a:lnTo>
                  <a:lnTo>
                    <a:pt x="993772" y="535821"/>
                  </a:lnTo>
                  <a:lnTo>
                    <a:pt x="994292" y="541368"/>
                  </a:lnTo>
                  <a:lnTo>
                    <a:pt x="994813" y="546637"/>
                  </a:lnTo>
                  <a:lnTo>
                    <a:pt x="995334" y="551617"/>
                  </a:lnTo>
                  <a:lnTo>
                    <a:pt x="995855" y="556310"/>
                  </a:lnTo>
                  <a:lnTo>
                    <a:pt x="996372" y="560702"/>
                  </a:lnTo>
                  <a:lnTo>
                    <a:pt x="996893" y="564793"/>
                  </a:lnTo>
                  <a:lnTo>
                    <a:pt x="997414" y="568578"/>
                  </a:lnTo>
                  <a:lnTo>
                    <a:pt x="997674" y="570355"/>
                  </a:lnTo>
                  <a:lnTo>
                    <a:pt x="997935" y="572053"/>
                  </a:lnTo>
                  <a:lnTo>
                    <a:pt x="998195" y="573671"/>
                  </a:lnTo>
                  <a:lnTo>
                    <a:pt x="998452" y="575210"/>
                  </a:lnTo>
                  <a:lnTo>
                    <a:pt x="998712" y="576672"/>
                  </a:lnTo>
                  <a:lnTo>
                    <a:pt x="998973" y="578053"/>
                  </a:lnTo>
                  <a:lnTo>
                    <a:pt x="999233" y="579354"/>
                  </a:lnTo>
                  <a:lnTo>
                    <a:pt x="999493" y="580574"/>
                  </a:lnTo>
                  <a:lnTo>
                    <a:pt x="999754" y="581715"/>
                  </a:lnTo>
                  <a:lnTo>
                    <a:pt x="1000014" y="582774"/>
                  </a:lnTo>
                  <a:lnTo>
                    <a:pt x="1000271" y="583751"/>
                  </a:lnTo>
                  <a:lnTo>
                    <a:pt x="1000531" y="584650"/>
                  </a:lnTo>
                  <a:lnTo>
                    <a:pt x="1000792" y="585464"/>
                  </a:lnTo>
                  <a:lnTo>
                    <a:pt x="1001052" y="586200"/>
                  </a:lnTo>
                  <a:lnTo>
                    <a:pt x="1001313" y="586854"/>
                  </a:lnTo>
                  <a:lnTo>
                    <a:pt x="1001573" y="587424"/>
                  </a:lnTo>
                  <a:lnTo>
                    <a:pt x="1001834" y="587915"/>
                  </a:lnTo>
                  <a:lnTo>
                    <a:pt x="1002094" y="588325"/>
                  </a:lnTo>
                  <a:lnTo>
                    <a:pt x="1002222" y="588501"/>
                  </a:lnTo>
                  <a:lnTo>
                    <a:pt x="1002354" y="588655"/>
                  </a:lnTo>
                  <a:lnTo>
                    <a:pt x="1002483" y="588787"/>
                  </a:lnTo>
                  <a:lnTo>
                    <a:pt x="1002549" y="588846"/>
                  </a:lnTo>
                  <a:lnTo>
                    <a:pt x="1002611" y="588902"/>
                  </a:lnTo>
                  <a:lnTo>
                    <a:pt x="1002677" y="588950"/>
                  </a:lnTo>
                  <a:lnTo>
                    <a:pt x="1002743" y="588994"/>
                  </a:lnTo>
                  <a:lnTo>
                    <a:pt x="1002809" y="589034"/>
                  </a:lnTo>
                  <a:lnTo>
                    <a:pt x="1002872" y="589069"/>
                  </a:lnTo>
                  <a:lnTo>
                    <a:pt x="1002938" y="589097"/>
                  </a:lnTo>
                  <a:lnTo>
                    <a:pt x="1003004" y="589122"/>
                  </a:lnTo>
                  <a:lnTo>
                    <a:pt x="1003066" y="589139"/>
                  </a:lnTo>
                  <a:lnTo>
                    <a:pt x="1003132" y="589155"/>
                  </a:lnTo>
                  <a:lnTo>
                    <a:pt x="1003198" y="589163"/>
                  </a:lnTo>
                  <a:lnTo>
                    <a:pt x="1003264" y="589166"/>
                  </a:lnTo>
                  <a:lnTo>
                    <a:pt x="1003326" y="589166"/>
                  </a:lnTo>
                  <a:lnTo>
                    <a:pt x="1003392" y="589159"/>
                  </a:lnTo>
                  <a:lnTo>
                    <a:pt x="1003458" y="589148"/>
                  </a:lnTo>
                  <a:lnTo>
                    <a:pt x="1003525" y="589133"/>
                  </a:lnTo>
                  <a:lnTo>
                    <a:pt x="1003587" y="589111"/>
                  </a:lnTo>
                  <a:lnTo>
                    <a:pt x="1003653" y="589084"/>
                  </a:lnTo>
                  <a:lnTo>
                    <a:pt x="1003719" y="589053"/>
                  </a:lnTo>
                  <a:lnTo>
                    <a:pt x="1003781" y="589016"/>
                  </a:lnTo>
                  <a:lnTo>
                    <a:pt x="1003847" y="588976"/>
                  </a:lnTo>
                  <a:lnTo>
                    <a:pt x="1003913" y="588930"/>
                  </a:lnTo>
                  <a:lnTo>
                    <a:pt x="1003979" y="588877"/>
                  </a:lnTo>
                  <a:lnTo>
                    <a:pt x="1004042" y="588822"/>
                  </a:lnTo>
                  <a:lnTo>
                    <a:pt x="1004174" y="588695"/>
                  </a:lnTo>
                  <a:lnTo>
                    <a:pt x="1004302" y="588547"/>
                  </a:lnTo>
                  <a:lnTo>
                    <a:pt x="1004434" y="588382"/>
                  </a:lnTo>
                  <a:lnTo>
                    <a:pt x="1004695" y="587988"/>
                  </a:lnTo>
                  <a:lnTo>
                    <a:pt x="1004951" y="587517"/>
                  </a:lnTo>
                  <a:lnTo>
                    <a:pt x="1005212" y="586966"/>
                  </a:lnTo>
                  <a:lnTo>
                    <a:pt x="1005733" y="585636"/>
                  </a:lnTo>
                  <a:lnTo>
                    <a:pt x="1006253" y="583996"/>
                  </a:lnTo>
                  <a:lnTo>
                    <a:pt x="1006774" y="582056"/>
                  </a:lnTo>
                  <a:lnTo>
                    <a:pt x="1007291" y="579819"/>
                  </a:lnTo>
                  <a:lnTo>
                    <a:pt x="1007812" y="577287"/>
                  </a:lnTo>
                  <a:lnTo>
                    <a:pt x="1008333" y="574471"/>
                  </a:lnTo>
                  <a:lnTo>
                    <a:pt x="1008854" y="571375"/>
                  </a:lnTo>
                  <a:lnTo>
                    <a:pt x="1009375" y="568004"/>
                  </a:lnTo>
                  <a:lnTo>
                    <a:pt x="1009892" y="564366"/>
                  </a:lnTo>
                  <a:lnTo>
                    <a:pt x="1010413" y="560471"/>
                  </a:lnTo>
                  <a:lnTo>
                    <a:pt x="1010934" y="556323"/>
                  </a:lnTo>
                  <a:lnTo>
                    <a:pt x="1011455" y="551932"/>
                  </a:lnTo>
                  <a:lnTo>
                    <a:pt x="1011972" y="547306"/>
                  </a:lnTo>
                  <a:lnTo>
                    <a:pt x="1012493" y="542453"/>
                  </a:lnTo>
                  <a:lnTo>
                    <a:pt x="1013013" y="537385"/>
                  </a:lnTo>
                  <a:lnTo>
                    <a:pt x="1013567" y="531739"/>
                  </a:lnTo>
                  <a:lnTo>
                    <a:pt x="1014125" y="525867"/>
                  </a:lnTo>
                  <a:lnTo>
                    <a:pt x="1014679" y="519781"/>
                  </a:lnTo>
                  <a:lnTo>
                    <a:pt x="1015236" y="513495"/>
                  </a:lnTo>
                  <a:lnTo>
                    <a:pt x="1015790" y="507019"/>
                  </a:lnTo>
                  <a:lnTo>
                    <a:pt x="1016348" y="500369"/>
                  </a:lnTo>
                  <a:lnTo>
                    <a:pt x="1017459" y="486590"/>
                  </a:lnTo>
                  <a:lnTo>
                    <a:pt x="1018570" y="472269"/>
                  </a:lnTo>
                  <a:lnTo>
                    <a:pt x="1019682" y="457515"/>
                  </a:lnTo>
                  <a:lnTo>
                    <a:pt x="1021901" y="427142"/>
                  </a:lnTo>
                  <a:lnTo>
                    <a:pt x="1024124" y="396374"/>
                  </a:lnTo>
                  <a:lnTo>
                    <a:pt x="1026346" y="366083"/>
                  </a:lnTo>
                  <a:lnTo>
                    <a:pt x="1027458" y="351383"/>
                  </a:lnTo>
                  <a:lnTo>
                    <a:pt x="1028569" y="337113"/>
                  </a:lnTo>
                  <a:lnTo>
                    <a:pt x="1029680" y="323369"/>
                  </a:lnTo>
                  <a:lnTo>
                    <a:pt x="1030238" y="316724"/>
                  </a:lnTo>
                  <a:lnTo>
                    <a:pt x="1030792" y="310244"/>
                  </a:lnTo>
                  <a:lnTo>
                    <a:pt x="1031349" y="303937"/>
                  </a:lnTo>
                  <a:lnTo>
                    <a:pt x="1031903" y="297816"/>
                  </a:lnTo>
                  <a:lnTo>
                    <a:pt x="1032457" y="291891"/>
                  </a:lnTo>
                  <a:lnTo>
                    <a:pt x="1033015" y="286171"/>
                  </a:lnTo>
                  <a:lnTo>
                    <a:pt x="1033568" y="280662"/>
                  </a:lnTo>
                  <a:lnTo>
                    <a:pt x="1034126" y="275375"/>
                  </a:lnTo>
                  <a:lnTo>
                    <a:pt x="1034680" y="270315"/>
                  </a:lnTo>
                  <a:lnTo>
                    <a:pt x="1035237" y="265493"/>
                  </a:lnTo>
                  <a:lnTo>
                    <a:pt x="1035791" y="260913"/>
                  </a:lnTo>
                  <a:lnTo>
                    <a:pt x="1036349" y="256582"/>
                  </a:lnTo>
                  <a:lnTo>
                    <a:pt x="1036903" y="252507"/>
                  </a:lnTo>
                  <a:lnTo>
                    <a:pt x="1037460" y="248693"/>
                  </a:lnTo>
                  <a:lnTo>
                    <a:pt x="1038014" y="245144"/>
                  </a:lnTo>
                  <a:lnTo>
                    <a:pt x="1038571" y="241865"/>
                  </a:lnTo>
                  <a:lnTo>
                    <a:pt x="1039125" y="238859"/>
                  </a:lnTo>
                  <a:lnTo>
                    <a:pt x="1039683" y="236129"/>
                  </a:lnTo>
                  <a:lnTo>
                    <a:pt x="1040237" y="233681"/>
                  </a:lnTo>
                  <a:lnTo>
                    <a:pt x="1040794" y="231514"/>
                  </a:lnTo>
                  <a:lnTo>
                    <a:pt x="1041348" y="229629"/>
                  </a:lnTo>
                  <a:lnTo>
                    <a:pt x="1041906" y="228031"/>
                  </a:lnTo>
                  <a:lnTo>
                    <a:pt x="1042459" y="226716"/>
                  </a:lnTo>
                  <a:lnTo>
                    <a:pt x="1042738" y="226168"/>
                  </a:lnTo>
                  <a:lnTo>
                    <a:pt x="1043017" y="225688"/>
                  </a:lnTo>
                  <a:lnTo>
                    <a:pt x="1043292" y="225283"/>
                  </a:lnTo>
                  <a:lnTo>
                    <a:pt x="1043431" y="225104"/>
                  </a:lnTo>
                  <a:lnTo>
                    <a:pt x="1043571" y="224946"/>
                  </a:lnTo>
                  <a:lnTo>
                    <a:pt x="1043710" y="224805"/>
                  </a:lnTo>
                  <a:lnTo>
                    <a:pt x="1043850" y="224682"/>
                  </a:lnTo>
                  <a:lnTo>
                    <a:pt x="1043919" y="224627"/>
                  </a:lnTo>
                  <a:lnTo>
                    <a:pt x="1043985" y="224576"/>
                  </a:lnTo>
                  <a:lnTo>
                    <a:pt x="1044059" y="224530"/>
                  </a:lnTo>
                  <a:lnTo>
                    <a:pt x="1044125" y="224488"/>
                  </a:lnTo>
                  <a:lnTo>
                    <a:pt x="1044194" y="224450"/>
                  </a:lnTo>
                  <a:lnTo>
                    <a:pt x="1044264" y="224417"/>
                  </a:lnTo>
                  <a:lnTo>
                    <a:pt x="1044334" y="224389"/>
                  </a:lnTo>
                  <a:lnTo>
                    <a:pt x="1044403" y="224365"/>
                  </a:lnTo>
                  <a:lnTo>
                    <a:pt x="1044473" y="224345"/>
                  </a:lnTo>
                  <a:lnTo>
                    <a:pt x="1044543" y="224329"/>
                  </a:lnTo>
                  <a:lnTo>
                    <a:pt x="1044613" y="224321"/>
                  </a:lnTo>
                  <a:lnTo>
                    <a:pt x="1044682" y="224312"/>
                  </a:lnTo>
                  <a:lnTo>
                    <a:pt x="1044752" y="224312"/>
                  </a:lnTo>
                  <a:lnTo>
                    <a:pt x="1044822" y="224314"/>
                  </a:lnTo>
                  <a:lnTo>
                    <a:pt x="1044891" y="224321"/>
                  </a:lnTo>
                  <a:lnTo>
                    <a:pt x="1044961" y="224332"/>
                  </a:lnTo>
                  <a:lnTo>
                    <a:pt x="1045031" y="224347"/>
                  </a:lnTo>
                  <a:lnTo>
                    <a:pt x="1045100" y="224367"/>
                  </a:lnTo>
                  <a:lnTo>
                    <a:pt x="1045166" y="224391"/>
                  </a:lnTo>
                  <a:lnTo>
                    <a:pt x="1045236" y="224420"/>
                  </a:lnTo>
                  <a:lnTo>
                    <a:pt x="1045306" y="224453"/>
                  </a:lnTo>
                  <a:lnTo>
                    <a:pt x="1045375" y="224488"/>
                  </a:lnTo>
                  <a:lnTo>
                    <a:pt x="1045445" y="224530"/>
                  </a:lnTo>
                  <a:lnTo>
                    <a:pt x="1045515" y="224576"/>
                  </a:lnTo>
                  <a:lnTo>
                    <a:pt x="1045585" y="224627"/>
                  </a:lnTo>
                  <a:lnTo>
                    <a:pt x="1045654" y="224682"/>
                  </a:lnTo>
                  <a:lnTo>
                    <a:pt x="1045794" y="224803"/>
                  </a:lnTo>
                  <a:lnTo>
                    <a:pt x="1045933" y="224944"/>
                  </a:lnTo>
                  <a:lnTo>
                    <a:pt x="1046069" y="225100"/>
                  </a:lnTo>
                  <a:lnTo>
                    <a:pt x="1046347" y="225463"/>
                  </a:lnTo>
                  <a:lnTo>
                    <a:pt x="1046626" y="225897"/>
                  </a:lnTo>
                  <a:lnTo>
                    <a:pt x="1046905" y="226397"/>
                  </a:lnTo>
                  <a:lnTo>
                    <a:pt x="1047459" y="227599"/>
                  </a:lnTo>
                  <a:lnTo>
                    <a:pt x="1048016" y="229066"/>
                  </a:lnTo>
                  <a:lnTo>
                    <a:pt x="1048570" y="230790"/>
                  </a:lnTo>
                  <a:lnTo>
                    <a:pt x="1049146" y="232844"/>
                  </a:lnTo>
                  <a:lnTo>
                    <a:pt x="1049722" y="235165"/>
                  </a:lnTo>
                  <a:lnTo>
                    <a:pt x="1050294" y="237745"/>
                  </a:lnTo>
                  <a:lnTo>
                    <a:pt x="1050870" y="240579"/>
                  </a:lnTo>
                  <a:lnTo>
                    <a:pt x="1051446" y="243657"/>
                  </a:lnTo>
                  <a:lnTo>
                    <a:pt x="1052022" y="246973"/>
                  </a:lnTo>
                  <a:lnTo>
                    <a:pt x="1052598" y="250518"/>
                  </a:lnTo>
                  <a:lnTo>
                    <a:pt x="1053170" y="254283"/>
                  </a:lnTo>
                  <a:lnTo>
                    <a:pt x="1053746" y="258260"/>
                  </a:lnTo>
                  <a:lnTo>
                    <a:pt x="1054322" y="262439"/>
                  </a:lnTo>
                  <a:lnTo>
                    <a:pt x="1054897" y="266810"/>
                  </a:lnTo>
                  <a:lnTo>
                    <a:pt x="1055470" y="271363"/>
                  </a:lnTo>
                  <a:lnTo>
                    <a:pt x="1056621" y="280976"/>
                  </a:lnTo>
                  <a:lnTo>
                    <a:pt x="1057769" y="291191"/>
                  </a:lnTo>
                  <a:lnTo>
                    <a:pt x="1058921" y="301918"/>
                  </a:lnTo>
                  <a:lnTo>
                    <a:pt x="1060073" y="313073"/>
                  </a:lnTo>
                  <a:lnTo>
                    <a:pt x="1062369" y="336283"/>
                  </a:lnTo>
                  <a:lnTo>
                    <a:pt x="1064672" y="360074"/>
                  </a:lnTo>
                  <a:lnTo>
                    <a:pt x="1066972" y="383706"/>
                  </a:lnTo>
                  <a:lnTo>
                    <a:pt x="1068120" y="395242"/>
                  </a:lnTo>
                  <a:lnTo>
                    <a:pt x="1069272" y="406473"/>
                  </a:lnTo>
                  <a:lnTo>
                    <a:pt x="1070420" y="417324"/>
                  </a:lnTo>
                  <a:lnTo>
                    <a:pt x="1071572" y="427717"/>
                  </a:lnTo>
                  <a:lnTo>
                    <a:pt x="1072720" y="437581"/>
                  </a:lnTo>
                  <a:lnTo>
                    <a:pt x="1073872" y="446849"/>
                  </a:lnTo>
                  <a:lnTo>
                    <a:pt x="1074447" y="451242"/>
                  </a:lnTo>
                  <a:lnTo>
                    <a:pt x="1075020" y="455462"/>
                  </a:lnTo>
                  <a:lnTo>
                    <a:pt x="1075595" y="459505"/>
                  </a:lnTo>
                  <a:lnTo>
                    <a:pt x="1076171" y="463365"/>
                  </a:lnTo>
                  <a:lnTo>
                    <a:pt x="1076747" y="467038"/>
                  </a:lnTo>
                  <a:lnTo>
                    <a:pt x="1077319" y="470512"/>
                  </a:lnTo>
                  <a:lnTo>
                    <a:pt x="1077895" y="473789"/>
                  </a:lnTo>
                  <a:lnTo>
                    <a:pt x="1078471" y="476862"/>
                  </a:lnTo>
                  <a:lnTo>
                    <a:pt x="1079047" y="479727"/>
                  </a:lnTo>
                  <a:lnTo>
                    <a:pt x="1079619" y="482380"/>
                  </a:lnTo>
                  <a:lnTo>
                    <a:pt x="1080195" y="484818"/>
                  </a:lnTo>
                  <a:lnTo>
                    <a:pt x="1080771" y="487039"/>
                  </a:lnTo>
                  <a:lnTo>
                    <a:pt x="1081347" y="489041"/>
                  </a:lnTo>
                  <a:lnTo>
                    <a:pt x="1081923" y="490820"/>
                  </a:lnTo>
                  <a:lnTo>
                    <a:pt x="1082495" y="492377"/>
                  </a:lnTo>
                  <a:lnTo>
                    <a:pt x="1083071" y="493709"/>
                  </a:lnTo>
                  <a:lnTo>
                    <a:pt x="1083647" y="494816"/>
                  </a:lnTo>
                  <a:lnTo>
                    <a:pt x="1083933" y="495287"/>
                  </a:lnTo>
                  <a:lnTo>
                    <a:pt x="1084222" y="495701"/>
                  </a:lnTo>
                  <a:lnTo>
                    <a:pt x="1084509" y="496060"/>
                  </a:lnTo>
                  <a:lnTo>
                    <a:pt x="1084652" y="496217"/>
                  </a:lnTo>
                  <a:lnTo>
                    <a:pt x="1084795" y="496362"/>
                  </a:lnTo>
                  <a:lnTo>
                    <a:pt x="1084941" y="496492"/>
                  </a:lnTo>
                  <a:lnTo>
                    <a:pt x="1085084" y="496609"/>
                  </a:lnTo>
                  <a:lnTo>
                    <a:pt x="1085227" y="496710"/>
                  </a:lnTo>
                  <a:lnTo>
                    <a:pt x="1085370" y="496798"/>
                  </a:lnTo>
                  <a:lnTo>
                    <a:pt x="1085440" y="496838"/>
                  </a:lnTo>
                  <a:lnTo>
                    <a:pt x="1085514" y="496873"/>
                  </a:lnTo>
                  <a:lnTo>
                    <a:pt x="1085583" y="496904"/>
                  </a:lnTo>
                  <a:lnTo>
                    <a:pt x="1085657" y="496932"/>
                  </a:lnTo>
                  <a:lnTo>
                    <a:pt x="1085726" y="496956"/>
                  </a:lnTo>
                  <a:lnTo>
                    <a:pt x="1085800" y="496978"/>
                  </a:lnTo>
                  <a:lnTo>
                    <a:pt x="1085869" y="496998"/>
                  </a:lnTo>
                  <a:lnTo>
                    <a:pt x="1085939" y="497011"/>
                  </a:lnTo>
                  <a:lnTo>
                    <a:pt x="1086012" y="497025"/>
                  </a:lnTo>
                  <a:lnTo>
                    <a:pt x="1086082" y="497031"/>
                  </a:lnTo>
                  <a:lnTo>
                    <a:pt x="1086152" y="497038"/>
                  </a:lnTo>
                  <a:lnTo>
                    <a:pt x="1086225" y="497038"/>
                  </a:lnTo>
                  <a:lnTo>
                    <a:pt x="1086295" y="497036"/>
                  </a:lnTo>
                  <a:lnTo>
                    <a:pt x="1086368" y="497031"/>
                  </a:lnTo>
                  <a:lnTo>
                    <a:pt x="1086438" y="497022"/>
                  </a:lnTo>
                  <a:lnTo>
                    <a:pt x="1086508" y="497011"/>
                  </a:lnTo>
                  <a:lnTo>
                    <a:pt x="1086581" y="496996"/>
                  </a:lnTo>
                  <a:lnTo>
                    <a:pt x="1086651" y="496976"/>
                  </a:lnTo>
                  <a:lnTo>
                    <a:pt x="1086720" y="496954"/>
                  </a:lnTo>
                  <a:lnTo>
                    <a:pt x="1086794" y="496930"/>
                  </a:lnTo>
                  <a:lnTo>
                    <a:pt x="1086863" y="496901"/>
                  </a:lnTo>
                  <a:lnTo>
                    <a:pt x="1086937" y="496868"/>
                  </a:lnTo>
                  <a:lnTo>
                    <a:pt x="1087006" y="496833"/>
                  </a:lnTo>
                  <a:lnTo>
                    <a:pt x="1087080" y="496796"/>
                  </a:lnTo>
                  <a:lnTo>
                    <a:pt x="1087219" y="496708"/>
                  </a:lnTo>
                  <a:lnTo>
                    <a:pt x="1087362" y="496609"/>
                  </a:lnTo>
                  <a:lnTo>
                    <a:pt x="1087505" y="496496"/>
                  </a:lnTo>
                  <a:lnTo>
                    <a:pt x="1087648" y="496369"/>
                  </a:lnTo>
                  <a:lnTo>
                    <a:pt x="1087788" y="496230"/>
                  </a:lnTo>
                  <a:lnTo>
                    <a:pt x="1087931" y="496078"/>
                  </a:lnTo>
                  <a:lnTo>
                    <a:pt x="1088217" y="495734"/>
                  </a:lnTo>
                  <a:lnTo>
                    <a:pt x="1088499" y="495338"/>
                  </a:lnTo>
                  <a:lnTo>
                    <a:pt x="1088785" y="494893"/>
                  </a:lnTo>
                  <a:lnTo>
                    <a:pt x="1089354" y="493852"/>
                  </a:lnTo>
                  <a:lnTo>
                    <a:pt x="1089922" y="492610"/>
                  </a:lnTo>
                  <a:lnTo>
                    <a:pt x="1090491" y="491177"/>
                  </a:lnTo>
                  <a:lnTo>
                    <a:pt x="1091059" y="489554"/>
                  </a:lnTo>
                  <a:lnTo>
                    <a:pt x="1091632" y="487746"/>
                  </a:lnTo>
                  <a:lnTo>
                    <a:pt x="1092200" y="485758"/>
                  </a:lnTo>
                  <a:lnTo>
                    <a:pt x="1092769" y="483598"/>
                  </a:lnTo>
                  <a:lnTo>
                    <a:pt x="1093337" y="481268"/>
                  </a:lnTo>
                  <a:lnTo>
                    <a:pt x="1094474" y="476129"/>
                  </a:lnTo>
                  <a:lnTo>
                    <a:pt x="1095611" y="470393"/>
                  </a:lnTo>
                  <a:lnTo>
                    <a:pt x="1096752" y="464114"/>
                  </a:lnTo>
                  <a:lnTo>
                    <a:pt x="1097889" y="457347"/>
                  </a:lnTo>
                  <a:lnTo>
                    <a:pt x="1099026" y="450158"/>
                  </a:lnTo>
                  <a:lnTo>
                    <a:pt x="1100167" y="442601"/>
                  </a:lnTo>
                  <a:lnTo>
                    <a:pt x="1101304" y="434745"/>
                  </a:lnTo>
                  <a:lnTo>
                    <a:pt x="1103578" y="418394"/>
                  </a:lnTo>
                  <a:lnTo>
                    <a:pt x="1108130" y="384937"/>
                  </a:lnTo>
                  <a:lnTo>
                    <a:pt x="1110408" y="368835"/>
                  </a:lnTo>
                  <a:lnTo>
                    <a:pt x="1111545" y="361146"/>
                  </a:lnTo>
                  <a:lnTo>
                    <a:pt x="1112682" y="353768"/>
                  </a:lnTo>
                  <a:lnTo>
                    <a:pt x="1113822" y="346752"/>
                  </a:lnTo>
                  <a:lnTo>
                    <a:pt x="1114960" y="340143"/>
                  </a:lnTo>
                  <a:lnTo>
                    <a:pt x="1116097" y="333980"/>
                  </a:lnTo>
                  <a:lnTo>
                    <a:pt x="1117234" y="328301"/>
                  </a:lnTo>
                  <a:lnTo>
                    <a:pt x="1118374" y="323140"/>
                  </a:lnTo>
                  <a:lnTo>
                    <a:pt x="1119512" y="318525"/>
                  </a:lnTo>
                  <a:lnTo>
                    <a:pt x="1120649" y="314478"/>
                  </a:lnTo>
                  <a:lnTo>
                    <a:pt x="1121786" y="311019"/>
                  </a:lnTo>
                  <a:lnTo>
                    <a:pt x="1122912" y="308194"/>
                  </a:lnTo>
                  <a:lnTo>
                    <a:pt x="1123473" y="307002"/>
                  </a:lnTo>
                  <a:lnTo>
                    <a:pt x="1124034" y="305961"/>
                  </a:lnTo>
                  <a:lnTo>
                    <a:pt x="1124595" y="305069"/>
                  </a:lnTo>
                  <a:lnTo>
                    <a:pt x="1124878" y="304679"/>
                  </a:lnTo>
                  <a:lnTo>
                    <a:pt x="1125156" y="304327"/>
                  </a:lnTo>
                  <a:lnTo>
                    <a:pt x="1125439" y="304015"/>
                  </a:lnTo>
                  <a:lnTo>
                    <a:pt x="1125718" y="303735"/>
                  </a:lnTo>
                  <a:lnTo>
                    <a:pt x="1126000" y="303495"/>
                  </a:lnTo>
                  <a:lnTo>
                    <a:pt x="1126139" y="303389"/>
                  </a:lnTo>
                  <a:lnTo>
                    <a:pt x="1126279" y="303292"/>
                  </a:lnTo>
                  <a:lnTo>
                    <a:pt x="1126422" y="303204"/>
                  </a:lnTo>
                  <a:lnTo>
                    <a:pt x="1126561" y="303127"/>
                  </a:lnTo>
                  <a:lnTo>
                    <a:pt x="1126701" y="303057"/>
                  </a:lnTo>
                  <a:lnTo>
                    <a:pt x="1126844" y="302997"/>
                  </a:lnTo>
                  <a:lnTo>
                    <a:pt x="1126983" y="302947"/>
                  </a:lnTo>
                  <a:lnTo>
                    <a:pt x="1127053" y="302925"/>
                  </a:lnTo>
                  <a:lnTo>
                    <a:pt x="1127122" y="302905"/>
                  </a:lnTo>
                  <a:lnTo>
                    <a:pt x="1127192" y="302887"/>
                  </a:lnTo>
                  <a:lnTo>
                    <a:pt x="1127262" y="302874"/>
                  </a:lnTo>
                  <a:lnTo>
                    <a:pt x="1127331" y="302861"/>
                  </a:lnTo>
                  <a:lnTo>
                    <a:pt x="1127405" y="302850"/>
                  </a:lnTo>
                  <a:lnTo>
                    <a:pt x="1127475" y="302841"/>
                  </a:lnTo>
                  <a:lnTo>
                    <a:pt x="1127544" y="302837"/>
                  </a:lnTo>
                  <a:lnTo>
                    <a:pt x="1127614" y="302832"/>
                  </a:lnTo>
                  <a:lnTo>
                    <a:pt x="1127684" y="302832"/>
                  </a:lnTo>
                  <a:lnTo>
                    <a:pt x="1127753" y="302832"/>
                  </a:lnTo>
                  <a:lnTo>
                    <a:pt x="1127823" y="302834"/>
                  </a:lnTo>
                  <a:lnTo>
                    <a:pt x="1127896" y="302841"/>
                  </a:lnTo>
                  <a:lnTo>
                    <a:pt x="1127966" y="302848"/>
                  </a:lnTo>
                  <a:lnTo>
                    <a:pt x="1128036" y="302859"/>
                  </a:lnTo>
                  <a:lnTo>
                    <a:pt x="1128105" y="302870"/>
                  </a:lnTo>
                  <a:lnTo>
                    <a:pt x="1128175" y="302885"/>
                  </a:lnTo>
                  <a:lnTo>
                    <a:pt x="1128245" y="302903"/>
                  </a:lnTo>
                  <a:lnTo>
                    <a:pt x="1128315" y="302920"/>
                  </a:lnTo>
                  <a:lnTo>
                    <a:pt x="1128388" y="302942"/>
                  </a:lnTo>
                  <a:lnTo>
                    <a:pt x="1128527" y="302991"/>
                  </a:lnTo>
                  <a:lnTo>
                    <a:pt x="1128667" y="303048"/>
                  </a:lnTo>
                  <a:lnTo>
                    <a:pt x="1128806" y="303116"/>
                  </a:lnTo>
                  <a:lnTo>
                    <a:pt x="1128949" y="303191"/>
                  </a:lnTo>
                  <a:lnTo>
                    <a:pt x="1129088" y="303277"/>
                  </a:lnTo>
                  <a:lnTo>
                    <a:pt x="1129228" y="303369"/>
                  </a:lnTo>
                  <a:lnTo>
                    <a:pt x="1129367" y="303473"/>
                  </a:lnTo>
                  <a:lnTo>
                    <a:pt x="1129650" y="303702"/>
                  </a:lnTo>
                  <a:lnTo>
                    <a:pt x="1129932" y="303968"/>
                  </a:lnTo>
                  <a:lnTo>
                    <a:pt x="1130211" y="304268"/>
                  </a:lnTo>
                  <a:lnTo>
                    <a:pt x="1130493" y="304600"/>
                  </a:lnTo>
                  <a:lnTo>
                    <a:pt x="1130772" y="304968"/>
                  </a:lnTo>
                  <a:lnTo>
                    <a:pt x="1131333" y="305800"/>
                  </a:lnTo>
                  <a:lnTo>
                    <a:pt x="1131894" y="306765"/>
                  </a:lnTo>
                  <a:lnTo>
                    <a:pt x="1133020" y="309070"/>
                  </a:lnTo>
                  <a:lnTo>
                    <a:pt x="1134143" y="311858"/>
                  </a:lnTo>
                  <a:lnTo>
                    <a:pt x="1135265" y="315094"/>
                  </a:lnTo>
                  <a:lnTo>
                    <a:pt x="1136388" y="318747"/>
                  </a:lnTo>
                  <a:lnTo>
                    <a:pt x="1137514" y="322781"/>
                  </a:lnTo>
                  <a:lnTo>
                    <a:pt x="1138636" y="327158"/>
                  </a:lnTo>
                  <a:lnTo>
                    <a:pt x="1139758" y="331842"/>
                  </a:lnTo>
                  <a:lnTo>
                    <a:pt x="1142003" y="341952"/>
                  </a:lnTo>
                  <a:lnTo>
                    <a:pt x="1144252" y="352781"/>
                  </a:lnTo>
                  <a:lnTo>
                    <a:pt x="1148745" y="375214"/>
                  </a:lnTo>
                  <a:lnTo>
                    <a:pt x="1150990" y="386153"/>
                  </a:lnTo>
                  <a:lnTo>
                    <a:pt x="1153234" y="396495"/>
                  </a:lnTo>
                  <a:lnTo>
                    <a:pt x="1155483" y="405969"/>
                  </a:lnTo>
                  <a:lnTo>
                    <a:pt x="1157727" y="414341"/>
                  </a:lnTo>
                  <a:lnTo>
                    <a:pt x="1158861" y="418077"/>
                  </a:lnTo>
                  <a:lnTo>
                    <a:pt x="1159991" y="421461"/>
                  </a:lnTo>
                  <a:lnTo>
                    <a:pt x="1161124" y="424482"/>
                  </a:lnTo>
                  <a:lnTo>
                    <a:pt x="1162254" y="427120"/>
                  </a:lnTo>
                  <a:lnTo>
                    <a:pt x="1163387" y="429368"/>
                  </a:lnTo>
                  <a:lnTo>
                    <a:pt x="1163952" y="430342"/>
                  </a:lnTo>
                  <a:lnTo>
                    <a:pt x="1164517" y="431216"/>
                  </a:lnTo>
                  <a:lnTo>
                    <a:pt x="1165082" y="431988"/>
                  </a:lnTo>
                  <a:lnTo>
                    <a:pt x="1165650" y="432660"/>
                  </a:lnTo>
                  <a:lnTo>
                    <a:pt x="1165933" y="432957"/>
                  </a:lnTo>
                  <a:lnTo>
                    <a:pt x="1166215" y="433230"/>
                  </a:lnTo>
                  <a:lnTo>
                    <a:pt x="1166498" y="433477"/>
                  </a:lnTo>
                  <a:lnTo>
                    <a:pt x="1166780" y="433699"/>
                  </a:lnTo>
                  <a:lnTo>
                    <a:pt x="1167062" y="433895"/>
                  </a:lnTo>
                  <a:lnTo>
                    <a:pt x="1167345" y="434067"/>
                  </a:lnTo>
                  <a:lnTo>
                    <a:pt x="1167488" y="434144"/>
                  </a:lnTo>
                  <a:lnTo>
                    <a:pt x="1167631" y="434212"/>
                  </a:lnTo>
                  <a:lnTo>
                    <a:pt x="1167770" y="434276"/>
                  </a:lnTo>
                  <a:lnTo>
                    <a:pt x="1167913" y="434336"/>
                  </a:lnTo>
                  <a:lnTo>
                    <a:pt x="1168053" y="434386"/>
                  </a:lnTo>
                  <a:lnTo>
                    <a:pt x="1168196" y="434430"/>
                  </a:lnTo>
                  <a:lnTo>
                    <a:pt x="1168335" y="434470"/>
                  </a:lnTo>
                  <a:lnTo>
                    <a:pt x="1168478" y="434503"/>
                  </a:lnTo>
                  <a:lnTo>
                    <a:pt x="1168618" y="434529"/>
                  </a:lnTo>
                  <a:lnTo>
                    <a:pt x="1168761" y="434549"/>
                  </a:lnTo>
                  <a:lnTo>
                    <a:pt x="1168904" y="434565"/>
                  </a:lnTo>
                  <a:lnTo>
                    <a:pt x="1169043" y="434573"/>
                  </a:lnTo>
                  <a:lnTo>
                    <a:pt x="1169186" y="434573"/>
                  </a:lnTo>
                  <a:lnTo>
                    <a:pt x="1169326" y="434571"/>
                  </a:lnTo>
                  <a:lnTo>
                    <a:pt x="1169469" y="434560"/>
                  </a:lnTo>
                  <a:lnTo>
                    <a:pt x="1169608" y="434545"/>
                  </a:lnTo>
                  <a:lnTo>
                    <a:pt x="1169751" y="434523"/>
                  </a:lnTo>
                  <a:lnTo>
                    <a:pt x="1169894" y="434494"/>
                  </a:lnTo>
                  <a:lnTo>
                    <a:pt x="1170033" y="434459"/>
                  </a:lnTo>
                  <a:lnTo>
                    <a:pt x="1170176" y="434419"/>
                  </a:lnTo>
                  <a:lnTo>
                    <a:pt x="1170316" y="434373"/>
                  </a:lnTo>
                  <a:lnTo>
                    <a:pt x="1170459" y="434322"/>
                  </a:lnTo>
                  <a:lnTo>
                    <a:pt x="1170598" y="434263"/>
                  </a:lnTo>
                  <a:lnTo>
                    <a:pt x="1170741" y="434199"/>
                  </a:lnTo>
                  <a:lnTo>
                    <a:pt x="1171024" y="434054"/>
                  </a:lnTo>
                  <a:lnTo>
                    <a:pt x="1171306" y="433886"/>
                  </a:lnTo>
                  <a:lnTo>
                    <a:pt x="1171589" y="433695"/>
                  </a:lnTo>
                  <a:lnTo>
                    <a:pt x="1171871" y="433481"/>
                  </a:lnTo>
                  <a:lnTo>
                    <a:pt x="1172153" y="433244"/>
                  </a:lnTo>
                  <a:lnTo>
                    <a:pt x="1172440" y="432986"/>
                  </a:lnTo>
                  <a:lnTo>
                    <a:pt x="1173004" y="432402"/>
                  </a:lnTo>
                  <a:lnTo>
                    <a:pt x="1173569" y="431733"/>
                  </a:lnTo>
                  <a:lnTo>
                    <a:pt x="1174134" y="430980"/>
                  </a:lnTo>
                  <a:lnTo>
                    <a:pt x="1174699" y="430146"/>
                  </a:lnTo>
                  <a:lnTo>
                    <a:pt x="1175832" y="428243"/>
                  </a:lnTo>
                  <a:lnTo>
                    <a:pt x="1176962" y="426048"/>
                  </a:lnTo>
                  <a:lnTo>
                    <a:pt x="1178095" y="423584"/>
                  </a:lnTo>
                  <a:lnTo>
                    <a:pt x="1180359" y="417947"/>
                  </a:lnTo>
                  <a:lnTo>
                    <a:pt x="1182622" y="411546"/>
                  </a:lnTo>
                  <a:lnTo>
                    <a:pt x="1184885" y="404604"/>
                  </a:lnTo>
                  <a:lnTo>
                    <a:pt x="1189411" y="390015"/>
                  </a:lnTo>
                  <a:lnTo>
                    <a:pt x="1193937" y="375958"/>
                  </a:lnTo>
                  <a:lnTo>
                    <a:pt x="1196197" y="369632"/>
                  </a:lnTo>
                  <a:lnTo>
                    <a:pt x="1198456" y="363991"/>
                  </a:lnTo>
                  <a:lnTo>
                    <a:pt x="1200716" y="359162"/>
                  </a:lnTo>
                  <a:lnTo>
                    <a:pt x="1201845" y="357086"/>
                  </a:lnTo>
                  <a:lnTo>
                    <a:pt x="1202975" y="355249"/>
                  </a:lnTo>
                  <a:lnTo>
                    <a:pt x="1204105" y="353658"/>
                  </a:lnTo>
                  <a:lnTo>
                    <a:pt x="1204670" y="352955"/>
                  </a:lnTo>
                  <a:lnTo>
                    <a:pt x="1205234" y="352317"/>
                  </a:lnTo>
                  <a:lnTo>
                    <a:pt x="1205799" y="351744"/>
                  </a:lnTo>
                  <a:lnTo>
                    <a:pt x="1206364" y="351233"/>
                  </a:lnTo>
                  <a:lnTo>
                    <a:pt x="1206929" y="350786"/>
                  </a:lnTo>
                  <a:lnTo>
                    <a:pt x="1207212" y="350586"/>
                  </a:lnTo>
                  <a:lnTo>
                    <a:pt x="1207494" y="350403"/>
                  </a:lnTo>
                  <a:lnTo>
                    <a:pt x="1207776" y="350236"/>
                  </a:lnTo>
                  <a:lnTo>
                    <a:pt x="1208059" y="350086"/>
                  </a:lnTo>
                  <a:lnTo>
                    <a:pt x="1208341" y="349952"/>
                  </a:lnTo>
                  <a:lnTo>
                    <a:pt x="1208624" y="349831"/>
                  </a:lnTo>
                  <a:lnTo>
                    <a:pt x="1208906" y="349727"/>
                  </a:lnTo>
                  <a:lnTo>
                    <a:pt x="1209188" y="349641"/>
                  </a:lnTo>
                  <a:lnTo>
                    <a:pt x="1209471" y="349569"/>
                  </a:lnTo>
                  <a:lnTo>
                    <a:pt x="1209753" y="349514"/>
                  </a:lnTo>
                  <a:lnTo>
                    <a:pt x="1209893" y="349492"/>
                  </a:lnTo>
                  <a:lnTo>
                    <a:pt x="1210036" y="349472"/>
                  </a:lnTo>
                  <a:lnTo>
                    <a:pt x="1210175" y="349459"/>
                  </a:lnTo>
                  <a:lnTo>
                    <a:pt x="1210318" y="349448"/>
                  </a:lnTo>
                  <a:lnTo>
                    <a:pt x="1210458" y="349441"/>
                  </a:lnTo>
                  <a:lnTo>
                    <a:pt x="1210601" y="349439"/>
                  </a:lnTo>
                  <a:lnTo>
                    <a:pt x="1210740" y="349439"/>
                  </a:lnTo>
                  <a:lnTo>
                    <a:pt x="1210883" y="349443"/>
                  </a:lnTo>
                  <a:lnTo>
                    <a:pt x="1211022" y="349452"/>
                  </a:lnTo>
                  <a:lnTo>
                    <a:pt x="1211165" y="349465"/>
                  </a:lnTo>
                  <a:lnTo>
                    <a:pt x="1211448" y="349500"/>
                  </a:lnTo>
                  <a:lnTo>
                    <a:pt x="1211730" y="349551"/>
                  </a:lnTo>
                  <a:lnTo>
                    <a:pt x="1212013" y="349617"/>
                  </a:lnTo>
                  <a:lnTo>
                    <a:pt x="1212295" y="349699"/>
                  </a:lnTo>
                  <a:lnTo>
                    <a:pt x="1212578" y="349793"/>
                  </a:lnTo>
                  <a:lnTo>
                    <a:pt x="1212860" y="349903"/>
                  </a:lnTo>
                  <a:lnTo>
                    <a:pt x="1213142" y="350027"/>
                  </a:lnTo>
                  <a:lnTo>
                    <a:pt x="1213425" y="350165"/>
                  </a:lnTo>
                  <a:lnTo>
                    <a:pt x="1213707" y="350317"/>
                  </a:lnTo>
                  <a:lnTo>
                    <a:pt x="1214272" y="350663"/>
                  </a:lnTo>
                  <a:lnTo>
                    <a:pt x="1214837" y="351064"/>
                  </a:lnTo>
                  <a:lnTo>
                    <a:pt x="1215402" y="351515"/>
                  </a:lnTo>
                  <a:lnTo>
                    <a:pt x="1215967" y="352019"/>
                  </a:lnTo>
                  <a:lnTo>
                    <a:pt x="1216532" y="352572"/>
                  </a:lnTo>
                  <a:lnTo>
                    <a:pt x="1217661" y="353818"/>
                  </a:lnTo>
                  <a:lnTo>
                    <a:pt x="1218791" y="355241"/>
                  </a:lnTo>
                  <a:lnTo>
                    <a:pt x="1221050" y="358552"/>
                  </a:lnTo>
                  <a:lnTo>
                    <a:pt x="1223310" y="362377"/>
                  </a:lnTo>
                  <a:lnTo>
                    <a:pt x="1225569" y="366574"/>
                  </a:lnTo>
                  <a:lnTo>
                    <a:pt x="1230088" y="375513"/>
                  </a:lnTo>
                  <a:lnTo>
                    <a:pt x="1234937" y="384878"/>
                  </a:lnTo>
                  <a:lnTo>
                    <a:pt x="1237365" y="389096"/>
                  </a:lnTo>
                  <a:lnTo>
                    <a:pt x="1239790" y="392837"/>
                  </a:lnTo>
                  <a:lnTo>
                    <a:pt x="1241004" y="394498"/>
                  </a:lnTo>
                  <a:lnTo>
                    <a:pt x="1242218" y="396004"/>
                  </a:lnTo>
                  <a:lnTo>
                    <a:pt x="1243432" y="397347"/>
                  </a:lnTo>
                  <a:lnTo>
                    <a:pt x="1244643" y="398520"/>
                  </a:lnTo>
                  <a:lnTo>
                    <a:pt x="1245251" y="399042"/>
                  </a:lnTo>
                  <a:lnTo>
                    <a:pt x="1245857" y="399520"/>
                  </a:lnTo>
                  <a:lnTo>
                    <a:pt x="1246462" y="399952"/>
                  </a:lnTo>
                  <a:lnTo>
                    <a:pt x="1247071" y="400341"/>
                  </a:lnTo>
                  <a:lnTo>
                    <a:pt x="1247676" y="400685"/>
                  </a:lnTo>
                  <a:lnTo>
                    <a:pt x="1248281" y="400984"/>
                  </a:lnTo>
                  <a:lnTo>
                    <a:pt x="1248890" y="401240"/>
                  </a:lnTo>
                  <a:lnTo>
                    <a:pt x="1249194" y="401350"/>
                  </a:lnTo>
                  <a:lnTo>
                    <a:pt x="1249495" y="401449"/>
                  </a:lnTo>
                  <a:lnTo>
                    <a:pt x="1249800" y="401537"/>
                  </a:lnTo>
                  <a:lnTo>
                    <a:pt x="1250104" y="401614"/>
                  </a:lnTo>
                  <a:lnTo>
                    <a:pt x="1250405" y="401680"/>
                  </a:lnTo>
                  <a:lnTo>
                    <a:pt x="1250709" y="401735"/>
                  </a:lnTo>
                  <a:lnTo>
                    <a:pt x="1251014" y="401779"/>
                  </a:lnTo>
                  <a:lnTo>
                    <a:pt x="1251315" y="401812"/>
                  </a:lnTo>
                  <a:lnTo>
                    <a:pt x="1251619" y="401836"/>
                  </a:lnTo>
                  <a:lnTo>
                    <a:pt x="1251923" y="401847"/>
                  </a:lnTo>
                  <a:lnTo>
                    <a:pt x="1252224" y="401850"/>
                  </a:lnTo>
                  <a:lnTo>
                    <a:pt x="1252529" y="401839"/>
                  </a:lnTo>
                  <a:lnTo>
                    <a:pt x="1252833" y="401819"/>
                  </a:lnTo>
                  <a:lnTo>
                    <a:pt x="1253134" y="401788"/>
                  </a:lnTo>
                  <a:lnTo>
                    <a:pt x="1253438" y="401748"/>
                  </a:lnTo>
                  <a:lnTo>
                    <a:pt x="1253743" y="401698"/>
                  </a:lnTo>
                  <a:lnTo>
                    <a:pt x="1254043" y="401636"/>
                  </a:lnTo>
                  <a:lnTo>
                    <a:pt x="1254348" y="401565"/>
                  </a:lnTo>
                  <a:lnTo>
                    <a:pt x="1254652" y="401486"/>
                  </a:lnTo>
                  <a:lnTo>
                    <a:pt x="1254953" y="401396"/>
                  </a:lnTo>
                  <a:lnTo>
                    <a:pt x="1255562" y="401187"/>
                  </a:lnTo>
                  <a:lnTo>
                    <a:pt x="1256167" y="400940"/>
                  </a:lnTo>
                  <a:lnTo>
                    <a:pt x="1256772" y="400656"/>
                  </a:lnTo>
                  <a:lnTo>
                    <a:pt x="1257381" y="400339"/>
                  </a:lnTo>
                  <a:lnTo>
                    <a:pt x="1257986" y="399987"/>
                  </a:lnTo>
                  <a:lnTo>
                    <a:pt x="1258595" y="399604"/>
                  </a:lnTo>
                  <a:lnTo>
                    <a:pt x="1259201" y="399187"/>
                  </a:lnTo>
                  <a:lnTo>
                    <a:pt x="1260415" y="398269"/>
                  </a:lnTo>
                  <a:lnTo>
                    <a:pt x="1261625" y="397243"/>
                  </a:lnTo>
                  <a:lnTo>
                    <a:pt x="1264053" y="394918"/>
                  </a:lnTo>
                  <a:lnTo>
                    <a:pt x="1266478" y="392313"/>
                  </a:lnTo>
                  <a:lnTo>
                    <a:pt x="1268906" y="389537"/>
                  </a:lnTo>
                  <a:lnTo>
                    <a:pt x="1273098" y="384633"/>
                  </a:lnTo>
                  <a:lnTo>
                    <a:pt x="1277291" y="380027"/>
                  </a:lnTo>
                  <a:lnTo>
                    <a:pt x="1279385" y="377970"/>
                  </a:lnTo>
                  <a:lnTo>
                    <a:pt x="1281483" y="376136"/>
                  </a:lnTo>
                  <a:lnTo>
                    <a:pt x="1282532" y="375313"/>
                  </a:lnTo>
                  <a:lnTo>
                    <a:pt x="1283578" y="374558"/>
                  </a:lnTo>
                  <a:lnTo>
                    <a:pt x="1284627" y="373875"/>
                  </a:lnTo>
                  <a:lnTo>
                    <a:pt x="1285676" y="373263"/>
                  </a:lnTo>
                  <a:lnTo>
                    <a:pt x="1286725" y="372728"/>
                  </a:lnTo>
                  <a:lnTo>
                    <a:pt x="1287770" y="372268"/>
                  </a:lnTo>
                  <a:lnTo>
                    <a:pt x="1288294" y="372067"/>
                  </a:lnTo>
                  <a:lnTo>
                    <a:pt x="1288819" y="371884"/>
                  </a:lnTo>
                  <a:lnTo>
                    <a:pt x="1289344" y="371724"/>
                  </a:lnTo>
                  <a:lnTo>
                    <a:pt x="1289868" y="371581"/>
                  </a:lnTo>
                  <a:lnTo>
                    <a:pt x="1290393" y="371457"/>
                  </a:lnTo>
                  <a:lnTo>
                    <a:pt x="1290917" y="371352"/>
                  </a:lnTo>
                  <a:lnTo>
                    <a:pt x="1291442" y="371266"/>
                  </a:lnTo>
                  <a:lnTo>
                    <a:pt x="1291962" y="371200"/>
                  </a:lnTo>
                  <a:lnTo>
                    <a:pt x="1292487" y="371153"/>
                  </a:lnTo>
                  <a:lnTo>
                    <a:pt x="1293011" y="371123"/>
                  </a:lnTo>
                  <a:lnTo>
                    <a:pt x="1293536" y="371114"/>
                  </a:lnTo>
                  <a:lnTo>
                    <a:pt x="1294060" y="371120"/>
                  </a:lnTo>
                  <a:lnTo>
                    <a:pt x="1294585" y="371145"/>
                  </a:lnTo>
                  <a:lnTo>
                    <a:pt x="1295109" y="371189"/>
                  </a:lnTo>
                  <a:lnTo>
                    <a:pt x="1295630" y="371248"/>
                  </a:lnTo>
                  <a:lnTo>
                    <a:pt x="1296155" y="371325"/>
                  </a:lnTo>
                  <a:lnTo>
                    <a:pt x="1296679" y="371418"/>
                  </a:lnTo>
                  <a:lnTo>
                    <a:pt x="1297204" y="371528"/>
                  </a:lnTo>
                  <a:lnTo>
                    <a:pt x="1297728" y="371653"/>
                  </a:lnTo>
                  <a:lnTo>
                    <a:pt x="1298253" y="371794"/>
                  </a:lnTo>
                  <a:lnTo>
                    <a:pt x="1299302" y="372118"/>
                  </a:lnTo>
                  <a:lnTo>
                    <a:pt x="1300347" y="372497"/>
                  </a:lnTo>
                  <a:lnTo>
                    <a:pt x="1301396" y="372928"/>
                  </a:lnTo>
                  <a:lnTo>
                    <a:pt x="1302445" y="373406"/>
                  </a:lnTo>
                  <a:lnTo>
                    <a:pt x="1304598" y="374516"/>
                  </a:lnTo>
                  <a:lnTo>
                    <a:pt x="1306755" y="375766"/>
                  </a:lnTo>
                  <a:lnTo>
                    <a:pt x="1311061" y="378512"/>
                  </a:lnTo>
                  <a:lnTo>
                    <a:pt x="1315371" y="381315"/>
                  </a:lnTo>
                  <a:lnTo>
                    <a:pt x="1317528" y="382645"/>
                  </a:lnTo>
                  <a:lnTo>
                    <a:pt x="1319681" y="383880"/>
                  </a:lnTo>
                  <a:lnTo>
                    <a:pt x="1321838" y="384997"/>
                  </a:lnTo>
                  <a:lnTo>
                    <a:pt x="1323991" y="385970"/>
                  </a:lnTo>
                  <a:lnTo>
                    <a:pt x="1325069" y="386399"/>
                  </a:lnTo>
                  <a:lnTo>
                    <a:pt x="1326144" y="386784"/>
                  </a:lnTo>
                  <a:lnTo>
                    <a:pt x="1327222" y="387128"/>
                  </a:lnTo>
                  <a:lnTo>
                    <a:pt x="1328301" y="387425"/>
                  </a:lnTo>
                  <a:lnTo>
                    <a:pt x="1329375" y="387681"/>
                  </a:lnTo>
                  <a:lnTo>
                    <a:pt x="1330454" y="387890"/>
                  </a:lnTo>
                  <a:lnTo>
                    <a:pt x="1331532" y="388055"/>
                  </a:lnTo>
                  <a:lnTo>
                    <a:pt x="1332610" y="388174"/>
                  </a:lnTo>
                  <a:lnTo>
                    <a:pt x="1333685" y="388249"/>
                  </a:lnTo>
                  <a:lnTo>
                    <a:pt x="1334763" y="388282"/>
                  </a:lnTo>
                  <a:lnTo>
                    <a:pt x="1335842" y="388273"/>
                  </a:lnTo>
                  <a:lnTo>
                    <a:pt x="1336916" y="388222"/>
                  </a:lnTo>
                  <a:lnTo>
                    <a:pt x="1338101" y="388123"/>
                  </a:lnTo>
                  <a:lnTo>
                    <a:pt x="1339286" y="387980"/>
                  </a:lnTo>
                  <a:lnTo>
                    <a:pt x="1340471" y="387793"/>
                  </a:lnTo>
                  <a:lnTo>
                    <a:pt x="1341652" y="387568"/>
                  </a:lnTo>
                  <a:lnTo>
                    <a:pt x="1342836" y="387311"/>
                  </a:lnTo>
                  <a:lnTo>
                    <a:pt x="1344021" y="387018"/>
                  </a:lnTo>
                  <a:lnTo>
                    <a:pt x="1346391" y="386353"/>
                  </a:lnTo>
                  <a:lnTo>
                    <a:pt x="1348757" y="385602"/>
                  </a:lnTo>
                  <a:lnTo>
                    <a:pt x="1351126" y="384801"/>
                  </a:lnTo>
                  <a:lnTo>
                    <a:pt x="1355861" y="383151"/>
                  </a:lnTo>
                  <a:lnTo>
                    <a:pt x="1360597" y="381621"/>
                  </a:lnTo>
                  <a:lnTo>
                    <a:pt x="1362962" y="380958"/>
                  </a:lnTo>
                  <a:lnTo>
                    <a:pt x="1365332" y="380386"/>
                  </a:lnTo>
                  <a:lnTo>
                    <a:pt x="1367701" y="379915"/>
                  </a:lnTo>
                  <a:lnTo>
                    <a:pt x="1370067" y="379556"/>
                  </a:lnTo>
                  <a:lnTo>
                    <a:pt x="1372437" y="379309"/>
                  </a:lnTo>
                  <a:lnTo>
                    <a:pt x="1374802" y="379175"/>
                  </a:lnTo>
                  <a:lnTo>
                    <a:pt x="1377175" y="379151"/>
                  </a:lnTo>
                  <a:lnTo>
                    <a:pt x="1379549" y="379228"/>
                  </a:lnTo>
                  <a:lnTo>
                    <a:pt x="1381922" y="379397"/>
                  </a:lnTo>
                  <a:lnTo>
                    <a:pt x="1384295" y="379646"/>
                  </a:lnTo>
                  <a:lnTo>
                    <a:pt x="1386668" y="379961"/>
                  </a:lnTo>
                  <a:lnTo>
                    <a:pt x="1389041" y="380324"/>
                  </a:lnTo>
                  <a:lnTo>
                    <a:pt x="1393784" y="381141"/>
                  </a:lnTo>
                  <a:lnTo>
                    <a:pt x="1398530" y="381973"/>
                  </a:lnTo>
                  <a:lnTo>
                    <a:pt x="1403276" y="382715"/>
                  </a:lnTo>
                  <a:lnTo>
                    <a:pt x="1408023" y="383288"/>
                  </a:lnTo>
                  <a:lnTo>
                    <a:pt x="1412769" y="383647"/>
                  </a:lnTo>
                  <a:lnTo>
                    <a:pt x="1417068" y="383775"/>
                  </a:lnTo>
                  <a:lnTo>
                    <a:pt x="1421367" y="383728"/>
                  </a:lnTo>
                  <a:lnTo>
                    <a:pt x="1425665" y="383539"/>
                  </a:lnTo>
                  <a:lnTo>
                    <a:pt x="1429964" y="383244"/>
                  </a:lnTo>
                  <a:lnTo>
                    <a:pt x="1438562" y="382524"/>
                  </a:lnTo>
                  <a:lnTo>
                    <a:pt x="1447163" y="381896"/>
                  </a:lnTo>
                  <a:lnTo>
                    <a:pt x="1460815" y="381544"/>
                  </a:lnTo>
                  <a:lnTo>
                    <a:pt x="1474471" y="381903"/>
                  </a:lnTo>
                  <a:lnTo>
                    <a:pt x="1519520" y="382348"/>
                  </a:lnTo>
                  <a:lnTo>
                    <a:pt x="1555026" y="382169"/>
                  </a:lnTo>
                  <a:lnTo>
                    <a:pt x="1591877" y="382299"/>
                  </a:lnTo>
                </a:path>
              </a:pathLst>
            </a:custGeom>
            <a:noFill/>
            <a:ln w="19050" cap="flat">
              <a:solidFill>
                <a:schemeClr val="accent5">
                  <a:lumMod val="75000"/>
                </a:schemeClr>
              </a:solidFill>
              <a:prstDash val="solid"/>
              <a:round/>
              <a:headEnd type="stealth" w="med" len="med"/>
            </a:ln>
          </p:spPr>
          <p:txBody>
            <a:bodyPr rtlCol="0" anchor="ctr"/>
            <a:lstStyle/>
            <a:p>
              <a:endParaRPr lang="en-NL" sz="1350" dirty="0"/>
            </a:p>
          </p:txBody>
        </p:sp>
      </p:grpSp>
      <p:sp>
        <p:nvSpPr>
          <p:cNvPr id="1038" name="TextBox 1037">
            <a:extLst>
              <a:ext uri="{FF2B5EF4-FFF2-40B4-BE49-F238E27FC236}">
                <a16:creationId xmlns:a16="http://schemas.microsoft.com/office/drawing/2014/main" id="{9EB154EC-0B98-1CE0-DB54-F110EBB5E8C1}"/>
              </a:ext>
            </a:extLst>
          </p:cNvPr>
          <p:cNvSpPr txBox="1"/>
          <p:nvPr/>
        </p:nvSpPr>
        <p:spPr>
          <a:xfrm>
            <a:off x="2422119" y="2599607"/>
            <a:ext cx="2861165" cy="447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 dirty="0">
                <a:latin typeface="Abadi Extra Light" panose="020B0204020104020204" pitchFamily="34" charset="0"/>
              </a:rPr>
              <a:t>5 MeV </a:t>
            </a:r>
            <a:r>
              <a:rPr lang="en-US" sz="1350" dirty="0">
                <a:latin typeface="Abadi Extra Light" panose="020B0204020104020204" pitchFamily="34" charset="0"/>
                <a:sym typeface="Wingdings" panose="05000000000000000000" pitchFamily="2" charset="2"/>
              </a:rPr>
              <a:t>electrons </a:t>
            </a:r>
          </a:p>
          <a:p>
            <a:pPr algn="ctr"/>
            <a:r>
              <a:rPr lang="en-US" sz="1350" dirty="0">
                <a:latin typeface="Abadi Extra Light" panose="020B0204020104020204" pitchFamily="34" charset="0"/>
                <a:sym typeface="Wingdings" panose="05000000000000000000" pitchFamily="2" charset="2"/>
              </a:rPr>
              <a:t>Soft x-rays </a:t>
            </a:r>
            <a:endParaRPr lang="en-NL" sz="1350" dirty="0">
              <a:latin typeface="Abadi Extra Light" panose="020B0204020104020204" pitchFamily="34" charset="0"/>
            </a:endParaRP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6AF99FA0-22C7-8A8E-697C-6F6B9C2947AB}"/>
              </a:ext>
            </a:extLst>
          </p:cNvPr>
          <p:cNvSpPr>
            <a:spLocks/>
          </p:cNvSpPr>
          <p:nvPr/>
        </p:nvSpPr>
        <p:spPr bwMode="auto">
          <a:xfrm>
            <a:off x="1078784" y="1241104"/>
            <a:ext cx="3144624" cy="22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>
              <a:spcBef>
                <a:spcPts val="1075"/>
              </a:spcBef>
            </a:pPr>
            <a:r>
              <a:rPr lang="en-US" sz="2400" dirty="0">
                <a:latin typeface="Abadi" panose="020B06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Head on collision</a:t>
            </a:r>
          </a:p>
        </p:txBody>
      </p:sp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84A00B1B-4417-6A9C-5543-FCDCAA786364}"/>
              </a:ext>
            </a:extLst>
          </p:cNvPr>
          <p:cNvGrpSpPr/>
          <p:nvPr/>
        </p:nvGrpSpPr>
        <p:grpSpPr>
          <a:xfrm>
            <a:off x="2939665" y="1770430"/>
            <a:ext cx="1686533" cy="829634"/>
            <a:chOff x="900659" y="4014525"/>
            <a:chExt cx="3584942" cy="1763494"/>
          </a:xfrm>
        </p:grpSpPr>
        <p:sp>
          <p:nvSpPr>
            <p:cNvPr id="1041" name="Rectangle 29 2">
              <a:extLst>
                <a:ext uri="{FF2B5EF4-FFF2-40B4-BE49-F238E27FC236}">
                  <a16:creationId xmlns:a16="http://schemas.microsoft.com/office/drawing/2014/main" id="{A4C34FA8-6738-E3E8-3695-0C9D8D6E671A}"/>
                </a:ext>
              </a:extLst>
            </p:cNvPr>
            <p:cNvSpPr/>
            <p:nvPr/>
          </p:nvSpPr>
          <p:spPr>
            <a:xfrm>
              <a:off x="900659" y="4411476"/>
              <a:ext cx="3461754" cy="893786"/>
            </a:xfrm>
            <a:custGeom>
              <a:avLst/>
              <a:gdLst>
                <a:gd name="connsiteX0" fmla="*/ 0 w 3823080"/>
                <a:gd name="connsiteY0" fmla="*/ 0 h 1202845"/>
                <a:gd name="connsiteX1" fmla="*/ 3823080 w 3823080"/>
                <a:gd name="connsiteY1" fmla="*/ 0 h 1202845"/>
                <a:gd name="connsiteX2" fmla="*/ 3823080 w 3823080"/>
                <a:gd name="connsiteY2" fmla="*/ 1202845 h 1202845"/>
                <a:gd name="connsiteX3" fmla="*/ 0 w 3823080"/>
                <a:gd name="connsiteY3" fmla="*/ 1202845 h 1202845"/>
                <a:gd name="connsiteX4" fmla="*/ 0 w 3823080"/>
                <a:gd name="connsiteY4" fmla="*/ 0 h 1202845"/>
                <a:gd name="connsiteX0" fmla="*/ 0 w 3823080"/>
                <a:gd name="connsiteY0" fmla="*/ 12001 h 1214846"/>
                <a:gd name="connsiteX1" fmla="*/ 1907177 w 3823080"/>
                <a:gd name="connsiteY1" fmla="*/ 0 h 1214846"/>
                <a:gd name="connsiteX2" fmla="*/ 3823080 w 3823080"/>
                <a:gd name="connsiteY2" fmla="*/ 12001 h 1214846"/>
                <a:gd name="connsiteX3" fmla="*/ 3823080 w 3823080"/>
                <a:gd name="connsiteY3" fmla="*/ 1214846 h 1214846"/>
                <a:gd name="connsiteX4" fmla="*/ 0 w 3823080"/>
                <a:gd name="connsiteY4" fmla="*/ 1214846 h 1214846"/>
                <a:gd name="connsiteX5" fmla="*/ 0 w 3823080"/>
                <a:gd name="connsiteY5" fmla="*/ 12001 h 1214846"/>
                <a:gd name="connsiteX0" fmla="*/ 0 w 3823080"/>
                <a:gd name="connsiteY0" fmla="*/ 12001 h 1214846"/>
                <a:gd name="connsiteX1" fmla="*/ 1907177 w 3823080"/>
                <a:gd name="connsiteY1" fmla="*/ 0 h 1214846"/>
                <a:gd name="connsiteX2" fmla="*/ 3823080 w 3823080"/>
                <a:gd name="connsiteY2" fmla="*/ 12001 h 1214846"/>
                <a:gd name="connsiteX3" fmla="*/ 3823080 w 3823080"/>
                <a:gd name="connsiteY3" fmla="*/ 1214846 h 1214846"/>
                <a:gd name="connsiteX4" fmla="*/ 1894115 w 3823080"/>
                <a:gd name="connsiteY4" fmla="*/ 1214846 h 1214846"/>
                <a:gd name="connsiteX5" fmla="*/ 0 w 3823080"/>
                <a:gd name="connsiteY5" fmla="*/ 1214846 h 1214846"/>
                <a:gd name="connsiteX6" fmla="*/ 0 w 3823080"/>
                <a:gd name="connsiteY6" fmla="*/ 12001 h 1214846"/>
                <a:gd name="connsiteX0" fmla="*/ 0 w 3823080"/>
                <a:gd name="connsiteY0" fmla="*/ 12001 h 1214846"/>
                <a:gd name="connsiteX1" fmla="*/ 1907177 w 3823080"/>
                <a:gd name="connsiteY1" fmla="*/ 0 h 1214846"/>
                <a:gd name="connsiteX2" fmla="*/ 3823080 w 3823080"/>
                <a:gd name="connsiteY2" fmla="*/ 12001 h 1214846"/>
                <a:gd name="connsiteX3" fmla="*/ 3823080 w 3823080"/>
                <a:gd name="connsiteY3" fmla="*/ 1214846 h 1214846"/>
                <a:gd name="connsiteX4" fmla="*/ 1894115 w 3823080"/>
                <a:gd name="connsiteY4" fmla="*/ 849086 h 1214846"/>
                <a:gd name="connsiteX5" fmla="*/ 0 w 3823080"/>
                <a:gd name="connsiteY5" fmla="*/ 1214846 h 1214846"/>
                <a:gd name="connsiteX6" fmla="*/ 0 w 3823080"/>
                <a:gd name="connsiteY6" fmla="*/ 12001 h 1214846"/>
                <a:gd name="connsiteX0" fmla="*/ 0 w 3823080"/>
                <a:gd name="connsiteY0" fmla="*/ 0 h 1202845"/>
                <a:gd name="connsiteX1" fmla="*/ 1854926 w 3823080"/>
                <a:gd name="connsiteY1" fmla="*/ 484387 h 1202845"/>
                <a:gd name="connsiteX2" fmla="*/ 3823080 w 3823080"/>
                <a:gd name="connsiteY2" fmla="*/ 0 h 1202845"/>
                <a:gd name="connsiteX3" fmla="*/ 3823080 w 3823080"/>
                <a:gd name="connsiteY3" fmla="*/ 1202845 h 1202845"/>
                <a:gd name="connsiteX4" fmla="*/ 1894115 w 3823080"/>
                <a:gd name="connsiteY4" fmla="*/ 837085 h 1202845"/>
                <a:gd name="connsiteX5" fmla="*/ 0 w 3823080"/>
                <a:gd name="connsiteY5" fmla="*/ 1202845 h 1202845"/>
                <a:gd name="connsiteX6" fmla="*/ 0 w 3823080"/>
                <a:gd name="connsiteY6" fmla="*/ 0 h 1202845"/>
                <a:gd name="connsiteX0" fmla="*/ 0 w 3823080"/>
                <a:gd name="connsiteY0" fmla="*/ 0 h 1202845"/>
                <a:gd name="connsiteX1" fmla="*/ 1854926 w 3823080"/>
                <a:gd name="connsiteY1" fmla="*/ 484387 h 1202845"/>
                <a:gd name="connsiteX2" fmla="*/ 3823080 w 3823080"/>
                <a:gd name="connsiteY2" fmla="*/ 0 h 1202845"/>
                <a:gd name="connsiteX3" fmla="*/ 3823080 w 3823080"/>
                <a:gd name="connsiteY3" fmla="*/ 1202845 h 1202845"/>
                <a:gd name="connsiteX4" fmla="*/ 1894115 w 3823080"/>
                <a:gd name="connsiteY4" fmla="*/ 837085 h 1202845"/>
                <a:gd name="connsiteX5" fmla="*/ 0 w 3823080"/>
                <a:gd name="connsiteY5" fmla="*/ 1202845 h 1202845"/>
                <a:gd name="connsiteX6" fmla="*/ 0 w 3823080"/>
                <a:gd name="connsiteY6" fmla="*/ 0 h 1202845"/>
                <a:gd name="connsiteX0" fmla="*/ 0 w 3823080"/>
                <a:gd name="connsiteY0" fmla="*/ 0 h 1202845"/>
                <a:gd name="connsiteX1" fmla="*/ 1854926 w 3823080"/>
                <a:gd name="connsiteY1" fmla="*/ 484387 h 1202845"/>
                <a:gd name="connsiteX2" fmla="*/ 3823080 w 3823080"/>
                <a:gd name="connsiteY2" fmla="*/ 0 h 1202845"/>
                <a:gd name="connsiteX3" fmla="*/ 3823080 w 3823080"/>
                <a:gd name="connsiteY3" fmla="*/ 1202845 h 1202845"/>
                <a:gd name="connsiteX4" fmla="*/ 1894115 w 3823080"/>
                <a:gd name="connsiteY4" fmla="*/ 837085 h 1202845"/>
                <a:gd name="connsiteX5" fmla="*/ 0 w 3823080"/>
                <a:gd name="connsiteY5" fmla="*/ 1202845 h 1202845"/>
                <a:gd name="connsiteX6" fmla="*/ 0 w 3823080"/>
                <a:gd name="connsiteY6" fmla="*/ 0 h 1202845"/>
                <a:gd name="connsiteX0" fmla="*/ 0 w 3823080"/>
                <a:gd name="connsiteY0" fmla="*/ 0 h 1202845"/>
                <a:gd name="connsiteX1" fmla="*/ 1854926 w 3823080"/>
                <a:gd name="connsiteY1" fmla="*/ 484387 h 1202845"/>
                <a:gd name="connsiteX2" fmla="*/ 3823080 w 3823080"/>
                <a:gd name="connsiteY2" fmla="*/ 0 h 1202845"/>
                <a:gd name="connsiteX3" fmla="*/ 3823080 w 3823080"/>
                <a:gd name="connsiteY3" fmla="*/ 1202845 h 1202845"/>
                <a:gd name="connsiteX4" fmla="*/ 1894115 w 3823080"/>
                <a:gd name="connsiteY4" fmla="*/ 837085 h 1202845"/>
                <a:gd name="connsiteX5" fmla="*/ 0 w 3823080"/>
                <a:gd name="connsiteY5" fmla="*/ 1202845 h 1202845"/>
                <a:gd name="connsiteX6" fmla="*/ 0 w 3823080"/>
                <a:gd name="connsiteY6" fmla="*/ 0 h 1202845"/>
                <a:gd name="connsiteX0" fmla="*/ 0 w 3823080"/>
                <a:gd name="connsiteY0" fmla="*/ 0 h 1202845"/>
                <a:gd name="connsiteX1" fmla="*/ 1854926 w 3823080"/>
                <a:gd name="connsiteY1" fmla="*/ 484387 h 1202845"/>
                <a:gd name="connsiteX2" fmla="*/ 3823080 w 3823080"/>
                <a:gd name="connsiteY2" fmla="*/ 0 h 1202845"/>
                <a:gd name="connsiteX3" fmla="*/ 3823080 w 3823080"/>
                <a:gd name="connsiteY3" fmla="*/ 1202845 h 1202845"/>
                <a:gd name="connsiteX4" fmla="*/ 1894115 w 3823080"/>
                <a:gd name="connsiteY4" fmla="*/ 837085 h 1202845"/>
                <a:gd name="connsiteX5" fmla="*/ 0 w 3823080"/>
                <a:gd name="connsiteY5" fmla="*/ 1202845 h 1202845"/>
                <a:gd name="connsiteX6" fmla="*/ 0 w 3823080"/>
                <a:gd name="connsiteY6" fmla="*/ 0 h 1202845"/>
                <a:gd name="connsiteX0" fmla="*/ 0 w 3823080"/>
                <a:gd name="connsiteY0" fmla="*/ 0 h 1202845"/>
                <a:gd name="connsiteX1" fmla="*/ 1854926 w 3823080"/>
                <a:gd name="connsiteY1" fmla="*/ 484387 h 1202845"/>
                <a:gd name="connsiteX2" fmla="*/ 3823080 w 3823080"/>
                <a:gd name="connsiteY2" fmla="*/ 0 h 1202845"/>
                <a:gd name="connsiteX3" fmla="*/ 3823080 w 3823080"/>
                <a:gd name="connsiteY3" fmla="*/ 1202845 h 1202845"/>
                <a:gd name="connsiteX4" fmla="*/ 1894115 w 3823080"/>
                <a:gd name="connsiteY4" fmla="*/ 837085 h 1202845"/>
                <a:gd name="connsiteX5" fmla="*/ 0 w 3823080"/>
                <a:gd name="connsiteY5" fmla="*/ 1202845 h 1202845"/>
                <a:gd name="connsiteX6" fmla="*/ 0 w 3823080"/>
                <a:gd name="connsiteY6" fmla="*/ 0 h 1202845"/>
                <a:gd name="connsiteX0" fmla="*/ 0 w 3823080"/>
                <a:gd name="connsiteY0" fmla="*/ 0 h 1202845"/>
                <a:gd name="connsiteX1" fmla="*/ 1854926 w 3823080"/>
                <a:gd name="connsiteY1" fmla="*/ 484387 h 1202845"/>
                <a:gd name="connsiteX2" fmla="*/ 3823080 w 3823080"/>
                <a:gd name="connsiteY2" fmla="*/ 0 h 1202845"/>
                <a:gd name="connsiteX3" fmla="*/ 3823080 w 3823080"/>
                <a:gd name="connsiteY3" fmla="*/ 1202845 h 1202845"/>
                <a:gd name="connsiteX4" fmla="*/ 1894115 w 3823080"/>
                <a:gd name="connsiteY4" fmla="*/ 837085 h 1202845"/>
                <a:gd name="connsiteX5" fmla="*/ 0 w 3823080"/>
                <a:gd name="connsiteY5" fmla="*/ 1202845 h 1202845"/>
                <a:gd name="connsiteX6" fmla="*/ 0 w 3823080"/>
                <a:gd name="connsiteY6" fmla="*/ 0 h 1202845"/>
                <a:gd name="connsiteX0" fmla="*/ 0 w 3823080"/>
                <a:gd name="connsiteY0" fmla="*/ 0 h 1202845"/>
                <a:gd name="connsiteX1" fmla="*/ 1882581 w 3823080"/>
                <a:gd name="connsiteY1" fmla="*/ 583096 h 1202845"/>
                <a:gd name="connsiteX2" fmla="*/ 3823080 w 3823080"/>
                <a:gd name="connsiteY2" fmla="*/ 0 h 1202845"/>
                <a:gd name="connsiteX3" fmla="*/ 3823080 w 3823080"/>
                <a:gd name="connsiteY3" fmla="*/ 1202845 h 1202845"/>
                <a:gd name="connsiteX4" fmla="*/ 1894115 w 3823080"/>
                <a:gd name="connsiteY4" fmla="*/ 837085 h 1202845"/>
                <a:gd name="connsiteX5" fmla="*/ 0 w 3823080"/>
                <a:gd name="connsiteY5" fmla="*/ 1202845 h 1202845"/>
                <a:gd name="connsiteX6" fmla="*/ 0 w 3823080"/>
                <a:gd name="connsiteY6" fmla="*/ 0 h 1202845"/>
                <a:gd name="connsiteX0" fmla="*/ 0 w 3823080"/>
                <a:gd name="connsiteY0" fmla="*/ 0 h 1202845"/>
                <a:gd name="connsiteX1" fmla="*/ 1882581 w 3823080"/>
                <a:gd name="connsiteY1" fmla="*/ 583096 h 1202845"/>
                <a:gd name="connsiteX2" fmla="*/ 3823080 w 3823080"/>
                <a:gd name="connsiteY2" fmla="*/ 0 h 1202845"/>
                <a:gd name="connsiteX3" fmla="*/ 3823080 w 3823080"/>
                <a:gd name="connsiteY3" fmla="*/ 1202845 h 1202845"/>
                <a:gd name="connsiteX4" fmla="*/ 1886561 w 3823080"/>
                <a:gd name="connsiteY4" fmla="*/ 728140 h 1202845"/>
                <a:gd name="connsiteX5" fmla="*/ 0 w 3823080"/>
                <a:gd name="connsiteY5" fmla="*/ 1202845 h 1202845"/>
                <a:gd name="connsiteX6" fmla="*/ 0 w 3823080"/>
                <a:gd name="connsiteY6" fmla="*/ 0 h 1202845"/>
                <a:gd name="connsiteX0" fmla="*/ 0 w 3823080"/>
                <a:gd name="connsiteY0" fmla="*/ 0 h 1202845"/>
                <a:gd name="connsiteX1" fmla="*/ 1877356 w 3823080"/>
                <a:gd name="connsiteY1" fmla="*/ 368625 h 1202845"/>
                <a:gd name="connsiteX2" fmla="*/ 3823080 w 3823080"/>
                <a:gd name="connsiteY2" fmla="*/ 0 h 1202845"/>
                <a:gd name="connsiteX3" fmla="*/ 3823080 w 3823080"/>
                <a:gd name="connsiteY3" fmla="*/ 1202845 h 1202845"/>
                <a:gd name="connsiteX4" fmla="*/ 1886561 w 3823080"/>
                <a:gd name="connsiteY4" fmla="*/ 728140 h 1202845"/>
                <a:gd name="connsiteX5" fmla="*/ 0 w 3823080"/>
                <a:gd name="connsiteY5" fmla="*/ 1202845 h 1202845"/>
                <a:gd name="connsiteX6" fmla="*/ 0 w 3823080"/>
                <a:gd name="connsiteY6" fmla="*/ 0 h 1202845"/>
                <a:gd name="connsiteX0" fmla="*/ 0 w 3823080"/>
                <a:gd name="connsiteY0" fmla="*/ 0 h 1202845"/>
                <a:gd name="connsiteX1" fmla="*/ 1877356 w 3823080"/>
                <a:gd name="connsiteY1" fmla="*/ 368625 h 1202845"/>
                <a:gd name="connsiteX2" fmla="*/ 3823080 w 3823080"/>
                <a:gd name="connsiteY2" fmla="*/ 0 h 1202845"/>
                <a:gd name="connsiteX3" fmla="*/ 3823080 w 3823080"/>
                <a:gd name="connsiteY3" fmla="*/ 1202845 h 1202845"/>
                <a:gd name="connsiteX4" fmla="*/ 1889666 w 3823080"/>
                <a:gd name="connsiteY4" fmla="*/ 867648 h 1202845"/>
                <a:gd name="connsiteX5" fmla="*/ 0 w 3823080"/>
                <a:gd name="connsiteY5" fmla="*/ 1202845 h 1202845"/>
                <a:gd name="connsiteX6" fmla="*/ 0 w 3823080"/>
                <a:gd name="connsiteY6" fmla="*/ 0 h 1202845"/>
                <a:gd name="connsiteX0" fmla="*/ 0 w 3823080"/>
                <a:gd name="connsiteY0" fmla="*/ 0 h 1202845"/>
                <a:gd name="connsiteX1" fmla="*/ 1877356 w 3823080"/>
                <a:gd name="connsiteY1" fmla="*/ 368625 h 1202845"/>
                <a:gd name="connsiteX2" fmla="*/ 3823080 w 3823080"/>
                <a:gd name="connsiteY2" fmla="*/ 0 h 1202845"/>
                <a:gd name="connsiteX3" fmla="*/ 3823080 w 3823080"/>
                <a:gd name="connsiteY3" fmla="*/ 1202845 h 1202845"/>
                <a:gd name="connsiteX4" fmla="*/ 1889666 w 3823080"/>
                <a:gd name="connsiteY4" fmla="*/ 867648 h 1202845"/>
                <a:gd name="connsiteX5" fmla="*/ 1408069 w 3823080"/>
                <a:gd name="connsiteY5" fmla="*/ 880651 h 1202845"/>
                <a:gd name="connsiteX6" fmla="*/ 0 w 3823080"/>
                <a:gd name="connsiteY6" fmla="*/ 0 h 1202845"/>
                <a:gd name="connsiteX0" fmla="*/ 6737 w 2415011"/>
                <a:gd name="connsiteY0" fmla="*/ 373066 h 1202845"/>
                <a:gd name="connsiteX1" fmla="*/ 469287 w 2415011"/>
                <a:gd name="connsiteY1" fmla="*/ 368625 h 1202845"/>
                <a:gd name="connsiteX2" fmla="*/ 2415011 w 2415011"/>
                <a:gd name="connsiteY2" fmla="*/ 0 h 1202845"/>
                <a:gd name="connsiteX3" fmla="*/ 2415011 w 2415011"/>
                <a:gd name="connsiteY3" fmla="*/ 1202845 h 1202845"/>
                <a:gd name="connsiteX4" fmla="*/ 481597 w 2415011"/>
                <a:gd name="connsiteY4" fmla="*/ 867648 h 1202845"/>
                <a:gd name="connsiteX5" fmla="*/ 0 w 2415011"/>
                <a:gd name="connsiteY5" fmla="*/ 880651 h 1202845"/>
                <a:gd name="connsiteX6" fmla="*/ 6737 w 2415011"/>
                <a:gd name="connsiteY6" fmla="*/ 373066 h 1202845"/>
                <a:gd name="connsiteX0" fmla="*/ 6737 w 2415011"/>
                <a:gd name="connsiteY0" fmla="*/ 373066 h 1202845"/>
                <a:gd name="connsiteX1" fmla="*/ 469287 w 2415011"/>
                <a:gd name="connsiteY1" fmla="*/ 368625 h 1202845"/>
                <a:gd name="connsiteX2" fmla="*/ 2415011 w 2415011"/>
                <a:gd name="connsiteY2" fmla="*/ 0 h 1202845"/>
                <a:gd name="connsiteX3" fmla="*/ 2415011 w 2415011"/>
                <a:gd name="connsiteY3" fmla="*/ 1202845 h 1202845"/>
                <a:gd name="connsiteX4" fmla="*/ 481597 w 2415011"/>
                <a:gd name="connsiteY4" fmla="*/ 867648 h 1202845"/>
                <a:gd name="connsiteX5" fmla="*/ 0 w 2415011"/>
                <a:gd name="connsiteY5" fmla="*/ 880651 h 1202845"/>
                <a:gd name="connsiteX6" fmla="*/ 6737 w 2415011"/>
                <a:gd name="connsiteY6" fmla="*/ 373066 h 1202845"/>
                <a:gd name="connsiteX0" fmla="*/ 6737 w 2415011"/>
                <a:gd name="connsiteY0" fmla="*/ 373066 h 1202845"/>
                <a:gd name="connsiteX1" fmla="*/ 469287 w 2415011"/>
                <a:gd name="connsiteY1" fmla="*/ 368625 h 1202845"/>
                <a:gd name="connsiteX2" fmla="*/ 2415011 w 2415011"/>
                <a:gd name="connsiteY2" fmla="*/ 0 h 1202845"/>
                <a:gd name="connsiteX3" fmla="*/ 2415011 w 2415011"/>
                <a:gd name="connsiteY3" fmla="*/ 1202845 h 1202845"/>
                <a:gd name="connsiteX4" fmla="*/ 481597 w 2415011"/>
                <a:gd name="connsiteY4" fmla="*/ 867648 h 1202845"/>
                <a:gd name="connsiteX5" fmla="*/ 0 w 2415011"/>
                <a:gd name="connsiteY5" fmla="*/ 880651 h 1202845"/>
                <a:gd name="connsiteX6" fmla="*/ 6737 w 2415011"/>
                <a:gd name="connsiteY6" fmla="*/ 373066 h 1202845"/>
                <a:gd name="connsiteX0" fmla="*/ 6737 w 2415011"/>
                <a:gd name="connsiteY0" fmla="*/ 373066 h 1202845"/>
                <a:gd name="connsiteX1" fmla="*/ 469287 w 2415011"/>
                <a:gd name="connsiteY1" fmla="*/ 368625 h 1202845"/>
                <a:gd name="connsiteX2" fmla="*/ 2415011 w 2415011"/>
                <a:gd name="connsiteY2" fmla="*/ 0 h 1202845"/>
                <a:gd name="connsiteX3" fmla="*/ 2415011 w 2415011"/>
                <a:gd name="connsiteY3" fmla="*/ 1202845 h 1202845"/>
                <a:gd name="connsiteX4" fmla="*/ 481597 w 2415011"/>
                <a:gd name="connsiteY4" fmla="*/ 867648 h 1202845"/>
                <a:gd name="connsiteX5" fmla="*/ 0 w 2415011"/>
                <a:gd name="connsiteY5" fmla="*/ 880651 h 1202845"/>
                <a:gd name="connsiteX6" fmla="*/ 6737 w 2415011"/>
                <a:gd name="connsiteY6" fmla="*/ 373066 h 1202845"/>
                <a:gd name="connsiteX0" fmla="*/ 6737 w 2415011"/>
                <a:gd name="connsiteY0" fmla="*/ 373066 h 1202845"/>
                <a:gd name="connsiteX1" fmla="*/ 469287 w 2415011"/>
                <a:gd name="connsiteY1" fmla="*/ 368625 h 1202845"/>
                <a:gd name="connsiteX2" fmla="*/ 2415011 w 2415011"/>
                <a:gd name="connsiteY2" fmla="*/ 0 h 1202845"/>
                <a:gd name="connsiteX3" fmla="*/ 2415011 w 2415011"/>
                <a:gd name="connsiteY3" fmla="*/ 1202845 h 1202845"/>
                <a:gd name="connsiteX4" fmla="*/ 481597 w 2415011"/>
                <a:gd name="connsiteY4" fmla="*/ 867648 h 1202845"/>
                <a:gd name="connsiteX5" fmla="*/ 0 w 2415011"/>
                <a:gd name="connsiteY5" fmla="*/ 880651 h 1202845"/>
                <a:gd name="connsiteX6" fmla="*/ 6737 w 2415011"/>
                <a:gd name="connsiteY6" fmla="*/ 373066 h 120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15011" h="1202845">
                  <a:moveTo>
                    <a:pt x="6737" y="373066"/>
                  </a:moveTo>
                  <a:cubicBezTo>
                    <a:pt x="319347" y="394628"/>
                    <a:pt x="355923" y="376874"/>
                    <a:pt x="469287" y="368625"/>
                  </a:cubicBezTo>
                  <a:cubicBezTo>
                    <a:pt x="1203715" y="363917"/>
                    <a:pt x="1758960" y="161462"/>
                    <a:pt x="2415011" y="0"/>
                  </a:cubicBezTo>
                  <a:lnTo>
                    <a:pt x="2415011" y="1202845"/>
                  </a:lnTo>
                  <a:cubicBezTo>
                    <a:pt x="1772023" y="1080925"/>
                    <a:pt x="1189899" y="858940"/>
                    <a:pt x="481597" y="867648"/>
                  </a:cubicBezTo>
                  <a:lnTo>
                    <a:pt x="0" y="880651"/>
                  </a:lnTo>
                  <a:cubicBezTo>
                    <a:pt x="0" y="479703"/>
                    <a:pt x="6737" y="774014"/>
                    <a:pt x="6737" y="37306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8989">
                    <a:alpha val="50000"/>
                  </a:srgbClr>
                </a:gs>
                <a:gs pos="15000">
                  <a:srgbClr val="FF0000">
                    <a:alpha val="50000"/>
                  </a:srgbClr>
                </a:gs>
                <a:gs pos="82000">
                  <a:srgbClr val="FFB3B3">
                    <a:alpha val="50000"/>
                  </a:srgbClr>
                </a:gs>
                <a:gs pos="37000">
                  <a:srgbClr val="FF7575">
                    <a:alpha val="46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350" dirty="0"/>
            </a:p>
          </p:txBody>
        </p:sp>
        <p:grpSp>
          <p:nvGrpSpPr>
            <p:cNvPr id="1042" name="Group 1041">
              <a:extLst>
                <a:ext uri="{FF2B5EF4-FFF2-40B4-BE49-F238E27FC236}">
                  <a16:creationId xmlns:a16="http://schemas.microsoft.com/office/drawing/2014/main" id="{1E6B8CB4-94D0-602C-AD92-72B9D9C38EA0}"/>
                </a:ext>
              </a:extLst>
            </p:cNvPr>
            <p:cNvGrpSpPr/>
            <p:nvPr/>
          </p:nvGrpSpPr>
          <p:grpSpPr>
            <a:xfrm>
              <a:off x="1387944" y="4014525"/>
              <a:ext cx="2067172" cy="1763494"/>
              <a:chOff x="8045437" y="4488411"/>
              <a:chExt cx="3176635" cy="2709969"/>
            </a:xfrm>
          </p:grpSpPr>
          <p:grpSp>
            <p:nvGrpSpPr>
              <p:cNvPr id="1045" name="Group 1044">
                <a:extLst>
                  <a:ext uri="{FF2B5EF4-FFF2-40B4-BE49-F238E27FC236}">
                    <a16:creationId xmlns:a16="http://schemas.microsoft.com/office/drawing/2014/main" id="{6A447E12-C08D-F618-9933-311BDD7EB86C}"/>
                  </a:ext>
                </a:extLst>
              </p:cNvPr>
              <p:cNvGrpSpPr/>
              <p:nvPr/>
            </p:nvGrpSpPr>
            <p:grpSpPr>
              <a:xfrm>
                <a:off x="8045437" y="5538383"/>
                <a:ext cx="275691" cy="389354"/>
                <a:chOff x="3166691" y="3742422"/>
                <a:chExt cx="760362" cy="1073842"/>
              </a:xfrm>
            </p:grpSpPr>
            <p:grpSp>
              <p:nvGrpSpPr>
                <p:cNvPr id="1081" name="Group 1080">
                  <a:extLst>
                    <a:ext uri="{FF2B5EF4-FFF2-40B4-BE49-F238E27FC236}">
                      <a16:creationId xmlns:a16="http://schemas.microsoft.com/office/drawing/2014/main" id="{17E3A81A-63DE-71F5-648F-C243DA64C1F9}"/>
                    </a:ext>
                  </a:extLst>
                </p:cNvPr>
                <p:cNvGrpSpPr/>
                <p:nvPr/>
              </p:nvGrpSpPr>
              <p:grpSpPr>
                <a:xfrm rot="10800000">
                  <a:off x="3379797" y="3742422"/>
                  <a:ext cx="547256" cy="1073842"/>
                  <a:chOff x="5210452" y="4275593"/>
                  <a:chExt cx="284138" cy="519827"/>
                </a:xfrm>
                <a:solidFill>
                  <a:srgbClr val="006600">
                    <a:alpha val="50000"/>
                  </a:srgbClr>
                </a:solidFill>
              </p:grpSpPr>
              <p:sp>
                <p:nvSpPr>
                  <p:cNvPr id="1087" name="Oval 1086">
                    <a:extLst>
                      <a:ext uri="{FF2B5EF4-FFF2-40B4-BE49-F238E27FC236}">
                        <a16:creationId xmlns:a16="http://schemas.microsoft.com/office/drawing/2014/main" id="{44E2FE2F-CF4D-5823-9DC4-707C59FF399C}"/>
                      </a:ext>
                    </a:extLst>
                  </p:cNvPr>
                  <p:cNvSpPr/>
                  <p:nvPr/>
                </p:nvSpPr>
                <p:spPr>
                  <a:xfrm>
                    <a:off x="5296515" y="442938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88" name="Oval 1087">
                    <a:extLst>
                      <a:ext uri="{FF2B5EF4-FFF2-40B4-BE49-F238E27FC236}">
                        <a16:creationId xmlns:a16="http://schemas.microsoft.com/office/drawing/2014/main" id="{57701BB9-F2CA-9275-65B2-7AC9CEFFB665}"/>
                      </a:ext>
                    </a:extLst>
                  </p:cNvPr>
                  <p:cNvSpPr/>
                  <p:nvPr/>
                </p:nvSpPr>
                <p:spPr>
                  <a:xfrm>
                    <a:off x="5298720" y="448074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89" name="Oval 1088">
                    <a:extLst>
                      <a:ext uri="{FF2B5EF4-FFF2-40B4-BE49-F238E27FC236}">
                        <a16:creationId xmlns:a16="http://schemas.microsoft.com/office/drawing/2014/main" id="{45138467-51FE-F4E2-CE7C-D7542C4812B0}"/>
                      </a:ext>
                    </a:extLst>
                  </p:cNvPr>
                  <p:cNvSpPr/>
                  <p:nvPr/>
                </p:nvSpPr>
                <p:spPr>
                  <a:xfrm>
                    <a:off x="5371440" y="4545873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90" name="Oval 1089">
                    <a:extLst>
                      <a:ext uri="{FF2B5EF4-FFF2-40B4-BE49-F238E27FC236}">
                        <a16:creationId xmlns:a16="http://schemas.microsoft.com/office/drawing/2014/main" id="{A99C62A5-1F53-21C4-450E-18046DB1A767}"/>
                      </a:ext>
                    </a:extLst>
                  </p:cNvPr>
                  <p:cNvSpPr/>
                  <p:nvPr/>
                </p:nvSpPr>
                <p:spPr>
                  <a:xfrm>
                    <a:off x="5210452" y="4464322"/>
                    <a:ext cx="108000" cy="10799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91" name="Oval 1090">
                    <a:extLst>
                      <a:ext uri="{FF2B5EF4-FFF2-40B4-BE49-F238E27FC236}">
                        <a16:creationId xmlns:a16="http://schemas.microsoft.com/office/drawing/2014/main" id="{9C629BD9-A32F-0A89-4C1D-97489F85C0A6}"/>
                      </a:ext>
                    </a:extLst>
                  </p:cNvPr>
                  <p:cNvSpPr/>
                  <p:nvPr/>
                </p:nvSpPr>
                <p:spPr>
                  <a:xfrm>
                    <a:off x="5300040" y="433398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92" name="Oval 1091">
                    <a:extLst>
                      <a:ext uri="{FF2B5EF4-FFF2-40B4-BE49-F238E27FC236}">
                        <a16:creationId xmlns:a16="http://schemas.microsoft.com/office/drawing/2014/main" id="{93746176-DFB7-999E-FCB8-93B60B4E3C79}"/>
                      </a:ext>
                    </a:extLst>
                  </p:cNvPr>
                  <p:cNvSpPr/>
                  <p:nvPr/>
                </p:nvSpPr>
                <p:spPr>
                  <a:xfrm>
                    <a:off x="5281320" y="434219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93" name="Oval 1092">
                    <a:extLst>
                      <a:ext uri="{FF2B5EF4-FFF2-40B4-BE49-F238E27FC236}">
                        <a16:creationId xmlns:a16="http://schemas.microsoft.com/office/drawing/2014/main" id="{EFA0556E-919A-67F1-2DEF-935EB9303EDD}"/>
                      </a:ext>
                    </a:extLst>
                  </p:cNvPr>
                  <p:cNvSpPr/>
                  <p:nvPr/>
                </p:nvSpPr>
                <p:spPr>
                  <a:xfrm>
                    <a:off x="5386590" y="439842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94" name="Oval 1093">
                    <a:extLst>
                      <a:ext uri="{FF2B5EF4-FFF2-40B4-BE49-F238E27FC236}">
                        <a16:creationId xmlns:a16="http://schemas.microsoft.com/office/drawing/2014/main" id="{F18E7128-8EAD-9959-16DE-91F8CF77401C}"/>
                      </a:ext>
                    </a:extLst>
                  </p:cNvPr>
                  <p:cNvSpPr/>
                  <p:nvPr/>
                </p:nvSpPr>
                <p:spPr>
                  <a:xfrm>
                    <a:off x="5375775" y="451188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95" name="Oval 1094">
                    <a:extLst>
                      <a:ext uri="{FF2B5EF4-FFF2-40B4-BE49-F238E27FC236}">
                        <a16:creationId xmlns:a16="http://schemas.microsoft.com/office/drawing/2014/main" id="{55FD26CB-B3B8-DD8F-4EAE-3BE0E84D979D}"/>
                      </a:ext>
                    </a:extLst>
                  </p:cNvPr>
                  <p:cNvSpPr/>
                  <p:nvPr/>
                </p:nvSpPr>
                <p:spPr>
                  <a:xfrm>
                    <a:off x="5324203" y="4275593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96" name="Oval 1095">
                    <a:extLst>
                      <a:ext uri="{FF2B5EF4-FFF2-40B4-BE49-F238E27FC236}">
                        <a16:creationId xmlns:a16="http://schemas.microsoft.com/office/drawing/2014/main" id="{F4773FCC-703C-B5D0-FC86-C9445FC2B2FB}"/>
                      </a:ext>
                    </a:extLst>
                  </p:cNvPr>
                  <p:cNvSpPr/>
                  <p:nvPr/>
                </p:nvSpPr>
                <p:spPr>
                  <a:xfrm>
                    <a:off x="5248707" y="468742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</p:grpSp>
            <p:grpSp>
              <p:nvGrpSpPr>
                <p:cNvPr id="1082" name="Group 1081">
                  <a:extLst>
                    <a:ext uri="{FF2B5EF4-FFF2-40B4-BE49-F238E27FC236}">
                      <a16:creationId xmlns:a16="http://schemas.microsoft.com/office/drawing/2014/main" id="{C8462789-A0DC-8784-90E2-5776F8445C33}"/>
                    </a:ext>
                  </a:extLst>
                </p:cNvPr>
                <p:cNvGrpSpPr/>
                <p:nvPr/>
              </p:nvGrpSpPr>
              <p:grpSpPr>
                <a:xfrm rot="10800000">
                  <a:off x="3166691" y="3831313"/>
                  <a:ext cx="561730" cy="823864"/>
                  <a:chOff x="5222883" y="4366656"/>
                  <a:chExt cx="291654" cy="398817"/>
                </a:xfrm>
                <a:solidFill>
                  <a:srgbClr val="006600">
                    <a:alpha val="50000"/>
                  </a:srgbClr>
                </a:solidFill>
              </p:grpSpPr>
              <p:sp>
                <p:nvSpPr>
                  <p:cNvPr id="1083" name="Oval 1082">
                    <a:extLst>
                      <a:ext uri="{FF2B5EF4-FFF2-40B4-BE49-F238E27FC236}">
                        <a16:creationId xmlns:a16="http://schemas.microsoft.com/office/drawing/2014/main" id="{28DC69C7-9871-3145-39B8-11E05DF84569}"/>
                      </a:ext>
                    </a:extLst>
                  </p:cNvPr>
                  <p:cNvSpPr/>
                  <p:nvPr/>
                </p:nvSpPr>
                <p:spPr>
                  <a:xfrm>
                    <a:off x="5298720" y="448074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84" name="Oval 1083">
                    <a:extLst>
                      <a:ext uri="{FF2B5EF4-FFF2-40B4-BE49-F238E27FC236}">
                        <a16:creationId xmlns:a16="http://schemas.microsoft.com/office/drawing/2014/main" id="{FAAEA246-2BAC-D1B1-068A-DC8DA6A46484}"/>
                      </a:ext>
                    </a:extLst>
                  </p:cNvPr>
                  <p:cNvSpPr/>
                  <p:nvPr/>
                </p:nvSpPr>
                <p:spPr>
                  <a:xfrm>
                    <a:off x="5284547" y="4657473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85" name="Oval 1084">
                    <a:extLst>
                      <a:ext uri="{FF2B5EF4-FFF2-40B4-BE49-F238E27FC236}">
                        <a16:creationId xmlns:a16="http://schemas.microsoft.com/office/drawing/2014/main" id="{73E14F3C-3419-6AC9-6B9D-BA29641E768B}"/>
                      </a:ext>
                    </a:extLst>
                  </p:cNvPr>
                  <p:cNvSpPr/>
                  <p:nvPr/>
                </p:nvSpPr>
                <p:spPr>
                  <a:xfrm>
                    <a:off x="5222883" y="4611477"/>
                    <a:ext cx="107999" cy="10799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86" name="Oval 1085">
                    <a:extLst>
                      <a:ext uri="{FF2B5EF4-FFF2-40B4-BE49-F238E27FC236}">
                        <a16:creationId xmlns:a16="http://schemas.microsoft.com/office/drawing/2014/main" id="{77655BA8-4886-92D1-3982-23CD9AACA0A8}"/>
                      </a:ext>
                    </a:extLst>
                  </p:cNvPr>
                  <p:cNvSpPr/>
                  <p:nvPr/>
                </p:nvSpPr>
                <p:spPr>
                  <a:xfrm rot="320985">
                    <a:off x="5406537" y="4366656"/>
                    <a:ext cx="108000" cy="10799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</p:grpSp>
          </p:grpSp>
          <p:sp>
            <p:nvSpPr>
              <p:cNvPr id="1046" name="Isosceles Triangle 1935 2 2">
                <a:extLst>
                  <a:ext uri="{FF2B5EF4-FFF2-40B4-BE49-F238E27FC236}">
                    <a16:creationId xmlns:a16="http://schemas.microsoft.com/office/drawing/2014/main" id="{E57E1483-1AA7-B415-294D-EB82639E7D9B}"/>
                  </a:ext>
                </a:extLst>
              </p:cNvPr>
              <p:cNvSpPr/>
              <p:nvPr/>
            </p:nvSpPr>
            <p:spPr>
              <a:xfrm rot="16200000">
                <a:off x="8308840" y="4285149"/>
                <a:ext cx="2709969" cy="3116494"/>
              </a:xfrm>
              <a:custGeom>
                <a:avLst/>
                <a:gdLst>
                  <a:gd name="connsiteX0" fmla="*/ 0 w 280264"/>
                  <a:gd name="connsiteY0" fmla="*/ 2114645 h 2114645"/>
                  <a:gd name="connsiteX1" fmla="*/ 147038 w 280264"/>
                  <a:gd name="connsiteY1" fmla="*/ 0 h 2114645"/>
                  <a:gd name="connsiteX2" fmla="*/ 280264 w 280264"/>
                  <a:gd name="connsiteY2" fmla="*/ 2114645 h 2114645"/>
                  <a:gd name="connsiteX3" fmla="*/ 0 w 280264"/>
                  <a:gd name="connsiteY3" fmla="*/ 2114645 h 2114645"/>
                  <a:gd name="connsiteX0" fmla="*/ 0 w 280264"/>
                  <a:gd name="connsiteY0" fmla="*/ 2114645 h 2114645"/>
                  <a:gd name="connsiteX1" fmla="*/ 147038 w 280264"/>
                  <a:gd name="connsiteY1" fmla="*/ 0 h 2114645"/>
                  <a:gd name="connsiteX2" fmla="*/ 280264 w 280264"/>
                  <a:gd name="connsiteY2" fmla="*/ 2114645 h 2114645"/>
                  <a:gd name="connsiteX3" fmla="*/ 153259 w 280264"/>
                  <a:gd name="connsiteY3" fmla="*/ 2112608 h 2114645"/>
                  <a:gd name="connsiteX4" fmla="*/ 0 w 280264"/>
                  <a:gd name="connsiteY4" fmla="*/ 2114645 h 2114645"/>
                  <a:gd name="connsiteX0" fmla="*/ 0 w 280264"/>
                  <a:gd name="connsiteY0" fmla="*/ 2114645 h 2200718"/>
                  <a:gd name="connsiteX1" fmla="*/ 147038 w 280264"/>
                  <a:gd name="connsiteY1" fmla="*/ 0 h 2200718"/>
                  <a:gd name="connsiteX2" fmla="*/ 280264 w 280264"/>
                  <a:gd name="connsiteY2" fmla="*/ 2114645 h 2200718"/>
                  <a:gd name="connsiteX3" fmla="*/ 160404 w 280264"/>
                  <a:gd name="connsiteY3" fmla="*/ 2200718 h 2200718"/>
                  <a:gd name="connsiteX4" fmla="*/ 0 w 280264"/>
                  <a:gd name="connsiteY4" fmla="*/ 2114645 h 2200718"/>
                  <a:gd name="connsiteX0" fmla="*/ 0 w 280264"/>
                  <a:gd name="connsiteY0" fmla="*/ 2114645 h 2200718"/>
                  <a:gd name="connsiteX1" fmla="*/ 147038 w 280264"/>
                  <a:gd name="connsiteY1" fmla="*/ 0 h 2200718"/>
                  <a:gd name="connsiteX2" fmla="*/ 280264 w 280264"/>
                  <a:gd name="connsiteY2" fmla="*/ 2114645 h 2200718"/>
                  <a:gd name="connsiteX3" fmla="*/ 160404 w 280264"/>
                  <a:gd name="connsiteY3" fmla="*/ 2200718 h 2200718"/>
                  <a:gd name="connsiteX4" fmla="*/ 0 w 280264"/>
                  <a:gd name="connsiteY4" fmla="*/ 2114645 h 2200718"/>
                  <a:gd name="connsiteX0" fmla="*/ 0 w 280264"/>
                  <a:gd name="connsiteY0" fmla="*/ 2114645 h 2200718"/>
                  <a:gd name="connsiteX1" fmla="*/ 147038 w 280264"/>
                  <a:gd name="connsiteY1" fmla="*/ 0 h 2200718"/>
                  <a:gd name="connsiteX2" fmla="*/ 280264 w 280264"/>
                  <a:gd name="connsiteY2" fmla="*/ 2114645 h 2200718"/>
                  <a:gd name="connsiteX3" fmla="*/ 160404 w 280264"/>
                  <a:gd name="connsiteY3" fmla="*/ 2200718 h 2200718"/>
                  <a:gd name="connsiteX4" fmla="*/ 0 w 280264"/>
                  <a:gd name="connsiteY4" fmla="*/ 2114645 h 2200718"/>
                  <a:gd name="connsiteX0" fmla="*/ 0 w 280264"/>
                  <a:gd name="connsiteY0" fmla="*/ 2114645 h 2200718"/>
                  <a:gd name="connsiteX1" fmla="*/ 147038 w 280264"/>
                  <a:gd name="connsiteY1" fmla="*/ 0 h 2200718"/>
                  <a:gd name="connsiteX2" fmla="*/ 280264 w 280264"/>
                  <a:gd name="connsiteY2" fmla="*/ 2114645 h 2200718"/>
                  <a:gd name="connsiteX3" fmla="*/ 160404 w 280264"/>
                  <a:gd name="connsiteY3" fmla="*/ 2200718 h 2200718"/>
                  <a:gd name="connsiteX4" fmla="*/ 0 w 280264"/>
                  <a:gd name="connsiteY4" fmla="*/ 2114645 h 2200718"/>
                  <a:gd name="connsiteX0" fmla="*/ 0 w 280808"/>
                  <a:gd name="connsiteY0" fmla="*/ 2114645 h 2200718"/>
                  <a:gd name="connsiteX1" fmla="*/ 147038 w 280808"/>
                  <a:gd name="connsiteY1" fmla="*/ 0 h 2200718"/>
                  <a:gd name="connsiteX2" fmla="*/ 280264 w 280808"/>
                  <a:gd name="connsiteY2" fmla="*/ 2114645 h 2200718"/>
                  <a:gd name="connsiteX3" fmla="*/ 160404 w 280808"/>
                  <a:gd name="connsiteY3" fmla="*/ 2200718 h 2200718"/>
                  <a:gd name="connsiteX4" fmla="*/ 0 w 280808"/>
                  <a:gd name="connsiteY4" fmla="*/ 2114645 h 2200718"/>
                  <a:gd name="connsiteX0" fmla="*/ 290 w 281098"/>
                  <a:gd name="connsiteY0" fmla="*/ 2114645 h 2200718"/>
                  <a:gd name="connsiteX1" fmla="*/ 147328 w 281098"/>
                  <a:gd name="connsiteY1" fmla="*/ 0 h 2200718"/>
                  <a:gd name="connsiteX2" fmla="*/ 280554 w 281098"/>
                  <a:gd name="connsiteY2" fmla="*/ 2114645 h 2200718"/>
                  <a:gd name="connsiteX3" fmla="*/ 160694 w 281098"/>
                  <a:gd name="connsiteY3" fmla="*/ 2200718 h 2200718"/>
                  <a:gd name="connsiteX4" fmla="*/ 290 w 281098"/>
                  <a:gd name="connsiteY4" fmla="*/ 2114645 h 2200718"/>
                  <a:gd name="connsiteX0" fmla="*/ 290 w 283172"/>
                  <a:gd name="connsiteY0" fmla="*/ 2114645 h 2200718"/>
                  <a:gd name="connsiteX1" fmla="*/ 147328 w 283172"/>
                  <a:gd name="connsiteY1" fmla="*/ 0 h 2200718"/>
                  <a:gd name="connsiteX2" fmla="*/ 280554 w 283172"/>
                  <a:gd name="connsiteY2" fmla="*/ 2114645 h 2200718"/>
                  <a:gd name="connsiteX3" fmla="*/ 160694 w 283172"/>
                  <a:gd name="connsiteY3" fmla="*/ 2200718 h 2200718"/>
                  <a:gd name="connsiteX4" fmla="*/ 290 w 283172"/>
                  <a:gd name="connsiteY4" fmla="*/ 2114645 h 2200718"/>
                  <a:gd name="connsiteX0" fmla="*/ 472 w 282508"/>
                  <a:gd name="connsiteY0" fmla="*/ 2114645 h 2255486"/>
                  <a:gd name="connsiteX1" fmla="*/ 147510 w 282508"/>
                  <a:gd name="connsiteY1" fmla="*/ 0 h 2255486"/>
                  <a:gd name="connsiteX2" fmla="*/ 280736 w 282508"/>
                  <a:gd name="connsiteY2" fmla="*/ 2114645 h 2255486"/>
                  <a:gd name="connsiteX3" fmla="*/ 156114 w 282508"/>
                  <a:gd name="connsiteY3" fmla="*/ 2255486 h 2255486"/>
                  <a:gd name="connsiteX4" fmla="*/ 472 w 282508"/>
                  <a:gd name="connsiteY4" fmla="*/ 2114645 h 2255486"/>
                  <a:gd name="connsiteX0" fmla="*/ 1629 w 282259"/>
                  <a:gd name="connsiteY0" fmla="*/ 2114645 h 2454857"/>
                  <a:gd name="connsiteX1" fmla="*/ 148667 w 282259"/>
                  <a:gd name="connsiteY1" fmla="*/ 0 h 2454857"/>
                  <a:gd name="connsiteX2" fmla="*/ 281893 w 282259"/>
                  <a:gd name="connsiteY2" fmla="*/ 2114645 h 2454857"/>
                  <a:gd name="connsiteX3" fmla="*/ 143880 w 282259"/>
                  <a:gd name="connsiteY3" fmla="*/ 2454857 h 2454857"/>
                  <a:gd name="connsiteX4" fmla="*/ 1629 w 282259"/>
                  <a:gd name="connsiteY4" fmla="*/ 2114645 h 2454857"/>
                  <a:gd name="connsiteX0" fmla="*/ 1629 w 282259"/>
                  <a:gd name="connsiteY0" fmla="*/ 2114645 h 2454857"/>
                  <a:gd name="connsiteX1" fmla="*/ 148667 w 282259"/>
                  <a:gd name="connsiteY1" fmla="*/ 0 h 2454857"/>
                  <a:gd name="connsiteX2" fmla="*/ 163485 w 282259"/>
                  <a:gd name="connsiteY2" fmla="*/ 133004 h 2454857"/>
                  <a:gd name="connsiteX3" fmla="*/ 281893 w 282259"/>
                  <a:gd name="connsiteY3" fmla="*/ 2114645 h 2454857"/>
                  <a:gd name="connsiteX4" fmla="*/ 143880 w 282259"/>
                  <a:gd name="connsiteY4" fmla="*/ 2454857 h 2454857"/>
                  <a:gd name="connsiteX5" fmla="*/ 1629 w 282259"/>
                  <a:gd name="connsiteY5" fmla="*/ 2114645 h 2454857"/>
                  <a:gd name="connsiteX0" fmla="*/ 1629 w 282259"/>
                  <a:gd name="connsiteY0" fmla="*/ 2172400 h 2512612"/>
                  <a:gd name="connsiteX1" fmla="*/ 123472 w 282259"/>
                  <a:gd name="connsiteY1" fmla="*/ 0 h 2512612"/>
                  <a:gd name="connsiteX2" fmla="*/ 163485 w 282259"/>
                  <a:gd name="connsiteY2" fmla="*/ 190759 h 2512612"/>
                  <a:gd name="connsiteX3" fmla="*/ 281893 w 282259"/>
                  <a:gd name="connsiteY3" fmla="*/ 2172400 h 2512612"/>
                  <a:gd name="connsiteX4" fmla="*/ 143880 w 282259"/>
                  <a:gd name="connsiteY4" fmla="*/ 2512612 h 2512612"/>
                  <a:gd name="connsiteX5" fmla="*/ 1629 w 282259"/>
                  <a:gd name="connsiteY5" fmla="*/ 2172400 h 2512612"/>
                  <a:gd name="connsiteX0" fmla="*/ 1629 w 282259"/>
                  <a:gd name="connsiteY0" fmla="*/ 2172400 h 2512612"/>
                  <a:gd name="connsiteX1" fmla="*/ 123472 w 282259"/>
                  <a:gd name="connsiteY1" fmla="*/ 0 h 2512612"/>
                  <a:gd name="connsiteX2" fmla="*/ 166634 w 282259"/>
                  <a:gd name="connsiteY2" fmla="*/ 17494 h 2512612"/>
                  <a:gd name="connsiteX3" fmla="*/ 281893 w 282259"/>
                  <a:gd name="connsiteY3" fmla="*/ 2172400 h 2512612"/>
                  <a:gd name="connsiteX4" fmla="*/ 143880 w 282259"/>
                  <a:gd name="connsiteY4" fmla="*/ 2512612 h 2512612"/>
                  <a:gd name="connsiteX5" fmla="*/ 1629 w 282259"/>
                  <a:gd name="connsiteY5" fmla="*/ 2172400 h 2512612"/>
                  <a:gd name="connsiteX0" fmla="*/ 1629 w 282259"/>
                  <a:gd name="connsiteY0" fmla="*/ 2172400 h 2512612"/>
                  <a:gd name="connsiteX1" fmla="*/ 123472 w 282259"/>
                  <a:gd name="connsiteY1" fmla="*/ 0 h 2512612"/>
                  <a:gd name="connsiteX2" fmla="*/ 166634 w 282259"/>
                  <a:gd name="connsiteY2" fmla="*/ 17494 h 2512612"/>
                  <a:gd name="connsiteX3" fmla="*/ 176083 w 282259"/>
                  <a:gd name="connsiteY3" fmla="*/ 196534 h 2512612"/>
                  <a:gd name="connsiteX4" fmla="*/ 281893 w 282259"/>
                  <a:gd name="connsiteY4" fmla="*/ 2172400 h 2512612"/>
                  <a:gd name="connsiteX5" fmla="*/ 143880 w 282259"/>
                  <a:gd name="connsiteY5" fmla="*/ 2512612 h 2512612"/>
                  <a:gd name="connsiteX6" fmla="*/ 1629 w 282259"/>
                  <a:gd name="connsiteY6" fmla="*/ 2172400 h 2512612"/>
                  <a:gd name="connsiteX0" fmla="*/ 1629 w 282259"/>
                  <a:gd name="connsiteY0" fmla="*/ 2172400 h 2512612"/>
                  <a:gd name="connsiteX1" fmla="*/ 113095 w 282259"/>
                  <a:gd name="connsiteY1" fmla="*/ 202310 h 2512612"/>
                  <a:gd name="connsiteX2" fmla="*/ 123472 w 282259"/>
                  <a:gd name="connsiteY2" fmla="*/ 0 h 2512612"/>
                  <a:gd name="connsiteX3" fmla="*/ 166634 w 282259"/>
                  <a:gd name="connsiteY3" fmla="*/ 17494 h 2512612"/>
                  <a:gd name="connsiteX4" fmla="*/ 176083 w 282259"/>
                  <a:gd name="connsiteY4" fmla="*/ 196534 h 2512612"/>
                  <a:gd name="connsiteX5" fmla="*/ 281893 w 282259"/>
                  <a:gd name="connsiteY5" fmla="*/ 2172400 h 2512612"/>
                  <a:gd name="connsiteX6" fmla="*/ 143880 w 282259"/>
                  <a:gd name="connsiteY6" fmla="*/ 2512612 h 2512612"/>
                  <a:gd name="connsiteX7" fmla="*/ 1629 w 282259"/>
                  <a:gd name="connsiteY7" fmla="*/ 2172400 h 2512612"/>
                  <a:gd name="connsiteX0" fmla="*/ 1629 w 282259"/>
                  <a:gd name="connsiteY0" fmla="*/ 2172400 h 2512612"/>
                  <a:gd name="connsiteX1" fmla="*/ 122543 w 282259"/>
                  <a:gd name="connsiteY1" fmla="*/ 202310 h 2512612"/>
                  <a:gd name="connsiteX2" fmla="*/ 123472 w 282259"/>
                  <a:gd name="connsiteY2" fmla="*/ 0 h 2512612"/>
                  <a:gd name="connsiteX3" fmla="*/ 166634 w 282259"/>
                  <a:gd name="connsiteY3" fmla="*/ 17494 h 2512612"/>
                  <a:gd name="connsiteX4" fmla="*/ 176083 w 282259"/>
                  <a:gd name="connsiteY4" fmla="*/ 196534 h 2512612"/>
                  <a:gd name="connsiteX5" fmla="*/ 281893 w 282259"/>
                  <a:gd name="connsiteY5" fmla="*/ 2172400 h 2512612"/>
                  <a:gd name="connsiteX6" fmla="*/ 143880 w 282259"/>
                  <a:gd name="connsiteY6" fmla="*/ 2512612 h 2512612"/>
                  <a:gd name="connsiteX7" fmla="*/ 1629 w 282259"/>
                  <a:gd name="connsiteY7" fmla="*/ 2172400 h 2512612"/>
                  <a:gd name="connsiteX0" fmla="*/ 1629 w 282259"/>
                  <a:gd name="connsiteY0" fmla="*/ 2172400 h 2512612"/>
                  <a:gd name="connsiteX1" fmla="*/ 122543 w 282259"/>
                  <a:gd name="connsiteY1" fmla="*/ 202310 h 2512612"/>
                  <a:gd name="connsiteX2" fmla="*/ 123472 w 282259"/>
                  <a:gd name="connsiteY2" fmla="*/ 0 h 2512612"/>
                  <a:gd name="connsiteX3" fmla="*/ 166634 w 282259"/>
                  <a:gd name="connsiteY3" fmla="*/ 17494 h 2512612"/>
                  <a:gd name="connsiteX4" fmla="*/ 163486 w 282259"/>
                  <a:gd name="connsiteY4" fmla="*/ 196534 h 2512612"/>
                  <a:gd name="connsiteX5" fmla="*/ 281893 w 282259"/>
                  <a:gd name="connsiteY5" fmla="*/ 2172400 h 2512612"/>
                  <a:gd name="connsiteX6" fmla="*/ 143880 w 282259"/>
                  <a:gd name="connsiteY6" fmla="*/ 2512612 h 2512612"/>
                  <a:gd name="connsiteX7" fmla="*/ 1629 w 282259"/>
                  <a:gd name="connsiteY7" fmla="*/ 2172400 h 2512612"/>
                  <a:gd name="connsiteX0" fmla="*/ 1629 w 282259"/>
                  <a:gd name="connsiteY0" fmla="*/ 2172400 h 2512612"/>
                  <a:gd name="connsiteX1" fmla="*/ 122543 w 282259"/>
                  <a:gd name="connsiteY1" fmla="*/ 202310 h 2512612"/>
                  <a:gd name="connsiteX2" fmla="*/ 123472 w 282259"/>
                  <a:gd name="connsiteY2" fmla="*/ 0 h 2512612"/>
                  <a:gd name="connsiteX3" fmla="*/ 166634 w 282259"/>
                  <a:gd name="connsiteY3" fmla="*/ 17494 h 2512612"/>
                  <a:gd name="connsiteX4" fmla="*/ 163486 w 282259"/>
                  <a:gd name="connsiteY4" fmla="*/ 196534 h 2512612"/>
                  <a:gd name="connsiteX5" fmla="*/ 281893 w 282259"/>
                  <a:gd name="connsiteY5" fmla="*/ 2172400 h 2512612"/>
                  <a:gd name="connsiteX6" fmla="*/ 143880 w 282259"/>
                  <a:gd name="connsiteY6" fmla="*/ 2512612 h 2512612"/>
                  <a:gd name="connsiteX7" fmla="*/ 1629 w 282259"/>
                  <a:gd name="connsiteY7" fmla="*/ 2172400 h 2512612"/>
                  <a:gd name="connsiteX0" fmla="*/ 1629 w 282259"/>
                  <a:gd name="connsiteY0" fmla="*/ 2172400 h 2512612"/>
                  <a:gd name="connsiteX1" fmla="*/ 122543 w 282259"/>
                  <a:gd name="connsiteY1" fmla="*/ 202310 h 2512612"/>
                  <a:gd name="connsiteX2" fmla="*/ 123472 w 282259"/>
                  <a:gd name="connsiteY2" fmla="*/ 0 h 2512612"/>
                  <a:gd name="connsiteX3" fmla="*/ 166634 w 282259"/>
                  <a:gd name="connsiteY3" fmla="*/ 17494 h 2512612"/>
                  <a:gd name="connsiteX4" fmla="*/ 163486 w 282259"/>
                  <a:gd name="connsiteY4" fmla="*/ 196534 h 2512612"/>
                  <a:gd name="connsiteX5" fmla="*/ 281893 w 282259"/>
                  <a:gd name="connsiteY5" fmla="*/ 2172400 h 2512612"/>
                  <a:gd name="connsiteX6" fmla="*/ 143880 w 282259"/>
                  <a:gd name="connsiteY6" fmla="*/ 2512612 h 2512612"/>
                  <a:gd name="connsiteX7" fmla="*/ 1629 w 282259"/>
                  <a:gd name="connsiteY7" fmla="*/ 2172400 h 2512612"/>
                  <a:gd name="connsiteX0" fmla="*/ 1629 w 282259"/>
                  <a:gd name="connsiteY0" fmla="*/ 2158783 h 2498995"/>
                  <a:gd name="connsiteX1" fmla="*/ 122543 w 282259"/>
                  <a:gd name="connsiteY1" fmla="*/ 188693 h 2498995"/>
                  <a:gd name="connsiteX2" fmla="*/ 123472 w 282259"/>
                  <a:gd name="connsiteY2" fmla="*/ 0 h 2498995"/>
                  <a:gd name="connsiteX3" fmla="*/ 166634 w 282259"/>
                  <a:gd name="connsiteY3" fmla="*/ 3877 h 2498995"/>
                  <a:gd name="connsiteX4" fmla="*/ 163486 w 282259"/>
                  <a:gd name="connsiteY4" fmla="*/ 182917 h 2498995"/>
                  <a:gd name="connsiteX5" fmla="*/ 281893 w 282259"/>
                  <a:gd name="connsiteY5" fmla="*/ 2158783 h 2498995"/>
                  <a:gd name="connsiteX6" fmla="*/ 143880 w 282259"/>
                  <a:gd name="connsiteY6" fmla="*/ 2498995 h 2498995"/>
                  <a:gd name="connsiteX7" fmla="*/ 1629 w 282259"/>
                  <a:gd name="connsiteY7" fmla="*/ 2158783 h 2498995"/>
                  <a:gd name="connsiteX0" fmla="*/ 1629 w 282259"/>
                  <a:gd name="connsiteY0" fmla="*/ 2158783 h 2498995"/>
                  <a:gd name="connsiteX1" fmla="*/ 124664 w 282259"/>
                  <a:gd name="connsiteY1" fmla="*/ 175076 h 2498995"/>
                  <a:gd name="connsiteX2" fmla="*/ 123472 w 282259"/>
                  <a:gd name="connsiteY2" fmla="*/ 0 h 2498995"/>
                  <a:gd name="connsiteX3" fmla="*/ 166634 w 282259"/>
                  <a:gd name="connsiteY3" fmla="*/ 3877 h 2498995"/>
                  <a:gd name="connsiteX4" fmla="*/ 163486 w 282259"/>
                  <a:gd name="connsiteY4" fmla="*/ 182917 h 2498995"/>
                  <a:gd name="connsiteX5" fmla="*/ 281893 w 282259"/>
                  <a:gd name="connsiteY5" fmla="*/ 2158783 h 2498995"/>
                  <a:gd name="connsiteX6" fmla="*/ 143880 w 282259"/>
                  <a:gd name="connsiteY6" fmla="*/ 2498995 h 2498995"/>
                  <a:gd name="connsiteX7" fmla="*/ 1629 w 282259"/>
                  <a:gd name="connsiteY7" fmla="*/ 2158783 h 2498995"/>
                  <a:gd name="connsiteX0" fmla="*/ 1629 w 282259"/>
                  <a:gd name="connsiteY0" fmla="*/ 2554649 h 2894861"/>
                  <a:gd name="connsiteX1" fmla="*/ 124664 w 282259"/>
                  <a:gd name="connsiteY1" fmla="*/ 570942 h 2894861"/>
                  <a:gd name="connsiteX2" fmla="*/ 123472 w 282259"/>
                  <a:gd name="connsiteY2" fmla="*/ 395866 h 2894861"/>
                  <a:gd name="connsiteX3" fmla="*/ 168225 w 282259"/>
                  <a:gd name="connsiteY3" fmla="*/ 0 h 2894861"/>
                  <a:gd name="connsiteX4" fmla="*/ 163486 w 282259"/>
                  <a:gd name="connsiteY4" fmla="*/ 578783 h 2894861"/>
                  <a:gd name="connsiteX5" fmla="*/ 281893 w 282259"/>
                  <a:gd name="connsiteY5" fmla="*/ 2554649 h 2894861"/>
                  <a:gd name="connsiteX6" fmla="*/ 143880 w 282259"/>
                  <a:gd name="connsiteY6" fmla="*/ 2894861 h 2894861"/>
                  <a:gd name="connsiteX7" fmla="*/ 1629 w 282259"/>
                  <a:gd name="connsiteY7" fmla="*/ 2554649 h 2894861"/>
                  <a:gd name="connsiteX0" fmla="*/ 1629 w 282259"/>
                  <a:gd name="connsiteY0" fmla="*/ 2561442 h 2901654"/>
                  <a:gd name="connsiteX1" fmla="*/ 124664 w 282259"/>
                  <a:gd name="connsiteY1" fmla="*/ 577735 h 2901654"/>
                  <a:gd name="connsiteX2" fmla="*/ 121881 w 282259"/>
                  <a:gd name="connsiteY2" fmla="*/ 0 h 2901654"/>
                  <a:gd name="connsiteX3" fmla="*/ 168225 w 282259"/>
                  <a:gd name="connsiteY3" fmla="*/ 6793 h 2901654"/>
                  <a:gd name="connsiteX4" fmla="*/ 163486 w 282259"/>
                  <a:gd name="connsiteY4" fmla="*/ 585576 h 2901654"/>
                  <a:gd name="connsiteX5" fmla="*/ 281893 w 282259"/>
                  <a:gd name="connsiteY5" fmla="*/ 2561442 h 2901654"/>
                  <a:gd name="connsiteX6" fmla="*/ 143880 w 282259"/>
                  <a:gd name="connsiteY6" fmla="*/ 2901654 h 2901654"/>
                  <a:gd name="connsiteX7" fmla="*/ 1629 w 282259"/>
                  <a:gd name="connsiteY7" fmla="*/ 2561442 h 2901654"/>
                  <a:gd name="connsiteX0" fmla="*/ 1629 w 282259"/>
                  <a:gd name="connsiteY0" fmla="*/ 2561442 h 2901654"/>
                  <a:gd name="connsiteX1" fmla="*/ 124664 w 282259"/>
                  <a:gd name="connsiteY1" fmla="*/ 577735 h 2901654"/>
                  <a:gd name="connsiteX2" fmla="*/ 121881 w 282259"/>
                  <a:gd name="connsiteY2" fmla="*/ 0 h 2901654"/>
                  <a:gd name="connsiteX3" fmla="*/ 166301 w 282259"/>
                  <a:gd name="connsiteY3" fmla="*/ 184023 h 2901654"/>
                  <a:gd name="connsiteX4" fmla="*/ 163486 w 282259"/>
                  <a:gd name="connsiteY4" fmla="*/ 585576 h 2901654"/>
                  <a:gd name="connsiteX5" fmla="*/ 281893 w 282259"/>
                  <a:gd name="connsiteY5" fmla="*/ 2561442 h 2901654"/>
                  <a:gd name="connsiteX6" fmla="*/ 143880 w 282259"/>
                  <a:gd name="connsiteY6" fmla="*/ 2901654 h 2901654"/>
                  <a:gd name="connsiteX7" fmla="*/ 1629 w 282259"/>
                  <a:gd name="connsiteY7" fmla="*/ 2561442 h 2901654"/>
                  <a:gd name="connsiteX0" fmla="*/ 1629 w 282259"/>
                  <a:gd name="connsiteY0" fmla="*/ 2377955 h 2718167"/>
                  <a:gd name="connsiteX1" fmla="*/ 124664 w 282259"/>
                  <a:gd name="connsiteY1" fmla="*/ 394248 h 2718167"/>
                  <a:gd name="connsiteX2" fmla="*/ 122843 w 282259"/>
                  <a:gd name="connsiteY2" fmla="*/ 1799 h 2718167"/>
                  <a:gd name="connsiteX3" fmla="*/ 166301 w 282259"/>
                  <a:gd name="connsiteY3" fmla="*/ 536 h 2718167"/>
                  <a:gd name="connsiteX4" fmla="*/ 163486 w 282259"/>
                  <a:gd name="connsiteY4" fmla="*/ 402089 h 2718167"/>
                  <a:gd name="connsiteX5" fmla="*/ 281893 w 282259"/>
                  <a:gd name="connsiteY5" fmla="*/ 2377955 h 2718167"/>
                  <a:gd name="connsiteX6" fmla="*/ 143880 w 282259"/>
                  <a:gd name="connsiteY6" fmla="*/ 2718167 h 2718167"/>
                  <a:gd name="connsiteX7" fmla="*/ 1629 w 282259"/>
                  <a:gd name="connsiteY7" fmla="*/ 2377955 h 2718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2259" h="2718167">
                    <a:moveTo>
                      <a:pt x="1629" y="2377955"/>
                    </a:moveTo>
                    <a:cubicBezTo>
                      <a:pt x="41934" y="1721258"/>
                      <a:pt x="104513" y="1050945"/>
                      <a:pt x="124664" y="394248"/>
                    </a:cubicBezTo>
                    <a:cubicBezTo>
                      <a:pt x="124974" y="326811"/>
                      <a:pt x="122533" y="69236"/>
                      <a:pt x="122843" y="1799"/>
                    </a:cubicBezTo>
                    <a:cubicBezTo>
                      <a:pt x="138291" y="4063"/>
                      <a:pt x="150853" y="-1728"/>
                      <a:pt x="166301" y="536"/>
                    </a:cubicBezTo>
                    <a:cubicBezTo>
                      <a:pt x="165252" y="60216"/>
                      <a:pt x="164535" y="342409"/>
                      <a:pt x="163486" y="402089"/>
                    </a:cubicBezTo>
                    <a:cubicBezTo>
                      <a:pt x="179619" y="1072382"/>
                      <a:pt x="242424" y="1719333"/>
                      <a:pt x="281893" y="2377955"/>
                    </a:cubicBezTo>
                    <a:cubicBezTo>
                      <a:pt x="282421" y="2375690"/>
                      <a:pt x="293370" y="2715669"/>
                      <a:pt x="143880" y="2718167"/>
                    </a:cubicBezTo>
                    <a:cubicBezTo>
                      <a:pt x="-21506" y="2718051"/>
                      <a:pt x="329" y="2368546"/>
                      <a:pt x="1629" y="2377955"/>
                    </a:cubicBezTo>
                    <a:close/>
                  </a:path>
                </a:pathLst>
              </a:custGeom>
              <a:gradFill flip="none" rotWithShape="1">
                <a:gsLst>
                  <a:gs pos="16000">
                    <a:srgbClr val="923588">
                      <a:alpha val="80000"/>
                    </a:srgbClr>
                  </a:gs>
                  <a:gs pos="50000">
                    <a:schemeClr val="accent5">
                      <a:lumMod val="60000"/>
                      <a:lumOff val="40000"/>
                      <a:alpha val="60000"/>
                    </a:schemeClr>
                  </a:gs>
                  <a:gs pos="0">
                    <a:schemeClr val="accent5">
                      <a:lumMod val="75000"/>
                      <a:alpha val="0"/>
                    </a:schemeClr>
                  </a:gs>
                  <a:gs pos="100000">
                    <a:schemeClr val="accent5">
                      <a:lumMod val="60000"/>
                      <a:lumOff val="40000"/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glow>
                  <a:schemeClr val="accent2">
                    <a:satMod val="175000"/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grpSp>
            <p:nvGrpSpPr>
              <p:cNvPr id="1047" name="Group 1046">
                <a:extLst>
                  <a:ext uri="{FF2B5EF4-FFF2-40B4-BE49-F238E27FC236}">
                    <a16:creationId xmlns:a16="http://schemas.microsoft.com/office/drawing/2014/main" id="{6551789D-285E-F166-8337-E6CE61E8A8E4}"/>
                  </a:ext>
                </a:extLst>
              </p:cNvPr>
              <p:cNvGrpSpPr/>
              <p:nvPr/>
            </p:nvGrpSpPr>
            <p:grpSpPr>
              <a:xfrm rot="9829770">
                <a:off x="8267170" y="5574996"/>
                <a:ext cx="201149" cy="357126"/>
                <a:chOff x="3299751" y="3831309"/>
                <a:chExt cx="554775" cy="984959"/>
              </a:xfrm>
            </p:grpSpPr>
            <p:grpSp>
              <p:nvGrpSpPr>
                <p:cNvPr id="1065" name="Group 1064">
                  <a:extLst>
                    <a:ext uri="{FF2B5EF4-FFF2-40B4-BE49-F238E27FC236}">
                      <a16:creationId xmlns:a16="http://schemas.microsoft.com/office/drawing/2014/main" id="{E910BFE6-3900-25BE-572C-2A188EFF8EB1}"/>
                    </a:ext>
                  </a:extLst>
                </p:cNvPr>
                <p:cNvGrpSpPr/>
                <p:nvPr/>
              </p:nvGrpSpPr>
              <p:grpSpPr>
                <a:xfrm rot="10800000">
                  <a:off x="3299751" y="4004531"/>
                  <a:ext cx="554775" cy="811737"/>
                  <a:chOff x="5248110" y="4275593"/>
                  <a:chExt cx="288042" cy="392947"/>
                </a:xfrm>
                <a:solidFill>
                  <a:srgbClr val="006600">
                    <a:alpha val="50000"/>
                  </a:srgbClr>
                </a:solidFill>
              </p:grpSpPr>
              <p:sp>
                <p:nvSpPr>
                  <p:cNvPr id="1071" name="Oval 1070">
                    <a:extLst>
                      <a:ext uri="{FF2B5EF4-FFF2-40B4-BE49-F238E27FC236}">
                        <a16:creationId xmlns:a16="http://schemas.microsoft.com/office/drawing/2014/main" id="{F04AB08F-BBCF-81B6-8766-C2B6040B9CB7}"/>
                      </a:ext>
                    </a:extLst>
                  </p:cNvPr>
                  <p:cNvSpPr/>
                  <p:nvPr/>
                </p:nvSpPr>
                <p:spPr>
                  <a:xfrm>
                    <a:off x="5296515" y="442938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72" name="Oval 1071">
                    <a:extLst>
                      <a:ext uri="{FF2B5EF4-FFF2-40B4-BE49-F238E27FC236}">
                        <a16:creationId xmlns:a16="http://schemas.microsoft.com/office/drawing/2014/main" id="{9A395CA3-FA46-C5A6-F57B-08D84A36D3CB}"/>
                      </a:ext>
                    </a:extLst>
                  </p:cNvPr>
                  <p:cNvSpPr/>
                  <p:nvPr/>
                </p:nvSpPr>
                <p:spPr>
                  <a:xfrm>
                    <a:off x="5298720" y="448074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73" name="Oval 1072">
                    <a:extLst>
                      <a:ext uri="{FF2B5EF4-FFF2-40B4-BE49-F238E27FC236}">
                        <a16:creationId xmlns:a16="http://schemas.microsoft.com/office/drawing/2014/main" id="{1013EEA9-7918-0DDF-C68D-35B7294276E7}"/>
                      </a:ext>
                    </a:extLst>
                  </p:cNvPr>
                  <p:cNvSpPr/>
                  <p:nvPr/>
                </p:nvSpPr>
                <p:spPr>
                  <a:xfrm>
                    <a:off x="5371440" y="4545873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74" name="Oval 1073">
                    <a:extLst>
                      <a:ext uri="{FF2B5EF4-FFF2-40B4-BE49-F238E27FC236}">
                        <a16:creationId xmlns:a16="http://schemas.microsoft.com/office/drawing/2014/main" id="{5E5FFB8C-B8AB-8667-8CC8-835369D3DA38}"/>
                      </a:ext>
                    </a:extLst>
                  </p:cNvPr>
                  <p:cNvSpPr/>
                  <p:nvPr/>
                </p:nvSpPr>
                <p:spPr>
                  <a:xfrm>
                    <a:off x="5281320" y="448074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75" name="Oval 1074">
                    <a:extLst>
                      <a:ext uri="{FF2B5EF4-FFF2-40B4-BE49-F238E27FC236}">
                        <a16:creationId xmlns:a16="http://schemas.microsoft.com/office/drawing/2014/main" id="{CD457782-279F-C0DD-6FCD-0F92A4399B3E}"/>
                      </a:ext>
                    </a:extLst>
                  </p:cNvPr>
                  <p:cNvSpPr/>
                  <p:nvPr/>
                </p:nvSpPr>
                <p:spPr>
                  <a:xfrm>
                    <a:off x="5300040" y="433398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76" name="Oval 1075">
                    <a:extLst>
                      <a:ext uri="{FF2B5EF4-FFF2-40B4-BE49-F238E27FC236}">
                        <a16:creationId xmlns:a16="http://schemas.microsoft.com/office/drawing/2014/main" id="{C357EDF5-86D4-06D5-00B3-7F146D3B06FB}"/>
                      </a:ext>
                    </a:extLst>
                  </p:cNvPr>
                  <p:cNvSpPr/>
                  <p:nvPr/>
                </p:nvSpPr>
                <p:spPr>
                  <a:xfrm>
                    <a:off x="5281320" y="434219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77" name="Oval 1076">
                    <a:extLst>
                      <a:ext uri="{FF2B5EF4-FFF2-40B4-BE49-F238E27FC236}">
                        <a16:creationId xmlns:a16="http://schemas.microsoft.com/office/drawing/2014/main" id="{8B28EDF0-BD6D-8AEC-63F0-C3E7084A25FC}"/>
                      </a:ext>
                    </a:extLst>
                  </p:cNvPr>
                  <p:cNvSpPr/>
                  <p:nvPr/>
                </p:nvSpPr>
                <p:spPr>
                  <a:xfrm>
                    <a:off x="5428152" y="4295544"/>
                    <a:ext cx="108000" cy="10799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78" name="Oval 1077">
                    <a:extLst>
                      <a:ext uri="{FF2B5EF4-FFF2-40B4-BE49-F238E27FC236}">
                        <a16:creationId xmlns:a16="http://schemas.microsoft.com/office/drawing/2014/main" id="{E2BCDE4F-E2AE-260C-1F11-5E0F64DB5451}"/>
                      </a:ext>
                    </a:extLst>
                  </p:cNvPr>
                  <p:cNvSpPr/>
                  <p:nvPr/>
                </p:nvSpPr>
                <p:spPr>
                  <a:xfrm>
                    <a:off x="5375775" y="451188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79" name="Oval 1078">
                    <a:extLst>
                      <a:ext uri="{FF2B5EF4-FFF2-40B4-BE49-F238E27FC236}">
                        <a16:creationId xmlns:a16="http://schemas.microsoft.com/office/drawing/2014/main" id="{2EF2E3DE-A6C4-B310-63A1-8AB5192BDDEB}"/>
                      </a:ext>
                    </a:extLst>
                  </p:cNvPr>
                  <p:cNvSpPr/>
                  <p:nvPr/>
                </p:nvSpPr>
                <p:spPr>
                  <a:xfrm>
                    <a:off x="5324203" y="4275593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80" name="Oval 1079">
                    <a:extLst>
                      <a:ext uri="{FF2B5EF4-FFF2-40B4-BE49-F238E27FC236}">
                        <a16:creationId xmlns:a16="http://schemas.microsoft.com/office/drawing/2014/main" id="{0F9B1AB2-77E0-61B8-47F3-1FB10EB5C1B8}"/>
                      </a:ext>
                    </a:extLst>
                  </p:cNvPr>
                  <p:cNvSpPr/>
                  <p:nvPr/>
                </p:nvSpPr>
                <p:spPr>
                  <a:xfrm>
                    <a:off x="5248110" y="456054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</p:grpSp>
            <p:grpSp>
              <p:nvGrpSpPr>
                <p:cNvPr id="1066" name="Group 1065">
                  <a:extLst>
                    <a:ext uri="{FF2B5EF4-FFF2-40B4-BE49-F238E27FC236}">
                      <a16:creationId xmlns:a16="http://schemas.microsoft.com/office/drawing/2014/main" id="{270EB65E-E514-C69F-2254-259A9DD8D141}"/>
                    </a:ext>
                  </a:extLst>
                </p:cNvPr>
                <p:cNvGrpSpPr/>
                <p:nvPr/>
              </p:nvGrpSpPr>
              <p:grpSpPr>
                <a:xfrm rot="10800000">
                  <a:off x="3339607" y="3831309"/>
                  <a:ext cx="388818" cy="588193"/>
                  <a:chOff x="5222883" y="4480740"/>
                  <a:chExt cx="201877" cy="284733"/>
                </a:xfrm>
                <a:solidFill>
                  <a:srgbClr val="006600">
                    <a:alpha val="50000"/>
                  </a:srgbClr>
                </a:solidFill>
              </p:grpSpPr>
              <p:sp>
                <p:nvSpPr>
                  <p:cNvPr id="1067" name="Oval 1066">
                    <a:extLst>
                      <a:ext uri="{FF2B5EF4-FFF2-40B4-BE49-F238E27FC236}">
                        <a16:creationId xmlns:a16="http://schemas.microsoft.com/office/drawing/2014/main" id="{72482407-1896-7FD3-B35C-3C1FD2051469}"/>
                      </a:ext>
                    </a:extLst>
                  </p:cNvPr>
                  <p:cNvSpPr/>
                  <p:nvPr/>
                </p:nvSpPr>
                <p:spPr>
                  <a:xfrm>
                    <a:off x="5298720" y="448074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68" name="Oval 1067">
                    <a:extLst>
                      <a:ext uri="{FF2B5EF4-FFF2-40B4-BE49-F238E27FC236}">
                        <a16:creationId xmlns:a16="http://schemas.microsoft.com/office/drawing/2014/main" id="{C7A01850-298E-00E4-2431-0C2A36772CF9}"/>
                      </a:ext>
                    </a:extLst>
                  </p:cNvPr>
                  <p:cNvSpPr/>
                  <p:nvPr/>
                </p:nvSpPr>
                <p:spPr>
                  <a:xfrm>
                    <a:off x="5284547" y="4657473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69" name="Oval 1068">
                    <a:extLst>
                      <a:ext uri="{FF2B5EF4-FFF2-40B4-BE49-F238E27FC236}">
                        <a16:creationId xmlns:a16="http://schemas.microsoft.com/office/drawing/2014/main" id="{4F51AA96-B900-560A-AF09-9BECF10E0411}"/>
                      </a:ext>
                    </a:extLst>
                  </p:cNvPr>
                  <p:cNvSpPr/>
                  <p:nvPr/>
                </p:nvSpPr>
                <p:spPr>
                  <a:xfrm>
                    <a:off x="5222883" y="4611477"/>
                    <a:ext cx="107999" cy="10799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70" name="Oval 1069">
                    <a:extLst>
                      <a:ext uri="{FF2B5EF4-FFF2-40B4-BE49-F238E27FC236}">
                        <a16:creationId xmlns:a16="http://schemas.microsoft.com/office/drawing/2014/main" id="{221FEC6E-782F-EDEC-90EF-8415C3F55541}"/>
                      </a:ext>
                    </a:extLst>
                  </p:cNvPr>
                  <p:cNvSpPr/>
                  <p:nvPr/>
                </p:nvSpPr>
                <p:spPr>
                  <a:xfrm>
                    <a:off x="5316760" y="4528533"/>
                    <a:ext cx="108000" cy="10799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</p:grpSp>
          </p:grpSp>
          <p:grpSp>
            <p:nvGrpSpPr>
              <p:cNvPr id="1048" name="Group 1047">
                <a:extLst>
                  <a:ext uri="{FF2B5EF4-FFF2-40B4-BE49-F238E27FC236}">
                    <a16:creationId xmlns:a16="http://schemas.microsoft.com/office/drawing/2014/main" id="{F6659077-B1FD-4BCF-1BD0-3CD4C99D9746}"/>
                  </a:ext>
                </a:extLst>
              </p:cNvPr>
              <p:cNvGrpSpPr/>
              <p:nvPr/>
            </p:nvGrpSpPr>
            <p:grpSpPr>
              <a:xfrm rot="7864395">
                <a:off x="8141696" y="5748164"/>
                <a:ext cx="272046" cy="339373"/>
                <a:chOff x="3164036" y="4034834"/>
                <a:chExt cx="750312" cy="935998"/>
              </a:xfrm>
            </p:grpSpPr>
            <p:grpSp>
              <p:nvGrpSpPr>
                <p:cNvPr id="1049" name="Group 1048">
                  <a:extLst>
                    <a:ext uri="{FF2B5EF4-FFF2-40B4-BE49-F238E27FC236}">
                      <a16:creationId xmlns:a16="http://schemas.microsoft.com/office/drawing/2014/main" id="{9BF6BD32-0DBD-27D0-CB60-5F442B217C77}"/>
                    </a:ext>
                  </a:extLst>
                </p:cNvPr>
                <p:cNvGrpSpPr/>
                <p:nvPr/>
              </p:nvGrpSpPr>
              <p:grpSpPr>
                <a:xfrm rot="10800000">
                  <a:off x="3222136" y="4034834"/>
                  <a:ext cx="684006" cy="781438"/>
                  <a:chOff x="5221305" y="4275593"/>
                  <a:chExt cx="355139" cy="378280"/>
                </a:xfrm>
                <a:solidFill>
                  <a:srgbClr val="006600">
                    <a:alpha val="50000"/>
                  </a:srgbClr>
                </a:solidFill>
              </p:grpSpPr>
              <p:sp>
                <p:nvSpPr>
                  <p:cNvPr id="1055" name="Oval 1054">
                    <a:extLst>
                      <a:ext uri="{FF2B5EF4-FFF2-40B4-BE49-F238E27FC236}">
                        <a16:creationId xmlns:a16="http://schemas.microsoft.com/office/drawing/2014/main" id="{E0039EAA-1DBB-359A-8A9E-1FC1979A9694}"/>
                      </a:ext>
                    </a:extLst>
                  </p:cNvPr>
                  <p:cNvSpPr/>
                  <p:nvPr/>
                </p:nvSpPr>
                <p:spPr>
                  <a:xfrm>
                    <a:off x="5296515" y="442938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56" name="Oval 1055">
                    <a:extLst>
                      <a:ext uri="{FF2B5EF4-FFF2-40B4-BE49-F238E27FC236}">
                        <a16:creationId xmlns:a16="http://schemas.microsoft.com/office/drawing/2014/main" id="{A3277FC2-D926-8165-F4EC-637E45379738}"/>
                      </a:ext>
                    </a:extLst>
                  </p:cNvPr>
                  <p:cNvSpPr/>
                  <p:nvPr/>
                </p:nvSpPr>
                <p:spPr>
                  <a:xfrm>
                    <a:off x="5298720" y="448074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57" name="Oval 1056">
                    <a:extLst>
                      <a:ext uri="{FF2B5EF4-FFF2-40B4-BE49-F238E27FC236}">
                        <a16:creationId xmlns:a16="http://schemas.microsoft.com/office/drawing/2014/main" id="{D0A96E21-CEE1-44E7-75BA-E715CA5CB729}"/>
                      </a:ext>
                    </a:extLst>
                  </p:cNvPr>
                  <p:cNvSpPr/>
                  <p:nvPr/>
                </p:nvSpPr>
                <p:spPr>
                  <a:xfrm>
                    <a:off x="5371440" y="4545873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58" name="Oval 1057">
                    <a:extLst>
                      <a:ext uri="{FF2B5EF4-FFF2-40B4-BE49-F238E27FC236}">
                        <a16:creationId xmlns:a16="http://schemas.microsoft.com/office/drawing/2014/main" id="{2270E643-8A7C-EC2D-140D-1E6B396BED2B}"/>
                      </a:ext>
                    </a:extLst>
                  </p:cNvPr>
                  <p:cNvSpPr/>
                  <p:nvPr/>
                </p:nvSpPr>
                <p:spPr>
                  <a:xfrm>
                    <a:off x="5468444" y="4475264"/>
                    <a:ext cx="108000" cy="10799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59" name="Oval 1058">
                    <a:extLst>
                      <a:ext uri="{FF2B5EF4-FFF2-40B4-BE49-F238E27FC236}">
                        <a16:creationId xmlns:a16="http://schemas.microsoft.com/office/drawing/2014/main" id="{5506D0B6-2001-0F80-59D0-1ACA57859E8E}"/>
                      </a:ext>
                    </a:extLst>
                  </p:cNvPr>
                  <p:cNvSpPr/>
                  <p:nvPr/>
                </p:nvSpPr>
                <p:spPr>
                  <a:xfrm>
                    <a:off x="5300040" y="433398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60" name="Oval 1059">
                    <a:extLst>
                      <a:ext uri="{FF2B5EF4-FFF2-40B4-BE49-F238E27FC236}">
                        <a16:creationId xmlns:a16="http://schemas.microsoft.com/office/drawing/2014/main" id="{B492FC47-8E25-6C54-4286-5408A27A48DB}"/>
                      </a:ext>
                    </a:extLst>
                  </p:cNvPr>
                  <p:cNvSpPr/>
                  <p:nvPr/>
                </p:nvSpPr>
                <p:spPr>
                  <a:xfrm>
                    <a:off x="5281320" y="434219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61" name="Oval 1060">
                    <a:extLst>
                      <a:ext uri="{FF2B5EF4-FFF2-40B4-BE49-F238E27FC236}">
                        <a16:creationId xmlns:a16="http://schemas.microsoft.com/office/drawing/2014/main" id="{C9D629DE-1C78-E263-D6FA-91DEC202E73A}"/>
                      </a:ext>
                    </a:extLst>
                  </p:cNvPr>
                  <p:cNvSpPr/>
                  <p:nvPr/>
                </p:nvSpPr>
                <p:spPr>
                  <a:xfrm>
                    <a:off x="5386590" y="439842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62" name="Oval 1061">
                    <a:extLst>
                      <a:ext uri="{FF2B5EF4-FFF2-40B4-BE49-F238E27FC236}">
                        <a16:creationId xmlns:a16="http://schemas.microsoft.com/office/drawing/2014/main" id="{C43F7F83-0F53-1D03-EA5C-699DC0BF8CDA}"/>
                      </a:ext>
                    </a:extLst>
                  </p:cNvPr>
                  <p:cNvSpPr/>
                  <p:nvPr/>
                </p:nvSpPr>
                <p:spPr>
                  <a:xfrm>
                    <a:off x="5375775" y="451188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63" name="Oval 1062">
                    <a:extLst>
                      <a:ext uri="{FF2B5EF4-FFF2-40B4-BE49-F238E27FC236}">
                        <a16:creationId xmlns:a16="http://schemas.microsoft.com/office/drawing/2014/main" id="{B4301A21-243E-7F45-46B4-E42654E20884}"/>
                      </a:ext>
                    </a:extLst>
                  </p:cNvPr>
                  <p:cNvSpPr/>
                  <p:nvPr/>
                </p:nvSpPr>
                <p:spPr>
                  <a:xfrm>
                    <a:off x="5324203" y="4275593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64" name="Oval 1063">
                    <a:extLst>
                      <a:ext uri="{FF2B5EF4-FFF2-40B4-BE49-F238E27FC236}">
                        <a16:creationId xmlns:a16="http://schemas.microsoft.com/office/drawing/2014/main" id="{89BAB310-0882-924D-7CC3-C85191E006E3}"/>
                      </a:ext>
                    </a:extLst>
                  </p:cNvPr>
                  <p:cNvSpPr/>
                  <p:nvPr/>
                </p:nvSpPr>
                <p:spPr>
                  <a:xfrm>
                    <a:off x="5221305" y="4366801"/>
                    <a:ext cx="108000" cy="10799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</p:grpSp>
            <p:grpSp>
              <p:nvGrpSpPr>
                <p:cNvPr id="1050" name="Group 1049">
                  <a:extLst>
                    <a:ext uri="{FF2B5EF4-FFF2-40B4-BE49-F238E27FC236}">
                      <a16:creationId xmlns:a16="http://schemas.microsoft.com/office/drawing/2014/main" id="{18424AE1-C074-7193-1211-28A1DD96A8BF}"/>
                    </a:ext>
                  </a:extLst>
                </p:cNvPr>
                <p:cNvGrpSpPr/>
                <p:nvPr/>
              </p:nvGrpSpPr>
              <p:grpSpPr>
                <a:xfrm rot="10800000">
                  <a:off x="3164036" y="4497870"/>
                  <a:ext cx="750312" cy="472962"/>
                  <a:chOff x="5126348" y="4213854"/>
                  <a:chExt cx="389567" cy="228952"/>
                </a:xfrm>
                <a:solidFill>
                  <a:srgbClr val="006600">
                    <a:alpha val="50000"/>
                  </a:srgbClr>
                </a:solidFill>
              </p:grpSpPr>
              <p:sp>
                <p:nvSpPr>
                  <p:cNvPr id="1051" name="Oval 1050">
                    <a:extLst>
                      <a:ext uri="{FF2B5EF4-FFF2-40B4-BE49-F238E27FC236}">
                        <a16:creationId xmlns:a16="http://schemas.microsoft.com/office/drawing/2014/main" id="{2B670BB8-6AC8-29B1-FF98-AE4CBF9AEDD4}"/>
                      </a:ext>
                    </a:extLst>
                  </p:cNvPr>
                  <p:cNvSpPr/>
                  <p:nvPr/>
                </p:nvSpPr>
                <p:spPr>
                  <a:xfrm>
                    <a:off x="5355615" y="4334806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52" name="Oval 1051">
                    <a:extLst>
                      <a:ext uri="{FF2B5EF4-FFF2-40B4-BE49-F238E27FC236}">
                        <a16:creationId xmlns:a16="http://schemas.microsoft.com/office/drawing/2014/main" id="{4FA8AF28-97EC-C8F2-3A9B-4D8153CAC40B}"/>
                      </a:ext>
                    </a:extLst>
                  </p:cNvPr>
                  <p:cNvSpPr/>
                  <p:nvPr/>
                </p:nvSpPr>
                <p:spPr>
                  <a:xfrm>
                    <a:off x="5126348" y="4279782"/>
                    <a:ext cx="107999" cy="10799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53" name="Oval 1052">
                    <a:extLst>
                      <a:ext uri="{FF2B5EF4-FFF2-40B4-BE49-F238E27FC236}">
                        <a16:creationId xmlns:a16="http://schemas.microsoft.com/office/drawing/2014/main" id="{6BBD1013-C484-9663-CA62-65725B01EE47}"/>
                      </a:ext>
                    </a:extLst>
                  </p:cNvPr>
                  <p:cNvSpPr/>
                  <p:nvPr/>
                </p:nvSpPr>
                <p:spPr>
                  <a:xfrm>
                    <a:off x="5189308" y="4213854"/>
                    <a:ext cx="107999" cy="10799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54" name="Oval 1053">
                    <a:extLst>
                      <a:ext uri="{FF2B5EF4-FFF2-40B4-BE49-F238E27FC236}">
                        <a16:creationId xmlns:a16="http://schemas.microsoft.com/office/drawing/2014/main" id="{CDE92ABD-38FC-89F8-EFE2-C854DBCEEC84}"/>
                      </a:ext>
                    </a:extLst>
                  </p:cNvPr>
                  <p:cNvSpPr/>
                  <p:nvPr/>
                </p:nvSpPr>
                <p:spPr>
                  <a:xfrm>
                    <a:off x="5407915" y="4252262"/>
                    <a:ext cx="108000" cy="10799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</p:grpSp>
          </p:grpSp>
        </p:grp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2562CF8A-E7D7-26DC-D2F0-80086401F747}"/>
                </a:ext>
              </a:extLst>
            </p:cNvPr>
            <p:cNvSpPr/>
            <p:nvPr/>
          </p:nvSpPr>
          <p:spPr>
            <a:xfrm rot="10800000" flipH="1">
              <a:off x="3700254" y="4823136"/>
              <a:ext cx="785347" cy="144000"/>
            </a:xfrm>
            <a:custGeom>
              <a:avLst/>
              <a:gdLst>
                <a:gd name="connsiteX0" fmla="*/ 0 w 1591877"/>
                <a:gd name="connsiteY0" fmla="*/ 382299 h 755236"/>
                <a:gd name="connsiteX1" fmla="*/ 33199 w 1591877"/>
                <a:gd name="connsiteY1" fmla="*/ 382196 h 755236"/>
                <a:gd name="connsiteX2" fmla="*/ 72358 w 1591877"/>
                <a:gd name="connsiteY2" fmla="*/ 382348 h 755236"/>
                <a:gd name="connsiteX3" fmla="*/ 110236 w 1591877"/>
                <a:gd name="connsiteY3" fmla="*/ 382185 h 755236"/>
                <a:gd name="connsiteX4" fmla="*/ 127475 w 1591877"/>
                <a:gd name="connsiteY4" fmla="*/ 381590 h 755236"/>
                <a:gd name="connsiteX5" fmla="*/ 136094 w 1591877"/>
                <a:gd name="connsiteY5" fmla="*/ 381573 h 755236"/>
                <a:gd name="connsiteX6" fmla="*/ 144714 w 1591877"/>
                <a:gd name="connsiteY6" fmla="*/ 381896 h 755236"/>
                <a:gd name="connsiteX7" fmla="*/ 153590 w 1591877"/>
                <a:gd name="connsiteY7" fmla="*/ 382546 h 755236"/>
                <a:gd name="connsiteX8" fmla="*/ 162467 w 1591877"/>
                <a:gd name="connsiteY8" fmla="*/ 383286 h 755236"/>
                <a:gd name="connsiteX9" fmla="*/ 166901 w 1591877"/>
                <a:gd name="connsiteY9" fmla="*/ 383579 h 755236"/>
                <a:gd name="connsiteX10" fmla="*/ 171340 w 1591877"/>
                <a:gd name="connsiteY10" fmla="*/ 383750 h 755236"/>
                <a:gd name="connsiteX11" fmla="*/ 175778 w 1591877"/>
                <a:gd name="connsiteY11" fmla="*/ 383761 h 755236"/>
                <a:gd name="connsiteX12" fmla="*/ 180212 w 1591877"/>
                <a:gd name="connsiteY12" fmla="*/ 383583 h 755236"/>
                <a:gd name="connsiteX13" fmla="*/ 184823 w 1591877"/>
                <a:gd name="connsiteY13" fmla="*/ 383187 h 755236"/>
                <a:gd name="connsiteX14" fmla="*/ 189430 w 1591877"/>
                <a:gd name="connsiteY14" fmla="*/ 382597 h 755236"/>
                <a:gd name="connsiteX15" fmla="*/ 194037 w 1591877"/>
                <a:gd name="connsiteY15" fmla="*/ 381854 h 755236"/>
                <a:gd name="connsiteX16" fmla="*/ 198644 w 1591877"/>
                <a:gd name="connsiteY16" fmla="*/ 381042 h 755236"/>
                <a:gd name="connsiteX17" fmla="*/ 203250 w 1591877"/>
                <a:gd name="connsiteY17" fmla="*/ 380258 h 755236"/>
                <a:gd name="connsiteX18" fmla="*/ 205554 w 1591877"/>
                <a:gd name="connsiteY18" fmla="*/ 379910 h 755236"/>
                <a:gd name="connsiteX19" fmla="*/ 207857 w 1591877"/>
                <a:gd name="connsiteY19" fmla="*/ 379613 h 755236"/>
                <a:gd name="connsiteX20" fmla="*/ 210164 w 1591877"/>
                <a:gd name="connsiteY20" fmla="*/ 379380 h 755236"/>
                <a:gd name="connsiteX21" fmla="*/ 212468 w 1591877"/>
                <a:gd name="connsiteY21" fmla="*/ 379221 h 755236"/>
                <a:gd name="connsiteX22" fmla="*/ 214771 w 1591877"/>
                <a:gd name="connsiteY22" fmla="*/ 379148 h 755236"/>
                <a:gd name="connsiteX23" fmla="*/ 217075 w 1591877"/>
                <a:gd name="connsiteY23" fmla="*/ 379175 h 755236"/>
                <a:gd name="connsiteX24" fmla="*/ 219569 w 1591877"/>
                <a:gd name="connsiteY24" fmla="*/ 379318 h 755236"/>
                <a:gd name="connsiteX25" fmla="*/ 222063 w 1591877"/>
                <a:gd name="connsiteY25" fmla="*/ 379589 h 755236"/>
                <a:gd name="connsiteX26" fmla="*/ 224561 w 1591877"/>
                <a:gd name="connsiteY26" fmla="*/ 379983 h 755236"/>
                <a:gd name="connsiteX27" fmla="*/ 227055 w 1591877"/>
                <a:gd name="connsiteY27" fmla="*/ 380500 h 755236"/>
                <a:gd name="connsiteX28" fmla="*/ 229549 w 1591877"/>
                <a:gd name="connsiteY28" fmla="*/ 381128 h 755236"/>
                <a:gd name="connsiteX29" fmla="*/ 232044 w 1591877"/>
                <a:gd name="connsiteY29" fmla="*/ 381852 h 755236"/>
                <a:gd name="connsiteX30" fmla="*/ 237036 w 1591877"/>
                <a:gd name="connsiteY30" fmla="*/ 383501 h 755236"/>
                <a:gd name="connsiteX31" fmla="*/ 242024 w 1591877"/>
                <a:gd name="connsiteY31" fmla="*/ 385237 h 755236"/>
                <a:gd name="connsiteX32" fmla="*/ 244518 w 1591877"/>
                <a:gd name="connsiteY32" fmla="*/ 386053 h 755236"/>
                <a:gd name="connsiteX33" fmla="*/ 247012 w 1591877"/>
                <a:gd name="connsiteY33" fmla="*/ 386793 h 755236"/>
                <a:gd name="connsiteX34" fmla="*/ 249510 w 1591877"/>
                <a:gd name="connsiteY34" fmla="*/ 387416 h 755236"/>
                <a:gd name="connsiteX35" fmla="*/ 250757 w 1591877"/>
                <a:gd name="connsiteY35" fmla="*/ 387674 h 755236"/>
                <a:gd name="connsiteX36" fmla="*/ 252004 w 1591877"/>
                <a:gd name="connsiteY36" fmla="*/ 387892 h 755236"/>
                <a:gd name="connsiteX37" fmla="*/ 253252 w 1591877"/>
                <a:gd name="connsiteY37" fmla="*/ 388066 h 755236"/>
                <a:gd name="connsiteX38" fmla="*/ 254499 w 1591877"/>
                <a:gd name="connsiteY38" fmla="*/ 388189 h 755236"/>
                <a:gd name="connsiteX39" fmla="*/ 255746 w 1591877"/>
                <a:gd name="connsiteY39" fmla="*/ 388264 h 755236"/>
                <a:gd name="connsiteX40" fmla="*/ 256993 w 1591877"/>
                <a:gd name="connsiteY40" fmla="*/ 388284 h 755236"/>
                <a:gd name="connsiteX41" fmla="*/ 258009 w 1591877"/>
                <a:gd name="connsiteY41" fmla="*/ 388257 h 755236"/>
                <a:gd name="connsiteX42" fmla="*/ 259021 w 1591877"/>
                <a:gd name="connsiteY42" fmla="*/ 388196 h 755236"/>
                <a:gd name="connsiteX43" fmla="*/ 260033 w 1591877"/>
                <a:gd name="connsiteY43" fmla="*/ 388092 h 755236"/>
                <a:gd name="connsiteX44" fmla="*/ 261050 w 1591877"/>
                <a:gd name="connsiteY44" fmla="*/ 387951 h 755236"/>
                <a:gd name="connsiteX45" fmla="*/ 262062 w 1591877"/>
                <a:gd name="connsiteY45" fmla="*/ 387771 h 755236"/>
                <a:gd name="connsiteX46" fmla="*/ 263074 w 1591877"/>
                <a:gd name="connsiteY46" fmla="*/ 387551 h 755236"/>
                <a:gd name="connsiteX47" fmla="*/ 264090 w 1591877"/>
                <a:gd name="connsiteY47" fmla="*/ 387289 h 755236"/>
                <a:gd name="connsiteX48" fmla="*/ 265103 w 1591877"/>
                <a:gd name="connsiteY48" fmla="*/ 386989 h 755236"/>
                <a:gd name="connsiteX49" fmla="*/ 266119 w 1591877"/>
                <a:gd name="connsiteY49" fmla="*/ 386650 h 755236"/>
                <a:gd name="connsiteX50" fmla="*/ 267131 w 1591877"/>
                <a:gd name="connsiteY50" fmla="*/ 386276 h 755236"/>
                <a:gd name="connsiteX51" fmla="*/ 269159 w 1591877"/>
                <a:gd name="connsiteY51" fmla="*/ 385415 h 755236"/>
                <a:gd name="connsiteX52" fmla="*/ 271184 w 1591877"/>
                <a:gd name="connsiteY52" fmla="*/ 384420 h 755236"/>
                <a:gd name="connsiteX53" fmla="*/ 273212 w 1591877"/>
                <a:gd name="connsiteY53" fmla="*/ 383310 h 755236"/>
                <a:gd name="connsiteX54" fmla="*/ 277269 w 1591877"/>
                <a:gd name="connsiteY54" fmla="*/ 380828 h 755236"/>
                <a:gd name="connsiteX55" fmla="*/ 281322 w 1591877"/>
                <a:gd name="connsiteY55" fmla="*/ 378177 h 755236"/>
                <a:gd name="connsiteX56" fmla="*/ 285379 w 1591877"/>
                <a:gd name="connsiteY56" fmla="*/ 375612 h 755236"/>
                <a:gd name="connsiteX57" fmla="*/ 287404 w 1591877"/>
                <a:gd name="connsiteY57" fmla="*/ 374447 h 755236"/>
                <a:gd name="connsiteX58" fmla="*/ 288420 w 1591877"/>
                <a:gd name="connsiteY58" fmla="*/ 373908 h 755236"/>
                <a:gd name="connsiteX59" fmla="*/ 289432 w 1591877"/>
                <a:gd name="connsiteY59" fmla="*/ 373406 h 755236"/>
                <a:gd name="connsiteX60" fmla="*/ 290694 w 1591877"/>
                <a:gd name="connsiteY60" fmla="*/ 372838 h 755236"/>
                <a:gd name="connsiteX61" fmla="*/ 291952 w 1591877"/>
                <a:gd name="connsiteY61" fmla="*/ 372338 h 755236"/>
                <a:gd name="connsiteX62" fmla="*/ 292583 w 1591877"/>
                <a:gd name="connsiteY62" fmla="*/ 372116 h 755236"/>
                <a:gd name="connsiteX63" fmla="*/ 293214 w 1591877"/>
                <a:gd name="connsiteY63" fmla="*/ 371913 h 755236"/>
                <a:gd name="connsiteX64" fmla="*/ 293841 w 1591877"/>
                <a:gd name="connsiteY64" fmla="*/ 371733 h 755236"/>
                <a:gd name="connsiteX65" fmla="*/ 294472 w 1591877"/>
                <a:gd name="connsiteY65" fmla="*/ 371574 h 755236"/>
                <a:gd name="connsiteX66" fmla="*/ 295102 w 1591877"/>
                <a:gd name="connsiteY66" fmla="*/ 371437 h 755236"/>
                <a:gd name="connsiteX67" fmla="*/ 295733 w 1591877"/>
                <a:gd name="connsiteY67" fmla="*/ 371323 h 755236"/>
                <a:gd name="connsiteX68" fmla="*/ 296364 w 1591877"/>
                <a:gd name="connsiteY68" fmla="*/ 371233 h 755236"/>
                <a:gd name="connsiteX69" fmla="*/ 296991 w 1591877"/>
                <a:gd name="connsiteY69" fmla="*/ 371169 h 755236"/>
                <a:gd name="connsiteX70" fmla="*/ 297622 w 1591877"/>
                <a:gd name="connsiteY70" fmla="*/ 371127 h 755236"/>
                <a:gd name="connsiteX71" fmla="*/ 298253 w 1591877"/>
                <a:gd name="connsiteY71" fmla="*/ 371114 h 755236"/>
                <a:gd name="connsiteX72" fmla="*/ 298884 w 1591877"/>
                <a:gd name="connsiteY72" fmla="*/ 371125 h 755236"/>
                <a:gd name="connsiteX73" fmla="*/ 299511 w 1591877"/>
                <a:gd name="connsiteY73" fmla="*/ 371162 h 755236"/>
                <a:gd name="connsiteX74" fmla="*/ 300142 w 1591877"/>
                <a:gd name="connsiteY74" fmla="*/ 371226 h 755236"/>
                <a:gd name="connsiteX75" fmla="*/ 300773 w 1591877"/>
                <a:gd name="connsiteY75" fmla="*/ 371319 h 755236"/>
                <a:gd name="connsiteX76" fmla="*/ 301404 w 1591877"/>
                <a:gd name="connsiteY76" fmla="*/ 371440 h 755236"/>
                <a:gd name="connsiteX77" fmla="*/ 302031 w 1591877"/>
                <a:gd name="connsiteY77" fmla="*/ 371585 h 755236"/>
                <a:gd name="connsiteX78" fmla="*/ 302662 w 1591877"/>
                <a:gd name="connsiteY78" fmla="*/ 371761 h 755236"/>
                <a:gd name="connsiteX79" fmla="*/ 303293 w 1591877"/>
                <a:gd name="connsiteY79" fmla="*/ 371964 h 755236"/>
                <a:gd name="connsiteX80" fmla="*/ 303924 w 1591877"/>
                <a:gd name="connsiteY80" fmla="*/ 372195 h 755236"/>
                <a:gd name="connsiteX81" fmla="*/ 304555 w 1591877"/>
                <a:gd name="connsiteY81" fmla="*/ 372455 h 755236"/>
                <a:gd name="connsiteX82" fmla="*/ 305182 w 1591877"/>
                <a:gd name="connsiteY82" fmla="*/ 372741 h 755236"/>
                <a:gd name="connsiteX83" fmla="*/ 305813 w 1591877"/>
                <a:gd name="connsiteY83" fmla="*/ 373056 h 755236"/>
                <a:gd name="connsiteX84" fmla="*/ 307075 w 1591877"/>
                <a:gd name="connsiteY84" fmla="*/ 373765 h 755236"/>
                <a:gd name="connsiteX85" fmla="*/ 308333 w 1591877"/>
                <a:gd name="connsiteY85" fmla="*/ 374582 h 755236"/>
                <a:gd name="connsiteX86" fmla="*/ 309594 w 1591877"/>
                <a:gd name="connsiteY86" fmla="*/ 375500 h 755236"/>
                <a:gd name="connsiteX87" fmla="*/ 310853 w 1591877"/>
                <a:gd name="connsiteY87" fmla="*/ 376515 h 755236"/>
                <a:gd name="connsiteX88" fmla="*/ 312114 w 1591877"/>
                <a:gd name="connsiteY88" fmla="*/ 377623 h 755236"/>
                <a:gd name="connsiteX89" fmla="*/ 314634 w 1591877"/>
                <a:gd name="connsiteY89" fmla="*/ 380075 h 755236"/>
                <a:gd name="connsiteX90" fmla="*/ 317154 w 1591877"/>
                <a:gd name="connsiteY90" fmla="*/ 382786 h 755236"/>
                <a:gd name="connsiteX91" fmla="*/ 319674 w 1591877"/>
                <a:gd name="connsiteY91" fmla="*/ 385670 h 755236"/>
                <a:gd name="connsiteX92" fmla="*/ 324714 w 1591877"/>
                <a:gd name="connsiteY92" fmla="*/ 391543 h 755236"/>
                <a:gd name="connsiteX93" fmla="*/ 327233 w 1591877"/>
                <a:gd name="connsiteY93" fmla="*/ 394306 h 755236"/>
                <a:gd name="connsiteX94" fmla="*/ 329753 w 1591877"/>
                <a:gd name="connsiteY94" fmla="*/ 396794 h 755236"/>
                <a:gd name="connsiteX95" fmla="*/ 330755 w 1591877"/>
                <a:gd name="connsiteY95" fmla="*/ 397681 h 755236"/>
                <a:gd name="connsiteX96" fmla="*/ 331756 w 1591877"/>
                <a:gd name="connsiteY96" fmla="*/ 398500 h 755236"/>
                <a:gd name="connsiteX97" fmla="*/ 332757 w 1591877"/>
                <a:gd name="connsiteY97" fmla="*/ 399245 h 755236"/>
                <a:gd name="connsiteX98" fmla="*/ 333759 w 1591877"/>
                <a:gd name="connsiteY98" fmla="*/ 399907 h 755236"/>
                <a:gd name="connsiteX99" fmla="*/ 334258 w 1591877"/>
                <a:gd name="connsiteY99" fmla="*/ 400205 h 755236"/>
                <a:gd name="connsiteX100" fmla="*/ 334760 w 1591877"/>
                <a:gd name="connsiteY100" fmla="*/ 400480 h 755236"/>
                <a:gd name="connsiteX101" fmla="*/ 335263 w 1591877"/>
                <a:gd name="connsiteY101" fmla="*/ 400733 h 755236"/>
                <a:gd name="connsiteX102" fmla="*/ 335761 w 1591877"/>
                <a:gd name="connsiteY102" fmla="*/ 400962 h 755236"/>
                <a:gd name="connsiteX103" fmla="*/ 336260 w 1591877"/>
                <a:gd name="connsiteY103" fmla="*/ 401165 h 755236"/>
                <a:gd name="connsiteX104" fmla="*/ 336763 w 1591877"/>
                <a:gd name="connsiteY104" fmla="*/ 401343 h 755236"/>
                <a:gd name="connsiteX105" fmla="*/ 337262 w 1591877"/>
                <a:gd name="connsiteY105" fmla="*/ 401495 h 755236"/>
                <a:gd name="connsiteX106" fmla="*/ 337764 w 1591877"/>
                <a:gd name="connsiteY106" fmla="*/ 401623 h 755236"/>
                <a:gd name="connsiteX107" fmla="*/ 338263 w 1591877"/>
                <a:gd name="connsiteY107" fmla="*/ 401720 h 755236"/>
                <a:gd name="connsiteX108" fmla="*/ 338512 w 1591877"/>
                <a:gd name="connsiteY108" fmla="*/ 401759 h 755236"/>
                <a:gd name="connsiteX109" fmla="*/ 338765 w 1591877"/>
                <a:gd name="connsiteY109" fmla="*/ 401792 h 755236"/>
                <a:gd name="connsiteX110" fmla="*/ 339015 w 1591877"/>
                <a:gd name="connsiteY110" fmla="*/ 401817 h 755236"/>
                <a:gd name="connsiteX111" fmla="*/ 339264 w 1591877"/>
                <a:gd name="connsiteY111" fmla="*/ 401834 h 755236"/>
                <a:gd name="connsiteX112" fmla="*/ 339517 w 1591877"/>
                <a:gd name="connsiteY112" fmla="*/ 401845 h 755236"/>
                <a:gd name="connsiteX113" fmla="*/ 339767 w 1591877"/>
                <a:gd name="connsiteY113" fmla="*/ 401850 h 755236"/>
                <a:gd name="connsiteX114" fmla="*/ 340016 w 1591877"/>
                <a:gd name="connsiteY114" fmla="*/ 401845 h 755236"/>
                <a:gd name="connsiteX115" fmla="*/ 340266 w 1591877"/>
                <a:gd name="connsiteY115" fmla="*/ 401834 h 755236"/>
                <a:gd name="connsiteX116" fmla="*/ 340515 w 1591877"/>
                <a:gd name="connsiteY116" fmla="*/ 401817 h 755236"/>
                <a:gd name="connsiteX117" fmla="*/ 340768 w 1591877"/>
                <a:gd name="connsiteY117" fmla="*/ 401792 h 755236"/>
                <a:gd name="connsiteX118" fmla="*/ 341018 w 1591877"/>
                <a:gd name="connsiteY118" fmla="*/ 401759 h 755236"/>
                <a:gd name="connsiteX119" fmla="*/ 341267 w 1591877"/>
                <a:gd name="connsiteY119" fmla="*/ 401717 h 755236"/>
                <a:gd name="connsiteX120" fmla="*/ 341516 w 1591877"/>
                <a:gd name="connsiteY120" fmla="*/ 401671 h 755236"/>
                <a:gd name="connsiteX121" fmla="*/ 341769 w 1591877"/>
                <a:gd name="connsiteY121" fmla="*/ 401616 h 755236"/>
                <a:gd name="connsiteX122" fmla="*/ 342268 w 1591877"/>
                <a:gd name="connsiteY122" fmla="*/ 401484 h 755236"/>
                <a:gd name="connsiteX123" fmla="*/ 342771 w 1591877"/>
                <a:gd name="connsiteY123" fmla="*/ 401319 h 755236"/>
                <a:gd name="connsiteX124" fmla="*/ 343270 w 1591877"/>
                <a:gd name="connsiteY124" fmla="*/ 401127 h 755236"/>
                <a:gd name="connsiteX125" fmla="*/ 343768 w 1591877"/>
                <a:gd name="connsiteY125" fmla="*/ 400903 h 755236"/>
                <a:gd name="connsiteX126" fmla="*/ 344271 w 1591877"/>
                <a:gd name="connsiteY126" fmla="*/ 400647 h 755236"/>
                <a:gd name="connsiteX127" fmla="*/ 344770 w 1591877"/>
                <a:gd name="connsiteY127" fmla="*/ 400363 h 755236"/>
                <a:gd name="connsiteX128" fmla="*/ 345272 w 1591877"/>
                <a:gd name="connsiteY128" fmla="*/ 400048 h 755236"/>
                <a:gd name="connsiteX129" fmla="*/ 345771 w 1591877"/>
                <a:gd name="connsiteY129" fmla="*/ 399703 h 755236"/>
                <a:gd name="connsiteX130" fmla="*/ 346773 w 1591877"/>
                <a:gd name="connsiteY130" fmla="*/ 398919 h 755236"/>
                <a:gd name="connsiteX131" fmla="*/ 347774 w 1591877"/>
                <a:gd name="connsiteY131" fmla="*/ 398016 h 755236"/>
                <a:gd name="connsiteX132" fmla="*/ 348775 w 1591877"/>
                <a:gd name="connsiteY132" fmla="*/ 396997 h 755236"/>
                <a:gd name="connsiteX133" fmla="*/ 349776 w 1591877"/>
                <a:gd name="connsiteY133" fmla="*/ 395865 h 755236"/>
                <a:gd name="connsiteX134" fmla="*/ 351779 w 1591877"/>
                <a:gd name="connsiteY134" fmla="*/ 393271 h 755236"/>
                <a:gd name="connsiteX135" fmla="*/ 353782 w 1591877"/>
                <a:gd name="connsiteY135" fmla="*/ 390279 h 755236"/>
                <a:gd name="connsiteX136" fmla="*/ 357787 w 1591877"/>
                <a:gd name="connsiteY136" fmla="*/ 383314 h 755236"/>
                <a:gd name="connsiteX137" fmla="*/ 361789 w 1591877"/>
                <a:gd name="connsiteY137" fmla="*/ 375513 h 755236"/>
                <a:gd name="connsiteX138" fmla="*/ 366154 w 1591877"/>
                <a:gd name="connsiteY138" fmla="*/ 366873 h 755236"/>
                <a:gd name="connsiteX139" fmla="*/ 368336 w 1591877"/>
                <a:gd name="connsiteY139" fmla="*/ 362795 h 755236"/>
                <a:gd name="connsiteX140" fmla="*/ 370515 w 1591877"/>
                <a:gd name="connsiteY140" fmla="*/ 359052 h 755236"/>
                <a:gd name="connsiteX141" fmla="*/ 372697 w 1591877"/>
                <a:gd name="connsiteY141" fmla="*/ 355769 h 755236"/>
                <a:gd name="connsiteX142" fmla="*/ 373787 w 1591877"/>
                <a:gd name="connsiteY142" fmla="*/ 354338 h 755236"/>
                <a:gd name="connsiteX143" fmla="*/ 374880 w 1591877"/>
                <a:gd name="connsiteY143" fmla="*/ 353065 h 755236"/>
                <a:gd name="connsiteX144" fmla="*/ 375969 w 1591877"/>
                <a:gd name="connsiteY144" fmla="*/ 351964 h 755236"/>
                <a:gd name="connsiteX145" fmla="*/ 376516 w 1591877"/>
                <a:gd name="connsiteY145" fmla="*/ 351484 h 755236"/>
                <a:gd name="connsiteX146" fmla="*/ 377058 w 1591877"/>
                <a:gd name="connsiteY146" fmla="*/ 351051 h 755236"/>
                <a:gd name="connsiteX147" fmla="*/ 377605 w 1591877"/>
                <a:gd name="connsiteY147" fmla="*/ 350663 h 755236"/>
                <a:gd name="connsiteX148" fmla="*/ 378152 w 1591877"/>
                <a:gd name="connsiteY148" fmla="*/ 350331 h 755236"/>
                <a:gd name="connsiteX149" fmla="*/ 378423 w 1591877"/>
                <a:gd name="connsiteY149" fmla="*/ 350181 h 755236"/>
                <a:gd name="connsiteX150" fmla="*/ 378694 w 1591877"/>
                <a:gd name="connsiteY150" fmla="*/ 350046 h 755236"/>
                <a:gd name="connsiteX151" fmla="*/ 378969 w 1591877"/>
                <a:gd name="connsiteY151" fmla="*/ 349923 h 755236"/>
                <a:gd name="connsiteX152" fmla="*/ 379241 w 1591877"/>
                <a:gd name="connsiteY152" fmla="*/ 349815 h 755236"/>
                <a:gd name="connsiteX153" fmla="*/ 379516 w 1591877"/>
                <a:gd name="connsiteY153" fmla="*/ 349721 h 755236"/>
                <a:gd name="connsiteX154" fmla="*/ 379787 w 1591877"/>
                <a:gd name="connsiteY154" fmla="*/ 349639 h 755236"/>
                <a:gd name="connsiteX155" fmla="*/ 380059 w 1591877"/>
                <a:gd name="connsiteY155" fmla="*/ 349571 h 755236"/>
                <a:gd name="connsiteX156" fmla="*/ 380334 w 1591877"/>
                <a:gd name="connsiteY156" fmla="*/ 349516 h 755236"/>
                <a:gd name="connsiteX157" fmla="*/ 380605 w 1591877"/>
                <a:gd name="connsiteY157" fmla="*/ 349476 h 755236"/>
                <a:gd name="connsiteX158" fmla="*/ 380877 w 1591877"/>
                <a:gd name="connsiteY158" fmla="*/ 349450 h 755236"/>
                <a:gd name="connsiteX159" fmla="*/ 381152 w 1591877"/>
                <a:gd name="connsiteY159" fmla="*/ 349439 h 755236"/>
                <a:gd name="connsiteX160" fmla="*/ 381423 w 1591877"/>
                <a:gd name="connsiteY160" fmla="*/ 349441 h 755236"/>
                <a:gd name="connsiteX161" fmla="*/ 381695 w 1591877"/>
                <a:gd name="connsiteY161" fmla="*/ 349456 h 755236"/>
                <a:gd name="connsiteX162" fmla="*/ 381970 w 1591877"/>
                <a:gd name="connsiteY162" fmla="*/ 349489 h 755236"/>
                <a:gd name="connsiteX163" fmla="*/ 382241 w 1591877"/>
                <a:gd name="connsiteY163" fmla="*/ 349533 h 755236"/>
                <a:gd name="connsiteX164" fmla="*/ 382513 w 1591877"/>
                <a:gd name="connsiteY164" fmla="*/ 349595 h 755236"/>
                <a:gd name="connsiteX165" fmla="*/ 382788 w 1591877"/>
                <a:gd name="connsiteY165" fmla="*/ 349670 h 755236"/>
                <a:gd name="connsiteX166" fmla="*/ 383059 w 1591877"/>
                <a:gd name="connsiteY166" fmla="*/ 349758 h 755236"/>
                <a:gd name="connsiteX167" fmla="*/ 383331 w 1591877"/>
                <a:gd name="connsiteY167" fmla="*/ 349864 h 755236"/>
                <a:gd name="connsiteX168" fmla="*/ 383606 w 1591877"/>
                <a:gd name="connsiteY168" fmla="*/ 349983 h 755236"/>
                <a:gd name="connsiteX169" fmla="*/ 383877 w 1591877"/>
                <a:gd name="connsiteY169" fmla="*/ 350115 h 755236"/>
                <a:gd name="connsiteX170" fmla="*/ 384149 w 1591877"/>
                <a:gd name="connsiteY170" fmla="*/ 350264 h 755236"/>
                <a:gd name="connsiteX171" fmla="*/ 384424 w 1591877"/>
                <a:gd name="connsiteY171" fmla="*/ 350427 h 755236"/>
                <a:gd name="connsiteX172" fmla="*/ 384695 w 1591877"/>
                <a:gd name="connsiteY172" fmla="*/ 350606 h 755236"/>
                <a:gd name="connsiteX173" fmla="*/ 385242 w 1591877"/>
                <a:gd name="connsiteY173" fmla="*/ 351009 h 755236"/>
                <a:gd name="connsiteX174" fmla="*/ 385784 w 1591877"/>
                <a:gd name="connsiteY174" fmla="*/ 351469 h 755236"/>
                <a:gd name="connsiteX175" fmla="*/ 386331 w 1591877"/>
                <a:gd name="connsiteY175" fmla="*/ 351991 h 755236"/>
                <a:gd name="connsiteX176" fmla="*/ 386878 w 1591877"/>
                <a:gd name="connsiteY176" fmla="*/ 352572 h 755236"/>
                <a:gd name="connsiteX177" fmla="*/ 387967 w 1591877"/>
                <a:gd name="connsiteY177" fmla="*/ 353913 h 755236"/>
                <a:gd name="connsiteX178" fmla="*/ 389056 w 1591877"/>
                <a:gd name="connsiteY178" fmla="*/ 355487 h 755236"/>
                <a:gd name="connsiteX179" fmla="*/ 390149 w 1591877"/>
                <a:gd name="connsiteY179" fmla="*/ 357288 h 755236"/>
                <a:gd name="connsiteX180" fmla="*/ 392332 w 1591877"/>
                <a:gd name="connsiteY180" fmla="*/ 361549 h 755236"/>
                <a:gd name="connsiteX181" fmla="*/ 394510 w 1591877"/>
                <a:gd name="connsiteY181" fmla="*/ 366618 h 755236"/>
                <a:gd name="connsiteX182" fmla="*/ 396693 w 1591877"/>
                <a:gd name="connsiteY182" fmla="*/ 372389 h 755236"/>
                <a:gd name="connsiteX183" fmla="*/ 401373 w 1591877"/>
                <a:gd name="connsiteY183" fmla="*/ 386511 h 755236"/>
                <a:gd name="connsiteX184" fmla="*/ 406057 w 1591877"/>
                <a:gd name="connsiteY184" fmla="*/ 401629 h 755236"/>
                <a:gd name="connsiteX185" fmla="*/ 408397 w 1591877"/>
                <a:gd name="connsiteY185" fmla="*/ 408966 h 755236"/>
                <a:gd name="connsiteX186" fmla="*/ 410737 w 1591877"/>
                <a:gd name="connsiteY186" fmla="*/ 415816 h 755236"/>
                <a:gd name="connsiteX187" fmla="*/ 413081 w 1591877"/>
                <a:gd name="connsiteY187" fmla="*/ 421930 h 755236"/>
                <a:gd name="connsiteX188" fmla="*/ 415421 w 1591877"/>
                <a:gd name="connsiteY188" fmla="*/ 427067 h 755236"/>
                <a:gd name="connsiteX189" fmla="*/ 416591 w 1591877"/>
                <a:gd name="connsiteY189" fmla="*/ 429199 h 755236"/>
                <a:gd name="connsiteX190" fmla="*/ 417761 w 1591877"/>
                <a:gd name="connsiteY190" fmla="*/ 431006 h 755236"/>
                <a:gd name="connsiteX191" fmla="*/ 418348 w 1591877"/>
                <a:gd name="connsiteY191" fmla="*/ 431782 h 755236"/>
                <a:gd name="connsiteX192" fmla="*/ 418931 w 1591877"/>
                <a:gd name="connsiteY192" fmla="*/ 432466 h 755236"/>
                <a:gd name="connsiteX193" fmla="*/ 419518 w 1591877"/>
                <a:gd name="connsiteY193" fmla="*/ 433059 h 755236"/>
                <a:gd name="connsiteX194" fmla="*/ 419808 w 1591877"/>
                <a:gd name="connsiteY194" fmla="*/ 433321 h 755236"/>
                <a:gd name="connsiteX195" fmla="*/ 420102 w 1591877"/>
                <a:gd name="connsiteY195" fmla="*/ 433556 h 755236"/>
                <a:gd name="connsiteX196" fmla="*/ 420395 w 1591877"/>
                <a:gd name="connsiteY196" fmla="*/ 433770 h 755236"/>
                <a:gd name="connsiteX197" fmla="*/ 420688 w 1591877"/>
                <a:gd name="connsiteY197" fmla="*/ 433959 h 755236"/>
                <a:gd name="connsiteX198" fmla="*/ 420982 w 1591877"/>
                <a:gd name="connsiteY198" fmla="*/ 434122 h 755236"/>
                <a:gd name="connsiteX199" fmla="*/ 421129 w 1591877"/>
                <a:gd name="connsiteY199" fmla="*/ 434195 h 755236"/>
                <a:gd name="connsiteX200" fmla="*/ 421272 w 1591877"/>
                <a:gd name="connsiteY200" fmla="*/ 434261 h 755236"/>
                <a:gd name="connsiteX201" fmla="*/ 421418 w 1591877"/>
                <a:gd name="connsiteY201" fmla="*/ 434322 h 755236"/>
                <a:gd name="connsiteX202" fmla="*/ 421565 w 1591877"/>
                <a:gd name="connsiteY202" fmla="*/ 434375 h 755236"/>
                <a:gd name="connsiteX203" fmla="*/ 421712 w 1591877"/>
                <a:gd name="connsiteY203" fmla="*/ 434422 h 755236"/>
                <a:gd name="connsiteX204" fmla="*/ 421858 w 1591877"/>
                <a:gd name="connsiteY204" fmla="*/ 434463 h 755236"/>
                <a:gd name="connsiteX205" fmla="*/ 422005 w 1591877"/>
                <a:gd name="connsiteY205" fmla="*/ 434499 h 755236"/>
                <a:gd name="connsiteX206" fmla="*/ 422152 w 1591877"/>
                <a:gd name="connsiteY206" fmla="*/ 434527 h 755236"/>
                <a:gd name="connsiteX207" fmla="*/ 422299 w 1591877"/>
                <a:gd name="connsiteY207" fmla="*/ 434547 h 755236"/>
                <a:gd name="connsiteX208" fmla="*/ 422445 w 1591877"/>
                <a:gd name="connsiteY208" fmla="*/ 434562 h 755236"/>
                <a:gd name="connsiteX209" fmla="*/ 422588 w 1591877"/>
                <a:gd name="connsiteY209" fmla="*/ 434571 h 755236"/>
                <a:gd name="connsiteX210" fmla="*/ 422735 w 1591877"/>
                <a:gd name="connsiteY210" fmla="*/ 434573 h 755236"/>
                <a:gd name="connsiteX211" fmla="*/ 422882 w 1591877"/>
                <a:gd name="connsiteY211" fmla="*/ 434571 h 755236"/>
                <a:gd name="connsiteX212" fmla="*/ 423029 w 1591877"/>
                <a:gd name="connsiteY212" fmla="*/ 434560 h 755236"/>
                <a:gd name="connsiteX213" fmla="*/ 423175 w 1591877"/>
                <a:gd name="connsiteY213" fmla="*/ 434543 h 755236"/>
                <a:gd name="connsiteX214" fmla="*/ 423322 w 1591877"/>
                <a:gd name="connsiteY214" fmla="*/ 434518 h 755236"/>
                <a:gd name="connsiteX215" fmla="*/ 423469 w 1591877"/>
                <a:gd name="connsiteY215" fmla="*/ 434488 h 755236"/>
                <a:gd name="connsiteX216" fmla="*/ 423615 w 1591877"/>
                <a:gd name="connsiteY216" fmla="*/ 434450 h 755236"/>
                <a:gd name="connsiteX217" fmla="*/ 423758 w 1591877"/>
                <a:gd name="connsiteY217" fmla="*/ 434406 h 755236"/>
                <a:gd name="connsiteX218" fmla="*/ 423905 w 1591877"/>
                <a:gd name="connsiteY218" fmla="*/ 434358 h 755236"/>
                <a:gd name="connsiteX219" fmla="*/ 424052 w 1591877"/>
                <a:gd name="connsiteY219" fmla="*/ 434300 h 755236"/>
                <a:gd name="connsiteX220" fmla="*/ 424199 w 1591877"/>
                <a:gd name="connsiteY220" fmla="*/ 434237 h 755236"/>
                <a:gd name="connsiteX221" fmla="*/ 424345 w 1591877"/>
                <a:gd name="connsiteY221" fmla="*/ 434166 h 755236"/>
                <a:gd name="connsiteX222" fmla="*/ 424492 w 1591877"/>
                <a:gd name="connsiteY222" fmla="*/ 434089 h 755236"/>
                <a:gd name="connsiteX223" fmla="*/ 424785 w 1591877"/>
                <a:gd name="connsiteY223" fmla="*/ 433915 h 755236"/>
                <a:gd name="connsiteX224" fmla="*/ 425079 w 1591877"/>
                <a:gd name="connsiteY224" fmla="*/ 433713 h 755236"/>
                <a:gd name="connsiteX225" fmla="*/ 425369 w 1591877"/>
                <a:gd name="connsiteY225" fmla="*/ 433484 h 755236"/>
                <a:gd name="connsiteX226" fmla="*/ 425662 w 1591877"/>
                <a:gd name="connsiteY226" fmla="*/ 433230 h 755236"/>
                <a:gd name="connsiteX227" fmla="*/ 425956 w 1591877"/>
                <a:gd name="connsiteY227" fmla="*/ 432946 h 755236"/>
                <a:gd name="connsiteX228" fmla="*/ 426539 w 1591877"/>
                <a:gd name="connsiteY228" fmla="*/ 432301 h 755236"/>
                <a:gd name="connsiteX229" fmla="*/ 427126 w 1591877"/>
                <a:gd name="connsiteY229" fmla="*/ 431546 h 755236"/>
                <a:gd name="connsiteX230" fmla="*/ 427712 w 1591877"/>
                <a:gd name="connsiteY230" fmla="*/ 430685 h 755236"/>
                <a:gd name="connsiteX231" fmla="*/ 428296 w 1591877"/>
                <a:gd name="connsiteY231" fmla="*/ 429714 h 755236"/>
                <a:gd name="connsiteX232" fmla="*/ 429466 w 1591877"/>
                <a:gd name="connsiteY232" fmla="*/ 427453 h 755236"/>
                <a:gd name="connsiteX233" fmla="*/ 430636 w 1591877"/>
                <a:gd name="connsiteY233" fmla="*/ 424773 h 755236"/>
                <a:gd name="connsiteX234" fmla="*/ 431806 w 1591877"/>
                <a:gd name="connsiteY234" fmla="*/ 421682 h 755236"/>
                <a:gd name="connsiteX235" fmla="*/ 432976 w 1591877"/>
                <a:gd name="connsiteY235" fmla="*/ 418198 h 755236"/>
                <a:gd name="connsiteX236" fmla="*/ 434150 w 1591877"/>
                <a:gd name="connsiteY236" fmla="*/ 414341 h 755236"/>
                <a:gd name="connsiteX237" fmla="*/ 436321 w 1591877"/>
                <a:gd name="connsiteY237" fmla="*/ 406260 h 755236"/>
                <a:gd name="connsiteX238" fmla="*/ 438496 w 1591877"/>
                <a:gd name="connsiteY238" fmla="*/ 397138 h 755236"/>
                <a:gd name="connsiteX239" fmla="*/ 440668 w 1591877"/>
                <a:gd name="connsiteY239" fmla="*/ 387187 h 755236"/>
                <a:gd name="connsiteX240" fmla="*/ 442843 w 1591877"/>
                <a:gd name="connsiteY240" fmla="*/ 376652 h 755236"/>
                <a:gd name="connsiteX241" fmla="*/ 447189 w 1591877"/>
                <a:gd name="connsiteY241" fmla="*/ 354935 h 755236"/>
                <a:gd name="connsiteX242" fmla="*/ 449364 w 1591877"/>
                <a:gd name="connsiteY242" fmla="*/ 344355 h 755236"/>
                <a:gd name="connsiteX243" fmla="*/ 451539 w 1591877"/>
                <a:gd name="connsiteY243" fmla="*/ 334369 h 755236"/>
                <a:gd name="connsiteX244" fmla="*/ 453711 w 1591877"/>
                <a:gd name="connsiteY244" fmla="*/ 325289 h 755236"/>
                <a:gd name="connsiteX245" fmla="*/ 454800 w 1591877"/>
                <a:gd name="connsiteY245" fmla="*/ 321182 h 755236"/>
                <a:gd name="connsiteX246" fmla="*/ 455886 w 1591877"/>
                <a:gd name="connsiteY246" fmla="*/ 317411 h 755236"/>
                <a:gd name="connsiteX247" fmla="*/ 456971 w 1591877"/>
                <a:gd name="connsiteY247" fmla="*/ 314009 h 755236"/>
                <a:gd name="connsiteX248" fmla="*/ 458061 w 1591877"/>
                <a:gd name="connsiteY248" fmla="*/ 311005 h 755236"/>
                <a:gd name="connsiteX249" fmla="*/ 459147 w 1591877"/>
                <a:gd name="connsiteY249" fmla="*/ 308434 h 755236"/>
                <a:gd name="connsiteX250" fmla="*/ 460232 w 1591877"/>
                <a:gd name="connsiteY250" fmla="*/ 306318 h 755236"/>
                <a:gd name="connsiteX251" fmla="*/ 460775 w 1591877"/>
                <a:gd name="connsiteY251" fmla="*/ 305439 h 755236"/>
                <a:gd name="connsiteX252" fmla="*/ 461318 w 1591877"/>
                <a:gd name="connsiteY252" fmla="*/ 304684 h 755236"/>
                <a:gd name="connsiteX253" fmla="*/ 461593 w 1591877"/>
                <a:gd name="connsiteY253" fmla="*/ 304351 h 755236"/>
                <a:gd name="connsiteX254" fmla="*/ 461864 w 1591877"/>
                <a:gd name="connsiteY254" fmla="*/ 304054 h 755236"/>
                <a:gd name="connsiteX255" fmla="*/ 462136 w 1591877"/>
                <a:gd name="connsiteY255" fmla="*/ 303786 h 755236"/>
                <a:gd name="connsiteX256" fmla="*/ 462407 w 1591877"/>
                <a:gd name="connsiteY256" fmla="*/ 303552 h 755236"/>
                <a:gd name="connsiteX257" fmla="*/ 462543 w 1591877"/>
                <a:gd name="connsiteY257" fmla="*/ 303446 h 755236"/>
                <a:gd name="connsiteX258" fmla="*/ 462679 w 1591877"/>
                <a:gd name="connsiteY258" fmla="*/ 303350 h 755236"/>
                <a:gd name="connsiteX259" fmla="*/ 462814 w 1591877"/>
                <a:gd name="connsiteY259" fmla="*/ 303261 h 755236"/>
                <a:gd name="connsiteX260" fmla="*/ 462950 w 1591877"/>
                <a:gd name="connsiteY260" fmla="*/ 303180 h 755236"/>
                <a:gd name="connsiteX261" fmla="*/ 463086 w 1591877"/>
                <a:gd name="connsiteY261" fmla="*/ 303107 h 755236"/>
                <a:gd name="connsiteX262" fmla="*/ 463222 w 1591877"/>
                <a:gd name="connsiteY262" fmla="*/ 303043 h 755236"/>
                <a:gd name="connsiteX263" fmla="*/ 463357 w 1591877"/>
                <a:gd name="connsiteY263" fmla="*/ 302988 h 755236"/>
                <a:gd name="connsiteX264" fmla="*/ 463493 w 1591877"/>
                <a:gd name="connsiteY264" fmla="*/ 302942 h 755236"/>
                <a:gd name="connsiteX265" fmla="*/ 463563 w 1591877"/>
                <a:gd name="connsiteY265" fmla="*/ 302920 h 755236"/>
                <a:gd name="connsiteX266" fmla="*/ 463629 w 1591877"/>
                <a:gd name="connsiteY266" fmla="*/ 302903 h 755236"/>
                <a:gd name="connsiteX267" fmla="*/ 463698 w 1591877"/>
                <a:gd name="connsiteY267" fmla="*/ 302885 h 755236"/>
                <a:gd name="connsiteX268" fmla="*/ 463764 w 1591877"/>
                <a:gd name="connsiteY268" fmla="*/ 302872 h 755236"/>
                <a:gd name="connsiteX269" fmla="*/ 463834 w 1591877"/>
                <a:gd name="connsiteY269" fmla="*/ 302861 h 755236"/>
                <a:gd name="connsiteX270" fmla="*/ 463900 w 1591877"/>
                <a:gd name="connsiteY270" fmla="*/ 302850 h 755236"/>
                <a:gd name="connsiteX271" fmla="*/ 463970 w 1591877"/>
                <a:gd name="connsiteY271" fmla="*/ 302841 h 755236"/>
                <a:gd name="connsiteX272" fmla="*/ 464036 w 1591877"/>
                <a:gd name="connsiteY272" fmla="*/ 302837 h 755236"/>
                <a:gd name="connsiteX273" fmla="*/ 464106 w 1591877"/>
                <a:gd name="connsiteY273" fmla="*/ 302832 h 755236"/>
                <a:gd name="connsiteX274" fmla="*/ 464172 w 1591877"/>
                <a:gd name="connsiteY274" fmla="*/ 302832 h 755236"/>
                <a:gd name="connsiteX275" fmla="*/ 464241 w 1591877"/>
                <a:gd name="connsiteY275" fmla="*/ 302832 h 755236"/>
                <a:gd name="connsiteX276" fmla="*/ 464307 w 1591877"/>
                <a:gd name="connsiteY276" fmla="*/ 302834 h 755236"/>
                <a:gd name="connsiteX277" fmla="*/ 464377 w 1591877"/>
                <a:gd name="connsiteY277" fmla="*/ 302839 h 755236"/>
                <a:gd name="connsiteX278" fmla="*/ 464443 w 1591877"/>
                <a:gd name="connsiteY278" fmla="*/ 302845 h 755236"/>
                <a:gd name="connsiteX279" fmla="*/ 464513 w 1591877"/>
                <a:gd name="connsiteY279" fmla="*/ 302856 h 755236"/>
                <a:gd name="connsiteX280" fmla="*/ 464579 w 1591877"/>
                <a:gd name="connsiteY280" fmla="*/ 302867 h 755236"/>
                <a:gd name="connsiteX281" fmla="*/ 464648 w 1591877"/>
                <a:gd name="connsiteY281" fmla="*/ 302881 h 755236"/>
                <a:gd name="connsiteX282" fmla="*/ 464714 w 1591877"/>
                <a:gd name="connsiteY282" fmla="*/ 302896 h 755236"/>
                <a:gd name="connsiteX283" fmla="*/ 464784 w 1591877"/>
                <a:gd name="connsiteY283" fmla="*/ 302914 h 755236"/>
                <a:gd name="connsiteX284" fmla="*/ 464850 w 1591877"/>
                <a:gd name="connsiteY284" fmla="*/ 302933 h 755236"/>
                <a:gd name="connsiteX285" fmla="*/ 464986 w 1591877"/>
                <a:gd name="connsiteY285" fmla="*/ 302980 h 755236"/>
                <a:gd name="connsiteX286" fmla="*/ 465125 w 1591877"/>
                <a:gd name="connsiteY286" fmla="*/ 303035 h 755236"/>
                <a:gd name="connsiteX287" fmla="*/ 465261 w 1591877"/>
                <a:gd name="connsiteY287" fmla="*/ 303099 h 755236"/>
                <a:gd name="connsiteX288" fmla="*/ 465397 w 1591877"/>
                <a:gd name="connsiteY288" fmla="*/ 303169 h 755236"/>
                <a:gd name="connsiteX289" fmla="*/ 465532 w 1591877"/>
                <a:gd name="connsiteY289" fmla="*/ 303250 h 755236"/>
                <a:gd name="connsiteX290" fmla="*/ 465668 w 1591877"/>
                <a:gd name="connsiteY290" fmla="*/ 303341 h 755236"/>
                <a:gd name="connsiteX291" fmla="*/ 465804 w 1591877"/>
                <a:gd name="connsiteY291" fmla="*/ 303438 h 755236"/>
                <a:gd name="connsiteX292" fmla="*/ 465940 w 1591877"/>
                <a:gd name="connsiteY292" fmla="*/ 303545 h 755236"/>
                <a:gd name="connsiteX293" fmla="*/ 466211 w 1591877"/>
                <a:gd name="connsiteY293" fmla="*/ 303783 h 755236"/>
                <a:gd name="connsiteX294" fmla="*/ 466482 w 1591877"/>
                <a:gd name="connsiteY294" fmla="*/ 304059 h 755236"/>
                <a:gd name="connsiteX295" fmla="*/ 466754 w 1591877"/>
                <a:gd name="connsiteY295" fmla="*/ 304369 h 755236"/>
                <a:gd name="connsiteX296" fmla="*/ 467297 w 1591877"/>
                <a:gd name="connsiteY296" fmla="*/ 305093 h 755236"/>
                <a:gd name="connsiteX297" fmla="*/ 467839 w 1591877"/>
                <a:gd name="connsiteY297" fmla="*/ 305957 h 755236"/>
                <a:gd name="connsiteX298" fmla="*/ 468382 w 1591877"/>
                <a:gd name="connsiteY298" fmla="*/ 306961 h 755236"/>
                <a:gd name="connsiteX299" fmla="*/ 468929 w 1591877"/>
                <a:gd name="connsiteY299" fmla="*/ 308106 h 755236"/>
                <a:gd name="connsiteX300" fmla="*/ 470103 w 1591877"/>
                <a:gd name="connsiteY300" fmla="*/ 311052 h 755236"/>
                <a:gd name="connsiteX301" fmla="*/ 471276 w 1591877"/>
                <a:gd name="connsiteY301" fmla="*/ 314638 h 755236"/>
                <a:gd name="connsiteX302" fmla="*/ 472450 w 1591877"/>
                <a:gd name="connsiteY302" fmla="*/ 318848 h 755236"/>
                <a:gd name="connsiteX303" fmla="*/ 473624 w 1591877"/>
                <a:gd name="connsiteY303" fmla="*/ 323664 h 755236"/>
                <a:gd name="connsiteX304" fmla="*/ 474801 w 1591877"/>
                <a:gd name="connsiteY304" fmla="*/ 329056 h 755236"/>
                <a:gd name="connsiteX305" fmla="*/ 475975 w 1591877"/>
                <a:gd name="connsiteY305" fmla="*/ 334995 h 755236"/>
                <a:gd name="connsiteX306" fmla="*/ 477149 w 1591877"/>
                <a:gd name="connsiteY306" fmla="*/ 341444 h 755236"/>
                <a:gd name="connsiteX307" fmla="*/ 478322 w 1591877"/>
                <a:gd name="connsiteY307" fmla="*/ 348360 h 755236"/>
                <a:gd name="connsiteX308" fmla="*/ 479496 w 1591877"/>
                <a:gd name="connsiteY308" fmla="*/ 355696 h 755236"/>
                <a:gd name="connsiteX309" fmla="*/ 480670 w 1591877"/>
                <a:gd name="connsiteY309" fmla="*/ 363405 h 755236"/>
                <a:gd name="connsiteX310" fmla="*/ 483021 w 1591877"/>
                <a:gd name="connsiteY310" fmla="*/ 379712 h 755236"/>
                <a:gd name="connsiteX311" fmla="*/ 485368 w 1591877"/>
                <a:gd name="connsiteY311" fmla="*/ 396796 h 755236"/>
                <a:gd name="connsiteX312" fmla="*/ 487716 w 1591877"/>
                <a:gd name="connsiteY312" fmla="*/ 414131 h 755236"/>
                <a:gd name="connsiteX313" fmla="*/ 490067 w 1591877"/>
                <a:gd name="connsiteY313" fmla="*/ 431156 h 755236"/>
                <a:gd name="connsiteX314" fmla="*/ 491241 w 1591877"/>
                <a:gd name="connsiteY314" fmla="*/ 439376 h 755236"/>
                <a:gd name="connsiteX315" fmla="*/ 492415 w 1591877"/>
                <a:gd name="connsiteY315" fmla="*/ 447302 h 755236"/>
                <a:gd name="connsiteX316" fmla="*/ 493588 w 1591877"/>
                <a:gd name="connsiteY316" fmla="*/ 454870 h 755236"/>
                <a:gd name="connsiteX317" fmla="*/ 494762 w 1591877"/>
                <a:gd name="connsiteY317" fmla="*/ 462004 h 755236"/>
                <a:gd name="connsiteX318" fmla="*/ 495936 w 1591877"/>
                <a:gd name="connsiteY318" fmla="*/ 468643 h 755236"/>
                <a:gd name="connsiteX319" fmla="*/ 497113 w 1591877"/>
                <a:gd name="connsiteY319" fmla="*/ 474720 h 755236"/>
                <a:gd name="connsiteX320" fmla="*/ 498287 w 1591877"/>
                <a:gd name="connsiteY320" fmla="*/ 480174 h 755236"/>
                <a:gd name="connsiteX321" fmla="*/ 498874 w 1591877"/>
                <a:gd name="connsiteY321" fmla="*/ 482651 h 755236"/>
                <a:gd name="connsiteX322" fmla="*/ 499461 w 1591877"/>
                <a:gd name="connsiteY322" fmla="*/ 484952 h 755236"/>
                <a:gd name="connsiteX323" fmla="*/ 500048 w 1591877"/>
                <a:gd name="connsiteY323" fmla="*/ 487068 h 755236"/>
                <a:gd name="connsiteX324" fmla="*/ 500634 w 1591877"/>
                <a:gd name="connsiteY324" fmla="*/ 488997 h 755236"/>
                <a:gd name="connsiteX325" fmla="*/ 501221 w 1591877"/>
                <a:gd name="connsiteY325" fmla="*/ 490730 h 755236"/>
                <a:gd name="connsiteX326" fmla="*/ 501808 w 1591877"/>
                <a:gd name="connsiteY326" fmla="*/ 492262 h 755236"/>
                <a:gd name="connsiteX327" fmla="*/ 502395 w 1591877"/>
                <a:gd name="connsiteY327" fmla="*/ 493592 h 755236"/>
                <a:gd name="connsiteX328" fmla="*/ 502982 w 1591877"/>
                <a:gd name="connsiteY328" fmla="*/ 494708 h 755236"/>
                <a:gd name="connsiteX329" fmla="*/ 503275 w 1591877"/>
                <a:gd name="connsiteY329" fmla="*/ 495188 h 755236"/>
                <a:gd name="connsiteX330" fmla="*/ 503569 w 1591877"/>
                <a:gd name="connsiteY330" fmla="*/ 495613 h 755236"/>
                <a:gd name="connsiteX331" fmla="*/ 503862 w 1591877"/>
                <a:gd name="connsiteY331" fmla="*/ 495983 h 755236"/>
                <a:gd name="connsiteX332" fmla="*/ 504159 w 1591877"/>
                <a:gd name="connsiteY332" fmla="*/ 496300 h 755236"/>
                <a:gd name="connsiteX333" fmla="*/ 504306 w 1591877"/>
                <a:gd name="connsiteY333" fmla="*/ 496437 h 755236"/>
                <a:gd name="connsiteX334" fmla="*/ 504453 w 1591877"/>
                <a:gd name="connsiteY334" fmla="*/ 496560 h 755236"/>
                <a:gd name="connsiteX335" fmla="*/ 504599 w 1591877"/>
                <a:gd name="connsiteY335" fmla="*/ 496668 h 755236"/>
                <a:gd name="connsiteX336" fmla="*/ 504746 w 1591877"/>
                <a:gd name="connsiteY336" fmla="*/ 496765 h 755236"/>
                <a:gd name="connsiteX337" fmla="*/ 504819 w 1591877"/>
                <a:gd name="connsiteY337" fmla="*/ 496807 h 755236"/>
                <a:gd name="connsiteX338" fmla="*/ 504893 w 1591877"/>
                <a:gd name="connsiteY338" fmla="*/ 496844 h 755236"/>
                <a:gd name="connsiteX339" fmla="*/ 504966 w 1591877"/>
                <a:gd name="connsiteY339" fmla="*/ 496879 h 755236"/>
                <a:gd name="connsiteX340" fmla="*/ 505040 w 1591877"/>
                <a:gd name="connsiteY340" fmla="*/ 496912 h 755236"/>
                <a:gd name="connsiteX341" fmla="*/ 505113 w 1591877"/>
                <a:gd name="connsiteY341" fmla="*/ 496941 h 755236"/>
                <a:gd name="connsiteX342" fmla="*/ 505186 w 1591877"/>
                <a:gd name="connsiteY342" fmla="*/ 496965 h 755236"/>
                <a:gd name="connsiteX343" fmla="*/ 505260 w 1591877"/>
                <a:gd name="connsiteY343" fmla="*/ 496985 h 755236"/>
                <a:gd name="connsiteX344" fmla="*/ 505333 w 1591877"/>
                <a:gd name="connsiteY344" fmla="*/ 497003 h 755236"/>
                <a:gd name="connsiteX345" fmla="*/ 505406 w 1591877"/>
                <a:gd name="connsiteY345" fmla="*/ 497018 h 755236"/>
                <a:gd name="connsiteX346" fmla="*/ 505480 w 1591877"/>
                <a:gd name="connsiteY346" fmla="*/ 497029 h 755236"/>
                <a:gd name="connsiteX347" fmla="*/ 505553 w 1591877"/>
                <a:gd name="connsiteY347" fmla="*/ 497036 h 755236"/>
                <a:gd name="connsiteX348" fmla="*/ 505626 w 1591877"/>
                <a:gd name="connsiteY348" fmla="*/ 497038 h 755236"/>
                <a:gd name="connsiteX349" fmla="*/ 505700 w 1591877"/>
                <a:gd name="connsiteY349" fmla="*/ 497038 h 755236"/>
                <a:gd name="connsiteX350" fmla="*/ 505773 w 1591877"/>
                <a:gd name="connsiteY350" fmla="*/ 497034 h 755236"/>
                <a:gd name="connsiteX351" fmla="*/ 505846 w 1591877"/>
                <a:gd name="connsiteY351" fmla="*/ 497027 h 755236"/>
                <a:gd name="connsiteX352" fmla="*/ 505920 w 1591877"/>
                <a:gd name="connsiteY352" fmla="*/ 497016 h 755236"/>
                <a:gd name="connsiteX353" fmla="*/ 505993 w 1591877"/>
                <a:gd name="connsiteY353" fmla="*/ 497000 h 755236"/>
                <a:gd name="connsiteX354" fmla="*/ 506067 w 1591877"/>
                <a:gd name="connsiteY354" fmla="*/ 496983 h 755236"/>
                <a:gd name="connsiteX355" fmla="*/ 506140 w 1591877"/>
                <a:gd name="connsiteY355" fmla="*/ 496961 h 755236"/>
                <a:gd name="connsiteX356" fmla="*/ 506213 w 1591877"/>
                <a:gd name="connsiteY356" fmla="*/ 496937 h 755236"/>
                <a:gd name="connsiteX357" fmla="*/ 506287 w 1591877"/>
                <a:gd name="connsiteY357" fmla="*/ 496908 h 755236"/>
                <a:gd name="connsiteX358" fmla="*/ 506360 w 1591877"/>
                <a:gd name="connsiteY358" fmla="*/ 496875 h 755236"/>
                <a:gd name="connsiteX359" fmla="*/ 506433 w 1591877"/>
                <a:gd name="connsiteY359" fmla="*/ 496838 h 755236"/>
                <a:gd name="connsiteX360" fmla="*/ 506507 w 1591877"/>
                <a:gd name="connsiteY360" fmla="*/ 496798 h 755236"/>
                <a:gd name="connsiteX361" fmla="*/ 506584 w 1591877"/>
                <a:gd name="connsiteY361" fmla="*/ 496752 h 755236"/>
                <a:gd name="connsiteX362" fmla="*/ 506664 w 1591877"/>
                <a:gd name="connsiteY362" fmla="*/ 496701 h 755236"/>
                <a:gd name="connsiteX363" fmla="*/ 506822 w 1591877"/>
                <a:gd name="connsiteY363" fmla="*/ 496587 h 755236"/>
                <a:gd name="connsiteX364" fmla="*/ 506980 w 1591877"/>
                <a:gd name="connsiteY364" fmla="*/ 496454 h 755236"/>
                <a:gd name="connsiteX365" fmla="*/ 507138 w 1591877"/>
                <a:gd name="connsiteY365" fmla="*/ 496307 h 755236"/>
                <a:gd name="connsiteX366" fmla="*/ 507295 w 1591877"/>
                <a:gd name="connsiteY366" fmla="*/ 496142 h 755236"/>
                <a:gd name="connsiteX367" fmla="*/ 507453 w 1591877"/>
                <a:gd name="connsiteY367" fmla="*/ 495961 h 755236"/>
                <a:gd name="connsiteX368" fmla="*/ 507768 w 1591877"/>
                <a:gd name="connsiteY368" fmla="*/ 495547 h 755236"/>
                <a:gd name="connsiteX369" fmla="*/ 508084 w 1591877"/>
                <a:gd name="connsiteY369" fmla="*/ 495067 h 755236"/>
                <a:gd name="connsiteX370" fmla="*/ 508399 w 1591877"/>
                <a:gd name="connsiteY370" fmla="*/ 494519 h 755236"/>
                <a:gd name="connsiteX371" fmla="*/ 509030 w 1591877"/>
                <a:gd name="connsiteY371" fmla="*/ 493220 h 755236"/>
                <a:gd name="connsiteX372" fmla="*/ 509661 w 1591877"/>
                <a:gd name="connsiteY372" fmla="*/ 491652 h 755236"/>
                <a:gd name="connsiteX373" fmla="*/ 510288 w 1591877"/>
                <a:gd name="connsiteY373" fmla="*/ 489814 h 755236"/>
                <a:gd name="connsiteX374" fmla="*/ 510919 w 1591877"/>
                <a:gd name="connsiteY374" fmla="*/ 487709 h 755236"/>
                <a:gd name="connsiteX375" fmla="*/ 511550 w 1591877"/>
                <a:gd name="connsiteY375" fmla="*/ 485339 h 755236"/>
                <a:gd name="connsiteX376" fmla="*/ 512181 w 1591877"/>
                <a:gd name="connsiteY376" fmla="*/ 482708 h 755236"/>
                <a:gd name="connsiteX377" fmla="*/ 512812 w 1591877"/>
                <a:gd name="connsiteY377" fmla="*/ 479817 h 755236"/>
                <a:gd name="connsiteX378" fmla="*/ 513443 w 1591877"/>
                <a:gd name="connsiteY378" fmla="*/ 476673 h 755236"/>
                <a:gd name="connsiteX379" fmla="*/ 514074 w 1591877"/>
                <a:gd name="connsiteY379" fmla="*/ 473278 h 755236"/>
                <a:gd name="connsiteX380" fmla="*/ 514705 w 1591877"/>
                <a:gd name="connsiteY380" fmla="*/ 469638 h 755236"/>
                <a:gd name="connsiteX381" fmla="*/ 515335 w 1591877"/>
                <a:gd name="connsiteY381" fmla="*/ 465761 h 755236"/>
                <a:gd name="connsiteX382" fmla="*/ 515966 w 1591877"/>
                <a:gd name="connsiteY382" fmla="*/ 461650 h 755236"/>
                <a:gd name="connsiteX383" fmla="*/ 516597 w 1591877"/>
                <a:gd name="connsiteY383" fmla="*/ 457316 h 755236"/>
                <a:gd name="connsiteX384" fmla="*/ 517228 w 1591877"/>
                <a:gd name="connsiteY384" fmla="*/ 452765 h 755236"/>
                <a:gd name="connsiteX385" fmla="*/ 517859 w 1591877"/>
                <a:gd name="connsiteY385" fmla="*/ 448005 h 755236"/>
                <a:gd name="connsiteX386" fmla="*/ 518486 w 1591877"/>
                <a:gd name="connsiteY386" fmla="*/ 443046 h 755236"/>
                <a:gd name="connsiteX387" fmla="*/ 519117 w 1591877"/>
                <a:gd name="connsiteY387" fmla="*/ 437896 h 755236"/>
                <a:gd name="connsiteX388" fmla="*/ 520379 w 1591877"/>
                <a:gd name="connsiteY388" fmla="*/ 427072 h 755236"/>
                <a:gd name="connsiteX389" fmla="*/ 521641 w 1591877"/>
                <a:gd name="connsiteY389" fmla="*/ 415613 h 755236"/>
                <a:gd name="connsiteX390" fmla="*/ 522902 w 1591877"/>
                <a:gd name="connsiteY390" fmla="*/ 403620 h 755236"/>
                <a:gd name="connsiteX391" fmla="*/ 524164 w 1591877"/>
                <a:gd name="connsiteY391" fmla="*/ 391193 h 755236"/>
                <a:gd name="connsiteX392" fmla="*/ 526684 w 1591877"/>
                <a:gd name="connsiteY392" fmla="*/ 365466 h 755236"/>
                <a:gd name="connsiteX393" fmla="*/ 529207 w 1591877"/>
                <a:gd name="connsiteY393" fmla="*/ 339354 h 755236"/>
                <a:gd name="connsiteX394" fmla="*/ 530469 w 1591877"/>
                <a:gd name="connsiteY394" fmla="*/ 326454 h 755236"/>
                <a:gd name="connsiteX395" fmla="*/ 531731 w 1591877"/>
                <a:gd name="connsiteY395" fmla="*/ 313824 h 755236"/>
                <a:gd name="connsiteX396" fmla="*/ 532993 w 1591877"/>
                <a:gd name="connsiteY396" fmla="*/ 301586 h 755236"/>
                <a:gd name="connsiteX397" fmla="*/ 534255 w 1591877"/>
                <a:gd name="connsiteY397" fmla="*/ 289859 h 755236"/>
                <a:gd name="connsiteX398" fmla="*/ 535513 w 1591877"/>
                <a:gd name="connsiteY398" fmla="*/ 278768 h 755236"/>
                <a:gd name="connsiteX399" fmla="*/ 536144 w 1591877"/>
                <a:gd name="connsiteY399" fmla="*/ 273495 h 755236"/>
                <a:gd name="connsiteX400" fmla="*/ 536774 w 1591877"/>
                <a:gd name="connsiteY400" fmla="*/ 268424 h 755236"/>
                <a:gd name="connsiteX401" fmla="*/ 537405 w 1591877"/>
                <a:gd name="connsiteY401" fmla="*/ 263566 h 755236"/>
                <a:gd name="connsiteX402" fmla="*/ 538036 w 1591877"/>
                <a:gd name="connsiteY402" fmla="*/ 258938 h 755236"/>
                <a:gd name="connsiteX403" fmla="*/ 538667 w 1591877"/>
                <a:gd name="connsiteY403" fmla="*/ 254550 h 755236"/>
                <a:gd name="connsiteX404" fmla="*/ 539298 w 1591877"/>
                <a:gd name="connsiteY404" fmla="*/ 250417 h 755236"/>
                <a:gd name="connsiteX405" fmla="*/ 539929 w 1591877"/>
                <a:gd name="connsiteY405" fmla="*/ 246548 h 755236"/>
                <a:gd name="connsiteX406" fmla="*/ 540560 w 1591877"/>
                <a:gd name="connsiteY406" fmla="*/ 242955 h 755236"/>
                <a:gd name="connsiteX407" fmla="*/ 541191 w 1591877"/>
                <a:gd name="connsiteY407" fmla="*/ 239650 h 755236"/>
                <a:gd name="connsiteX408" fmla="*/ 541821 w 1591877"/>
                <a:gd name="connsiteY408" fmla="*/ 236644 h 755236"/>
                <a:gd name="connsiteX409" fmla="*/ 542452 w 1591877"/>
                <a:gd name="connsiteY409" fmla="*/ 233945 h 755236"/>
                <a:gd name="connsiteX410" fmla="*/ 543080 w 1591877"/>
                <a:gd name="connsiteY410" fmla="*/ 231562 h 755236"/>
                <a:gd name="connsiteX411" fmla="*/ 543710 w 1591877"/>
                <a:gd name="connsiteY411" fmla="*/ 229506 h 755236"/>
                <a:gd name="connsiteX412" fmla="*/ 544341 w 1591877"/>
                <a:gd name="connsiteY412" fmla="*/ 227782 h 755236"/>
                <a:gd name="connsiteX413" fmla="*/ 544972 w 1591877"/>
                <a:gd name="connsiteY413" fmla="*/ 226397 h 755236"/>
                <a:gd name="connsiteX414" fmla="*/ 545288 w 1591877"/>
                <a:gd name="connsiteY414" fmla="*/ 225835 h 755236"/>
                <a:gd name="connsiteX415" fmla="*/ 545603 w 1591877"/>
                <a:gd name="connsiteY415" fmla="*/ 225360 h 755236"/>
                <a:gd name="connsiteX416" fmla="*/ 545761 w 1591877"/>
                <a:gd name="connsiteY416" fmla="*/ 225155 h 755236"/>
                <a:gd name="connsiteX417" fmla="*/ 545919 w 1591877"/>
                <a:gd name="connsiteY417" fmla="*/ 224972 h 755236"/>
                <a:gd name="connsiteX418" fmla="*/ 546076 w 1591877"/>
                <a:gd name="connsiteY418" fmla="*/ 224812 h 755236"/>
                <a:gd name="connsiteX419" fmla="*/ 546234 w 1591877"/>
                <a:gd name="connsiteY419" fmla="*/ 224673 h 755236"/>
                <a:gd name="connsiteX420" fmla="*/ 546311 w 1591877"/>
                <a:gd name="connsiteY420" fmla="*/ 224611 h 755236"/>
                <a:gd name="connsiteX421" fmla="*/ 546392 w 1591877"/>
                <a:gd name="connsiteY421" fmla="*/ 224556 h 755236"/>
                <a:gd name="connsiteX422" fmla="*/ 546469 w 1591877"/>
                <a:gd name="connsiteY422" fmla="*/ 224506 h 755236"/>
                <a:gd name="connsiteX423" fmla="*/ 546549 w 1591877"/>
                <a:gd name="connsiteY423" fmla="*/ 224464 h 755236"/>
                <a:gd name="connsiteX424" fmla="*/ 546626 w 1591877"/>
                <a:gd name="connsiteY424" fmla="*/ 224424 h 755236"/>
                <a:gd name="connsiteX425" fmla="*/ 546707 w 1591877"/>
                <a:gd name="connsiteY425" fmla="*/ 224391 h 755236"/>
                <a:gd name="connsiteX426" fmla="*/ 546784 w 1591877"/>
                <a:gd name="connsiteY426" fmla="*/ 224365 h 755236"/>
                <a:gd name="connsiteX427" fmla="*/ 546865 w 1591877"/>
                <a:gd name="connsiteY427" fmla="*/ 224343 h 755236"/>
                <a:gd name="connsiteX428" fmla="*/ 546927 w 1591877"/>
                <a:gd name="connsiteY428" fmla="*/ 224329 h 755236"/>
                <a:gd name="connsiteX429" fmla="*/ 546990 w 1591877"/>
                <a:gd name="connsiteY429" fmla="*/ 224321 h 755236"/>
                <a:gd name="connsiteX430" fmla="*/ 547052 w 1591877"/>
                <a:gd name="connsiteY430" fmla="*/ 224314 h 755236"/>
                <a:gd name="connsiteX431" fmla="*/ 547114 w 1591877"/>
                <a:gd name="connsiteY431" fmla="*/ 224312 h 755236"/>
                <a:gd name="connsiteX432" fmla="*/ 547177 w 1591877"/>
                <a:gd name="connsiteY432" fmla="*/ 224312 h 755236"/>
                <a:gd name="connsiteX433" fmla="*/ 547239 w 1591877"/>
                <a:gd name="connsiteY433" fmla="*/ 224316 h 755236"/>
                <a:gd name="connsiteX434" fmla="*/ 547301 w 1591877"/>
                <a:gd name="connsiteY434" fmla="*/ 224325 h 755236"/>
                <a:gd name="connsiteX435" fmla="*/ 547364 w 1591877"/>
                <a:gd name="connsiteY435" fmla="*/ 224336 h 755236"/>
                <a:gd name="connsiteX436" fmla="*/ 547426 w 1591877"/>
                <a:gd name="connsiteY436" fmla="*/ 224351 h 755236"/>
                <a:gd name="connsiteX437" fmla="*/ 547488 w 1591877"/>
                <a:gd name="connsiteY437" fmla="*/ 224371 h 755236"/>
                <a:gd name="connsiteX438" fmla="*/ 547551 w 1591877"/>
                <a:gd name="connsiteY438" fmla="*/ 224393 h 755236"/>
                <a:gd name="connsiteX439" fmla="*/ 547613 w 1591877"/>
                <a:gd name="connsiteY439" fmla="*/ 224420 h 755236"/>
                <a:gd name="connsiteX440" fmla="*/ 547675 w 1591877"/>
                <a:gd name="connsiteY440" fmla="*/ 224448 h 755236"/>
                <a:gd name="connsiteX441" fmla="*/ 547741 w 1591877"/>
                <a:gd name="connsiteY441" fmla="*/ 224481 h 755236"/>
                <a:gd name="connsiteX442" fmla="*/ 547804 w 1591877"/>
                <a:gd name="connsiteY442" fmla="*/ 224519 h 755236"/>
                <a:gd name="connsiteX443" fmla="*/ 547866 w 1591877"/>
                <a:gd name="connsiteY443" fmla="*/ 224558 h 755236"/>
                <a:gd name="connsiteX444" fmla="*/ 547991 w 1591877"/>
                <a:gd name="connsiteY444" fmla="*/ 224651 h 755236"/>
                <a:gd name="connsiteX445" fmla="*/ 548116 w 1591877"/>
                <a:gd name="connsiteY445" fmla="*/ 224757 h 755236"/>
                <a:gd name="connsiteX446" fmla="*/ 548240 w 1591877"/>
                <a:gd name="connsiteY446" fmla="*/ 224875 h 755236"/>
                <a:gd name="connsiteX447" fmla="*/ 548365 w 1591877"/>
                <a:gd name="connsiteY447" fmla="*/ 225010 h 755236"/>
                <a:gd name="connsiteX448" fmla="*/ 548614 w 1591877"/>
                <a:gd name="connsiteY448" fmla="*/ 225322 h 755236"/>
                <a:gd name="connsiteX449" fmla="*/ 548864 w 1591877"/>
                <a:gd name="connsiteY449" fmla="*/ 225692 h 755236"/>
                <a:gd name="connsiteX450" fmla="*/ 549113 w 1591877"/>
                <a:gd name="connsiteY450" fmla="*/ 226119 h 755236"/>
                <a:gd name="connsiteX451" fmla="*/ 549363 w 1591877"/>
                <a:gd name="connsiteY451" fmla="*/ 226606 h 755236"/>
                <a:gd name="connsiteX452" fmla="*/ 549865 w 1591877"/>
                <a:gd name="connsiteY452" fmla="*/ 227751 h 755236"/>
                <a:gd name="connsiteX453" fmla="*/ 550364 w 1591877"/>
                <a:gd name="connsiteY453" fmla="*/ 229127 h 755236"/>
                <a:gd name="connsiteX454" fmla="*/ 550863 w 1591877"/>
                <a:gd name="connsiteY454" fmla="*/ 230732 h 755236"/>
                <a:gd name="connsiteX455" fmla="*/ 551365 w 1591877"/>
                <a:gd name="connsiteY455" fmla="*/ 232569 h 755236"/>
                <a:gd name="connsiteX456" fmla="*/ 551864 w 1591877"/>
                <a:gd name="connsiteY456" fmla="*/ 234636 h 755236"/>
                <a:gd name="connsiteX457" fmla="*/ 552363 w 1591877"/>
                <a:gd name="connsiteY457" fmla="*/ 236928 h 755236"/>
                <a:gd name="connsiteX458" fmla="*/ 552866 w 1591877"/>
                <a:gd name="connsiteY458" fmla="*/ 239447 h 755236"/>
                <a:gd name="connsiteX459" fmla="*/ 553364 w 1591877"/>
                <a:gd name="connsiteY459" fmla="*/ 242191 h 755236"/>
                <a:gd name="connsiteX460" fmla="*/ 553863 w 1591877"/>
                <a:gd name="connsiteY460" fmla="*/ 245155 h 755236"/>
                <a:gd name="connsiteX461" fmla="*/ 554366 w 1591877"/>
                <a:gd name="connsiteY461" fmla="*/ 248338 h 755236"/>
                <a:gd name="connsiteX462" fmla="*/ 554865 w 1591877"/>
                <a:gd name="connsiteY462" fmla="*/ 251736 h 755236"/>
                <a:gd name="connsiteX463" fmla="*/ 555363 w 1591877"/>
                <a:gd name="connsiteY463" fmla="*/ 255347 h 755236"/>
                <a:gd name="connsiteX464" fmla="*/ 555866 w 1591877"/>
                <a:gd name="connsiteY464" fmla="*/ 259165 h 755236"/>
                <a:gd name="connsiteX465" fmla="*/ 556365 w 1591877"/>
                <a:gd name="connsiteY465" fmla="*/ 263186 h 755236"/>
                <a:gd name="connsiteX466" fmla="*/ 556864 w 1591877"/>
                <a:gd name="connsiteY466" fmla="*/ 267406 h 755236"/>
                <a:gd name="connsiteX467" fmla="*/ 557366 w 1591877"/>
                <a:gd name="connsiteY467" fmla="*/ 271823 h 755236"/>
                <a:gd name="connsiteX468" fmla="*/ 557865 w 1591877"/>
                <a:gd name="connsiteY468" fmla="*/ 276430 h 755236"/>
                <a:gd name="connsiteX469" fmla="*/ 558364 w 1591877"/>
                <a:gd name="connsiteY469" fmla="*/ 281219 h 755236"/>
                <a:gd name="connsiteX470" fmla="*/ 558863 w 1591877"/>
                <a:gd name="connsiteY470" fmla="*/ 286186 h 755236"/>
                <a:gd name="connsiteX471" fmla="*/ 559365 w 1591877"/>
                <a:gd name="connsiteY471" fmla="*/ 291325 h 755236"/>
                <a:gd name="connsiteX472" fmla="*/ 559864 w 1591877"/>
                <a:gd name="connsiteY472" fmla="*/ 296632 h 755236"/>
                <a:gd name="connsiteX473" fmla="*/ 560366 w 1591877"/>
                <a:gd name="connsiteY473" fmla="*/ 302097 h 755236"/>
                <a:gd name="connsiteX474" fmla="*/ 560865 w 1591877"/>
                <a:gd name="connsiteY474" fmla="*/ 307716 h 755236"/>
                <a:gd name="connsiteX475" fmla="*/ 561863 w 1591877"/>
                <a:gd name="connsiteY475" fmla="*/ 319379 h 755236"/>
                <a:gd name="connsiteX476" fmla="*/ 562864 w 1591877"/>
                <a:gd name="connsiteY476" fmla="*/ 331562 h 755236"/>
                <a:gd name="connsiteX477" fmla="*/ 563866 w 1591877"/>
                <a:gd name="connsiteY477" fmla="*/ 344203 h 755236"/>
                <a:gd name="connsiteX478" fmla="*/ 564863 w 1591877"/>
                <a:gd name="connsiteY478" fmla="*/ 357231 h 755236"/>
                <a:gd name="connsiteX479" fmla="*/ 565865 w 1591877"/>
                <a:gd name="connsiteY479" fmla="*/ 370577 h 755236"/>
                <a:gd name="connsiteX480" fmla="*/ 566866 w 1591877"/>
                <a:gd name="connsiteY480" fmla="*/ 384164 h 755236"/>
                <a:gd name="connsiteX481" fmla="*/ 568865 w 1591877"/>
                <a:gd name="connsiteY481" fmla="*/ 411764 h 755236"/>
                <a:gd name="connsiteX482" fmla="*/ 570864 w 1591877"/>
                <a:gd name="connsiteY482" fmla="*/ 439398 h 755236"/>
                <a:gd name="connsiteX483" fmla="*/ 571865 w 1591877"/>
                <a:gd name="connsiteY483" fmla="*/ 453025 h 755236"/>
                <a:gd name="connsiteX484" fmla="*/ 572863 w 1591877"/>
                <a:gd name="connsiteY484" fmla="*/ 466419 h 755236"/>
                <a:gd name="connsiteX485" fmla="*/ 573864 w 1591877"/>
                <a:gd name="connsiteY485" fmla="*/ 479496 h 755236"/>
                <a:gd name="connsiteX486" fmla="*/ 574866 w 1591877"/>
                <a:gd name="connsiteY486" fmla="*/ 492176 h 755236"/>
                <a:gd name="connsiteX487" fmla="*/ 575863 w 1591877"/>
                <a:gd name="connsiteY487" fmla="*/ 504383 h 755236"/>
                <a:gd name="connsiteX488" fmla="*/ 576366 w 1591877"/>
                <a:gd name="connsiteY488" fmla="*/ 510282 h 755236"/>
                <a:gd name="connsiteX489" fmla="*/ 576865 w 1591877"/>
                <a:gd name="connsiteY489" fmla="*/ 516036 h 755236"/>
                <a:gd name="connsiteX490" fmla="*/ 577364 w 1591877"/>
                <a:gd name="connsiteY490" fmla="*/ 521630 h 755236"/>
                <a:gd name="connsiteX491" fmla="*/ 577866 w 1591877"/>
                <a:gd name="connsiteY491" fmla="*/ 527060 h 755236"/>
                <a:gd name="connsiteX492" fmla="*/ 578365 w 1591877"/>
                <a:gd name="connsiteY492" fmla="*/ 532314 h 755236"/>
                <a:gd name="connsiteX493" fmla="*/ 578864 w 1591877"/>
                <a:gd name="connsiteY493" fmla="*/ 537385 h 755236"/>
                <a:gd name="connsiteX494" fmla="*/ 579473 w 1591877"/>
                <a:gd name="connsiteY494" fmla="*/ 543275 h 755236"/>
                <a:gd name="connsiteX495" fmla="*/ 580078 w 1591877"/>
                <a:gd name="connsiteY495" fmla="*/ 548867 h 755236"/>
                <a:gd name="connsiteX496" fmla="*/ 580683 w 1591877"/>
                <a:gd name="connsiteY496" fmla="*/ 554147 h 755236"/>
                <a:gd name="connsiteX497" fmla="*/ 581288 w 1591877"/>
                <a:gd name="connsiteY497" fmla="*/ 559104 h 755236"/>
                <a:gd name="connsiteX498" fmla="*/ 581897 w 1591877"/>
                <a:gd name="connsiteY498" fmla="*/ 563721 h 755236"/>
                <a:gd name="connsiteX499" fmla="*/ 582502 w 1591877"/>
                <a:gd name="connsiteY499" fmla="*/ 567988 h 755236"/>
                <a:gd name="connsiteX500" fmla="*/ 582807 w 1591877"/>
                <a:gd name="connsiteY500" fmla="*/ 569988 h 755236"/>
                <a:gd name="connsiteX501" fmla="*/ 583108 w 1591877"/>
                <a:gd name="connsiteY501" fmla="*/ 571894 h 755236"/>
                <a:gd name="connsiteX502" fmla="*/ 583412 w 1591877"/>
                <a:gd name="connsiteY502" fmla="*/ 573707 h 755236"/>
                <a:gd name="connsiteX503" fmla="*/ 583716 w 1591877"/>
                <a:gd name="connsiteY503" fmla="*/ 575424 h 755236"/>
                <a:gd name="connsiteX504" fmla="*/ 584017 w 1591877"/>
                <a:gd name="connsiteY504" fmla="*/ 577047 h 755236"/>
                <a:gd name="connsiteX505" fmla="*/ 584322 w 1591877"/>
                <a:gd name="connsiteY505" fmla="*/ 578573 h 755236"/>
                <a:gd name="connsiteX506" fmla="*/ 584626 w 1591877"/>
                <a:gd name="connsiteY506" fmla="*/ 579999 h 755236"/>
                <a:gd name="connsiteX507" fmla="*/ 584927 w 1591877"/>
                <a:gd name="connsiteY507" fmla="*/ 581327 h 755236"/>
                <a:gd name="connsiteX508" fmla="*/ 585231 w 1591877"/>
                <a:gd name="connsiteY508" fmla="*/ 582554 h 755236"/>
                <a:gd name="connsiteX509" fmla="*/ 585532 w 1591877"/>
                <a:gd name="connsiteY509" fmla="*/ 583681 h 755236"/>
                <a:gd name="connsiteX510" fmla="*/ 585836 w 1591877"/>
                <a:gd name="connsiteY510" fmla="*/ 584703 h 755236"/>
                <a:gd name="connsiteX511" fmla="*/ 586141 w 1591877"/>
                <a:gd name="connsiteY511" fmla="*/ 585623 h 755236"/>
                <a:gd name="connsiteX512" fmla="*/ 586442 w 1591877"/>
                <a:gd name="connsiteY512" fmla="*/ 586438 h 755236"/>
                <a:gd name="connsiteX513" fmla="*/ 586746 w 1591877"/>
                <a:gd name="connsiteY513" fmla="*/ 587149 h 755236"/>
                <a:gd name="connsiteX514" fmla="*/ 587051 w 1591877"/>
                <a:gd name="connsiteY514" fmla="*/ 587752 h 755236"/>
                <a:gd name="connsiteX515" fmla="*/ 587351 w 1591877"/>
                <a:gd name="connsiteY515" fmla="*/ 588252 h 755236"/>
                <a:gd name="connsiteX516" fmla="*/ 587505 w 1591877"/>
                <a:gd name="connsiteY516" fmla="*/ 588461 h 755236"/>
                <a:gd name="connsiteX517" fmla="*/ 587656 w 1591877"/>
                <a:gd name="connsiteY517" fmla="*/ 588642 h 755236"/>
                <a:gd name="connsiteX518" fmla="*/ 587806 w 1591877"/>
                <a:gd name="connsiteY518" fmla="*/ 588798 h 755236"/>
                <a:gd name="connsiteX519" fmla="*/ 587883 w 1591877"/>
                <a:gd name="connsiteY519" fmla="*/ 588864 h 755236"/>
                <a:gd name="connsiteX520" fmla="*/ 587960 w 1591877"/>
                <a:gd name="connsiteY520" fmla="*/ 588926 h 755236"/>
                <a:gd name="connsiteX521" fmla="*/ 588034 w 1591877"/>
                <a:gd name="connsiteY521" fmla="*/ 588979 h 755236"/>
                <a:gd name="connsiteX522" fmla="*/ 588111 w 1591877"/>
                <a:gd name="connsiteY522" fmla="*/ 589027 h 755236"/>
                <a:gd name="connsiteX523" fmla="*/ 588188 w 1591877"/>
                <a:gd name="connsiteY523" fmla="*/ 589067 h 755236"/>
                <a:gd name="connsiteX524" fmla="*/ 588261 w 1591877"/>
                <a:gd name="connsiteY524" fmla="*/ 589100 h 755236"/>
                <a:gd name="connsiteX525" fmla="*/ 588338 w 1591877"/>
                <a:gd name="connsiteY525" fmla="*/ 589126 h 755236"/>
                <a:gd name="connsiteX526" fmla="*/ 588415 w 1591877"/>
                <a:gd name="connsiteY526" fmla="*/ 589146 h 755236"/>
                <a:gd name="connsiteX527" fmla="*/ 588488 w 1591877"/>
                <a:gd name="connsiteY527" fmla="*/ 589159 h 755236"/>
                <a:gd name="connsiteX528" fmla="*/ 588565 w 1591877"/>
                <a:gd name="connsiteY528" fmla="*/ 589166 h 755236"/>
                <a:gd name="connsiteX529" fmla="*/ 588642 w 1591877"/>
                <a:gd name="connsiteY529" fmla="*/ 589166 h 755236"/>
                <a:gd name="connsiteX530" fmla="*/ 588716 w 1591877"/>
                <a:gd name="connsiteY530" fmla="*/ 589159 h 755236"/>
                <a:gd name="connsiteX531" fmla="*/ 588793 w 1591877"/>
                <a:gd name="connsiteY531" fmla="*/ 589144 h 755236"/>
                <a:gd name="connsiteX532" fmla="*/ 588870 w 1591877"/>
                <a:gd name="connsiteY532" fmla="*/ 589124 h 755236"/>
                <a:gd name="connsiteX533" fmla="*/ 588943 w 1591877"/>
                <a:gd name="connsiteY533" fmla="*/ 589095 h 755236"/>
                <a:gd name="connsiteX534" fmla="*/ 589020 w 1591877"/>
                <a:gd name="connsiteY534" fmla="*/ 589060 h 755236"/>
                <a:gd name="connsiteX535" fmla="*/ 589094 w 1591877"/>
                <a:gd name="connsiteY535" fmla="*/ 589018 h 755236"/>
                <a:gd name="connsiteX536" fmla="*/ 589171 w 1591877"/>
                <a:gd name="connsiteY536" fmla="*/ 588970 h 755236"/>
                <a:gd name="connsiteX537" fmla="*/ 589248 w 1591877"/>
                <a:gd name="connsiteY537" fmla="*/ 588915 h 755236"/>
                <a:gd name="connsiteX538" fmla="*/ 589321 w 1591877"/>
                <a:gd name="connsiteY538" fmla="*/ 588853 h 755236"/>
                <a:gd name="connsiteX539" fmla="*/ 589398 w 1591877"/>
                <a:gd name="connsiteY539" fmla="*/ 588785 h 755236"/>
                <a:gd name="connsiteX540" fmla="*/ 589475 w 1591877"/>
                <a:gd name="connsiteY540" fmla="*/ 588708 h 755236"/>
                <a:gd name="connsiteX541" fmla="*/ 589625 w 1591877"/>
                <a:gd name="connsiteY541" fmla="*/ 588536 h 755236"/>
                <a:gd name="connsiteX542" fmla="*/ 589780 w 1591877"/>
                <a:gd name="connsiteY542" fmla="*/ 588336 h 755236"/>
                <a:gd name="connsiteX543" fmla="*/ 589930 w 1591877"/>
                <a:gd name="connsiteY543" fmla="*/ 588107 h 755236"/>
                <a:gd name="connsiteX544" fmla="*/ 590080 w 1591877"/>
                <a:gd name="connsiteY544" fmla="*/ 587851 h 755236"/>
                <a:gd name="connsiteX545" fmla="*/ 590385 w 1591877"/>
                <a:gd name="connsiteY545" fmla="*/ 587259 h 755236"/>
                <a:gd name="connsiteX546" fmla="*/ 590685 w 1591877"/>
                <a:gd name="connsiteY546" fmla="*/ 586554 h 755236"/>
                <a:gd name="connsiteX547" fmla="*/ 590990 w 1591877"/>
                <a:gd name="connsiteY547" fmla="*/ 585740 h 755236"/>
                <a:gd name="connsiteX548" fmla="*/ 591294 w 1591877"/>
                <a:gd name="connsiteY548" fmla="*/ 584815 h 755236"/>
                <a:gd name="connsiteX549" fmla="*/ 591595 w 1591877"/>
                <a:gd name="connsiteY549" fmla="*/ 583780 h 755236"/>
                <a:gd name="connsiteX550" fmla="*/ 591900 w 1591877"/>
                <a:gd name="connsiteY550" fmla="*/ 582635 h 755236"/>
                <a:gd name="connsiteX551" fmla="*/ 592204 w 1591877"/>
                <a:gd name="connsiteY551" fmla="*/ 581378 h 755236"/>
                <a:gd name="connsiteX552" fmla="*/ 592505 w 1591877"/>
                <a:gd name="connsiteY552" fmla="*/ 580013 h 755236"/>
                <a:gd name="connsiteX553" fmla="*/ 592809 w 1591877"/>
                <a:gd name="connsiteY553" fmla="*/ 578537 h 755236"/>
                <a:gd name="connsiteX554" fmla="*/ 593114 w 1591877"/>
                <a:gd name="connsiteY554" fmla="*/ 576954 h 755236"/>
                <a:gd name="connsiteX555" fmla="*/ 593414 w 1591877"/>
                <a:gd name="connsiteY555" fmla="*/ 575263 h 755236"/>
                <a:gd name="connsiteX556" fmla="*/ 593719 w 1591877"/>
                <a:gd name="connsiteY556" fmla="*/ 573462 h 755236"/>
                <a:gd name="connsiteX557" fmla="*/ 594023 w 1591877"/>
                <a:gd name="connsiteY557" fmla="*/ 571555 h 755236"/>
                <a:gd name="connsiteX558" fmla="*/ 594324 w 1591877"/>
                <a:gd name="connsiteY558" fmla="*/ 569541 h 755236"/>
                <a:gd name="connsiteX559" fmla="*/ 594628 w 1591877"/>
                <a:gd name="connsiteY559" fmla="*/ 567420 h 755236"/>
                <a:gd name="connsiteX560" fmla="*/ 594933 w 1591877"/>
                <a:gd name="connsiteY560" fmla="*/ 565194 h 755236"/>
                <a:gd name="connsiteX561" fmla="*/ 595234 w 1591877"/>
                <a:gd name="connsiteY561" fmla="*/ 562865 h 755236"/>
                <a:gd name="connsiteX562" fmla="*/ 595538 w 1591877"/>
                <a:gd name="connsiteY562" fmla="*/ 560432 h 755236"/>
                <a:gd name="connsiteX563" fmla="*/ 595839 w 1591877"/>
                <a:gd name="connsiteY563" fmla="*/ 557895 h 755236"/>
                <a:gd name="connsiteX564" fmla="*/ 596143 w 1591877"/>
                <a:gd name="connsiteY564" fmla="*/ 555257 h 755236"/>
                <a:gd name="connsiteX565" fmla="*/ 596448 w 1591877"/>
                <a:gd name="connsiteY565" fmla="*/ 552518 h 755236"/>
                <a:gd name="connsiteX566" fmla="*/ 596749 w 1591877"/>
                <a:gd name="connsiteY566" fmla="*/ 549682 h 755236"/>
                <a:gd name="connsiteX567" fmla="*/ 597053 w 1591877"/>
                <a:gd name="connsiteY567" fmla="*/ 546745 h 755236"/>
                <a:gd name="connsiteX568" fmla="*/ 597357 w 1591877"/>
                <a:gd name="connsiteY568" fmla="*/ 543713 h 755236"/>
                <a:gd name="connsiteX569" fmla="*/ 597658 w 1591877"/>
                <a:gd name="connsiteY569" fmla="*/ 540584 h 755236"/>
                <a:gd name="connsiteX570" fmla="*/ 597963 w 1591877"/>
                <a:gd name="connsiteY570" fmla="*/ 537361 h 755236"/>
                <a:gd name="connsiteX571" fmla="*/ 598267 w 1591877"/>
                <a:gd name="connsiteY571" fmla="*/ 534044 h 755236"/>
                <a:gd name="connsiteX572" fmla="*/ 598568 w 1591877"/>
                <a:gd name="connsiteY572" fmla="*/ 530636 h 755236"/>
                <a:gd name="connsiteX573" fmla="*/ 598872 w 1591877"/>
                <a:gd name="connsiteY573" fmla="*/ 527137 h 755236"/>
                <a:gd name="connsiteX574" fmla="*/ 599477 w 1591877"/>
                <a:gd name="connsiteY574" fmla="*/ 519880 h 755236"/>
                <a:gd name="connsiteX575" fmla="*/ 600086 w 1591877"/>
                <a:gd name="connsiteY575" fmla="*/ 512279 h 755236"/>
                <a:gd name="connsiteX576" fmla="*/ 600692 w 1591877"/>
                <a:gd name="connsiteY576" fmla="*/ 504352 h 755236"/>
                <a:gd name="connsiteX577" fmla="*/ 601297 w 1591877"/>
                <a:gd name="connsiteY577" fmla="*/ 496113 h 755236"/>
                <a:gd name="connsiteX578" fmla="*/ 601902 w 1591877"/>
                <a:gd name="connsiteY578" fmla="*/ 487579 h 755236"/>
                <a:gd name="connsiteX579" fmla="*/ 602511 w 1591877"/>
                <a:gd name="connsiteY579" fmla="*/ 478763 h 755236"/>
                <a:gd name="connsiteX580" fmla="*/ 603116 w 1591877"/>
                <a:gd name="connsiteY580" fmla="*/ 469684 h 755236"/>
                <a:gd name="connsiteX581" fmla="*/ 603721 w 1591877"/>
                <a:gd name="connsiteY581" fmla="*/ 460359 h 755236"/>
                <a:gd name="connsiteX582" fmla="*/ 604326 w 1591877"/>
                <a:gd name="connsiteY582" fmla="*/ 450808 h 755236"/>
                <a:gd name="connsiteX583" fmla="*/ 604935 w 1591877"/>
                <a:gd name="connsiteY583" fmla="*/ 441047 h 755236"/>
                <a:gd name="connsiteX584" fmla="*/ 605541 w 1591877"/>
                <a:gd name="connsiteY584" fmla="*/ 431099 h 755236"/>
                <a:gd name="connsiteX585" fmla="*/ 606755 w 1591877"/>
                <a:gd name="connsiteY585" fmla="*/ 410714 h 755236"/>
                <a:gd name="connsiteX586" fmla="*/ 607965 w 1591877"/>
                <a:gd name="connsiteY586" fmla="*/ 389821 h 755236"/>
                <a:gd name="connsiteX587" fmla="*/ 610390 w 1591877"/>
                <a:gd name="connsiteY587" fmla="*/ 347202 h 755236"/>
                <a:gd name="connsiteX588" fmla="*/ 611604 w 1591877"/>
                <a:gd name="connsiteY588" fmla="*/ 325837 h 755236"/>
                <a:gd name="connsiteX589" fmla="*/ 612818 w 1591877"/>
                <a:gd name="connsiteY589" fmla="*/ 304675 h 755236"/>
                <a:gd name="connsiteX590" fmla="*/ 614028 w 1591877"/>
                <a:gd name="connsiteY590" fmla="*/ 283905 h 755236"/>
                <a:gd name="connsiteX591" fmla="*/ 614633 w 1591877"/>
                <a:gd name="connsiteY591" fmla="*/ 273721 h 755236"/>
                <a:gd name="connsiteX592" fmla="*/ 615242 w 1591877"/>
                <a:gd name="connsiteY592" fmla="*/ 263705 h 755236"/>
                <a:gd name="connsiteX593" fmla="*/ 615847 w 1591877"/>
                <a:gd name="connsiteY593" fmla="*/ 253876 h 755236"/>
                <a:gd name="connsiteX594" fmla="*/ 616453 w 1591877"/>
                <a:gd name="connsiteY594" fmla="*/ 244258 h 755236"/>
                <a:gd name="connsiteX595" fmla="*/ 617061 w 1591877"/>
                <a:gd name="connsiteY595" fmla="*/ 234872 h 755236"/>
                <a:gd name="connsiteX596" fmla="*/ 617667 w 1591877"/>
                <a:gd name="connsiteY596" fmla="*/ 225741 h 755236"/>
                <a:gd name="connsiteX597" fmla="*/ 618191 w 1591877"/>
                <a:gd name="connsiteY597" fmla="*/ 218063 h 755236"/>
                <a:gd name="connsiteX598" fmla="*/ 618716 w 1591877"/>
                <a:gd name="connsiteY598" fmla="*/ 210605 h 755236"/>
                <a:gd name="connsiteX599" fmla="*/ 619240 w 1591877"/>
                <a:gd name="connsiteY599" fmla="*/ 203379 h 755236"/>
                <a:gd name="connsiteX600" fmla="*/ 619765 w 1591877"/>
                <a:gd name="connsiteY600" fmla="*/ 196399 h 755236"/>
                <a:gd name="connsiteX601" fmla="*/ 620289 w 1591877"/>
                <a:gd name="connsiteY601" fmla="*/ 189674 h 755236"/>
                <a:gd name="connsiteX602" fmla="*/ 620814 w 1591877"/>
                <a:gd name="connsiteY602" fmla="*/ 183219 h 755236"/>
                <a:gd name="connsiteX603" fmla="*/ 621338 w 1591877"/>
                <a:gd name="connsiteY603" fmla="*/ 177045 h 755236"/>
                <a:gd name="connsiteX604" fmla="*/ 621859 w 1591877"/>
                <a:gd name="connsiteY604" fmla="*/ 171161 h 755236"/>
                <a:gd name="connsiteX605" fmla="*/ 622387 w 1591877"/>
                <a:gd name="connsiteY605" fmla="*/ 165582 h 755236"/>
                <a:gd name="connsiteX606" fmla="*/ 622648 w 1591877"/>
                <a:gd name="connsiteY606" fmla="*/ 162911 h 755236"/>
                <a:gd name="connsiteX607" fmla="*/ 622908 w 1591877"/>
                <a:gd name="connsiteY607" fmla="*/ 160317 h 755236"/>
                <a:gd name="connsiteX608" fmla="*/ 623172 w 1591877"/>
                <a:gd name="connsiteY608" fmla="*/ 157805 h 755236"/>
                <a:gd name="connsiteX609" fmla="*/ 623433 w 1591877"/>
                <a:gd name="connsiteY609" fmla="*/ 155374 h 755236"/>
                <a:gd name="connsiteX610" fmla="*/ 623697 w 1591877"/>
                <a:gd name="connsiteY610" fmla="*/ 153027 h 755236"/>
                <a:gd name="connsiteX611" fmla="*/ 623957 w 1591877"/>
                <a:gd name="connsiteY611" fmla="*/ 150766 h 755236"/>
                <a:gd name="connsiteX612" fmla="*/ 624221 w 1591877"/>
                <a:gd name="connsiteY612" fmla="*/ 148589 h 755236"/>
                <a:gd name="connsiteX613" fmla="*/ 624482 w 1591877"/>
                <a:gd name="connsiteY613" fmla="*/ 146499 h 755236"/>
                <a:gd name="connsiteX614" fmla="*/ 624746 w 1591877"/>
                <a:gd name="connsiteY614" fmla="*/ 144496 h 755236"/>
                <a:gd name="connsiteX615" fmla="*/ 625006 w 1591877"/>
                <a:gd name="connsiteY615" fmla="*/ 142583 h 755236"/>
                <a:gd name="connsiteX616" fmla="*/ 625270 w 1591877"/>
                <a:gd name="connsiteY616" fmla="*/ 140759 h 755236"/>
                <a:gd name="connsiteX617" fmla="*/ 625531 w 1591877"/>
                <a:gd name="connsiteY617" fmla="*/ 139025 h 755236"/>
                <a:gd name="connsiteX618" fmla="*/ 625795 w 1591877"/>
                <a:gd name="connsiteY618" fmla="*/ 137383 h 755236"/>
                <a:gd name="connsiteX619" fmla="*/ 626055 w 1591877"/>
                <a:gd name="connsiteY619" fmla="*/ 135834 h 755236"/>
                <a:gd name="connsiteX620" fmla="*/ 626319 w 1591877"/>
                <a:gd name="connsiteY620" fmla="*/ 134378 h 755236"/>
                <a:gd name="connsiteX621" fmla="*/ 626580 w 1591877"/>
                <a:gd name="connsiteY621" fmla="*/ 133016 h 755236"/>
                <a:gd name="connsiteX622" fmla="*/ 626840 w 1591877"/>
                <a:gd name="connsiteY622" fmla="*/ 131749 h 755236"/>
                <a:gd name="connsiteX623" fmla="*/ 627104 w 1591877"/>
                <a:gd name="connsiteY623" fmla="*/ 130577 h 755236"/>
                <a:gd name="connsiteX624" fmla="*/ 627368 w 1591877"/>
                <a:gd name="connsiteY624" fmla="*/ 129503 h 755236"/>
                <a:gd name="connsiteX625" fmla="*/ 627629 w 1591877"/>
                <a:gd name="connsiteY625" fmla="*/ 128524 h 755236"/>
                <a:gd name="connsiteX626" fmla="*/ 627889 w 1591877"/>
                <a:gd name="connsiteY626" fmla="*/ 127644 h 755236"/>
                <a:gd name="connsiteX627" fmla="*/ 628153 w 1591877"/>
                <a:gd name="connsiteY627" fmla="*/ 126862 h 755236"/>
                <a:gd name="connsiteX628" fmla="*/ 628414 w 1591877"/>
                <a:gd name="connsiteY628" fmla="*/ 126179 h 755236"/>
                <a:gd name="connsiteX629" fmla="*/ 628678 w 1591877"/>
                <a:gd name="connsiteY629" fmla="*/ 125595 h 755236"/>
                <a:gd name="connsiteX630" fmla="*/ 628938 w 1591877"/>
                <a:gd name="connsiteY630" fmla="*/ 125110 h 755236"/>
                <a:gd name="connsiteX631" fmla="*/ 629070 w 1591877"/>
                <a:gd name="connsiteY631" fmla="*/ 124906 h 755236"/>
                <a:gd name="connsiteX632" fmla="*/ 629202 w 1591877"/>
                <a:gd name="connsiteY632" fmla="*/ 124726 h 755236"/>
                <a:gd name="connsiteX633" fmla="*/ 629331 w 1591877"/>
                <a:gd name="connsiteY633" fmla="*/ 124572 h 755236"/>
                <a:gd name="connsiteX634" fmla="*/ 629397 w 1591877"/>
                <a:gd name="connsiteY634" fmla="*/ 124505 h 755236"/>
                <a:gd name="connsiteX635" fmla="*/ 629463 w 1591877"/>
                <a:gd name="connsiteY635" fmla="*/ 124443 h 755236"/>
                <a:gd name="connsiteX636" fmla="*/ 629529 w 1591877"/>
                <a:gd name="connsiteY636" fmla="*/ 124388 h 755236"/>
                <a:gd name="connsiteX637" fmla="*/ 629595 w 1591877"/>
                <a:gd name="connsiteY637" fmla="*/ 124339 h 755236"/>
                <a:gd name="connsiteX638" fmla="*/ 629661 w 1591877"/>
                <a:gd name="connsiteY638" fmla="*/ 124297 h 755236"/>
                <a:gd name="connsiteX639" fmla="*/ 629727 w 1591877"/>
                <a:gd name="connsiteY639" fmla="*/ 124261 h 755236"/>
                <a:gd name="connsiteX640" fmla="*/ 629793 w 1591877"/>
                <a:gd name="connsiteY640" fmla="*/ 124231 h 755236"/>
                <a:gd name="connsiteX641" fmla="*/ 629855 w 1591877"/>
                <a:gd name="connsiteY641" fmla="*/ 124208 h 755236"/>
                <a:gd name="connsiteX642" fmla="*/ 629921 w 1591877"/>
                <a:gd name="connsiteY642" fmla="*/ 124191 h 755236"/>
                <a:gd name="connsiteX643" fmla="*/ 629987 w 1591877"/>
                <a:gd name="connsiteY643" fmla="*/ 124180 h 755236"/>
                <a:gd name="connsiteX644" fmla="*/ 630053 w 1591877"/>
                <a:gd name="connsiteY644" fmla="*/ 124175 h 755236"/>
                <a:gd name="connsiteX645" fmla="*/ 630119 w 1591877"/>
                <a:gd name="connsiteY645" fmla="*/ 124177 h 755236"/>
                <a:gd name="connsiteX646" fmla="*/ 630185 w 1591877"/>
                <a:gd name="connsiteY646" fmla="*/ 124186 h 755236"/>
                <a:gd name="connsiteX647" fmla="*/ 630251 w 1591877"/>
                <a:gd name="connsiteY647" fmla="*/ 124200 h 755236"/>
                <a:gd name="connsiteX648" fmla="*/ 630317 w 1591877"/>
                <a:gd name="connsiteY648" fmla="*/ 124221 h 755236"/>
                <a:gd name="connsiteX649" fmla="*/ 630380 w 1591877"/>
                <a:gd name="connsiteY649" fmla="*/ 124249 h 755236"/>
                <a:gd name="connsiteX650" fmla="*/ 630446 w 1591877"/>
                <a:gd name="connsiteY650" fmla="*/ 124283 h 755236"/>
                <a:gd name="connsiteX651" fmla="*/ 630512 w 1591877"/>
                <a:gd name="connsiteY651" fmla="*/ 124323 h 755236"/>
                <a:gd name="connsiteX652" fmla="*/ 630578 w 1591877"/>
                <a:gd name="connsiteY652" fmla="*/ 124369 h 755236"/>
                <a:gd name="connsiteX653" fmla="*/ 630644 w 1591877"/>
                <a:gd name="connsiteY653" fmla="*/ 124422 h 755236"/>
                <a:gd name="connsiteX654" fmla="*/ 630710 w 1591877"/>
                <a:gd name="connsiteY654" fmla="*/ 124482 h 755236"/>
                <a:gd name="connsiteX655" fmla="*/ 630776 w 1591877"/>
                <a:gd name="connsiteY655" fmla="*/ 124547 h 755236"/>
                <a:gd name="connsiteX656" fmla="*/ 630904 w 1591877"/>
                <a:gd name="connsiteY656" fmla="*/ 124698 h 755236"/>
                <a:gd name="connsiteX657" fmla="*/ 631036 w 1591877"/>
                <a:gd name="connsiteY657" fmla="*/ 124874 h 755236"/>
                <a:gd name="connsiteX658" fmla="*/ 631168 w 1591877"/>
                <a:gd name="connsiteY658" fmla="*/ 125076 h 755236"/>
                <a:gd name="connsiteX659" fmla="*/ 631297 w 1591877"/>
                <a:gd name="connsiteY659" fmla="*/ 125303 h 755236"/>
                <a:gd name="connsiteX660" fmla="*/ 631561 w 1591877"/>
                <a:gd name="connsiteY660" fmla="*/ 125835 h 755236"/>
                <a:gd name="connsiteX661" fmla="*/ 631825 w 1591877"/>
                <a:gd name="connsiteY661" fmla="*/ 126469 h 755236"/>
                <a:gd name="connsiteX662" fmla="*/ 632085 w 1591877"/>
                <a:gd name="connsiteY662" fmla="*/ 127205 h 755236"/>
                <a:gd name="connsiteX663" fmla="*/ 632346 w 1591877"/>
                <a:gd name="connsiteY663" fmla="*/ 128044 h 755236"/>
                <a:gd name="connsiteX664" fmla="*/ 632610 w 1591877"/>
                <a:gd name="connsiteY664" fmla="*/ 128985 h 755236"/>
                <a:gd name="connsiteX665" fmla="*/ 632870 w 1591877"/>
                <a:gd name="connsiteY665" fmla="*/ 130028 h 755236"/>
                <a:gd name="connsiteX666" fmla="*/ 633134 w 1591877"/>
                <a:gd name="connsiteY666" fmla="*/ 131173 h 755236"/>
                <a:gd name="connsiteX667" fmla="*/ 633395 w 1591877"/>
                <a:gd name="connsiteY667" fmla="*/ 132420 h 755236"/>
                <a:gd name="connsiteX668" fmla="*/ 633659 w 1591877"/>
                <a:gd name="connsiteY668" fmla="*/ 133769 h 755236"/>
                <a:gd name="connsiteX669" fmla="*/ 633919 w 1591877"/>
                <a:gd name="connsiteY669" fmla="*/ 135219 h 755236"/>
                <a:gd name="connsiteX670" fmla="*/ 634183 w 1591877"/>
                <a:gd name="connsiteY670" fmla="*/ 136770 h 755236"/>
                <a:gd name="connsiteX671" fmla="*/ 634444 w 1591877"/>
                <a:gd name="connsiteY671" fmla="*/ 138421 h 755236"/>
                <a:gd name="connsiteX672" fmla="*/ 634708 w 1591877"/>
                <a:gd name="connsiteY672" fmla="*/ 140173 h 755236"/>
                <a:gd name="connsiteX673" fmla="*/ 634968 w 1591877"/>
                <a:gd name="connsiteY673" fmla="*/ 142024 h 755236"/>
                <a:gd name="connsiteX674" fmla="*/ 635232 w 1591877"/>
                <a:gd name="connsiteY674" fmla="*/ 143975 h 755236"/>
                <a:gd name="connsiteX675" fmla="*/ 635493 w 1591877"/>
                <a:gd name="connsiteY675" fmla="*/ 146024 h 755236"/>
                <a:gd name="connsiteX676" fmla="*/ 635757 w 1591877"/>
                <a:gd name="connsiteY676" fmla="*/ 148171 h 755236"/>
                <a:gd name="connsiteX677" fmla="*/ 636017 w 1591877"/>
                <a:gd name="connsiteY677" fmla="*/ 150416 h 755236"/>
                <a:gd name="connsiteX678" fmla="*/ 636278 w 1591877"/>
                <a:gd name="connsiteY678" fmla="*/ 152756 h 755236"/>
                <a:gd name="connsiteX679" fmla="*/ 636542 w 1591877"/>
                <a:gd name="connsiteY679" fmla="*/ 155193 h 755236"/>
                <a:gd name="connsiteX680" fmla="*/ 636806 w 1591877"/>
                <a:gd name="connsiteY680" fmla="*/ 157728 h 755236"/>
                <a:gd name="connsiteX681" fmla="*/ 637066 w 1591877"/>
                <a:gd name="connsiteY681" fmla="*/ 160354 h 755236"/>
                <a:gd name="connsiteX682" fmla="*/ 637327 w 1591877"/>
                <a:gd name="connsiteY682" fmla="*/ 163076 h 755236"/>
                <a:gd name="connsiteX683" fmla="*/ 637591 w 1591877"/>
                <a:gd name="connsiteY683" fmla="*/ 165890 h 755236"/>
                <a:gd name="connsiteX684" fmla="*/ 637851 w 1591877"/>
                <a:gd name="connsiteY684" fmla="*/ 168796 h 755236"/>
                <a:gd name="connsiteX685" fmla="*/ 638115 w 1591877"/>
                <a:gd name="connsiteY685" fmla="*/ 171793 h 755236"/>
                <a:gd name="connsiteX686" fmla="*/ 638376 w 1591877"/>
                <a:gd name="connsiteY686" fmla="*/ 174880 h 755236"/>
                <a:gd name="connsiteX687" fmla="*/ 638640 w 1591877"/>
                <a:gd name="connsiteY687" fmla="*/ 178055 h 755236"/>
                <a:gd name="connsiteX688" fmla="*/ 638900 w 1591877"/>
                <a:gd name="connsiteY688" fmla="*/ 181321 h 755236"/>
                <a:gd name="connsiteX689" fmla="*/ 639164 w 1591877"/>
                <a:gd name="connsiteY689" fmla="*/ 184670 h 755236"/>
                <a:gd name="connsiteX690" fmla="*/ 639425 w 1591877"/>
                <a:gd name="connsiteY690" fmla="*/ 188107 h 755236"/>
                <a:gd name="connsiteX691" fmla="*/ 639689 w 1591877"/>
                <a:gd name="connsiteY691" fmla="*/ 191627 h 755236"/>
                <a:gd name="connsiteX692" fmla="*/ 639949 w 1591877"/>
                <a:gd name="connsiteY692" fmla="*/ 195232 h 755236"/>
                <a:gd name="connsiteX693" fmla="*/ 640213 w 1591877"/>
                <a:gd name="connsiteY693" fmla="*/ 198920 h 755236"/>
                <a:gd name="connsiteX694" fmla="*/ 640474 w 1591877"/>
                <a:gd name="connsiteY694" fmla="*/ 202687 h 755236"/>
                <a:gd name="connsiteX695" fmla="*/ 640738 w 1591877"/>
                <a:gd name="connsiteY695" fmla="*/ 206534 h 755236"/>
                <a:gd name="connsiteX696" fmla="*/ 641259 w 1591877"/>
                <a:gd name="connsiteY696" fmla="*/ 214461 h 755236"/>
                <a:gd name="connsiteX697" fmla="*/ 641783 w 1591877"/>
                <a:gd name="connsiteY697" fmla="*/ 222689 h 755236"/>
                <a:gd name="connsiteX698" fmla="*/ 642308 w 1591877"/>
                <a:gd name="connsiteY698" fmla="*/ 231208 h 755236"/>
                <a:gd name="connsiteX699" fmla="*/ 642832 w 1591877"/>
                <a:gd name="connsiteY699" fmla="*/ 240004 h 755236"/>
                <a:gd name="connsiteX700" fmla="*/ 643357 w 1591877"/>
                <a:gd name="connsiteY700" fmla="*/ 249065 h 755236"/>
                <a:gd name="connsiteX701" fmla="*/ 643881 w 1591877"/>
                <a:gd name="connsiteY701" fmla="*/ 258377 h 755236"/>
                <a:gd name="connsiteX702" fmla="*/ 644406 w 1591877"/>
                <a:gd name="connsiteY702" fmla="*/ 267928 h 755236"/>
                <a:gd name="connsiteX703" fmla="*/ 644930 w 1591877"/>
                <a:gd name="connsiteY703" fmla="*/ 277702 h 755236"/>
                <a:gd name="connsiteX704" fmla="*/ 645455 w 1591877"/>
                <a:gd name="connsiteY704" fmla="*/ 287686 h 755236"/>
                <a:gd name="connsiteX705" fmla="*/ 645979 w 1591877"/>
                <a:gd name="connsiteY705" fmla="*/ 297863 h 755236"/>
                <a:gd name="connsiteX706" fmla="*/ 646504 w 1591877"/>
                <a:gd name="connsiteY706" fmla="*/ 308218 h 755236"/>
                <a:gd name="connsiteX707" fmla="*/ 647028 w 1591877"/>
                <a:gd name="connsiteY707" fmla="*/ 318736 h 755236"/>
                <a:gd name="connsiteX708" fmla="*/ 648077 w 1591877"/>
                <a:gd name="connsiteY708" fmla="*/ 340198 h 755236"/>
                <a:gd name="connsiteX709" fmla="*/ 649126 w 1591877"/>
                <a:gd name="connsiteY709" fmla="*/ 362117 h 755236"/>
                <a:gd name="connsiteX710" fmla="*/ 650175 w 1591877"/>
                <a:gd name="connsiteY710" fmla="*/ 384356 h 755236"/>
                <a:gd name="connsiteX711" fmla="*/ 651225 w 1591877"/>
                <a:gd name="connsiteY711" fmla="*/ 406775 h 755236"/>
                <a:gd name="connsiteX712" fmla="*/ 652413 w 1591877"/>
                <a:gd name="connsiteY712" fmla="*/ 432255 h 755236"/>
                <a:gd name="connsiteX713" fmla="*/ 653601 w 1591877"/>
                <a:gd name="connsiteY713" fmla="*/ 457578 h 755236"/>
                <a:gd name="connsiteX714" fmla="*/ 654793 w 1591877"/>
                <a:gd name="connsiteY714" fmla="*/ 482532 h 755236"/>
                <a:gd name="connsiteX715" fmla="*/ 655388 w 1591877"/>
                <a:gd name="connsiteY715" fmla="*/ 494807 h 755236"/>
                <a:gd name="connsiteX716" fmla="*/ 655982 w 1591877"/>
                <a:gd name="connsiteY716" fmla="*/ 506909 h 755236"/>
                <a:gd name="connsiteX717" fmla="*/ 656576 w 1591877"/>
                <a:gd name="connsiteY717" fmla="*/ 518816 h 755236"/>
                <a:gd name="connsiteX718" fmla="*/ 657174 w 1591877"/>
                <a:gd name="connsiteY718" fmla="*/ 530504 h 755236"/>
                <a:gd name="connsiteX719" fmla="*/ 657768 w 1591877"/>
                <a:gd name="connsiteY719" fmla="*/ 541943 h 755236"/>
                <a:gd name="connsiteX720" fmla="*/ 658362 w 1591877"/>
                <a:gd name="connsiteY720" fmla="*/ 553113 h 755236"/>
                <a:gd name="connsiteX721" fmla="*/ 658956 w 1591877"/>
                <a:gd name="connsiteY721" fmla="*/ 563988 h 755236"/>
                <a:gd name="connsiteX722" fmla="*/ 659551 w 1591877"/>
                <a:gd name="connsiteY722" fmla="*/ 574541 h 755236"/>
                <a:gd name="connsiteX723" fmla="*/ 659851 w 1591877"/>
                <a:gd name="connsiteY723" fmla="*/ 579693 h 755236"/>
                <a:gd name="connsiteX724" fmla="*/ 660149 w 1591877"/>
                <a:gd name="connsiteY724" fmla="*/ 584755 h 755236"/>
                <a:gd name="connsiteX725" fmla="*/ 660446 w 1591877"/>
                <a:gd name="connsiteY725" fmla="*/ 589727 h 755236"/>
                <a:gd name="connsiteX726" fmla="*/ 660743 w 1591877"/>
                <a:gd name="connsiteY726" fmla="*/ 594604 h 755236"/>
                <a:gd name="connsiteX727" fmla="*/ 661040 w 1591877"/>
                <a:gd name="connsiteY727" fmla="*/ 599385 h 755236"/>
                <a:gd name="connsiteX728" fmla="*/ 661337 w 1591877"/>
                <a:gd name="connsiteY728" fmla="*/ 604068 h 755236"/>
                <a:gd name="connsiteX729" fmla="*/ 661634 w 1591877"/>
                <a:gd name="connsiteY729" fmla="*/ 608648 h 755236"/>
                <a:gd name="connsiteX730" fmla="*/ 661931 w 1591877"/>
                <a:gd name="connsiteY730" fmla="*/ 613122 h 755236"/>
                <a:gd name="connsiteX731" fmla="*/ 662228 w 1591877"/>
                <a:gd name="connsiteY731" fmla="*/ 617490 h 755236"/>
                <a:gd name="connsiteX732" fmla="*/ 662529 w 1591877"/>
                <a:gd name="connsiteY732" fmla="*/ 621751 h 755236"/>
                <a:gd name="connsiteX733" fmla="*/ 662826 w 1591877"/>
                <a:gd name="connsiteY733" fmla="*/ 625897 h 755236"/>
                <a:gd name="connsiteX734" fmla="*/ 663123 w 1591877"/>
                <a:gd name="connsiteY734" fmla="*/ 629931 h 755236"/>
                <a:gd name="connsiteX735" fmla="*/ 663420 w 1591877"/>
                <a:gd name="connsiteY735" fmla="*/ 633848 h 755236"/>
                <a:gd name="connsiteX736" fmla="*/ 663717 w 1591877"/>
                <a:gd name="connsiteY736" fmla="*/ 637644 h 755236"/>
                <a:gd name="connsiteX737" fmla="*/ 664015 w 1591877"/>
                <a:gd name="connsiteY737" fmla="*/ 641321 h 755236"/>
                <a:gd name="connsiteX738" fmla="*/ 664312 w 1591877"/>
                <a:gd name="connsiteY738" fmla="*/ 644875 h 755236"/>
                <a:gd name="connsiteX739" fmla="*/ 664609 w 1591877"/>
                <a:gd name="connsiteY739" fmla="*/ 648303 h 755236"/>
                <a:gd name="connsiteX740" fmla="*/ 664909 w 1591877"/>
                <a:gd name="connsiteY740" fmla="*/ 651604 h 755236"/>
                <a:gd name="connsiteX741" fmla="*/ 665207 w 1591877"/>
                <a:gd name="connsiteY741" fmla="*/ 654774 h 755236"/>
                <a:gd name="connsiteX742" fmla="*/ 665504 w 1591877"/>
                <a:gd name="connsiteY742" fmla="*/ 657813 h 755236"/>
                <a:gd name="connsiteX743" fmla="*/ 665801 w 1591877"/>
                <a:gd name="connsiteY743" fmla="*/ 660722 h 755236"/>
                <a:gd name="connsiteX744" fmla="*/ 666098 w 1591877"/>
                <a:gd name="connsiteY744" fmla="*/ 663494 h 755236"/>
                <a:gd name="connsiteX745" fmla="*/ 666395 w 1591877"/>
                <a:gd name="connsiteY745" fmla="*/ 666129 h 755236"/>
                <a:gd name="connsiteX746" fmla="*/ 666692 w 1591877"/>
                <a:gd name="connsiteY746" fmla="*/ 668626 h 755236"/>
                <a:gd name="connsiteX747" fmla="*/ 666989 w 1591877"/>
                <a:gd name="connsiteY747" fmla="*/ 670984 h 755236"/>
                <a:gd name="connsiteX748" fmla="*/ 667286 w 1591877"/>
                <a:gd name="connsiteY748" fmla="*/ 673200 h 755236"/>
                <a:gd name="connsiteX749" fmla="*/ 667587 w 1591877"/>
                <a:gd name="connsiteY749" fmla="*/ 675274 h 755236"/>
                <a:gd name="connsiteX750" fmla="*/ 667884 w 1591877"/>
                <a:gd name="connsiteY750" fmla="*/ 677202 h 755236"/>
                <a:gd name="connsiteX751" fmla="*/ 668181 w 1591877"/>
                <a:gd name="connsiteY751" fmla="*/ 678988 h 755236"/>
                <a:gd name="connsiteX752" fmla="*/ 668478 w 1591877"/>
                <a:gd name="connsiteY752" fmla="*/ 680626 h 755236"/>
                <a:gd name="connsiteX753" fmla="*/ 668775 w 1591877"/>
                <a:gd name="connsiteY753" fmla="*/ 682115 h 755236"/>
                <a:gd name="connsiteX754" fmla="*/ 669073 w 1591877"/>
                <a:gd name="connsiteY754" fmla="*/ 683456 h 755236"/>
                <a:gd name="connsiteX755" fmla="*/ 669370 w 1591877"/>
                <a:gd name="connsiteY755" fmla="*/ 684647 h 755236"/>
                <a:gd name="connsiteX756" fmla="*/ 669667 w 1591877"/>
                <a:gd name="connsiteY756" fmla="*/ 685686 h 755236"/>
                <a:gd name="connsiteX757" fmla="*/ 669964 w 1591877"/>
                <a:gd name="connsiteY757" fmla="*/ 686576 h 755236"/>
                <a:gd name="connsiteX758" fmla="*/ 670261 w 1591877"/>
                <a:gd name="connsiteY758" fmla="*/ 687311 h 755236"/>
                <a:gd name="connsiteX759" fmla="*/ 670411 w 1591877"/>
                <a:gd name="connsiteY759" fmla="*/ 687622 h 755236"/>
                <a:gd name="connsiteX760" fmla="*/ 670562 w 1591877"/>
                <a:gd name="connsiteY760" fmla="*/ 687895 h 755236"/>
                <a:gd name="connsiteX761" fmla="*/ 670708 w 1591877"/>
                <a:gd name="connsiteY761" fmla="*/ 688128 h 755236"/>
                <a:gd name="connsiteX762" fmla="*/ 670782 w 1591877"/>
                <a:gd name="connsiteY762" fmla="*/ 688232 h 755236"/>
                <a:gd name="connsiteX763" fmla="*/ 670859 w 1591877"/>
                <a:gd name="connsiteY763" fmla="*/ 688324 h 755236"/>
                <a:gd name="connsiteX764" fmla="*/ 670932 w 1591877"/>
                <a:gd name="connsiteY764" fmla="*/ 688408 h 755236"/>
                <a:gd name="connsiteX765" fmla="*/ 671006 w 1591877"/>
                <a:gd name="connsiteY765" fmla="*/ 688480 h 755236"/>
                <a:gd name="connsiteX766" fmla="*/ 671083 w 1591877"/>
                <a:gd name="connsiteY766" fmla="*/ 688544 h 755236"/>
                <a:gd name="connsiteX767" fmla="*/ 671156 w 1591877"/>
                <a:gd name="connsiteY767" fmla="*/ 688599 h 755236"/>
                <a:gd name="connsiteX768" fmla="*/ 671229 w 1591877"/>
                <a:gd name="connsiteY768" fmla="*/ 688643 h 755236"/>
                <a:gd name="connsiteX769" fmla="*/ 671303 w 1591877"/>
                <a:gd name="connsiteY769" fmla="*/ 688679 h 755236"/>
                <a:gd name="connsiteX770" fmla="*/ 671380 w 1591877"/>
                <a:gd name="connsiteY770" fmla="*/ 688703 h 755236"/>
                <a:gd name="connsiteX771" fmla="*/ 671453 w 1591877"/>
                <a:gd name="connsiteY771" fmla="*/ 688718 h 755236"/>
                <a:gd name="connsiteX772" fmla="*/ 671526 w 1591877"/>
                <a:gd name="connsiteY772" fmla="*/ 688725 h 755236"/>
                <a:gd name="connsiteX773" fmla="*/ 671603 w 1591877"/>
                <a:gd name="connsiteY773" fmla="*/ 688720 h 755236"/>
                <a:gd name="connsiteX774" fmla="*/ 671677 w 1591877"/>
                <a:gd name="connsiteY774" fmla="*/ 688707 h 755236"/>
                <a:gd name="connsiteX775" fmla="*/ 671750 w 1591877"/>
                <a:gd name="connsiteY775" fmla="*/ 688683 h 755236"/>
                <a:gd name="connsiteX776" fmla="*/ 671823 w 1591877"/>
                <a:gd name="connsiteY776" fmla="*/ 688650 h 755236"/>
                <a:gd name="connsiteX777" fmla="*/ 671901 w 1591877"/>
                <a:gd name="connsiteY777" fmla="*/ 688608 h 755236"/>
                <a:gd name="connsiteX778" fmla="*/ 671974 w 1591877"/>
                <a:gd name="connsiteY778" fmla="*/ 688555 h 755236"/>
                <a:gd name="connsiteX779" fmla="*/ 672047 w 1591877"/>
                <a:gd name="connsiteY779" fmla="*/ 688494 h 755236"/>
                <a:gd name="connsiteX780" fmla="*/ 672121 w 1591877"/>
                <a:gd name="connsiteY780" fmla="*/ 688421 h 755236"/>
                <a:gd name="connsiteX781" fmla="*/ 672198 w 1591877"/>
                <a:gd name="connsiteY781" fmla="*/ 688339 h 755236"/>
                <a:gd name="connsiteX782" fmla="*/ 672271 w 1591877"/>
                <a:gd name="connsiteY782" fmla="*/ 688247 h 755236"/>
                <a:gd name="connsiteX783" fmla="*/ 672344 w 1591877"/>
                <a:gd name="connsiteY783" fmla="*/ 688146 h 755236"/>
                <a:gd name="connsiteX784" fmla="*/ 672495 w 1591877"/>
                <a:gd name="connsiteY784" fmla="*/ 687914 h 755236"/>
                <a:gd name="connsiteX785" fmla="*/ 672642 w 1591877"/>
                <a:gd name="connsiteY785" fmla="*/ 687644 h 755236"/>
                <a:gd name="connsiteX786" fmla="*/ 672939 w 1591877"/>
                <a:gd name="connsiteY786" fmla="*/ 686988 h 755236"/>
                <a:gd name="connsiteX787" fmla="*/ 673239 w 1591877"/>
                <a:gd name="connsiteY787" fmla="*/ 686173 h 755236"/>
                <a:gd name="connsiteX788" fmla="*/ 673536 w 1591877"/>
                <a:gd name="connsiteY788" fmla="*/ 685204 h 755236"/>
                <a:gd name="connsiteX789" fmla="*/ 673834 w 1591877"/>
                <a:gd name="connsiteY789" fmla="*/ 684079 h 755236"/>
                <a:gd name="connsiteX790" fmla="*/ 674131 w 1591877"/>
                <a:gd name="connsiteY790" fmla="*/ 682797 h 755236"/>
                <a:gd name="connsiteX791" fmla="*/ 674428 w 1591877"/>
                <a:gd name="connsiteY791" fmla="*/ 681362 h 755236"/>
                <a:gd name="connsiteX792" fmla="*/ 674725 w 1591877"/>
                <a:gd name="connsiteY792" fmla="*/ 679772 h 755236"/>
                <a:gd name="connsiteX793" fmla="*/ 675022 w 1591877"/>
                <a:gd name="connsiteY793" fmla="*/ 678028 h 755236"/>
                <a:gd name="connsiteX794" fmla="*/ 675319 w 1591877"/>
                <a:gd name="connsiteY794" fmla="*/ 676130 h 755236"/>
                <a:gd name="connsiteX795" fmla="*/ 675620 w 1591877"/>
                <a:gd name="connsiteY795" fmla="*/ 674078 h 755236"/>
                <a:gd name="connsiteX796" fmla="*/ 675917 w 1591877"/>
                <a:gd name="connsiteY796" fmla="*/ 671876 h 755236"/>
                <a:gd name="connsiteX797" fmla="*/ 676214 w 1591877"/>
                <a:gd name="connsiteY797" fmla="*/ 669522 h 755236"/>
                <a:gd name="connsiteX798" fmla="*/ 676511 w 1591877"/>
                <a:gd name="connsiteY798" fmla="*/ 667017 h 755236"/>
                <a:gd name="connsiteX799" fmla="*/ 676808 w 1591877"/>
                <a:gd name="connsiteY799" fmla="*/ 664363 h 755236"/>
                <a:gd name="connsiteX800" fmla="*/ 677105 w 1591877"/>
                <a:gd name="connsiteY800" fmla="*/ 661560 h 755236"/>
                <a:gd name="connsiteX801" fmla="*/ 677402 w 1591877"/>
                <a:gd name="connsiteY801" fmla="*/ 658610 h 755236"/>
                <a:gd name="connsiteX802" fmla="*/ 677700 w 1591877"/>
                <a:gd name="connsiteY802" fmla="*/ 655514 h 755236"/>
                <a:gd name="connsiteX803" fmla="*/ 677997 w 1591877"/>
                <a:gd name="connsiteY803" fmla="*/ 652275 h 755236"/>
                <a:gd name="connsiteX804" fmla="*/ 678297 w 1591877"/>
                <a:gd name="connsiteY804" fmla="*/ 648891 h 755236"/>
                <a:gd name="connsiteX805" fmla="*/ 678594 w 1591877"/>
                <a:gd name="connsiteY805" fmla="*/ 645366 h 755236"/>
                <a:gd name="connsiteX806" fmla="*/ 678892 w 1591877"/>
                <a:gd name="connsiteY806" fmla="*/ 641700 h 755236"/>
                <a:gd name="connsiteX807" fmla="*/ 679189 w 1591877"/>
                <a:gd name="connsiteY807" fmla="*/ 637895 h 755236"/>
                <a:gd name="connsiteX808" fmla="*/ 679486 w 1591877"/>
                <a:gd name="connsiteY808" fmla="*/ 633954 h 755236"/>
                <a:gd name="connsiteX809" fmla="*/ 679783 w 1591877"/>
                <a:gd name="connsiteY809" fmla="*/ 629876 h 755236"/>
                <a:gd name="connsiteX810" fmla="*/ 680080 w 1591877"/>
                <a:gd name="connsiteY810" fmla="*/ 625664 h 755236"/>
                <a:gd name="connsiteX811" fmla="*/ 680377 w 1591877"/>
                <a:gd name="connsiteY811" fmla="*/ 621322 h 755236"/>
                <a:gd name="connsiteX812" fmla="*/ 680674 w 1591877"/>
                <a:gd name="connsiteY812" fmla="*/ 616850 h 755236"/>
                <a:gd name="connsiteX813" fmla="*/ 680971 w 1591877"/>
                <a:gd name="connsiteY813" fmla="*/ 612250 h 755236"/>
                <a:gd name="connsiteX814" fmla="*/ 681268 w 1591877"/>
                <a:gd name="connsiteY814" fmla="*/ 607525 h 755236"/>
                <a:gd name="connsiteX815" fmla="*/ 681569 w 1591877"/>
                <a:gd name="connsiteY815" fmla="*/ 602676 h 755236"/>
                <a:gd name="connsiteX816" fmla="*/ 681866 w 1591877"/>
                <a:gd name="connsiteY816" fmla="*/ 597707 h 755236"/>
                <a:gd name="connsiteX817" fmla="*/ 682163 w 1591877"/>
                <a:gd name="connsiteY817" fmla="*/ 592618 h 755236"/>
                <a:gd name="connsiteX818" fmla="*/ 682461 w 1591877"/>
                <a:gd name="connsiteY818" fmla="*/ 587413 h 755236"/>
                <a:gd name="connsiteX819" fmla="*/ 682758 w 1591877"/>
                <a:gd name="connsiteY819" fmla="*/ 582093 h 755236"/>
                <a:gd name="connsiteX820" fmla="*/ 683055 w 1591877"/>
                <a:gd name="connsiteY820" fmla="*/ 576664 h 755236"/>
                <a:gd name="connsiteX821" fmla="*/ 683352 w 1591877"/>
                <a:gd name="connsiteY821" fmla="*/ 571124 h 755236"/>
                <a:gd name="connsiteX822" fmla="*/ 683649 w 1591877"/>
                <a:gd name="connsiteY822" fmla="*/ 565478 h 755236"/>
                <a:gd name="connsiteX823" fmla="*/ 683950 w 1591877"/>
                <a:gd name="connsiteY823" fmla="*/ 559729 h 755236"/>
                <a:gd name="connsiteX824" fmla="*/ 684247 w 1591877"/>
                <a:gd name="connsiteY824" fmla="*/ 553879 h 755236"/>
                <a:gd name="connsiteX825" fmla="*/ 684544 w 1591877"/>
                <a:gd name="connsiteY825" fmla="*/ 547932 h 755236"/>
                <a:gd name="connsiteX826" fmla="*/ 684841 w 1591877"/>
                <a:gd name="connsiteY826" fmla="*/ 541888 h 755236"/>
                <a:gd name="connsiteX827" fmla="*/ 685138 w 1591877"/>
                <a:gd name="connsiteY827" fmla="*/ 535753 h 755236"/>
                <a:gd name="connsiteX828" fmla="*/ 685732 w 1591877"/>
                <a:gd name="connsiteY828" fmla="*/ 523216 h 755236"/>
                <a:gd name="connsiteX829" fmla="*/ 686326 w 1591877"/>
                <a:gd name="connsiteY829" fmla="*/ 510348 h 755236"/>
                <a:gd name="connsiteX830" fmla="*/ 686924 w 1591877"/>
                <a:gd name="connsiteY830" fmla="*/ 497170 h 755236"/>
                <a:gd name="connsiteX831" fmla="*/ 687519 w 1591877"/>
                <a:gd name="connsiteY831" fmla="*/ 483712 h 755236"/>
                <a:gd name="connsiteX832" fmla="*/ 688113 w 1591877"/>
                <a:gd name="connsiteY832" fmla="*/ 469999 h 755236"/>
                <a:gd name="connsiteX833" fmla="*/ 688707 w 1591877"/>
                <a:gd name="connsiteY833" fmla="*/ 456057 h 755236"/>
                <a:gd name="connsiteX834" fmla="*/ 689301 w 1591877"/>
                <a:gd name="connsiteY834" fmla="*/ 441917 h 755236"/>
                <a:gd name="connsiteX835" fmla="*/ 690376 w 1591877"/>
                <a:gd name="connsiteY835" fmla="*/ 416043 h 755236"/>
                <a:gd name="connsiteX836" fmla="*/ 691447 w 1591877"/>
                <a:gd name="connsiteY836" fmla="*/ 389779 h 755236"/>
                <a:gd name="connsiteX837" fmla="*/ 693589 w 1591877"/>
                <a:gd name="connsiteY837" fmla="*/ 336778 h 755236"/>
                <a:gd name="connsiteX838" fmla="*/ 694660 w 1591877"/>
                <a:gd name="connsiteY838" fmla="*/ 310389 h 755236"/>
                <a:gd name="connsiteX839" fmla="*/ 695731 w 1591877"/>
                <a:gd name="connsiteY839" fmla="*/ 284310 h 755236"/>
                <a:gd name="connsiteX840" fmla="*/ 696267 w 1591877"/>
                <a:gd name="connsiteY840" fmla="*/ 271440 h 755236"/>
                <a:gd name="connsiteX841" fmla="*/ 696802 w 1591877"/>
                <a:gd name="connsiteY841" fmla="*/ 258716 h 755236"/>
                <a:gd name="connsiteX842" fmla="*/ 697338 w 1591877"/>
                <a:gd name="connsiteY842" fmla="*/ 246154 h 755236"/>
                <a:gd name="connsiteX843" fmla="*/ 697873 w 1591877"/>
                <a:gd name="connsiteY843" fmla="*/ 233778 h 755236"/>
                <a:gd name="connsiteX844" fmla="*/ 698409 w 1591877"/>
                <a:gd name="connsiteY844" fmla="*/ 221610 h 755236"/>
                <a:gd name="connsiteX845" fmla="*/ 698944 w 1591877"/>
                <a:gd name="connsiteY845" fmla="*/ 209669 h 755236"/>
                <a:gd name="connsiteX846" fmla="*/ 699480 w 1591877"/>
                <a:gd name="connsiteY846" fmla="*/ 197975 h 755236"/>
                <a:gd name="connsiteX847" fmla="*/ 700015 w 1591877"/>
                <a:gd name="connsiteY847" fmla="*/ 186552 h 755236"/>
                <a:gd name="connsiteX848" fmla="*/ 700551 w 1591877"/>
                <a:gd name="connsiteY848" fmla="*/ 175415 h 755236"/>
                <a:gd name="connsiteX849" fmla="*/ 700818 w 1591877"/>
                <a:gd name="connsiteY849" fmla="*/ 169961 h 755236"/>
                <a:gd name="connsiteX850" fmla="*/ 701086 w 1591877"/>
                <a:gd name="connsiteY850" fmla="*/ 164586 h 755236"/>
                <a:gd name="connsiteX851" fmla="*/ 701354 w 1591877"/>
                <a:gd name="connsiteY851" fmla="*/ 159293 h 755236"/>
                <a:gd name="connsiteX852" fmla="*/ 701622 w 1591877"/>
                <a:gd name="connsiteY852" fmla="*/ 154084 h 755236"/>
                <a:gd name="connsiteX853" fmla="*/ 701889 w 1591877"/>
                <a:gd name="connsiteY853" fmla="*/ 148960 h 755236"/>
                <a:gd name="connsiteX854" fmla="*/ 702157 w 1591877"/>
                <a:gd name="connsiteY854" fmla="*/ 143925 h 755236"/>
                <a:gd name="connsiteX855" fmla="*/ 702425 w 1591877"/>
                <a:gd name="connsiteY855" fmla="*/ 138981 h 755236"/>
                <a:gd name="connsiteX856" fmla="*/ 702693 w 1591877"/>
                <a:gd name="connsiteY856" fmla="*/ 134129 h 755236"/>
                <a:gd name="connsiteX857" fmla="*/ 702961 w 1591877"/>
                <a:gd name="connsiteY857" fmla="*/ 129373 h 755236"/>
                <a:gd name="connsiteX858" fmla="*/ 703228 w 1591877"/>
                <a:gd name="connsiteY858" fmla="*/ 124713 h 755236"/>
                <a:gd name="connsiteX859" fmla="*/ 703496 w 1591877"/>
                <a:gd name="connsiteY859" fmla="*/ 120153 h 755236"/>
                <a:gd name="connsiteX860" fmla="*/ 703764 w 1591877"/>
                <a:gd name="connsiteY860" fmla="*/ 115693 h 755236"/>
                <a:gd name="connsiteX861" fmla="*/ 704032 w 1591877"/>
                <a:gd name="connsiteY861" fmla="*/ 111337 h 755236"/>
                <a:gd name="connsiteX862" fmla="*/ 704299 w 1591877"/>
                <a:gd name="connsiteY862" fmla="*/ 107086 h 755236"/>
                <a:gd name="connsiteX863" fmla="*/ 704567 w 1591877"/>
                <a:gd name="connsiteY863" fmla="*/ 102942 h 755236"/>
                <a:gd name="connsiteX864" fmla="*/ 704835 w 1591877"/>
                <a:gd name="connsiteY864" fmla="*/ 98906 h 755236"/>
                <a:gd name="connsiteX865" fmla="*/ 705103 w 1591877"/>
                <a:gd name="connsiteY865" fmla="*/ 94981 h 755236"/>
                <a:gd name="connsiteX866" fmla="*/ 705370 w 1591877"/>
                <a:gd name="connsiteY866" fmla="*/ 91169 h 755236"/>
                <a:gd name="connsiteX867" fmla="*/ 705638 w 1591877"/>
                <a:gd name="connsiteY867" fmla="*/ 87471 h 755236"/>
                <a:gd name="connsiteX868" fmla="*/ 705906 w 1591877"/>
                <a:gd name="connsiteY868" fmla="*/ 83889 h 755236"/>
                <a:gd name="connsiteX869" fmla="*/ 706174 w 1591877"/>
                <a:gd name="connsiteY869" fmla="*/ 80424 h 755236"/>
                <a:gd name="connsiteX870" fmla="*/ 706441 w 1591877"/>
                <a:gd name="connsiteY870" fmla="*/ 77078 h 755236"/>
                <a:gd name="connsiteX871" fmla="*/ 706709 w 1591877"/>
                <a:gd name="connsiteY871" fmla="*/ 73853 h 755236"/>
                <a:gd name="connsiteX872" fmla="*/ 706977 w 1591877"/>
                <a:gd name="connsiteY872" fmla="*/ 70750 h 755236"/>
                <a:gd name="connsiteX873" fmla="*/ 707245 w 1591877"/>
                <a:gd name="connsiteY873" fmla="*/ 67771 h 755236"/>
                <a:gd name="connsiteX874" fmla="*/ 707512 w 1591877"/>
                <a:gd name="connsiteY874" fmla="*/ 64917 h 755236"/>
                <a:gd name="connsiteX875" fmla="*/ 707780 w 1591877"/>
                <a:gd name="connsiteY875" fmla="*/ 62189 h 755236"/>
                <a:gd name="connsiteX876" fmla="*/ 708048 w 1591877"/>
                <a:gd name="connsiteY876" fmla="*/ 59589 h 755236"/>
                <a:gd name="connsiteX877" fmla="*/ 708316 w 1591877"/>
                <a:gd name="connsiteY877" fmla="*/ 57117 h 755236"/>
                <a:gd name="connsiteX878" fmla="*/ 708583 w 1591877"/>
                <a:gd name="connsiteY878" fmla="*/ 54776 h 755236"/>
                <a:gd name="connsiteX879" fmla="*/ 708851 w 1591877"/>
                <a:gd name="connsiteY879" fmla="*/ 52566 h 755236"/>
                <a:gd name="connsiteX880" fmla="*/ 709119 w 1591877"/>
                <a:gd name="connsiteY880" fmla="*/ 50488 h 755236"/>
                <a:gd name="connsiteX881" fmla="*/ 709387 w 1591877"/>
                <a:gd name="connsiteY881" fmla="*/ 48544 h 755236"/>
                <a:gd name="connsiteX882" fmla="*/ 709655 w 1591877"/>
                <a:gd name="connsiteY882" fmla="*/ 46734 h 755236"/>
                <a:gd name="connsiteX883" fmla="*/ 709922 w 1591877"/>
                <a:gd name="connsiteY883" fmla="*/ 45059 h 755236"/>
                <a:gd name="connsiteX884" fmla="*/ 710190 w 1591877"/>
                <a:gd name="connsiteY884" fmla="*/ 43521 h 755236"/>
                <a:gd name="connsiteX885" fmla="*/ 710458 w 1591877"/>
                <a:gd name="connsiteY885" fmla="*/ 42119 h 755236"/>
                <a:gd name="connsiteX886" fmla="*/ 710726 w 1591877"/>
                <a:gd name="connsiteY886" fmla="*/ 40855 h 755236"/>
                <a:gd name="connsiteX887" fmla="*/ 710993 w 1591877"/>
                <a:gd name="connsiteY887" fmla="*/ 39729 h 755236"/>
                <a:gd name="connsiteX888" fmla="*/ 711261 w 1591877"/>
                <a:gd name="connsiteY888" fmla="*/ 38743 h 755236"/>
                <a:gd name="connsiteX889" fmla="*/ 711529 w 1591877"/>
                <a:gd name="connsiteY889" fmla="*/ 37896 h 755236"/>
                <a:gd name="connsiteX890" fmla="*/ 711797 w 1591877"/>
                <a:gd name="connsiteY890" fmla="*/ 37189 h 755236"/>
                <a:gd name="connsiteX891" fmla="*/ 712064 w 1591877"/>
                <a:gd name="connsiteY891" fmla="*/ 36623 h 755236"/>
                <a:gd name="connsiteX892" fmla="*/ 712200 w 1591877"/>
                <a:gd name="connsiteY892" fmla="*/ 36393 h 755236"/>
                <a:gd name="connsiteX893" fmla="*/ 712332 w 1591877"/>
                <a:gd name="connsiteY893" fmla="*/ 36198 h 755236"/>
                <a:gd name="connsiteX894" fmla="*/ 712402 w 1591877"/>
                <a:gd name="connsiteY894" fmla="*/ 36114 h 755236"/>
                <a:gd name="connsiteX895" fmla="*/ 712468 w 1591877"/>
                <a:gd name="connsiteY895" fmla="*/ 36039 h 755236"/>
                <a:gd name="connsiteX896" fmla="*/ 712534 w 1591877"/>
                <a:gd name="connsiteY896" fmla="*/ 35972 h 755236"/>
                <a:gd name="connsiteX897" fmla="*/ 712600 w 1591877"/>
                <a:gd name="connsiteY897" fmla="*/ 35914 h 755236"/>
                <a:gd name="connsiteX898" fmla="*/ 712669 w 1591877"/>
                <a:gd name="connsiteY898" fmla="*/ 35866 h 755236"/>
                <a:gd name="connsiteX899" fmla="*/ 712736 w 1591877"/>
                <a:gd name="connsiteY899" fmla="*/ 35826 h 755236"/>
                <a:gd name="connsiteX900" fmla="*/ 712802 w 1591877"/>
                <a:gd name="connsiteY900" fmla="*/ 35795 h 755236"/>
                <a:gd name="connsiteX901" fmla="*/ 712868 w 1591877"/>
                <a:gd name="connsiteY901" fmla="*/ 35773 h 755236"/>
                <a:gd name="connsiteX902" fmla="*/ 712937 w 1591877"/>
                <a:gd name="connsiteY902" fmla="*/ 35759 h 755236"/>
                <a:gd name="connsiteX903" fmla="*/ 713003 w 1591877"/>
                <a:gd name="connsiteY903" fmla="*/ 35755 h 755236"/>
                <a:gd name="connsiteX904" fmla="*/ 713069 w 1591877"/>
                <a:gd name="connsiteY904" fmla="*/ 35759 h 755236"/>
                <a:gd name="connsiteX905" fmla="*/ 713135 w 1591877"/>
                <a:gd name="connsiteY905" fmla="*/ 35773 h 755236"/>
                <a:gd name="connsiteX906" fmla="*/ 713205 w 1591877"/>
                <a:gd name="connsiteY906" fmla="*/ 35795 h 755236"/>
                <a:gd name="connsiteX907" fmla="*/ 713271 w 1591877"/>
                <a:gd name="connsiteY907" fmla="*/ 35826 h 755236"/>
                <a:gd name="connsiteX908" fmla="*/ 713337 w 1591877"/>
                <a:gd name="connsiteY908" fmla="*/ 35866 h 755236"/>
                <a:gd name="connsiteX909" fmla="*/ 713403 w 1591877"/>
                <a:gd name="connsiteY909" fmla="*/ 35915 h 755236"/>
                <a:gd name="connsiteX910" fmla="*/ 713473 w 1591877"/>
                <a:gd name="connsiteY910" fmla="*/ 35973 h 755236"/>
                <a:gd name="connsiteX911" fmla="*/ 713539 w 1591877"/>
                <a:gd name="connsiteY911" fmla="*/ 36039 h 755236"/>
                <a:gd name="connsiteX912" fmla="*/ 713605 w 1591877"/>
                <a:gd name="connsiteY912" fmla="*/ 36115 h 755236"/>
                <a:gd name="connsiteX913" fmla="*/ 713671 w 1591877"/>
                <a:gd name="connsiteY913" fmla="*/ 36199 h 755236"/>
                <a:gd name="connsiteX914" fmla="*/ 713807 w 1591877"/>
                <a:gd name="connsiteY914" fmla="*/ 36395 h 755236"/>
                <a:gd name="connsiteX915" fmla="*/ 713939 w 1591877"/>
                <a:gd name="connsiteY915" fmla="*/ 36626 h 755236"/>
                <a:gd name="connsiteX916" fmla="*/ 714206 w 1591877"/>
                <a:gd name="connsiteY916" fmla="*/ 37195 h 755236"/>
                <a:gd name="connsiteX917" fmla="*/ 714474 w 1591877"/>
                <a:gd name="connsiteY917" fmla="*/ 37906 h 755236"/>
                <a:gd name="connsiteX918" fmla="*/ 714742 w 1591877"/>
                <a:gd name="connsiteY918" fmla="*/ 38760 h 755236"/>
                <a:gd name="connsiteX919" fmla="*/ 715010 w 1591877"/>
                <a:gd name="connsiteY919" fmla="*/ 39755 h 755236"/>
                <a:gd name="connsiteX920" fmla="*/ 715277 w 1591877"/>
                <a:gd name="connsiteY920" fmla="*/ 40892 h 755236"/>
                <a:gd name="connsiteX921" fmla="*/ 715545 w 1591877"/>
                <a:gd name="connsiteY921" fmla="*/ 42171 h 755236"/>
                <a:gd name="connsiteX922" fmla="*/ 715813 w 1591877"/>
                <a:gd name="connsiteY922" fmla="*/ 43590 h 755236"/>
                <a:gd name="connsiteX923" fmla="*/ 716081 w 1591877"/>
                <a:gd name="connsiteY923" fmla="*/ 45150 h 755236"/>
                <a:gd name="connsiteX924" fmla="*/ 716352 w 1591877"/>
                <a:gd name="connsiteY924" fmla="*/ 46850 h 755236"/>
                <a:gd name="connsiteX925" fmla="*/ 716620 w 1591877"/>
                <a:gd name="connsiteY925" fmla="*/ 48690 h 755236"/>
                <a:gd name="connsiteX926" fmla="*/ 716888 w 1591877"/>
                <a:gd name="connsiteY926" fmla="*/ 50669 h 755236"/>
                <a:gd name="connsiteX927" fmla="*/ 717155 w 1591877"/>
                <a:gd name="connsiteY927" fmla="*/ 52787 h 755236"/>
                <a:gd name="connsiteX928" fmla="*/ 717423 w 1591877"/>
                <a:gd name="connsiteY928" fmla="*/ 55042 h 755236"/>
                <a:gd name="connsiteX929" fmla="*/ 717691 w 1591877"/>
                <a:gd name="connsiteY929" fmla="*/ 57434 h 755236"/>
                <a:gd name="connsiteX930" fmla="*/ 717959 w 1591877"/>
                <a:gd name="connsiteY930" fmla="*/ 59962 h 755236"/>
                <a:gd name="connsiteX931" fmla="*/ 718226 w 1591877"/>
                <a:gd name="connsiteY931" fmla="*/ 62625 h 755236"/>
                <a:gd name="connsiteX932" fmla="*/ 718494 w 1591877"/>
                <a:gd name="connsiteY932" fmla="*/ 65422 h 755236"/>
                <a:gd name="connsiteX933" fmla="*/ 718762 w 1591877"/>
                <a:gd name="connsiteY933" fmla="*/ 68353 h 755236"/>
                <a:gd name="connsiteX934" fmla="*/ 719030 w 1591877"/>
                <a:gd name="connsiteY934" fmla="*/ 71416 h 755236"/>
                <a:gd name="connsiteX935" fmla="*/ 719297 w 1591877"/>
                <a:gd name="connsiteY935" fmla="*/ 74610 h 755236"/>
                <a:gd name="connsiteX936" fmla="*/ 719565 w 1591877"/>
                <a:gd name="connsiteY936" fmla="*/ 77933 h 755236"/>
                <a:gd name="connsiteX937" fmla="*/ 719833 w 1591877"/>
                <a:gd name="connsiteY937" fmla="*/ 81386 h 755236"/>
                <a:gd name="connsiteX938" fmla="*/ 720101 w 1591877"/>
                <a:gd name="connsiteY938" fmla="*/ 84966 h 755236"/>
                <a:gd name="connsiteX939" fmla="*/ 720368 w 1591877"/>
                <a:gd name="connsiteY939" fmla="*/ 88672 h 755236"/>
                <a:gd name="connsiteX940" fmla="*/ 720636 w 1591877"/>
                <a:gd name="connsiteY940" fmla="*/ 92502 h 755236"/>
                <a:gd name="connsiteX941" fmla="*/ 720904 w 1591877"/>
                <a:gd name="connsiteY941" fmla="*/ 96456 h 755236"/>
                <a:gd name="connsiteX942" fmla="*/ 721172 w 1591877"/>
                <a:gd name="connsiteY942" fmla="*/ 100531 h 755236"/>
                <a:gd name="connsiteX943" fmla="*/ 721439 w 1591877"/>
                <a:gd name="connsiteY943" fmla="*/ 104727 h 755236"/>
                <a:gd name="connsiteX944" fmla="*/ 721707 w 1591877"/>
                <a:gd name="connsiteY944" fmla="*/ 109041 h 755236"/>
                <a:gd name="connsiteX945" fmla="*/ 721975 w 1591877"/>
                <a:gd name="connsiteY945" fmla="*/ 113473 h 755236"/>
                <a:gd name="connsiteX946" fmla="*/ 722243 w 1591877"/>
                <a:gd name="connsiteY946" fmla="*/ 118019 h 755236"/>
                <a:gd name="connsiteX947" fmla="*/ 722510 w 1591877"/>
                <a:gd name="connsiteY947" fmla="*/ 122679 h 755236"/>
                <a:gd name="connsiteX948" fmla="*/ 722778 w 1591877"/>
                <a:gd name="connsiteY948" fmla="*/ 127450 h 755236"/>
                <a:gd name="connsiteX949" fmla="*/ 723046 w 1591877"/>
                <a:gd name="connsiteY949" fmla="*/ 132331 h 755236"/>
                <a:gd name="connsiteX950" fmla="*/ 723314 w 1591877"/>
                <a:gd name="connsiteY950" fmla="*/ 137321 h 755236"/>
                <a:gd name="connsiteX951" fmla="*/ 723582 w 1591877"/>
                <a:gd name="connsiteY951" fmla="*/ 142416 h 755236"/>
                <a:gd name="connsiteX952" fmla="*/ 723860 w 1591877"/>
                <a:gd name="connsiteY952" fmla="*/ 147855 h 755236"/>
                <a:gd name="connsiteX953" fmla="*/ 724139 w 1591877"/>
                <a:gd name="connsiteY953" fmla="*/ 153405 h 755236"/>
                <a:gd name="connsiteX954" fmla="*/ 724422 w 1591877"/>
                <a:gd name="connsiteY954" fmla="*/ 159064 h 755236"/>
                <a:gd name="connsiteX955" fmla="*/ 724700 w 1591877"/>
                <a:gd name="connsiteY955" fmla="*/ 164831 h 755236"/>
                <a:gd name="connsiteX956" fmla="*/ 724979 w 1591877"/>
                <a:gd name="connsiteY956" fmla="*/ 170701 h 755236"/>
                <a:gd name="connsiteX957" fmla="*/ 725261 w 1591877"/>
                <a:gd name="connsiteY957" fmla="*/ 176672 h 755236"/>
                <a:gd name="connsiteX958" fmla="*/ 725540 w 1591877"/>
                <a:gd name="connsiteY958" fmla="*/ 182743 h 755236"/>
                <a:gd name="connsiteX959" fmla="*/ 725823 w 1591877"/>
                <a:gd name="connsiteY959" fmla="*/ 188908 h 755236"/>
                <a:gd name="connsiteX960" fmla="*/ 726101 w 1591877"/>
                <a:gd name="connsiteY960" fmla="*/ 195168 h 755236"/>
                <a:gd name="connsiteX961" fmla="*/ 726380 w 1591877"/>
                <a:gd name="connsiteY961" fmla="*/ 201520 h 755236"/>
                <a:gd name="connsiteX962" fmla="*/ 726659 w 1591877"/>
                <a:gd name="connsiteY962" fmla="*/ 207959 h 755236"/>
                <a:gd name="connsiteX963" fmla="*/ 726941 w 1591877"/>
                <a:gd name="connsiteY963" fmla="*/ 214483 h 755236"/>
                <a:gd name="connsiteX964" fmla="*/ 727503 w 1591877"/>
                <a:gd name="connsiteY964" fmla="*/ 227775 h 755236"/>
                <a:gd name="connsiteX965" fmla="*/ 728060 w 1591877"/>
                <a:gd name="connsiteY965" fmla="*/ 241376 h 755236"/>
                <a:gd name="connsiteX966" fmla="*/ 728621 w 1591877"/>
                <a:gd name="connsiteY966" fmla="*/ 255257 h 755236"/>
                <a:gd name="connsiteX967" fmla="*/ 729182 w 1591877"/>
                <a:gd name="connsiteY967" fmla="*/ 269395 h 755236"/>
                <a:gd name="connsiteX968" fmla="*/ 729740 w 1591877"/>
                <a:gd name="connsiteY968" fmla="*/ 283766 h 755236"/>
                <a:gd name="connsiteX969" fmla="*/ 730301 w 1591877"/>
                <a:gd name="connsiteY969" fmla="*/ 298345 h 755236"/>
                <a:gd name="connsiteX970" fmla="*/ 730862 w 1591877"/>
                <a:gd name="connsiteY970" fmla="*/ 313104 h 755236"/>
                <a:gd name="connsiteX971" fmla="*/ 731420 w 1591877"/>
                <a:gd name="connsiteY971" fmla="*/ 328019 h 755236"/>
                <a:gd name="connsiteX972" fmla="*/ 732542 w 1591877"/>
                <a:gd name="connsiteY972" fmla="*/ 358204 h 755236"/>
                <a:gd name="connsiteX973" fmla="*/ 734783 w 1591877"/>
                <a:gd name="connsiteY973" fmla="*/ 419238 h 755236"/>
                <a:gd name="connsiteX974" fmla="*/ 735902 w 1591877"/>
                <a:gd name="connsiteY974" fmla="*/ 449645 h 755236"/>
                <a:gd name="connsiteX975" fmla="*/ 737021 w 1591877"/>
                <a:gd name="connsiteY975" fmla="*/ 479687 h 755236"/>
                <a:gd name="connsiteX976" fmla="*/ 737582 w 1591877"/>
                <a:gd name="connsiteY976" fmla="*/ 494501 h 755236"/>
                <a:gd name="connsiteX977" fmla="*/ 738143 w 1591877"/>
                <a:gd name="connsiteY977" fmla="*/ 509142 h 755236"/>
                <a:gd name="connsiteX978" fmla="*/ 738701 w 1591877"/>
                <a:gd name="connsiteY978" fmla="*/ 523581 h 755236"/>
                <a:gd name="connsiteX979" fmla="*/ 739262 w 1591877"/>
                <a:gd name="connsiteY979" fmla="*/ 537794 h 755236"/>
                <a:gd name="connsiteX980" fmla="*/ 739823 w 1591877"/>
                <a:gd name="connsiteY980" fmla="*/ 551752 h 755236"/>
                <a:gd name="connsiteX981" fmla="*/ 740381 w 1591877"/>
                <a:gd name="connsiteY981" fmla="*/ 565432 h 755236"/>
                <a:gd name="connsiteX982" fmla="*/ 740942 w 1591877"/>
                <a:gd name="connsiteY982" fmla="*/ 578808 h 755236"/>
                <a:gd name="connsiteX983" fmla="*/ 741221 w 1591877"/>
                <a:gd name="connsiteY983" fmla="*/ 585374 h 755236"/>
                <a:gd name="connsiteX984" fmla="*/ 741503 w 1591877"/>
                <a:gd name="connsiteY984" fmla="*/ 591856 h 755236"/>
                <a:gd name="connsiteX985" fmla="*/ 741782 w 1591877"/>
                <a:gd name="connsiteY985" fmla="*/ 598248 h 755236"/>
                <a:gd name="connsiteX986" fmla="*/ 742061 w 1591877"/>
                <a:gd name="connsiteY986" fmla="*/ 604550 h 755236"/>
                <a:gd name="connsiteX987" fmla="*/ 742343 w 1591877"/>
                <a:gd name="connsiteY987" fmla="*/ 610757 h 755236"/>
                <a:gd name="connsiteX988" fmla="*/ 742622 w 1591877"/>
                <a:gd name="connsiteY988" fmla="*/ 616865 h 755236"/>
                <a:gd name="connsiteX989" fmla="*/ 742901 w 1591877"/>
                <a:gd name="connsiteY989" fmla="*/ 622876 h 755236"/>
                <a:gd name="connsiteX990" fmla="*/ 743183 w 1591877"/>
                <a:gd name="connsiteY990" fmla="*/ 628784 h 755236"/>
                <a:gd name="connsiteX991" fmla="*/ 743462 w 1591877"/>
                <a:gd name="connsiteY991" fmla="*/ 634583 h 755236"/>
                <a:gd name="connsiteX992" fmla="*/ 743744 w 1591877"/>
                <a:gd name="connsiteY992" fmla="*/ 640277 h 755236"/>
                <a:gd name="connsiteX993" fmla="*/ 744023 w 1591877"/>
                <a:gd name="connsiteY993" fmla="*/ 645859 h 755236"/>
                <a:gd name="connsiteX994" fmla="*/ 744302 w 1591877"/>
                <a:gd name="connsiteY994" fmla="*/ 651328 h 755236"/>
                <a:gd name="connsiteX995" fmla="*/ 744584 w 1591877"/>
                <a:gd name="connsiteY995" fmla="*/ 656681 h 755236"/>
                <a:gd name="connsiteX996" fmla="*/ 744863 w 1591877"/>
                <a:gd name="connsiteY996" fmla="*/ 661915 h 755236"/>
                <a:gd name="connsiteX997" fmla="*/ 745142 w 1591877"/>
                <a:gd name="connsiteY997" fmla="*/ 667030 h 755236"/>
                <a:gd name="connsiteX998" fmla="*/ 745424 w 1591877"/>
                <a:gd name="connsiteY998" fmla="*/ 672019 h 755236"/>
                <a:gd name="connsiteX999" fmla="*/ 745703 w 1591877"/>
                <a:gd name="connsiteY999" fmla="*/ 676883 h 755236"/>
                <a:gd name="connsiteX1000" fmla="*/ 745982 w 1591877"/>
                <a:gd name="connsiteY1000" fmla="*/ 681617 h 755236"/>
                <a:gd name="connsiteX1001" fmla="*/ 746264 w 1591877"/>
                <a:gd name="connsiteY1001" fmla="*/ 686224 h 755236"/>
                <a:gd name="connsiteX1002" fmla="*/ 746543 w 1591877"/>
                <a:gd name="connsiteY1002" fmla="*/ 690695 h 755236"/>
                <a:gd name="connsiteX1003" fmla="*/ 746822 w 1591877"/>
                <a:gd name="connsiteY1003" fmla="*/ 695033 h 755236"/>
                <a:gd name="connsiteX1004" fmla="*/ 747104 w 1591877"/>
                <a:gd name="connsiteY1004" fmla="*/ 699234 h 755236"/>
                <a:gd name="connsiteX1005" fmla="*/ 747383 w 1591877"/>
                <a:gd name="connsiteY1005" fmla="*/ 703297 h 755236"/>
                <a:gd name="connsiteX1006" fmla="*/ 747661 w 1591877"/>
                <a:gd name="connsiteY1006" fmla="*/ 707218 h 755236"/>
                <a:gd name="connsiteX1007" fmla="*/ 747944 w 1591877"/>
                <a:gd name="connsiteY1007" fmla="*/ 710999 h 755236"/>
                <a:gd name="connsiteX1008" fmla="*/ 748223 w 1591877"/>
                <a:gd name="connsiteY1008" fmla="*/ 714632 h 755236"/>
                <a:gd name="connsiteX1009" fmla="*/ 748501 w 1591877"/>
                <a:gd name="connsiteY1009" fmla="*/ 718122 h 755236"/>
                <a:gd name="connsiteX1010" fmla="*/ 748784 w 1591877"/>
                <a:gd name="connsiteY1010" fmla="*/ 721462 h 755236"/>
                <a:gd name="connsiteX1011" fmla="*/ 749063 w 1591877"/>
                <a:gd name="connsiteY1011" fmla="*/ 724652 h 755236"/>
                <a:gd name="connsiteX1012" fmla="*/ 749341 w 1591877"/>
                <a:gd name="connsiteY1012" fmla="*/ 727693 h 755236"/>
                <a:gd name="connsiteX1013" fmla="*/ 749624 w 1591877"/>
                <a:gd name="connsiteY1013" fmla="*/ 730580 h 755236"/>
                <a:gd name="connsiteX1014" fmla="*/ 749903 w 1591877"/>
                <a:gd name="connsiteY1014" fmla="*/ 733312 h 755236"/>
                <a:gd name="connsiteX1015" fmla="*/ 750185 w 1591877"/>
                <a:gd name="connsiteY1015" fmla="*/ 735891 h 755236"/>
                <a:gd name="connsiteX1016" fmla="*/ 750464 w 1591877"/>
                <a:gd name="connsiteY1016" fmla="*/ 738313 h 755236"/>
                <a:gd name="connsiteX1017" fmla="*/ 750743 w 1591877"/>
                <a:gd name="connsiteY1017" fmla="*/ 740576 h 755236"/>
                <a:gd name="connsiteX1018" fmla="*/ 751021 w 1591877"/>
                <a:gd name="connsiteY1018" fmla="*/ 742681 h 755236"/>
                <a:gd name="connsiteX1019" fmla="*/ 751304 w 1591877"/>
                <a:gd name="connsiteY1019" fmla="*/ 744625 h 755236"/>
                <a:gd name="connsiteX1020" fmla="*/ 751582 w 1591877"/>
                <a:gd name="connsiteY1020" fmla="*/ 746411 h 755236"/>
                <a:gd name="connsiteX1021" fmla="*/ 751865 w 1591877"/>
                <a:gd name="connsiteY1021" fmla="*/ 748032 h 755236"/>
                <a:gd name="connsiteX1022" fmla="*/ 752144 w 1591877"/>
                <a:gd name="connsiteY1022" fmla="*/ 749492 h 755236"/>
                <a:gd name="connsiteX1023" fmla="*/ 752422 w 1591877"/>
                <a:gd name="connsiteY1023" fmla="*/ 750786 h 755236"/>
                <a:gd name="connsiteX1024" fmla="*/ 752705 w 1591877"/>
                <a:gd name="connsiteY1024" fmla="*/ 751918 h 755236"/>
                <a:gd name="connsiteX1025" fmla="*/ 752984 w 1591877"/>
                <a:gd name="connsiteY1025" fmla="*/ 752885 h 755236"/>
                <a:gd name="connsiteX1026" fmla="*/ 753262 w 1591877"/>
                <a:gd name="connsiteY1026" fmla="*/ 753686 h 755236"/>
                <a:gd name="connsiteX1027" fmla="*/ 753545 w 1591877"/>
                <a:gd name="connsiteY1027" fmla="*/ 754322 h 755236"/>
                <a:gd name="connsiteX1028" fmla="*/ 753684 w 1591877"/>
                <a:gd name="connsiteY1028" fmla="*/ 754578 h 755236"/>
                <a:gd name="connsiteX1029" fmla="*/ 753824 w 1591877"/>
                <a:gd name="connsiteY1029" fmla="*/ 754791 h 755236"/>
                <a:gd name="connsiteX1030" fmla="*/ 753893 w 1591877"/>
                <a:gd name="connsiteY1030" fmla="*/ 754882 h 755236"/>
                <a:gd name="connsiteX1031" fmla="*/ 753963 w 1591877"/>
                <a:gd name="connsiteY1031" fmla="*/ 754963 h 755236"/>
                <a:gd name="connsiteX1032" fmla="*/ 754033 w 1591877"/>
                <a:gd name="connsiteY1032" fmla="*/ 755034 h 755236"/>
                <a:gd name="connsiteX1033" fmla="*/ 754102 w 1591877"/>
                <a:gd name="connsiteY1033" fmla="*/ 755093 h 755236"/>
                <a:gd name="connsiteX1034" fmla="*/ 754172 w 1591877"/>
                <a:gd name="connsiteY1034" fmla="*/ 755142 h 755236"/>
                <a:gd name="connsiteX1035" fmla="*/ 754245 w 1591877"/>
                <a:gd name="connsiteY1035" fmla="*/ 755181 h 755236"/>
                <a:gd name="connsiteX1036" fmla="*/ 754315 w 1591877"/>
                <a:gd name="connsiteY1036" fmla="*/ 755210 h 755236"/>
                <a:gd name="connsiteX1037" fmla="*/ 754385 w 1591877"/>
                <a:gd name="connsiteY1037" fmla="*/ 755227 h 755236"/>
                <a:gd name="connsiteX1038" fmla="*/ 754454 w 1591877"/>
                <a:gd name="connsiteY1038" fmla="*/ 755236 h 755236"/>
                <a:gd name="connsiteX1039" fmla="*/ 754524 w 1591877"/>
                <a:gd name="connsiteY1039" fmla="*/ 755234 h 755236"/>
                <a:gd name="connsiteX1040" fmla="*/ 754594 w 1591877"/>
                <a:gd name="connsiteY1040" fmla="*/ 755221 h 755236"/>
                <a:gd name="connsiteX1041" fmla="*/ 754664 w 1591877"/>
                <a:gd name="connsiteY1041" fmla="*/ 755197 h 755236"/>
                <a:gd name="connsiteX1042" fmla="*/ 754733 w 1591877"/>
                <a:gd name="connsiteY1042" fmla="*/ 755164 h 755236"/>
                <a:gd name="connsiteX1043" fmla="*/ 754803 w 1591877"/>
                <a:gd name="connsiteY1043" fmla="*/ 755119 h 755236"/>
                <a:gd name="connsiteX1044" fmla="*/ 754873 w 1591877"/>
                <a:gd name="connsiteY1044" fmla="*/ 755064 h 755236"/>
                <a:gd name="connsiteX1045" fmla="*/ 754942 w 1591877"/>
                <a:gd name="connsiteY1045" fmla="*/ 754998 h 755236"/>
                <a:gd name="connsiteX1046" fmla="*/ 755012 w 1591877"/>
                <a:gd name="connsiteY1046" fmla="*/ 754924 h 755236"/>
                <a:gd name="connsiteX1047" fmla="*/ 755085 w 1591877"/>
                <a:gd name="connsiteY1047" fmla="*/ 754835 h 755236"/>
                <a:gd name="connsiteX1048" fmla="*/ 755155 w 1591877"/>
                <a:gd name="connsiteY1048" fmla="*/ 754739 h 755236"/>
                <a:gd name="connsiteX1049" fmla="*/ 755225 w 1591877"/>
                <a:gd name="connsiteY1049" fmla="*/ 754633 h 755236"/>
                <a:gd name="connsiteX1050" fmla="*/ 755364 w 1591877"/>
                <a:gd name="connsiteY1050" fmla="*/ 754386 h 755236"/>
                <a:gd name="connsiteX1051" fmla="*/ 755503 w 1591877"/>
                <a:gd name="connsiteY1051" fmla="*/ 754100 h 755236"/>
                <a:gd name="connsiteX1052" fmla="*/ 755782 w 1591877"/>
                <a:gd name="connsiteY1052" fmla="*/ 753400 h 755236"/>
                <a:gd name="connsiteX1053" fmla="*/ 756065 w 1591877"/>
                <a:gd name="connsiteY1053" fmla="*/ 752532 h 755236"/>
                <a:gd name="connsiteX1054" fmla="*/ 756343 w 1591877"/>
                <a:gd name="connsiteY1054" fmla="*/ 751500 h 755236"/>
                <a:gd name="connsiteX1055" fmla="*/ 756622 w 1591877"/>
                <a:gd name="connsiteY1055" fmla="*/ 750302 h 755236"/>
                <a:gd name="connsiteX1056" fmla="*/ 756905 w 1591877"/>
                <a:gd name="connsiteY1056" fmla="*/ 748937 h 755236"/>
                <a:gd name="connsiteX1057" fmla="*/ 757183 w 1591877"/>
                <a:gd name="connsiteY1057" fmla="*/ 747406 h 755236"/>
                <a:gd name="connsiteX1058" fmla="*/ 757462 w 1591877"/>
                <a:gd name="connsiteY1058" fmla="*/ 745711 h 755236"/>
                <a:gd name="connsiteX1059" fmla="*/ 757745 w 1591877"/>
                <a:gd name="connsiteY1059" fmla="*/ 743853 h 755236"/>
                <a:gd name="connsiteX1060" fmla="*/ 758023 w 1591877"/>
                <a:gd name="connsiteY1060" fmla="*/ 741831 h 755236"/>
                <a:gd name="connsiteX1061" fmla="*/ 758306 w 1591877"/>
                <a:gd name="connsiteY1061" fmla="*/ 739649 h 755236"/>
                <a:gd name="connsiteX1062" fmla="*/ 758585 w 1591877"/>
                <a:gd name="connsiteY1062" fmla="*/ 737302 h 755236"/>
                <a:gd name="connsiteX1063" fmla="*/ 758863 w 1591877"/>
                <a:gd name="connsiteY1063" fmla="*/ 734796 h 755236"/>
                <a:gd name="connsiteX1064" fmla="*/ 759146 w 1591877"/>
                <a:gd name="connsiteY1064" fmla="*/ 732132 h 755236"/>
                <a:gd name="connsiteX1065" fmla="*/ 759425 w 1591877"/>
                <a:gd name="connsiteY1065" fmla="*/ 729309 h 755236"/>
                <a:gd name="connsiteX1066" fmla="*/ 759710 w 1591877"/>
                <a:gd name="connsiteY1066" fmla="*/ 726271 h 755236"/>
                <a:gd name="connsiteX1067" fmla="*/ 759993 w 1591877"/>
                <a:gd name="connsiteY1067" fmla="*/ 723072 h 755236"/>
                <a:gd name="connsiteX1068" fmla="*/ 760279 w 1591877"/>
                <a:gd name="connsiteY1068" fmla="*/ 719711 h 755236"/>
                <a:gd name="connsiteX1069" fmla="*/ 760565 w 1591877"/>
                <a:gd name="connsiteY1069" fmla="*/ 716193 h 755236"/>
                <a:gd name="connsiteX1070" fmla="*/ 760851 w 1591877"/>
                <a:gd name="connsiteY1070" fmla="*/ 712516 h 755236"/>
                <a:gd name="connsiteX1071" fmla="*/ 761137 w 1591877"/>
                <a:gd name="connsiteY1071" fmla="*/ 708685 h 755236"/>
                <a:gd name="connsiteX1072" fmla="*/ 761420 w 1591877"/>
                <a:gd name="connsiteY1072" fmla="*/ 704699 h 755236"/>
                <a:gd name="connsiteX1073" fmla="*/ 761706 w 1591877"/>
                <a:gd name="connsiteY1073" fmla="*/ 700562 h 755236"/>
                <a:gd name="connsiteX1074" fmla="*/ 761992 w 1591877"/>
                <a:gd name="connsiteY1074" fmla="*/ 696273 h 755236"/>
                <a:gd name="connsiteX1075" fmla="*/ 762278 w 1591877"/>
                <a:gd name="connsiteY1075" fmla="*/ 691836 h 755236"/>
                <a:gd name="connsiteX1076" fmla="*/ 762561 w 1591877"/>
                <a:gd name="connsiteY1076" fmla="*/ 687254 h 755236"/>
                <a:gd name="connsiteX1077" fmla="*/ 762847 w 1591877"/>
                <a:gd name="connsiteY1077" fmla="*/ 682527 h 755236"/>
                <a:gd name="connsiteX1078" fmla="*/ 763133 w 1591877"/>
                <a:gd name="connsiteY1078" fmla="*/ 677658 h 755236"/>
                <a:gd name="connsiteX1079" fmla="*/ 763419 w 1591877"/>
                <a:gd name="connsiteY1079" fmla="*/ 672649 h 755236"/>
                <a:gd name="connsiteX1080" fmla="*/ 763701 w 1591877"/>
                <a:gd name="connsiteY1080" fmla="*/ 667501 h 755236"/>
                <a:gd name="connsiteX1081" fmla="*/ 763987 w 1591877"/>
                <a:gd name="connsiteY1081" fmla="*/ 662219 h 755236"/>
                <a:gd name="connsiteX1082" fmla="*/ 764273 w 1591877"/>
                <a:gd name="connsiteY1082" fmla="*/ 656804 h 755236"/>
                <a:gd name="connsiteX1083" fmla="*/ 764560 w 1591877"/>
                <a:gd name="connsiteY1083" fmla="*/ 651258 h 755236"/>
                <a:gd name="connsiteX1084" fmla="*/ 764846 w 1591877"/>
                <a:gd name="connsiteY1084" fmla="*/ 645586 h 755236"/>
                <a:gd name="connsiteX1085" fmla="*/ 765128 w 1591877"/>
                <a:gd name="connsiteY1085" fmla="*/ 639786 h 755236"/>
                <a:gd name="connsiteX1086" fmla="*/ 765414 w 1591877"/>
                <a:gd name="connsiteY1086" fmla="*/ 633866 h 755236"/>
                <a:gd name="connsiteX1087" fmla="*/ 765700 w 1591877"/>
                <a:gd name="connsiteY1087" fmla="*/ 627824 h 755236"/>
                <a:gd name="connsiteX1088" fmla="*/ 765986 w 1591877"/>
                <a:gd name="connsiteY1088" fmla="*/ 621665 h 755236"/>
                <a:gd name="connsiteX1089" fmla="*/ 766269 w 1591877"/>
                <a:gd name="connsiteY1089" fmla="*/ 615394 h 755236"/>
                <a:gd name="connsiteX1090" fmla="*/ 766555 w 1591877"/>
                <a:gd name="connsiteY1090" fmla="*/ 609009 h 755236"/>
                <a:gd name="connsiteX1091" fmla="*/ 766841 w 1591877"/>
                <a:gd name="connsiteY1091" fmla="*/ 602518 h 755236"/>
                <a:gd name="connsiteX1092" fmla="*/ 767127 w 1591877"/>
                <a:gd name="connsiteY1092" fmla="*/ 595919 h 755236"/>
                <a:gd name="connsiteX1093" fmla="*/ 767413 w 1591877"/>
                <a:gd name="connsiteY1093" fmla="*/ 589219 h 755236"/>
                <a:gd name="connsiteX1094" fmla="*/ 767696 w 1591877"/>
                <a:gd name="connsiteY1094" fmla="*/ 582419 h 755236"/>
                <a:gd name="connsiteX1095" fmla="*/ 767982 w 1591877"/>
                <a:gd name="connsiteY1095" fmla="*/ 575523 h 755236"/>
                <a:gd name="connsiteX1096" fmla="*/ 768268 w 1591877"/>
                <a:gd name="connsiteY1096" fmla="*/ 568534 h 755236"/>
                <a:gd name="connsiteX1097" fmla="*/ 768554 w 1591877"/>
                <a:gd name="connsiteY1097" fmla="*/ 561455 h 755236"/>
                <a:gd name="connsiteX1098" fmla="*/ 768836 w 1591877"/>
                <a:gd name="connsiteY1098" fmla="*/ 554291 h 755236"/>
                <a:gd name="connsiteX1099" fmla="*/ 769122 w 1591877"/>
                <a:gd name="connsiteY1099" fmla="*/ 547042 h 755236"/>
                <a:gd name="connsiteX1100" fmla="*/ 769695 w 1591877"/>
                <a:gd name="connsiteY1100" fmla="*/ 532312 h 755236"/>
                <a:gd name="connsiteX1101" fmla="*/ 770263 w 1591877"/>
                <a:gd name="connsiteY1101" fmla="*/ 517286 h 755236"/>
                <a:gd name="connsiteX1102" fmla="*/ 770835 w 1591877"/>
                <a:gd name="connsiteY1102" fmla="*/ 502001 h 755236"/>
                <a:gd name="connsiteX1103" fmla="*/ 771404 w 1591877"/>
                <a:gd name="connsiteY1103" fmla="*/ 486478 h 755236"/>
                <a:gd name="connsiteX1104" fmla="*/ 771976 w 1591877"/>
                <a:gd name="connsiteY1104" fmla="*/ 470748 h 755236"/>
                <a:gd name="connsiteX1105" fmla="*/ 772545 w 1591877"/>
                <a:gd name="connsiteY1105" fmla="*/ 454844 h 755236"/>
                <a:gd name="connsiteX1106" fmla="*/ 773117 w 1591877"/>
                <a:gd name="connsiteY1106" fmla="*/ 438790 h 755236"/>
                <a:gd name="connsiteX1107" fmla="*/ 774257 w 1591877"/>
                <a:gd name="connsiteY1107" fmla="*/ 406366 h 755236"/>
                <a:gd name="connsiteX1108" fmla="*/ 775398 w 1591877"/>
                <a:gd name="connsiteY1108" fmla="*/ 373714 h 755236"/>
                <a:gd name="connsiteX1109" fmla="*/ 776539 w 1591877"/>
                <a:gd name="connsiteY1109" fmla="*/ 341083 h 755236"/>
                <a:gd name="connsiteX1110" fmla="*/ 777680 w 1591877"/>
                <a:gd name="connsiteY1110" fmla="*/ 308718 h 755236"/>
                <a:gd name="connsiteX1111" fmla="*/ 778252 w 1591877"/>
                <a:gd name="connsiteY1111" fmla="*/ 292710 h 755236"/>
                <a:gd name="connsiteX1112" fmla="*/ 778820 w 1591877"/>
                <a:gd name="connsiteY1112" fmla="*/ 276861 h 755236"/>
                <a:gd name="connsiteX1113" fmla="*/ 779393 w 1591877"/>
                <a:gd name="connsiteY1113" fmla="*/ 261197 h 755236"/>
                <a:gd name="connsiteX1114" fmla="*/ 779965 w 1591877"/>
                <a:gd name="connsiteY1114" fmla="*/ 245751 h 755236"/>
                <a:gd name="connsiteX1115" fmla="*/ 780533 w 1591877"/>
                <a:gd name="connsiteY1115" fmla="*/ 230552 h 755236"/>
                <a:gd name="connsiteX1116" fmla="*/ 781106 w 1591877"/>
                <a:gd name="connsiteY1116" fmla="*/ 215625 h 755236"/>
                <a:gd name="connsiteX1117" fmla="*/ 781674 w 1591877"/>
                <a:gd name="connsiteY1117" fmla="*/ 201003 h 755236"/>
                <a:gd name="connsiteX1118" fmla="*/ 781960 w 1591877"/>
                <a:gd name="connsiteY1118" fmla="*/ 193814 h 755236"/>
                <a:gd name="connsiteX1119" fmla="*/ 782246 w 1591877"/>
                <a:gd name="connsiteY1119" fmla="*/ 186711 h 755236"/>
                <a:gd name="connsiteX1120" fmla="*/ 782532 w 1591877"/>
                <a:gd name="connsiteY1120" fmla="*/ 179696 h 755236"/>
                <a:gd name="connsiteX1121" fmla="*/ 782815 w 1591877"/>
                <a:gd name="connsiteY1121" fmla="*/ 172773 h 755236"/>
                <a:gd name="connsiteX1122" fmla="*/ 783101 w 1591877"/>
                <a:gd name="connsiteY1122" fmla="*/ 165949 h 755236"/>
                <a:gd name="connsiteX1123" fmla="*/ 783387 w 1591877"/>
                <a:gd name="connsiteY1123" fmla="*/ 159223 h 755236"/>
                <a:gd name="connsiteX1124" fmla="*/ 783673 w 1591877"/>
                <a:gd name="connsiteY1124" fmla="*/ 152597 h 755236"/>
                <a:gd name="connsiteX1125" fmla="*/ 783956 w 1591877"/>
                <a:gd name="connsiteY1125" fmla="*/ 146079 h 755236"/>
                <a:gd name="connsiteX1126" fmla="*/ 784242 w 1591877"/>
                <a:gd name="connsiteY1126" fmla="*/ 139668 h 755236"/>
                <a:gd name="connsiteX1127" fmla="*/ 784528 w 1591877"/>
                <a:gd name="connsiteY1127" fmla="*/ 133369 h 755236"/>
                <a:gd name="connsiteX1128" fmla="*/ 784814 w 1591877"/>
                <a:gd name="connsiteY1128" fmla="*/ 127185 h 755236"/>
                <a:gd name="connsiteX1129" fmla="*/ 785100 w 1591877"/>
                <a:gd name="connsiteY1129" fmla="*/ 121118 h 755236"/>
                <a:gd name="connsiteX1130" fmla="*/ 785382 w 1591877"/>
                <a:gd name="connsiteY1130" fmla="*/ 115172 h 755236"/>
                <a:gd name="connsiteX1131" fmla="*/ 785668 w 1591877"/>
                <a:gd name="connsiteY1131" fmla="*/ 109348 h 755236"/>
                <a:gd name="connsiteX1132" fmla="*/ 785955 w 1591877"/>
                <a:gd name="connsiteY1132" fmla="*/ 103651 h 755236"/>
                <a:gd name="connsiteX1133" fmla="*/ 786241 w 1591877"/>
                <a:gd name="connsiteY1133" fmla="*/ 98082 h 755236"/>
                <a:gd name="connsiteX1134" fmla="*/ 786523 w 1591877"/>
                <a:gd name="connsiteY1134" fmla="*/ 92644 h 755236"/>
                <a:gd name="connsiteX1135" fmla="*/ 786809 w 1591877"/>
                <a:gd name="connsiteY1135" fmla="*/ 87340 h 755236"/>
                <a:gd name="connsiteX1136" fmla="*/ 787095 w 1591877"/>
                <a:gd name="connsiteY1136" fmla="*/ 82172 h 755236"/>
                <a:gd name="connsiteX1137" fmla="*/ 787381 w 1591877"/>
                <a:gd name="connsiteY1137" fmla="*/ 77143 h 755236"/>
                <a:gd name="connsiteX1138" fmla="*/ 787667 w 1591877"/>
                <a:gd name="connsiteY1138" fmla="*/ 72255 h 755236"/>
                <a:gd name="connsiteX1139" fmla="*/ 787950 w 1591877"/>
                <a:gd name="connsiteY1139" fmla="*/ 67511 h 755236"/>
                <a:gd name="connsiteX1140" fmla="*/ 788236 w 1591877"/>
                <a:gd name="connsiteY1140" fmla="*/ 62912 h 755236"/>
                <a:gd name="connsiteX1141" fmla="*/ 788522 w 1591877"/>
                <a:gd name="connsiteY1141" fmla="*/ 58461 h 755236"/>
                <a:gd name="connsiteX1142" fmla="*/ 788808 w 1591877"/>
                <a:gd name="connsiteY1142" fmla="*/ 54160 h 755236"/>
                <a:gd name="connsiteX1143" fmla="*/ 789091 w 1591877"/>
                <a:gd name="connsiteY1143" fmla="*/ 50011 h 755236"/>
                <a:gd name="connsiteX1144" fmla="*/ 789377 w 1591877"/>
                <a:gd name="connsiteY1144" fmla="*/ 46016 h 755236"/>
                <a:gd name="connsiteX1145" fmla="*/ 789663 w 1591877"/>
                <a:gd name="connsiteY1145" fmla="*/ 42177 h 755236"/>
                <a:gd name="connsiteX1146" fmla="*/ 789949 w 1591877"/>
                <a:gd name="connsiteY1146" fmla="*/ 38495 h 755236"/>
                <a:gd name="connsiteX1147" fmla="*/ 790231 w 1591877"/>
                <a:gd name="connsiteY1147" fmla="*/ 34973 h 755236"/>
                <a:gd name="connsiteX1148" fmla="*/ 790517 w 1591877"/>
                <a:gd name="connsiteY1148" fmla="*/ 31612 h 755236"/>
                <a:gd name="connsiteX1149" fmla="*/ 790804 w 1591877"/>
                <a:gd name="connsiteY1149" fmla="*/ 28414 h 755236"/>
                <a:gd name="connsiteX1150" fmla="*/ 791090 w 1591877"/>
                <a:gd name="connsiteY1150" fmla="*/ 25379 h 755236"/>
                <a:gd name="connsiteX1151" fmla="*/ 791376 w 1591877"/>
                <a:gd name="connsiteY1151" fmla="*/ 22511 h 755236"/>
                <a:gd name="connsiteX1152" fmla="*/ 791658 w 1591877"/>
                <a:gd name="connsiteY1152" fmla="*/ 19809 h 755236"/>
                <a:gd name="connsiteX1153" fmla="*/ 791944 w 1591877"/>
                <a:gd name="connsiteY1153" fmla="*/ 17276 h 755236"/>
                <a:gd name="connsiteX1154" fmla="*/ 792230 w 1591877"/>
                <a:gd name="connsiteY1154" fmla="*/ 14912 h 755236"/>
                <a:gd name="connsiteX1155" fmla="*/ 792373 w 1591877"/>
                <a:gd name="connsiteY1155" fmla="*/ 13794 h 755236"/>
                <a:gd name="connsiteX1156" fmla="*/ 792516 w 1591877"/>
                <a:gd name="connsiteY1156" fmla="*/ 12719 h 755236"/>
                <a:gd name="connsiteX1157" fmla="*/ 792659 w 1591877"/>
                <a:gd name="connsiteY1157" fmla="*/ 11686 h 755236"/>
                <a:gd name="connsiteX1158" fmla="*/ 792802 w 1591877"/>
                <a:gd name="connsiteY1158" fmla="*/ 10697 h 755236"/>
                <a:gd name="connsiteX1159" fmla="*/ 792942 w 1591877"/>
                <a:gd name="connsiteY1159" fmla="*/ 9751 h 755236"/>
                <a:gd name="connsiteX1160" fmla="*/ 793085 w 1591877"/>
                <a:gd name="connsiteY1160" fmla="*/ 8848 h 755236"/>
                <a:gd name="connsiteX1161" fmla="*/ 793228 w 1591877"/>
                <a:gd name="connsiteY1161" fmla="*/ 7988 h 755236"/>
                <a:gd name="connsiteX1162" fmla="*/ 793371 w 1591877"/>
                <a:gd name="connsiteY1162" fmla="*/ 7172 h 755236"/>
                <a:gd name="connsiteX1163" fmla="*/ 793514 w 1591877"/>
                <a:gd name="connsiteY1163" fmla="*/ 6399 h 755236"/>
                <a:gd name="connsiteX1164" fmla="*/ 793657 w 1591877"/>
                <a:gd name="connsiteY1164" fmla="*/ 5671 h 755236"/>
                <a:gd name="connsiteX1165" fmla="*/ 793800 w 1591877"/>
                <a:gd name="connsiteY1165" fmla="*/ 4985 h 755236"/>
                <a:gd name="connsiteX1166" fmla="*/ 793943 w 1591877"/>
                <a:gd name="connsiteY1166" fmla="*/ 4344 h 755236"/>
                <a:gd name="connsiteX1167" fmla="*/ 794086 w 1591877"/>
                <a:gd name="connsiteY1167" fmla="*/ 3747 h 755236"/>
                <a:gd name="connsiteX1168" fmla="*/ 794226 w 1591877"/>
                <a:gd name="connsiteY1168" fmla="*/ 3193 h 755236"/>
                <a:gd name="connsiteX1169" fmla="*/ 794369 w 1591877"/>
                <a:gd name="connsiteY1169" fmla="*/ 2684 h 755236"/>
                <a:gd name="connsiteX1170" fmla="*/ 794512 w 1591877"/>
                <a:gd name="connsiteY1170" fmla="*/ 2219 h 755236"/>
                <a:gd name="connsiteX1171" fmla="*/ 794655 w 1591877"/>
                <a:gd name="connsiteY1171" fmla="*/ 1797 h 755236"/>
                <a:gd name="connsiteX1172" fmla="*/ 794798 w 1591877"/>
                <a:gd name="connsiteY1172" fmla="*/ 1420 h 755236"/>
                <a:gd name="connsiteX1173" fmla="*/ 794941 w 1591877"/>
                <a:gd name="connsiteY1173" fmla="*/ 1087 h 755236"/>
                <a:gd name="connsiteX1174" fmla="*/ 795084 w 1591877"/>
                <a:gd name="connsiteY1174" fmla="*/ 799 h 755236"/>
                <a:gd name="connsiteX1175" fmla="*/ 795227 w 1591877"/>
                <a:gd name="connsiteY1175" fmla="*/ 555 h 755236"/>
                <a:gd name="connsiteX1176" fmla="*/ 795297 w 1591877"/>
                <a:gd name="connsiteY1176" fmla="*/ 450 h 755236"/>
                <a:gd name="connsiteX1177" fmla="*/ 795370 w 1591877"/>
                <a:gd name="connsiteY1177" fmla="*/ 355 h 755236"/>
                <a:gd name="connsiteX1178" fmla="*/ 795440 w 1591877"/>
                <a:gd name="connsiteY1178" fmla="*/ 272 h 755236"/>
                <a:gd name="connsiteX1179" fmla="*/ 795509 w 1591877"/>
                <a:gd name="connsiteY1179" fmla="*/ 200 h 755236"/>
                <a:gd name="connsiteX1180" fmla="*/ 795583 w 1591877"/>
                <a:gd name="connsiteY1180" fmla="*/ 139 h 755236"/>
                <a:gd name="connsiteX1181" fmla="*/ 795652 w 1591877"/>
                <a:gd name="connsiteY1181" fmla="*/ 89 h 755236"/>
                <a:gd name="connsiteX1182" fmla="*/ 795726 w 1591877"/>
                <a:gd name="connsiteY1182" fmla="*/ 50 h 755236"/>
                <a:gd name="connsiteX1183" fmla="*/ 795796 w 1591877"/>
                <a:gd name="connsiteY1183" fmla="*/ 22 h 755236"/>
                <a:gd name="connsiteX1184" fmla="*/ 795869 w 1591877"/>
                <a:gd name="connsiteY1184" fmla="*/ 6 h 755236"/>
                <a:gd name="connsiteX1185" fmla="*/ 795939 w 1591877"/>
                <a:gd name="connsiteY1185" fmla="*/ 0 h 755236"/>
                <a:gd name="connsiteX1186" fmla="*/ 796008 w 1591877"/>
                <a:gd name="connsiteY1186" fmla="*/ 6 h 755236"/>
                <a:gd name="connsiteX1187" fmla="*/ 796082 w 1591877"/>
                <a:gd name="connsiteY1187" fmla="*/ 22 h 755236"/>
                <a:gd name="connsiteX1188" fmla="*/ 796151 w 1591877"/>
                <a:gd name="connsiteY1188" fmla="*/ 49 h 755236"/>
                <a:gd name="connsiteX1189" fmla="*/ 796221 w 1591877"/>
                <a:gd name="connsiteY1189" fmla="*/ 87 h 755236"/>
                <a:gd name="connsiteX1190" fmla="*/ 796291 w 1591877"/>
                <a:gd name="connsiteY1190" fmla="*/ 136 h 755236"/>
                <a:gd name="connsiteX1191" fmla="*/ 796364 w 1591877"/>
                <a:gd name="connsiteY1191" fmla="*/ 196 h 755236"/>
                <a:gd name="connsiteX1192" fmla="*/ 796434 w 1591877"/>
                <a:gd name="connsiteY1192" fmla="*/ 267 h 755236"/>
                <a:gd name="connsiteX1193" fmla="*/ 796503 w 1591877"/>
                <a:gd name="connsiteY1193" fmla="*/ 349 h 755236"/>
                <a:gd name="connsiteX1194" fmla="*/ 796573 w 1591877"/>
                <a:gd name="connsiteY1194" fmla="*/ 442 h 755236"/>
                <a:gd name="connsiteX1195" fmla="*/ 796646 w 1591877"/>
                <a:gd name="connsiteY1195" fmla="*/ 545 h 755236"/>
                <a:gd name="connsiteX1196" fmla="*/ 796786 w 1591877"/>
                <a:gd name="connsiteY1196" fmla="*/ 785 h 755236"/>
                <a:gd name="connsiteX1197" fmla="*/ 796929 w 1591877"/>
                <a:gd name="connsiteY1197" fmla="*/ 1068 h 755236"/>
                <a:gd name="connsiteX1198" fmla="*/ 797068 w 1591877"/>
                <a:gd name="connsiteY1198" fmla="*/ 1395 h 755236"/>
                <a:gd name="connsiteX1199" fmla="*/ 797211 w 1591877"/>
                <a:gd name="connsiteY1199" fmla="*/ 1765 h 755236"/>
                <a:gd name="connsiteX1200" fmla="*/ 797351 w 1591877"/>
                <a:gd name="connsiteY1200" fmla="*/ 2179 h 755236"/>
                <a:gd name="connsiteX1201" fmla="*/ 797494 w 1591877"/>
                <a:gd name="connsiteY1201" fmla="*/ 2636 h 755236"/>
                <a:gd name="connsiteX1202" fmla="*/ 797633 w 1591877"/>
                <a:gd name="connsiteY1202" fmla="*/ 3137 h 755236"/>
                <a:gd name="connsiteX1203" fmla="*/ 797776 w 1591877"/>
                <a:gd name="connsiteY1203" fmla="*/ 3680 h 755236"/>
                <a:gd name="connsiteX1204" fmla="*/ 797919 w 1591877"/>
                <a:gd name="connsiteY1204" fmla="*/ 4267 h 755236"/>
                <a:gd name="connsiteX1205" fmla="*/ 798059 w 1591877"/>
                <a:gd name="connsiteY1205" fmla="*/ 4897 h 755236"/>
                <a:gd name="connsiteX1206" fmla="*/ 798202 w 1591877"/>
                <a:gd name="connsiteY1206" fmla="*/ 5570 h 755236"/>
                <a:gd name="connsiteX1207" fmla="*/ 798341 w 1591877"/>
                <a:gd name="connsiteY1207" fmla="*/ 6286 h 755236"/>
                <a:gd name="connsiteX1208" fmla="*/ 798484 w 1591877"/>
                <a:gd name="connsiteY1208" fmla="*/ 7045 h 755236"/>
                <a:gd name="connsiteX1209" fmla="*/ 798623 w 1591877"/>
                <a:gd name="connsiteY1209" fmla="*/ 7847 h 755236"/>
                <a:gd name="connsiteX1210" fmla="*/ 798767 w 1591877"/>
                <a:gd name="connsiteY1210" fmla="*/ 8691 h 755236"/>
                <a:gd name="connsiteX1211" fmla="*/ 798906 w 1591877"/>
                <a:gd name="connsiteY1211" fmla="*/ 9578 h 755236"/>
                <a:gd name="connsiteX1212" fmla="*/ 799049 w 1591877"/>
                <a:gd name="connsiteY1212" fmla="*/ 10507 h 755236"/>
                <a:gd name="connsiteX1213" fmla="*/ 799331 w 1591877"/>
                <a:gd name="connsiteY1213" fmla="*/ 12494 h 755236"/>
                <a:gd name="connsiteX1214" fmla="*/ 799614 w 1591877"/>
                <a:gd name="connsiteY1214" fmla="*/ 14649 h 755236"/>
                <a:gd name="connsiteX1215" fmla="*/ 799896 w 1591877"/>
                <a:gd name="connsiteY1215" fmla="*/ 16971 h 755236"/>
                <a:gd name="connsiteX1216" fmla="*/ 800179 w 1591877"/>
                <a:gd name="connsiteY1216" fmla="*/ 19460 h 755236"/>
                <a:gd name="connsiteX1217" fmla="*/ 800461 w 1591877"/>
                <a:gd name="connsiteY1217" fmla="*/ 22114 h 755236"/>
                <a:gd name="connsiteX1218" fmla="*/ 800744 w 1591877"/>
                <a:gd name="connsiteY1218" fmla="*/ 24933 h 755236"/>
                <a:gd name="connsiteX1219" fmla="*/ 801030 w 1591877"/>
                <a:gd name="connsiteY1219" fmla="*/ 27915 h 755236"/>
                <a:gd name="connsiteX1220" fmla="*/ 801312 w 1591877"/>
                <a:gd name="connsiteY1220" fmla="*/ 31058 h 755236"/>
                <a:gd name="connsiteX1221" fmla="*/ 801594 w 1591877"/>
                <a:gd name="connsiteY1221" fmla="*/ 34361 h 755236"/>
                <a:gd name="connsiteX1222" fmla="*/ 801877 w 1591877"/>
                <a:gd name="connsiteY1222" fmla="*/ 37822 h 755236"/>
                <a:gd name="connsiteX1223" fmla="*/ 802159 w 1591877"/>
                <a:gd name="connsiteY1223" fmla="*/ 41441 h 755236"/>
                <a:gd name="connsiteX1224" fmla="*/ 802442 w 1591877"/>
                <a:gd name="connsiteY1224" fmla="*/ 45215 h 755236"/>
                <a:gd name="connsiteX1225" fmla="*/ 802724 w 1591877"/>
                <a:gd name="connsiteY1225" fmla="*/ 49142 h 755236"/>
                <a:gd name="connsiteX1226" fmla="*/ 803007 w 1591877"/>
                <a:gd name="connsiteY1226" fmla="*/ 53220 h 755236"/>
                <a:gd name="connsiteX1227" fmla="*/ 803289 w 1591877"/>
                <a:gd name="connsiteY1227" fmla="*/ 57449 h 755236"/>
                <a:gd name="connsiteX1228" fmla="*/ 803572 w 1591877"/>
                <a:gd name="connsiteY1228" fmla="*/ 61825 h 755236"/>
                <a:gd name="connsiteX1229" fmla="*/ 803854 w 1591877"/>
                <a:gd name="connsiteY1229" fmla="*/ 66347 h 755236"/>
                <a:gd name="connsiteX1230" fmla="*/ 804136 w 1591877"/>
                <a:gd name="connsiteY1230" fmla="*/ 71013 h 755236"/>
                <a:gd name="connsiteX1231" fmla="*/ 804419 w 1591877"/>
                <a:gd name="connsiteY1231" fmla="*/ 75820 h 755236"/>
                <a:gd name="connsiteX1232" fmla="*/ 804701 w 1591877"/>
                <a:gd name="connsiteY1232" fmla="*/ 80766 h 755236"/>
                <a:gd name="connsiteX1233" fmla="*/ 804987 w 1591877"/>
                <a:gd name="connsiteY1233" fmla="*/ 85849 h 755236"/>
                <a:gd name="connsiteX1234" fmla="*/ 805270 w 1591877"/>
                <a:gd name="connsiteY1234" fmla="*/ 91067 h 755236"/>
                <a:gd name="connsiteX1235" fmla="*/ 805552 w 1591877"/>
                <a:gd name="connsiteY1235" fmla="*/ 96417 h 755236"/>
                <a:gd name="connsiteX1236" fmla="*/ 805835 w 1591877"/>
                <a:gd name="connsiteY1236" fmla="*/ 101896 h 755236"/>
                <a:gd name="connsiteX1237" fmla="*/ 806117 w 1591877"/>
                <a:gd name="connsiteY1237" fmla="*/ 107503 h 755236"/>
                <a:gd name="connsiteX1238" fmla="*/ 806399 w 1591877"/>
                <a:gd name="connsiteY1238" fmla="*/ 113234 h 755236"/>
                <a:gd name="connsiteX1239" fmla="*/ 806682 w 1591877"/>
                <a:gd name="connsiteY1239" fmla="*/ 119087 h 755236"/>
                <a:gd name="connsiteX1240" fmla="*/ 806964 w 1591877"/>
                <a:gd name="connsiteY1240" fmla="*/ 125059 h 755236"/>
                <a:gd name="connsiteX1241" fmla="*/ 807247 w 1591877"/>
                <a:gd name="connsiteY1241" fmla="*/ 131147 h 755236"/>
                <a:gd name="connsiteX1242" fmla="*/ 807529 w 1591877"/>
                <a:gd name="connsiteY1242" fmla="*/ 137349 h 755236"/>
                <a:gd name="connsiteX1243" fmla="*/ 807812 w 1591877"/>
                <a:gd name="connsiteY1243" fmla="*/ 143661 h 755236"/>
                <a:gd name="connsiteX1244" fmla="*/ 808094 w 1591877"/>
                <a:gd name="connsiteY1244" fmla="*/ 150082 h 755236"/>
                <a:gd name="connsiteX1245" fmla="*/ 808380 w 1591877"/>
                <a:gd name="connsiteY1245" fmla="*/ 156607 h 755236"/>
                <a:gd name="connsiteX1246" fmla="*/ 808663 w 1591877"/>
                <a:gd name="connsiteY1246" fmla="*/ 163232 h 755236"/>
                <a:gd name="connsiteX1247" fmla="*/ 808945 w 1591877"/>
                <a:gd name="connsiteY1247" fmla="*/ 169959 h 755236"/>
                <a:gd name="connsiteX1248" fmla="*/ 809227 w 1591877"/>
                <a:gd name="connsiteY1248" fmla="*/ 176778 h 755236"/>
                <a:gd name="connsiteX1249" fmla="*/ 809510 w 1591877"/>
                <a:gd name="connsiteY1249" fmla="*/ 183692 h 755236"/>
                <a:gd name="connsiteX1250" fmla="*/ 809792 w 1591877"/>
                <a:gd name="connsiteY1250" fmla="*/ 190694 h 755236"/>
                <a:gd name="connsiteX1251" fmla="*/ 810075 w 1591877"/>
                <a:gd name="connsiteY1251" fmla="*/ 197782 h 755236"/>
                <a:gd name="connsiteX1252" fmla="*/ 810640 w 1591877"/>
                <a:gd name="connsiteY1252" fmla="*/ 212202 h 755236"/>
                <a:gd name="connsiteX1253" fmla="*/ 811204 w 1591877"/>
                <a:gd name="connsiteY1253" fmla="*/ 226925 h 755236"/>
                <a:gd name="connsiteX1254" fmla="*/ 811769 w 1591877"/>
                <a:gd name="connsiteY1254" fmla="*/ 241927 h 755236"/>
                <a:gd name="connsiteX1255" fmla="*/ 812338 w 1591877"/>
                <a:gd name="connsiteY1255" fmla="*/ 257177 h 755236"/>
                <a:gd name="connsiteX1256" fmla="*/ 812903 w 1591877"/>
                <a:gd name="connsiteY1256" fmla="*/ 272645 h 755236"/>
                <a:gd name="connsiteX1257" fmla="*/ 813468 w 1591877"/>
                <a:gd name="connsiteY1257" fmla="*/ 288306 h 755236"/>
                <a:gd name="connsiteX1258" fmla="*/ 814032 w 1591877"/>
                <a:gd name="connsiteY1258" fmla="*/ 304129 h 755236"/>
                <a:gd name="connsiteX1259" fmla="*/ 815162 w 1591877"/>
                <a:gd name="connsiteY1259" fmla="*/ 336146 h 755236"/>
                <a:gd name="connsiteX1260" fmla="*/ 816296 w 1591877"/>
                <a:gd name="connsiteY1260" fmla="*/ 368461 h 755236"/>
                <a:gd name="connsiteX1261" fmla="*/ 817425 w 1591877"/>
                <a:gd name="connsiteY1261" fmla="*/ 400834 h 755236"/>
                <a:gd name="connsiteX1262" fmla="*/ 818555 w 1591877"/>
                <a:gd name="connsiteY1262" fmla="*/ 433026 h 755236"/>
                <a:gd name="connsiteX1263" fmla="*/ 819688 w 1591877"/>
                <a:gd name="connsiteY1263" fmla="*/ 464803 h 755236"/>
                <a:gd name="connsiteX1264" fmla="*/ 820253 w 1591877"/>
                <a:gd name="connsiteY1264" fmla="*/ 480460 h 755236"/>
                <a:gd name="connsiteX1265" fmla="*/ 820818 w 1591877"/>
                <a:gd name="connsiteY1265" fmla="*/ 495926 h 755236"/>
                <a:gd name="connsiteX1266" fmla="*/ 821383 w 1591877"/>
                <a:gd name="connsiteY1266" fmla="*/ 511174 h 755236"/>
                <a:gd name="connsiteX1267" fmla="*/ 821948 w 1591877"/>
                <a:gd name="connsiteY1267" fmla="*/ 526173 h 755236"/>
                <a:gd name="connsiteX1268" fmla="*/ 822516 w 1591877"/>
                <a:gd name="connsiteY1268" fmla="*/ 540897 h 755236"/>
                <a:gd name="connsiteX1269" fmla="*/ 823081 w 1591877"/>
                <a:gd name="connsiteY1269" fmla="*/ 555319 h 755236"/>
                <a:gd name="connsiteX1270" fmla="*/ 823364 w 1591877"/>
                <a:gd name="connsiteY1270" fmla="*/ 562407 h 755236"/>
                <a:gd name="connsiteX1271" fmla="*/ 823646 w 1591877"/>
                <a:gd name="connsiteY1271" fmla="*/ 569411 h 755236"/>
                <a:gd name="connsiteX1272" fmla="*/ 823929 w 1591877"/>
                <a:gd name="connsiteY1272" fmla="*/ 576327 h 755236"/>
                <a:gd name="connsiteX1273" fmla="*/ 824211 w 1591877"/>
                <a:gd name="connsiteY1273" fmla="*/ 583150 h 755236"/>
                <a:gd name="connsiteX1274" fmla="*/ 824493 w 1591877"/>
                <a:gd name="connsiteY1274" fmla="*/ 589879 h 755236"/>
                <a:gd name="connsiteX1275" fmla="*/ 824776 w 1591877"/>
                <a:gd name="connsiteY1275" fmla="*/ 596511 h 755236"/>
                <a:gd name="connsiteX1276" fmla="*/ 825058 w 1591877"/>
                <a:gd name="connsiteY1276" fmla="*/ 603042 h 755236"/>
                <a:gd name="connsiteX1277" fmla="*/ 825341 w 1591877"/>
                <a:gd name="connsiteY1277" fmla="*/ 609467 h 755236"/>
                <a:gd name="connsiteX1278" fmla="*/ 825623 w 1591877"/>
                <a:gd name="connsiteY1278" fmla="*/ 615788 h 755236"/>
                <a:gd name="connsiteX1279" fmla="*/ 825909 w 1591877"/>
                <a:gd name="connsiteY1279" fmla="*/ 621998 h 755236"/>
                <a:gd name="connsiteX1280" fmla="*/ 826192 w 1591877"/>
                <a:gd name="connsiteY1280" fmla="*/ 628094 h 755236"/>
                <a:gd name="connsiteX1281" fmla="*/ 826474 w 1591877"/>
                <a:gd name="connsiteY1281" fmla="*/ 634077 h 755236"/>
                <a:gd name="connsiteX1282" fmla="*/ 826756 w 1591877"/>
                <a:gd name="connsiteY1282" fmla="*/ 639943 h 755236"/>
                <a:gd name="connsiteX1283" fmla="*/ 827039 w 1591877"/>
                <a:gd name="connsiteY1283" fmla="*/ 645687 h 755236"/>
                <a:gd name="connsiteX1284" fmla="*/ 827321 w 1591877"/>
                <a:gd name="connsiteY1284" fmla="*/ 651306 h 755236"/>
                <a:gd name="connsiteX1285" fmla="*/ 827604 w 1591877"/>
                <a:gd name="connsiteY1285" fmla="*/ 656802 h 755236"/>
                <a:gd name="connsiteX1286" fmla="*/ 827886 w 1591877"/>
                <a:gd name="connsiteY1286" fmla="*/ 662170 h 755236"/>
                <a:gd name="connsiteX1287" fmla="*/ 828169 w 1591877"/>
                <a:gd name="connsiteY1287" fmla="*/ 667406 h 755236"/>
                <a:gd name="connsiteX1288" fmla="*/ 828451 w 1591877"/>
                <a:gd name="connsiteY1288" fmla="*/ 672510 h 755236"/>
                <a:gd name="connsiteX1289" fmla="*/ 828733 w 1591877"/>
                <a:gd name="connsiteY1289" fmla="*/ 677480 h 755236"/>
                <a:gd name="connsiteX1290" fmla="*/ 829016 w 1591877"/>
                <a:gd name="connsiteY1290" fmla="*/ 682311 h 755236"/>
                <a:gd name="connsiteX1291" fmla="*/ 829298 w 1591877"/>
                <a:gd name="connsiteY1291" fmla="*/ 687003 h 755236"/>
                <a:gd name="connsiteX1292" fmla="*/ 829581 w 1591877"/>
                <a:gd name="connsiteY1292" fmla="*/ 691554 h 755236"/>
                <a:gd name="connsiteX1293" fmla="*/ 829867 w 1591877"/>
                <a:gd name="connsiteY1293" fmla="*/ 695960 h 755236"/>
                <a:gd name="connsiteX1294" fmla="*/ 830149 w 1591877"/>
                <a:gd name="connsiteY1294" fmla="*/ 700221 h 755236"/>
                <a:gd name="connsiteX1295" fmla="*/ 830432 w 1591877"/>
                <a:gd name="connsiteY1295" fmla="*/ 704334 h 755236"/>
                <a:gd name="connsiteX1296" fmla="*/ 830714 w 1591877"/>
                <a:gd name="connsiteY1296" fmla="*/ 708299 h 755236"/>
                <a:gd name="connsiteX1297" fmla="*/ 830997 w 1591877"/>
                <a:gd name="connsiteY1297" fmla="*/ 712113 h 755236"/>
                <a:gd name="connsiteX1298" fmla="*/ 831279 w 1591877"/>
                <a:gd name="connsiteY1298" fmla="*/ 715772 h 755236"/>
                <a:gd name="connsiteX1299" fmla="*/ 831561 w 1591877"/>
                <a:gd name="connsiteY1299" fmla="*/ 719280 h 755236"/>
                <a:gd name="connsiteX1300" fmla="*/ 831844 w 1591877"/>
                <a:gd name="connsiteY1300" fmla="*/ 722629 h 755236"/>
                <a:gd name="connsiteX1301" fmla="*/ 832126 w 1591877"/>
                <a:gd name="connsiteY1301" fmla="*/ 725824 h 755236"/>
                <a:gd name="connsiteX1302" fmla="*/ 832409 w 1591877"/>
                <a:gd name="connsiteY1302" fmla="*/ 728856 h 755236"/>
                <a:gd name="connsiteX1303" fmla="*/ 832691 w 1591877"/>
                <a:gd name="connsiteY1303" fmla="*/ 731729 h 755236"/>
                <a:gd name="connsiteX1304" fmla="*/ 832974 w 1591877"/>
                <a:gd name="connsiteY1304" fmla="*/ 734442 h 755236"/>
                <a:gd name="connsiteX1305" fmla="*/ 833256 w 1591877"/>
                <a:gd name="connsiteY1305" fmla="*/ 736992 h 755236"/>
                <a:gd name="connsiteX1306" fmla="*/ 833538 w 1591877"/>
                <a:gd name="connsiteY1306" fmla="*/ 739378 h 755236"/>
                <a:gd name="connsiteX1307" fmla="*/ 833821 w 1591877"/>
                <a:gd name="connsiteY1307" fmla="*/ 741600 h 755236"/>
                <a:gd name="connsiteX1308" fmla="*/ 834103 w 1591877"/>
                <a:gd name="connsiteY1308" fmla="*/ 743657 h 755236"/>
                <a:gd name="connsiteX1309" fmla="*/ 834389 w 1591877"/>
                <a:gd name="connsiteY1309" fmla="*/ 745548 h 755236"/>
                <a:gd name="connsiteX1310" fmla="*/ 834672 w 1591877"/>
                <a:gd name="connsiteY1310" fmla="*/ 747272 h 755236"/>
                <a:gd name="connsiteX1311" fmla="*/ 834954 w 1591877"/>
                <a:gd name="connsiteY1311" fmla="*/ 748829 h 755236"/>
                <a:gd name="connsiteX1312" fmla="*/ 835237 w 1591877"/>
                <a:gd name="connsiteY1312" fmla="*/ 750218 h 755236"/>
                <a:gd name="connsiteX1313" fmla="*/ 835519 w 1591877"/>
                <a:gd name="connsiteY1313" fmla="*/ 751438 h 755236"/>
                <a:gd name="connsiteX1314" fmla="*/ 835802 w 1591877"/>
                <a:gd name="connsiteY1314" fmla="*/ 752488 h 755236"/>
                <a:gd name="connsiteX1315" fmla="*/ 835941 w 1591877"/>
                <a:gd name="connsiteY1315" fmla="*/ 752951 h 755236"/>
                <a:gd name="connsiteX1316" fmla="*/ 836084 w 1591877"/>
                <a:gd name="connsiteY1316" fmla="*/ 753371 h 755236"/>
                <a:gd name="connsiteX1317" fmla="*/ 836223 w 1591877"/>
                <a:gd name="connsiteY1317" fmla="*/ 753748 h 755236"/>
                <a:gd name="connsiteX1318" fmla="*/ 836366 w 1591877"/>
                <a:gd name="connsiteY1318" fmla="*/ 754082 h 755236"/>
                <a:gd name="connsiteX1319" fmla="*/ 836506 w 1591877"/>
                <a:gd name="connsiteY1319" fmla="*/ 754375 h 755236"/>
                <a:gd name="connsiteX1320" fmla="*/ 836649 w 1591877"/>
                <a:gd name="connsiteY1320" fmla="*/ 754624 h 755236"/>
                <a:gd name="connsiteX1321" fmla="*/ 836788 w 1591877"/>
                <a:gd name="connsiteY1321" fmla="*/ 754831 h 755236"/>
                <a:gd name="connsiteX1322" fmla="*/ 836862 w 1591877"/>
                <a:gd name="connsiteY1322" fmla="*/ 754919 h 755236"/>
                <a:gd name="connsiteX1323" fmla="*/ 836931 w 1591877"/>
                <a:gd name="connsiteY1323" fmla="*/ 754996 h 755236"/>
                <a:gd name="connsiteX1324" fmla="*/ 837001 w 1591877"/>
                <a:gd name="connsiteY1324" fmla="*/ 755062 h 755236"/>
                <a:gd name="connsiteX1325" fmla="*/ 837071 w 1591877"/>
                <a:gd name="connsiteY1325" fmla="*/ 755117 h 755236"/>
                <a:gd name="connsiteX1326" fmla="*/ 837144 w 1591877"/>
                <a:gd name="connsiteY1326" fmla="*/ 755161 h 755236"/>
                <a:gd name="connsiteX1327" fmla="*/ 837214 w 1591877"/>
                <a:gd name="connsiteY1327" fmla="*/ 755197 h 755236"/>
                <a:gd name="connsiteX1328" fmla="*/ 837283 w 1591877"/>
                <a:gd name="connsiteY1328" fmla="*/ 755221 h 755236"/>
                <a:gd name="connsiteX1329" fmla="*/ 837353 w 1591877"/>
                <a:gd name="connsiteY1329" fmla="*/ 755234 h 755236"/>
                <a:gd name="connsiteX1330" fmla="*/ 837426 w 1591877"/>
                <a:gd name="connsiteY1330" fmla="*/ 755236 h 755236"/>
                <a:gd name="connsiteX1331" fmla="*/ 837496 w 1591877"/>
                <a:gd name="connsiteY1331" fmla="*/ 755227 h 755236"/>
                <a:gd name="connsiteX1332" fmla="*/ 837566 w 1591877"/>
                <a:gd name="connsiteY1332" fmla="*/ 755210 h 755236"/>
                <a:gd name="connsiteX1333" fmla="*/ 837636 w 1591877"/>
                <a:gd name="connsiteY1333" fmla="*/ 755179 h 755236"/>
                <a:gd name="connsiteX1334" fmla="*/ 837709 w 1591877"/>
                <a:gd name="connsiteY1334" fmla="*/ 755139 h 755236"/>
                <a:gd name="connsiteX1335" fmla="*/ 837779 w 1591877"/>
                <a:gd name="connsiteY1335" fmla="*/ 755089 h 755236"/>
                <a:gd name="connsiteX1336" fmla="*/ 837848 w 1591877"/>
                <a:gd name="connsiteY1336" fmla="*/ 755027 h 755236"/>
                <a:gd name="connsiteX1337" fmla="*/ 837918 w 1591877"/>
                <a:gd name="connsiteY1337" fmla="*/ 754957 h 755236"/>
                <a:gd name="connsiteX1338" fmla="*/ 837991 w 1591877"/>
                <a:gd name="connsiteY1338" fmla="*/ 754873 h 755236"/>
                <a:gd name="connsiteX1339" fmla="*/ 838061 w 1591877"/>
                <a:gd name="connsiteY1339" fmla="*/ 754780 h 755236"/>
                <a:gd name="connsiteX1340" fmla="*/ 838204 w 1591877"/>
                <a:gd name="connsiteY1340" fmla="*/ 754562 h 755236"/>
                <a:gd name="connsiteX1341" fmla="*/ 838343 w 1591877"/>
                <a:gd name="connsiteY1341" fmla="*/ 754303 h 755236"/>
                <a:gd name="connsiteX1342" fmla="*/ 838626 w 1591877"/>
                <a:gd name="connsiteY1342" fmla="*/ 753653 h 755236"/>
                <a:gd name="connsiteX1343" fmla="*/ 838908 w 1591877"/>
                <a:gd name="connsiteY1343" fmla="*/ 752838 h 755236"/>
                <a:gd name="connsiteX1344" fmla="*/ 839191 w 1591877"/>
                <a:gd name="connsiteY1344" fmla="*/ 751852 h 755236"/>
                <a:gd name="connsiteX1345" fmla="*/ 839473 w 1591877"/>
                <a:gd name="connsiteY1345" fmla="*/ 750700 h 755236"/>
                <a:gd name="connsiteX1346" fmla="*/ 839756 w 1591877"/>
                <a:gd name="connsiteY1346" fmla="*/ 749379 h 755236"/>
                <a:gd name="connsiteX1347" fmla="*/ 840038 w 1591877"/>
                <a:gd name="connsiteY1347" fmla="*/ 747893 h 755236"/>
                <a:gd name="connsiteX1348" fmla="*/ 840320 w 1591877"/>
                <a:gd name="connsiteY1348" fmla="*/ 746239 h 755236"/>
                <a:gd name="connsiteX1349" fmla="*/ 840603 w 1591877"/>
                <a:gd name="connsiteY1349" fmla="*/ 744423 h 755236"/>
                <a:gd name="connsiteX1350" fmla="*/ 840885 w 1591877"/>
                <a:gd name="connsiteY1350" fmla="*/ 742443 h 755236"/>
                <a:gd name="connsiteX1351" fmla="*/ 841171 w 1591877"/>
                <a:gd name="connsiteY1351" fmla="*/ 740299 h 755236"/>
                <a:gd name="connsiteX1352" fmla="*/ 841454 w 1591877"/>
                <a:gd name="connsiteY1352" fmla="*/ 737994 h 755236"/>
                <a:gd name="connsiteX1353" fmla="*/ 841736 w 1591877"/>
                <a:gd name="connsiteY1353" fmla="*/ 735527 h 755236"/>
                <a:gd name="connsiteX1354" fmla="*/ 842019 w 1591877"/>
                <a:gd name="connsiteY1354" fmla="*/ 732903 h 755236"/>
                <a:gd name="connsiteX1355" fmla="*/ 842301 w 1591877"/>
                <a:gd name="connsiteY1355" fmla="*/ 730120 h 755236"/>
                <a:gd name="connsiteX1356" fmla="*/ 842584 w 1591877"/>
                <a:gd name="connsiteY1356" fmla="*/ 727180 h 755236"/>
                <a:gd name="connsiteX1357" fmla="*/ 842866 w 1591877"/>
                <a:gd name="connsiteY1357" fmla="*/ 724087 h 755236"/>
                <a:gd name="connsiteX1358" fmla="*/ 843148 w 1591877"/>
                <a:gd name="connsiteY1358" fmla="*/ 720837 h 755236"/>
                <a:gd name="connsiteX1359" fmla="*/ 843431 w 1591877"/>
                <a:gd name="connsiteY1359" fmla="*/ 717437 h 755236"/>
                <a:gd name="connsiteX1360" fmla="*/ 843713 w 1591877"/>
                <a:gd name="connsiteY1360" fmla="*/ 713888 h 755236"/>
                <a:gd name="connsiteX1361" fmla="*/ 843996 w 1591877"/>
                <a:gd name="connsiteY1361" fmla="*/ 710188 h 755236"/>
                <a:gd name="connsiteX1362" fmla="*/ 844278 w 1591877"/>
                <a:gd name="connsiteY1362" fmla="*/ 706342 h 755236"/>
                <a:gd name="connsiteX1363" fmla="*/ 844561 w 1591877"/>
                <a:gd name="connsiteY1363" fmla="*/ 702352 h 755236"/>
                <a:gd name="connsiteX1364" fmla="*/ 844843 w 1591877"/>
                <a:gd name="connsiteY1364" fmla="*/ 698219 h 755236"/>
                <a:gd name="connsiteX1365" fmla="*/ 845125 w 1591877"/>
                <a:gd name="connsiteY1365" fmla="*/ 693945 h 755236"/>
                <a:gd name="connsiteX1366" fmla="*/ 845408 w 1591877"/>
                <a:gd name="connsiteY1366" fmla="*/ 689533 h 755236"/>
                <a:gd name="connsiteX1367" fmla="*/ 845690 w 1591877"/>
                <a:gd name="connsiteY1367" fmla="*/ 684984 h 755236"/>
                <a:gd name="connsiteX1368" fmla="*/ 845973 w 1591877"/>
                <a:gd name="connsiteY1368" fmla="*/ 680298 h 755236"/>
                <a:gd name="connsiteX1369" fmla="*/ 846255 w 1591877"/>
                <a:gd name="connsiteY1369" fmla="*/ 675483 h 755236"/>
                <a:gd name="connsiteX1370" fmla="*/ 846538 w 1591877"/>
                <a:gd name="connsiteY1370" fmla="*/ 670537 h 755236"/>
                <a:gd name="connsiteX1371" fmla="*/ 846820 w 1591877"/>
                <a:gd name="connsiteY1371" fmla="*/ 665464 h 755236"/>
                <a:gd name="connsiteX1372" fmla="*/ 847102 w 1591877"/>
                <a:gd name="connsiteY1372" fmla="*/ 660266 h 755236"/>
                <a:gd name="connsiteX1373" fmla="*/ 847385 w 1591877"/>
                <a:gd name="connsiteY1373" fmla="*/ 654946 h 755236"/>
                <a:gd name="connsiteX1374" fmla="*/ 847667 w 1591877"/>
                <a:gd name="connsiteY1374" fmla="*/ 649505 h 755236"/>
                <a:gd name="connsiteX1375" fmla="*/ 847950 w 1591877"/>
                <a:gd name="connsiteY1375" fmla="*/ 643948 h 755236"/>
                <a:gd name="connsiteX1376" fmla="*/ 848236 w 1591877"/>
                <a:gd name="connsiteY1376" fmla="*/ 638274 h 755236"/>
                <a:gd name="connsiteX1377" fmla="*/ 848518 w 1591877"/>
                <a:gd name="connsiteY1377" fmla="*/ 632489 h 755236"/>
                <a:gd name="connsiteX1378" fmla="*/ 848801 w 1591877"/>
                <a:gd name="connsiteY1378" fmla="*/ 626597 h 755236"/>
                <a:gd name="connsiteX1379" fmla="*/ 849083 w 1591877"/>
                <a:gd name="connsiteY1379" fmla="*/ 620595 h 755236"/>
                <a:gd name="connsiteX1380" fmla="*/ 849366 w 1591877"/>
                <a:gd name="connsiteY1380" fmla="*/ 614491 h 755236"/>
                <a:gd name="connsiteX1381" fmla="*/ 849648 w 1591877"/>
                <a:gd name="connsiteY1381" fmla="*/ 608289 h 755236"/>
                <a:gd name="connsiteX1382" fmla="*/ 849930 w 1591877"/>
                <a:gd name="connsiteY1382" fmla="*/ 601985 h 755236"/>
                <a:gd name="connsiteX1383" fmla="*/ 850213 w 1591877"/>
                <a:gd name="connsiteY1383" fmla="*/ 595589 h 755236"/>
                <a:gd name="connsiteX1384" fmla="*/ 850495 w 1591877"/>
                <a:gd name="connsiteY1384" fmla="*/ 589100 h 755236"/>
                <a:gd name="connsiteX1385" fmla="*/ 850778 w 1591877"/>
                <a:gd name="connsiteY1385" fmla="*/ 582523 h 755236"/>
                <a:gd name="connsiteX1386" fmla="*/ 851060 w 1591877"/>
                <a:gd name="connsiteY1386" fmla="*/ 575860 h 755236"/>
                <a:gd name="connsiteX1387" fmla="*/ 851343 w 1591877"/>
                <a:gd name="connsiteY1387" fmla="*/ 569116 h 755236"/>
                <a:gd name="connsiteX1388" fmla="*/ 851907 w 1591877"/>
                <a:gd name="connsiteY1388" fmla="*/ 555389 h 755236"/>
                <a:gd name="connsiteX1389" fmla="*/ 852472 w 1591877"/>
                <a:gd name="connsiteY1389" fmla="*/ 541374 h 755236"/>
                <a:gd name="connsiteX1390" fmla="*/ 853037 w 1591877"/>
                <a:gd name="connsiteY1390" fmla="*/ 527093 h 755236"/>
                <a:gd name="connsiteX1391" fmla="*/ 853602 w 1591877"/>
                <a:gd name="connsiteY1391" fmla="*/ 512576 h 755236"/>
                <a:gd name="connsiteX1392" fmla="*/ 854167 w 1591877"/>
                <a:gd name="connsiteY1392" fmla="*/ 497846 h 755236"/>
                <a:gd name="connsiteX1393" fmla="*/ 854732 w 1591877"/>
                <a:gd name="connsiteY1393" fmla="*/ 482935 h 755236"/>
                <a:gd name="connsiteX1394" fmla="*/ 855861 w 1591877"/>
                <a:gd name="connsiteY1394" fmla="*/ 452673 h 755236"/>
                <a:gd name="connsiteX1395" fmla="*/ 856995 w 1591877"/>
                <a:gd name="connsiteY1395" fmla="*/ 422014 h 755236"/>
                <a:gd name="connsiteX1396" fmla="*/ 859254 w 1591877"/>
                <a:gd name="connsiteY1396" fmla="*/ 360415 h 755236"/>
                <a:gd name="connsiteX1397" fmla="*/ 860384 w 1591877"/>
                <a:gd name="connsiteY1397" fmla="*/ 329928 h 755236"/>
                <a:gd name="connsiteX1398" fmla="*/ 860949 w 1591877"/>
                <a:gd name="connsiteY1398" fmla="*/ 314861 h 755236"/>
                <a:gd name="connsiteX1399" fmla="*/ 861514 w 1591877"/>
                <a:gd name="connsiteY1399" fmla="*/ 299948 h 755236"/>
                <a:gd name="connsiteX1400" fmla="*/ 862079 w 1591877"/>
                <a:gd name="connsiteY1400" fmla="*/ 285217 h 755236"/>
                <a:gd name="connsiteX1401" fmla="*/ 862643 w 1591877"/>
                <a:gd name="connsiteY1401" fmla="*/ 270694 h 755236"/>
                <a:gd name="connsiteX1402" fmla="*/ 863212 w 1591877"/>
                <a:gd name="connsiteY1402" fmla="*/ 256406 h 755236"/>
                <a:gd name="connsiteX1403" fmla="*/ 863777 w 1591877"/>
                <a:gd name="connsiteY1403" fmla="*/ 242376 h 755236"/>
                <a:gd name="connsiteX1404" fmla="*/ 864342 w 1591877"/>
                <a:gd name="connsiteY1404" fmla="*/ 228634 h 755236"/>
                <a:gd name="connsiteX1405" fmla="*/ 864907 w 1591877"/>
                <a:gd name="connsiteY1405" fmla="*/ 215200 h 755236"/>
                <a:gd name="connsiteX1406" fmla="*/ 865189 w 1591877"/>
                <a:gd name="connsiteY1406" fmla="*/ 208608 h 755236"/>
                <a:gd name="connsiteX1407" fmla="*/ 865471 w 1591877"/>
                <a:gd name="connsiteY1407" fmla="*/ 202102 h 755236"/>
                <a:gd name="connsiteX1408" fmla="*/ 865754 w 1591877"/>
                <a:gd name="connsiteY1408" fmla="*/ 195685 h 755236"/>
                <a:gd name="connsiteX1409" fmla="*/ 866036 w 1591877"/>
                <a:gd name="connsiteY1409" fmla="*/ 189362 h 755236"/>
                <a:gd name="connsiteX1410" fmla="*/ 866319 w 1591877"/>
                <a:gd name="connsiteY1410" fmla="*/ 183133 h 755236"/>
                <a:gd name="connsiteX1411" fmla="*/ 866601 w 1591877"/>
                <a:gd name="connsiteY1411" fmla="*/ 177001 h 755236"/>
                <a:gd name="connsiteX1412" fmla="*/ 866884 w 1591877"/>
                <a:gd name="connsiteY1412" fmla="*/ 170970 h 755236"/>
                <a:gd name="connsiteX1413" fmla="*/ 867166 w 1591877"/>
                <a:gd name="connsiteY1413" fmla="*/ 165042 h 755236"/>
                <a:gd name="connsiteX1414" fmla="*/ 867448 w 1591877"/>
                <a:gd name="connsiteY1414" fmla="*/ 159221 h 755236"/>
                <a:gd name="connsiteX1415" fmla="*/ 867731 w 1591877"/>
                <a:gd name="connsiteY1415" fmla="*/ 153507 h 755236"/>
                <a:gd name="connsiteX1416" fmla="*/ 868013 w 1591877"/>
                <a:gd name="connsiteY1416" fmla="*/ 147905 h 755236"/>
                <a:gd name="connsiteX1417" fmla="*/ 868296 w 1591877"/>
                <a:gd name="connsiteY1417" fmla="*/ 142416 h 755236"/>
                <a:gd name="connsiteX1418" fmla="*/ 868589 w 1591877"/>
                <a:gd name="connsiteY1418" fmla="*/ 136830 h 755236"/>
                <a:gd name="connsiteX1419" fmla="*/ 868886 w 1591877"/>
                <a:gd name="connsiteY1419" fmla="*/ 131372 h 755236"/>
                <a:gd name="connsiteX1420" fmla="*/ 869180 w 1591877"/>
                <a:gd name="connsiteY1420" fmla="*/ 126044 h 755236"/>
                <a:gd name="connsiteX1421" fmla="*/ 869473 w 1591877"/>
                <a:gd name="connsiteY1421" fmla="*/ 120849 h 755236"/>
                <a:gd name="connsiteX1422" fmla="*/ 869766 w 1591877"/>
                <a:gd name="connsiteY1422" fmla="*/ 115790 h 755236"/>
                <a:gd name="connsiteX1423" fmla="*/ 870060 w 1591877"/>
                <a:gd name="connsiteY1423" fmla="*/ 110868 h 755236"/>
                <a:gd name="connsiteX1424" fmla="*/ 870353 w 1591877"/>
                <a:gd name="connsiteY1424" fmla="*/ 106086 h 755236"/>
                <a:gd name="connsiteX1425" fmla="*/ 870647 w 1591877"/>
                <a:gd name="connsiteY1425" fmla="*/ 101446 h 755236"/>
                <a:gd name="connsiteX1426" fmla="*/ 870940 w 1591877"/>
                <a:gd name="connsiteY1426" fmla="*/ 96951 h 755236"/>
                <a:gd name="connsiteX1427" fmla="*/ 871237 w 1591877"/>
                <a:gd name="connsiteY1427" fmla="*/ 92602 h 755236"/>
                <a:gd name="connsiteX1428" fmla="*/ 871531 w 1591877"/>
                <a:gd name="connsiteY1428" fmla="*/ 88402 h 755236"/>
                <a:gd name="connsiteX1429" fmla="*/ 871824 w 1591877"/>
                <a:gd name="connsiteY1429" fmla="*/ 84351 h 755236"/>
                <a:gd name="connsiteX1430" fmla="*/ 872118 w 1591877"/>
                <a:gd name="connsiteY1430" fmla="*/ 80453 h 755236"/>
                <a:gd name="connsiteX1431" fmla="*/ 872411 w 1591877"/>
                <a:gd name="connsiteY1431" fmla="*/ 76708 h 755236"/>
                <a:gd name="connsiteX1432" fmla="*/ 872704 w 1591877"/>
                <a:gd name="connsiteY1432" fmla="*/ 73119 h 755236"/>
                <a:gd name="connsiteX1433" fmla="*/ 872998 w 1591877"/>
                <a:gd name="connsiteY1433" fmla="*/ 69688 h 755236"/>
                <a:gd name="connsiteX1434" fmla="*/ 873291 w 1591877"/>
                <a:gd name="connsiteY1434" fmla="*/ 66415 h 755236"/>
                <a:gd name="connsiteX1435" fmla="*/ 873585 w 1591877"/>
                <a:gd name="connsiteY1435" fmla="*/ 63301 h 755236"/>
                <a:gd name="connsiteX1436" fmla="*/ 873882 w 1591877"/>
                <a:gd name="connsiteY1436" fmla="*/ 60350 h 755236"/>
                <a:gd name="connsiteX1437" fmla="*/ 874175 w 1591877"/>
                <a:gd name="connsiteY1437" fmla="*/ 57560 h 755236"/>
                <a:gd name="connsiteX1438" fmla="*/ 874469 w 1591877"/>
                <a:gd name="connsiteY1438" fmla="*/ 54935 h 755236"/>
                <a:gd name="connsiteX1439" fmla="*/ 874762 w 1591877"/>
                <a:gd name="connsiteY1439" fmla="*/ 52474 h 755236"/>
                <a:gd name="connsiteX1440" fmla="*/ 875056 w 1591877"/>
                <a:gd name="connsiteY1440" fmla="*/ 50180 h 755236"/>
                <a:gd name="connsiteX1441" fmla="*/ 875349 w 1591877"/>
                <a:gd name="connsiteY1441" fmla="*/ 48052 h 755236"/>
                <a:gd name="connsiteX1442" fmla="*/ 875643 w 1591877"/>
                <a:gd name="connsiteY1442" fmla="*/ 46092 h 755236"/>
                <a:gd name="connsiteX1443" fmla="*/ 875936 w 1591877"/>
                <a:gd name="connsiteY1443" fmla="*/ 44301 h 755236"/>
                <a:gd name="connsiteX1444" fmla="*/ 876233 w 1591877"/>
                <a:gd name="connsiteY1444" fmla="*/ 42678 h 755236"/>
                <a:gd name="connsiteX1445" fmla="*/ 876526 w 1591877"/>
                <a:gd name="connsiteY1445" fmla="*/ 41226 h 755236"/>
                <a:gd name="connsiteX1446" fmla="*/ 876820 w 1591877"/>
                <a:gd name="connsiteY1446" fmla="*/ 39943 h 755236"/>
                <a:gd name="connsiteX1447" fmla="*/ 877113 w 1591877"/>
                <a:gd name="connsiteY1447" fmla="*/ 38831 h 755236"/>
                <a:gd name="connsiteX1448" fmla="*/ 877407 w 1591877"/>
                <a:gd name="connsiteY1448" fmla="*/ 37890 h 755236"/>
                <a:gd name="connsiteX1449" fmla="*/ 877700 w 1591877"/>
                <a:gd name="connsiteY1449" fmla="*/ 37121 h 755236"/>
                <a:gd name="connsiteX1450" fmla="*/ 877847 w 1591877"/>
                <a:gd name="connsiteY1450" fmla="*/ 36800 h 755236"/>
                <a:gd name="connsiteX1451" fmla="*/ 877994 w 1591877"/>
                <a:gd name="connsiteY1451" fmla="*/ 36522 h 755236"/>
                <a:gd name="connsiteX1452" fmla="*/ 878140 w 1591877"/>
                <a:gd name="connsiteY1452" fmla="*/ 36287 h 755236"/>
                <a:gd name="connsiteX1453" fmla="*/ 878214 w 1591877"/>
                <a:gd name="connsiteY1453" fmla="*/ 36186 h 755236"/>
                <a:gd name="connsiteX1454" fmla="*/ 878287 w 1591877"/>
                <a:gd name="connsiteY1454" fmla="*/ 36095 h 755236"/>
                <a:gd name="connsiteX1455" fmla="*/ 878360 w 1591877"/>
                <a:gd name="connsiteY1455" fmla="*/ 36015 h 755236"/>
                <a:gd name="connsiteX1456" fmla="*/ 878434 w 1591877"/>
                <a:gd name="connsiteY1456" fmla="*/ 35946 h 755236"/>
                <a:gd name="connsiteX1457" fmla="*/ 878511 w 1591877"/>
                <a:gd name="connsiteY1457" fmla="*/ 35887 h 755236"/>
                <a:gd name="connsiteX1458" fmla="*/ 878584 w 1591877"/>
                <a:gd name="connsiteY1458" fmla="*/ 35839 h 755236"/>
                <a:gd name="connsiteX1459" fmla="*/ 878658 w 1591877"/>
                <a:gd name="connsiteY1459" fmla="*/ 35802 h 755236"/>
                <a:gd name="connsiteX1460" fmla="*/ 878731 w 1591877"/>
                <a:gd name="connsiteY1460" fmla="*/ 35776 h 755236"/>
                <a:gd name="connsiteX1461" fmla="*/ 878804 w 1591877"/>
                <a:gd name="connsiteY1461" fmla="*/ 35760 h 755236"/>
                <a:gd name="connsiteX1462" fmla="*/ 878878 w 1591877"/>
                <a:gd name="connsiteY1462" fmla="*/ 35755 h 755236"/>
                <a:gd name="connsiteX1463" fmla="*/ 878951 w 1591877"/>
                <a:gd name="connsiteY1463" fmla="*/ 35761 h 755236"/>
                <a:gd name="connsiteX1464" fmla="*/ 879024 w 1591877"/>
                <a:gd name="connsiteY1464" fmla="*/ 35777 h 755236"/>
                <a:gd name="connsiteX1465" fmla="*/ 879098 w 1591877"/>
                <a:gd name="connsiteY1465" fmla="*/ 35804 h 755236"/>
                <a:gd name="connsiteX1466" fmla="*/ 879171 w 1591877"/>
                <a:gd name="connsiteY1466" fmla="*/ 35842 h 755236"/>
                <a:gd name="connsiteX1467" fmla="*/ 879244 w 1591877"/>
                <a:gd name="connsiteY1467" fmla="*/ 35890 h 755236"/>
                <a:gd name="connsiteX1468" fmla="*/ 879318 w 1591877"/>
                <a:gd name="connsiteY1468" fmla="*/ 35949 h 755236"/>
                <a:gd name="connsiteX1469" fmla="*/ 879391 w 1591877"/>
                <a:gd name="connsiteY1469" fmla="*/ 36019 h 755236"/>
                <a:gd name="connsiteX1470" fmla="*/ 879464 w 1591877"/>
                <a:gd name="connsiteY1470" fmla="*/ 36099 h 755236"/>
                <a:gd name="connsiteX1471" fmla="*/ 879538 w 1591877"/>
                <a:gd name="connsiteY1471" fmla="*/ 36190 h 755236"/>
                <a:gd name="connsiteX1472" fmla="*/ 879611 w 1591877"/>
                <a:gd name="connsiteY1472" fmla="*/ 36291 h 755236"/>
                <a:gd name="connsiteX1473" fmla="*/ 879758 w 1591877"/>
                <a:gd name="connsiteY1473" fmla="*/ 36527 h 755236"/>
                <a:gd name="connsiteX1474" fmla="*/ 879905 w 1591877"/>
                <a:gd name="connsiteY1474" fmla="*/ 36804 h 755236"/>
                <a:gd name="connsiteX1475" fmla="*/ 880051 w 1591877"/>
                <a:gd name="connsiteY1475" fmla="*/ 37124 h 755236"/>
                <a:gd name="connsiteX1476" fmla="*/ 880345 w 1591877"/>
                <a:gd name="connsiteY1476" fmla="*/ 37892 h 755236"/>
                <a:gd name="connsiteX1477" fmla="*/ 880638 w 1591877"/>
                <a:gd name="connsiteY1477" fmla="*/ 38828 h 755236"/>
                <a:gd name="connsiteX1478" fmla="*/ 880932 w 1591877"/>
                <a:gd name="connsiteY1478" fmla="*/ 39932 h 755236"/>
                <a:gd name="connsiteX1479" fmla="*/ 881229 w 1591877"/>
                <a:gd name="connsiteY1479" fmla="*/ 41203 h 755236"/>
                <a:gd name="connsiteX1480" fmla="*/ 881522 w 1591877"/>
                <a:gd name="connsiteY1480" fmla="*/ 42641 h 755236"/>
                <a:gd name="connsiteX1481" fmla="*/ 881816 w 1591877"/>
                <a:gd name="connsiteY1481" fmla="*/ 44245 h 755236"/>
                <a:gd name="connsiteX1482" fmla="*/ 882109 w 1591877"/>
                <a:gd name="connsiteY1482" fmla="*/ 46013 h 755236"/>
                <a:gd name="connsiteX1483" fmla="*/ 882402 w 1591877"/>
                <a:gd name="connsiteY1483" fmla="*/ 47944 h 755236"/>
                <a:gd name="connsiteX1484" fmla="*/ 882696 w 1591877"/>
                <a:gd name="connsiteY1484" fmla="*/ 50037 h 755236"/>
                <a:gd name="connsiteX1485" fmla="*/ 882989 w 1591877"/>
                <a:gd name="connsiteY1485" fmla="*/ 52292 h 755236"/>
                <a:gd name="connsiteX1486" fmla="*/ 883286 w 1591877"/>
                <a:gd name="connsiteY1486" fmla="*/ 54706 h 755236"/>
                <a:gd name="connsiteX1487" fmla="*/ 883580 w 1591877"/>
                <a:gd name="connsiteY1487" fmla="*/ 57277 h 755236"/>
                <a:gd name="connsiteX1488" fmla="*/ 883873 w 1591877"/>
                <a:gd name="connsiteY1488" fmla="*/ 60006 h 755236"/>
                <a:gd name="connsiteX1489" fmla="*/ 884167 w 1591877"/>
                <a:gd name="connsiteY1489" fmla="*/ 62889 h 755236"/>
                <a:gd name="connsiteX1490" fmla="*/ 884460 w 1591877"/>
                <a:gd name="connsiteY1490" fmla="*/ 65926 h 755236"/>
                <a:gd name="connsiteX1491" fmla="*/ 884754 w 1591877"/>
                <a:gd name="connsiteY1491" fmla="*/ 69115 h 755236"/>
                <a:gd name="connsiteX1492" fmla="*/ 885047 w 1591877"/>
                <a:gd name="connsiteY1492" fmla="*/ 72453 h 755236"/>
                <a:gd name="connsiteX1493" fmla="*/ 885340 w 1591877"/>
                <a:gd name="connsiteY1493" fmla="*/ 75939 h 755236"/>
                <a:gd name="connsiteX1494" fmla="*/ 885634 w 1591877"/>
                <a:gd name="connsiteY1494" fmla="*/ 79571 h 755236"/>
                <a:gd name="connsiteX1495" fmla="*/ 885931 w 1591877"/>
                <a:gd name="connsiteY1495" fmla="*/ 83347 h 755236"/>
                <a:gd name="connsiteX1496" fmla="*/ 886224 w 1591877"/>
                <a:gd name="connsiteY1496" fmla="*/ 87265 h 755236"/>
                <a:gd name="connsiteX1497" fmla="*/ 886518 w 1591877"/>
                <a:gd name="connsiteY1497" fmla="*/ 91322 h 755236"/>
                <a:gd name="connsiteX1498" fmla="*/ 886811 w 1591877"/>
                <a:gd name="connsiteY1498" fmla="*/ 95517 h 755236"/>
                <a:gd name="connsiteX1499" fmla="*/ 887105 w 1591877"/>
                <a:gd name="connsiteY1499" fmla="*/ 99847 h 755236"/>
                <a:gd name="connsiteX1500" fmla="*/ 887398 w 1591877"/>
                <a:gd name="connsiteY1500" fmla="*/ 104309 h 755236"/>
                <a:gd name="connsiteX1501" fmla="*/ 887692 w 1591877"/>
                <a:gd name="connsiteY1501" fmla="*/ 108902 h 755236"/>
                <a:gd name="connsiteX1502" fmla="*/ 887985 w 1591877"/>
                <a:gd name="connsiteY1502" fmla="*/ 113623 h 755236"/>
                <a:gd name="connsiteX1503" fmla="*/ 888282 w 1591877"/>
                <a:gd name="connsiteY1503" fmla="*/ 118469 h 755236"/>
                <a:gd name="connsiteX1504" fmla="*/ 888576 w 1591877"/>
                <a:gd name="connsiteY1504" fmla="*/ 123438 h 755236"/>
                <a:gd name="connsiteX1505" fmla="*/ 888869 w 1591877"/>
                <a:gd name="connsiteY1505" fmla="*/ 128527 h 755236"/>
                <a:gd name="connsiteX1506" fmla="*/ 889162 w 1591877"/>
                <a:gd name="connsiteY1506" fmla="*/ 133733 h 755236"/>
                <a:gd name="connsiteX1507" fmla="*/ 889456 w 1591877"/>
                <a:gd name="connsiteY1507" fmla="*/ 139054 h 755236"/>
                <a:gd name="connsiteX1508" fmla="*/ 889749 w 1591877"/>
                <a:gd name="connsiteY1508" fmla="*/ 144487 h 755236"/>
                <a:gd name="connsiteX1509" fmla="*/ 890043 w 1591877"/>
                <a:gd name="connsiteY1509" fmla="*/ 150028 h 755236"/>
                <a:gd name="connsiteX1510" fmla="*/ 890340 w 1591877"/>
                <a:gd name="connsiteY1510" fmla="*/ 155676 h 755236"/>
                <a:gd name="connsiteX1511" fmla="*/ 890633 w 1591877"/>
                <a:gd name="connsiteY1511" fmla="*/ 161425 h 755236"/>
                <a:gd name="connsiteX1512" fmla="*/ 890927 w 1591877"/>
                <a:gd name="connsiteY1512" fmla="*/ 167275 h 755236"/>
                <a:gd name="connsiteX1513" fmla="*/ 891220 w 1591877"/>
                <a:gd name="connsiteY1513" fmla="*/ 173222 h 755236"/>
                <a:gd name="connsiteX1514" fmla="*/ 891514 w 1591877"/>
                <a:gd name="connsiteY1514" fmla="*/ 179262 h 755236"/>
                <a:gd name="connsiteX1515" fmla="*/ 891807 w 1591877"/>
                <a:gd name="connsiteY1515" fmla="*/ 185394 h 755236"/>
                <a:gd name="connsiteX1516" fmla="*/ 892394 w 1591877"/>
                <a:gd name="connsiteY1516" fmla="*/ 197914 h 755236"/>
                <a:gd name="connsiteX1517" fmla="*/ 892984 w 1591877"/>
                <a:gd name="connsiteY1517" fmla="*/ 210757 h 755236"/>
                <a:gd name="connsiteX1518" fmla="*/ 893571 w 1591877"/>
                <a:gd name="connsiteY1518" fmla="*/ 223898 h 755236"/>
                <a:gd name="connsiteX1519" fmla="*/ 894158 w 1591877"/>
                <a:gd name="connsiteY1519" fmla="*/ 237309 h 755236"/>
                <a:gd name="connsiteX1520" fmla="*/ 894745 w 1591877"/>
                <a:gd name="connsiteY1520" fmla="*/ 250961 h 755236"/>
                <a:gd name="connsiteX1521" fmla="*/ 895336 w 1591877"/>
                <a:gd name="connsiteY1521" fmla="*/ 264826 h 755236"/>
                <a:gd name="connsiteX1522" fmla="*/ 895922 w 1591877"/>
                <a:gd name="connsiteY1522" fmla="*/ 278878 h 755236"/>
                <a:gd name="connsiteX1523" fmla="*/ 896509 w 1591877"/>
                <a:gd name="connsiteY1523" fmla="*/ 293087 h 755236"/>
                <a:gd name="connsiteX1524" fmla="*/ 897687 w 1591877"/>
                <a:gd name="connsiteY1524" fmla="*/ 321861 h 755236"/>
                <a:gd name="connsiteX1525" fmla="*/ 898860 w 1591877"/>
                <a:gd name="connsiteY1525" fmla="*/ 350914 h 755236"/>
                <a:gd name="connsiteX1526" fmla="*/ 900034 w 1591877"/>
                <a:gd name="connsiteY1526" fmla="*/ 380014 h 755236"/>
                <a:gd name="connsiteX1527" fmla="*/ 901212 w 1591877"/>
                <a:gd name="connsiteY1527" fmla="*/ 408931 h 755236"/>
                <a:gd name="connsiteX1528" fmla="*/ 902389 w 1591877"/>
                <a:gd name="connsiteY1528" fmla="*/ 437436 h 755236"/>
                <a:gd name="connsiteX1529" fmla="*/ 902976 w 1591877"/>
                <a:gd name="connsiteY1529" fmla="*/ 451464 h 755236"/>
                <a:gd name="connsiteX1530" fmla="*/ 903563 w 1591877"/>
                <a:gd name="connsiteY1530" fmla="*/ 465305 h 755236"/>
                <a:gd name="connsiteX1531" fmla="*/ 904150 w 1591877"/>
                <a:gd name="connsiteY1531" fmla="*/ 478932 h 755236"/>
                <a:gd name="connsiteX1532" fmla="*/ 904740 w 1591877"/>
                <a:gd name="connsiteY1532" fmla="*/ 492319 h 755236"/>
                <a:gd name="connsiteX1533" fmla="*/ 905327 w 1591877"/>
                <a:gd name="connsiteY1533" fmla="*/ 505440 h 755236"/>
                <a:gd name="connsiteX1534" fmla="*/ 905914 w 1591877"/>
                <a:gd name="connsiteY1534" fmla="*/ 518270 h 755236"/>
                <a:gd name="connsiteX1535" fmla="*/ 906457 w 1591877"/>
                <a:gd name="connsiteY1535" fmla="*/ 529841 h 755236"/>
                <a:gd name="connsiteX1536" fmla="*/ 907000 w 1591877"/>
                <a:gd name="connsiteY1536" fmla="*/ 541126 h 755236"/>
                <a:gd name="connsiteX1537" fmla="*/ 907542 w 1591877"/>
                <a:gd name="connsiteY1537" fmla="*/ 552102 h 755236"/>
                <a:gd name="connsiteX1538" fmla="*/ 907814 w 1591877"/>
                <a:gd name="connsiteY1538" fmla="*/ 557470 h 755236"/>
                <a:gd name="connsiteX1539" fmla="*/ 908085 w 1591877"/>
                <a:gd name="connsiteY1539" fmla="*/ 562754 h 755236"/>
                <a:gd name="connsiteX1540" fmla="*/ 908357 w 1591877"/>
                <a:gd name="connsiteY1540" fmla="*/ 567955 h 755236"/>
                <a:gd name="connsiteX1541" fmla="*/ 908628 w 1591877"/>
                <a:gd name="connsiteY1541" fmla="*/ 573068 h 755236"/>
                <a:gd name="connsiteX1542" fmla="*/ 908900 w 1591877"/>
                <a:gd name="connsiteY1542" fmla="*/ 578090 h 755236"/>
                <a:gd name="connsiteX1543" fmla="*/ 909171 w 1591877"/>
                <a:gd name="connsiteY1543" fmla="*/ 583023 h 755236"/>
                <a:gd name="connsiteX1544" fmla="*/ 909442 w 1591877"/>
                <a:gd name="connsiteY1544" fmla="*/ 587862 h 755236"/>
                <a:gd name="connsiteX1545" fmla="*/ 909714 w 1591877"/>
                <a:gd name="connsiteY1545" fmla="*/ 592607 h 755236"/>
                <a:gd name="connsiteX1546" fmla="*/ 909985 w 1591877"/>
                <a:gd name="connsiteY1546" fmla="*/ 597253 h 755236"/>
                <a:gd name="connsiteX1547" fmla="*/ 910257 w 1591877"/>
                <a:gd name="connsiteY1547" fmla="*/ 601802 h 755236"/>
                <a:gd name="connsiteX1548" fmla="*/ 910528 w 1591877"/>
                <a:gd name="connsiteY1548" fmla="*/ 606250 h 755236"/>
                <a:gd name="connsiteX1549" fmla="*/ 910800 w 1591877"/>
                <a:gd name="connsiteY1549" fmla="*/ 610596 h 755236"/>
                <a:gd name="connsiteX1550" fmla="*/ 911071 w 1591877"/>
                <a:gd name="connsiteY1550" fmla="*/ 614839 h 755236"/>
                <a:gd name="connsiteX1551" fmla="*/ 911342 w 1591877"/>
                <a:gd name="connsiteY1551" fmla="*/ 618974 h 755236"/>
                <a:gd name="connsiteX1552" fmla="*/ 911614 w 1591877"/>
                <a:gd name="connsiteY1552" fmla="*/ 623004 h 755236"/>
                <a:gd name="connsiteX1553" fmla="*/ 911885 w 1591877"/>
                <a:gd name="connsiteY1553" fmla="*/ 626925 h 755236"/>
                <a:gd name="connsiteX1554" fmla="*/ 912157 w 1591877"/>
                <a:gd name="connsiteY1554" fmla="*/ 630737 h 755236"/>
                <a:gd name="connsiteX1555" fmla="*/ 912428 w 1591877"/>
                <a:gd name="connsiteY1555" fmla="*/ 634436 h 755236"/>
                <a:gd name="connsiteX1556" fmla="*/ 912700 w 1591877"/>
                <a:gd name="connsiteY1556" fmla="*/ 638023 h 755236"/>
                <a:gd name="connsiteX1557" fmla="*/ 912971 w 1591877"/>
                <a:gd name="connsiteY1557" fmla="*/ 641495 h 755236"/>
                <a:gd name="connsiteX1558" fmla="*/ 913242 w 1591877"/>
                <a:gd name="connsiteY1558" fmla="*/ 644853 h 755236"/>
                <a:gd name="connsiteX1559" fmla="*/ 913514 w 1591877"/>
                <a:gd name="connsiteY1559" fmla="*/ 648092 h 755236"/>
                <a:gd name="connsiteX1560" fmla="*/ 913785 w 1591877"/>
                <a:gd name="connsiteY1560" fmla="*/ 651216 h 755236"/>
                <a:gd name="connsiteX1561" fmla="*/ 914057 w 1591877"/>
                <a:gd name="connsiteY1561" fmla="*/ 654220 h 755236"/>
                <a:gd name="connsiteX1562" fmla="*/ 914328 w 1591877"/>
                <a:gd name="connsiteY1562" fmla="*/ 657102 h 755236"/>
                <a:gd name="connsiteX1563" fmla="*/ 914600 w 1591877"/>
                <a:gd name="connsiteY1563" fmla="*/ 659865 h 755236"/>
                <a:gd name="connsiteX1564" fmla="*/ 914871 w 1591877"/>
                <a:gd name="connsiteY1564" fmla="*/ 662505 h 755236"/>
                <a:gd name="connsiteX1565" fmla="*/ 915142 w 1591877"/>
                <a:gd name="connsiteY1565" fmla="*/ 665024 h 755236"/>
                <a:gd name="connsiteX1566" fmla="*/ 915414 w 1591877"/>
                <a:gd name="connsiteY1566" fmla="*/ 667417 h 755236"/>
                <a:gd name="connsiteX1567" fmla="*/ 915685 w 1591877"/>
                <a:gd name="connsiteY1567" fmla="*/ 669688 h 755236"/>
                <a:gd name="connsiteX1568" fmla="*/ 915957 w 1591877"/>
                <a:gd name="connsiteY1568" fmla="*/ 671832 h 755236"/>
                <a:gd name="connsiteX1569" fmla="*/ 916228 w 1591877"/>
                <a:gd name="connsiteY1569" fmla="*/ 673851 h 755236"/>
                <a:gd name="connsiteX1570" fmla="*/ 916499 w 1591877"/>
                <a:gd name="connsiteY1570" fmla="*/ 675743 h 755236"/>
                <a:gd name="connsiteX1571" fmla="*/ 916771 w 1591877"/>
                <a:gd name="connsiteY1571" fmla="*/ 677506 h 755236"/>
                <a:gd name="connsiteX1572" fmla="*/ 917042 w 1591877"/>
                <a:gd name="connsiteY1572" fmla="*/ 679144 h 755236"/>
                <a:gd name="connsiteX1573" fmla="*/ 917314 w 1591877"/>
                <a:gd name="connsiteY1573" fmla="*/ 680653 h 755236"/>
                <a:gd name="connsiteX1574" fmla="*/ 917585 w 1591877"/>
                <a:gd name="connsiteY1574" fmla="*/ 682033 h 755236"/>
                <a:gd name="connsiteX1575" fmla="*/ 917857 w 1591877"/>
                <a:gd name="connsiteY1575" fmla="*/ 683286 h 755236"/>
                <a:gd name="connsiteX1576" fmla="*/ 918128 w 1591877"/>
                <a:gd name="connsiteY1576" fmla="*/ 684407 h 755236"/>
                <a:gd name="connsiteX1577" fmla="*/ 918399 w 1591877"/>
                <a:gd name="connsiteY1577" fmla="*/ 685400 h 755236"/>
                <a:gd name="connsiteX1578" fmla="*/ 918671 w 1591877"/>
                <a:gd name="connsiteY1578" fmla="*/ 686265 h 755236"/>
                <a:gd name="connsiteX1579" fmla="*/ 918942 w 1591877"/>
                <a:gd name="connsiteY1579" fmla="*/ 686999 h 755236"/>
                <a:gd name="connsiteX1580" fmla="*/ 919214 w 1591877"/>
                <a:gd name="connsiteY1580" fmla="*/ 687602 h 755236"/>
                <a:gd name="connsiteX1581" fmla="*/ 919349 w 1591877"/>
                <a:gd name="connsiteY1581" fmla="*/ 687855 h 755236"/>
                <a:gd name="connsiteX1582" fmla="*/ 919485 w 1591877"/>
                <a:gd name="connsiteY1582" fmla="*/ 688077 h 755236"/>
                <a:gd name="connsiteX1583" fmla="*/ 919621 w 1591877"/>
                <a:gd name="connsiteY1583" fmla="*/ 688267 h 755236"/>
                <a:gd name="connsiteX1584" fmla="*/ 919687 w 1591877"/>
                <a:gd name="connsiteY1584" fmla="*/ 688348 h 755236"/>
                <a:gd name="connsiteX1585" fmla="*/ 919757 w 1591877"/>
                <a:gd name="connsiteY1585" fmla="*/ 688421 h 755236"/>
                <a:gd name="connsiteX1586" fmla="*/ 919823 w 1591877"/>
                <a:gd name="connsiteY1586" fmla="*/ 688487 h 755236"/>
                <a:gd name="connsiteX1587" fmla="*/ 919892 w 1591877"/>
                <a:gd name="connsiteY1587" fmla="*/ 688546 h 755236"/>
                <a:gd name="connsiteX1588" fmla="*/ 919958 w 1591877"/>
                <a:gd name="connsiteY1588" fmla="*/ 688595 h 755236"/>
                <a:gd name="connsiteX1589" fmla="*/ 920028 w 1591877"/>
                <a:gd name="connsiteY1589" fmla="*/ 688637 h 755236"/>
                <a:gd name="connsiteX1590" fmla="*/ 920094 w 1591877"/>
                <a:gd name="connsiteY1590" fmla="*/ 688670 h 755236"/>
                <a:gd name="connsiteX1591" fmla="*/ 920164 w 1591877"/>
                <a:gd name="connsiteY1591" fmla="*/ 688696 h 755236"/>
                <a:gd name="connsiteX1592" fmla="*/ 920230 w 1591877"/>
                <a:gd name="connsiteY1592" fmla="*/ 688714 h 755236"/>
                <a:gd name="connsiteX1593" fmla="*/ 920299 w 1591877"/>
                <a:gd name="connsiteY1593" fmla="*/ 688723 h 755236"/>
                <a:gd name="connsiteX1594" fmla="*/ 920365 w 1591877"/>
                <a:gd name="connsiteY1594" fmla="*/ 688725 h 755236"/>
                <a:gd name="connsiteX1595" fmla="*/ 920435 w 1591877"/>
                <a:gd name="connsiteY1595" fmla="*/ 688716 h 755236"/>
                <a:gd name="connsiteX1596" fmla="*/ 920501 w 1591877"/>
                <a:gd name="connsiteY1596" fmla="*/ 688703 h 755236"/>
                <a:gd name="connsiteX1597" fmla="*/ 920571 w 1591877"/>
                <a:gd name="connsiteY1597" fmla="*/ 688679 h 755236"/>
                <a:gd name="connsiteX1598" fmla="*/ 920637 w 1591877"/>
                <a:gd name="connsiteY1598" fmla="*/ 688648 h 755236"/>
                <a:gd name="connsiteX1599" fmla="*/ 920707 w 1591877"/>
                <a:gd name="connsiteY1599" fmla="*/ 688608 h 755236"/>
                <a:gd name="connsiteX1600" fmla="*/ 920773 w 1591877"/>
                <a:gd name="connsiteY1600" fmla="*/ 688562 h 755236"/>
                <a:gd name="connsiteX1601" fmla="*/ 920842 w 1591877"/>
                <a:gd name="connsiteY1601" fmla="*/ 688507 h 755236"/>
                <a:gd name="connsiteX1602" fmla="*/ 920908 w 1591877"/>
                <a:gd name="connsiteY1602" fmla="*/ 688443 h 755236"/>
                <a:gd name="connsiteX1603" fmla="*/ 920978 w 1591877"/>
                <a:gd name="connsiteY1603" fmla="*/ 688372 h 755236"/>
                <a:gd name="connsiteX1604" fmla="*/ 921044 w 1591877"/>
                <a:gd name="connsiteY1604" fmla="*/ 688293 h 755236"/>
                <a:gd name="connsiteX1605" fmla="*/ 921114 w 1591877"/>
                <a:gd name="connsiteY1605" fmla="*/ 688205 h 755236"/>
                <a:gd name="connsiteX1606" fmla="*/ 921249 w 1591877"/>
                <a:gd name="connsiteY1606" fmla="*/ 688007 h 755236"/>
                <a:gd name="connsiteX1607" fmla="*/ 921385 w 1591877"/>
                <a:gd name="connsiteY1607" fmla="*/ 687776 h 755236"/>
                <a:gd name="connsiteX1608" fmla="*/ 921657 w 1591877"/>
                <a:gd name="connsiteY1608" fmla="*/ 687219 h 755236"/>
                <a:gd name="connsiteX1609" fmla="*/ 921928 w 1591877"/>
                <a:gd name="connsiteY1609" fmla="*/ 686534 h 755236"/>
                <a:gd name="connsiteX1610" fmla="*/ 922199 w 1591877"/>
                <a:gd name="connsiteY1610" fmla="*/ 685721 h 755236"/>
                <a:gd name="connsiteX1611" fmla="*/ 922471 w 1591877"/>
                <a:gd name="connsiteY1611" fmla="*/ 684783 h 755236"/>
                <a:gd name="connsiteX1612" fmla="*/ 922742 w 1591877"/>
                <a:gd name="connsiteY1612" fmla="*/ 683720 h 755236"/>
                <a:gd name="connsiteX1613" fmla="*/ 923014 w 1591877"/>
                <a:gd name="connsiteY1613" fmla="*/ 682533 h 755236"/>
                <a:gd name="connsiteX1614" fmla="*/ 923285 w 1591877"/>
                <a:gd name="connsiteY1614" fmla="*/ 681219 h 755236"/>
                <a:gd name="connsiteX1615" fmla="*/ 923557 w 1591877"/>
                <a:gd name="connsiteY1615" fmla="*/ 679783 h 755236"/>
                <a:gd name="connsiteX1616" fmla="*/ 923828 w 1591877"/>
                <a:gd name="connsiteY1616" fmla="*/ 678226 h 755236"/>
                <a:gd name="connsiteX1617" fmla="*/ 924099 w 1591877"/>
                <a:gd name="connsiteY1617" fmla="*/ 676546 h 755236"/>
                <a:gd name="connsiteX1618" fmla="*/ 924371 w 1591877"/>
                <a:gd name="connsiteY1618" fmla="*/ 674745 h 755236"/>
                <a:gd name="connsiteX1619" fmla="*/ 924642 w 1591877"/>
                <a:gd name="connsiteY1619" fmla="*/ 672825 h 755236"/>
                <a:gd name="connsiteX1620" fmla="*/ 924914 w 1591877"/>
                <a:gd name="connsiteY1620" fmla="*/ 670786 h 755236"/>
                <a:gd name="connsiteX1621" fmla="*/ 925185 w 1591877"/>
                <a:gd name="connsiteY1621" fmla="*/ 668628 h 755236"/>
                <a:gd name="connsiteX1622" fmla="*/ 925457 w 1591877"/>
                <a:gd name="connsiteY1622" fmla="*/ 666356 h 755236"/>
                <a:gd name="connsiteX1623" fmla="*/ 925728 w 1591877"/>
                <a:gd name="connsiteY1623" fmla="*/ 663969 h 755236"/>
                <a:gd name="connsiteX1624" fmla="*/ 925999 w 1591877"/>
                <a:gd name="connsiteY1624" fmla="*/ 661468 h 755236"/>
                <a:gd name="connsiteX1625" fmla="*/ 926271 w 1591877"/>
                <a:gd name="connsiteY1625" fmla="*/ 658852 h 755236"/>
                <a:gd name="connsiteX1626" fmla="*/ 926542 w 1591877"/>
                <a:gd name="connsiteY1626" fmla="*/ 656126 h 755236"/>
                <a:gd name="connsiteX1627" fmla="*/ 926814 w 1591877"/>
                <a:gd name="connsiteY1627" fmla="*/ 653290 h 755236"/>
                <a:gd name="connsiteX1628" fmla="*/ 927085 w 1591877"/>
                <a:gd name="connsiteY1628" fmla="*/ 650346 h 755236"/>
                <a:gd name="connsiteX1629" fmla="*/ 927357 w 1591877"/>
                <a:gd name="connsiteY1629" fmla="*/ 647297 h 755236"/>
                <a:gd name="connsiteX1630" fmla="*/ 927628 w 1591877"/>
                <a:gd name="connsiteY1630" fmla="*/ 644139 h 755236"/>
                <a:gd name="connsiteX1631" fmla="*/ 927899 w 1591877"/>
                <a:gd name="connsiteY1631" fmla="*/ 640878 h 755236"/>
                <a:gd name="connsiteX1632" fmla="*/ 928171 w 1591877"/>
                <a:gd name="connsiteY1632" fmla="*/ 637516 h 755236"/>
                <a:gd name="connsiteX1633" fmla="*/ 928442 w 1591877"/>
                <a:gd name="connsiteY1633" fmla="*/ 634053 h 755236"/>
                <a:gd name="connsiteX1634" fmla="*/ 928714 w 1591877"/>
                <a:gd name="connsiteY1634" fmla="*/ 630490 h 755236"/>
                <a:gd name="connsiteX1635" fmla="*/ 928985 w 1591877"/>
                <a:gd name="connsiteY1635" fmla="*/ 626831 h 755236"/>
                <a:gd name="connsiteX1636" fmla="*/ 929256 w 1591877"/>
                <a:gd name="connsiteY1636" fmla="*/ 623076 h 755236"/>
                <a:gd name="connsiteX1637" fmla="*/ 929528 w 1591877"/>
                <a:gd name="connsiteY1637" fmla="*/ 619225 h 755236"/>
                <a:gd name="connsiteX1638" fmla="*/ 929799 w 1591877"/>
                <a:gd name="connsiteY1638" fmla="*/ 615286 h 755236"/>
                <a:gd name="connsiteX1639" fmla="*/ 930071 w 1591877"/>
                <a:gd name="connsiteY1639" fmla="*/ 611255 h 755236"/>
                <a:gd name="connsiteX1640" fmla="*/ 930342 w 1591877"/>
                <a:gd name="connsiteY1640" fmla="*/ 607135 h 755236"/>
                <a:gd name="connsiteX1641" fmla="*/ 930614 w 1591877"/>
                <a:gd name="connsiteY1641" fmla="*/ 602930 h 755236"/>
                <a:gd name="connsiteX1642" fmla="*/ 930885 w 1591877"/>
                <a:gd name="connsiteY1642" fmla="*/ 598640 h 755236"/>
                <a:gd name="connsiteX1643" fmla="*/ 931156 w 1591877"/>
                <a:gd name="connsiteY1643" fmla="*/ 594270 h 755236"/>
                <a:gd name="connsiteX1644" fmla="*/ 931428 w 1591877"/>
                <a:gd name="connsiteY1644" fmla="*/ 589817 h 755236"/>
                <a:gd name="connsiteX1645" fmla="*/ 931971 w 1591877"/>
                <a:gd name="connsiteY1645" fmla="*/ 580680 h 755236"/>
                <a:gd name="connsiteX1646" fmla="*/ 932514 w 1591877"/>
                <a:gd name="connsiteY1646" fmla="*/ 571247 h 755236"/>
                <a:gd name="connsiteX1647" fmla="*/ 933056 w 1591877"/>
                <a:gd name="connsiteY1647" fmla="*/ 561537 h 755236"/>
                <a:gd name="connsiteX1648" fmla="*/ 933599 w 1591877"/>
                <a:gd name="connsiteY1648" fmla="*/ 551565 h 755236"/>
                <a:gd name="connsiteX1649" fmla="*/ 934142 w 1591877"/>
                <a:gd name="connsiteY1649" fmla="*/ 541350 h 755236"/>
                <a:gd name="connsiteX1650" fmla="*/ 934685 w 1591877"/>
                <a:gd name="connsiteY1650" fmla="*/ 530911 h 755236"/>
                <a:gd name="connsiteX1651" fmla="*/ 935228 w 1591877"/>
                <a:gd name="connsiteY1651" fmla="*/ 520267 h 755236"/>
                <a:gd name="connsiteX1652" fmla="*/ 935771 w 1591877"/>
                <a:gd name="connsiteY1652" fmla="*/ 509437 h 755236"/>
                <a:gd name="connsiteX1653" fmla="*/ 936314 w 1591877"/>
                <a:gd name="connsiteY1653" fmla="*/ 498436 h 755236"/>
                <a:gd name="connsiteX1654" fmla="*/ 937399 w 1591877"/>
                <a:gd name="connsiteY1654" fmla="*/ 476015 h 755236"/>
                <a:gd name="connsiteX1655" fmla="*/ 938485 w 1591877"/>
                <a:gd name="connsiteY1655" fmla="*/ 453157 h 755236"/>
                <a:gd name="connsiteX1656" fmla="*/ 940656 w 1591877"/>
                <a:gd name="connsiteY1656" fmla="*/ 406775 h 755236"/>
                <a:gd name="connsiteX1657" fmla="*/ 941878 w 1591877"/>
                <a:gd name="connsiteY1657" fmla="*/ 380679 h 755236"/>
                <a:gd name="connsiteX1658" fmla="*/ 943096 w 1591877"/>
                <a:gd name="connsiteY1658" fmla="*/ 354860 h 755236"/>
                <a:gd name="connsiteX1659" fmla="*/ 944317 w 1591877"/>
                <a:gd name="connsiteY1659" fmla="*/ 329536 h 755236"/>
                <a:gd name="connsiteX1660" fmla="*/ 944929 w 1591877"/>
                <a:gd name="connsiteY1660" fmla="*/ 317127 h 755236"/>
                <a:gd name="connsiteX1661" fmla="*/ 945538 w 1591877"/>
                <a:gd name="connsiteY1661" fmla="*/ 304919 h 755236"/>
                <a:gd name="connsiteX1662" fmla="*/ 946151 w 1591877"/>
                <a:gd name="connsiteY1662" fmla="*/ 292939 h 755236"/>
                <a:gd name="connsiteX1663" fmla="*/ 946760 w 1591877"/>
                <a:gd name="connsiteY1663" fmla="*/ 281214 h 755236"/>
                <a:gd name="connsiteX1664" fmla="*/ 947372 w 1591877"/>
                <a:gd name="connsiteY1664" fmla="*/ 269762 h 755236"/>
                <a:gd name="connsiteX1665" fmla="*/ 947981 w 1591877"/>
                <a:gd name="connsiteY1665" fmla="*/ 258612 h 755236"/>
                <a:gd name="connsiteX1666" fmla="*/ 948594 w 1591877"/>
                <a:gd name="connsiteY1666" fmla="*/ 247786 h 755236"/>
                <a:gd name="connsiteX1667" fmla="*/ 949203 w 1591877"/>
                <a:gd name="connsiteY1667" fmla="*/ 237300 h 755236"/>
                <a:gd name="connsiteX1668" fmla="*/ 949507 w 1591877"/>
                <a:gd name="connsiteY1668" fmla="*/ 232192 h 755236"/>
                <a:gd name="connsiteX1669" fmla="*/ 949815 w 1591877"/>
                <a:gd name="connsiteY1669" fmla="*/ 227179 h 755236"/>
                <a:gd name="connsiteX1670" fmla="*/ 950120 w 1591877"/>
                <a:gd name="connsiteY1670" fmla="*/ 222262 h 755236"/>
                <a:gd name="connsiteX1671" fmla="*/ 950424 w 1591877"/>
                <a:gd name="connsiteY1671" fmla="*/ 217444 h 755236"/>
                <a:gd name="connsiteX1672" fmla="*/ 950728 w 1591877"/>
                <a:gd name="connsiteY1672" fmla="*/ 212726 h 755236"/>
                <a:gd name="connsiteX1673" fmla="*/ 951037 w 1591877"/>
                <a:gd name="connsiteY1673" fmla="*/ 208111 h 755236"/>
                <a:gd name="connsiteX1674" fmla="*/ 951341 w 1591877"/>
                <a:gd name="connsiteY1674" fmla="*/ 203601 h 755236"/>
                <a:gd name="connsiteX1675" fmla="*/ 951645 w 1591877"/>
                <a:gd name="connsiteY1675" fmla="*/ 199197 h 755236"/>
                <a:gd name="connsiteX1676" fmla="*/ 951950 w 1591877"/>
                <a:gd name="connsiteY1676" fmla="*/ 194906 h 755236"/>
                <a:gd name="connsiteX1677" fmla="*/ 952254 w 1591877"/>
                <a:gd name="connsiteY1677" fmla="*/ 190725 h 755236"/>
                <a:gd name="connsiteX1678" fmla="*/ 952562 w 1591877"/>
                <a:gd name="connsiteY1678" fmla="*/ 186658 h 755236"/>
                <a:gd name="connsiteX1679" fmla="*/ 952867 w 1591877"/>
                <a:gd name="connsiteY1679" fmla="*/ 182706 h 755236"/>
                <a:gd name="connsiteX1680" fmla="*/ 953171 w 1591877"/>
                <a:gd name="connsiteY1680" fmla="*/ 178870 h 755236"/>
                <a:gd name="connsiteX1681" fmla="*/ 953479 w 1591877"/>
                <a:gd name="connsiteY1681" fmla="*/ 175153 h 755236"/>
                <a:gd name="connsiteX1682" fmla="*/ 953784 w 1591877"/>
                <a:gd name="connsiteY1682" fmla="*/ 171558 h 755236"/>
                <a:gd name="connsiteX1683" fmla="*/ 954088 w 1591877"/>
                <a:gd name="connsiteY1683" fmla="*/ 168085 h 755236"/>
                <a:gd name="connsiteX1684" fmla="*/ 954393 w 1591877"/>
                <a:gd name="connsiteY1684" fmla="*/ 164734 h 755236"/>
                <a:gd name="connsiteX1685" fmla="*/ 954697 w 1591877"/>
                <a:gd name="connsiteY1685" fmla="*/ 161510 h 755236"/>
                <a:gd name="connsiteX1686" fmla="*/ 955005 w 1591877"/>
                <a:gd name="connsiteY1686" fmla="*/ 158412 h 755236"/>
                <a:gd name="connsiteX1687" fmla="*/ 955310 w 1591877"/>
                <a:gd name="connsiteY1687" fmla="*/ 155442 h 755236"/>
                <a:gd name="connsiteX1688" fmla="*/ 955614 w 1591877"/>
                <a:gd name="connsiteY1688" fmla="*/ 152602 h 755236"/>
                <a:gd name="connsiteX1689" fmla="*/ 955919 w 1591877"/>
                <a:gd name="connsiteY1689" fmla="*/ 149892 h 755236"/>
                <a:gd name="connsiteX1690" fmla="*/ 956227 w 1591877"/>
                <a:gd name="connsiteY1690" fmla="*/ 147313 h 755236"/>
                <a:gd name="connsiteX1691" fmla="*/ 956531 w 1591877"/>
                <a:gd name="connsiteY1691" fmla="*/ 144867 h 755236"/>
                <a:gd name="connsiteX1692" fmla="*/ 956836 w 1591877"/>
                <a:gd name="connsiteY1692" fmla="*/ 142554 h 755236"/>
                <a:gd name="connsiteX1693" fmla="*/ 957140 w 1591877"/>
                <a:gd name="connsiteY1693" fmla="*/ 140376 h 755236"/>
                <a:gd name="connsiteX1694" fmla="*/ 957448 w 1591877"/>
                <a:gd name="connsiteY1694" fmla="*/ 138332 h 755236"/>
                <a:gd name="connsiteX1695" fmla="*/ 957753 w 1591877"/>
                <a:gd name="connsiteY1695" fmla="*/ 136425 h 755236"/>
                <a:gd name="connsiteX1696" fmla="*/ 958057 w 1591877"/>
                <a:gd name="connsiteY1696" fmla="*/ 134654 h 755236"/>
                <a:gd name="connsiteX1697" fmla="*/ 958361 w 1591877"/>
                <a:gd name="connsiteY1697" fmla="*/ 133020 h 755236"/>
                <a:gd name="connsiteX1698" fmla="*/ 958670 w 1591877"/>
                <a:gd name="connsiteY1698" fmla="*/ 131524 h 755236"/>
                <a:gd name="connsiteX1699" fmla="*/ 958974 w 1591877"/>
                <a:gd name="connsiteY1699" fmla="*/ 130165 h 755236"/>
                <a:gd name="connsiteX1700" fmla="*/ 959278 w 1591877"/>
                <a:gd name="connsiteY1700" fmla="*/ 128945 h 755236"/>
                <a:gd name="connsiteX1701" fmla="*/ 959583 w 1591877"/>
                <a:gd name="connsiteY1701" fmla="*/ 127864 h 755236"/>
                <a:gd name="connsiteX1702" fmla="*/ 959887 w 1591877"/>
                <a:gd name="connsiteY1702" fmla="*/ 126921 h 755236"/>
                <a:gd name="connsiteX1703" fmla="*/ 960195 w 1591877"/>
                <a:gd name="connsiteY1703" fmla="*/ 126118 h 755236"/>
                <a:gd name="connsiteX1704" fmla="*/ 960500 w 1591877"/>
                <a:gd name="connsiteY1704" fmla="*/ 125453 h 755236"/>
                <a:gd name="connsiteX1705" fmla="*/ 960650 w 1591877"/>
                <a:gd name="connsiteY1705" fmla="*/ 125173 h 755236"/>
                <a:gd name="connsiteX1706" fmla="*/ 960804 w 1591877"/>
                <a:gd name="connsiteY1706" fmla="*/ 124927 h 755236"/>
                <a:gd name="connsiteX1707" fmla="*/ 960958 w 1591877"/>
                <a:gd name="connsiteY1707" fmla="*/ 124716 h 755236"/>
                <a:gd name="connsiteX1708" fmla="*/ 961035 w 1591877"/>
                <a:gd name="connsiteY1708" fmla="*/ 124624 h 755236"/>
                <a:gd name="connsiteX1709" fmla="*/ 961109 w 1591877"/>
                <a:gd name="connsiteY1709" fmla="*/ 124540 h 755236"/>
                <a:gd name="connsiteX1710" fmla="*/ 961186 w 1591877"/>
                <a:gd name="connsiteY1710" fmla="*/ 124465 h 755236"/>
                <a:gd name="connsiteX1711" fmla="*/ 961263 w 1591877"/>
                <a:gd name="connsiteY1711" fmla="*/ 124398 h 755236"/>
                <a:gd name="connsiteX1712" fmla="*/ 961340 w 1591877"/>
                <a:gd name="connsiteY1712" fmla="*/ 124341 h 755236"/>
                <a:gd name="connsiteX1713" fmla="*/ 961417 w 1591877"/>
                <a:gd name="connsiteY1713" fmla="*/ 124291 h 755236"/>
                <a:gd name="connsiteX1714" fmla="*/ 961490 w 1591877"/>
                <a:gd name="connsiteY1714" fmla="*/ 124251 h 755236"/>
                <a:gd name="connsiteX1715" fmla="*/ 961567 w 1591877"/>
                <a:gd name="connsiteY1715" fmla="*/ 124219 h 755236"/>
                <a:gd name="connsiteX1716" fmla="*/ 961644 w 1591877"/>
                <a:gd name="connsiteY1716" fmla="*/ 124196 h 755236"/>
                <a:gd name="connsiteX1717" fmla="*/ 961721 w 1591877"/>
                <a:gd name="connsiteY1717" fmla="*/ 124181 h 755236"/>
                <a:gd name="connsiteX1718" fmla="*/ 961798 w 1591877"/>
                <a:gd name="connsiteY1718" fmla="*/ 124175 h 755236"/>
                <a:gd name="connsiteX1719" fmla="*/ 961872 w 1591877"/>
                <a:gd name="connsiteY1719" fmla="*/ 124178 h 755236"/>
                <a:gd name="connsiteX1720" fmla="*/ 961949 w 1591877"/>
                <a:gd name="connsiteY1720" fmla="*/ 124189 h 755236"/>
                <a:gd name="connsiteX1721" fmla="*/ 962026 w 1591877"/>
                <a:gd name="connsiteY1721" fmla="*/ 124209 h 755236"/>
                <a:gd name="connsiteX1722" fmla="*/ 962103 w 1591877"/>
                <a:gd name="connsiteY1722" fmla="*/ 124238 h 755236"/>
                <a:gd name="connsiteX1723" fmla="*/ 962180 w 1591877"/>
                <a:gd name="connsiteY1723" fmla="*/ 124275 h 755236"/>
                <a:gd name="connsiteX1724" fmla="*/ 962257 w 1591877"/>
                <a:gd name="connsiteY1724" fmla="*/ 124321 h 755236"/>
                <a:gd name="connsiteX1725" fmla="*/ 962330 w 1591877"/>
                <a:gd name="connsiteY1725" fmla="*/ 124375 h 755236"/>
                <a:gd name="connsiteX1726" fmla="*/ 962407 w 1591877"/>
                <a:gd name="connsiteY1726" fmla="*/ 124438 h 755236"/>
                <a:gd name="connsiteX1727" fmla="*/ 962484 w 1591877"/>
                <a:gd name="connsiteY1727" fmla="*/ 124509 h 755236"/>
                <a:gd name="connsiteX1728" fmla="*/ 962561 w 1591877"/>
                <a:gd name="connsiteY1728" fmla="*/ 124589 h 755236"/>
                <a:gd name="connsiteX1729" fmla="*/ 962638 w 1591877"/>
                <a:gd name="connsiteY1729" fmla="*/ 124678 h 755236"/>
                <a:gd name="connsiteX1730" fmla="*/ 962789 w 1591877"/>
                <a:gd name="connsiteY1730" fmla="*/ 124880 h 755236"/>
                <a:gd name="connsiteX1731" fmla="*/ 962943 w 1591877"/>
                <a:gd name="connsiteY1731" fmla="*/ 125117 h 755236"/>
                <a:gd name="connsiteX1732" fmla="*/ 963247 w 1591877"/>
                <a:gd name="connsiteY1732" fmla="*/ 125692 h 755236"/>
                <a:gd name="connsiteX1733" fmla="*/ 963551 w 1591877"/>
                <a:gd name="connsiteY1733" fmla="*/ 126403 h 755236"/>
                <a:gd name="connsiteX1734" fmla="*/ 963856 w 1591877"/>
                <a:gd name="connsiteY1734" fmla="*/ 127247 h 755236"/>
                <a:gd name="connsiteX1735" fmla="*/ 964164 w 1591877"/>
                <a:gd name="connsiteY1735" fmla="*/ 128226 h 755236"/>
                <a:gd name="connsiteX1736" fmla="*/ 964468 w 1591877"/>
                <a:gd name="connsiteY1736" fmla="*/ 129337 h 755236"/>
                <a:gd name="connsiteX1737" fmla="*/ 964773 w 1591877"/>
                <a:gd name="connsiteY1737" fmla="*/ 130580 h 755236"/>
                <a:gd name="connsiteX1738" fmla="*/ 965077 w 1591877"/>
                <a:gd name="connsiteY1738" fmla="*/ 131954 h 755236"/>
                <a:gd name="connsiteX1739" fmla="*/ 965385 w 1591877"/>
                <a:gd name="connsiteY1739" fmla="*/ 133457 h 755236"/>
                <a:gd name="connsiteX1740" fmla="*/ 965690 w 1591877"/>
                <a:gd name="connsiteY1740" fmla="*/ 135089 h 755236"/>
                <a:gd name="connsiteX1741" fmla="*/ 965994 w 1591877"/>
                <a:gd name="connsiteY1741" fmla="*/ 136847 h 755236"/>
                <a:gd name="connsiteX1742" fmla="*/ 966299 w 1591877"/>
                <a:gd name="connsiteY1742" fmla="*/ 138732 h 755236"/>
                <a:gd name="connsiteX1743" fmla="*/ 966607 w 1591877"/>
                <a:gd name="connsiteY1743" fmla="*/ 140741 h 755236"/>
                <a:gd name="connsiteX1744" fmla="*/ 966911 w 1591877"/>
                <a:gd name="connsiteY1744" fmla="*/ 142872 h 755236"/>
                <a:gd name="connsiteX1745" fmla="*/ 967216 w 1591877"/>
                <a:gd name="connsiteY1745" fmla="*/ 145126 h 755236"/>
                <a:gd name="connsiteX1746" fmla="*/ 967520 w 1591877"/>
                <a:gd name="connsiteY1746" fmla="*/ 147499 h 755236"/>
                <a:gd name="connsiteX1747" fmla="*/ 967825 w 1591877"/>
                <a:gd name="connsiteY1747" fmla="*/ 149990 h 755236"/>
                <a:gd name="connsiteX1748" fmla="*/ 968133 w 1591877"/>
                <a:gd name="connsiteY1748" fmla="*/ 152597 h 755236"/>
                <a:gd name="connsiteX1749" fmla="*/ 968437 w 1591877"/>
                <a:gd name="connsiteY1749" fmla="*/ 155321 h 755236"/>
                <a:gd name="connsiteX1750" fmla="*/ 968742 w 1591877"/>
                <a:gd name="connsiteY1750" fmla="*/ 158157 h 755236"/>
                <a:gd name="connsiteX1751" fmla="*/ 969046 w 1591877"/>
                <a:gd name="connsiteY1751" fmla="*/ 161103 h 755236"/>
                <a:gd name="connsiteX1752" fmla="*/ 969354 w 1591877"/>
                <a:gd name="connsiteY1752" fmla="*/ 164159 h 755236"/>
                <a:gd name="connsiteX1753" fmla="*/ 969659 w 1591877"/>
                <a:gd name="connsiteY1753" fmla="*/ 167323 h 755236"/>
                <a:gd name="connsiteX1754" fmla="*/ 969963 w 1591877"/>
                <a:gd name="connsiteY1754" fmla="*/ 170591 h 755236"/>
                <a:gd name="connsiteX1755" fmla="*/ 970268 w 1591877"/>
                <a:gd name="connsiteY1755" fmla="*/ 173962 h 755236"/>
                <a:gd name="connsiteX1756" fmla="*/ 970576 w 1591877"/>
                <a:gd name="connsiteY1756" fmla="*/ 177434 h 755236"/>
                <a:gd name="connsiteX1757" fmla="*/ 970880 w 1591877"/>
                <a:gd name="connsiteY1757" fmla="*/ 181006 h 755236"/>
                <a:gd name="connsiteX1758" fmla="*/ 971185 w 1591877"/>
                <a:gd name="connsiteY1758" fmla="*/ 184674 h 755236"/>
                <a:gd name="connsiteX1759" fmla="*/ 971489 w 1591877"/>
                <a:gd name="connsiteY1759" fmla="*/ 188437 h 755236"/>
                <a:gd name="connsiteX1760" fmla="*/ 971797 w 1591877"/>
                <a:gd name="connsiteY1760" fmla="*/ 192290 h 755236"/>
                <a:gd name="connsiteX1761" fmla="*/ 972406 w 1591877"/>
                <a:gd name="connsiteY1761" fmla="*/ 200268 h 755236"/>
                <a:gd name="connsiteX1762" fmla="*/ 973018 w 1591877"/>
                <a:gd name="connsiteY1762" fmla="*/ 208582 h 755236"/>
                <a:gd name="connsiteX1763" fmla="*/ 973627 w 1591877"/>
                <a:gd name="connsiteY1763" fmla="*/ 217215 h 755236"/>
                <a:gd name="connsiteX1764" fmla="*/ 974240 w 1591877"/>
                <a:gd name="connsiteY1764" fmla="*/ 226148 h 755236"/>
                <a:gd name="connsiteX1765" fmla="*/ 974849 w 1591877"/>
                <a:gd name="connsiteY1765" fmla="*/ 235358 h 755236"/>
                <a:gd name="connsiteX1766" fmla="*/ 975461 w 1591877"/>
                <a:gd name="connsiteY1766" fmla="*/ 244824 h 755236"/>
                <a:gd name="connsiteX1767" fmla="*/ 976070 w 1591877"/>
                <a:gd name="connsiteY1767" fmla="*/ 254526 h 755236"/>
                <a:gd name="connsiteX1768" fmla="*/ 976679 w 1591877"/>
                <a:gd name="connsiteY1768" fmla="*/ 264438 h 755236"/>
                <a:gd name="connsiteX1769" fmla="*/ 977292 w 1591877"/>
                <a:gd name="connsiteY1769" fmla="*/ 274540 h 755236"/>
                <a:gd name="connsiteX1770" fmla="*/ 978513 w 1591877"/>
                <a:gd name="connsiteY1770" fmla="*/ 295218 h 755236"/>
                <a:gd name="connsiteX1771" fmla="*/ 979734 w 1591877"/>
                <a:gd name="connsiteY1771" fmla="*/ 316378 h 755236"/>
                <a:gd name="connsiteX1772" fmla="*/ 981814 w 1591877"/>
                <a:gd name="connsiteY1772" fmla="*/ 352984 h 755236"/>
                <a:gd name="connsiteX1773" fmla="*/ 983894 w 1591877"/>
                <a:gd name="connsiteY1773" fmla="*/ 389513 h 755236"/>
                <a:gd name="connsiteX1774" fmla="*/ 984932 w 1591877"/>
                <a:gd name="connsiteY1774" fmla="*/ 407464 h 755236"/>
                <a:gd name="connsiteX1775" fmla="*/ 985974 w 1591877"/>
                <a:gd name="connsiteY1775" fmla="*/ 425061 h 755236"/>
                <a:gd name="connsiteX1776" fmla="*/ 987015 w 1591877"/>
                <a:gd name="connsiteY1776" fmla="*/ 442196 h 755236"/>
                <a:gd name="connsiteX1777" fmla="*/ 987532 w 1591877"/>
                <a:gd name="connsiteY1777" fmla="*/ 450559 h 755236"/>
                <a:gd name="connsiteX1778" fmla="*/ 988053 w 1591877"/>
                <a:gd name="connsiteY1778" fmla="*/ 458770 h 755236"/>
                <a:gd name="connsiteX1779" fmla="*/ 988574 w 1591877"/>
                <a:gd name="connsiteY1779" fmla="*/ 466815 h 755236"/>
                <a:gd name="connsiteX1780" fmla="*/ 989095 w 1591877"/>
                <a:gd name="connsiteY1780" fmla="*/ 474685 h 755236"/>
                <a:gd name="connsiteX1781" fmla="*/ 989612 w 1591877"/>
                <a:gd name="connsiteY1781" fmla="*/ 482365 h 755236"/>
                <a:gd name="connsiteX1782" fmla="*/ 990133 w 1591877"/>
                <a:gd name="connsiteY1782" fmla="*/ 489849 h 755236"/>
                <a:gd name="connsiteX1783" fmla="*/ 990654 w 1591877"/>
                <a:gd name="connsiteY1783" fmla="*/ 497122 h 755236"/>
                <a:gd name="connsiteX1784" fmla="*/ 991175 w 1591877"/>
                <a:gd name="connsiteY1784" fmla="*/ 504174 h 755236"/>
                <a:gd name="connsiteX1785" fmla="*/ 991692 w 1591877"/>
                <a:gd name="connsiteY1785" fmla="*/ 510998 h 755236"/>
                <a:gd name="connsiteX1786" fmla="*/ 992213 w 1591877"/>
                <a:gd name="connsiteY1786" fmla="*/ 517583 h 755236"/>
                <a:gd name="connsiteX1787" fmla="*/ 992734 w 1591877"/>
                <a:gd name="connsiteY1787" fmla="*/ 523923 h 755236"/>
                <a:gd name="connsiteX1788" fmla="*/ 993254 w 1591877"/>
                <a:gd name="connsiteY1788" fmla="*/ 530004 h 755236"/>
                <a:gd name="connsiteX1789" fmla="*/ 993772 w 1591877"/>
                <a:gd name="connsiteY1789" fmla="*/ 535821 h 755236"/>
                <a:gd name="connsiteX1790" fmla="*/ 994292 w 1591877"/>
                <a:gd name="connsiteY1790" fmla="*/ 541368 h 755236"/>
                <a:gd name="connsiteX1791" fmla="*/ 994813 w 1591877"/>
                <a:gd name="connsiteY1791" fmla="*/ 546637 h 755236"/>
                <a:gd name="connsiteX1792" fmla="*/ 995334 w 1591877"/>
                <a:gd name="connsiteY1792" fmla="*/ 551617 h 755236"/>
                <a:gd name="connsiteX1793" fmla="*/ 995855 w 1591877"/>
                <a:gd name="connsiteY1793" fmla="*/ 556310 h 755236"/>
                <a:gd name="connsiteX1794" fmla="*/ 996372 w 1591877"/>
                <a:gd name="connsiteY1794" fmla="*/ 560702 h 755236"/>
                <a:gd name="connsiteX1795" fmla="*/ 996893 w 1591877"/>
                <a:gd name="connsiteY1795" fmla="*/ 564793 h 755236"/>
                <a:gd name="connsiteX1796" fmla="*/ 997414 w 1591877"/>
                <a:gd name="connsiteY1796" fmla="*/ 568578 h 755236"/>
                <a:gd name="connsiteX1797" fmla="*/ 997674 w 1591877"/>
                <a:gd name="connsiteY1797" fmla="*/ 570355 h 755236"/>
                <a:gd name="connsiteX1798" fmla="*/ 997935 w 1591877"/>
                <a:gd name="connsiteY1798" fmla="*/ 572053 h 755236"/>
                <a:gd name="connsiteX1799" fmla="*/ 998195 w 1591877"/>
                <a:gd name="connsiteY1799" fmla="*/ 573671 h 755236"/>
                <a:gd name="connsiteX1800" fmla="*/ 998452 w 1591877"/>
                <a:gd name="connsiteY1800" fmla="*/ 575210 h 755236"/>
                <a:gd name="connsiteX1801" fmla="*/ 998712 w 1591877"/>
                <a:gd name="connsiteY1801" fmla="*/ 576672 h 755236"/>
                <a:gd name="connsiteX1802" fmla="*/ 998973 w 1591877"/>
                <a:gd name="connsiteY1802" fmla="*/ 578053 h 755236"/>
                <a:gd name="connsiteX1803" fmla="*/ 999233 w 1591877"/>
                <a:gd name="connsiteY1803" fmla="*/ 579354 h 755236"/>
                <a:gd name="connsiteX1804" fmla="*/ 999493 w 1591877"/>
                <a:gd name="connsiteY1804" fmla="*/ 580574 h 755236"/>
                <a:gd name="connsiteX1805" fmla="*/ 999754 w 1591877"/>
                <a:gd name="connsiteY1805" fmla="*/ 581715 h 755236"/>
                <a:gd name="connsiteX1806" fmla="*/ 1000014 w 1591877"/>
                <a:gd name="connsiteY1806" fmla="*/ 582774 h 755236"/>
                <a:gd name="connsiteX1807" fmla="*/ 1000271 w 1591877"/>
                <a:gd name="connsiteY1807" fmla="*/ 583751 h 755236"/>
                <a:gd name="connsiteX1808" fmla="*/ 1000531 w 1591877"/>
                <a:gd name="connsiteY1808" fmla="*/ 584650 h 755236"/>
                <a:gd name="connsiteX1809" fmla="*/ 1000792 w 1591877"/>
                <a:gd name="connsiteY1809" fmla="*/ 585464 h 755236"/>
                <a:gd name="connsiteX1810" fmla="*/ 1001052 w 1591877"/>
                <a:gd name="connsiteY1810" fmla="*/ 586200 h 755236"/>
                <a:gd name="connsiteX1811" fmla="*/ 1001313 w 1591877"/>
                <a:gd name="connsiteY1811" fmla="*/ 586854 h 755236"/>
                <a:gd name="connsiteX1812" fmla="*/ 1001573 w 1591877"/>
                <a:gd name="connsiteY1812" fmla="*/ 587424 h 755236"/>
                <a:gd name="connsiteX1813" fmla="*/ 1001834 w 1591877"/>
                <a:gd name="connsiteY1813" fmla="*/ 587915 h 755236"/>
                <a:gd name="connsiteX1814" fmla="*/ 1002094 w 1591877"/>
                <a:gd name="connsiteY1814" fmla="*/ 588325 h 755236"/>
                <a:gd name="connsiteX1815" fmla="*/ 1002222 w 1591877"/>
                <a:gd name="connsiteY1815" fmla="*/ 588501 h 755236"/>
                <a:gd name="connsiteX1816" fmla="*/ 1002354 w 1591877"/>
                <a:gd name="connsiteY1816" fmla="*/ 588655 h 755236"/>
                <a:gd name="connsiteX1817" fmla="*/ 1002483 w 1591877"/>
                <a:gd name="connsiteY1817" fmla="*/ 588787 h 755236"/>
                <a:gd name="connsiteX1818" fmla="*/ 1002549 w 1591877"/>
                <a:gd name="connsiteY1818" fmla="*/ 588846 h 755236"/>
                <a:gd name="connsiteX1819" fmla="*/ 1002611 w 1591877"/>
                <a:gd name="connsiteY1819" fmla="*/ 588902 h 755236"/>
                <a:gd name="connsiteX1820" fmla="*/ 1002677 w 1591877"/>
                <a:gd name="connsiteY1820" fmla="*/ 588950 h 755236"/>
                <a:gd name="connsiteX1821" fmla="*/ 1002743 w 1591877"/>
                <a:gd name="connsiteY1821" fmla="*/ 588994 h 755236"/>
                <a:gd name="connsiteX1822" fmla="*/ 1002809 w 1591877"/>
                <a:gd name="connsiteY1822" fmla="*/ 589034 h 755236"/>
                <a:gd name="connsiteX1823" fmla="*/ 1002872 w 1591877"/>
                <a:gd name="connsiteY1823" fmla="*/ 589069 h 755236"/>
                <a:gd name="connsiteX1824" fmla="*/ 1002938 w 1591877"/>
                <a:gd name="connsiteY1824" fmla="*/ 589097 h 755236"/>
                <a:gd name="connsiteX1825" fmla="*/ 1003004 w 1591877"/>
                <a:gd name="connsiteY1825" fmla="*/ 589122 h 755236"/>
                <a:gd name="connsiteX1826" fmla="*/ 1003066 w 1591877"/>
                <a:gd name="connsiteY1826" fmla="*/ 589139 h 755236"/>
                <a:gd name="connsiteX1827" fmla="*/ 1003132 w 1591877"/>
                <a:gd name="connsiteY1827" fmla="*/ 589155 h 755236"/>
                <a:gd name="connsiteX1828" fmla="*/ 1003198 w 1591877"/>
                <a:gd name="connsiteY1828" fmla="*/ 589163 h 755236"/>
                <a:gd name="connsiteX1829" fmla="*/ 1003264 w 1591877"/>
                <a:gd name="connsiteY1829" fmla="*/ 589166 h 755236"/>
                <a:gd name="connsiteX1830" fmla="*/ 1003326 w 1591877"/>
                <a:gd name="connsiteY1830" fmla="*/ 589166 h 755236"/>
                <a:gd name="connsiteX1831" fmla="*/ 1003392 w 1591877"/>
                <a:gd name="connsiteY1831" fmla="*/ 589159 h 755236"/>
                <a:gd name="connsiteX1832" fmla="*/ 1003458 w 1591877"/>
                <a:gd name="connsiteY1832" fmla="*/ 589148 h 755236"/>
                <a:gd name="connsiteX1833" fmla="*/ 1003525 w 1591877"/>
                <a:gd name="connsiteY1833" fmla="*/ 589133 h 755236"/>
                <a:gd name="connsiteX1834" fmla="*/ 1003587 w 1591877"/>
                <a:gd name="connsiteY1834" fmla="*/ 589111 h 755236"/>
                <a:gd name="connsiteX1835" fmla="*/ 1003653 w 1591877"/>
                <a:gd name="connsiteY1835" fmla="*/ 589084 h 755236"/>
                <a:gd name="connsiteX1836" fmla="*/ 1003719 w 1591877"/>
                <a:gd name="connsiteY1836" fmla="*/ 589053 h 755236"/>
                <a:gd name="connsiteX1837" fmla="*/ 1003781 w 1591877"/>
                <a:gd name="connsiteY1837" fmla="*/ 589016 h 755236"/>
                <a:gd name="connsiteX1838" fmla="*/ 1003847 w 1591877"/>
                <a:gd name="connsiteY1838" fmla="*/ 588976 h 755236"/>
                <a:gd name="connsiteX1839" fmla="*/ 1003913 w 1591877"/>
                <a:gd name="connsiteY1839" fmla="*/ 588930 h 755236"/>
                <a:gd name="connsiteX1840" fmla="*/ 1003979 w 1591877"/>
                <a:gd name="connsiteY1840" fmla="*/ 588877 h 755236"/>
                <a:gd name="connsiteX1841" fmla="*/ 1004042 w 1591877"/>
                <a:gd name="connsiteY1841" fmla="*/ 588822 h 755236"/>
                <a:gd name="connsiteX1842" fmla="*/ 1004174 w 1591877"/>
                <a:gd name="connsiteY1842" fmla="*/ 588695 h 755236"/>
                <a:gd name="connsiteX1843" fmla="*/ 1004302 w 1591877"/>
                <a:gd name="connsiteY1843" fmla="*/ 588547 h 755236"/>
                <a:gd name="connsiteX1844" fmla="*/ 1004434 w 1591877"/>
                <a:gd name="connsiteY1844" fmla="*/ 588382 h 755236"/>
                <a:gd name="connsiteX1845" fmla="*/ 1004695 w 1591877"/>
                <a:gd name="connsiteY1845" fmla="*/ 587988 h 755236"/>
                <a:gd name="connsiteX1846" fmla="*/ 1004951 w 1591877"/>
                <a:gd name="connsiteY1846" fmla="*/ 587517 h 755236"/>
                <a:gd name="connsiteX1847" fmla="*/ 1005212 w 1591877"/>
                <a:gd name="connsiteY1847" fmla="*/ 586966 h 755236"/>
                <a:gd name="connsiteX1848" fmla="*/ 1005733 w 1591877"/>
                <a:gd name="connsiteY1848" fmla="*/ 585636 h 755236"/>
                <a:gd name="connsiteX1849" fmla="*/ 1006253 w 1591877"/>
                <a:gd name="connsiteY1849" fmla="*/ 583996 h 755236"/>
                <a:gd name="connsiteX1850" fmla="*/ 1006774 w 1591877"/>
                <a:gd name="connsiteY1850" fmla="*/ 582056 h 755236"/>
                <a:gd name="connsiteX1851" fmla="*/ 1007291 w 1591877"/>
                <a:gd name="connsiteY1851" fmla="*/ 579819 h 755236"/>
                <a:gd name="connsiteX1852" fmla="*/ 1007812 w 1591877"/>
                <a:gd name="connsiteY1852" fmla="*/ 577287 h 755236"/>
                <a:gd name="connsiteX1853" fmla="*/ 1008333 w 1591877"/>
                <a:gd name="connsiteY1853" fmla="*/ 574471 h 755236"/>
                <a:gd name="connsiteX1854" fmla="*/ 1008854 w 1591877"/>
                <a:gd name="connsiteY1854" fmla="*/ 571375 h 755236"/>
                <a:gd name="connsiteX1855" fmla="*/ 1009375 w 1591877"/>
                <a:gd name="connsiteY1855" fmla="*/ 568004 h 755236"/>
                <a:gd name="connsiteX1856" fmla="*/ 1009892 w 1591877"/>
                <a:gd name="connsiteY1856" fmla="*/ 564366 h 755236"/>
                <a:gd name="connsiteX1857" fmla="*/ 1010413 w 1591877"/>
                <a:gd name="connsiteY1857" fmla="*/ 560471 h 755236"/>
                <a:gd name="connsiteX1858" fmla="*/ 1010934 w 1591877"/>
                <a:gd name="connsiteY1858" fmla="*/ 556323 h 755236"/>
                <a:gd name="connsiteX1859" fmla="*/ 1011455 w 1591877"/>
                <a:gd name="connsiteY1859" fmla="*/ 551932 h 755236"/>
                <a:gd name="connsiteX1860" fmla="*/ 1011972 w 1591877"/>
                <a:gd name="connsiteY1860" fmla="*/ 547306 h 755236"/>
                <a:gd name="connsiteX1861" fmla="*/ 1012493 w 1591877"/>
                <a:gd name="connsiteY1861" fmla="*/ 542453 h 755236"/>
                <a:gd name="connsiteX1862" fmla="*/ 1013013 w 1591877"/>
                <a:gd name="connsiteY1862" fmla="*/ 537385 h 755236"/>
                <a:gd name="connsiteX1863" fmla="*/ 1013567 w 1591877"/>
                <a:gd name="connsiteY1863" fmla="*/ 531739 h 755236"/>
                <a:gd name="connsiteX1864" fmla="*/ 1014125 w 1591877"/>
                <a:gd name="connsiteY1864" fmla="*/ 525867 h 755236"/>
                <a:gd name="connsiteX1865" fmla="*/ 1014679 w 1591877"/>
                <a:gd name="connsiteY1865" fmla="*/ 519781 h 755236"/>
                <a:gd name="connsiteX1866" fmla="*/ 1015236 w 1591877"/>
                <a:gd name="connsiteY1866" fmla="*/ 513495 h 755236"/>
                <a:gd name="connsiteX1867" fmla="*/ 1015790 w 1591877"/>
                <a:gd name="connsiteY1867" fmla="*/ 507019 h 755236"/>
                <a:gd name="connsiteX1868" fmla="*/ 1016348 w 1591877"/>
                <a:gd name="connsiteY1868" fmla="*/ 500369 h 755236"/>
                <a:gd name="connsiteX1869" fmla="*/ 1017459 w 1591877"/>
                <a:gd name="connsiteY1869" fmla="*/ 486590 h 755236"/>
                <a:gd name="connsiteX1870" fmla="*/ 1018570 w 1591877"/>
                <a:gd name="connsiteY1870" fmla="*/ 472269 h 755236"/>
                <a:gd name="connsiteX1871" fmla="*/ 1019682 w 1591877"/>
                <a:gd name="connsiteY1871" fmla="*/ 457515 h 755236"/>
                <a:gd name="connsiteX1872" fmla="*/ 1021901 w 1591877"/>
                <a:gd name="connsiteY1872" fmla="*/ 427142 h 755236"/>
                <a:gd name="connsiteX1873" fmla="*/ 1024124 w 1591877"/>
                <a:gd name="connsiteY1873" fmla="*/ 396374 h 755236"/>
                <a:gd name="connsiteX1874" fmla="*/ 1026346 w 1591877"/>
                <a:gd name="connsiteY1874" fmla="*/ 366083 h 755236"/>
                <a:gd name="connsiteX1875" fmla="*/ 1027458 w 1591877"/>
                <a:gd name="connsiteY1875" fmla="*/ 351383 h 755236"/>
                <a:gd name="connsiteX1876" fmla="*/ 1028569 w 1591877"/>
                <a:gd name="connsiteY1876" fmla="*/ 337113 h 755236"/>
                <a:gd name="connsiteX1877" fmla="*/ 1029680 w 1591877"/>
                <a:gd name="connsiteY1877" fmla="*/ 323369 h 755236"/>
                <a:gd name="connsiteX1878" fmla="*/ 1030238 w 1591877"/>
                <a:gd name="connsiteY1878" fmla="*/ 316724 h 755236"/>
                <a:gd name="connsiteX1879" fmla="*/ 1030792 w 1591877"/>
                <a:gd name="connsiteY1879" fmla="*/ 310244 h 755236"/>
                <a:gd name="connsiteX1880" fmla="*/ 1031349 w 1591877"/>
                <a:gd name="connsiteY1880" fmla="*/ 303937 h 755236"/>
                <a:gd name="connsiteX1881" fmla="*/ 1031903 w 1591877"/>
                <a:gd name="connsiteY1881" fmla="*/ 297816 h 755236"/>
                <a:gd name="connsiteX1882" fmla="*/ 1032457 w 1591877"/>
                <a:gd name="connsiteY1882" fmla="*/ 291891 h 755236"/>
                <a:gd name="connsiteX1883" fmla="*/ 1033015 w 1591877"/>
                <a:gd name="connsiteY1883" fmla="*/ 286171 h 755236"/>
                <a:gd name="connsiteX1884" fmla="*/ 1033568 w 1591877"/>
                <a:gd name="connsiteY1884" fmla="*/ 280662 h 755236"/>
                <a:gd name="connsiteX1885" fmla="*/ 1034126 w 1591877"/>
                <a:gd name="connsiteY1885" fmla="*/ 275375 h 755236"/>
                <a:gd name="connsiteX1886" fmla="*/ 1034680 w 1591877"/>
                <a:gd name="connsiteY1886" fmla="*/ 270315 h 755236"/>
                <a:gd name="connsiteX1887" fmla="*/ 1035237 w 1591877"/>
                <a:gd name="connsiteY1887" fmla="*/ 265493 h 755236"/>
                <a:gd name="connsiteX1888" fmla="*/ 1035791 w 1591877"/>
                <a:gd name="connsiteY1888" fmla="*/ 260913 h 755236"/>
                <a:gd name="connsiteX1889" fmla="*/ 1036349 w 1591877"/>
                <a:gd name="connsiteY1889" fmla="*/ 256582 h 755236"/>
                <a:gd name="connsiteX1890" fmla="*/ 1036903 w 1591877"/>
                <a:gd name="connsiteY1890" fmla="*/ 252507 h 755236"/>
                <a:gd name="connsiteX1891" fmla="*/ 1037460 w 1591877"/>
                <a:gd name="connsiteY1891" fmla="*/ 248693 h 755236"/>
                <a:gd name="connsiteX1892" fmla="*/ 1038014 w 1591877"/>
                <a:gd name="connsiteY1892" fmla="*/ 245144 h 755236"/>
                <a:gd name="connsiteX1893" fmla="*/ 1038571 w 1591877"/>
                <a:gd name="connsiteY1893" fmla="*/ 241865 h 755236"/>
                <a:gd name="connsiteX1894" fmla="*/ 1039125 w 1591877"/>
                <a:gd name="connsiteY1894" fmla="*/ 238859 h 755236"/>
                <a:gd name="connsiteX1895" fmla="*/ 1039683 w 1591877"/>
                <a:gd name="connsiteY1895" fmla="*/ 236129 h 755236"/>
                <a:gd name="connsiteX1896" fmla="*/ 1040237 w 1591877"/>
                <a:gd name="connsiteY1896" fmla="*/ 233681 h 755236"/>
                <a:gd name="connsiteX1897" fmla="*/ 1040794 w 1591877"/>
                <a:gd name="connsiteY1897" fmla="*/ 231514 h 755236"/>
                <a:gd name="connsiteX1898" fmla="*/ 1041348 w 1591877"/>
                <a:gd name="connsiteY1898" fmla="*/ 229629 h 755236"/>
                <a:gd name="connsiteX1899" fmla="*/ 1041906 w 1591877"/>
                <a:gd name="connsiteY1899" fmla="*/ 228031 h 755236"/>
                <a:gd name="connsiteX1900" fmla="*/ 1042459 w 1591877"/>
                <a:gd name="connsiteY1900" fmla="*/ 226716 h 755236"/>
                <a:gd name="connsiteX1901" fmla="*/ 1042738 w 1591877"/>
                <a:gd name="connsiteY1901" fmla="*/ 226168 h 755236"/>
                <a:gd name="connsiteX1902" fmla="*/ 1043017 w 1591877"/>
                <a:gd name="connsiteY1902" fmla="*/ 225688 h 755236"/>
                <a:gd name="connsiteX1903" fmla="*/ 1043292 w 1591877"/>
                <a:gd name="connsiteY1903" fmla="*/ 225283 h 755236"/>
                <a:gd name="connsiteX1904" fmla="*/ 1043431 w 1591877"/>
                <a:gd name="connsiteY1904" fmla="*/ 225104 h 755236"/>
                <a:gd name="connsiteX1905" fmla="*/ 1043571 w 1591877"/>
                <a:gd name="connsiteY1905" fmla="*/ 224946 h 755236"/>
                <a:gd name="connsiteX1906" fmla="*/ 1043710 w 1591877"/>
                <a:gd name="connsiteY1906" fmla="*/ 224805 h 755236"/>
                <a:gd name="connsiteX1907" fmla="*/ 1043850 w 1591877"/>
                <a:gd name="connsiteY1907" fmla="*/ 224682 h 755236"/>
                <a:gd name="connsiteX1908" fmla="*/ 1043919 w 1591877"/>
                <a:gd name="connsiteY1908" fmla="*/ 224627 h 755236"/>
                <a:gd name="connsiteX1909" fmla="*/ 1043985 w 1591877"/>
                <a:gd name="connsiteY1909" fmla="*/ 224576 h 755236"/>
                <a:gd name="connsiteX1910" fmla="*/ 1044059 w 1591877"/>
                <a:gd name="connsiteY1910" fmla="*/ 224530 h 755236"/>
                <a:gd name="connsiteX1911" fmla="*/ 1044125 w 1591877"/>
                <a:gd name="connsiteY1911" fmla="*/ 224488 h 755236"/>
                <a:gd name="connsiteX1912" fmla="*/ 1044194 w 1591877"/>
                <a:gd name="connsiteY1912" fmla="*/ 224450 h 755236"/>
                <a:gd name="connsiteX1913" fmla="*/ 1044264 w 1591877"/>
                <a:gd name="connsiteY1913" fmla="*/ 224417 h 755236"/>
                <a:gd name="connsiteX1914" fmla="*/ 1044334 w 1591877"/>
                <a:gd name="connsiteY1914" fmla="*/ 224389 h 755236"/>
                <a:gd name="connsiteX1915" fmla="*/ 1044403 w 1591877"/>
                <a:gd name="connsiteY1915" fmla="*/ 224365 h 755236"/>
                <a:gd name="connsiteX1916" fmla="*/ 1044473 w 1591877"/>
                <a:gd name="connsiteY1916" fmla="*/ 224345 h 755236"/>
                <a:gd name="connsiteX1917" fmla="*/ 1044543 w 1591877"/>
                <a:gd name="connsiteY1917" fmla="*/ 224329 h 755236"/>
                <a:gd name="connsiteX1918" fmla="*/ 1044613 w 1591877"/>
                <a:gd name="connsiteY1918" fmla="*/ 224321 h 755236"/>
                <a:gd name="connsiteX1919" fmla="*/ 1044682 w 1591877"/>
                <a:gd name="connsiteY1919" fmla="*/ 224312 h 755236"/>
                <a:gd name="connsiteX1920" fmla="*/ 1044752 w 1591877"/>
                <a:gd name="connsiteY1920" fmla="*/ 224312 h 755236"/>
                <a:gd name="connsiteX1921" fmla="*/ 1044822 w 1591877"/>
                <a:gd name="connsiteY1921" fmla="*/ 224314 h 755236"/>
                <a:gd name="connsiteX1922" fmla="*/ 1044891 w 1591877"/>
                <a:gd name="connsiteY1922" fmla="*/ 224321 h 755236"/>
                <a:gd name="connsiteX1923" fmla="*/ 1044961 w 1591877"/>
                <a:gd name="connsiteY1923" fmla="*/ 224332 h 755236"/>
                <a:gd name="connsiteX1924" fmla="*/ 1045031 w 1591877"/>
                <a:gd name="connsiteY1924" fmla="*/ 224347 h 755236"/>
                <a:gd name="connsiteX1925" fmla="*/ 1045100 w 1591877"/>
                <a:gd name="connsiteY1925" fmla="*/ 224367 h 755236"/>
                <a:gd name="connsiteX1926" fmla="*/ 1045166 w 1591877"/>
                <a:gd name="connsiteY1926" fmla="*/ 224391 h 755236"/>
                <a:gd name="connsiteX1927" fmla="*/ 1045236 w 1591877"/>
                <a:gd name="connsiteY1927" fmla="*/ 224420 h 755236"/>
                <a:gd name="connsiteX1928" fmla="*/ 1045306 w 1591877"/>
                <a:gd name="connsiteY1928" fmla="*/ 224453 h 755236"/>
                <a:gd name="connsiteX1929" fmla="*/ 1045375 w 1591877"/>
                <a:gd name="connsiteY1929" fmla="*/ 224488 h 755236"/>
                <a:gd name="connsiteX1930" fmla="*/ 1045445 w 1591877"/>
                <a:gd name="connsiteY1930" fmla="*/ 224530 h 755236"/>
                <a:gd name="connsiteX1931" fmla="*/ 1045515 w 1591877"/>
                <a:gd name="connsiteY1931" fmla="*/ 224576 h 755236"/>
                <a:gd name="connsiteX1932" fmla="*/ 1045585 w 1591877"/>
                <a:gd name="connsiteY1932" fmla="*/ 224627 h 755236"/>
                <a:gd name="connsiteX1933" fmla="*/ 1045654 w 1591877"/>
                <a:gd name="connsiteY1933" fmla="*/ 224682 h 755236"/>
                <a:gd name="connsiteX1934" fmla="*/ 1045794 w 1591877"/>
                <a:gd name="connsiteY1934" fmla="*/ 224803 h 755236"/>
                <a:gd name="connsiteX1935" fmla="*/ 1045933 w 1591877"/>
                <a:gd name="connsiteY1935" fmla="*/ 224944 h 755236"/>
                <a:gd name="connsiteX1936" fmla="*/ 1046069 w 1591877"/>
                <a:gd name="connsiteY1936" fmla="*/ 225100 h 755236"/>
                <a:gd name="connsiteX1937" fmla="*/ 1046347 w 1591877"/>
                <a:gd name="connsiteY1937" fmla="*/ 225463 h 755236"/>
                <a:gd name="connsiteX1938" fmla="*/ 1046626 w 1591877"/>
                <a:gd name="connsiteY1938" fmla="*/ 225897 h 755236"/>
                <a:gd name="connsiteX1939" fmla="*/ 1046905 w 1591877"/>
                <a:gd name="connsiteY1939" fmla="*/ 226397 h 755236"/>
                <a:gd name="connsiteX1940" fmla="*/ 1047459 w 1591877"/>
                <a:gd name="connsiteY1940" fmla="*/ 227599 h 755236"/>
                <a:gd name="connsiteX1941" fmla="*/ 1048016 w 1591877"/>
                <a:gd name="connsiteY1941" fmla="*/ 229066 h 755236"/>
                <a:gd name="connsiteX1942" fmla="*/ 1048570 w 1591877"/>
                <a:gd name="connsiteY1942" fmla="*/ 230790 h 755236"/>
                <a:gd name="connsiteX1943" fmla="*/ 1049146 w 1591877"/>
                <a:gd name="connsiteY1943" fmla="*/ 232844 h 755236"/>
                <a:gd name="connsiteX1944" fmla="*/ 1049722 w 1591877"/>
                <a:gd name="connsiteY1944" fmla="*/ 235165 h 755236"/>
                <a:gd name="connsiteX1945" fmla="*/ 1050294 w 1591877"/>
                <a:gd name="connsiteY1945" fmla="*/ 237745 h 755236"/>
                <a:gd name="connsiteX1946" fmla="*/ 1050870 w 1591877"/>
                <a:gd name="connsiteY1946" fmla="*/ 240579 h 755236"/>
                <a:gd name="connsiteX1947" fmla="*/ 1051446 w 1591877"/>
                <a:gd name="connsiteY1947" fmla="*/ 243657 h 755236"/>
                <a:gd name="connsiteX1948" fmla="*/ 1052022 w 1591877"/>
                <a:gd name="connsiteY1948" fmla="*/ 246973 h 755236"/>
                <a:gd name="connsiteX1949" fmla="*/ 1052598 w 1591877"/>
                <a:gd name="connsiteY1949" fmla="*/ 250518 h 755236"/>
                <a:gd name="connsiteX1950" fmla="*/ 1053170 w 1591877"/>
                <a:gd name="connsiteY1950" fmla="*/ 254283 h 755236"/>
                <a:gd name="connsiteX1951" fmla="*/ 1053746 w 1591877"/>
                <a:gd name="connsiteY1951" fmla="*/ 258260 h 755236"/>
                <a:gd name="connsiteX1952" fmla="*/ 1054322 w 1591877"/>
                <a:gd name="connsiteY1952" fmla="*/ 262439 h 755236"/>
                <a:gd name="connsiteX1953" fmla="*/ 1054897 w 1591877"/>
                <a:gd name="connsiteY1953" fmla="*/ 266810 h 755236"/>
                <a:gd name="connsiteX1954" fmla="*/ 1055470 w 1591877"/>
                <a:gd name="connsiteY1954" fmla="*/ 271363 h 755236"/>
                <a:gd name="connsiteX1955" fmla="*/ 1056621 w 1591877"/>
                <a:gd name="connsiteY1955" fmla="*/ 280976 h 755236"/>
                <a:gd name="connsiteX1956" fmla="*/ 1057769 w 1591877"/>
                <a:gd name="connsiteY1956" fmla="*/ 291191 h 755236"/>
                <a:gd name="connsiteX1957" fmla="*/ 1058921 w 1591877"/>
                <a:gd name="connsiteY1957" fmla="*/ 301918 h 755236"/>
                <a:gd name="connsiteX1958" fmla="*/ 1060073 w 1591877"/>
                <a:gd name="connsiteY1958" fmla="*/ 313073 h 755236"/>
                <a:gd name="connsiteX1959" fmla="*/ 1062369 w 1591877"/>
                <a:gd name="connsiteY1959" fmla="*/ 336283 h 755236"/>
                <a:gd name="connsiteX1960" fmla="*/ 1064672 w 1591877"/>
                <a:gd name="connsiteY1960" fmla="*/ 360074 h 755236"/>
                <a:gd name="connsiteX1961" fmla="*/ 1066972 w 1591877"/>
                <a:gd name="connsiteY1961" fmla="*/ 383706 h 755236"/>
                <a:gd name="connsiteX1962" fmla="*/ 1068120 w 1591877"/>
                <a:gd name="connsiteY1962" fmla="*/ 395242 h 755236"/>
                <a:gd name="connsiteX1963" fmla="*/ 1069272 w 1591877"/>
                <a:gd name="connsiteY1963" fmla="*/ 406473 h 755236"/>
                <a:gd name="connsiteX1964" fmla="*/ 1070420 w 1591877"/>
                <a:gd name="connsiteY1964" fmla="*/ 417324 h 755236"/>
                <a:gd name="connsiteX1965" fmla="*/ 1071572 w 1591877"/>
                <a:gd name="connsiteY1965" fmla="*/ 427717 h 755236"/>
                <a:gd name="connsiteX1966" fmla="*/ 1072720 w 1591877"/>
                <a:gd name="connsiteY1966" fmla="*/ 437581 h 755236"/>
                <a:gd name="connsiteX1967" fmla="*/ 1073872 w 1591877"/>
                <a:gd name="connsiteY1967" fmla="*/ 446849 h 755236"/>
                <a:gd name="connsiteX1968" fmla="*/ 1074447 w 1591877"/>
                <a:gd name="connsiteY1968" fmla="*/ 451242 h 755236"/>
                <a:gd name="connsiteX1969" fmla="*/ 1075020 w 1591877"/>
                <a:gd name="connsiteY1969" fmla="*/ 455462 h 755236"/>
                <a:gd name="connsiteX1970" fmla="*/ 1075595 w 1591877"/>
                <a:gd name="connsiteY1970" fmla="*/ 459505 h 755236"/>
                <a:gd name="connsiteX1971" fmla="*/ 1076171 w 1591877"/>
                <a:gd name="connsiteY1971" fmla="*/ 463365 h 755236"/>
                <a:gd name="connsiteX1972" fmla="*/ 1076747 w 1591877"/>
                <a:gd name="connsiteY1972" fmla="*/ 467038 h 755236"/>
                <a:gd name="connsiteX1973" fmla="*/ 1077319 w 1591877"/>
                <a:gd name="connsiteY1973" fmla="*/ 470512 h 755236"/>
                <a:gd name="connsiteX1974" fmla="*/ 1077895 w 1591877"/>
                <a:gd name="connsiteY1974" fmla="*/ 473789 h 755236"/>
                <a:gd name="connsiteX1975" fmla="*/ 1078471 w 1591877"/>
                <a:gd name="connsiteY1975" fmla="*/ 476862 h 755236"/>
                <a:gd name="connsiteX1976" fmla="*/ 1079047 w 1591877"/>
                <a:gd name="connsiteY1976" fmla="*/ 479727 h 755236"/>
                <a:gd name="connsiteX1977" fmla="*/ 1079619 w 1591877"/>
                <a:gd name="connsiteY1977" fmla="*/ 482380 h 755236"/>
                <a:gd name="connsiteX1978" fmla="*/ 1080195 w 1591877"/>
                <a:gd name="connsiteY1978" fmla="*/ 484818 h 755236"/>
                <a:gd name="connsiteX1979" fmla="*/ 1080771 w 1591877"/>
                <a:gd name="connsiteY1979" fmla="*/ 487039 h 755236"/>
                <a:gd name="connsiteX1980" fmla="*/ 1081347 w 1591877"/>
                <a:gd name="connsiteY1980" fmla="*/ 489041 h 755236"/>
                <a:gd name="connsiteX1981" fmla="*/ 1081923 w 1591877"/>
                <a:gd name="connsiteY1981" fmla="*/ 490820 h 755236"/>
                <a:gd name="connsiteX1982" fmla="*/ 1082495 w 1591877"/>
                <a:gd name="connsiteY1982" fmla="*/ 492377 h 755236"/>
                <a:gd name="connsiteX1983" fmla="*/ 1083071 w 1591877"/>
                <a:gd name="connsiteY1983" fmla="*/ 493709 h 755236"/>
                <a:gd name="connsiteX1984" fmla="*/ 1083647 w 1591877"/>
                <a:gd name="connsiteY1984" fmla="*/ 494816 h 755236"/>
                <a:gd name="connsiteX1985" fmla="*/ 1083933 w 1591877"/>
                <a:gd name="connsiteY1985" fmla="*/ 495287 h 755236"/>
                <a:gd name="connsiteX1986" fmla="*/ 1084222 w 1591877"/>
                <a:gd name="connsiteY1986" fmla="*/ 495701 h 755236"/>
                <a:gd name="connsiteX1987" fmla="*/ 1084509 w 1591877"/>
                <a:gd name="connsiteY1987" fmla="*/ 496060 h 755236"/>
                <a:gd name="connsiteX1988" fmla="*/ 1084652 w 1591877"/>
                <a:gd name="connsiteY1988" fmla="*/ 496217 h 755236"/>
                <a:gd name="connsiteX1989" fmla="*/ 1084795 w 1591877"/>
                <a:gd name="connsiteY1989" fmla="*/ 496362 h 755236"/>
                <a:gd name="connsiteX1990" fmla="*/ 1084941 w 1591877"/>
                <a:gd name="connsiteY1990" fmla="*/ 496492 h 755236"/>
                <a:gd name="connsiteX1991" fmla="*/ 1085084 w 1591877"/>
                <a:gd name="connsiteY1991" fmla="*/ 496609 h 755236"/>
                <a:gd name="connsiteX1992" fmla="*/ 1085227 w 1591877"/>
                <a:gd name="connsiteY1992" fmla="*/ 496710 h 755236"/>
                <a:gd name="connsiteX1993" fmla="*/ 1085370 w 1591877"/>
                <a:gd name="connsiteY1993" fmla="*/ 496798 h 755236"/>
                <a:gd name="connsiteX1994" fmla="*/ 1085440 w 1591877"/>
                <a:gd name="connsiteY1994" fmla="*/ 496838 h 755236"/>
                <a:gd name="connsiteX1995" fmla="*/ 1085514 w 1591877"/>
                <a:gd name="connsiteY1995" fmla="*/ 496873 h 755236"/>
                <a:gd name="connsiteX1996" fmla="*/ 1085583 w 1591877"/>
                <a:gd name="connsiteY1996" fmla="*/ 496904 h 755236"/>
                <a:gd name="connsiteX1997" fmla="*/ 1085657 w 1591877"/>
                <a:gd name="connsiteY1997" fmla="*/ 496932 h 755236"/>
                <a:gd name="connsiteX1998" fmla="*/ 1085726 w 1591877"/>
                <a:gd name="connsiteY1998" fmla="*/ 496956 h 755236"/>
                <a:gd name="connsiteX1999" fmla="*/ 1085800 w 1591877"/>
                <a:gd name="connsiteY1999" fmla="*/ 496978 h 755236"/>
                <a:gd name="connsiteX2000" fmla="*/ 1085869 w 1591877"/>
                <a:gd name="connsiteY2000" fmla="*/ 496998 h 755236"/>
                <a:gd name="connsiteX2001" fmla="*/ 1085939 w 1591877"/>
                <a:gd name="connsiteY2001" fmla="*/ 497011 h 755236"/>
                <a:gd name="connsiteX2002" fmla="*/ 1086012 w 1591877"/>
                <a:gd name="connsiteY2002" fmla="*/ 497025 h 755236"/>
                <a:gd name="connsiteX2003" fmla="*/ 1086082 w 1591877"/>
                <a:gd name="connsiteY2003" fmla="*/ 497031 h 755236"/>
                <a:gd name="connsiteX2004" fmla="*/ 1086152 w 1591877"/>
                <a:gd name="connsiteY2004" fmla="*/ 497038 h 755236"/>
                <a:gd name="connsiteX2005" fmla="*/ 1086225 w 1591877"/>
                <a:gd name="connsiteY2005" fmla="*/ 497038 h 755236"/>
                <a:gd name="connsiteX2006" fmla="*/ 1086295 w 1591877"/>
                <a:gd name="connsiteY2006" fmla="*/ 497036 h 755236"/>
                <a:gd name="connsiteX2007" fmla="*/ 1086368 w 1591877"/>
                <a:gd name="connsiteY2007" fmla="*/ 497031 h 755236"/>
                <a:gd name="connsiteX2008" fmla="*/ 1086438 w 1591877"/>
                <a:gd name="connsiteY2008" fmla="*/ 497022 h 755236"/>
                <a:gd name="connsiteX2009" fmla="*/ 1086508 w 1591877"/>
                <a:gd name="connsiteY2009" fmla="*/ 497011 h 755236"/>
                <a:gd name="connsiteX2010" fmla="*/ 1086581 w 1591877"/>
                <a:gd name="connsiteY2010" fmla="*/ 496996 h 755236"/>
                <a:gd name="connsiteX2011" fmla="*/ 1086651 w 1591877"/>
                <a:gd name="connsiteY2011" fmla="*/ 496976 h 755236"/>
                <a:gd name="connsiteX2012" fmla="*/ 1086720 w 1591877"/>
                <a:gd name="connsiteY2012" fmla="*/ 496954 h 755236"/>
                <a:gd name="connsiteX2013" fmla="*/ 1086794 w 1591877"/>
                <a:gd name="connsiteY2013" fmla="*/ 496930 h 755236"/>
                <a:gd name="connsiteX2014" fmla="*/ 1086863 w 1591877"/>
                <a:gd name="connsiteY2014" fmla="*/ 496901 h 755236"/>
                <a:gd name="connsiteX2015" fmla="*/ 1086937 w 1591877"/>
                <a:gd name="connsiteY2015" fmla="*/ 496868 h 755236"/>
                <a:gd name="connsiteX2016" fmla="*/ 1087006 w 1591877"/>
                <a:gd name="connsiteY2016" fmla="*/ 496833 h 755236"/>
                <a:gd name="connsiteX2017" fmla="*/ 1087080 w 1591877"/>
                <a:gd name="connsiteY2017" fmla="*/ 496796 h 755236"/>
                <a:gd name="connsiteX2018" fmla="*/ 1087219 w 1591877"/>
                <a:gd name="connsiteY2018" fmla="*/ 496708 h 755236"/>
                <a:gd name="connsiteX2019" fmla="*/ 1087362 w 1591877"/>
                <a:gd name="connsiteY2019" fmla="*/ 496609 h 755236"/>
                <a:gd name="connsiteX2020" fmla="*/ 1087505 w 1591877"/>
                <a:gd name="connsiteY2020" fmla="*/ 496496 h 755236"/>
                <a:gd name="connsiteX2021" fmla="*/ 1087648 w 1591877"/>
                <a:gd name="connsiteY2021" fmla="*/ 496369 h 755236"/>
                <a:gd name="connsiteX2022" fmla="*/ 1087788 w 1591877"/>
                <a:gd name="connsiteY2022" fmla="*/ 496230 h 755236"/>
                <a:gd name="connsiteX2023" fmla="*/ 1087931 w 1591877"/>
                <a:gd name="connsiteY2023" fmla="*/ 496078 h 755236"/>
                <a:gd name="connsiteX2024" fmla="*/ 1088217 w 1591877"/>
                <a:gd name="connsiteY2024" fmla="*/ 495734 h 755236"/>
                <a:gd name="connsiteX2025" fmla="*/ 1088499 w 1591877"/>
                <a:gd name="connsiteY2025" fmla="*/ 495338 h 755236"/>
                <a:gd name="connsiteX2026" fmla="*/ 1088785 w 1591877"/>
                <a:gd name="connsiteY2026" fmla="*/ 494893 h 755236"/>
                <a:gd name="connsiteX2027" fmla="*/ 1089354 w 1591877"/>
                <a:gd name="connsiteY2027" fmla="*/ 493852 h 755236"/>
                <a:gd name="connsiteX2028" fmla="*/ 1089922 w 1591877"/>
                <a:gd name="connsiteY2028" fmla="*/ 492610 h 755236"/>
                <a:gd name="connsiteX2029" fmla="*/ 1090491 w 1591877"/>
                <a:gd name="connsiteY2029" fmla="*/ 491177 h 755236"/>
                <a:gd name="connsiteX2030" fmla="*/ 1091059 w 1591877"/>
                <a:gd name="connsiteY2030" fmla="*/ 489554 h 755236"/>
                <a:gd name="connsiteX2031" fmla="*/ 1091632 w 1591877"/>
                <a:gd name="connsiteY2031" fmla="*/ 487746 h 755236"/>
                <a:gd name="connsiteX2032" fmla="*/ 1092200 w 1591877"/>
                <a:gd name="connsiteY2032" fmla="*/ 485758 h 755236"/>
                <a:gd name="connsiteX2033" fmla="*/ 1092769 w 1591877"/>
                <a:gd name="connsiteY2033" fmla="*/ 483598 h 755236"/>
                <a:gd name="connsiteX2034" fmla="*/ 1093337 w 1591877"/>
                <a:gd name="connsiteY2034" fmla="*/ 481268 h 755236"/>
                <a:gd name="connsiteX2035" fmla="*/ 1094474 w 1591877"/>
                <a:gd name="connsiteY2035" fmla="*/ 476129 h 755236"/>
                <a:gd name="connsiteX2036" fmla="*/ 1095611 w 1591877"/>
                <a:gd name="connsiteY2036" fmla="*/ 470393 h 755236"/>
                <a:gd name="connsiteX2037" fmla="*/ 1096752 w 1591877"/>
                <a:gd name="connsiteY2037" fmla="*/ 464114 h 755236"/>
                <a:gd name="connsiteX2038" fmla="*/ 1097889 w 1591877"/>
                <a:gd name="connsiteY2038" fmla="*/ 457347 h 755236"/>
                <a:gd name="connsiteX2039" fmla="*/ 1099026 w 1591877"/>
                <a:gd name="connsiteY2039" fmla="*/ 450158 h 755236"/>
                <a:gd name="connsiteX2040" fmla="*/ 1100167 w 1591877"/>
                <a:gd name="connsiteY2040" fmla="*/ 442601 h 755236"/>
                <a:gd name="connsiteX2041" fmla="*/ 1101304 w 1591877"/>
                <a:gd name="connsiteY2041" fmla="*/ 434745 h 755236"/>
                <a:gd name="connsiteX2042" fmla="*/ 1103578 w 1591877"/>
                <a:gd name="connsiteY2042" fmla="*/ 418394 h 755236"/>
                <a:gd name="connsiteX2043" fmla="*/ 1108130 w 1591877"/>
                <a:gd name="connsiteY2043" fmla="*/ 384937 h 755236"/>
                <a:gd name="connsiteX2044" fmla="*/ 1110408 w 1591877"/>
                <a:gd name="connsiteY2044" fmla="*/ 368835 h 755236"/>
                <a:gd name="connsiteX2045" fmla="*/ 1111545 w 1591877"/>
                <a:gd name="connsiteY2045" fmla="*/ 361146 h 755236"/>
                <a:gd name="connsiteX2046" fmla="*/ 1112682 w 1591877"/>
                <a:gd name="connsiteY2046" fmla="*/ 353768 h 755236"/>
                <a:gd name="connsiteX2047" fmla="*/ 1113822 w 1591877"/>
                <a:gd name="connsiteY2047" fmla="*/ 346752 h 755236"/>
                <a:gd name="connsiteX2048" fmla="*/ 1114960 w 1591877"/>
                <a:gd name="connsiteY2048" fmla="*/ 340143 h 755236"/>
                <a:gd name="connsiteX2049" fmla="*/ 1116097 w 1591877"/>
                <a:gd name="connsiteY2049" fmla="*/ 333980 h 755236"/>
                <a:gd name="connsiteX2050" fmla="*/ 1117234 w 1591877"/>
                <a:gd name="connsiteY2050" fmla="*/ 328301 h 755236"/>
                <a:gd name="connsiteX2051" fmla="*/ 1118374 w 1591877"/>
                <a:gd name="connsiteY2051" fmla="*/ 323140 h 755236"/>
                <a:gd name="connsiteX2052" fmla="*/ 1119512 w 1591877"/>
                <a:gd name="connsiteY2052" fmla="*/ 318525 h 755236"/>
                <a:gd name="connsiteX2053" fmla="*/ 1120649 w 1591877"/>
                <a:gd name="connsiteY2053" fmla="*/ 314478 h 755236"/>
                <a:gd name="connsiteX2054" fmla="*/ 1121786 w 1591877"/>
                <a:gd name="connsiteY2054" fmla="*/ 311019 h 755236"/>
                <a:gd name="connsiteX2055" fmla="*/ 1122912 w 1591877"/>
                <a:gd name="connsiteY2055" fmla="*/ 308194 h 755236"/>
                <a:gd name="connsiteX2056" fmla="*/ 1123473 w 1591877"/>
                <a:gd name="connsiteY2056" fmla="*/ 307002 h 755236"/>
                <a:gd name="connsiteX2057" fmla="*/ 1124034 w 1591877"/>
                <a:gd name="connsiteY2057" fmla="*/ 305961 h 755236"/>
                <a:gd name="connsiteX2058" fmla="*/ 1124595 w 1591877"/>
                <a:gd name="connsiteY2058" fmla="*/ 305069 h 755236"/>
                <a:gd name="connsiteX2059" fmla="*/ 1124878 w 1591877"/>
                <a:gd name="connsiteY2059" fmla="*/ 304679 h 755236"/>
                <a:gd name="connsiteX2060" fmla="*/ 1125156 w 1591877"/>
                <a:gd name="connsiteY2060" fmla="*/ 304327 h 755236"/>
                <a:gd name="connsiteX2061" fmla="*/ 1125439 w 1591877"/>
                <a:gd name="connsiteY2061" fmla="*/ 304015 h 755236"/>
                <a:gd name="connsiteX2062" fmla="*/ 1125718 w 1591877"/>
                <a:gd name="connsiteY2062" fmla="*/ 303735 h 755236"/>
                <a:gd name="connsiteX2063" fmla="*/ 1126000 w 1591877"/>
                <a:gd name="connsiteY2063" fmla="*/ 303495 h 755236"/>
                <a:gd name="connsiteX2064" fmla="*/ 1126139 w 1591877"/>
                <a:gd name="connsiteY2064" fmla="*/ 303389 h 755236"/>
                <a:gd name="connsiteX2065" fmla="*/ 1126279 w 1591877"/>
                <a:gd name="connsiteY2065" fmla="*/ 303292 h 755236"/>
                <a:gd name="connsiteX2066" fmla="*/ 1126422 w 1591877"/>
                <a:gd name="connsiteY2066" fmla="*/ 303204 h 755236"/>
                <a:gd name="connsiteX2067" fmla="*/ 1126561 w 1591877"/>
                <a:gd name="connsiteY2067" fmla="*/ 303127 h 755236"/>
                <a:gd name="connsiteX2068" fmla="*/ 1126701 w 1591877"/>
                <a:gd name="connsiteY2068" fmla="*/ 303057 h 755236"/>
                <a:gd name="connsiteX2069" fmla="*/ 1126844 w 1591877"/>
                <a:gd name="connsiteY2069" fmla="*/ 302997 h 755236"/>
                <a:gd name="connsiteX2070" fmla="*/ 1126983 w 1591877"/>
                <a:gd name="connsiteY2070" fmla="*/ 302947 h 755236"/>
                <a:gd name="connsiteX2071" fmla="*/ 1127053 w 1591877"/>
                <a:gd name="connsiteY2071" fmla="*/ 302925 h 755236"/>
                <a:gd name="connsiteX2072" fmla="*/ 1127122 w 1591877"/>
                <a:gd name="connsiteY2072" fmla="*/ 302905 h 755236"/>
                <a:gd name="connsiteX2073" fmla="*/ 1127192 w 1591877"/>
                <a:gd name="connsiteY2073" fmla="*/ 302887 h 755236"/>
                <a:gd name="connsiteX2074" fmla="*/ 1127262 w 1591877"/>
                <a:gd name="connsiteY2074" fmla="*/ 302874 h 755236"/>
                <a:gd name="connsiteX2075" fmla="*/ 1127331 w 1591877"/>
                <a:gd name="connsiteY2075" fmla="*/ 302861 h 755236"/>
                <a:gd name="connsiteX2076" fmla="*/ 1127405 w 1591877"/>
                <a:gd name="connsiteY2076" fmla="*/ 302850 h 755236"/>
                <a:gd name="connsiteX2077" fmla="*/ 1127475 w 1591877"/>
                <a:gd name="connsiteY2077" fmla="*/ 302841 h 755236"/>
                <a:gd name="connsiteX2078" fmla="*/ 1127544 w 1591877"/>
                <a:gd name="connsiteY2078" fmla="*/ 302837 h 755236"/>
                <a:gd name="connsiteX2079" fmla="*/ 1127614 w 1591877"/>
                <a:gd name="connsiteY2079" fmla="*/ 302832 h 755236"/>
                <a:gd name="connsiteX2080" fmla="*/ 1127684 w 1591877"/>
                <a:gd name="connsiteY2080" fmla="*/ 302832 h 755236"/>
                <a:gd name="connsiteX2081" fmla="*/ 1127753 w 1591877"/>
                <a:gd name="connsiteY2081" fmla="*/ 302832 h 755236"/>
                <a:gd name="connsiteX2082" fmla="*/ 1127823 w 1591877"/>
                <a:gd name="connsiteY2082" fmla="*/ 302834 h 755236"/>
                <a:gd name="connsiteX2083" fmla="*/ 1127896 w 1591877"/>
                <a:gd name="connsiteY2083" fmla="*/ 302841 h 755236"/>
                <a:gd name="connsiteX2084" fmla="*/ 1127966 w 1591877"/>
                <a:gd name="connsiteY2084" fmla="*/ 302848 h 755236"/>
                <a:gd name="connsiteX2085" fmla="*/ 1128036 w 1591877"/>
                <a:gd name="connsiteY2085" fmla="*/ 302859 h 755236"/>
                <a:gd name="connsiteX2086" fmla="*/ 1128105 w 1591877"/>
                <a:gd name="connsiteY2086" fmla="*/ 302870 h 755236"/>
                <a:gd name="connsiteX2087" fmla="*/ 1128175 w 1591877"/>
                <a:gd name="connsiteY2087" fmla="*/ 302885 h 755236"/>
                <a:gd name="connsiteX2088" fmla="*/ 1128245 w 1591877"/>
                <a:gd name="connsiteY2088" fmla="*/ 302903 h 755236"/>
                <a:gd name="connsiteX2089" fmla="*/ 1128315 w 1591877"/>
                <a:gd name="connsiteY2089" fmla="*/ 302920 h 755236"/>
                <a:gd name="connsiteX2090" fmla="*/ 1128388 w 1591877"/>
                <a:gd name="connsiteY2090" fmla="*/ 302942 h 755236"/>
                <a:gd name="connsiteX2091" fmla="*/ 1128527 w 1591877"/>
                <a:gd name="connsiteY2091" fmla="*/ 302991 h 755236"/>
                <a:gd name="connsiteX2092" fmla="*/ 1128667 w 1591877"/>
                <a:gd name="connsiteY2092" fmla="*/ 303048 h 755236"/>
                <a:gd name="connsiteX2093" fmla="*/ 1128806 w 1591877"/>
                <a:gd name="connsiteY2093" fmla="*/ 303116 h 755236"/>
                <a:gd name="connsiteX2094" fmla="*/ 1128949 w 1591877"/>
                <a:gd name="connsiteY2094" fmla="*/ 303191 h 755236"/>
                <a:gd name="connsiteX2095" fmla="*/ 1129088 w 1591877"/>
                <a:gd name="connsiteY2095" fmla="*/ 303277 h 755236"/>
                <a:gd name="connsiteX2096" fmla="*/ 1129228 w 1591877"/>
                <a:gd name="connsiteY2096" fmla="*/ 303369 h 755236"/>
                <a:gd name="connsiteX2097" fmla="*/ 1129367 w 1591877"/>
                <a:gd name="connsiteY2097" fmla="*/ 303473 h 755236"/>
                <a:gd name="connsiteX2098" fmla="*/ 1129650 w 1591877"/>
                <a:gd name="connsiteY2098" fmla="*/ 303702 h 755236"/>
                <a:gd name="connsiteX2099" fmla="*/ 1129932 w 1591877"/>
                <a:gd name="connsiteY2099" fmla="*/ 303968 h 755236"/>
                <a:gd name="connsiteX2100" fmla="*/ 1130211 w 1591877"/>
                <a:gd name="connsiteY2100" fmla="*/ 304268 h 755236"/>
                <a:gd name="connsiteX2101" fmla="*/ 1130493 w 1591877"/>
                <a:gd name="connsiteY2101" fmla="*/ 304600 h 755236"/>
                <a:gd name="connsiteX2102" fmla="*/ 1130772 w 1591877"/>
                <a:gd name="connsiteY2102" fmla="*/ 304968 h 755236"/>
                <a:gd name="connsiteX2103" fmla="*/ 1131333 w 1591877"/>
                <a:gd name="connsiteY2103" fmla="*/ 305800 h 755236"/>
                <a:gd name="connsiteX2104" fmla="*/ 1131894 w 1591877"/>
                <a:gd name="connsiteY2104" fmla="*/ 306765 h 755236"/>
                <a:gd name="connsiteX2105" fmla="*/ 1133020 w 1591877"/>
                <a:gd name="connsiteY2105" fmla="*/ 309070 h 755236"/>
                <a:gd name="connsiteX2106" fmla="*/ 1134143 w 1591877"/>
                <a:gd name="connsiteY2106" fmla="*/ 311858 h 755236"/>
                <a:gd name="connsiteX2107" fmla="*/ 1135265 w 1591877"/>
                <a:gd name="connsiteY2107" fmla="*/ 315094 h 755236"/>
                <a:gd name="connsiteX2108" fmla="*/ 1136388 w 1591877"/>
                <a:gd name="connsiteY2108" fmla="*/ 318747 h 755236"/>
                <a:gd name="connsiteX2109" fmla="*/ 1137514 w 1591877"/>
                <a:gd name="connsiteY2109" fmla="*/ 322781 h 755236"/>
                <a:gd name="connsiteX2110" fmla="*/ 1138636 w 1591877"/>
                <a:gd name="connsiteY2110" fmla="*/ 327158 h 755236"/>
                <a:gd name="connsiteX2111" fmla="*/ 1139758 w 1591877"/>
                <a:gd name="connsiteY2111" fmla="*/ 331842 h 755236"/>
                <a:gd name="connsiteX2112" fmla="*/ 1142003 w 1591877"/>
                <a:gd name="connsiteY2112" fmla="*/ 341952 h 755236"/>
                <a:gd name="connsiteX2113" fmla="*/ 1144252 w 1591877"/>
                <a:gd name="connsiteY2113" fmla="*/ 352781 h 755236"/>
                <a:gd name="connsiteX2114" fmla="*/ 1148745 w 1591877"/>
                <a:gd name="connsiteY2114" fmla="*/ 375214 h 755236"/>
                <a:gd name="connsiteX2115" fmla="*/ 1150990 w 1591877"/>
                <a:gd name="connsiteY2115" fmla="*/ 386153 h 755236"/>
                <a:gd name="connsiteX2116" fmla="*/ 1153234 w 1591877"/>
                <a:gd name="connsiteY2116" fmla="*/ 396495 h 755236"/>
                <a:gd name="connsiteX2117" fmla="*/ 1155483 w 1591877"/>
                <a:gd name="connsiteY2117" fmla="*/ 405969 h 755236"/>
                <a:gd name="connsiteX2118" fmla="*/ 1157727 w 1591877"/>
                <a:gd name="connsiteY2118" fmla="*/ 414341 h 755236"/>
                <a:gd name="connsiteX2119" fmla="*/ 1158861 w 1591877"/>
                <a:gd name="connsiteY2119" fmla="*/ 418077 h 755236"/>
                <a:gd name="connsiteX2120" fmla="*/ 1159991 w 1591877"/>
                <a:gd name="connsiteY2120" fmla="*/ 421461 h 755236"/>
                <a:gd name="connsiteX2121" fmla="*/ 1161124 w 1591877"/>
                <a:gd name="connsiteY2121" fmla="*/ 424482 h 755236"/>
                <a:gd name="connsiteX2122" fmla="*/ 1162254 w 1591877"/>
                <a:gd name="connsiteY2122" fmla="*/ 427120 h 755236"/>
                <a:gd name="connsiteX2123" fmla="*/ 1163387 w 1591877"/>
                <a:gd name="connsiteY2123" fmla="*/ 429368 h 755236"/>
                <a:gd name="connsiteX2124" fmla="*/ 1163952 w 1591877"/>
                <a:gd name="connsiteY2124" fmla="*/ 430342 h 755236"/>
                <a:gd name="connsiteX2125" fmla="*/ 1164517 w 1591877"/>
                <a:gd name="connsiteY2125" fmla="*/ 431216 h 755236"/>
                <a:gd name="connsiteX2126" fmla="*/ 1165082 w 1591877"/>
                <a:gd name="connsiteY2126" fmla="*/ 431988 h 755236"/>
                <a:gd name="connsiteX2127" fmla="*/ 1165650 w 1591877"/>
                <a:gd name="connsiteY2127" fmla="*/ 432660 h 755236"/>
                <a:gd name="connsiteX2128" fmla="*/ 1165933 w 1591877"/>
                <a:gd name="connsiteY2128" fmla="*/ 432957 h 755236"/>
                <a:gd name="connsiteX2129" fmla="*/ 1166215 w 1591877"/>
                <a:gd name="connsiteY2129" fmla="*/ 433230 h 755236"/>
                <a:gd name="connsiteX2130" fmla="*/ 1166498 w 1591877"/>
                <a:gd name="connsiteY2130" fmla="*/ 433477 h 755236"/>
                <a:gd name="connsiteX2131" fmla="*/ 1166780 w 1591877"/>
                <a:gd name="connsiteY2131" fmla="*/ 433699 h 755236"/>
                <a:gd name="connsiteX2132" fmla="*/ 1167062 w 1591877"/>
                <a:gd name="connsiteY2132" fmla="*/ 433895 h 755236"/>
                <a:gd name="connsiteX2133" fmla="*/ 1167345 w 1591877"/>
                <a:gd name="connsiteY2133" fmla="*/ 434067 h 755236"/>
                <a:gd name="connsiteX2134" fmla="*/ 1167488 w 1591877"/>
                <a:gd name="connsiteY2134" fmla="*/ 434144 h 755236"/>
                <a:gd name="connsiteX2135" fmla="*/ 1167631 w 1591877"/>
                <a:gd name="connsiteY2135" fmla="*/ 434212 h 755236"/>
                <a:gd name="connsiteX2136" fmla="*/ 1167770 w 1591877"/>
                <a:gd name="connsiteY2136" fmla="*/ 434276 h 755236"/>
                <a:gd name="connsiteX2137" fmla="*/ 1167913 w 1591877"/>
                <a:gd name="connsiteY2137" fmla="*/ 434336 h 755236"/>
                <a:gd name="connsiteX2138" fmla="*/ 1168053 w 1591877"/>
                <a:gd name="connsiteY2138" fmla="*/ 434386 h 755236"/>
                <a:gd name="connsiteX2139" fmla="*/ 1168196 w 1591877"/>
                <a:gd name="connsiteY2139" fmla="*/ 434430 h 755236"/>
                <a:gd name="connsiteX2140" fmla="*/ 1168335 w 1591877"/>
                <a:gd name="connsiteY2140" fmla="*/ 434470 h 755236"/>
                <a:gd name="connsiteX2141" fmla="*/ 1168478 w 1591877"/>
                <a:gd name="connsiteY2141" fmla="*/ 434503 h 755236"/>
                <a:gd name="connsiteX2142" fmla="*/ 1168618 w 1591877"/>
                <a:gd name="connsiteY2142" fmla="*/ 434529 h 755236"/>
                <a:gd name="connsiteX2143" fmla="*/ 1168761 w 1591877"/>
                <a:gd name="connsiteY2143" fmla="*/ 434549 h 755236"/>
                <a:gd name="connsiteX2144" fmla="*/ 1168904 w 1591877"/>
                <a:gd name="connsiteY2144" fmla="*/ 434565 h 755236"/>
                <a:gd name="connsiteX2145" fmla="*/ 1169043 w 1591877"/>
                <a:gd name="connsiteY2145" fmla="*/ 434573 h 755236"/>
                <a:gd name="connsiteX2146" fmla="*/ 1169186 w 1591877"/>
                <a:gd name="connsiteY2146" fmla="*/ 434573 h 755236"/>
                <a:gd name="connsiteX2147" fmla="*/ 1169326 w 1591877"/>
                <a:gd name="connsiteY2147" fmla="*/ 434571 h 755236"/>
                <a:gd name="connsiteX2148" fmla="*/ 1169469 w 1591877"/>
                <a:gd name="connsiteY2148" fmla="*/ 434560 h 755236"/>
                <a:gd name="connsiteX2149" fmla="*/ 1169608 w 1591877"/>
                <a:gd name="connsiteY2149" fmla="*/ 434545 h 755236"/>
                <a:gd name="connsiteX2150" fmla="*/ 1169751 w 1591877"/>
                <a:gd name="connsiteY2150" fmla="*/ 434523 h 755236"/>
                <a:gd name="connsiteX2151" fmla="*/ 1169894 w 1591877"/>
                <a:gd name="connsiteY2151" fmla="*/ 434494 h 755236"/>
                <a:gd name="connsiteX2152" fmla="*/ 1170033 w 1591877"/>
                <a:gd name="connsiteY2152" fmla="*/ 434459 h 755236"/>
                <a:gd name="connsiteX2153" fmla="*/ 1170176 w 1591877"/>
                <a:gd name="connsiteY2153" fmla="*/ 434419 h 755236"/>
                <a:gd name="connsiteX2154" fmla="*/ 1170316 w 1591877"/>
                <a:gd name="connsiteY2154" fmla="*/ 434373 h 755236"/>
                <a:gd name="connsiteX2155" fmla="*/ 1170459 w 1591877"/>
                <a:gd name="connsiteY2155" fmla="*/ 434322 h 755236"/>
                <a:gd name="connsiteX2156" fmla="*/ 1170598 w 1591877"/>
                <a:gd name="connsiteY2156" fmla="*/ 434263 h 755236"/>
                <a:gd name="connsiteX2157" fmla="*/ 1170741 w 1591877"/>
                <a:gd name="connsiteY2157" fmla="*/ 434199 h 755236"/>
                <a:gd name="connsiteX2158" fmla="*/ 1171024 w 1591877"/>
                <a:gd name="connsiteY2158" fmla="*/ 434054 h 755236"/>
                <a:gd name="connsiteX2159" fmla="*/ 1171306 w 1591877"/>
                <a:gd name="connsiteY2159" fmla="*/ 433886 h 755236"/>
                <a:gd name="connsiteX2160" fmla="*/ 1171589 w 1591877"/>
                <a:gd name="connsiteY2160" fmla="*/ 433695 h 755236"/>
                <a:gd name="connsiteX2161" fmla="*/ 1171871 w 1591877"/>
                <a:gd name="connsiteY2161" fmla="*/ 433481 h 755236"/>
                <a:gd name="connsiteX2162" fmla="*/ 1172153 w 1591877"/>
                <a:gd name="connsiteY2162" fmla="*/ 433244 h 755236"/>
                <a:gd name="connsiteX2163" fmla="*/ 1172440 w 1591877"/>
                <a:gd name="connsiteY2163" fmla="*/ 432986 h 755236"/>
                <a:gd name="connsiteX2164" fmla="*/ 1173004 w 1591877"/>
                <a:gd name="connsiteY2164" fmla="*/ 432402 h 755236"/>
                <a:gd name="connsiteX2165" fmla="*/ 1173569 w 1591877"/>
                <a:gd name="connsiteY2165" fmla="*/ 431733 h 755236"/>
                <a:gd name="connsiteX2166" fmla="*/ 1174134 w 1591877"/>
                <a:gd name="connsiteY2166" fmla="*/ 430980 h 755236"/>
                <a:gd name="connsiteX2167" fmla="*/ 1174699 w 1591877"/>
                <a:gd name="connsiteY2167" fmla="*/ 430146 h 755236"/>
                <a:gd name="connsiteX2168" fmla="*/ 1175832 w 1591877"/>
                <a:gd name="connsiteY2168" fmla="*/ 428243 h 755236"/>
                <a:gd name="connsiteX2169" fmla="*/ 1176962 w 1591877"/>
                <a:gd name="connsiteY2169" fmla="*/ 426048 h 755236"/>
                <a:gd name="connsiteX2170" fmla="*/ 1178095 w 1591877"/>
                <a:gd name="connsiteY2170" fmla="*/ 423584 h 755236"/>
                <a:gd name="connsiteX2171" fmla="*/ 1180359 w 1591877"/>
                <a:gd name="connsiteY2171" fmla="*/ 417947 h 755236"/>
                <a:gd name="connsiteX2172" fmla="*/ 1182622 w 1591877"/>
                <a:gd name="connsiteY2172" fmla="*/ 411546 h 755236"/>
                <a:gd name="connsiteX2173" fmla="*/ 1184885 w 1591877"/>
                <a:gd name="connsiteY2173" fmla="*/ 404604 h 755236"/>
                <a:gd name="connsiteX2174" fmla="*/ 1189411 w 1591877"/>
                <a:gd name="connsiteY2174" fmla="*/ 390015 h 755236"/>
                <a:gd name="connsiteX2175" fmla="*/ 1193937 w 1591877"/>
                <a:gd name="connsiteY2175" fmla="*/ 375958 h 755236"/>
                <a:gd name="connsiteX2176" fmla="*/ 1196197 w 1591877"/>
                <a:gd name="connsiteY2176" fmla="*/ 369632 h 755236"/>
                <a:gd name="connsiteX2177" fmla="*/ 1198456 w 1591877"/>
                <a:gd name="connsiteY2177" fmla="*/ 363991 h 755236"/>
                <a:gd name="connsiteX2178" fmla="*/ 1200716 w 1591877"/>
                <a:gd name="connsiteY2178" fmla="*/ 359162 h 755236"/>
                <a:gd name="connsiteX2179" fmla="*/ 1201845 w 1591877"/>
                <a:gd name="connsiteY2179" fmla="*/ 357086 h 755236"/>
                <a:gd name="connsiteX2180" fmla="*/ 1202975 w 1591877"/>
                <a:gd name="connsiteY2180" fmla="*/ 355249 h 755236"/>
                <a:gd name="connsiteX2181" fmla="*/ 1204105 w 1591877"/>
                <a:gd name="connsiteY2181" fmla="*/ 353658 h 755236"/>
                <a:gd name="connsiteX2182" fmla="*/ 1204670 w 1591877"/>
                <a:gd name="connsiteY2182" fmla="*/ 352955 h 755236"/>
                <a:gd name="connsiteX2183" fmla="*/ 1205234 w 1591877"/>
                <a:gd name="connsiteY2183" fmla="*/ 352317 h 755236"/>
                <a:gd name="connsiteX2184" fmla="*/ 1205799 w 1591877"/>
                <a:gd name="connsiteY2184" fmla="*/ 351744 h 755236"/>
                <a:gd name="connsiteX2185" fmla="*/ 1206364 w 1591877"/>
                <a:gd name="connsiteY2185" fmla="*/ 351233 h 755236"/>
                <a:gd name="connsiteX2186" fmla="*/ 1206929 w 1591877"/>
                <a:gd name="connsiteY2186" fmla="*/ 350786 h 755236"/>
                <a:gd name="connsiteX2187" fmla="*/ 1207212 w 1591877"/>
                <a:gd name="connsiteY2187" fmla="*/ 350586 h 755236"/>
                <a:gd name="connsiteX2188" fmla="*/ 1207494 w 1591877"/>
                <a:gd name="connsiteY2188" fmla="*/ 350403 h 755236"/>
                <a:gd name="connsiteX2189" fmla="*/ 1207776 w 1591877"/>
                <a:gd name="connsiteY2189" fmla="*/ 350236 h 755236"/>
                <a:gd name="connsiteX2190" fmla="*/ 1208059 w 1591877"/>
                <a:gd name="connsiteY2190" fmla="*/ 350086 h 755236"/>
                <a:gd name="connsiteX2191" fmla="*/ 1208341 w 1591877"/>
                <a:gd name="connsiteY2191" fmla="*/ 349952 h 755236"/>
                <a:gd name="connsiteX2192" fmla="*/ 1208624 w 1591877"/>
                <a:gd name="connsiteY2192" fmla="*/ 349831 h 755236"/>
                <a:gd name="connsiteX2193" fmla="*/ 1208906 w 1591877"/>
                <a:gd name="connsiteY2193" fmla="*/ 349727 h 755236"/>
                <a:gd name="connsiteX2194" fmla="*/ 1209188 w 1591877"/>
                <a:gd name="connsiteY2194" fmla="*/ 349641 h 755236"/>
                <a:gd name="connsiteX2195" fmla="*/ 1209471 w 1591877"/>
                <a:gd name="connsiteY2195" fmla="*/ 349569 h 755236"/>
                <a:gd name="connsiteX2196" fmla="*/ 1209753 w 1591877"/>
                <a:gd name="connsiteY2196" fmla="*/ 349514 h 755236"/>
                <a:gd name="connsiteX2197" fmla="*/ 1209893 w 1591877"/>
                <a:gd name="connsiteY2197" fmla="*/ 349492 h 755236"/>
                <a:gd name="connsiteX2198" fmla="*/ 1210036 w 1591877"/>
                <a:gd name="connsiteY2198" fmla="*/ 349472 h 755236"/>
                <a:gd name="connsiteX2199" fmla="*/ 1210175 w 1591877"/>
                <a:gd name="connsiteY2199" fmla="*/ 349459 h 755236"/>
                <a:gd name="connsiteX2200" fmla="*/ 1210318 w 1591877"/>
                <a:gd name="connsiteY2200" fmla="*/ 349448 h 755236"/>
                <a:gd name="connsiteX2201" fmla="*/ 1210458 w 1591877"/>
                <a:gd name="connsiteY2201" fmla="*/ 349441 h 755236"/>
                <a:gd name="connsiteX2202" fmla="*/ 1210601 w 1591877"/>
                <a:gd name="connsiteY2202" fmla="*/ 349439 h 755236"/>
                <a:gd name="connsiteX2203" fmla="*/ 1210740 w 1591877"/>
                <a:gd name="connsiteY2203" fmla="*/ 349439 h 755236"/>
                <a:gd name="connsiteX2204" fmla="*/ 1210883 w 1591877"/>
                <a:gd name="connsiteY2204" fmla="*/ 349443 h 755236"/>
                <a:gd name="connsiteX2205" fmla="*/ 1211022 w 1591877"/>
                <a:gd name="connsiteY2205" fmla="*/ 349452 h 755236"/>
                <a:gd name="connsiteX2206" fmla="*/ 1211165 w 1591877"/>
                <a:gd name="connsiteY2206" fmla="*/ 349465 h 755236"/>
                <a:gd name="connsiteX2207" fmla="*/ 1211448 w 1591877"/>
                <a:gd name="connsiteY2207" fmla="*/ 349500 h 755236"/>
                <a:gd name="connsiteX2208" fmla="*/ 1211730 w 1591877"/>
                <a:gd name="connsiteY2208" fmla="*/ 349551 h 755236"/>
                <a:gd name="connsiteX2209" fmla="*/ 1212013 w 1591877"/>
                <a:gd name="connsiteY2209" fmla="*/ 349617 h 755236"/>
                <a:gd name="connsiteX2210" fmla="*/ 1212295 w 1591877"/>
                <a:gd name="connsiteY2210" fmla="*/ 349699 h 755236"/>
                <a:gd name="connsiteX2211" fmla="*/ 1212578 w 1591877"/>
                <a:gd name="connsiteY2211" fmla="*/ 349793 h 755236"/>
                <a:gd name="connsiteX2212" fmla="*/ 1212860 w 1591877"/>
                <a:gd name="connsiteY2212" fmla="*/ 349903 h 755236"/>
                <a:gd name="connsiteX2213" fmla="*/ 1213142 w 1591877"/>
                <a:gd name="connsiteY2213" fmla="*/ 350027 h 755236"/>
                <a:gd name="connsiteX2214" fmla="*/ 1213425 w 1591877"/>
                <a:gd name="connsiteY2214" fmla="*/ 350165 h 755236"/>
                <a:gd name="connsiteX2215" fmla="*/ 1213707 w 1591877"/>
                <a:gd name="connsiteY2215" fmla="*/ 350317 h 755236"/>
                <a:gd name="connsiteX2216" fmla="*/ 1214272 w 1591877"/>
                <a:gd name="connsiteY2216" fmla="*/ 350663 h 755236"/>
                <a:gd name="connsiteX2217" fmla="*/ 1214837 w 1591877"/>
                <a:gd name="connsiteY2217" fmla="*/ 351064 h 755236"/>
                <a:gd name="connsiteX2218" fmla="*/ 1215402 w 1591877"/>
                <a:gd name="connsiteY2218" fmla="*/ 351515 h 755236"/>
                <a:gd name="connsiteX2219" fmla="*/ 1215967 w 1591877"/>
                <a:gd name="connsiteY2219" fmla="*/ 352019 h 755236"/>
                <a:gd name="connsiteX2220" fmla="*/ 1216532 w 1591877"/>
                <a:gd name="connsiteY2220" fmla="*/ 352572 h 755236"/>
                <a:gd name="connsiteX2221" fmla="*/ 1217661 w 1591877"/>
                <a:gd name="connsiteY2221" fmla="*/ 353818 h 755236"/>
                <a:gd name="connsiteX2222" fmla="*/ 1218791 w 1591877"/>
                <a:gd name="connsiteY2222" fmla="*/ 355241 h 755236"/>
                <a:gd name="connsiteX2223" fmla="*/ 1221050 w 1591877"/>
                <a:gd name="connsiteY2223" fmla="*/ 358552 h 755236"/>
                <a:gd name="connsiteX2224" fmla="*/ 1223310 w 1591877"/>
                <a:gd name="connsiteY2224" fmla="*/ 362377 h 755236"/>
                <a:gd name="connsiteX2225" fmla="*/ 1225569 w 1591877"/>
                <a:gd name="connsiteY2225" fmla="*/ 366574 h 755236"/>
                <a:gd name="connsiteX2226" fmla="*/ 1230088 w 1591877"/>
                <a:gd name="connsiteY2226" fmla="*/ 375513 h 755236"/>
                <a:gd name="connsiteX2227" fmla="*/ 1234937 w 1591877"/>
                <a:gd name="connsiteY2227" fmla="*/ 384878 h 755236"/>
                <a:gd name="connsiteX2228" fmla="*/ 1237365 w 1591877"/>
                <a:gd name="connsiteY2228" fmla="*/ 389096 h 755236"/>
                <a:gd name="connsiteX2229" fmla="*/ 1239790 w 1591877"/>
                <a:gd name="connsiteY2229" fmla="*/ 392837 h 755236"/>
                <a:gd name="connsiteX2230" fmla="*/ 1241004 w 1591877"/>
                <a:gd name="connsiteY2230" fmla="*/ 394498 h 755236"/>
                <a:gd name="connsiteX2231" fmla="*/ 1242218 w 1591877"/>
                <a:gd name="connsiteY2231" fmla="*/ 396004 h 755236"/>
                <a:gd name="connsiteX2232" fmla="*/ 1243432 w 1591877"/>
                <a:gd name="connsiteY2232" fmla="*/ 397347 h 755236"/>
                <a:gd name="connsiteX2233" fmla="*/ 1244643 w 1591877"/>
                <a:gd name="connsiteY2233" fmla="*/ 398520 h 755236"/>
                <a:gd name="connsiteX2234" fmla="*/ 1245251 w 1591877"/>
                <a:gd name="connsiteY2234" fmla="*/ 399042 h 755236"/>
                <a:gd name="connsiteX2235" fmla="*/ 1245857 w 1591877"/>
                <a:gd name="connsiteY2235" fmla="*/ 399520 h 755236"/>
                <a:gd name="connsiteX2236" fmla="*/ 1246462 w 1591877"/>
                <a:gd name="connsiteY2236" fmla="*/ 399952 h 755236"/>
                <a:gd name="connsiteX2237" fmla="*/ 1247071 w 1591877"/>
                <a:gd name="connsiteY2237" fmla="*/ 400341 h 755236"/>
                <a:gd name="connsiteX2238" fmla="*/ 1247676 w 1591877"/>
                <a:gd name="connsiteY2238" fmla="*/ 400685 h 755236"/>
                <a:gd name="connsiteX2239" fmla="*/ 1248281 w 1591877"/>
                <a:gd name="connsiteY2239" fmla="*/ 400984 h 755236"/>
                <a:gd name="connsiteX2240" fmla="*/ 1248890 w 1591877"/>
                <a:gd name="connsiteY2240" fmla="*/ 401240 h 755236"/>
                <a:gd name="connsiteX2241" fmla="*/ 1249194 w 1591877"/>
                <a:gd name="connsiteY2241" fmla="*/ 401350 h 755236"/>
                <a:gd name="connsiteX2242" fmla="*/ 1249495 w 1591877"/>
                <a:gd name="connsiteY2242" fmla="*/ 401449 h 755236"/>
                <a:gd name="connsiteX2243" fmla="*/ 1249800 w 1591877"/>
                <a:gd name="connsiteY2243" fmla="*/ 401537 h 755236"/>
                <a:gd name="connsiteX2244" fmla="*/ 1250104 w 1591877"/>
                <a:gd name="connsiteY2244" fmla="*/ 401614 h 755236"/>
                <a:gd name="connsiteX2245" fmla="*/ 1250405 w 1591877"/>
                <a:gd name="connsiteY2245" fmla="*/ 401680 h 755236"/>
                <a:gd name="connsiteX2246" fmla="*/ 1250709 w 1591877"/>
                <a:gd name="connsiteY2246" fmla="*/ 401735 h 755236"/>
                <a:gd name="connsiteX2247" fmla="*/ 1251014 w 1591877"/>
                <a:gd name="connsiteY2247" fmla="*/ 401779 h 755236"/>
                <a:gd name="connsiteX2248" fmla="*/ 1251315 w 1591877"/>
                <a:gd name="connsiteY2248" fmla="*/ 401812 h 755236"/>
                <a:gd name="connsiteX2249" fmla="*/ 1251619 w 1591877"/>
                <a:gd name="connsiteY2249" fmla="*/ 401836 h 755236"/>
                <a:gd name="connsiteX2250" fmla="*/ 1251923 w 1591877"/>
                <a:gd name="connsiteY2250" fmla="*/ 401847 h 755236"/>
                <a:gd name="connsiteX2251" fmla="*/ 1252224 w 1591877"/>
                <a:gd name="connsiteY2251" fmla="*/ 401850 h 755236"/>
                <a:gd name="connsiteX2252" fmla="*/ 1252529 w 1591877"/>
                <a:gd name="connsiteY2252" fmla="*/ 401839 h 755236"/>
                <a:gd name="connsiteX2253" fmla="*/ 1252833 w 1591877"/>
                <a:gd name="connsiteY2253" fmla="*/ 401819 h 755236"/>
                <a:gd name="connsiteX2254" fmla="*/ 1253134 w 1591877"/>
                <a:gd name="connsiteY2254" fmla="*/ 401788 h 755236"/>
                <a:gd name="connsiteX2255" fmla="*/ 1253438 w 1591877"/>
                <a:gd name="connsiteY2255" fmla="*/ 401748 h 755236"/>
                <a:gd name="connsiteX2256" fmla="*/ 1253743 w 1591877"/>
                <a:gd name="connsiteY2256" fmla="*/ 401698 h 755236"/>
                <a:gd name="connsiteX2257" fmla="*/ 1254043 w 1591877"/>
                <a:gd name="connsiteY2257" fmla="*/ 401636 h 755236"/>
                <a:gd name="connsiteX2258" fmla="*/ 1254348 w 1591877"/>
                <a:gd name="connsiteY2258" fmla="*/ 401565 h 755236"/>
                <a:gd name="connsiteX2259" fmla="*/ 1254652 w 1591877"/>
                <a:gd name="connsiteY2259" fmla="*/ 401486 h 755236"/>
                <a:gd name="connsiteX2260" fmla="*/ 1254953 w 1591877"/>
                <a:gd name="connsiteY2260" fmla="*/ 401396 h 755236"/>
                <a:gd name="connsiteX2261" fmla="*/ 1255562 w 1591877"/>
                <a:gd name="connsiteY2261" fmla="*/ 401187 h 755236"/>
                <a:gd name="connsiteX2262" fmla="*/ 1256167 w 1591877"/>
                <a:gd name="connsiteY2262" fmla="*/ 400940 h 755236"/>
                <a:gd name="connsiteX2263" fmla="*/ 1256772 w 1591877"/>
                <a:gd name="connsiteY2263" fmla="*/ 400656 h 755236"/>
                <a:gd name="connsiteX2264" fmla="*/ 1257381 w 1591877"/>
                <a:gd name="connsiteY2264" fmla="*/ 400339 h 755236"/>
                <a:gd name="connsiteX2265" fmla="*/ 1257986 w 1591877"/>
                <a:gd name="connsiteY2265" fmla="*/ 399987 h 755236"/>
                <a:gd name="connsiteX2266" fmla="*/ 1258595 w 1591877"/>
                <a:gd name="connsiteY2266" fmla="*/ 399604 h 755236"/>
                <a:gd name="connsiteX2267" fmla="*/ 1259201 w 1591877"/>
                <a:gd name="connsiteY2267" fmla="*/ 399187 h 755236"/>
                <a:gd name="connsiteX2268" fmla="*/ 1260415 w 1591877"/>
                <a:gd name="connsiteY2268" fmla="*/ 398269 h 755236"/>
                <a:gd name="connsiteX2269" fmla="*/ 1261625 w 1591877"/>
                <a:gd name="connsiteY2269" fmla="*/ 397243 h 755236"/>
                <a:gd name="connsiteX2270" fmla="*/ 1264053 w 1591877"/>
                <a:gd name="connsiteY2270" fmla="*/ 394918 h 755236"/>
                <a:gd name="connsiteX2271" fmla="*/ 1266478 w 1591877"/>
                <a:gd name="connsiteY2271" fmla="*/ 392313 h 755236"/>
                <a:gd name="connsiteX2272" fmla="*/ 1268906 w 1591877"/>
                <a:gd name="connsiteY2272" fmla="*/ 389537 h 755236"/>
                <a:gd name="connsiteX2273" fmla="*/ 1273098 w 1591877"/>
                <a:gd name="connsiteY2273" fmla="*/ 384633 h 755236"/>
                <a:gd name="connsiteX2274" fmla="*/ 1277291 w 1591877"/>
                <a:gd name="connsiteY2274" fmla="*/ 380027 h 755236"/>
                <a:gd name="connsiteX2275" fmla="*/ 1279385 w 1591877"/>
                <a:gd name="connsiteY2275" fmla="*/ 377970 h 755236"/>
                <a:gd name="connsiteX2276" fmla="*/ 1281483 w 1591877"/>
                <a:gd name="connsiteY2276" fmla="*/ 376136 h 755236"/>
                <a:gd name="connsiteX2277" fmla="*/ 1282532 w 1591877"/>
                <a:gd name="connsiteY2277" fmla="*/ 375313 h 755236"/>
                <a:gd name="connsiteX2278" fmla="*/ 1283578 w 1591877"/>
                <a:gd name="connsiteY2278" fmla="*/ 374558 h 755236"/>
                <a:gd name="connsiteX2279" fmla="*/ 1284627 w 1591877"/>
                <a:gd name="connsiteY2279" fmla="*/ 373875 h 755236"/>
                <a:gd name="connsiteX2280" fmla="*/ 1285676 w 1591877"/>
                <a:gd name="connsiteY2280" fmla="*/ 373263 h 755236"/>
                <a:gd name="connsiteX2281" fmla="*/ 1286725 w 1591877"/>
                <a:gd name="connsiteY2281" fmla="*/ 372728 h 755236"/>
                <a:gd name="connsiteX2282" fmla="*/ 1287770 w 1591877"/>
                <a:gd name="connsiteY2282" fmla="*/ 372268 h 755236"/>
                <a:gd name="connsiteX2283" fmla="*/ 1288294 w 1591877"/>
                <a:gd name="connsiteY2283" fmla="*/ 372067 h 755236"/>
                <a:gd name="connsiteX2284" fmla="*/ 1288819 w 1591877"/>
                <a:gd name="connsiteY2284" fmla="*/ 371884 h 755236"/>
                <a:gd name="connsiteX2285" fmla="*/ 1289344 w 1591877"/>
                <a:gd name="connsiteY2285" fmla="*/ 371724 h 755236"/>
                <a:gd name="connsiteX2286" fmla="*/ 1289868 w 1591877"/>
                <a:gd name="connsiteY2286" fmla="*/ 371581 h 755236"/>
                <a:gd name="connsiteX2287" fmla="*/ 1290393 w 1591877"/>
                <a:gd name="connsiteY2287" fmla="*/ 371457 h 755236"/>
                <a:gd name="connsiteX2288" fmla="*/ 1290917 w 1591877"/>
                <a:gd name="connsiteY2288" fmla="*/ 371352 h 755236"/>
                <a:gd name="connsiteX2289" fmla="*/ 1291442 w 1591877"/>
                <a:gd name="connsiteY2289" fmla="*/ 371266 h 755236"/>
                <a:gd name="connsiteX2290" fmla="*/ 1291962 w 1591877"/>
                <a:gd name="connsiteY2290" fmla="*/ 371200 h 755236"/>
                <a:gd name="connsiteX2291" fmla="*/ 1292487 w 1591877"/>
                <a:gd name="connsiteY2291" fmla="*/ 371153 h 755236"/>
                <a:gd name="connsiteX2292" fmla="*/ 1293011 w 1591877"/>
                <a:gd name="connsiteY2292" fmla="*/ 371123 h 755236"/>
                <a:gd name="connsiteX2293" fmla="*/ 1293536 w 1591877"/>
                <a:gd name="connsiteY2293" fmla="*/ 371114 h 755236"/>
                <a:gd name="connsiteX2294" fmla="*/ 1294060 w 1591877"/>
                <a:gd name="connsiteY2294" fmla="*/ 371120 h 755236"/>
                <a:gd name="connsiteX2295" fmla="*/ 1294585 w 1591877"/>
                <a:gd name="connsiteY2295" fmla="*/ 371145 h 755236"/>
                <a:gd name="connsiteX2296" fmla="*/ 1295109 w 1591877"/>
                <a:gd name="connsiteY2296" fmla="*/ 371189 h 755236"/>
                <a:gd name="connsiteX2297" fmla="*/ 1295630 w 1591877"/>
                <a:gd name="connsiteY2297" fmla="*/ 371248 h 755236"/>
                <a:gd name="connsiteX2298" fmla="*/ 1296155 w 1591877"/>
                <a:gd name="connsiteY2298" fmla="*/ 371325 h 755236"/>
                <a:gd name="connsiteX2299" fmla="*/ 1296679 w 1591877"/>
                <a:gd name="connsiteY2299" fmla="*/ 371418 h 755236"/>
                <a:gd name="connsiteX2300" fmla="*/ 1297204 w 1591877"/>
                <a:gd name="connsiteY2300" fmla="*/ 371528 h 755236"/>
                <a:gd name="connsiteX2301" fmla="*/ 1297728 w 1591877"/>
                <a:gd name="connsiteY2301" fmla="*/ 371653 h 755236"/>
                <a:gd name="connsiteX2302" fmla="*/ 1298253 w 1591877"/>
                <a:gd name="connsiteY2302" fmla="*/ 371794 h 755236"/>
                <a:gd name="connsiteX2303" fmla="*/ 1299302 w 1591877"/>
                <a:gd name="connsiteY2303" fmla="*/ 372118 h 755236"/>
                <a:gd name="connsiteX2304" fmla="*/ 1300347 w 1591877"/>
                <a:gd name="connsiteY2304" fmla="*/ 372497 h 755236"/>
                <a:gd name="connsiteX2305" fmla="*/ 1301396 w 1591877"/>
                <a:gd name="connsiteY2305" fmla="*/ 372928 h 755236"/>
                <a:gd name="connsiteX2306" fmla="*/ 1302445 w 1591877"/>
                <a:gd name="connsiteY2306" fmla="*/ 373406 h 755236"/>
                <a:gd name="connsiteX2307" fmla="*/ 1304598 w 1591877"/>
                <a:gd name="connsiteY2307" fmla="*/ 374516 h 755236"/>
                <a:gd name="connsiteX2308" fmla="*/ 1306755 w 1591877"/>
                <a:gd name="connsiteY2308" fmla="*/ 375766 h 755236"/>
                <a:gd name="connsiteX2309" fmla="*/ 1311061 w 1591877"/>
                <a:gd name="connsiteY2309" fmla="*/ 378512 h 755236"/>
                <a:gd name="connsiteX2310" fmla="*/ 1315371 w 1591877"/>
                <a:gd name="connsiteY2310" fmla="*/ 381315 h 755236"/>
                <a:gd name="connsiteX2311" fmla="*/ 1317528 w 1591877"/>
                <a:gd name="connsiteY2311" fmla="*/ 382645 h 755236"/>
                <a:gd name="connsiteX2312" fmla="*/ 1319681 w 1591877"/>
                <a:gd name="connsiteY2312" fmla="*/ 383880 h 755236"/>
                <a:gd name="connsiteX2313" fmla="*/ 1321838 w 1591877"/>
                <a:gd name="connsiteY2313" fmla="*/ 384997 h 755236"/>
                <a:gd name="connsiteX2314" fmla="*/ 1323991 w 1591877"/>
                <a:gd name="connsiteY2314" fmla="*/ 385970 h 755236"/>
                <a:gd name="connsiteX2315" fmla="*/ 1325069 w 1591877"/>
                <a:gd name="connsiteY2315" fmla="*/ 386399 h 755236"/>
                <a:gd name="connsiteX2316" fmla="*/ 1326144 w 1591877"/>
                <a:gd name="connsiteY2316" fmla="*/ 386784 h 755236"/>
                <a:gd name="connsiteX2317" fmla="*/ 1327222 w 1591877"/>
                <a:gd name="connsiteY2317" fmla="*/ 387128 h 755236"/>
                <a:gd name="connsiteX2318" fmla="*/ 1328301 w 1591877"/>
                <a:gd name="connsiteY2318" fmla="*/ 387425 h 755236"/>
                <a:gd name="connsiteX2319" fmla="*/ 1329375 w 1591877"/>
                <a:gd name="connsiteY2319" fmla="*/ 387681 h 755236"/>
                <a:gd name="connsiteX2320" fmla="*/ 1330454 w 1591877"/>
                <a:gd name="connsiteY2320" fmla="*/ 387890 h 755236"/>
                <a:gd name="connsiteX2321" fmla="*/ 1331532 w 1591877"/>
                <a:gd name="connsiteY2321" fmla="*/ 388055 h 755236"/>
                <a:gd name="connsiteX2322" fmla="*/ 1332610 w 1591877"/>
                <a:gd name="connsiteY2322" fmla="*/ 388174 h 755236"/>
                <a:gd name="connsiteX2323" fmla="*/ 1333685 w 1591877"/>
                <a:gd name="connsiteY2323" fmla="*/ 388249 h 755236"/>
                <a:gd name="connsiteX2324" fmla="*/ 1334763 w 1591877"/>
                <a:gd name="connsiteY2324" fmla="*/ 388282 h 755236"/>
                <a:gd name="connsiteX2325" fmla="*/ 1335842 w 1591877"/>
                <a:gd name="connsiteY2325" fmla="*/ 388273 h 755236"/>
                <a:gd name="connsiteX2326" fmla="*/ 1336916 w 1591877"/>
                <a:gd name="connsiteY2326" fmla="*/ 388222 h 755236"/>
                <a:gd name="connsiteX2327" fmla="*/ 1338101 w 1591877"/>
                <a:gd name="connsiteY2327" fmla="*/ 388123 h 755236"/>
                <a:gd name="connsiteX2328" fmla="*/ 1339286 w 1591877"/>
                <a:gd name="connsiteY2328" fmla="*/ 387980 h 755236"/>
                <a:gd name="connsiteX2329" fmla="*/ 1340471 w 1591877"/>
                <a:gd name="connsiteY2329" fmla="*/ 387793 h 755236"/>
                <a:gd name="connsiteX2330" fmla="*/ 1341652 w 1591877"/>
                <a:gd name="connsiteY2330" fmla="*/ 387568 h 755236"/>
                <a:gd name="connsiteX2331" fmla="*/ 1342836 w 1591877"/>
                <a:gd name="connsiteY2331" fmla="*/ 387311 h 755236"/>
                <a:gd name="connsiteX2332" fmla="*/ 1344021 w 1591877"/>
                <a:gd name="connsiteY2332" fmla="*/ 387018 h 755236"/>
                <a:gd name="connsiteX2333" fmla="*/ 1346391 w 1591877"/>
                <a:gd name="connsiteY2333" fmla="*/ 386353 h 755236"/>
                <a:gd name="connsiteX2334" fmla="*/ 1348757 w 1591877"/>
                <a:gd name="connsiteY2334" fmla="*/ 385602 h 755236"/>
                <a:gd name="connsiteX2335" fmla="*/ 1351126 w 1591877"/>
                <a:gd name="connsiteY2335" fmla="*/ 384801 h 755236"/>
                <a:gd name="connsiteX2336" fmla="*/ 1355861 w 1591877"/>
                <a:gd name="connsiteY2336" fmla="*/ 383151 h 755236"/>
                <a:gd name="connsiteX2337" fmla="*/ 1360597 w 1591877"/>
                <a:gd name="connsiteY2337" fmla="*/ 381621 h 755236"/>
                <a:gd name="connsiteX2338" fmla="*/ 1362962 w 1591877"/>
                <a:gd name="connsiteY2338" fmla="*/ 380958 h 755236"/>
                <a:gd name="connsiteX2339" fmla="*/ 1365332 w 1591877"/>
                <a:gd name="connsiteY2339" fmla="*/ 380386 h 755236"/>
                <a:gd name="connsiteX2340" fmla="*/ 1367701 w 1591877"/>
                <a:gd name="connsiteY2340" fmla="*/ 379915 h 755236"/>
                <a:gd name="connsiteX2341" fmla="*/ 1370067 w 1591877"/>
                <a:gd name="connsiteY2341" fmla="*/ 379556 h 755236"/>
                <a:gd name="connsiteX2342" fmla="*/ 1372437 w 1591877"/>
                <a:gd name="connsiteY2342" fmla="*/ 379309 h 755236"/>
                <a:gd name="connsiteX2343" fmla="*/ 1374802 w 1591877"/>
                <a:gd name="connsiteY2343" fmla="*/ 379175 h 755236"/>
                <a:gd name="connsiteX2344" fmla="*/ 1377175 w 1591877"/>
                <a:gd name="connsiteY2344" fmla="*/ 379151 h 755236"/>
                <a:gd name="connsiteX2345" fmla="*/ 1379549 w 1591877"/>
                <a:gd name="connsiteY2345" fmla="*/ 379228 h 755236"/>
                <a:gd name="connsiteX2346" fmla="*/ 1381922 w 1591877"/>
                <a:gd name="connsiteY2346" fmla="*/ 379397 h 755236"/>
                <a:gd name="connsiteX2347" fmla="*/ 1384295 w 1591877"/>
                <a:gd name="connsiteY2347" fmla="*/ 379646 h 755236"/>
                <a:gd name="connsiteX2348" fmla="*/ 1386668 w 1591877"/>
                <a:gd name="connsiteY2348" fmla="*/ 379961 h 755236"/>
                <a:gd name="connsiteX2349" fmla="*/ 1389041 w 1591877"/>
                <a:gd name="connsiteY2349" fmla="*/ 380324 h 755236"/>
                <a:gd name="connsiteX2350" fmla="*/ 1393784 w 1591877"/>
                <a:gd name="connsiteY2350" fmla="*/ 381141 h 755236"/>
                <a:gd name="connsiteX2351" fmla="*/ 1398530 w 1591877"/>
                <a:gd name="connsiteY2351" fmla="*/ 381973 h 755236"/>
                <a:gd name="connsiteX2352" fmla="*/ 1403276 w 1591877"/>
                <a:gd name="connsiteY2352" fmla="*/ 382715 h 755236"/>
                <a:gd name="connsiteX2353" fmla="*/ 1408023 w 1591877"/>
                <a:gd name="connsiteY2353" fmla="*/ 383288 h 755236"/>
                <a:gd name="connsiteX2354" fmla="*/ 1412769 w 1591877"/>
                <a:gd name="connsiteY2354" fmla="*/ 383647 h 755236"/>
                <a:gd name="connsiteX2355" fmla="*/ 1417068 w 1591877"/>
                <a:gd name="connsiteY2355" fmla="*/ 383775 h 755236"/>
                <a:gd name="connsiteX2356" fmla="*/ 1421367 w 1591877"/>
                <a:gd name="connsiteY2356" fmla="*/ 383728 h 755236"/>
                <a:gd name="connsiteX2357" fmla="*/ 1425665 w 1591877"/>
                <a:gd name="connsiteY2357" fmla="*/ 383539 h 755236"/>
                <a:gd name="connsiteX2358" fmla="*/ 1429964 w 1591877"/>
                <a:gd name="connsiteY2358" fmla="*/ 383244 h 755236"/>
                <a:gd name="connsiteX2359" fmla="*/ 1438562 w 1591877"/>
                <a:gd name="connsiteY2359" fmla="*/ 382524 h 755236"/>
                <a:gd name="connsiteX2360" fmla="*/ 1447163 w 1591877"/>
                <a:gd name="connsiteY2360" fmla="*/ 381896 h 755236"/>
                <a:gd name="connsiteX2361" fmla="*/ 1460815 w 1591877"/>
                <a:gd name="connsiteY2361" fmla="*/ 381544 h 755236"/>
                <a:gd name="connsiteX2362" fmla="*/ 1474471 w 1591877"/>
                <a:gd name="connsiteY2362" fmla="*/ 381903 h 755236"/>
                <a:gd name="connsiteX2363" fmla="*/ 1519520 w 1591877"/>
                <a:gd name="connsiteY2363" fmla="*/ 382348 h 755236"/>
                <a:gd name="connsiteX2364" fmla="*/ 1555026 w 1591877"/>
                <a:gd name="connsiteY2364" fmla="*/ 382169 h 755236"/>
                <a:gd name="connsiteX2365" fmla="*/ 1591877 w 1591877"/>
                <a:gd name="connsiteY2365" fmla="*/ 382299 h 75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</a:cxnLst>
              <a:rect l="l" t="t" r="r" b="b"/>
              <a:pathLst>
                <a:path w="1591877" h="755236">
                  <a:moveTo>
                    <a:pt x="0" y="382299"/>
                  </a:moveTo>
                  <a:lnTo>
                    <a:pt x="33199" y="382196"/>
                  </a:lnTo>
                  <a:lnTo>
                    <a:pt x="72358" y="382348"/>
                  </a:lnTo>
                  <a:lnTo>
                    <a:pt x="110236" y="382185"/>
                  </a:lnTo>
                  <a:lnTo>
                    <a:pt x="127475" y="381590"/>
                  </a:lnTo>
                  <a:lnTo>
                    <a:pt x="136094" y="381573"/>
                  </a:lnTo>
                  <a:lnTo>
                    <a:pt x="144714" y="381896"/>
                  </a:lnTo>
                  <a:lnTo>
                    <a:pt x="153590" y="382546"/>
                  </a:lnTo>
                  <a:lnTo>
                    <a:pt x="162467" y="383286"/>
                  </a:lnTo>
                  <a:lnTo>
                    <a:pt x="166901" y="383579"/>
                  </a:lnTo>
                  <a:lnTo>
                    <a:pt x="171340" y="383750"/>
                  </a:lnTo>
                  <a:lnTo>
                    <a:pt x="175778" y="383761"/>
                  </a:lnTo>
                  <a:lnTo>
                    <a:pt x="180212" y="383583"/>
                  </a:lnTo>
                  <a:lnTo>
                    <a:pt x="184823" y="383187"/>
                  </a:lnTo>
                  <a:lnTo>
                    <a:pt x="189430" y="382597"/>
                  </a:lnTo>
                  <a:lnTo>
                    <a:pt x="194037" y="381854"/>
                  </a:lnTo>
                  <a:lnTo>
                    <a:pt x="198644" y="381042"/>
                  </a:lnTo>
                  <a:lnTo>
                    <a:pt x="203250" y="380258"/>
                  </a:lnTo>
                  <a:lnTo>
                    <a:pt x="205554" y="379910"/>
                  </a:lnTo>
                  <a:lnTo>
                    <a:pt x="207857" y="379613"/>
                  </a:lnTo>
                  <a:lnTo>
                    <a:pt x="210164" y="379380"/>
                  </a:lnTo>
                  <a:lnTo>
                    <a:pt x="212468" y="379221"/>
                  </a:lnTo>
                  <a:lnTo>
                    <a:pt x="214771" y="379148"/>
                  </a:lnTo>
                  <a:lnTo>
                    <a:pt x="217075" y="379175"/>
                  </a:lnTo>
                  <a:lnTo>
                    <a:pt x="219569" y="379318"/>
                  </a:lnTo>
                  <a:lnTo>
                    <a:pt x="222063" y="379589"/>
                  </a:lnTo>
                  <a:lnTo>
                    <a:pt x="224561" y="379983"/>
                  </a:lnTo>
                  <a:lnTo>
                    <a:pt x="227055" y="380500"/>
                  </a:lnTo>
                  <a:lnTo>
                    <a:pt x="229549" y="381128"/>
                  </a:lnTo>
                  <a:lnTo>
                    <a:pt x="232044" y="381852"/>
                  </a:lnTo>
                  <a:lnTo>
                    <a:pt x="237036" y="383501"/>
                  </a:lnTo>
                  <a:lnTo>
                    <a:pt x="242024" y="385237"/>
                  </a:lnTo>
                  <a:lnTo>
                    <a:pt x="244518" y="386053"/>
                  </a:lnTo>
                  <a:lnTo>
                    <a:pt x="247012" y="386793"/>
                  </a:lnTo>
                  <a:lnTo>
                    <a:pt x="249510" y="387416"/>
                  </a:lnTo>
                  <a:lnTo>
                    <a:pt x="250757" y="387674"/>
                  </a:lnTo>
                  <a:lnTo>
                    <a:pt x="252004" y="387892"/>
                  </a:lnTo>
                  <a:lnTo>
                    <a:pt x="253252" y="388066"/>
                  </a:lnTo>
                  <a:lnTo>
                    <a:pt x="254499" y="388189"/>
                  </a:lnTo>
                  <a:lnTo>
                    <a:pt x="255746" y="388264"/>
                  </a:lnTo>
                  <a:lnTo>
                    <a:pt x="256993" y="388284"/>
                  </a:lnTo>
                  <a:lnTo>
                    <a:pt x="258009" y="388257"/>
                  </a:lnTo>
                  <a:lnTo>
                    <a:pt x="259021" y="388196"/>
                  </a:lnTo>
                  <a:lnTo>
                    <a:pt x="260033" y="388092"/>
                  </a:lnTo>
                  <a:lnTo>
                    <a:pt x="261050" y="387951"/>
                  </a:lnTo>
                  <a:lnTo>
                    <a:pt x="262062" y="387771"/>
                  </a:lnTo>
                  <a:lnTo>
                    <a:pt x="263074" y="387551"/>
                  </a:lnTo>
                  <a:lnTo>
                    <a:pt x="264090" y="387289"/>
                  </a:lnTo>
                  <a:lnTo>
                    <a:pt x="265103" y="386989"/>
                  </a:lnTo>
                  <a:lnTo>
                    <a:pt x="266119" y="386650"/>
                  </a:lnTo>
                  <a:lnTo>
                    <a:pt x="267131" y="386276"/>
                  </a:lnTo>
                  <a:lnTo>
                    <a:pt x="269159" y="385415"/>
                  </a:lnTo>
                  <a:lnTo>
                    <a:pt x="271184" y="384420"/>
                  </a:lnTo>
                  <a:lnTo>
                    <a:pt x="273212" y="383310"/>
                  </a:lnTo>
                  <a:lnTo>
                    <a:pt x="277269" y="380828"/>
                  </a:lnTo>
                  <a:lnTo>
                    <a:pt x="281322" y="378177"/>
                  </a:lnTo>
                  <a:lnTo>
                    <a:pt x="285379" y="375612"/>
                  </a:lnTo>
                  <a:lnTo>
                    <a:pt x="287404" y="374447"/>
                  </a:lnTo>
                  <a:lnTo>
                    <a:pt x="288420" y="373908"/>
                  </a:lnTo>
                  <a:lnTo>
                    <a:pt x="289432" y="373406"/>
                  </a:lnTo>
                  <a:lnTo>
                    <a:pt x="290694" y="372838"/>
                  </a:lnTo>
                  <a:lnTo>
                    <a:pt x="291952" y="372338"/>
                  </a:lnTo>
                  <a:lnTo>
                    <a:pt x="292583" y="372116"/>
                  </a:lnTo>
                  <a:lnTo>
                    <a:pt x="293214" y="371913"/>
                  </a:lnTo>
                  <a:lnTo>
                    <a:pt x="293841" y="371733"/>
                  </a:lnTo>
                  <a:lnTo>
                    <a:pt x="294472" y="371574"/>
                  </a:lnTo>
                  <a:lnTo>
                    <a:pt x="295102" y="371437"/>
                  </a:lnTo>
                  <a:lnTo>
                    <a:pt x="295733" y="371323"/>
                  </a:lnTo>
                  <a:lnTo>
                    <a:pt x="296364" y="371233"/>
                  </a:lnTo>
                  <a:lnTo>
                    <a:pt x="296991" y="371169"/>
                  </a:lnTo>
                  <a:lnTo>
                    <a:pt x="297622" y="371127"/>
                  </a:lnTo>
                  <a:lnTo>
                    <a:pt x="298253" y="371114"/>
                  </a:lnTo>
                  <a:lnTo>
                    <a:pt x="298884" y="371125"/>
                  </a:lnTo>
                  <a:lnTo>
                    <a:pt x="299511" y="371162"/>
                  </a:lnTo>
                  <a:lnTo>
                    <a:pt x="300142" y="371226"/>
                  </a:lnTo>
                  <a:lnTo>
                    <a:pt x="300773" y="371319"/>
                  </a:lnTo>
                  <a:lnTo>
                    <a:pt x="301404" y="371440"/>
                  </a:lnTo>
                  <a:lnTo>
                    <a:pt x="302031" y="371585"/>
                  </a:lnTo>
                  <a:lnTo>
                    <a:pt x="302662" y="371761"/>
                  </a:lnTo>
                  <a:lnTo>
                    <a:pt x="303293" y="371964"/>
                  </a:lnTo>
                  <a:lnTo>
                    <a:pt x="303924" y="372195"/>
                  </a:lnTo>
                  <a:lnTo>
                    <a:pt x="304555" y="372455"/>
                  </a:lnTo>
                  <a:lnTo>
                    <a:pt x="305182" y="372741"/>
                  </a:lnTo>
                  <a:lnTo>
                    <a:pt x="305813" y="373056"/>
                  </a:lnTo>
                  <a:lnTo>
                    <a:pt x="307075" y="373765"/>
                  </a:lnTo>
                  <a:lnTo>
                    <a:pt x="308333" y="374582"/>
                  </a:lnTo>
                  <a:lnTo>
                    <a:pt x="309594" y="375500"/>
                  </a:lnTo>
                  <a:lnTo>
                    <a:pt x="310853" y="376515"/>
                  </a:lnTo>
                  <a:lnTo>
                    <a:pt x="312114" y="377623"/>
                  </a:lnTo>
                  <a:lnTo>
                    <a:pt x="314634" y="380075"/>
                  </a:lnTo>
                  <a:lnTo>
                    <a:pt x="317154" y="382786"/>
                  </a:lnTo>
                  <a:lnTo>
                    <a:pt x="319674" y="385670"/>
                  </a:lnTo>
                  <a:lnTo>
                    <a:pt x="324714" y="391543"/>
                  </a:lnTo>
                  <a:lnTo>
                    <a:pt x="327233" y="394306"/>
                  </a:lnTo>
                  <a:lnTo>
                    <a:pt x="329753" y="396794"/>
                  </a:lnTo>
                  <a:lnTo>
                    <a:pt x="330755" y="397681"/>
                  </a:lnTo>
                  <a:lnTo>
                    <a:pt x="331756" y="398500"/>
                  </a:lnTo>
                  <a:lnTo>
                    <a:pt x="332757" y="399245"/>
                  </a:lnTo>
                  <a:lnTo>
                    <a:pt x="333759" y="399907"/>
                  </a:lnTo>
                  <a:lnTo>
                    <a:pt x="334258" y="400205"/>
                  </a:lnTo>
                  <a:lnTo>
                    <a:pt x="334760" y="400480"/>
                  </a:lnTo>
                  <a:lnTo>
                    <a:pt x="335263" y="400733"/>
                  </a:lnTo>
                  <a:lnTo>
                    <a:pt x="335761" y="400962"/>
                  </a:lnTo>
                  <a:lnTo>
                    <a:pt x="336260" y="401165"/>
                  </a:lnTo>
                  <a:lnTo>
                    <a:pt x="336763" y="401343"/>
                  </a:lnTo>
                  <a:lnTo>
                    <a:pt x="337262" y="401495"/>
                  </a:lnTo>
                  <a:lnTo>
                    <a:pt x="337764" y="401623"/>
                  </a:lnTo>
                  <a:lnTo>
                    <a:pt x="338263" y="401720"/>
                  </a:lnTo>
                  <a:lnTo>
                    <a:pt x="338512" y="401759"/>
                  </a:lnTo>
                  <a:lnTo>
                    <a:pt x="338765" y="401792"/>
                  </a:lnTo>
                  <a:lnTo>
                    <a:pt x="339015" y="401817"/>
                  </a:lnTo>
                  <a:lnTo>
                    <a:pt x="339264" y="401834"/>
                  </a:lnTo>
                  <a:lnTo>
                    <a:pt x="339517" y="401845"/>
                  </a:lnTo>
                  <a:lnTo>
                    <a:pt x="339767" y="401850"/>
                  </a:lnTo>
                  <a:lnTo>
                    <a:pt x="340016" y="401845"/>
                  </a:lnTo>
                  <a:lnTo>
                    <a:pt x="340266" y="401834"/>
                  </a:lnTo>
                  <a:lnTo>
                    <a:pt x="340515" y="401817"/>
                  </a:lnTo>
                  <a:lnTo>
                    <a:pt x="340768" y="401792"/>
                  </a:lnTo>
                  <a:lnTo>
                    <a:pt x="341018" y="401759"/>
                  </a:lnTo>
                  <a:lnTo>
                    <a:pt x="341267" y="401717"/>
                  </a:lnTo>
                  <a:lnTo>
                    <a:pt x="341516" y="401671"/>
                  </a:lnTo>
                  <a:lnTo>
                    <a:pt x="341769" y="401616"/>
                  </a:lnTo>
                  <a:lnTo>
                    <a:pt x="342268" y="401484"/>
                  </a:lnTo>
                  <a:lnTo>
                    <a:pt x="342771" y="401319"/>
                  </a:lnTo>
                  <a:lnTo>
                    <a:pt x="343270" y="401127"/>
                  </a:lnTo>
                  <a:lnTo>
                    <a:pt x="343768" y="400903"/>
                  </a:lnTo>
                  <a:lnTo>
                    <a:pt x="344271" y="400647"/>
                  </a:lnTo>
                  <a:lnTo>
                    <a:pt x="344770" y="400363"/>
                  </a:lnTo>
                  <a:lnTo>
                    <a:pt x="345272" y="400048"/>
                  </a:lnTo>
                  <a:lnTo>
                    <a:pt x="345771" y="399703"/>
                  </a:lnTo>
                  <a:lnTo>
                    <a:pt x="346773" y="398919"/>
                  </a:lnTo>
                  <a:lnTo>
                    <a:pt x="347774" y="398016"/>
                  </a:lnTo>
                  <a:lnTo>
                    <a:pt x="348775" y="396997"/>
                  </a:lnTo>
                  <a:lnTo>
                    <a:pt x="349776" y="395865"/>
                  </a:lnTo>
                  <a:lnTo>
                    <a:pt x="351779" y="393271"/>
                  </a:lnTo>
                  <a:lnTo>
                    <a:pt x="353782" y="390279"/>
                  </a:lnTo>
                  <a:lnTo>
                    <a:pt x="357787" y="383314"/>
                  </a:lnTo>
                  <a:lnTo>
                    <a:pt x="361789" y="375513"/>
                  </a:lnTo>
                  <a:lnTo>
                    <a:pt x="366154" y="366873"/>
                  </a:lnTo>
                  <a:lnTo>
                    <a:pt x="368336" y="362795"/>
                  </a:lnTo>
                  <a:lnTo>
                    <a:pt x="370515" y="359052"/>
                  </a:lnTo>
                  <a:lnTo>
                    <a:pt x="372697" y="355769"/>
                  </a:lnTo>
                  <a:lnTo>
                    <a:pt x="373787" y="354338"/>
                  </a:lnTo>
                  <a:lnTo>
                    <a:pt x="374880" y="353065"/>
                  </a:lnTo>
                  <a:lnTo>
                    <a:pt x="375969" y="351964"/>
                  </a:lnTo>
                  <a:lnTo>
                    <a:pt x="376516" y="351484"/>
                  </a:lnTo>
                  <a:lnTo>
                    <a:pt x="377058" y="351051"/>
                  </a:lnTo>
                  <a:lnTo>
                    <a:pt x="377605" y="350663"/>
                  </a:lnTo>
                  <a:lnTo>
                    <a:pt x="378152" y="350331"/>
                  </a:lnTo>
                  <a:lnTo>
                    <a:pt x="378423" y="350181"/>
                  </a:lnTo>
                  <a:lnTo>
                    <a:pt x="378694" y="350046"/>
                  </a:lnTo>
                  <a:lnTo>
                    <a:pt x="378969" y="349923"/>
                  </a:lnTo>
                  <a:lnTo>
                    <a:pt x="379241" y="349815"/>
                  </a:lnTo>
                  <a:lnTo>
                    <a:pt x="379516" y="349721"/>
                  </a:lnTo>
                  <a:lnTo>
                    <a:pt x="379787" y="349639"/>
                  </a:lnTo>
                  <a:lnTo>
                    <a:pt x="380059" y="349571"/>
                  </a:lnTo>
                  <a:lnTo>
                    <a:pt x="380334" y="349516"/>
                  </a:lnTo>
                  <a:lnTo>
                    <a:pt x="380605" y="349476"/>
                  </a:lnTo>
                  <a:lnTo>
                    <a:pt x="380877" y="349450"/>
                  </a:lnTo>
                  <a:lnTo>
                    <a:pt x="381152" y="349439"/>
                  </a:lnTo>
                  <a:lnTo>
                    <a:pt x="381423" y="349441"/>
                  </a:lnTo>
                  <a:lnTo>
                    <a:pt x="381695" y="349456"/>
                  </a:lnTo>
                  <a:lnTo>
                    <a:pt x="381970" y="349489"/>
                  </a:lnTo>
                  <a:lnTo>
                    <a:pt x="382241" y="349533"/>
                  </a:lnTo>
                  <a:lnTo>
                    <a:pt x="382513" y="349595"/>
                  </a:lnTo>
                  <a:lnTo>
                    <a:pt x="382788" y="349670"/>
                  </a:lnTo>
                  <a:lnTo>
                    <a:pt x="383059" y="349758"/>
                  </a:lnTo>
                  <a:lnTo>
                    <a:pt x="383331" y="349864"/>
                  </a:lnTo>
                  <a:lnTo>
                    <a:pt x="383606" y="349983"/>
                  </a:lnTo>
                  <a:lnTo>
                    <a:pt x="383877" y="350115"/>
                  </a:lnTo>
                  <a:lnTo>
                    <a:pt x="384149" y="350264"/>
                  </a:lnTo>
                  <a:lnTo>
                    <a:pt x="384424" y="350427"/>
                  </a:lnTo>
                  <a:lnTo>
                    <a:pt x="384695" y="350606"/>
                  </a:lnTo>
                  <a:lnTo>
                    <a:pt x="385242" y="351009"/>
                  </a:lnTo>
                  <a:lnTo>
                    <a:pt x="385784" y="351469"/>
                  </a:lnTo>
                  <a:lnTo>
                    <a:pt x="386331" y="351991"/>
                  </a:lnTo>
                  <a:lnTo>
                    <a:pt x="386878" y="352572"/>
                  </a:lnTo>
                  <a:lnTo>
                    <a:pt x="387967" y="353913"/>
                  </a:lnTo>
                  <a:lnTo>
                    <a:pt x="389056" y="355487"/>
                  </a:lnTo>
                  <a:lnTo>
                    <a:pt x="390149" y="357288"/>
                  </a:lnTo>
                  <a:lnTo>
                    <a:pt x="392332" y="361549"/>
                  </a:lnTo>
                  <a:lnTo>
                    <a:pt x="394510" y="366618"/>
                  </a:lnTo>
                  <a:lnTo>
                    <a:pt x="396693" y="372389"/>
                  </a:lnTo>
                  <a:lnTo>
                    <a:pt x="401373" y="386511"/>
                  </a:lnTo>
                  <a:lnTo>
                    <a:pt x="406057" y="401629"/>
                  </a:lnTo>
                  <a:lnTo>
                    <a:pt x="408397" y="408966"/>
                  </a:lnTo>
                  <a:lnTo>
                    <a:pt x="410737" y="415816"/>
                  </a:lnTo>
                  <a:lnTo>
                    <a:pt x="413081" y="421930"/>
                  </a:lnTo>
                  <a:lnTo>
                    <a:pt x="415421" y="427067"/>
                  </a:lnTo>
                  <a:lnTo>
                    <a:pt x="416591" y="429199"/>
                  </a:lnTo>
                  <a:lnTo>
                    <a:pt x="417761" y="431006"/>
                  </a:lnTo>
                  <a:lnTo>
                    <a:pt x="418348" y="431782"/>
                  </a:lnTo>
                  <a:lnTo>
                    <a:pt x="418931" y="432466"/>
                  </a:lnTo>
                  <a:lnTo>
                    <a:pt x="419518" y="433059"/>
                  </a:lnTo>
                  <a:lnTo>
                    <a:pt x="419808" y="433321"/>
                  </a:lnTo>
                  <a:lnTo>
                    <a:pt x="420102" y="433556"/>
                  </a:lnTo>
                  <a:lnTo>
                    <a:pt x="420395" y="433770"/>
                  </a:lnTo>
                  <a:lnTo>
                    <a:pt x="420688" y="433959"/>
                  </a:lnTo>
                  <a:lnTo>
                    <a:pt x="420982" y="434122"/>
                  </a:lnTo>
                  <a:lnTo>
                    <a:pt x="421129" y="434195"/>
                  </a:lnTo>
                  <a:lnTo>
                    <a:pt x="421272" y="434261"/>
                  </a:lnTo>
                  <a:lnTo>
                    <a:pt x="421418" y="434322"/>
                  </a:lnTo>
                  <a:lnTo>
                    <a:pt x="421565" y="434375"/>
                  </a:lnTo>
                  <a:lnTo>
                    <a:pt x="421712" y="434422"/>
                  </a:lnTo>
                  <a:lnTo>
                    <a:pt x="421858" y="434463"/>
                  </a:lnTo>
                  <a:lnTo>
                    <a:pt x="422005" y="434499"/>
                  </a:lnTo>
                  <a:lnTo>
                    <a:pt x="422152" y="434527"/>
                  </a:lnTo>
                  <a:lnTo>
                    <a:pt x="422299" y="434547"/>
                  </a:lnTo>
                  <a:lnTo>
                    <a:pt x="422445" y="434562"/>
                  </a:lnTo>
                  <a:lnTo>
                    <a:pt x="422588" y="434571"/>
                  </a:lnTo>
                  <a:lnTo>
                    <a:pt x="422735" y="434573"/>
                  </a:lnTo>
                  <a:lnTo>
                    <a:pt x="422882" y="434571"/>
                  </a:lnTo>
                  <a:lnTo>
                    <a:pt x="423029" y="434560"/>
                  </a:lnTo>
                  <a:lnTo>
                    <a:pt x="423175" y="434543"/>
                  </a:lnTo>
                  <a:lnTo>
                    <a:pt x="423322" y="434518"/>
                  </a:lnTo>
                  <a:lnTo>
                    <a:pt x="423469" y="434488"/>
                  </a:lnTo>
                  <a:lnTo>
                    <a:pt x="423615" y="434450"/>
                  </a:lnTo>
                  <a:lnTo>
                    <a:pt x="423758" y="434406"/>
                  </a:lnTo>
                  <a:lnTo>
                    <a:pt x="423905" y="434358"/>
                  </a:lnTo>
                  <a:lnTo>
                    <a:pt x="424052" y="434300"/>
                  </a:lnTo>
                  <a:lnTo>
                    <a:pt x="424199" y="434237"/>
                  </a:lnTo>
                  <a:lnTo>
                    <a:pt x="424345" y="434166"/>
                  </a:lnTo>
                  <a:lnTo>
                    <a:pt x="424492" y="434089"/>
                  </a:lnTo>
                  <a:lnTo>
                    <a:pt x="424785" y="433915"/>
                  </a:lnTo>
                  <a:lnTo>
                    <a:pt x="425079" y="433713"/>
                  </a:lnTo>
                  <a:lnTo>
                    <a:pt x="425369" y="433484"/>
                  </a:lnTo>
                  <a:lnTo>
                    <a:pt x="425662" y="433230"/>
                  </a:lnTo>
                  <a:lnTo>
                    <a:pt x="425956" y="432946"/>
                  </a:lnTo>
                  <a:lnTo>
                    <a:pt x="426539" y="432301"/>
                  </a:lnTo>
                  <a:lnTo>
                    <a:pt x="427126" y="431546"/>
                  </a:lnTo>
                  <a:lnTo>
                    <a:pt x="427712" y="430685"/>
                  </a:lnTo>
                  <a:lnTo>
                    <a:pt x="428296" y="429714"/>
                  </a:lnTo>
                  <a:lnTo>
                    <a:pt x="429466" y="427453"/>
                  </a:lnTo>
                  <a:lnTo>
                    <a:pt x="430636" y="424773"/>
                  </a:lnTo>
                  <a:lnTo>
                    <a:pt x="431806" y="421682"/>
                  </a:lnTo>
                  <a:lnTo>
                    <a:pt x="432976" y="418198"/>
                  </a:lnTo>
                  <a:lnTo>
                    <a:pt x="434150" y="414341"/>
                  </a:lnTo>
                  <a:lnTo>
                    <a:pt x="436321" y="406260"/>
                  </a:lnTo>
                  <a:lnTo>
                    <a:pt x="438496" y="397138"/>
                  </a:lnTo>
                  <a:lnTo>
                    <a:pt x="440668" y="387187"/>
                  </a:lnTo>
                  <a:lnTo>
                    <a:pt x="442843" y="376652"/>
                  </a:lnTo>
                  <a:lnTo>
                    <a:pt x="447189" y="354935"/>
                  </a:lnTo>
                  <a:lnTo>
                    <a:pt x="449364" y="344355"/>
                  </a:lnTo>
                  <a:lnTo>
                    <a:pt x="451539" y="334369"/>
                  </a:lnTo>
                  <a:lnTo>
                    <a:pt x="453711" y="325289"/>
                  </a:lnTo>
                  <a:lnTo>
                    <a:pt x="454800" y="321182"/>
                  </a:lnTo>
                  <a:lnTo>
                    <a:pt x="455886" y="317411"/>
                  </a:lnTo>
                  <a:lnTo>
                    <a:pt x="456971" y="314009"/>
                  </a:lnTo>
                  <a:lnTo>
                    <a:pt x="458061" y="311005"/>
                  </a:lnTo>
                  <a:lnTo>
                    <a:pt x="459147" y="308434"/>
                  </a:lnTo>
                  <a:lnTo>
                    <a:pt x="460232" y="306318"/>
                  </a:lnTo>
                  <a:lnTo>
                    <a:pt x="460775" y="305439"/>
                  </a:lnTo>
                  <a:lnTo>
                    <a:pt x="461318" y="304684"/>
                  </a:lnTo>
                  <a:lnTo>
                    <a:pt x="461593" y="304351"/>
                  </a:lnTo>
                  <a:lnTo>
                    <a:pt x="461864" y="304054"/>
                  </a:lnTo>
                  <a:lnTo>
                    <a:pt x="462136" y="303786"/>
                  </a:lnTo>
                  <a:lnTo>
                    <a:pt x="462407" y="303552"/>
                  </a:lnTo>
                  <a:lnTo>
                    <a:pt x="462543" y="303446"/>
                  </a:lnTo>
                  <a:lnTo>
                    <a:pt x="462679" y="303350"/>
                  </a:lnTo>
                  <a:lnTo>
                    <a:pt x="462814" y="303261"/>
                  </a:lnTo>
                  <a:lnTo>
                    <a:pt x="462950" y="303180"/>
                  </a:lnTo>
                  <a:lnTo>
                    <a:pt x="463086" y="303107"/>
                  </a:lnTo>
                  <a:lnTo>
                    <a:pt x="463222" y="303043"/>
                  </a:lnTo>
                  <a:lnTo>
                    <a:pt x="463357" y="302988"/>
                  </a:lnTo>
                  <a:lnTo>
                    <a:pt x="463493" y="302942"/>
                  </a:lnTo>
                  <a:lnTo>
                    <a:pt x="463563" y="302920"/>
                  </a:lnTo>
                  <a:lnTo>
                    <a:pt x="463629" y="302903"/>
                  </a:lnTo>
                  <a:lnTo>
                    <a:pt x="463698" y="302885"/>
                  </a:lnTo>
                  <a:lnTo>
                    <a:pt x="463764" y="302872"/>
                  </a:lnTo>
                  <a:lnTo>
                    <a:pt x="463834" y="302861"/>
                  </a:lnTo>
                  <a:lnTo>
                    <a:pt x="463900" y="302850"/>
                  </a:lnTo>
                  <a:lnTo>
                    <a:pt x="463970" y="302841"/>
                  </a:lnTo>
                  <a:lnTo>
                    <a:pt x="464036" y="302837"/>
                  </a:lnTo>
                  <a:lnTo>
                    <a:pt x="464106" y="302832"/>
                  </a:lnTo>
                  <a:lnTo>
                    <a:pt x="464172" y="302832"/>
                  </a:lnTo>
                  <a:lnTo>
                    <a:pt x="464241" y="302832"/>
                  </a:lnTo>
                  <a:lnTo>
                    <a:pt x="464307" y="302834"/>
                  </a:lnTo>
                  <a:lnTo>
                    <a:pt x="464377" y="302839"/>
                  </a:lnTo>
                  <a:lnTo>
                    <a:pt x="464443" y="302845"/>
                  </a:lnTo>
                  <a:lnTo>
                    <a:pt x="464513" y="302856"/>
                  </a:lnTo>
                  <a:lnTo>
                    <a:pt x="464579" y="302867"/>
                  </a:lnTo>
                  <a:lnTo>
                    <a:pt x="464648" y="302881"/>
                  </a:lnTo>
                  <a:lnTo>
                    <a:pt x="464714" y="302896"/>
                  </a:lnTo>
                  <a:lnTo>
                    <a:pt x="464784" y="302914"/>
                  </a:lnTo>
                  <a:lnTo>
                    <a:pt x="464850" y="302933"/>
                  </a:lnTo>
                  <a:lnTo>
                    <a:pt x="464986" y="302980"/>
                  </a:lnTo>
                  <a:lnTo>
                    <a:pt x="465125" y="303035"/>
                  </a:lnTo>
                  <a:lnTo>
                    <a:pt x="465261" y="303099"/>
                  </a:lnTo>
                  <a:lnTo>
                    <a:pt x="465397" y="303169"/>
                  </a:lnTo>
                  <a:lnTo>
                    <a:pt x="465532" y="303250"/>
                  </a:lnTo>
                  <a:lnTo>
                    <a:pt x="465668" y="303341"/>
                  </a:lnTo>
                  <a:lnTo>
                    <a:pt x="465804" y="303438"/>
                  </a:lnTo>
                  <a:lnTo>
                    <a:pt x="465940" y="303545"/>
                  </a:lnTo>
                  <a:lnTo>
                    <a:pt x="466211" y="303783"/>
                  </a:lnTo>
                  <a:lnTo>
                    <a:pt x="466482" y="304059"/>
                  </a:lnTo>
                  <a:lnTo>
                    <a:pt x="466754" y="304369"/>
                  </a:lnTo>
                  <a:lnTo>
                    <a:pt x="467297" y="305093"/>
                  </a:lnTo>
                  <a:lnTo>
                    <a:pt x="467839" y="305957"/>
                  </a:lnTo>
                  <a:lnTo>
                    <a:pt x="468382" y="306961"/>
                  </a:lnTo>
                  <a:lnTo>
                    <a:pt x="468929" y="308106"/>
                  </a:lnTo>
                  <a:lnTo>
                    <a:pt x="470103" y="311052"/>
                  </a:lnTo>
                  <a:lnTo>
                    <a:pt x="471276" y="314638"/>
                  </a:lnTo>
                  <a:lnTo>
                    <a:pt x="472450" y="318848"/>
                  </a:lnTo>
                  <a:lnTo>
                    <a:pt x="473624" y="323664"/>
                  </a:lnTo>
                  <a:lnTo>
                    <a:pt x="474801" y="329056"/>
                  </a:lnTo>
                  <a:lnTo>
                    <a:pt x="475975" y="334995"/>
                  </a:lnTo>
                  <a:lnTo>
                    <a:pt x="477149" y="341444"/>
                  </a:lnTo>
                  <a:lnTo>
                    <a:pt x="478322" y="348360"/>
                  </a:lnTo>
                  <a:lnTo>
                    <a:pt x="479496" y="355696"/>
                  </a:lnTo>
                  <a:lnTo>
                    <a:pt x="480670" y="363405"/>
                  </a:lnTo>
                  <a:lnTo>
                    <a:pt x="483021" y="379712"/>
                  </a:lnTo>
                  <a:lnTo>
                    <a:pt x="485368" y="396796"/>
                  </a:lnTo>
                  <a:lnTo>
                    <a:pt x="487716" y="414131"/>
                  </a:lnTo>
                  <a:lnTo>
                    <a:pt x="490067" y="431156"/>
                  </a:lnTo>
                  <a:lnTo>
                    <a:pt x="491241" y="439376"/>
                  </a:lnTo>
                  <a:lnTo>
                    <a:pt x="492415" y="447302"/>
                  </a:lnTo>
                  <a:lnTo>
                    <a:pt x="493588" y="454870"/>
                  </a:lnTo>
                  <a:lnTo>
                    <a:pt x="494762" y="462004"/>
                  </a:lnTo>
                  <a:lnTo>
                    <a:pt x="495936" y="468643"/>
                  </a:lnTo>
                  <a:lnTo>
                    <a:pt x="497113" y="474720"/>
                  </a:lnTo>
                  <a:lnTo>
                    <a:pt x="498287" y="480174"/>
                  </a:lnTo>
                  <a:lnTo>
                    <a:pt x="498874" y="482651"/>
                  </a:lnTo>
                  <a:lnTo>
                    <a:pt x="499461" y="484952"/>
                  </a:lnTo>
                  <a:lnTo>
                    <a:pt x="500048" y="487068"/>
                  </a:lnTo>
                  <a:lnTo>
                    <a:pt x="500634" y="488997"/>
                  </a:lnTo>
                  <a:lnTo>
                    <a:pt x="501221" y="490730"/>
                  </a:lnTo>
                  <a:lnTo>
                    <a:pt x="501808" y="492262"/>
                  </a:lnTo>
                  <a:lnTo>
                    <a:pt x="502395" y="493592"/>
                  </a:lnTo>
                  <a:lnTo>
                    <a:pt x="502982" y="494708"/>
                  </a:lnTo>
                  <a:lnTo>
                    <a:pt x="503275" y="495188"/>
                  </a:lnTo>
                  <a:lnTo>
                    <a:pt x="503569" y="495613"/>
                  </a:lnTo>
                  <a:lnTo>
                    <a:pt x="503862" y="495983"/>
                  </a:lnTo>
                  <a:lnTo>
                    <a:pt x="504159" y="496300"/>
                  </a:lnTo>
                  <a:lnTo>
                    <a:pt x="504306" y="496437"/>
                  </a:lnTo>
                  <a:lnTo>
                    <a:pt x="504453" y="496560"/>
                  </a:lnTo>
                  <a:lnTo>
                    <a:pt x="504599" y="496668"/>
                  </a:lnTo>
                  <a:lnTo>
                    <a:pt x="504746" y="496765"/>
                  </a:lnTo>
                  <a:lnTo>
                    <a:pt x="504819" y="496807"/>
                  </a:lnTo>
                  <a:lnTo>
                    <a:pt x="504893" y="496844"/>
                  </a:lnTo>
                  <a:lnTo>
                    <a:pt x="504966" y="496879"/>
                  </a:lnTo>
                  <a:lnTo>
                    <a:pt x="505040" y="496912"/>
                  </a:lnTo>
                  <a:lnTo>
                    <a:pt x="505113" y="496941"/>
                  </a:lnTo>
                  <a:lnTo>
                    <a:pt x="505186" y="496965"/>
                  </a:lnTo>
                  <a:lnTo>
                    <a:pt x="505260" y="496985"/>
                  </a:lnTo>
                  <a:lnTo>
                    <a:pt x="505333" y="497003"/>
                  </a:lnTo>
                  <a:lnTo>
                    <a:pt x="505406" y="497018"/>
                  </a:lnTo>
                  <a:lnTo>
                    <a:pt x="505480" y="497029"/>
                  </a:lnTo>
                  <a:lnTo>
                    <a:pt x="505553" y="497036"/>
                  </a:lnTo>
                  <a:lnTo>
                    <a:pt x="505626" y="497038"/>
                  </a:lnTo>
                  <a:lnTo>
                    <a:pt x="505700" y="497038"/>
                  </a:lnTo>
                  <a:lnTo>
                    <a:pt x="505773" y="497034"/>
                  </a:lnTo>
                  <a:lnTo>
                    <a:pt x="505846" y="497027"/>
                  </a:lnTo>
                  <a:lnTo>
                    <a:pt x="505920" y="497016"/>
                  </a:lnTo>
                  <a:lnTo>
                    <a:pt x="505993" y="497000"/>
                  </a:lnTo>
                  <a:lnTo>
                    <a:pt x="506067" y="496983"/>
                  </a:lnTo>
                  <a:lnTo>
                    <a:pt x="506140" y="496961"/>
                  </a:lnTo>
                  <a:lnTo>
                    <a:pt x="506213" y="496937"/>
                  </a:lnTo>
                  <a:lnTo>
                    <a:pt x="506287" y="496908"/>
                  </a:lnTo>
                  <a:lnTo>
                    <a:pt x="506360" y="496875"/>
                  </a:lnTo>
                  <a:lnTo>
                    <a:pt x="506433" y="496838"/>
                  </a:lnTo>
                  <a:lnTo>
                    <a:pt x="506507" y="496798"/>
                  </a:lnTo>
                  <a:lnTo>
                    <a:pt x="506584" y="496752"/>
                  </a:lnTo>
                  <a:lnTo>
                    <a:pt x="506664" y="496701"/>
                  </a:lnTo>
                  <a:lnTo>
                    <a:pt x="506822" y="496587"/>
                  </a:lnTo>
                  <a:lnTo>
                    <a:pt x="506980" y="496454"/>
                  </a:lnTo>
                  <a:lnTo>
                    <a:pt x="507138" y="496307"/>
                  </a:lnTo>
                  <a:lnTo>
                    <a:pt x="507295" y="496142"/>
                  </a:lnTo>
                  <a:lnTo>
                    <a:pt x="507453" y="495961"/>
                  </a:lnTo>
                  <a:lnTo>
                    <a:pt x="507768" y="495547"/>
                  </a:lnTo>
                  <a:lnTo>
                    <a:pt x="508084" y="495067"/>
                  </a:lnTo>
                  <a:lnTo>
                    <a:pt x="508399" y="494519"/>
                  </a:lnTo>
                  <a:lnTo>
                    <a:pt x="509030" y="493220"/>
                  </a:lnTo>
                  <a:lnTo>
                    <a:pt x="509661" y="491652"/>
                  </a:lnTo>
                  <a:lnTo>
                    <a:pt x="510288" y="489814"/>
                  </a:lnTo>
                  <a:lnTo>
                    <a:pt x="510919" y="487709"/>
                  </a:lnTo>
                  <a:lnTo>
                    <a:pt x="511550" y="485339"/>
                  </a:lnTo>
                  <a:lnTo>
                    <a:pt x="512181" y="482708"/>
                  </a:lnTo>
                  <a:lnTo>
                    <a:pt x="512812" y="479817"/>
                  </a:lnTo>
                  <a:lnTo>
                    <a:pt x="513443" y="476673"/>
                  </a:lnTo>
                  <a:lnTo>
                    <a:pt x="514074" y="473278"/>
                  </a:lnTo>
                  <a:lnTo>
                    <a:pt x="514705" y="469638"/>
                  </a:lnTo>
                  <a:lnTo>
                    <a:pt x="515335" y="465761"/>
                  </a:lnTo>
                  <a:lnTo>
                    <a:pt x="515966" y="461650"/>
                  </a:lnTo>
                  <a:lnTo>
                    <a:pt x="516597" y="457316"/>
                  </a:lnTo>
                  <a:lnTo>
                    <a:pt x="517228" y="452765"/>
                  </a:lnTo>
                  <a:lnTo>
                    <a:pt x="517859" y="448005"/>
                  </a:lnTo>
                  <a:lnTo>
                    <a:pt x="518486" y="443046"/>
                  </a:lnTo>
                  <a:lnTo>
                    <a:pt x="519117" y="437896"/>
                  </a:lnTo>
                  <a:lnTo>
                    <a:pt x="520379" y="427072"/>
                  </a:lnTo>
                  <a:lnTo>
                    <a:pt x="521641" y="415613"/>
                  </a:lnTo>
                  <a:lnTo>
                    <a:pt x="522902" y="403620"/>
                  </a:lnTo>
                  <a:lnTo>
                    <a:pt x="524164" y="391193"/>
                  </a:lnTo>
                  <a:lnTo>
                    <a:pt x="526684" y="365466"/>
                  </a:lnTo>
                  <a:lnTo>
                    <a:pt x="529207" y="339354"/>
                  </a:lnTo>
                  <a:lnTo>
                    <a:pt x="530469" y="326454"/>
                  </a:lnTo>
                  <a:lnTo>
                    <a:pt x="531731" y="313824"/>
                  </a:lnTo>
                  <a:lnTo>
                    <a:pt x="532993" y="301586"/>
                  </a:lnTo>
                  <a:lnTo>
                    <a:pt x="534255" y="289859"/>
                  </a:lnTo>
                  <a:lnTo>
                    <a:pt x="535513" y="278768"/>
                  </a:lnTo>
                  <a:lnTo>
                    <a:pt x="536144" y="273495"/>
                  </a:lnTo>
                  <a:lnTo>
                    <a:pt x="536774" y="268424"/>
                  </a:lnTo>
                  <a:lnTo>
                    <a:pt x="537405" y="263566"/>
                  </a:lnTo>
                  <a:lnTo>
                    <a:pt x="538036" y="258938"/>
                  </a:lnTo>
                  <a:lnTo>
                    <a:pt x="538667" y="254550"/>
                  </a:lnTo>
                  <a:lnTo>
                    <a:pt x="539298" y="250417"/>
                  </a:lnTo>
                  <a:lnTo>
                    <a:pt x="539929" y="246548"/>
                  </a:lnTo>
                  <a:lnTo>
                    <a:pt x="540560" y="242955"/>
                  </a:lnTo>
                  <a:lnTo>
                    <a:pt x="541191" y="239650"/>
                  </a:lnTo>
                  <a:lnTo>
                    <a:pt x="541821" y="236644"/>
                  </a:lnTo>
                  <a:lnTo>
                    <a:pt x="542452" y="233945"/>
                  </a:lnTo>
                  <a:lnTo>
                    <a:pt x="543080" y="231562"/>
                  </a:lnTo>
                  <a:lnTo>
                    <a:pt x="543710" y="229506"/>
                  </a:lnTo>
                  <a:lnTo>
                    <a:pt x="544341" y="227782"/>
                  </a:lnTo>
                  <a:lnTo>
                    <a:pt x="544972" y="226397"/>
                  </a:lnTo>
                  <a:lnTo>
                    <a:pt x="545288" y="225835"/>
                  </a:lnTo>
                  <a:lnTo>
                    <a:pt x="545603" y="225360"/>
                  </a:lnTo>
                  <a:lnTo>
                    <a:pt x="545761" y="225155"/>
                  </a:lnTo>
                  <a:lnTo>
                    <a:pt x="545919" y="224972"/>
                  </a:lnTo>
                  <a:lnTo>
                    <a:pt x="546076" y="224812"/>
                  </a:lnTo>
                  <a:lnTo>
                    <a:pt x="546234" y="224673"/>
                  </a:lnTo>
                  <a:lnTo>
                    <a:pt x="546311" y="224611"/>
                  </a:lnTo>
                  <a:lnTo>
                    <a:pt x="546392" y="224556"/>
                  </a:lnTo>
                  <a:lnTo>
                    <a:pt x="546469" y="224506"/>
                  </a:lnTo>
                  <a:lnTo>
                    <a:pt x="546549" y="224464"/>
                  </a:lnTo>
                  <a:lnTo>
                    <a:pt x="546626" y="224424"/>
                  </a:lnTo>
                  <a:lnTo>
                    <a:pt x="546707" y="224391"/>
                  </a:lnTo>
                  <a:lnTo>
                    <a:pt x="546784" y="224365"/>
                  </a:lnTo>
                  <a:lnTo>
                    <a:pt x="546865" y="224343"/>
                  </a:lnTo>
                  <a:lnTo>
                    <a:pt x="546927" y="224329"/>
                  </a:lnTo>
                  <a:lnTo>
                    <a:pt x="546990" y="224321"/>
                  </a:lnTo>
                  <a:lnTo>
                    <a:pt x="547052" y="224314"/>
                  </a:lnTo>
                  <a:lnTo>
                    <a:pt x="547114" y="224312"/>
                  </a:lnTo>
                  <a:lnTo>
                    <a:pt x="547177" y="224312"/>
                  </a:lnTo>
                  <a:lnTo>
                    <a:pt x="547239" y="224316"/>
                  </a:lnTo>
                  <a:lnTo>
                    <a:pt x="547301" y="224325"/>
                  </a:lnTo>
                  <a:lnTo>
                    <a:pt x="547364" y="224336"/>
                  </a:lnTo>
                  <a:lnTo>
                    <a:pt x="547426" y="224351"/>
                  </a:lnTo>
                  <a:lnTo>
                    <a:pt x="547488" y="224371"/>
                  </a:lnTo>
                  <a:lnTo>
                    <a:pt x="547551" y="224393"/>
                  </a:lnTo>
                  <a:lnTo>
                    <a:pt x="547613" y="224420"/>
                  </a:lnTo>
                  <a:lnTo>
                    <a:pt x="547675" y="224448"/>
                  </a:lnTo>
                  <a:lnTo>
                    <a:pt x="547741" y="224481"/>
                  </a:lnTo>
                  <a:lnTo>
                    <a:pt x="547804" y="224519"/>
                  </a:lnTo>
                  <a:lnTo>
                    <a:pt x="547866" y="224558"/>
                  </a:lnTo>
                  <a:lnTo>
                    <a:pt x="547991" y="224651"/>
                  </a:lnTo>
                  <a:lnTo>
                    <a:pt x="548116" y="224757"/>
                  </a:lnTo>
                  <a:lnTo>
                    <a:pt x="548240" y="224875"/>
                  </a:lnTo>
                  <a:lnTo>
                    <a:pt x="548365" y="225010"/>
                  </a:lnTo>
                  <a:lnTo>
                    <a:pt x="548614" y="225322"/>
                  </a:lnTo>
                  <a:lnTo>
                    <a:pt x="548864" y="225692"/>
                  </a:lnTo>
                  <a:lnTo>
                    <a:pt x="549113" y="226119"/>
                  </a:lnTo>
                  <a:lnTo>
                    <a:pt x="549363" y="226606"/>
                  </a:lnTo>
                  <a:lnTo>
                    <a:pt x="549865" y="227751"/>
                  </a:lnTo>
                  <a:lnTo>
                    <a:pt x="550364" y="229127"/>
                  </a:lnTo>
                  <a:lnTo>
                    <a:pt x="550863" y="230732"/>
                  </a:lnTo>
                  <a:lnTo>
                    <a:pt x="551365" y="232569"/>
                  </a:lnTo>
                  <a:lnTo>
                    <a:pt x="551864" y="234636"/>
                  </a:lnTo>
                  <a:lnTo>
                    <a:pt x="552363" y="236928"/>
                  </a:lnTo>
                  <a:lnTo>
                    <a:pt x="552866" y="239447"/>
                  </a:lnTo>
                  <a:lnTo>
                    <a:pt x="553364" y="242191"/>
                  </a:lnTo>
                  <a:lnTo>
                    <a:pt x="553863" y="245155"/>
                  </a:lnTo>
                  <a:lnTo>
                    <a:pt x="554366" y="248338"/>
                  </a:lnTo>
                  <a:lnTo>
                    <a:pt x="554865" y="251736"/>
                  </a:lnTo>
                  <a:lnTo>
                    <a:pt x="555363" y="255347"/>
                  </a:lnTo>
                  <a:lnTo>
                    <a:pt x="555866" y="259165"/>
                  </a:lnTo>
                  <a:lnTo>
                    <a:pt x="556365" y="263186"/>
                  </a:lnTo>
                  <a:lnTo>
                    <a:pt x="556864" y="267406"/>
                  </a:lnTo>
                  <a:lnTo>
                    <a:pt x="557366" y="271823"/>
                  </a:lnTo>
                  <a:lnTo>
                    <a:pt x="557865" y="276430"/>
                  </a:lnTo>
                  <a:lnTo>
                    <a:pt x="558364" y="281219"/>
                  </a:lnTo>
                  <a:lnTo>
                    <a:pt x="558863" y="286186"/>
                  </a:lnTo>
                  <a:lnTo>
                    <a:pt x="559365" y="291325"/>
                  </a:lnTo>
                  <a:lnTo>
                    <a:pt x="559864" y="296632"/>
                  </a:lnTo>
                  <a:lnTo>
                    <a:pt x="560366" y="302097"/>
                  </a:lnTo>
                  <a:lnTo>
                    <a:pt x="560865" y="307716"/>
                  </a:lnTo>
                  <a:lnTo>
                    <a:pt x="561863" y="319379"/>
                  </a:lnTo>
                  <a:lnTo>
                    <a:pt x="562864" y="331562"/>
                  </a:lnTo>
                  <a:lnTo>
                    <a:pt x="563866" y="344203"/>
                  </a:lnTo>
                  <a:lnTo>
                    <a:pt x="564863" y="357231"/>
                  </a:lnTo>
                  <a:lnTo>
                    <a:pt x="565865" y="370577"/>
                  </a:lnTo>
                  <a:lnTo>
                    <a:pt x="566866" y="384164"/>
                  </a:lnTo>
                  <a:lnTo>
                    <a:pt x="568865" y="411764"/>
                  </a:lnTo>
                  <a:lnTo>
                    <a:pt x="570864" y="439398"/>
                  </a:lnTo>
                  <a:lnTo>
                    <a:pt x="571865" y="453025"/>
                  </a:lnTo>
                  <a:lnTo>
                    <a:pt x="572863" y="466419"/>
                  </a:lnTo>
                  <a:lnTo>
                    <a:pt x="573864" y="479496"/>
                  </a:lnTo>
                  <a:lnTo>
                    <a:pt x="574866" y="492176"/>
                  </a:lnTo>
                  <a:lnTo>
                    <a:pt x="575863" y="504383"/>
                  </a:lnTo>
                  <a:lnTo>
                    <a:pt x="576366" y="510282"/>
                  </a:lnTo>
                  <a:lnTo>
                    <a:pt x="576865" y="516036"/>
                  </a:lnTo>
                  <a:lnTo>
                    <a:pt x="577364" y="521630"/>
                  </a:lnTo>
                  <a:lnTo>
                    <a:pt x="577866" y="527060"/>
                  </a:lnTo>
                  <a:lnTo>
                    <a:pt x="578365" y="532314"/>
                  </a:lnTo>
                  <a:lnTo>
                    <a:pt x="578864" y="537385"/>
                  </a:lnTo>
                  <a:lnTo>
                    <a:pt x="579473" y="543275"/>
                  </a:lnTo>
                  <a:lnTo>
                    <a:pt x="580078" y="548867"/>
                  </a:lnTo>
                  <a:lnTo>
                    <a:pt x="580683" y="554147"/>
                  </a:lnTo>
                  <a:lnTo>
                    <a:pt x="581288" y="559104"/>
                  </a:lnTo>
                  <a:lnTo>
                    <a:pt x="581897" y="563721"/>
                  </a:lnTo>
                  <a:lnTo>
                    <a:pt x="582502" y="567988"/>
                  </a:lnTo>
                  <a:lnTo>
                    <a:pt x="582807" y="569988"/>
                  </a:lnTo>
                  <a:lnTo>
                    <a:pt x="583108" y="571894"/>
                  </a:lnTo>
                  <a:lnTo>
                    <a:pt x="583412" y="573707"/>
                  </a:lnTo>
                  <a:lnTo>
                    <a:pt x="583716" y="575424"/>
                  </a:lnTo>
                  <a:lnTo>
                    <a:pt x="584017" y="577047"/>
                  </a:lnTo>
                  <a:lnTo>
                    <a:pt x="584322" y="578573"/>
                  </a:lnTo>
                  <a:lnTo>
                    <a:pt x="584626" y="579999"/>
                  </a:lnTo>
                  <a:lnTo>
                    <a:pt x="584927" y="581327"/>
                  </a:lnTo>
                  <a:lnTo>
                    <a:pt x="585231" y="582554"/>
                  </a:lnTo>
                  <a:lnTo>
                    <a:pt x="585532" y="583681"/>
                  </a:lnTo>
                  <a:lnTo>
                    <a:pt x="585836" y="584703"/>
                  </a:lnTo>
                  <a:lnTo>
                    <a:pt x="586141" y="585623"/>
                  </a:lnTo>
                  <a:lnTo>
                    <a:pt x="586442" y="586438"/>
                  </a:lnTo>
                  <a:lnTo>
                    <a:pt x="586746" y="587149"/>
                  </a:lnTo>
                  <a:lnTo>
                    <a:pt x="587051" y="587752"/>
                  </a:lnTo>
                  <a:lnTo>
                    <a:pt x="587351" y="588252"/>
                  </a:lnTo>
                  <a:lnTo>
                    <a:pt x="587505" y="588461"/>
                  </a:lnTo>
                  <a:lnTo>
                    <a:pt x="587656" y="588642"/>
                  </a:lnTo>
                  <a:lnTo>
                    <a:pt x="587806" y="588798"/>
                  </a:lnTo>
                  <a:lnTo>
                    <a:pt x="587883" y="588864"/>
                  </a:lnTo>
                  <a:lnTo>
                    <a:pt x="587960" y="588926"/>
                  </a:lnTo>
                  <a:lnTo>
                    <a:pt x="588034" y="588979"/>
                  </a:lnTo>
                  <a:lnTo>
                    <a:pt x="588111" y="589027"/>
                  </a:lnTo>
                  <a:lnTo>
                    <a:pt x="588188" y="589067"/>
                  </a:lnTo>
                  <a:lnTo>
                    <a:pt x="588261" y="589100"/>
                  </a:lnTo>
                  <a:lnTo>
                    <a:pt x="588338" y="589126"/>
                  </a:lnTo>
                  <a:lnTo>
                    <a:pt x="588415" y="589146"/>
                  </a:lnTo>
                  <a:lnTo>
                    <a:pt x="588488" y="589159"/>
                  </a:lnTo>
                  <a:lnTo>
                    <a:pt x="588565" y="589166"/>
                  </a:lnTo>
                  <a:lnTo>
                    <a:pt x="588642" y="589166"/>
                  </a:lnTo>
                  <a:lnTo>
                    <a:pt x="588716" y="589159"/>
                  </a:lnTo>
                  <a:lnTo>
                    <a:pt x="588793" y="589144"/>
                  </a:lnTo>
                  <a:lnTo>
                    <a:pt x="588870" y="589124"/>
                  </a:lnTo>
                  <a:lnTo>
                    <a:pt x="588943" y="589095"/>
                  </a:lnTo>
                  <a:lnTo>
                    <a:pt x="589020" y="589060"/>
                  </a:lnTo>
                  <a:lnTo>
                    <a:pt x="589094" y="589018"/>
                  </a:lnTo>
                  <a:lnTo>
                    <a:pt x="589171" y="588970"/>
                  </a:lnTo>
                  <a:lnTo>
                    <a:pt x="589248" y="588915"/>
                  </a:lnTo>
                  <a:lnTo>
                    <a:pt x="589321" y="588853"/>
                  </a:lnTo>
                  <a:lnTo>
                    <a:pt x="589398" y="588785"/>
                  </a:lnTo>
                  <a:lnTo>
                    <a:pt x="589475" y="588708"/>
                  </a:lnTo>
                  <a:lnTo>
                    <a:pt x="589625" y="588536"/>
                  </a:lnTo>
                  <a:lnTo>
                    <a:pt x="589780" y="588336"/>
                  </a:lnTo>
                  <a:lnTo>
                    <a:pt x="589930" y="588107"/>
                  </a:lnTo>
                  <a:lnTo>
                    <a:pt x="590080" y="587851"/>
                  </a:lnTo>
                  <a:lnTo>
                    <a:pt x="590385" y="587259"/>
                  </a:lnTo>
                  <a:lnTo>
                    <a:pt x="590685" y="586554"/>
                  </a:lnTo>
                  <a:lnTo>
                    <a:pt x="590990" y="585740"/>
                  </a:lnTo>
                  <a:lnTo>
                    <a:pt x="591294" y="584815"/>
                  </a:lnTo>
                  <a:lnTo>
                    <a:pt x="591595" y="583780"/>
                  </a:lnTo>
                  <a:lnTo>
                    <a:pt x="591900" y="582635"/>
                  </a:lnTo>
                  <a:lnTo>
                    <a:pt x="592204" y="581378"/>
                  </a:lnTo>
                  <a:lnTo>
                    <a:pt x="592505" y="580013"/>
                  </a:lnTo>
                  <a:lnTo>
                    <a:pt x="592809" y="578537"/>
                  </a:lnTo>
                  <a:lnTo>
                    <a:pt x="593114" y="576954"/>
                  </a:lnTo>
                  <a:lnTo>
                    <a:pt x="593414" y="575263"/>
                  </a:lnTo>
                  <a:lnTo>
                    <a:pt x="593719" y="573462"/>
                  </a:lnTo>
                  <a:lnTo>
                    <a:pt x="594023" y="571555"/>
                  </a:lnTo>
                  <a:lnTo>
                    <a:pt x="594324" y="569541"/>
                  </a:lnTo>
                  <a:lnTo>
                    <a:pt x="594628" y="567420"/>
                  </a:lnTo>
                  <a:lnTo>
                    <a:pt x="594933" y="565194"/>
                  </a:lnTo>
                  <a:lnTo>
                    <a:pt x="595234" y="562865"/>
                  </a:lnTo>
                  <a:lnTo>
                    <a:pt x="595538" y="560432"/>
                  </a:lnTo>
                  <a:lnTo>
                    <a:pt x="595839" y="557895"/>
                  </a:lnTo>
                  <a:lnTo>
                    <a:pt x="596143" y="555257"/>
                  </a:lnTo>
                  <a:lnTo>
                    <a:pt x="596448" y="552518"/>
                  </a:lnTo>
                  <a:lnTo>
                    <a:pt x="596749" y="549682"/>
                  </a:lnTo>
                  <a:lnTo>
                    <a:pt x="597053" y="546745"/>
                  </a:lnTo>
                  <a:lnTo>
                    <a:pt x="597357" y="543713"/>
                  </a:lnTo>
                  <a:lnTo>
                    <a:pt x="597658" y="540584"/>
                  </a:lnTo>
                  <a:lnTo>
                    <a:pt x="597963" y="537361"/>
                  </a:lnTo>
                  <a:lnTo>
                    <a:pt x="598267" y="534044"/>
                  </a:lnTo>
                  <a:lnTo>
                    <a:pt x="598568" y="530636"/>
                  </a:lnTo>
                  <a:lnTo>
                    <a:pt x="598872" y="527137"/>
                  </a:lnTo>
                  <a:lnTo>
                    <a:pt x="599477" y="519880"/>
                  </a:lnTo>
                  <a:lnTo>
                    <a:pt x="600086" y="512279"/>
                  </a:lnTo>
                  <a:lnTo>
                    <a:pt x="600692" y="504352"/>
                  </a:lnTo>
                  <a:lnTo>
                    <a:pt x="601297" y="496113"/>
                  </a:lnTo>
                  <a:lnTo>
                    <a:pt x="601902" y="487579"/>
                  </a:lnTo>
                  <a:lnTo>
                    <a:pt x="602511" y="478763"/>
                  </a:lnTo>
                  <a:lnTo>
                    <a:pt x="603116" y="469684"/>
                  </a:lnTo>
                  <a:lnTo>
                    <a:pt x="603721" y="460359"/>
                  </a:lnTo>
                  <a:lnTo>
                    <a:pt x="604326" y="450808"/>
                  </a:lnTo>
                  <a:lnTo>
                    <a:pt x="604935" y="441047"/>
                  </a:lnTo>
                  <a:lnTo>
                    <a:pt x="605541" y="431099"/>
                  </a:lnTo>
                  <a:lnTo>
                    <a:pt x="606755" y="410714"/>
                  </a:lnTo>
                  <a:lnTo>
                    <a:pt x="607965" y="389821"/>
                  </a:lnTo>
                  <a:lnTo>
                    <a:pt x="610390" y="347202"/>
                  </a:lnTo>
                  <a:lnTo>
                    <a:pt x="611604" y="325837"/>
                  </a:lnTo>
                  <a:lnTo>
                    <a:pt x="612818" y="304675"/>
                  </a:lnTo>
                  <a:lnTo>
                    <a:pt x="614028" y="283905"/>
                  </a:lnTo>
                  <a:lnTo>
                    <a:pt x="614633" y="273721"/>
                  </a:lnTo>
                  <a:lnTo>
                    <a:pt x="615242" y="263705"/>
                  </a:lnTo>
                  <a:lnTo>
                    <a:pt x="615847" y="253876"/>
                  </a:lnTo>
                  <a:lnTo>
                    <a:pt x="616453" y="244258"/>
                  </a:lnTo>
                  <a:lnTo>
                    <a:pt x="617061" y="234872"/>
                  </a:lnTo>
                  <a:lnTo>
                    <a:pt x="617667" y="225741"/>
                  </a:lnTo>
                  <a:lnTo>
                    <a:pt x="618191" y="218063"/>
                  </a:lnTo>
                  <a:lnTo>
                    <a:pt x="618716" y="210605"/>
                  </a:lnTo>
                  <a:lnTo>
                    <a:pt x="619240" y="203379"/>
                  </a:lnTo>
                  <a:lnTo>
                    <a:pt x="619765" y="196399"/>
                  </a:lnTo>
                  <a:lnTo>
                    <a:pt x="620289" y="189674"/>
                  </a:lnTo>
                  <a:lnTo>
                    <a:pt x="620814" y="183219"/>
                  </a:lnTo>
                  <a:lnTo>
                    <a:pt x="621338" y="177045"/>
                  </a:lnTo>
                  <a:lnTo>
                    <a:pt x="621859" y="171161"/>
                  </a:lnTo>
                  <a:lnTo>
                    <a:pt x="622387" y="165582"/>
                  </a:lnTo>
                  <a:lnTo>
                    <a:pt x="622648" y="162911"/>
                  </a:lnTo>
                  <a:lnTo>
                    <a:pt x="622908" y="160317"/>
                  </a:lnTo>
                  <a:lnTo>
                    <a:pt x="623172" y="157805"/>
                  </a:lnTo>
                  <a:lnTo>
                    <a:pt x="623433" y="155374"/>
                  </a:lnTo>
                  <a:lnTo>
                    <a:pt x="623697" y="153027"/>
                  </a:lnTo>
                  <a:lnTo>
                    <a:pt x="623957" y="150766"/>
                  </a:lnTo>
                  <a:lnTo>
                    <a:pt x="624221" y="148589"/>
                  </a:lnTo>
                  <a:lnTo>
                    <a:pt x="624482" y="146499"/>
                  </a:lnTo>
                  <a:lnTo>
                    <a:pt x="624746" y="144496"/>
                  </a:lnTo>
                  <a:lnTo>
                    <a:pt x="625006" y="142583"/>
                  </a:lnTo>
                  <a:lnTo>
                    <a:pt x="625270" y="140759"/>
                  </a:lnTo>
                  <a:lnTo>
                    <a:pt x="625531" y="139025"/>
                  </a:lnTo>
                  <a:lnTo>
                    <a:pt x="625795" y="137383"/>
                  </a:lnTo>
                  <a:lnTo>
                    <a:pt x="626055" y="135834"/>
                  </a:lnTo>
                  <a:lnTo>
                    <a:pt x="626319" y="134378"/>
                  </a:lnTo>
                  <a:lnTo>
                    <a:pt x="626580" y="133016"/>
                  </a:lnTo>
                  <a:lnTo>
                    <a:pt x="626840" y="131749"/>
                  </a:lnTo>
                  <a:lnTo>
                    <a:pt x="627104" y="130577"/>
                  </a:lnTo>
                  <a:lnTo>
                    <a:pt x="627368" y="129503"/>
                  </a:lnTo>
                  <a:lnTo>
                    <a:pt x="627629" y="128524"/>
                  </a:lnTo>
                  <a:lnTo>
                    <a:pt x="627889" y="127644"/>
                  </a:lnTo>
                  <a:lnTo>
                    <a:pt x="628153" y="126862"/>
                  </a:lnTo>
                  <a:lnTo>
                    <a:pt x="628414" y="126179"/>
                  </a:lnTo>
                  <a:lnTo>
                    <a:pt x="628678" y="125595"/>
                  </a:lnTo>
                  <a:lnTo>
                    <a:pt x="628938" y="125110"/>
                  </a:lnTo>
                  <a:lnTo>
                    <a:pt x="629070" y="124906"/>
                  </a:lnTo>
                  <a:lnTo>
                    <a:pt x="629202" y="124726"/>
                  </a:lnTo>
                  <a:lnTo>
                    <a:pt x="629331" y="124572"/>
                  </a:lnTo>
                  <a:lnTo>
                    <a:pt x="629397" y="124505"/>
                  </a:lnTo>
                  <a:lnTo>
                    <a:pt x="629463" y="124443"/>
                  </a:lnTo>
                  <a:lnTo>
                    <a:pt x="629529" y="124388"/>
                  </a:lnTo>
                  <a:lnTo>
                    <a:pt x="629595" y="124339"/>
                  </a:lnTo>
                  <a:lnTo>
                    <a:pt x="629661" y="124297"/>
                  </a:lnTo>
                  <a:lnTo>
                    <a:pt x="629727" y="124261"/>
                  </a:lnTo>
                  <a:lnTo>
                    <a:pt x="629793" y="124231"/>
                  </a:lnTo>
                  <a:lnTo>
                    <a:pt x="629855" y="124208"/>
                  </a:lnTo>
                  <a:lnTo>
                    <a:pt x="629921" y="124191"/>
                  </a:lnTo>
                  <a:lnTo>
                    <a:pt x="629987" y="124180"/>
                  </a:lnTo>
                  <a:lnTo>
                    <a:pt x="630053" y="124175"/>
                  </a:lnTo>
                  <a:lnTo>
                    <a:pt x="630119" y="124177"/>
                  </a:lnTo>
                  <a:lnTo>
                    <a:pt x="630185" y="124186"/>
                  </a:lnTo>
                  <a:lnTo>
                    <a:pt x="630251" y="124200"/>
                  </a:lnTo>
                  <a:lnTo>
                    <a:pt x="630317" y="124221"/>
                  </a:lnTo>
                  <a:lnTo>
                    <a:pt x="630380" y="124249"/>
                  </a:lnTo>
                  <a:lnTo>
                    <a:pt x="630446" y="124283"/>
                  </a:lnTo>
                  <a:lnTo>
                    <a:pt x="630512" y="124323"/>
                  </a:lnTo>
                  <a:lnTo>
                    <a:pt x="630578" y="124369"/>
                  </a:lnTo>
                  <a:lnTo>
                    <a:pt x="630644" y="124422"/>
                  </a:lnTo>
                  <a:lnTo>
                    <a:pt x="630710" y="124482"/>
                  </a:lnTo>
                  <a:lnTo>
                    <a:pt x="630776" y="124547"/>
                  </a:lnTo>
                  <a:lnTo>
                    <a:pt x="630904" y="124698"/>
                  </a:lnTo>
                  <a:lnTo>
                    <a:pt x="631036" y="124874"/>
                  </a:lnTo>
                  <a:lnTo>
                    <a:pt x="631168" y="125076"/>
                  </a:lnTo>
                  <a:lnTo>
                    <a:pt x="631297" y="125303"/>
                  </a:lnTo>
                  <a:lnTo>
                    <a:pt x="631561" y="125835"/>
                  </a:lnTo>
                  <a:lnTo>
                    <a:pt x="631825" y="126469"/>
                  </a:lnTo>
                  <a:lnTo>
                    <a:pt x="632085" y="127205"/>
                  </a:lnTo>
                  <a:lnTo>
                    <a:pt x="632346" y="128044"/>
                  </a:lnTo>
                  <a:lnTo>
                    <a:pt x="632610" y="128985"/>
                  </a:lnTo>
                  <a:lnTo>
                    <a:pt x="632870" y="130028"/>
                  </a:lnTo>
                  <a:lnTo>
                    <a:pt x="633134" y="131173"/>
                  </a:lnTo>
                  <a:lnTo>
                    <a:pt x="633395" y="132420"/>
                  </a:lnTo>
                  <a:lnTo>
                    <a:pt x="633659" y="133769"/>
                  </a:lnTo>
                  <a:lnTo>
                    <a:pt x="633919" y="135219"/>
                  </a:lnTo>
                  <a:lnTo>
                    <a:pt x="634183" y="136770"/>
                  </a:lnTo>
                  <a:lnTo>
                    <a:pt x="634444" y="138421"/>
                  </a:lnTo>
                  <a:lnTo>
                    <a:pt x="634708" y="140173"/>
                  </a:lnTo>
                  <a:lnTo>
                    <a:pt x="634968" y="142024"/>
                  </a:lnTo>
                  <a:lnTo>
                    <a:pt x="635232" y="143975"/>
                  </a:lnTo>
                  <a:lnTo>
                    <a:pt x="635493" y="146024"/>
                  </a:lnTo>
                  <a:lnTo>
                    <a:pt x="635757" y="148171"/>
                  </a:lnTo>
                  <a:lnTo>
                    <a:pt x="636017" y="150416"/>
                  </a:lnTo>
                  <a:lnTo>
                    <a:pt x="636278" y="152756"/>
                  </a:lnTo>
                  <a:lnTo>
                    <a:pt x="636542" y="155193"/>
                  </a:lnTo>
                  <a:lnTo>
                    <a:pt x="636806" y="157728"/>
                  </a:lnTo>
                  <a:lnTo>
                    <a:pt x="637066" y="160354"/>
                  </a:lnTo>
                  <a:lnTo>
                    <a:pt x="637327" y="163076"/>
                  </a:lnTo>
                  <a:lnTo>
                    <a:pt x="637591" y="165890"/>
                  </a:lnTo>
                  <a:lnTo>
                    <a:pt x="637851" y="168796"/>
                  </a:lnTo>
                  <a:lnTo>
                    <a:pt x="638115" y="171793"/>
                  </a:lnTo>
                  <a:lnTo>
                    <a:pt x="638376" y="174880"/>
                  </a:lnTo>
                  <a:lnTo>
                    <a:pt x="638640" y="178055"/>
                  </a:lnTo>
                  <a:lnTo>
                    <a:pt x="638900" y="181321"/>
                  </a:lnTo>
                  <a:lnTo>
                    <a:pt x="639164" y="184670"/>
                  </a:lnTo>
                  <a:lnTo>
                    <a:pt x="639425" y="188107"/>
                  </a:lnTo>
                  <a:lnTo>
                    <a:pt x="639689" y="191627"/>
                  </a:lnTo>
                  <a:lnTo>
                    <a:pt x="639949" y="195232"/>
                  </a:lnTo>
                  <a:lnTo>
                    <a:pt x="640213" y="198920"/>
                  </a:lnTo>
                  <a:lnTo>
                    <a:pt x="640474" y="202687"/>
                  </a:lnTo>
                  <a:lnTo>
                    <a:pt x="640738" y="206534"/>
                  </a:lnTo>
                  <a:lnTo>
                    <a:pt x="641259" y="214461"/>
                  </a:lnTo>
                  <a:lnTo>
                    <a:pt x="641783" y="222689"/>
                  </a:lnTo>
                  <a:lnTo>
                    <a:pt x="642308" y="231208"/>
                  </a:lnTo>
                  <a:lnTo>
                    <a:pt x="642832" y="240004"/>
                  </a:lnTo>
                  <a:lnTo>
                    <a:pt x="643357" y="249065"/>
                  </a:lnTo>
                  <a:lnTo>
                    <a:pt x="643881" y="258377"/>
                  </a:lnTo>
                  <a:lnTo>
                    <a:pt x="644406" y="267928"/>
                  </a:lnTo>
                  <a:lnTo>
                    <a:pt x="644930" y="277702"/>
                  </a:lnTo>
                  <a:lnTo>
                    <a:pt x="645455" y="287686"/>
                  </a:lnTo>
                  <a:lnTo>
                    <a:pt x="645979" y="297863"/>
                  </a:lnTo>
                  <a:lnTo>
                    <a:pt x="646504" y="308218"/>
                  </a:lnTo>
                  <a:lnTo>
                    <a:pt x="647028" y="318736"/>
                  </a:lnTo>
                  <a:lnTo>
                    <a:pt x="648077" y="340198"/>
                  </a:lnTo>
                  <a:lnTo>
                    <a:pt x="649126" y="362117"/>
                  </a:lnTo>
                  <a:lnTo>
                    <a:pt x="650175" y="384356"/>
                  </a:lnTo>
                  <a:lnTo>
                    <a:pt x="651225" y="406775"/>
                  </a:lnTo>
                  <a:lnTo>
                    <a:pt x="652413" y="432255"/>
                  </a:lnTo>
                  <a:lnTo>
                    <a:pt x="653601" y="457578"/>
                  </a:lnTo>
                  <a:lnTo>
                    <a:pt x="654793" y="482532"/>
                  </a:lnTo>
                  <a:lnTo>
                    <a:pt x="655388" y="494807"/>
                  </a:lnTo>
                  <a:lnTo>
                    <a:pt x="655982" y="506909"/>
                  </a:lnTo>
                  <a:lnTo>
                    <a:pt x="656576" y="518816"/>
                  </a:lnTo>
                  <a:lnTo>
                    <a:pt x="657174" y="530504"/>
                  </a:lnTo>
                  <a:lnTo>
                    <a:pt x="657768" y="541943"/>
                  </a:lnTo>
                  <a:lnTo>
                    <a:pt x="658362" y="553113"/>
                  </a:lnTo>
                  <a:lnTo>
                    <a:pt x="658956" y="563988"/>
                  </a:lnTo>
                  <a:lnTo>
                    <a:pt x="659551" y="574541"/>
                  </a:lnTo>
                  <a:lnTo>
                    <a:pt x="659851" y="579693"/>
                  </a:lnTo>
                  <a:lnTo>
                    <a:pt x="660149" y="584755"/>
                  </a:lnTo>
                  <a:lnTo>
                    <a:pt x="660446" y="589727"/>
                  </a:lnTo>
                  <a:lnTo>
                    <a:pt x="660743" y="594604"/>
                  </a:lnTo>
                  <a:lnTo>
                    <a:pt x="661040" y="599385"/>
                  </a:lnTo>
                  <a:lnTo>
                    <a:pt x="661337" y="604068"/>
                  </a:lnTo>
                  <a:lnTo>
                    <a:pt x="661634" y="608648"/>
                  </a:lnTo>
                  <a:lnTo>
                    <a:pt x="661931" y="613122"/>
                  </a:lnTo>
                  <a:lnTo>
                    <a:pt x="662228" y="617490"/>
                  </a:lnTo>
                  <a:lnTo>
                    <a:pt x="662529" y="621751"/>
                  </a:lnTo>
                  <a:lnTo>
                    <a:pt x="662826" y="625897"/>
                  </a:lnTo>
                  <a:lnTo>
                    <a:pt x="663123" y="629931"/>
                  </a:lnTo>
                  <a:lnTo>
                    <a:pt x="663420" y="633848"/>
                  </a:lnTo>
                  <a:lnTo>
                    <a:pt x="663717" y="637644"/>
                  </a:lnTo>
                  <a:lnTo>
                    <a:pt x="664015" y="641321"/>
                  </a:lnTo>
                  <a:lnTo>
                    <a:pt x="664312" y="644875"/>
                  </a:lnTo>
                  <a:lnTo>
                    <a:pt x="664609" y="648303"/>
                  </a:lnTo>
                  <a:lnTo>
                    <a:pt x="664909" y="651604"/>
                  </a:lnTo>
                  <a:lnTo>
                    <a:pt x="665207" y="654774"/>
                  </a:lnTo>
                  <a:lnTo>
                    <a:pt x="665504" y="657813"/>
                  </a:lnTo>
                  <a:lnTo>
                    <a:pt x="665801" y="660722"/>
                  </a:lnTo>
                  <a:lnTo>
                    <a:pt x="666098" y="663494"/>
                  </a:lnTo>
                  <a:lnTo>
                    <a:pt x="666395" y="666129"/>
                  </a:lnTo>
                  <a:lnTo>
                    <a:pt x="666692" y="668626"/>
                  </a:lnTo>
                  <a:lnTo>
                    <a:pt x="666989" y="670984"/>
                  </a:lnTo>
                  <a:lnTo>
                    <a:pt x="667286" y="673200"/>
                  </a:lnTo>
                  <a:lnTo>
                    <a:pt x="667587" y="675274"/>
                  </a:lnTo>
                  <a:lnTo>
                    <a:pt x="667884" y="677202"/>
                  </a:lnTo>
                  <a:lnTo>
                    <a:pt x="668181" y="678988"/>
                  </a:lnTo>
                  <a:lnTo>
                    <a:pt x="668478" y="680626"/>
                  </a:lnTo>
                  <a:lnTo>
                    <a:pt x="668775" y="682115"/>
                  </a:lnTo>
                  <a:lnTo>
                    <a:pt x="669073" y="683456"/>
                  </a:lnTo>
                  <a:lnTo>
                    <a:pt x="669370" y="684647"/>
                  </a:lnTo>
                  <a:lnTo>
                    <a:pt x="669667" y="685686"/>
                  </a:lnTo>
                  <a:lnTo>
                    <a:pt x="669964" y="686576"/>
                  </a:lnTo>
                  <a:lnTo>
                    <a:pt x="670261" y="687311"/>
                  </a:lnTo>
                  <a:lnTo>
                    <a:pt x="670411" y="687622"/>
                  </a:lnTo>
                  <a:lnTo>
                    <a:pt x="670562" y="687895"/>
                  </a:lnTo>
                  <a:lnTo>
                    <a:pt x="670708" y="688128"/>
                  </a:lnTo>
                  <a:lnTo>
                    <a:pt x="670782" y="688232"/>
                  </a:lnTo>
                  <a:lnTo>
                    <a:pt x="670859" y="688324"/>
                  </a:lnTo>
                  <a:lnTo>
                    <a:pt x="670932" y="688408"/>
                  </a:lnTo>
                  <a:lnTo>
                    <a:pt x="671006" y="688480"/>
                  </a:lnTo>
                  <a:lnTo>
                    <a:pt x="671083" y="688544"/>
                  </a:lnTo>
                  <a:lnTo>
                    <a:pt x="671156" y="688599"/>
                  </a:lnTo>
                  <a:lnTo>
                    <a:pt x="671229" y="688643"/>
                  </a:lnTo>
                  <a:lnTo>
                    <a:pt x="671303" y="688679"/>
                  </a:lnTo>
                  <a:lnTo>
                    <a:pt x="671380" y="688703"/>
                  </a:lnTo>
                  <a:lnTo>
                    <a:pt x="671453" y="688718"/>
                  </a:lnTo>
                  <a:lnTo>
                    <a:pt x="671526" y="688725"/>
                  </a:lnTo>
                  <a:lnTo>
                    <a:pt x="671603" y="688720"/>
                  </a:lnTo>
                  <a:lnTo>
                    <a:pt x="671677" y="688707"/>
                  </a:lnTo>
                  <a:lnTo>
                    <a:pt x="671750" y="688683"/>
                  </a:lnTo>
                  <a:lnTo>
                    <a:pt x="671823" y="688650"/>
                  </a:lnTo>
                  <a:lnTo>
                    <a:pt x="671901" y="688608"/>
                  </a:lnTo>
                  <a:lnTo>
                    <a:pt x="671974" y="688555"/>
                  </a:lnTo>
                  <a:lnTo>
                    <a:pt x="672047" y="688494"/>
                  </a:lnTo>
                  <a:lnTo>
                    <a:pt x="672121" y="688421"/>
                  </a:lnTo>
                  <a:lnTo>
                    <a:pt x="672198" y="688339"/>
                  </a:lnTo>
                  <a:lnTo>
                    <a:pt x="672271" y="688247"/>
                  </a:lnTo>
                  <a:lnTo>
                    <a:pt x="672344" y="688146"/>
                  </a:lnTo>
                  <a:lnTo>
                    <a:pt x="672495" y="687914"/>
                  </a:lnTo>
                  <a:lnTo>
                    <a:pt x="672642" y="687644"/>
                  </a:lnTo>
                  <a:lnTo>
                    <a:pt x="672939" y="686988"/>
                  </a:lnTo>
                  <a:lnTo>
                    <a:pt x="673239" y="686173"/>
                  </a:lnTo>
                  <a:lnTo>
                    <a:pt x="673536" y="685204"/>
                  </a:lnTo>
                  <a:lnTo>
                    <a:pt x="673834" y="684079"/>
                  </a:lnTo>
                  <a:lnTo>
                    <a:pt x="674131" y="682797"/>
                  </a:lnTo>
                  <a:lnTo>
                    <a:pt x="674428" y="681362"/>
                  </a:lnTo>
                  <a:lnTo>
                    <a:pt x="674725" y="679772"/>
                  </a:lnTo>
                  <a:lnTo>
                    <a:pt x="675022" y="678028"/>
                  </a:lnTo>
                  <a:lnTo>
                    <a:pt x="675319" y="676130"/>
                  </a:lnTo>
                  <a:lnTo>
                    <a:pt x="675620" y="674078"/>
                  </a:lnTo>
                  <a:lnTo>
                    <a:pt x="675917" y="671876"/>
                  </a:lnTo>
                  <a:lnTo>
                    <a:pt x="676214" y="669522"/>
                  </a:lnTo>
                  <a:lnTo>
                    <a:pt x="676511" y="667017"/>
                  </a:lnTo>
                  <a:lnTo>
                    <a:pt x="676808" y="664363"/>
                  </a:lnTo>
                  <a:lnTo>
                    <a:pt x="677105" y="661560"/>
                  </a:lnTo>
                  <a:lnTo>
                    <a:pt x="677402" y="658610"/>
                  </a:lnTo>
                  <a:lnTo>
                    <a:pt x="677700" y="655514"/>
                  </a:lnTo>
                  <a:lnTo>
                    <a:pt x="677997" y="652275"/>
                  </a:lnTo>
                  <a:lnTo>
                    <a:pt x="678297" y="648891"/>
                  </a:lnTo>
                  <a:lnTo>
                    <a:pt x="678594" y="645366"/>
                  </a:lnTo>
                  <a:lnTo>
                    <a:pt x="678892" y="641700"/>
                  </a:lnTo>
                  <a:lnTo>
                    <a:pt x="679189" y="637895"/>
                  </a:lnTo>
                  <a:lnTo>
                    <a:pt x="679486" y="633954"/>
                  </a:lnTo>
                  <a:lnTo>
                    <a:pt x="679783" y="629876"/>
                  </a:lnTo>
                  <a:lnTo>
                    <a:pt x="680080" y="625664"/>
                  </a:lnTo>
                  <a:lnTo>
                    <a:pt x="680377" y="621322"/>
                  </a:lnTo>
                  <a:lnTo>
                    <a:pt x="680674" y="616850"/>
                  </a:lnTo>
                  <a:lnTo>
                    <a:pt x="680971" y="612250"/>
                  </a:lnTo>
                  <a:lnTo>
                    <a:pt x="681268" y="607525"/>
                  </a:lnTo>
                  <a:lnTo>
                    <a:pt x="681569" y="602676"/>
                  </a:lnTo>
                  <a:lnTo>
                    <a:pt x="681866" y="597707"/>
                  </a:lnTo>
                  <a:lnTo>
                    <a:pt x="682163" y="592618"/>
                  </a:lnTo>
                  <a:lnTo>
                    <a:pt x="682461" y="587413"/>
                  </a:lnTo>
                  <a:lnTo>
                    <a:pt x="682758" y="582093"/>
                  </a:lnTo>
                  <a:lnTo>
                    <a:pt x="683055" y="576664"/>
                  </a:lnTo>
                  <a:lnTo>
                    <a:pt x="683352" y="571124"/>
                  </a:lnTo>
                  <a:lnTo>
                    <a:pt x="683649" y="565478"/>
                  </a:lnTo>
                  <a:lnTo>
                    <a:pt x="683950" y="559729"/>
                  </a:lnTo>
                  <a:lnTo>
                    <a:pt x="684247" y="553879"/>
                  </a:lnTo>
                  <a:lnTo>
                    <a:pt x="684544" y="547932"/>
                  </a:lnTo>
                  <a:lnTo>
                    <a:pt x="684841" y="541888"/>
                  </a:lnTo>
                  <a:lnTo>
                    <a:pt x="685138" y="535753"/>
                  </a:lnTo>
                  <a:lnTo>
                    <a:pt x="685732" y="523216"/>
                  </a:lnTo>
                  <a:lnTo>
                    <a:pt x="686326" y="510348"/>
                  </a:lnTo>
                  <a:lnTo>
                    <a:pt x="686924" y="497170"/>
                  </a:lnTo>
                  <a:lnTo>
                    <a:pt x="687519" y="483712"/>
                  </a:lnTo>
                  <a:lnTo>
                    <a:pt x="688113" y="469999"/>
                  </a:lnTo>
                  <a:lnTo>
                    <a:pt x="688707" y="456057"/>
                  </a:lnTo>
                  <a:lnTo>
                    <a:pt x="689301" y="441917"/>
                  </a:lnTo>
                  <a:lnTo>
                    <a:pt x="690376" y="416043"/>
                  </a:lnTo>
                  <a:lnTo>
                    <a:pt x="691447" y="389779"/>
                  </a:lnTo>
                  <a:lnTo>
                    <a:pt x="693589" y="336778"/>
                  </a:lnTo>
                  <a:lnTo>
                    <a:pt x="694660" y="310389"/>
                  </a:lnTo>
                  <a:lnTo>
                    <a:pt x="695731" y="284310"/>
                  </a:lnTo>
                  <a:lnTo>
                    <a:pt x="696267" y="271440"/>
                  </a:lnTo>
                  <a:lnTo>
                    <a:pt x="696802" y="258716"/>
                  </a:lnTo>
                  <a:lnTo>
                    <a:pt x="697338" y="246154"/>
                  </a:lnTo>
                  <a:lnTo>
                    <a:pt x="697873" y="233778"/>
                  </a:lnTo>
                  <a:lnTo>
                    <a:pt x="698409" y="221610"/>
                  </a:lnTo>
                  <a:lnTo>
                    <a:pt x="698944" y="209669"/>
                  </a:lnTo>
                  <a:lnTo>
                    <a:pt x="699480" y="197975"/>
                  </a:lnTo>
                  <a:lnTo>
                    <a:pt x="700015" y="186552"/>
                  </a:lnTo>
                  <a:lnTo>
                    <a:pt x="700551" y="175415"/>
                  </a:lnTo>
                  <a:lnTo>
                    <a:pt x="700818" y="169961"/>
                  </a:lnTo>
                  <a:lnTo>
                    <a:pt x="701086" y="164586"/>
                  </a:lnTo>
                  <a:lnTo>
                    <a:pt x="701354" y="159293"/>
                  </a:lnTo>
                  <a:lnTo>
                    <a:pt x="701622" y="154084"/>
                  </a:lnTo>
                  <a:lnTo>
                    <a:pt x="701889" y="148960"/>
                  </a:lnTo>
                  <a:lnTo>
                    <a:pt x="702157" y="143925"/>
                  </a:lnTo>
                  <a:lnTo>
                    <a:pt x="702425" y="138981"/>
                  </a:lnTo>
                  <a:lnTo>
                    <a:pt x="702693" y="134129"/>
                  </a:lnTo>
                  <a:lnTo>
                    <a:pt x="702961" y="129373"/>
                  </a:lnTo>
                  <a:lnTo>
                    <a:pt x="703228" y="124713"/>
                  </a:lnTo>
                  <a:lnTo>
                    <a:pt x="703496" y="120153"/>
                  </a:lnTo>
                  <a:lnTo>
                    <a:pt x="703764" y="115693"/>
                  </a:lnTo>
                  <a:lnTo>
                    <a:pt x="704032" y="111337"/>
                  </a:lnTo>
                  <a:lnTo>
                    <a:pt x="704299" y="107086"/>
                  </a:lnTo>
                  <a:lnTo>
                    <a:pt x="704567" y="102942"/>
                  </a:lnTo>
                  <a:lnTo>
                    <a:pt x="704835" y="98906"/>
                  </a:lnTo>
                  <a:lnTo>
                    <a:pt x="705103" y="94981"/>
                  </a:lnTo>
                  <a:lnTo>
                    <a:pt x="705370" y="91169"/>
                  </a:lnTo>
                  <a:lnTo>
                    <a:pt x="705638" y="87471"/>
                  </a:lnTo>
                  <a:lnTo>
                    <a:pt x="705906" y="83889"/>
                  </a:lnTo>
                  <a:lnTo>
                    <a:pt x="706174" y="80424"/>
                  </a:lnTo>
                  <a:lnTo>
                    <a:pt x="706441" y="77078"/>
                  </a:lnTo>
                  <a:lnTo>
                    <a:pt x="706709" y="73853"/>
                  </a:lnTo>
                  <a:lnTo>
                    <a:pt x="706977" y="70750"/>
                  </a:lnTo>
                  <a:lnTo>
                    <a:pt x="707245" y="67771"/>
                  </a:lnTo>
                  <a:lnTo>
                    <a:pt x="707512" y="64917"/>
                  </a:lnTo>
                  <a:lnTo>
                    <a:pt x="707780" y="62189"/>
                  </a:lnTo>
                  <a:lnTo>
                    <a:pt x="708048" y="59589"/>
                  </a:lnTo>
                  <a:lnTo>
                    <a:pt x="708316" y="57117"/>
                  </a:lnTo>
                  <a:lnTo>
                    <a:pt x="708583" y="54776"/>
                  </a:lnTo>
                  <a:lnTo>
                    <a:pt x="708851" y="52566"/>
                  </a:lnTo>
                  <a:lnTo>
                    <a:pt x="709119" y="50488"/>
                  </a:lnTo>
                  <a:lnTo>
                    <a:pt x="709387" y="48544"/>
                  </a:lnTo>
                  <a:lnTo>
                    <a:pt x="709655" y="46734"/>
                  </a:lnTo>
                  <a:lnTo>
                    <a:pt x="709922" y="45059"/>
                  </a:lnTo>
                  <a:lnTo>
                    <a:pt x="710190" y="43521"/>
                  </a:lnTo>
                  <a:lnTo>
                    <a:pt x="710458" y="42119"/>
                  </a:lnTo>
                  <a:lnTo>
                    <a:pt x="710726" y="40855"/>
                  </a:lnTo>
                  <a:lnTo>
                    <a:pt x="710993" y="39729"/>
                  </a:lnTo>
                  <a:lnTo>
                    <a:pt x="711261" y="38743"/>
                  </a:lnTo>
                  <a:lnTo>
                    <a:pt x="711529" y="37896"/>
                  </a:lnTo>
                  <a:lnTo>
                    <a:pt x="711797" y="37189"/>
                  </a:lnTo>
                  <a:lnTo>
                    <a:pt x="712064" y="36623"/>
                  </a:lnTo>
                  <a:lnTo>
                    <a:pt x="712200" y="36393"/>
                  </a:lnTo>
                  <a:lnTo>
                    <a:pt x="712332" y="36198"/>
                  </a:lnTo>
                  <a:lnTo>
                    <a:pt x="712402" y="36114"/>
                  </a:lnTo>
                  <a:lnTo>
                    <a:pt x="712468" y="36039"/>
                  </a:lnTo>
                  <a:lnTo>
                    <a:pt x="712534" y="35972"/>
                  </a:lnTo>
                  <a:lnTo>
                    <a:pt x="712600" y="35914"/>
                  </a:lnTo>
                  <a:lnTo>
                    <a:pt x="712669" y="35866"/>
                  </a:lnTo>
                  <a:lnTo>
                    <a:pt x="712736" y="35826"/>
                  </a:lnTo>
                  <a:lnTo>
                    <a:pt x="712802" y="35795"/>
                  </a:lnTo>
                  <a:lnTo>
                    <a:pt x="712868" y="35773"/>
                  </a:lnTo>
                  <a:lnTo>
                    <a:pt x="712937" y="35759"/>
                  </a:lnTo>
                  <a:lnTo>
                    <a:pt x="713003" y="35755"/>
                  </a:lnTo>
                  <a:lnTo>
                    <a:pt x="713069" y="35759"/>
                  </a:lnTo>
                  <a:lnTo>
                    <a:pt x="713135" y="35773"/>
                  </a:lnTo>
                  <a:lnTo>
                    <a:pt x="713205" y="35795"/>
                  </a:lnTo>
                  <a:lnTo>
                    <a:pt x="713271" y="35826"/>
                  </a:lnTo>
                  <a:lnTo>
                    <a:pt x="713337" y="35866"/>
                  </a:lnTo>
                  <a:lnTo>
                    <a:pt x="713403" y="35915"/>
                  </a:lnTo>
                  <a:lnTo>
                    <a:pt x="713473" y="35973"/>
                  </a:lnTo>
                  <a:lnTo>
                    <a:pt x="713539" y="36039"/>
                  </a:lnTo>
                  <a:lnTo>
                    <a:pt x="713605" y="36115"/>
                  </a:lnTo>
                  <a:lnTo>
                    <a:pt x="713671" y="36199"/>
                  </a:lnTo>
                  <a:lnTo>
                    <a:pt x="713807" y="36395"/>
                  </a:lnTo>
                  <a:lnTo>
                    <a:pt x="713939" y="36626"/>
                  </a:lnTo>
                  <a:lnTo>
                    <a:pt x="714206" y="37195"/>
                  </a:lnTo>
                  <a:lnTo>
                    <a:pt x="714474" y="37906"/>
                  </a:lnTo>
                  <a:lnTo>
                    <a:pt x="714742" y="38760"/>
                  </a:lnTo>
                  <a:lnTo>
                    <a:pt x="715010" y="39755"/>
                  </a:lnTo>
                  <a:lnTo>
                    <a:pt x="715277" y="40892"/>
                  </a:lnTo>
                  <a:lnTo>
                    <a:pt x="715545" y="42171"/>
                  </a:lnTo>
                  <a:lnTo>
                    <a:pt x="715813" y="43590"/>
                  </a:lnTo>
                  <a:lnTo>
                    <a:pt x="716081" y="45150"/>
                  </a:lnTo>
                  <a:lnTo>
                    <a:pt x="716352" y="46850"/>
                  </a:lnTo>
                  <a:lnTo>
                    <a:pt x="716620" y="48690"/>
                  </a:lnTo>
                  <a:lnTo>
                    <a:pt x="716888" y="50669"/>
                  </a:lnTo>
                  <a:lnTo>
                    <a:pt x="717155" y="52787"/>
                  </a:lnTo>
                  <a:lnTo>
                    <a:pt x="717423" y="55042"/>
                  </a:lnTo>
                  <a:lnTo>
                    <a:pt x="717691" y="57434"/>
                  </a:lnTo>
                  <a:lnTo>
                    <a:pt x="717959" y="59962"/>
                  </a:lnTo>
                  <a:lnTo>
                    <a:pt x="718226" y="62625"/>
                  </a:lnTo>
                  <a:lnTo>
                    <a:pt x="718494" y="65422"/>
                  </a:lnTo>
                  <a:lnTo>
                    <a:pt x="718762" y="68353"/>
                  </a:lnTo>
                  <a:lnTo>
                    <a:pt x="719030" y="71416"/>
                  </a:lnTo>
                  <a:lnTo>
                    <a:pt x="719297" y="74610"/>
                  </a:lnTo>
                  <a:lnTo>
                    <a:pt x="719565" y="77933"/>
                  </a:lnTo>
                  <a:lnTo>
                    <a:pt x="719833" y="81386"/>
                  </a:lnTo>
                  <a:lnTo>
                    <a:pt x="720101" y="84966"/>
                  </a:lnTo>
                  <a:lnTo>
                    <a:pt x="720368" y="88672"/>
                  </a:lnTo>
                  <a:lnTo>
                    <a:pt x="720636" y="92502"/>
                  </a:lnTo>
                  <a:lnTo>
                    <a:pt x="720904" y="96456"/>
                  </a:lnTo>
                  <a:lnTo>
                    <a:pt x="721172" y="100531"/>
                  </a:lnTo>
                  <a:lnTo>
                    <a:pt x="721439" y="104727"/>
                  </a:lnTo>
                  <a:lnTo>
                    <a:pt x="721707" y="109041"/>
                  </a:lnTo>
                  <a:lnTo>
                    <a:pt x="721975" y="113473"/>
                  </a:lnTo>
                  <a:lnTo>
                    <a:pt x="722243" y="118019"/>
                  </a:lnTo>
                  <a:lnTo>
                    <a:pt x="722510" y="122679"/>
                  </a:lnTo>
                  <a:lnTo>
                    <a:pt x="722778" y="127450"/>
                  </a:lnTo>
                  <a:lnTo>
                    <a:pt x="723046" y="132331"/>
                  </a:lnTo>
                  <a:lnTo>
                    <a:pt x="723314" y="137321"/>
                  </a:lnTo>
                  <a:lnTo>
                    <a:pt x="723582" y="142416"/>
                  </a:lnTo>
                  <a:lnTo>
                    <a:pt x="723860" y="147855"/>
                  </a:lnTo>
                  <a:lnTo>
                    <a:pt x="724139" y="153405"/>
                  </a:lnTo>
                  <a:lnTo>
                    <a:pt x="724422" y="159064"/>
                  </a:lnTo>
                  <a:lnTo>
                    <a:pt x="724700" y="164831"/>
                  </a:lnTo>
                  <a:lnTo>
                    <a:pt x="724979" y="170701"/>
                  </a:lnTo>
                  <a:lnTo>
                    <a:pt x="725261" y="176672"/>
                  </a:lnTo>
                  <a:lnTo>
                    <a:pt x="725540" y="182743"/>
                  </a:lnTo>
                  <a:lnTo>
                    <a:pt x="725823" y="188908"/>
                  </a:lnTo>
                  <a:lnTo>
                    <a:pt x="726101" y="195168"/>
                  </a:lnTo>
                  <a:lnTo>
                    <a:pt x="726380" y="201520"/>
                  </a:lnTo>
                  <a:lnTo>
                    <a:pt x="726659" y="207959"/>
                  </a:lnTo>
                  <a:lnTo>
                    <a:pt x="726941" y="214483"/>
                  </a:lnTo>
                  <a:lnTo>
                    <a:pt x="727503" y="227775"/>
                  </a:lnTo>
                  <a:lnTo>
                    <a:pt x="728060" y="241376"/>
                  </a:lnTo>
                  <a:lnTo>
                    <a:pt x="728621" y="255257"/>
                  </a:lnTo>
                  <a:lnTo>
                    <a:pt x="729182" y="269395"/>
                  </a:lnTo>
                  <a:lnTo>
                    <a:pt x="729740" y="283766"/>
                  </a:lnTo>
                  <a:lnTo>
                    <a:pt x="730301" y="298345"/>
                  </a:lnTo>
                  <a:lnTo>
                    <a:pt x="730862" y="313104"/>
                  </a:lnTo>
                  <a:lnTo>
                    <a:pt x="731420" y="328019"/>
                  </a:lnTo>
                  <a:lnTo>
                    <a:pt x="732542" y="358204"/>
                  </a:lnTo>
                  <a:lnTo>
                    <a:pt x="734783" y="419238"/>
                  </a:lnTo>
                  <a:lnTo>
                    <a:pt x="735902" y="449645"/>
                  </a:lnTo>
                  <a:lnTo>
                    <a:pt x="737021" y="479687"/>
                  </a:lnTo>
                  <a:lnTo>
                    <a:pt x="737582" y="494501"/>
                  </a:lnTo>
                  <a:lnTo>
                    <a:pt x="738143" y="509142"/>
                  </a:lnTo>
                  <a:lnTo>
                    <a:pt x="738701" y="523581"/>
                  </a:lnTo>
                  <a:lnTo>
                    <a:pt x="739262" y="537794"/>
                  </a:lnTo>
                  <a:lnTo>
                    <a:pt x="739823" y="551752"/>
                  </a:lnTo>
                  <a:lnTo>
                    <a:pt x="740381" y="565432"/>
                  </a:lnTo>
                  <a:lnTo>
                    <a:pt x="740942" y="578808"/>
                  </a:lnTo>
                  <a:lnTo>
                    <a:pt x="741221" y="585374"/>
                  </a:lnTo>
                  <a:lnTo>
                    <a:pt x="741503" y="591856"/>
                  </a:lnTo>
                  <a:lnTo>
                    <a:pt x="741782" y="598248"/>
                  </a:lnTo>
                  <a:lnTo>
                    <a:pt x="742061" y="604550"/>
                  </a:lnTo>
                  <a:lnTo>
                    <a:pt x="742343" y="610757"/>
                  </a:lnTo>
                  <a:lnTo>
                    <a:pt x="742622" y="616865"/>
                  </a:lnTo>
                  <a:lnTo>
                    <a:pt x="742901" y="622876"/>
                  </a:lnTo>
                  <a:lnTo>
                    <a:pt x="743183" y="628784"/>
                  </a:lnTo>
                  <a:lnTo>
                    <a:pt x="743462" y="634583"/>
                  </a:lnTo>
                  <a:lnTo>
                    <a:pt x="743744" y="640277"/>
                  </a:lnTo>
                  <a:lnTo>
                    <a:pt x="744023" y="645859"/>
                  </a:lnTo>
                  <a:lnTo>
                    <a:pt x="744302" y="651328"/>
                  </a:lnTo>
                  <a:lnTo>
                    <a:pt x="744584" y="656681"/>
                  </a:lnTo>
                  <a:lnTo>
                    <a:pt x="744863" y="661915"/>
                  </a:lnTo>
                  <a:lnTo>
                    <a:pt x="745142" y="667030"/>
                  </a:lnTo>
                  <a:lnTo>
                    <a:pt x="745424" y="672019"/>
                  </a:lnTo>
                  <a:lnTo>
                    <a:pt x="745703" y="676883"/>
                  </a:lnTo>
                  <a:lnTo>
                    <a:pt x="745982" y="681617"/>
                  </a:lnTo>
                  <a:lnTo>
                    <a:pt x="746264" y="686224"/>
                  </a:lnTo>
                  <a:lnTo>
                    <a:pt x="746543" y="690695"/>
                  </a:lnTo>
                  <a:lnTo>
                    <a:pt x="746822" y="695033"/>
                  </a:lnTo>
                  <a:lnTo>
                    <a:pt x="747104" y="699234"/>
                  </a:lnTo>
                  <a:lnTo>
                    <a:pt x="747383" y="703297"/>
                  </a:lnTo>
                  <a:lnTo>
                    <a:pt x="747661" y="707218"/>
                  </a:lnTo>
                  <a:lnTo>
                    <a:pt x="747944" y="710999"/>
                  </a:lnTo>
                  <a:lnTo>
                    <a:pt x="748223" y="714632"/>
                  </a:lnTo>
                  <a:lnTo>
                    <a:pt x="748501" y="718122"/>
                  </a:lnTo>
                  <a:lnTo>
                    <a:pt x="748784" y="721462"/>
                  </a:lnTo>
                  <a:lnTo>
                    <a:pt x="749063" y="724652"/>
                  </a:lnTo>
                  <a:lnTo>
                    <a:pt x="749341" y="727693"/>
                  </a:lnTo>
                  <a:lnTo>
                    <a:pt x="749624" y="730580"/>
                  </a:lnTo>
                  <a:lnTo>
                    <a:pt x="749903" y="733312"/>
                  </a:lnTo>
                  <a:lnTo>
                    <a:pt x="750185" y="735891"/>
                  </a:lnTo>
                  <a:lnTo>
                    <a:pt x="750464" y="738313"/>
                  </a:lnTo>
                  <a:lnTo>
                    <a:pt x="750743" y="740576"/>
                  </a:lnTo>
                  <a:lnTo>
                    <a:pt x="751021" y="742681"/>
                  </a:lnTo>
                  <a:lnTo>
                    <a:pt x="751304" y="744625"/>
                  </a:lnTo>
                  <a:lnTo>
                    <a:pt x="751582" y="746411"/>
                  </a:lnTo>
                  <a:lnTo>
                    <a:pt x="751865" y="748032"/>
                  </a:lnTo>
                  <a:lnTo>
                    <a:pt x="752144" y="749492"/>
                  </a:lnTo>
                  <a:lnTo>
                    <a:pt x="752422" y="750786"/>
                  </a:lnTo>
                  <a:lnTo>
                    <a:pt x="752705" y="751918"/>
                  </a:lnTo>
                  <a:lnTo>
                    <a:pt x="752984" y="752885"/>
                  </a:lnTo>
                  <a:lnTo>
                    <a:pt x="753262" y="753686"/>
                  </a:lnTo>
                  <a:lnTo>
                    <a:pt x="753545" y="754322"/>
                  </a:lnTo>
                  <a:lnTo>
                    <a:pt x="753684" y="754578"/>
                  </a:lnTo>
                  <a:lnTo>
                    <a:pt x="753824" y="754791"/>
                  </a:lnTo>
                  <a:lnTo>
                    <a:pt x="753893" y="754882"/>
                  </a:lnTo>
                  <a:lnTo>
                    <a:pt x="753963" y="754963"/>
                  </a:lnTo>
                  <a:lnTo>
                    <a:pt x="754033" y="755034"/>
                  </a:lnTo>
                  <a:lnTo>
                    <a:pt x="754102" y="755093"/>
                  </a:lnTo>
                  <a:lnTo>
                    <a:pt x="754172" y="755142"/>
                  </a:lnTo>
                  <a:lnTo>
                    <a:pt x="754245" y="755181"/>
                  </a:lnTo>
                  <a:lnTo>
                    <a:pt x="754315" y="755210"/>
                  </a:lnTo>
                  <a:lnTo>
                    <a:pt x="754385" y="755227"/>
                  </a:lnTo>
                  <a:lnTo>
                    <a:pt x="754454" y="755236"/>
                  </a:lnTo>
                  <a:lnTo>
                    <a:pt x="754524" y="755234"/>
                  </a:lnTo>
                  <a:lnTo>
                    <a:pt x="754594" y="755221"/>
                  </a:lnTo>
                  <a:lnTo>
                    <a:pt x="754664" y="755197"/>
                  </a:lnTo>
                  <a:lnTo>
                    <a:pt x="754733" y="755164"/>
                  </a:lnTo>
                  <a:lnTo>
                    <a:pt x="754803" y="755119"/>
                  </a:lnTo>
                  <a:lnTo>
                    <a:pt x="754873" y="755064"/>
                  </a:lnTo>
                  <a:lnTo>
                    <a:pt x="754942" y="754998"/>
                  </a:lnTo>
                  <a:lnTo>
                    <a:pt x="755012" y="754924"/>
                  </a:lnTo>
                  <a:lnTo>
                    <a:pt x="755085" y="754835"/>
                  </a:lnTo>
                  <a:lnTo>
                    <a:pt x="755155" y="754739"/>
                  </a:lnTo>
                  <a:lnTo>
                    <a:pt x="755225" y="754633"/>
                  </a:lnTo>
                  <a:lnTo>
                    <a:pt x="755364" y="754386"/>
                  </a:lnTo>
                  <a:lnTo>
                    <a:pt x="755503" y="754100"/>
                  </a:lnTo>
                  <a:lnTo>
                    <a:pt x="755782" y="753400"/>
                  </a:lnTo>
                  <a:lnTo>
                    <a:pt x="756065" y="752532"/>
                  </a:lnTo>
                  <a:lnTo>
                    <a:pt x="756343" y="751500"/>
                  </a:lnTo>
                  <a:lnTo>
                    <a:pt x="756622" y="750302"/>
                  </a:lnTo>
                  <a:lnTo>
                    <a:pt x="756905" y="748937"/>
                  </a:lnTo>
                  <a:lnTo>
                    <a:pt x="757183" y="747406"/>
                  </a:lnTo>
                  <a:lnTo>
                    <a:pt x="757462" y="745711"/>
                  </a:lnTo>
                  <a:lnTo>
                    <a:pt x="757745" y="743853"/>
                  </a:lnTo>
                  <a:lnTo>
                    <a:pt x="758023" y="741831"/>
                  </a:lnTo>
                  <a:lnTo>
                    <a:pt x="758306" y="739649"/>
                  </a:lnTo>
                  <a:lnTo>
                    <a:pt x="758585" y="737302"/>
                  </a:lnTo>
                  <a:lnTo>
                    <a:pt x="758863" y="734796"/>
                  </a:lnTo>
                  <a:lnTo>
                    <a:pt x="759146" y="732132"/>
                  </a:lnTo>
                  <a:lnTo>
                    <a:pt x="759425" y="729309"/>
                  </a:lnTo>
                  <a:lnTo>
                    <a:pt x="759710" y="726271"/>
                  </a:lnTo>
                  <a:lnTo>
                    <a:pt x="759993" y="723072"/>
                  </a:lnTo>
                  <a:lnTo>
                    <a:pt x="760279" y="719711"/>
                  </a:lnTo>
                  <a:lnTo>
                    <a:pt x="760565" y="716193"/>
                  </a:lnTo>
                  <a:lnTo>
                    <a:pt x="760851" y="712516"/>
                  </a:lnTo>
                  <a:lnTo>
                    <a:pt x="761137" y="708685"/>
                  </a:lnTo>
                  <a:lnTo>
                    <a:pt x="761420" y="704699"/>
                  </a:lnTo>
                  <a:lnTo>
                    <a:pt x="761706" y="700562"/>
                  </a:lnTo>
                  <a:lnTo>
                    <a:pt x="761992" y="696273"/>
                  </a:lnTo>
                  <a:lnTo>
                    <a:pt x="762278" y="691836"/>
                  </a:lnTo>
                  <a:lnTo>
                    <a:pt x="762561" y="687254"/>
                  </a:lnTo>
                  <a:lnTo>
                    <a:pt x="762847" y="682527"/>
                  </a:lnTo>
                  <a:lnTo>
                    <a:pt x="763133" y="677658"/>
                  </a:lnTo>
                  <a:lnTo>
                    <a:pt x="763419" y="672649"/>
                  </a:lnTo>
                  <a:lnTo>
                    <a:pt x="763701" y="667501"/>
                  </a:lnTo>
                  <a:lnTo>
                    <a:pt x="763987" y="662219"/>
                  </a:lnTo>
                  <a:lnTo>
                    <a:pt x="764273" y="656804"/>
                  </a:lnTo>
                  <a:lnTo>
                    <a:pt x="764560" y="651258"/>
                  </a:lnTo>
                  <a:lnTo>
                    <a:pt x="764846" y="645586"/>
                  </a:lnTo>
                  <a:lnTo>
                    <a:pt x="765128" y="639786"/>
                  </a:lnTo>
                  <a:lnTo>
                    <a:pt x="765414" y="633866"/>
                  </a:lnTo>
                  <a:lnTo>
                    <a:pt x="765700" y="627824"/>
                  </a:lnTo>
                  <a:lnTo>
                    <a:pt x="765986" y="621665"/>
                  </a:lnTo>
                  <a:lnTo>
                    <a:pt x="766269" y="615394"/>
                  </a:lnTo>
                  <a:lnTo>
                    <a:pt x="766555" y="609009"/>
                  </a:lnTo>
                  <a:lnTo>
                    <a:pt x="766841" y="602518"/>
                  </a:lnTo>
                  <a:lnTo>
                    <a:pt x="767127" y="595919"/>
                  </a:lnTo>
                  <a:lnTo>
                    <a:pt x="767413" y="589219"/>
                  </a:lnTo>
                  <a:lnTo>
                    <a:pt x="767696" y="582419"/>
                  </a:lnTo>
                  <a:lnTo>
                    <a:pt x="767982" y="575523"/>
                  </a:lnTo>
                  <a:lnTo>
                    <a:pt x="768268" y="568534"/>
                  </a:lnTo>
                  <a:lnTo>
                    <a:pt x="768554" y="561455"/>
                  </a:lnTo>
                  <a:lnTo>
                    <a:pt x="768836" y="554291"/>
                  </a:lnTo>
                  <a:lnTo>
                    <a:pt x="769122" y="547042"/>
                  </a:lnTo>
                  <a:lnTo>
                    <a:pt x="769695" y="532312"/>
                  </a:lnTo>
                  <a:lnTo>
                    <a:pt x="770263" y="517286"/>
                  </a:lnTo>
                  <a:lnTo>
                    <a:pt x="770835" y="502001"/>
                  </a:lnTo>
                  <a:lnTo>
                    <a:pt x="771404" y="486478"/>
                  </a:lnTo>
                  <a:lnTo>
                    <a:pt x="771976" y="470748"/>
                  </a:lnTo>
                  <a:lnTo>
                    <a:pt x="772545" y="454844"/>
                  </a:lnTo>
                  <a:lnTo>
                    <a:pt x="773117" y="438790"/>
                  </a:lnTo>
                  <a:lnTo>
                    <a:pt x="774257" y="406366"/>
                  </a:lnTo>
                  <a:lnTo>
                    <a:pt x="775398" y="373714"/>
                  </a:lnTo>
                  <a:lnTo>
                    <a:pt x="776539" y="341083"/>
                  </a:lnTo>
                  <a:lnTo>
                    <a:pt x="777680" y="308718"/>
                  </a:lnTo>
                  <a:lnTo>
                    <a:pt x="778252" y="292710"/>
                  </a:lnTo>
                  <a:lnTo>
                    <a:pt x="778820" y="276861"/>
                  </a:lnTo>
                  <a:lnTo>
                    <a:pt x="779393" y="261197"/>
                  </a:lnTo>
                  <a:lnTo>
                    <a:pt x="779965" y="245751"/>
                  </a:lnTo>
                  <a:lnTo>
                    <a:pt x="780533" y="230552"/>
                  </a:lnTo>
                  <a:lnTo>
                    <a:pt x="781106" y="215625"/>
                  </a:lnTo>
                  <a:lnTo>
                    <a:pt x="781674" y="201003"/>
                  </a:lnTo>
                  <a:lnTo>
                    <a:pt x="781960" y="193814"/>
                  </a:lnTo>
                  <a:lnTo>
                    <a:pt x="782246" y="186711"/>
                  </a:lnTo>
                  <a:lnTo>
                    <a:pt x="782532" y="179696"/>
                  </a:lnTo>
                  <a:lnTo>
                    <a:pt x="782815" y="172773"/>
                  </a:lnTo>
                  <a:lnTo>
                    <a:pt x="783101" y="165949"/>
                  </a:lnTo>
                  <a:lnTo>
                    <a:pt x="783387" y="159223"/>
                  </a:lnTo>
                  <a:lnTo>
                    <a:pt x="783673" y="152597"/>
                  </a:lnTo>
                  <a:lnTo>
                    <a:pt x="783956" y="146079"/>
                  </a:lnTo>
                  <a:lnTo>
                    <a:pt x="784242" y="139668"/>
                  </a:lnTo>
                  <a:lnTo>
                    <a:pt x="784528" y="133369"/>
                  </a:lnTo>
                  <a:lnTo>
                    <a:pt x="784814" y="127185"/>
                  </a:lnTo>
                  <a:lnTo>
                    <a:pt x="785100" y="121118"/>
                  </a:lnTo>
                  <a:lnTo>
                    <a:pt x="785382" y="115172"/>
                  </a:lnTo>
                  <a:lnTo>
                    <a:pt x="785668" y="109348"/>
                  </a:lnTo>
                  <a:lnTo>
                    <a:pt x="785955" y="103651"/>
                  </a:lnTo>
                  <a:lnTo>
                    <a:pt x="786241" y="98082"/>
                  </a:lnTo>
                  <a:lnTo>
                    <a:pt x="786523" y="92644"/>
                  </a:lnTo>
                  <a:lnTo>
                    <a:pt x="786809" y="87340"/>
                  </a:lnTo>
                  <a:lnTo>
                    <a:pt x="787095" y="82172"/>
                  </a:lnTo>
                  <a:lnTo>
                    <a:pt x="787381" y="77143"/>
                  </a:lnTo>
                  <a:lnTo>
                    <a:pt x="787667" y="72255"/>
                  </a:lnTo>
                  <a:lnTo>
                    <a:pt x="787950" y="67511"/>
                  </a:lnTo>
                  <a:lnTo>
                    <a:pt x="788236" y="62912"/>
                  </a:lnTo>
                  <a:lnTo>
                    <a:pt x="788522" y="58461"/>
                  </a:lnTo>
                  <a:lnTo>
                    <a:pt x="788808" y="54160"/>
                  </a:lnTo>
                  <a:lnTo>
                    <a:pt x="789091" y="50011"/>
                  </a:lnTo>
                  <a:lnTo>
                    <a:pt x="789377" y="46016"/>
                  </a:lnTo>
                  <a:lnTo>
                    <a:pt x="789663" y="42177"/>
                  </a:lnTo>
                  <a:lnTo>
                    <a:pt x="789949" y="38495"/>
                  </a:lnTo>
                  <a:lnTo>
                    <a:pt x="790231" y="34973"/>
                  </a:lnTo>
                  <a:lnTo>
                    <a:pt x="790517" y="31612"/>
                  </a:lnTo>
                  <a:lnTo>
                    <a:pt x="790804" y="28414"/>
                  </a:lnTo>
                  <a:lnTo>
                    <a:pt x="791090" y="25379"/>
                  </a:lnTo>
                  <a:lnTo>
                    <a:pt x="791376" y="22511"/>
                  </a:lnTo>
                  <a:lnTo>
                    <a:pt x="791658" y="19809"/>
                  </a:lnTo>
                  <a:lnTo>
                    <a:pt x="791944" y="17276"/>
                  </a:lnTo>
                  <a:lnTo>
                    <a:pt x="792230" y="14912"/>
                  </a:lnTo>
                  <a:lnTo>
                    <a:pt x="792373" y="13794"/>
                  </a:lnTo>
                  <a:lnTo>
                    <a:pt x="792516" y="12719"/>
                  </a:lnTo>
                  <a:lnTo>
                    <a:pt x="792659" y="11686"/>
                  </a:lnTo>
                  <a:lnTo>
                    <a:pt x="792802" y="10697"/>
                  </a:lnTo>
                  <a:lnTo>
                    <a:pt x="792942" y="9751"/>
                  </a:lnTo>
                  <a:lnTo>
                    <a:pt x="793085" y="8848"/>
                  </a:lnTo>
                  <a:lnTo>
                    <a:pt x="793228" y="7988"/>
                  </a:lnTo>
                  <a:lnTo>
                    <a:pt x="793371" y="7172"/>
                  </a:lnTo>
                  <a:lnTo>
                    <a:pt x="793514" y="6399"/>
                  </a:lnTo>
                  <a:lnTo>
                    <a:pt x="793657" y="5671"/>
                  </a:lnTo>
                  <a:lnTo>
                    <a:pt x="793800" y="4985"/>
                  </a:lnTo>
                  <a:lnTo>
                    <a:pt x="793943" y="4344"/>
                  </a:lnTo>
                  <a:lnTo>
                    <a:pt x="794086" y="3747"/>
                  </a:lnTo>
                  <a:lnTo>
                    <a:pt x="794226" y="3193"/>
                  </a:lnTo>
                  <a:lnTo>
                    <a:pt x="794369" y="2684"/>
                  </a:lnTo>
                  <a:lnTo>
                    <a:pt x="794512" y="2219"/>
                  </a:lnTo>
                  <a:lnTo>
                    <a:pt x="794655" y="1797"/>
                  </a:lnTo>
                  <a:lnTo>
                    <a:pt x="794798" y="1420"/>
                  </a:lnTo>
                  <a:lnTo>
                    <a:pt x="794941" y="1087"/>
                  </a:lnTo>
                  <a:lnTo>
                    <a:pt x="795084" y="799"/>
                  </a:lnTo>
                  <a:lnTo>
                    <a:pt x="795227" y="555"/>
                  </a:lnTo>
                  <a:lnTo>
                    <a:pt x="795297" y="450"/>
                  </a:lnTo>
                  <a:lnTo>
                    <a:pt x="795370" y="355"/>
                  </a:lnTo>
                  <a:lnTo>
                    <a:pt x="795440" y="272"/>
                  </a:lnTo>
                  <a:lnTo>
                    <a:pt x="795509" y="200"/>
                  </a:lnTo>
                  <a:lnTo>
                    <a:pt x="795583" y="139"/>
                  </a:lnTo>
                  <a:lnTo>
                    <a:pt x="795652" y="89"/>
                  </a:lnTo>
                  <a:lnTo>
                    <a:pt x="795726" y="50"/>
                  </a:lnTo>
                  <a:lnTo>
                    <a:pt x="795796" y="22"/>
                  </a:lnTo>
                  <a:lnTo>
                    <a:pt x="795869" y="6"/>
                  </a:lnTo>
                  <a:lnTo>
                    <a:pt x="795939" y="0"/>
                  </a:lnTo>
                  <a:lnTo>
                    <a:pt x="796008" y="6"/>
                  </a:lnTo>
                  <a:lnTo>
                    <a:pt x="796082" y="22"/>
                  </a:lnTo>
                  <a:lnTo>
                    <a:pt x="796151" y="49"/>
                  </a:lnTo>
                  <a:lnTo>
                    <a:pt x="796221" y="87"/>
                  </a:lnTo>
                  <a:lnTo>
                    <a:pt x="796291" y="136"/>
                  </a:lnTo>
                  <a:lnTo>
                    <a:pt x="796364" y="196"/>
                  </a:lnTo>
                  <a:lnTo>
                    <a:pt x="796434" y="267"/>
                  </a:lnTo>
                  <a:lnTo>
                    <a:pt x="796503" y="349"/>
                  </a:lnTo>
                  <a:lnTo>
                    <a:pt x="796573" y="442"/>
                  </a:lnTo>
                  <a:lnTo>
                    <a:pt x="796646" y="545"/>
                  </a:lnTo>
                  <a:lnTo>
                    <a:pt x="796786" y="785"/>
                  </a:lnTo>
                  <a:lnTo>
                    <a:pt x="796929" y="1068"/>
                  </a:lnTo>
                  <a:lnTo>
                    <a:pt x="797068" y="1395"/>
                  </a:lnTo>
                  <a:lnTo>
                    <a:pt x="797211" y="1765"/>
                  </a:lnTo>
                  <a:lnTo>
                    <a:pt x="797351" y="2179"/>
                  </a:lnTo>
                  <a:lnTo>
                    <a:pt x="797494" y="2636"/>
                  </a:lnTo>
                  <a:lnTo>
                    <a:pt x="797633" y="3137"/>
                  </a:lnTo>
                  <a:lnTo>
                    <a:pt x="797776" y="3680"/>
                  </a:lnTo>
                  <a:lnTo>
                    <a:pt x="797919" y="4267"/>
                  </a:lnTo>
                  <a:lnTo>
                    <a:pt x="798059" y="4897"/>
                  </a:lnTo>
                  <a:lnTo>
                    <a:pt x="798202" y="5570"/>
                  </a:lnTo>
                  <a:lnTo>
                    <a:pt x="798341" y="6286"/>
                  </a:lnTo>
                  <a:lnTo>
                    <a:pt x="798484" y="7045"/>
                  </a:lnTo>
                  <a:lnTo>
                    <a:pt x="798623" y="7847"/>
                  </a:lnTo>
                  <a:lnTo>
                    <a:pt x="798767" y="8691"/>
                  </a:lnTo>
                  <a:lnTo>
                    <a:pt x="798906" y="9578"/>
                  </a:lnTo>
                  <a:lnTo>
                    <a:pt x="799049" y="10507"/>
                  </a:lnTo>
                  <a:lnTo>
                    <a:pt x="799331" y="12494"/>
                  </a:lnTo>
                  <a:lnTo>
                    <a:pt x="799614" y="14649"/>
                  </a:lnTo>
                  <a:lnTo>
                    <a:pt x="799896" y="16971"/>
                  </a:lnTo>
                  <a:lnTo>
                    <a:pt x="800179" y="19460"/>
                  </a:lnTo>
                  <a:lnTo>
                    <a:pt x="800461" y="22114"/>
                  </a:lnTo>
                  <a:lnTo>
                    <a:pt x="800744" y="24933"/>
                  </a:lnTo>
                  <a:lnTo>
                    <a:pt x="801030" y="27915"/>
                  </a:lnTo>
                  <a:lnTo>
                    <a:pt x="801312" y="31058"/>
                  </a:lnTo>
                  <a:lnTo>
                    <a:pt x="801594" y="34361"/>
                  </a:lnTo>
                  <a:lnTo>
                    <a:pt x="801877" y="37822"/>
                  </a:lnTo>
                  <a:lnTo>
                    <a:pt x="802159" y="41441"/>
                  </a:lnTo>
                  <a:lnTo>
                    <a:pt x="802442" y="45215"/>
                  </a:lnTo>
                  <a:lnTo>
                    <a:pt x="802724" y="49142"/>
                  </a:lnTo>
                  <a:lnTo>
                    <a:pt x="803007" y="53220"/>
                  </a:lnTo>
                  <a:lnTo>
                    <a:pt x="803289" y="57449"/>
                  </a:lnTo>
                  <a:lnTo>
                    <a:pt x="803572" y="61825"/>
                  </a:lnTo>
                  <a:lnTo>
                    <a:pt x="803854" y="66347"/>
                  </a:lnTo>
                  <a:lnTo>
                    <a:pt x="804136" y="71013"/>
                  </a:lnTo>
                  <a:lnTo>
                    <a:pt x="804419" y="75820"/>
                  </a:lnTo>
                  <a:lnTo>
                    <a:pt x="804701" y="80766"/>
                  </a:lnTo>
                  <a:lnTo>
                    <a:pt x="804987" y="85849"/>
                  </a:lnTo>
                  <a:lnTo>
                    <a:pt x="805270" y="91067"/>
                  </a:lnTo>
                  <a:lnTo>
                    <a:pt x="805552" y="96417"/>
                  </a:lnTo>
                  <a:lnTo>
                    <a:pt x="805835" y="101896"/>
                  </a:lnTo>
                  <a:lnTo>
                    <a:pt x="806117" y="107503"/>
                  </a:lnTo>
                  <a:lnTo>
                    <a:pt x="806399" y="113234"/>
                  </a:lnTo>
                  <a:lnTo>
                    <a:pt x="806682" y="119087"/>
                  </a:lnTo>
                  <a:lnTo>
                    <a:pt x="806964" y="125059"/>
                  </a:lnTo>
                  <a:lnTo>
                    <a:pt x="807247" y="131147"/>
                  </a:lnTo>
                  <a:lnTo>
                    <a:pt x="807529" y="137349"/>
                  </a:lnTo>
                  <a:lnTo>
                    <a:pt x="807812" y="143661"/>
                  </a:lnTo>
                  <a:lnTo>
                    <a:pt x="808094" y="150082"/>
                  </a:lnTo>
                  <a:lnTo>
                    <a:pt x="808380" y="156607"/>
                  </a:lnTo>
                  <a:lnTo>
                    <a:pt x="808663" y="163232"/>
                  </a:lnTo>
                  <a:lnTo>
                    <a:pt x="808945" y="169959"/>
                  </a:lnTo>
                  <a:lnTo>
                    <a:pt x="809227" y="176778"/>
                  </a:lnTo>
                  <a:lnTo>
                    <a:pt x="809510" y="183692"/>
                  </a:lnTo>
                  <a:lnTo>
                    <a:pt x="809792" y="190694"/>
                  </a:lnTo>
                  <a:lnTo>
                    <a:pt x="810075" y="197782"/>
                  </a:lnTo>
                  <a:lnTo>
                    <a:pt x="810640" y="212202"/>
                  </a:lnTo>
                  <a:lnTo>
                    <a:pt x="811204" y="226925"/>
                  </a:lnTo>
                  <a:lnTo>
                    <a:pt x="811769" y="241927"/>
                  </a:lnTo>
                  <a:lnTo>
                    <a:pt x="812338" y="257177"/>
                  </a:lnTo>
                  <a:lnTo>
                    <a:pt x="812903" y="272645"/>
                  </a:lnTo>
                  <a:lnTo>
                    <a:pt x="813468" y="288306"/>
                  </a:lnTo>
                  <a:lnTo>
                    <a:pt x="814032" y="304129"/>
                  </a:lnTo>
                  <a:lnTo>
                    <a:pt x="815162" y="336146"/>
                  </a:lnTo>
                  <a:lnTo>
                    <a:pt x="816296" y="368461"/>
                  </a:lnTo>
                  <a:lnTo>
                    <a:pt x="817425" y="400834"/>
                  </a:lnTo>
                  <a:lnTo>
                    <a:pt x="818555" y="433026"/>
                  </a:lnTo>
                  <a:lnTo>
                    <a:pt x="819688" y="464803"/>
                  </a:lnTo>
                  <a:lnTo>
                    <a:pt x="820253" y="480460"/>
                  </a:lnTo>
                  <a:lnTo>
                    <a:pt x="820818" y="495926"/>
                  </a:lnTo>
                  <a:lnTo>
                    <a:pt x="821383" y="511174"/>
                  </a:lnTo>
                  <a:lnTo>
                    <a:pt x="821948" y="526173"/>
                  </a:lnTo>
                  <a:lnTo>
                    <a:pt x="822516" y="540897"/>
                  </a:lnTo>
                  <a:lnTo>
                    <a:pt x="823081" y="555319"/>
                  </a:lnTo>
                  <a:lnTo>
                    <a:pt x="823364" y="562407"/>
                  </a:lnTo>
                  <a:lnTo>
                    <a:pt x="823646" y="569411"/>
                  </a:lnTo>
                  <a:lnTo>
                    <a:pt x="823929" y="576327"/>
                  </a:lnTo>
                  <a:lnTo>
                    <a:pt x="824211" y="583150"/>
                  </a:lnTo>
                  <a:lnTo>
                    <a:pt x="824493" y="589879"/>
                  </a:lnTo>
                  <a:lnTo>
                    <a:pt x="824776" y="596511"/>
                  </a:lnTo>
                  <a:lnTo>
                    <a:pt x="825058" y="603042"/>
                  </a:lnTo>
                  <a:lnTo>
                    <a:pt x="825341" y="609467"/>
                  </a:lnTo>
                  <a:lnTo>
                    <a:pt x="825623" y="615788"/>
                  </a:lnTo>
                  <a:lnTo>
                    <a:pt x="825909" y="621998"/>
                  </a:lnTo>
                  <a:lnTo>
                    <a:pt x="826192" y="628094"/>
                  </a:lnTo>
                  <a:lnTo>
                    <a:pt x="826474" y="634077"/>
                  </a:lnTo>
                  <a:lnTo>
                    <a:pt x="826756" y="639943"/>
                  </a:lnTo>
                  <a:lnTo>
                    <a:pt x="827039" y="645687"/>
                  </a:lnTo>
                  <a:lnTo>
                    <a:pt x="827321" y="651306"/>
                  </a:lnTo>
                  <a:lnTo>
                    <a:pt x="827604" y="656802"/>
                  </a:lnTo>
                  <a:lnTo>
                    <a:pt x="827886" y="662170"/>
                  </a:lnTo>
                  <a:lnTo>
                    <a:pt x="828169" y="667406"/>
                  </a:lnTo>
                  <a:lnTo>
                    <a:pt x="828451" y="672510"/>
                  </a:lnTo>
                  <a:lnTo>
                    <a:pt x="828733" y="677480"/>
                  </a:lnTo>
                  <a:lnTo>
                    <a:pt x="829016" y="682311"/>
                  </a:lnTo>
                  <a:lnTo>
                    <a:pt x="829298" y="687003"/>
                  </a:lnTo>
                  <a:lnTo>
                    <a:pt x="829581" y="691554"/>
                  </a:lnTo>
                  <a:lnTo>
                    <a:pt x="829867" y="695960"/>
                  </a:lnTo>
                  <a:lnTo>
                    <a:pt x="830149" y="700221"/>
                  </a:lnTo>
                  <a:lnTo>
                    <a:pt x="830432" y="704334"/>
                  </a:lnTo>
                  <a:lnTo>
                    <a:pt x="830714" y="708299"/>
                  </a:lnTo>
                  <a:lnTo>
                    <a:pt x="830997" y="712113"/>
                  </a:lnTo>
                  <a:lnTo>
                    <a:pt x="831279" y="715772"/>
                  </a:lnTo>
                  <a:lnTo>
                    <a:pt x="831561" y="719280"/>
                  </a:lnTo>
                  <a:lnTo>
                    <a:pt x="831844" y="722629"/>
                  </a:lnTo>
                  <a:lnTo>
                    <a:pt x="832126" y="725824"/>
                  </a:lnTo>
                  <a:lnTo>
                    <a:pt x="832409" y="728856"/>
                  </a:lnTo>
                  <a:lnTo>
                    <a:pt x="832691" y="731729"/>
                  </a:lnTo>
                  <a:lnTo>
                    <a:pt x="832974" y="734442"/>
                  </a:lnTo>
                  <a:lnTo>
                    <a:pt x="833256" y="736992"/>
                  </a:lnTo>
                  <a:lnTo>
                    <a:pt x="833538" y="739378"/>
                  </a:lnTo>
                  <a:lnTo>
                    <a:pt x="833821" y="741600"/>
                  </a:lnTo>
                  <a:lnTo>
                    <a:pt x="834103" y="743657"/>
                  </a:lnTo>
                  <a:lnTo>
                    <a:pt x="834389" y="745548"/>
                  </a:lnTo>
                  <a:lnTo>
                    <a:pt x="834672" y="747272"/>
                  </a:lnTo>
                  <a:lnTo>
                    <a:pt x="834954" y="748829"/>
                  </a:lnTo>
                  <a:lnTo>
                    <a:pt x="835237" y="750218"/>
                  </a:lnTo>
                  <a:lnTo>
                    <a:pt x="835519" y="751438"/>
                  </a:lnTo>
                  <a:lnTo>
                    <a:pt x="835802" y="752488"/>
                  </a:lnTo>
                  <a:lnTo>
                    <a:pt x="835941" y="752951"/>
                  </a:lnTo>
                  <a:lnTo>
                    <a:pt x="836084" y="753371"/>
                  </a:lnTo>
                  <a:lnTo>
                    <a:pt x="836223" y="753748"/>
                  </a:lnTo>
                  <a:lnTo>
                    <a:pt x="836366" y="754082"/>
                  </a:lnTo>
                  <a:lnTo>
                    <a:pt x="836506" y="754375"/>
                  </a:lnTo>
                  <a:lnTo>
                    <a:pt x="836649" y="754624"/>
                  </a:lnTo>
                  <a:lnTo>
                    <a:pt x="836788" y="754831"/>
                  </a:lnTo>
                  <a:lnTo>
                    <a:pt x="836862" y="754919"/>
                  </a:lnTo>
                  <a:lnTo>
                    <a:pt x="836931" y="754996"/>
                  </a:lnTo>
                  <a:lnTo>
                    <a:pt x="837001" y="755062"/>
                  </a:lnTo>
                  <a:lnTo>
                    <a:pt x="837071" y="755117"/>
                  </a:lnTo>
                  <a:lnTo>
                    <a:pt x="837144" y="755161"/>
                  </a:lnTo>
                  <a:lnTo>
                    <a:pt x="837214" y="755197"/>
                  </a:lnTo>
                  <a:lnTo>
                    <a:pt x="837283" y="755221"/>
                  </a:lnTo>
                  <a:lnTo>
                    <a:pt x="837353" y="755234"/>
                  </a:lnTo>
                  <a:lnTo>
                    <a:pt x="837426" y="755236"/>
                  </a:lnTo>
                  <a:lnTo>
                    <a:pt x="837496" y="755227"/>
                  </a:lnTo>
                  <a:lnTo>
                    <a:pt x="837566" y="755210"/>
                  </a:lnTo>
                  <a:lnTo>
                    <a:pt x="837636" y="755179"/>
                  </a:lnTo>
                  <a:lnTo>
                    <a:pt x="837709" y="755139"/>
                  </a:lnTo>
                  <a:lnTo>
                    <a:pt x="837779" y="755089"/>
                  </a:lnTo>
                  <a:lnTo>
                    <a:pt x="837848" y="755027"/>
                  </a:lnTo>
                  <a:lnTo>
                    <a:pt x="837918" y="754957"/>
                  </a:lnTo>
                  <a:lnTo>
                    <a:pt x="837991" y="754873"/>
                  </a:lnTo>
                  <a:lnTo>
                    <a:pt x="838061" y="754780"/>
                  </a:lnTo>
                  <a:lnTo>
                    <a:pt x="838204" y="754562"/>
                  </a:lnTo>
                  <a:lnTo>
                    <a:pt x="838343" y="754303"/>
                  </a:lnTo>
                  <a:lnTo>
                    <a:pt x="838626" y="753653"/>
                  </a:lnTo>
                  <a:lnTo>
                    <a:pt x="838908" y="752838"/>
                  </a:lnTo>
                  <a:lnTo>
                    <a:pt x="839191" y="751852"/>
                  </a:lnTo>
                  <a:lnTo>
                    <a:pt x="839473" y="750700"/>
                  </a:lnTo>
                  <a:lnTo>
                    <a:pt x="839756" y="749379"/>
                  </a:lnTo>
                  <a:lnTo>
                    <a:pt x="840038" y="747893"/>
                  </a:lnTo>
                  <a:lnTo>
                    <a:pt x="840320" y="746239"/>
                  </a:lnTo>
                  <a:lnTo>
                    <a:pt x="840603" y="744423"/>
                  </a:lnTo>
                  <a:lnTo>
                    <a:pt x="840885" y="742443"/>
                  </a:lnTo>
                  <a:lnTo>
                    <a:pt x="841171" y="740299"/>
                  </a:lnTo>
                  <a:lnTo>
                    <a:pt x="841454" y="737994"/>
                  </a:lnTo>
                  <a:lnTo>
                    <a:pt x="841736" y="735527"/>
                  </a:lnTo>
                  <a:lnTo>
                    <a:pt x="842019" y="732903"/>
                  </a:lnTo>
                  <a:lnTo>
                    <a:pt x="842301" y="730120"/>
                  </a:lnTo>
                  <a:lnTo>
                    <a:pt x="842584" y="727180"/>
                  </a:lnTo>
                  <a:lnTo>
                    <a:pt x="842866" y="724087"/>
                  </a:lnTo>
                  <a:lnTo>
                    <a:pt x="843148" y="720837"/>
                  </a:lnTo>
                  <a:lnTo>
                    <a:pt x="843431" y="717437"/>
                  </a:lnTo>
                  <a:lnTo>
                    <a:pt x="843713" y="713888"/>
                  </a:lnTo>
                  <a:lnTo>
                    <a:pt x="843996" y="710188"/>
                  </a:lnTo>
                  <a:lnTo>
                    <a:pt x="844278" y="706342"/>
                  </a:lnTo>
                  <a:lnTo>
                    <a:pt x="844561" y="702352"/>
                  </a:lnTo>
                  <a:lnTo>
                    <a:pt x="844843" y="698219"/>
                  </a:lnTo>
                  <a:lnTo>
                    <a:pt x="845125" y="693945"/>
                  </a:lnTo>
                  <a:lnTo>
                    <a:pt x="845408" y="689533"/>
                  </a:lnTo>
                  <a:lnTo>
                    <a:pt x="845690" y="684984"/>
                  </a:lnTo>
                  <a:lnTo>
                    <a:pt x="845973" y="680298"/>
                  </a:lnTo>
                  <a:lnTo>
                    <a:pt x="846255" y="675483"/>
                  </a:lnTo>
                  <a:lnTo>
                    <a:pt x="846538" y="670537"/>
                  </a:lnTo>
                  <a:lnTo>
                    <a:pt x="846820" y="665464"/>
                  </a:lnTo>
                  <a:lnTo>
                    <a:pt x="847102" y="660266"/>
                  </a:lnTo>
                  <a:lnTo>
                    <a:pt x="847385" y="654946"/>
                  </a:lnTo>
                  <a:lnTo>
                    <a:pt x="847667" y="649505"/>
                  </a:lnTo>
                  <a:lnTo>
                    <a:pt x="847950" y="643948"/>
                  </a:lnTo>
                  <a:lnTo>
                    <a:pt x="848236" y="638274"/>
                  </a:lnTo>
                  <a:lnTo>
                    <a:pt x="848518" y="632489"/>
                  </a:lnTo>
                  <a:lnTo>
                    <a:pt x="848801" y="626597"/>
                  </a:lnTo>
                  <a:lnTo>
                    <a:pt x="849083" y="620595"/>
                  </a:lnTo>
                  <a:lnTo>
                    <a:pt x="849366" y="614491"/>
                  </a:lnTo>
                  <a:lnTo>
                    <a:pt x="849648" y="608289"/>
                  </a:lnTo>
                  <a:lnTo>
                    <a:pt x="849930" y="601985"/>
                  </a:lnTo>
                  <a:lnTo>
                    <a:pt x="850213" y="595589"/>
                  </a:lnTo>
                  <a:lnTo>
                    <a:pt x="850495" y="589100"/>
                  </a:lnTo>
                  <a:lnTo>
                    <a:pt x="850778" y="582523"/>
                  </a:lnTo>
                  <a:lnTo>
                    <a:pt x="851060" y="575860"/>
                  </a:lnTo>
                  <a:lnTo>
                    <a:pt x="851343" y="569116"/>
                  </a:lnTo>
                  <a:lnTo>
                    <a:pt x="851907" y="555389"/>
                  </a:lnTo>
                  <a:lnTo>
                    <a:pt x="852472" y="541374"/>
                  </a:lnTo>
                  <a:lnTo>
                    <a:pt x="853037" y="527093"/>
                  </a:lnTo>
                  <a:lnTo>
                    <a:pt x="853602" y="512576"/>
                  </a:lnTo>
                  <a:lnTo>
                    <a:pt x="854167" y="497846"/>
                  </a:lnTo>
                  <a:lnTo>
                    <a:pt x="854732" y="482935"/>
                  </a:lnTo>
                  <a:lnTo>
                    <a:pt x="855861" y="452673"/>
                  </a:lnTo>
                  <a:lnTo>
                    <a:pt x="856995" y="422014"/>
                  </a:lnTo>
                  <a:lnTo>
                    <a:pt x="859254" y="360415"/>
                  </a:lnTo>
                  <a:lnTo>
                    <a:pt x="860384" y="329928"/>
                  </a:lnTo>
                  <a:lnTo>
                    <a:pt x="860949" y="314861"/>
                  </a:lnTo>
                  <a:lnTo>
                    <a:pt x="861514" y="299948"/>
                  </a:lnTo>
                  <a:lnTo>
                    <a:pt x="862079" y="285217"/>
                  </a:lnTo>
                  <a:lnTo>
                    <a:pt x="862643" y="270694"/>
                  </a:lnTo>
                  <a:lnTo>
                    <a:pt x="863212" y="256406"/>
                  </a:lnTo>
                  <a:lnTo>
                    <a:pt x="863777" y="242376"/>
                  </a:lnTo>
                  <a:lnTo>
                    <a:pt x="864342" y="228634"/>
                  </a:lnTo>
                  <a:lnTo>
                    <a:pt x="864907" y="215200"/>
                  </a:lnTo>
                  <a:lnTo>
                    <a:pt x="865189" y="208608"/>
                  </a:lnTo>
                  <a:lnTo>
                    <a:pt x="865471" y="202102"/>
                  </a:lnTo>
                  <a:lnTo>
                    <a:pt x="865754" y="195685"/>
                  </a:lnTo>
                  <a:lnTo>
                    <a:pt x="866036" y="189362"/>
                  </a:lnTo>
                  <a:lnTo>
                    <a:pt x="866319" y="183133"/>
                  </a:lnTo>
                  <a:lnTo>
                    <a:pt x="866601" y="177001"/>
                  </a:lnTo>
                  <a:lnTo>
                    <a:pt x="866884" y="170970"/>
                  </a:lnTo>
                  <a:lnTo>
                    <a:pt x="867166" y="165042"/>
                  </a:lnTo>
                  <a:lnTo>
                    <a:pt x="867448" y="159221"/>
                  </a:lnTo>
                  <a:lnTo>
                    <a:pt x="867731" y="153507"/>
                  </a:lnTo>
                  <a:lnTo>
                    <a:pt x="868013" y="147905"/>
                  </a:lnTo>
                  <a:lnTo>
                    <a:pt x="868296" y="142416"/>
                  </a:lnTo>
                  <a:lnTo>
                    <a:pt x="868589" y="136830"/>
                  </a:lnTo>
                  <a:lnTo>
                    <a:pt x="868886" y="131372"/>
                  </a:lnTo>
                  <a:lnTo>
                    <a:pt x="869180" y="126044"/>
                  </a:lnTo>
                  <a:lnTo>
                    <a:pt x="869473" y="120849"/>
                  </a:lnTo>
                  <a:lnTo>
                    <a:pt x="869766" y="115790"/>
                  </a:lnTo>
                  <a:lnTo>
                    <a:pt x="870060" y="110868"/>
                  </a:lnTo>
                  <a:lnTo>
                    <a:pt x="870353" y="106086"/>
                  </a:lnTo>
                  <a:lnTo>
                    <a:pt x="870647" y="101446"/>
                  </a:lnTo>
                  <a:lnTo>
                    <a:pt x="870940" y="96951"/>
                  </a:lnTo>
                  <a:lnTo>
                    <a:pt x="871237" y="92602"/>
                  </a:lnTo>
                  <a:lnTo>
                    <a:pt x="871531" y="88402"/>
                  </a:lnTo>
                  <a:lnTo>
                    <a:pt x="871824" y="84351"/>
                  </a:lnTo>
                  <a:lnTo>
                    <a:pt x="872118" y="80453"/>
                  </a:lnTo>
                  <a:lnTo>
                    <a:pt x="872411" y="76708"/>
                  </a:lnTo>
                  <a:lnTo>
                    <a:pt x="872704" y="73119"/>
                  </a:lnTo>
                  <a:lnTo>
                    <a:pt x="872998" y="69688"/>
                  </a:lnTo>
                  <a:lnTo>
                    <a:pt x="873291" y="66415"/>
                  </a:lnTo>
                  <a:lnTo>
                    <a:pt x="873585" y="63301"/>
                  </a:lnTo>
                  <a:lnTo>
                    <a:pt x="873882" y="60350"/>
                  </a:lnTo>
                  <a:lnTo>
                    <a:pt x="874175" y="57560"/>
                  </a:lnTo>
                  <a:lnTo>
                    <a:pt x="874469" y="54935"/>
                  </a:lnTo>
                  <a:lnTo>
                    <a:pt x="874762" y="52474"/>
                  </a:lnTo>
                  <a:lnTo>
                    <a:pt x="875056" y="50180"/>
                  </a:lnTo>
                  <a:lnTo>
                    <a:pt x="875349" y="48052"/>
                  </a:lnTo>
                  <a:lnTo>
                    <a:pt x="875643" y="46092"/>
                  </a:lnTo>
                  <a:lnTo>
                    <a:pt x="875936" y="44301"/>
                  </a:lnTo>
                  <a:lnTo>
                    <a:pt x="876233" y="42678"/>
                  </a:lnTo>
                  <a:lnTo>
                    <a:pt x="876526" y="41226"/>
                  </a:lnTo>
                  <a:lnTo>
                    <a:pt x="876820" y="39943"/>
                  </a:lnTo>
                  <a:lnTo>
                    <a:pt x="877113" y="38831"/>
                  </a:lnTo>
                  <a:lnTo>
                    <a:pt x="877407" y="37890"/>
                  </a:lnTo>
                  <a:lnTo>
                    <a:pt x="877700" y="37121"/>
                  </a:lnTo>
                  <a:lnTo>
                    <a:pt x="877847" y="36800"/>
                  </a:lnTo>
                  <a:lnTo>
                    <a:pt x="877994" y="36522"/>
                  </a:lnTo>
                  <a:lnTo>
                    <a:pt x="878140" y="36287"/>
                  </a:lnTo>
                  <a:lnTo>
                    <a:pt x="878214" y="36186"/>
                  </a:lnTo>
                  <a:lnTo>
                    <a:pt x="878287" y="36095"/>
                  </a:lnTo>
                  <a:lnTo>
                    <a:pt x="878360" y="36015"/>
                  </a:lnTo>
                  <a:lnTo>
                    <a:pt x="878434" y="35946"/>
                  </a:lnTo>
                  <a:lnTo>
                    <a:pt x="878511" y="35887"/>
                  </a:lnTo>
                  <a:lnTo>
                    <a:pt x="878584" y="35839"/>
                  </a:lnTo>
                  <a:lnTo>
                    <a:pt x="878658" y="35802"/>
                  </a:lnTo>
                  <a:lnTo>
                    <a:pt x="878731" y="35776"/>
                  </a:lnTo>
                  <a:lnTo>
                    <a:pt x="878804" y="35760"/>
                  </a:lnTo>
                  <a:lnTo>
                    <a:pt x="878878" y="35755"/>
                  </a:lnTo>
                  <a:lnTo>
                    <a:pt x="878951" y="35761"/>
                  </a:lnTo>
                  <a:lnTo>
                    <a:pt x="879024" y="35777"/>
                  </a:lnTo>
                  <a:lnTo>
                    <a:pt x="879098" y="35804"/>
                  </a:lnTo>
                  <a:lnTo>
                    <a:pt x="879171" y="35842"/>
                  </a:lnTo>
                  <a:lnTo>
                    <a:pt x="879244" y="35890"/>
                  </a:lnTo>
                  <a:lnTo>
                    <a:pt x="879318" y="35949"/>
                  </a:lnTo>
                  <a:lnTo>
                    <a:pt x="879391" y="36019"/>
                  </a:lnTo>
                  <a:lnTo>
                    <a:pt x="879464" y="36099"/>
                  </a:lnTo>
                  <a:lnTo>
                    <a:pt x="879538" y="36190"/>
                  </a:lnTo>
                  <a:lnTo>
                    <a:pt x="879611" y="36291"/>
                  </a:lnTo>
                  <a:lnTo>
                    <a:pt x="879758" y="36527"/>
                  </a:lnTo>
                  <a:lnTo>
                    <a:pt x="879905" y="36804"/>
                  </a:lnTo>
                  <a:lnTo>
                    <a:pt x="880051" y="37124"/>
                  </a:lnTo>
                  <a:lnTo>
                    <a:pt x="880345" y="37892"/>
                  </a:lnTo>
                  <a:lnTo>
                    <a:pt x="880638" y="38828"/>
                  </a:lnTo>
                  <a:lnTo>
                    <a:pt x="880932" y="39932"/>
                  </a:lnTo>
                  <a:lnTo>
                    <a:pt x="881229" y="41203"/>
                  </a:lnTo>
                  <a:lnTo>
                    <a:pt x="881522" y="42641"/>
                  </a:lnTo>
                  <a:lnTo>
                    <a:pt x="881816" y="44245"/>
                  </a:lnTo>
                  <a:lnTo>
                    <a:pt x="882109" y="46013"/>
                  </a:lnTo>
                  <a:lnTo>
                    <a:pt x="882402" y="47944"/>
                  </a:lnTo>
                  <a:lnTo>
                    <a:pt x="882696" y="50037"/>
                  </a:lnTo>
                  <a:lnTo>
                    <a:pt x="882989" y="52292"/>
                  </a:lnTo>
                  <a:lnTo>
                    <a:pt x="883286" y="54706"/>
                  </a:lnTo>
                  <a:lnTo>
                    <a:pt x="883580" y="57277"/>
                  </a:lnTo>
                  <a:lnTo>
                    <a:pt x="883873" y="60006"/>
                  </a:lnTo>
                  <a:lnTo>
                    <a:pt x="884167" y="62889"/>
                  </a:lnTo>
                  <a:lnTo>
                    <a:pt x="884460" y="65926"/>
                  </a:lnTo>
                  <a:lnTo>
                    <a:pt x="884754" y="69115"/>
                  </a:lnTo>
                  <a:lnTo>
                    <a:pt x="885047" y="72453"/>
                  </a:lnTo>
                  <a:lnTo>
                    <a:pt x="885340" y="75939"/>
                  </a:lnTo>
                  <a:lnTo>
                    <a:pt x="885634" y="79571"/>
                  </a:lnTo>
                  <a:lnTo>
                    <a:pt x="885931" y="83347"/>
                  </a:lnTo>
                  <a:lnTo>
                    <a:pt x="886224" y="87265"/>
                  </a:lnTo>
                  <a:lnTo>
                    <a:pt x="886518" y="91322"/>
                  </a:lnTo>
                  <a:lnTo>
                    <a:pt x="886811" y="95517"/>
                  </a:lnTo>
                  <a:lnTo>
                    <a:pt x="887105" y="99847"/>
                  </a:lnTo>
                  <a:lnTo>
                    <a:pt x="887398" y="104309"/>
                  </a:lnTo>
                  <a:lnTo>
                    <a:pt x="887692" y="108902"/>
                  </a:lnTo>
                  <a:lnTo>
                    <a:pt x="887985" y="113623"/>
                  </a:lnTo>
                  <a:lnTo>
                    <a:pt x="888282" y="118469"/>
                  </a:lnTo>
                  <a:lnTo>
                    <a:pt x="888576" y="123438"/>
                  </a:lnTo>
                  <a:lnTo>
                    <a:pt x="888869" y="128527"/>
                  </a:lnTo>
                  <a:lnTo>
                    <a:pt x="889162" y="133733"/>
                  </a:lnTo>
                  <a:lnTo>
                    <a:pt x="889456" y="139054"/>
                  </a:lnTo>
                  <a:lnTo>
                    <a:pt x="889749" y="144487"/>
                  </a:lnTo>
                  <a:lnTo>
                    <a:pt x="890043" y="150028"/>
                  </a:lnTo>
                  <a:lnTo>
                    <a:pt x="890340" y="155676"/>
                  </a:lnTo>
                  <a:lnTo>
                    <a:pt x="890633" y="161425"/>
                  </a:lnTo>
                  <a:lnTo>
                    <a:pt x="890927" y="167275"/>
                  </a:lnTo>
                  <a:lnTo>
                    <a:pt x="891220" y="173222"/>
                  </a:lnTo>
                  <a:lnTo>
                    <a:pt x="891514" y="179262"/>
                  </a:lnTo>
                  <a:lnTo>
                    <a:pt x="891807" y="185394"/>
                  </a:lnTo>
                  <a:lnTo>
                    <a:pt x="892394" y="197914"/>
                  </a:lnTo>
                  <a:lnTo>
                    <a:pt x="892984" y="210757"/>
                  </a:lnTo>
                  <a:lnTo>
                    <a:pt x="893571" y="223898"/>
                  </a:lnTo>
                  <a:lnTo>
                    <a:pt x="894158" y="237309"/>
                  </a:lnTo>
                  <a:lnTo>
                    <a:pt x="894745" y="250961"/>
                  </a:lnTo>
                  <a:lnTo>
                    <a:pt x="895336" y="264826"/>
                  </a:lnTo>
                  <a:lnTo>
                    <a:pt x="895922" y="278878"/>
                  </a:lnTo>
                  <a:lnTo>
                    <a:pt x="896509" y="293087"/>
                  </a:lnTo>
                  <a:lnTo>
                    <a:pt x="897687" y="321861"/>
                  </a:lnTo>
                  <a:lnTo>
                    <a:pt x="898860" y="350914"/>
                  </a:lnTo>
                  <a:lnTo>
                    <a:pt x="900034" y="380014"/>
                  </a:lnTo>
                  <a:lnTo>
                    <a:pt x="901212" y="408931"/>
                  </a:lnTo>
                  <a:lnTo>
                    <a:pt x="902389" y="437436"/>
                  </a:lnTo>
                  <a:lnTo>
                    <a:pt x="902976" y="451464"/>
                  </a:lnTo>
                  <a:lnTo>
                    <a:pt x="903563" y="465305"/>
                  </a:lnTo>
                  <a:lnTo>
                    <a:pt x="904150" y="478932"/>
                  </a:lnTo>
                  <a:lnTo>
                    <a:pt x="904740" y="492319"/>
                  </a:lnTo>
                  <a:lnTo>
                    <a:pt x="905327" y="505440"/>
                  </a:lnTo>
                  <a:lnTo>
                    <a:pt x="905914" y="518270"/>
                  </a:lnTo>
                  <a:lnTo>
                    <a:pt x="906457" y="529841"/>
                  </a:lnTo>
                  <a:lnTo>
                    <a:pt x="907000" y="541126"/>
                  </a:lnTo>
                  <a:lnTo>
                    <a:pt x="907542" y="552102"/>
                  </a:lnTo>
                  <a:lnTo>
                    <a:pt x="907814" y="557470"/>
                  </a:lnTo>
                  <a:lnTo>
                    <a:pt x="908085" y="562754"/>
                  </a:lnTo>
                  <a:lnTo>
                    <a:pt x="908357" y="567955"/>
                  </a:lnTo>
                  <a:lnTo>
                    <a:pt x="908628" y="573068"/>
                  </a:lnTo>
                  <a:lnTo>
                    <a:pt x="908900" y="578090"/>
                  </a:lnTo>
                  <a:lnTo>
                    <a:pt x="909171" y="583023"/>
                  </a:lnTo>
                  <a:lnTo>
                    <a:pt x="909442" y="587862"/>
                  </a:lnTo>
                  <a:lnTo>
                    <a:pt x="909714" y="592607"/>
                  </a:lnTo>
                  <a:lnTo>
                    <a:pt x="909985" y="597253"/>
                  </a:lnTo>
                  <a:lnTo>
                    <a:pt x="910257" y="601802"/>
                  </a:lnTo>
                  <a:lnTo>
                    <a:pt x="910528" y="606250"/>
                  </a:lnTo>
                  <a:lnTo>
                    <a:pt x="910800" y="610596"/>
                  </a:lnTo>
                  <a:lnTo>
                    <a:pt x="911071" y="614839"/>
                  </a:lnTo>
                  <a:lnTo>
                    <a:pt x="911342" y="618974"/>
                  </a:lnTo>
                  <a:lnTo>
                    <a:pt x="911614" y="623004"/>
                  </a:lnTo>
                  <a:lnTo>
                    <a:pt x="911885" y="626925"/>
                  </a:lnTo>
                  <a:lnTo>
                    <a:pt x="912157" y="630737"/>
                  </a:lnTo>
                  <a:lnTo>
                    <a:pt x="912428" y="634436"/>
                  </a:lnTo>
                  <a:lnTo>
                    <a:pt x="912700" y="638023"/>
                  </a:lnTo>
                  <a:lnTo>
                    <a:pt x="912971" y="641495"/>
                  </a:lnTo>
                  <a:lnTo>
                    <a:pt x="913242" y="644853"/>
                  </a:lnTo>
                  <a:lnTo>
                    <a:pt x="913514" y="648092"/>
                  </a:lnTo>
                  <a:lnTo>
                    <a:pt x="913785" y="651216"/>
                  </a:lnTo>
                  <a:lnTo>
                    <a:pt x="914057" y="654220"/>
                  </a:lnTo>
                  <a:lnTo>
                    <a:pt x="914328" y="657102"/>
                  </a:lnTo>
                  <a:lnTo>
                    <a:pt x="914600" y="659865"/>
                  </a:lnTo>
                  <a:lnTo>
                    <a:pt x="914871" y="662505"/>
                  </a:lnTo>
                  <a:lnTo>
                    <a:pt x="915142" y="665024"/>
                  </a:lnTo>
                  <a:lnTo>
                    <a:pt x="915414" y="667417"/>
                  </a:lnTo>
                  <a:lnTo>
                    <a:pt x="915685" y="669688"/>
                  </a:lnTo>
                  <a:lnTo>
                    <a:pt x="915957" y="671832"/>
                  </a:lnTo>
                  <a:lnTo>
                    <a:pt x="916228" y="673851"/>
                  </a:lnTo>
                  <a:lnTo>
                    <a:pt x="916499" y="675743"/>
                  </a:lnTo>
                  <a:lnTo>
                    <a:pt x="916771" y="677506"/>
                  </a:lnTo>
                  <a:lnTo>
                    <a:pt x="917042" y="679144"/>
                  </a:lnTo>
                  <a:lnTo>
                    <a:pt x="917314" y="680653"/>
                  </a:lnTo>
                  <a:lnTo>
                    <a:pt x="917585" y="682033"/>
                  </a:lnTo>
                  <a:lnTo>
                    <a:pt x="917857" y="683286"/>
                  </a:lnTo>
                  <a:lnTo>
                    <a:pt x="918128" y="684407"/>
                  </a:lnTo>
                  <a:lnTo>
                    <a:pt x="918399" y="685400"/>
                  </a:lnTo>
                  <a:lnTo>
                    <a:pt x="918671" y="686265"/>
                  </a:lnTo>
                  <a:lnTo>
                    <a:pt x="918942" y="686999"/>
                  </a:lnTo>
                  <a:lnTo>
                    <a:pt x="919214" y="687602"/>
                  </a:lnTo>
                  <a:lnTo>
                    <a:pt x="919349" y="687855"/>
                  </a:lnTo>
                  <a:lnTo>
                    <a:pt x="919485" y="688077"/>
                  </a:lnTo>
                  <a:lnTo>
                    <a:pt x="919621" y="688267"/>
                  </a:lnTo>
                  <a:lnTo>
                    <a:pt x="919687" y="688348"/>
                  </a:lnTo>
                  <a:lnTo>
                    <a:pt x="919757" y="688421"/>
                  </a:lnTo>
                  <a:lnTo>
                    <a:pt x="919823" y="688487"/>
                  </a:lnTo>
                  <a:lnTo>
                    <a:pt x="919892" y="688546"/>
                  </a:lnTo>
                  <a:lnTo>
                    <a:pt x="919958" y="688595"/>
                  </a:lnTo>
                  <a:lnTo>
                    <a:pt x="920028" y="688637"/>
                  </a:lnTo>
                  <a:lnTo>
                    <a:pt x="920094" y="688670"/>
                  </a:lnTo>
                  <a:lnTo>
                    <a:pt x="920164" y="688696"/>
                  </a:lnTo>
                  <a:lnTo>
                    <a:pt x="920230" y="688714"/>
                  </a:lnTo>
                  <a:lnTo>
                    <a:pt x="920299" y="688723"/>
                  </a:lnTo>
                  <a:lnTo>
                    <a:pt x="920365" y="688725"/>
                  </a:lnTo>
                  <a:lnTo>
                    <a:pt x="920435" y="688716"/>
                  </a:lnTo>
                  <a:lnTo>
                    <a:pt x="920501" y="688703"/>
                  </a:lnTo>
                  <a:lnTo>
                    <a:pt x="920571" y="688679"/>
                  </a:lnTo>
                  <a:lnTo>
                    <a:pt x="920637" y="688648"/>
                  </a:lnTo>
                  <a:lnTo>
                    <a:pt x="920707" y="688608"/>
                  </a:lnTo>
                  <a:lnTo>
                    <a:pt x="920773" y="688562"/>
                  </a:lnTo>
                  <a:lnTo>
                    <a:pt x="920842" y="688507"/>
                  </a:lnTo>
                  <a:lnTo>
                    <a:pt x="920908" y="688443"/>
                  </a:lnTo>
                  <a:lnTo>
                    <a:pt x="920978" y="688372"/>
                  </a:lnTo>
                  <a:lnTo>
                    <a:pt x="921044" y="688293"/>
                  </a:lnTo>
                  <a:lnTo>
                    <a:pt x="921114" y="688205"/>
                  </a:lnTo>
                  <a:lnTo>
                    <a:pt x="921249" y="688007"/>
                  </a:lnTo>
                  <a:lnTo>
                    <a:pt x="921385" y="687776"/>
                  </a:lnTo>
                  <a:lnTo>
                    <a:pt x="921657" y="687219"/>
                  </a:lnTo>
                  <a:lnTo>
                    <a:pt x="921928" y="686534"/>
                  </a:lnTo>
                  <a:lnTo>
                    <a:pt x="922199" y="685721"/>
                  </a:lnTo>
                  <a:lnTo>
                    <a:pt x="922471" y="684783"/>
                  </a:lnTo>
                  <a:lnTo>
                    <a:pt x="922742" y="683720"/>
                  </a:lnTo>
                  <a:lnTo>
                    <a:pt x="923014" y="682533"/>
                  </a:lnTo>
                  <a:lnTo>
                    <a:pt x="923285" y="681219"/>
                  </a:lnTo>
                  <a:lnTo>
                    <a:pt x="923557" y="679783"/>
                  </a:lnTo>
                  <a:lnTo>
                    <a:pt x="923828" y="678226"/>
                  </a:lnTo>
                  <a:lnTo>
                    <a:pt x="924099" y="676546"/>
                  </a:lnTo>
                  <a:lnTo>
                    <a:pt x="924371" y="674745"/>
                  </a:lnTo>
                  <a:lnTo>
                    <a:pt x="924642" y="672825"/>
                  </a:lnTo>
                  <a:lnTo>
                    <a:pt x="924914" y="670786"/>
                  </a:lnTo>
                  <a:lnTo>
                    <a:pt x="925185" y="668628"/>
                  </a:lnTo>
                  <a:lnTo>
                    <a:pt x="925457" y="666356"/>
                  </a:lnTo>
                  <a:lnTo>
                    <a:pt x="925728" y="663969"/>
                  </a:lnTo>
                  <a:lnTo>
                    <a:pt x="925999" y="661468"/>
                  </a:lnTo>
                  <a:lnTo>
                    <a:pt x="926271" y="658852"/>
                  </a:lnTo>
                  <a:lnTo>
                    <a:pt x="926542" y="656126"/>
                  </a:lnTo>
                  <a:lnTo>
                    <a:pt x="926814" y="653290"/>
                  </a:lnTo>
                  <a:lnTo>
                    <a:pt x="927085" y="650346"/>
                  </a:lnTo>
                  <a:lnTo>
                    <a:pt x="927357" y="647297"/>
                  </a:lnTo>
                  <a:lnTo>
                    <a:pt x="927628" y="644139"/>
                  </a:lnTo>
                  <a:lnTo>
                    <a:pt x="927899" y="640878"/>
                  </a:lnTo>
                  <a:lnTo>
                    <a:pt x="928171" y="637516"/>
                  </a:lnTo>
                  <a:lnTo>
                    <a:pt x="928442" y="634053"/>
                  </a:lnTo>
                  <a:lnTo>
                    <a:pt x="928714" y="630490"/>
                  </a:lnTo>
                  <a:lnTo>
                    <a:pt x="928985" y="626831"/>
                  </a:lnTo>
                  <a:lnTo>
                    <a:pt x="929256" y="623076"/>
                  </a:lnTo>
                  <a:lnTo>
                    <a:pt x="929528" y="619225"/>
                  </a:lnTo>
                  <a:lnTo>
                    <a:pt x="929799" y="615286"/>
                  </a:lnTo>
                  <a:lnTo>
                    <a:pt x="930071" y="611255"/>
                  </a:lnTo>
                  <a:lnTo>
                    <a:pt x="930342" y="607135"/>
                  </a:lnTo>
                  <a:lnTo>
                    <a:pt x="930614" y="602930"/>
                  </a:lnTo>
                  <a:lnTo>
                    <a:pt x="930885" y="598640"/>
                  </a:lnTo>
                  <a:lnTo>
                    <a:pt x="931156" y="594270"/>
                  </a:lnTo>
                  <a:lnTo>
                    <a:pt x="931428" y="589817"/>
                  </a:lnTo>
                  <a:lnTo>
                    <a:pt x="931971" y="580680"/>
                  </a:lnTo>
                  <a:lnTo>
                    <a:pt x="932514" y="571247"/>
                  </a:lnTo>
                  <a:lnTo>
                    <a:pt x="933056" y="561537"/>
                  </a:lnTo>
                  <a:lnTo>
                    <a:pt x="933599" y="551565"/>
                  </a:lnTo>
                  <a:lnTo>
                    <a:pt x="934142" y="541350"/>
                  </a:lnTo>
                  <a:lnTo>
                    <a:pt x="934685" y="530911"/>
                  </a:lnTo>
                  <a:lnTo>
                    <a:pt x="935228" y="520267"/>
                  </a:lnTo>
                  <a:lnTo>
                    <a:pt x="935771" y="509437"/>
                  </a:lnTo>
                  <a:lnTo>
                    <a:pt x="936314" y="498436"/>
                  </a:lnTo>
                  <a:lnTo>
                    <a:pt x="937399" y="476015"/>
                  </a:lnTo>
                  <a:lnTo>
                    <a:pt x="938485" y="453157"/>
                  </a:lnTo>
                  <a:lnTo>
                    <a:pt x="940656" y="406775"/>
                  </a:lnTo>
                  <a:lnTo>
                    <a:pt x="941878" y="380679"/>
                  </a:lnTo>
                  <a:lnTo>
                    <a:pt x="943096" y="354860"/>
                  </a:lnTo>
                  <a:lnTo>
                    <a:pt x="944317" y="329536"/>
                  </a:lnTo>
                  <a:lnTo>
                    <a:pt x="944929" y="317127"/>
                  </a:lnTo>
                  <a:lnTo>
                    <a:pt x="945538" y="304919"/>
                  </a:lnTo>
                  <a:lnTo>
                    <a:pt x="946151" y="292939"/>
                  </a:lnTo>
                  <a:lnTo>
                    <a:pt x="946760" y="281214"/>
                  </a:lnTo>
                  <a:lnTo>
                    <a:pt x="947372" y="269762"/>
                  </a:lnTo>
                  <a:lnTo>
                    <a:pt x="947981" y="258612"/>
                  </a:lnTo>
                  <a:lnTo>
                    <a:pt x="948594" y="247786"/>
                  </a:lnTo>
                  <a:lnTo>
                    <a:pt x="949203" y="237300"/>
                  </a:lnTo>
                  <a:lnTo>
                    <a:pt x="949507" y="232192"/>
                  </a:lnTo>
                  <a:lnTo>
                    <a:pt x="949815" y="227179"/>
                  </a:lnTo>
                  <a:lnTo>
                    <a:pt x="950120" y="222262"/>
                  </a:lnTo>
                  <a:lnTo>
                    <a:pt x="950424" y="217444"/>
                  </a:lnTo>
                  <a:lnTo>
                    <a:pt x="950728" y="212726"/>
                  </a:lnTo>
                  <a:lnTo>
                    <a:pt x="951037" y="208111"/>
                  </a:lnTo>
                  <a:lnTo>
                    <a:pt x="951341" y="203601"/>
                  </a:lnTo>
                  <a:lnTo>
                    <a:pt x="951645" y="199197"/>
                  </a:lnTo>
                  <a:lnTo>
                    <a:pt x="951950" y="194906"/>
                  </a:lnTo>
                  <a:lnTo>
                    <a:pt x="952254" y="190725"/>
                  </a:lnTo>
                  <a:lnTo>
                    <a:pt x="952562" y="186658"/>
                  </a:lnTo>
                  <a:lnTo>
                    <a:pt x="952867" y="182706"/>
                  </a:lnTo>
                  <a:lnTo>
                    <a:pt x="953171" y="178870"/>
                  </a:lnTo>
                  <a:lnTo>
                    <a:pt x="953479" y="175153"/>
                  </a:lnTo>
                  <a:lnTo>
                    <a:pt x="953784" y="171558"/>
                  </a:lnTo>
                  <a:lnTo>
                    <a:pt x="954088" y="168085"/>
                  </a:lnTo>
                  <a:lnTo>
                    <a:pt x="954393" y="164734"/>
                  </a:lnTo>
                  <a:lnTo>
                    <a:pt x="954697" y="161510"/>
                  </a:lnTo>
                  <a:lnTo>
                    <a:pt x="955005" y="158412"/>
                  </a:lnTo>
                  <a:lnTo>
                    <a:pt x="955310" y="155442"/>
                  </a:lnTo>
                  <a:lnTo>
                    <a:pt x="955614" y="152602"/>
                  </a:lnTo>
                  <a:lnTo>
                    <a:pt x="955919" y="149892"/>
                  </a:lnTo>
                  <a:lnTo>
                    <a:pt x="956227" y="147313"/>
                  </a:lnTo>
                  <a:lnTo>
                    <a:pt x="956531" y="144867"/>
                  </a:lnTo>
                  <a:lnTo>
                    <a:pt x="956836" y="142554"/>
                  </a:lnTo>
                  <a:lnTo>
                    <a:pt x="957140" y="140376"/>
                  </a:lnTo>
                  <a:lnTo>
                    <a:pt x="957448" y="138332"/>
                  </a:lnTo>
                  <a:lnTo>
                    <a:pt x="957753" y="136425"/>
                  </a:lnTo>
                  <a:lnTo>
                    <a:pt x="958057" y="134654"/>
                  </a:lnTo>
                  <a:lnTo>
                    <a:pt x="958361" y="133020"/>
                  </a:lnTo>
                  <a:lnTo>
                    <a:pt x="958670" y="131524"/>
                  </a:lnTo>
                  <a:lnTo>
                    <a:pt x="958974" y="130165"/>
                  </a:lnTo>
                  <a:lnTo>
                    <a:pt x="959278" y="128945"/>
                  </a:lnTo>
                  <a:lnTo>
                    <a:pt x="959583" y="127864"/>
                  </a:lnTo>
                  <a:lnTo>
                    <a:pt x="959887" y="126921"/>
                  </a:lnTo>
                  <a:lnTo>
                    <a:pt x="960195" y="126118"/>
                  </a:lnTo>
                  <a:lnTo>
                    <a:pt x="960500" y="125453"/>
                  </a:lnTo>
                  <a:lnTo>
                    <a:pt x="960650" y="125173"/>
                  </a:lnTo>
                  <a:lnTo>
                    <a:pt x="960804" y="124927"/>
                  </a:lnTo>
                  <a:lnTo>
                    <a:pt x="960958" y="124716"/>
                  </a:lnTo>
                  <a:lnTo>
                    <a:pt x="961035" y="124624"/>
                  </a:lnTo>
                  <a:lnTo>
                    <a:pt x="961109" y="124540"/>
                  </a:lnTo>
                  <a:lnTo>
                    <a:pt x="961186" y="124465"/>
                  </a:lnTo>
                  <a:lnTo>
                    <a:pt x="961263" y="124398"/>
                  </a:lnTo>
                  <a:lnTo>
                    <a:pt x="961340" y="124341"/>
                  </a:lnTo>
                  <a:lnTo>
                    <a:pt x="961417" y="124291"/>
                  </a:lnTo>
                  <a:lnTo>
                    <a:pt x="961490" y="124251"/>
                  </a:lnTo>
                  <a:lnTo>
                    <a:pt x="961567" y="124219"/>
                  </a:lnTo>
                  <a:lnTo>
                    <a:pt x="961644" y="124196"/>
                  </a:lnTo>
                  <a:lnTo>
                    <a:pt x="961721" y="124181"/>
                  </a:lnTo>
                  <a:lnTo>
                    <a:pt x="961798" y="124175"/>
                  </a:lnTo>
                  <a:lnTo>
                    <a:pt x="961872" y="124178"/>
                  </a:lnTo>
                  <a:lnTo>
                    <a:pt x="961949" y="124189"/>
                  </a:lnTo>
                  <a:lnTo>
                    <a:pt x="962026" y="124209"/>
                  </a:lnTo>
                  <a:lnTo>
                    <a:pt x="962103" y="124238"/>
                  </a:lnTo>
                  <a:lnTo>
                    <a:pt x="962180" y="124275"/>
                  </a:lnTo>
                  <a:lnTo>
                    <a:pt x="962257" y="124321"/>
                  </a:lnTo>
                  <a:lnTo>
                    <a:pt x="962330" y="124375"/>
                  </a:lnTo>
                  <a:lnTo>
                    <a:pt x="962407" y="124438"/>
                  </a:lnTo>
                  <a:lnTo>
                    <a:pt x="962484" y="124509"/>
                  </a:lnTo>
                  <a:lnTo>
                    <a:pt x="962561" y="124589"/>
                  </a:lnTo>
                  <a:lnTo>
                    <a:pt x="962638" y="124678"/>
                  </a:lnTo>
                  <a:lnTo>
                    <a:pt x="962789" y="124880"/>
                  </a:lnTo>
                  <a:lnTo>
                    <a:pt x="962943" y="125117"/>
                  </a:lnTo>
                  <a:lnTo>
                    <a:pt x="963247" y="125692"/>
                  </a:lnTo>
                  <a:lnTo>
                    <a:pt x="963551" y="126403"/>
                  </a:lnTo>
                  <a:lnTo>
                    <a:pt x="963856" y="127247"/>
                  </a:lnTo>
                  <a:lnTo>
                    <a:pt x="964164" y="128226"/>
                  </a:lnTo>
                  <a:lnTo>
                    <a:pt x="964468" y="129337"/>
                  </a:lnTo>
                  <a:lnTo>
                    <a:pt x="964773" y="130580"/>
                  </a:lnTo>
                  <a:lnTo>
                    <a:pt x="965077" y="131954"/>
                  </a:lnTo>
                  <a:lnTo>
                    <a:pt x="965385" y="133457"/>
                  </a:lnTo>
                  <a:lnTo>
                    <a:pt x="965690" y="135089"/>
                  </a:lnTo>
                  <a:lnTo>
                    <a:pt x="965994" y="136847"/>
                  </a:lnTo>
                  <a:lnTo>
                    <a:pt x="966299" y="138732"/>
                  </a:lnTo>
                  <a:lnTo>
                    <a:pt x="966607" y="140741"/>
                  </a:lnTo>
                  <a:lnTo>
                    <a:pt x="966911" y="142872"/>
                  </a:lnTo>
                  <a:lnTo>
                    <a:pt x="967216" y="145126"/>
                  </a:lnTo>
                  <a:lnTo>
                    <a:pt x="967520" y="147499"/>
                  </a:lnTo>
                  <a:lnTo>
                    <a:pt x="967825" y="149990"/>
                  </a:lnTo>
                  <a:lnTo>
                    <a:pt x="968133" y="152597"/>
                  </a:lnTo>
                  <a:lnTo>
                    <a:pt x="968437" y="155321"/>
                  </a:lnTo>
                  <a:lnTo>
                    <a:pt x="968742" y="158157"/>
                  </a:lnTo>
                  <a:lnTo>
                    <a:pt x="969046" y="161103"/>
                  </a:lnTo>
                  <a:lnTo>
                    <a:pt x="969354" y="164159"/>
                  </a:lnTo>
                  <a:lnTo>
                    <a:pt x="969659" y="167323"/>
                  </a:lnTo>
                  <a:lnTo>
                    <a:pt x="969963" y="170591"/>
                  </a:lnTo>
                  <a:lnTo>
                    <a:pt x="970268" y="173962"/>
                  </a:lnTo>
                  <a:lnTo>
                    <a:pt x="970576" y="177434"/>
                  </a:lnTo>
                  <a:lnTo>
                    <a:pt x="970880" y="181006"/>
                  </a:lnTo>
                  <a:lnTo>
                    <a:pt x="971185" y="184674"/>
                  </a:lnTo>
                  <a:lnTo>
                    <a:pt x="971489" y="188437"/>
                  </a:lnTo>
                  <a:lnTo>
                    <a:pt x="971797" y="192290"/>
                  </a:lnTo>
                  <a:lnTo>
                    <a:pt x="972406" y="200268"/>
                  </a:lnTo>
                  <a:lnTo>
                    <a:pt x="973018" y="208582"/>
                  </a:lnTo>
                  <a:lnTo>
                    <a:pt x="973627" y="217215"/>
                  </a:lnTo>
                  <a:lnTo>
                    <a:pt x="974240" y="226148"/>
                  </a:lnTo>
                  <a:lnTo>
                    <a:pt x="974849" y="235358"/>
                  </a:lnTo>
                  <a:lnTo>
                    <a:pt x="975461" y="244824"/>
                  </a:lnTo>
                  <a:lnTo>
                    <a:pt x="976070" y="254526"/>
                  </a:lnTo>
                  <a:lnTo>
                    <a:pt x="976679" y="264438"/>
                  </a:lnTo>
                  <a:lnTo>
                    <a:pt x="977292" y="274540"/>
                  </a:lnTo>
                  <a:lnTo>
                    <a:pt x="978513" y="295218"/>
                  </a:lnTo>
                  <a:lnTo>
                    <a:pt x="979734" y="316378"/>
                  </a:lnTo>
                  <a:lnTo>
                    <a:pt x="981814" y="352984"/>
                  </a:lnTo>
                  <a:lnTo>
                    <a:pt x="983894" y="389513"/>
                  </a:lnTo>
                  <a:lnTo>
                    <a:pt x="984932" y="407464"/>
                  </a:lnTo>
                  <a:lnTo>
                    <a:pt x="985974" y="425061"/>
                  </a:lnTo>
                  <a:lnTo>
                    <a:pt x="987015" y="442196"/>
                  </a:lnTo>
                  <a:lnTo>
                    <a:pt x="987532" y="450559"/>
                  </a:lnTo>
                  <a:lnTo>
                    <a:pt x="988053" y="458770"/>
                  </a:lnTo>
                  <a:lnTo>
                    <a:pt x="988574" y="466815"/>
                  </a:lnTo>
                  <a:lnTo>
                    <a:pt x="989095" y="474685"/>
                  </a:lnTo>
                  <a:lnTo>
                    <a:pt x="989612" y="482365"/>
                  </a:lnTo>
                  <a:lnTo>
                    <a:pt x="990133" y="489849"/>
                  </a:lnTo>
                  <a:lnTo>
                    <a:pt x="990654" y="497122"/>
                  </a:lnTo>
                  <a:lnTo>
                    <a:pt x="991175" y="504174"/>
                  </a:lnTo>
                  <a:lnTo>
                    <a:pt x="991692" y="510998"/>
                  </a:lnTo>
                  <a:lnTo>
                    <a:pt x="992213" y="517583"/>
                  </a:lnTo>
                  <a:lnTo>
                    <a:pt x="992734" y="523923"/>
                  </a:lnTo>
                  <a:lnTo>
                    <a:pt x="993254" y="530004"/>
                  </a:lnTo>
                  <a:lnTo>
                    <a:pt x="993772" y="535821"/>
                  </a:lnTo>
                  <a:lnTo>
                    <a:pt x="994292" y="541368"/>
                  </a:lnTo>
                  <a:lnTo>
                    <a:pt x="994813" y="546637"/>
                  </a:lnTo>
                  <a:lnTo>
                    <a:pt x="995334" y="551617"/>
                  </a:lnTo>
                  <a:lnTo>
                    <a:pt x="995855" y="556310"/>
                  </a:lnTo>
                  <a:lnTo>
                    <a:pt x="996372" y="560702"/>
                  </a:lnTo>
                  <a:lnTo>
                    <a:pt x="996893" y="564793"/>
                  </a:lnTo>
                  <a:lnTo>
                    <a:pt x="997414" y="568578"/>
                  </a:lnTo>
                  <a:lnTo>
                    <a:pt x="997674" y="570355"/>
                  </a:lnTo>
                  <a:lnTo>
                    <a:pt x="997935" y="572053"/>
                  </a:lnTo>
                  <a:lnTo>
                    <a:pt x="998195" y="573671"/>
                  </a:lnTo>
                  <a:lnTo>
                    <a:pt x="998452" y="575210"/>
                  </a:lnTo>
                  <a:lnTo>
                    <a:pt x="998712" y="576672"/>
                  </a:lnTo>
                  <a:lnTo>
                    <a:pt x="998973" y="578053"/>
                  </a:lnTo>
                  <a:lnTo>
                    <a:pt x="999233" y="579354"/>
                  </a:lnTo>
                  <a:lnTo>
                    <a:pt x="999493" y="580574"/>
                  </a:lnTo>
                  <a:lnTo>
                    <a:pt x="999754" y="581715"/>
                  </a:lnTo>
                  <a:lnTo>
                    <a:pt x="1000014" y="582774"/>
                  </a:lnTo>
                  <a:lnTo>
                    <a:pt x="1000271" y="583751"/>
                  </a:lnTo>
                  <a:lnTo>
                    <a:pt x="1000531" y="584650"/>
                  </a:lnTo>
                  <a:lnTo>
                    <a:pt x="1000792" y="585464"/>
                  </a:lnTo>
                  <a:lnTo>
                    <a:pt x="1001052" y="586200"/>
                  </a:lnTo>
                  <a:lnTo>
                    <a:pt x="1001313" y="586854"/>
                  </a:lnTo>
                  <a:lnTo>
                    <a:pt x="1001573" y="587424"/>
                  </a:lnTo>
                  <a:lnTo>
                    <a:pt x="1001834" y="587915"/>
                  </a:lnTo>
                  <a:lnTo>
                    <a:pt x="1002094" y="588325"/>
                  </a:lnTo>
                  <a:lnTo>
                    <a:pt x="1002222" y="588501"/>
                  </a:lnTo>
                  <a:lnTo>
                    <a:pt x="1002354" y="588655"/>
                  </a:lnTo>
                  <a:lnTo>
                    <a:pt x="1002483" y="588787"/>
                  </a:lnTo>
                  <a:lnTo>
                    <a:pt x="1002549" y="588846"/>
                  </a:lnTo>
                  <a:lnTo>
                    <a:pt x="1002611" y="588902"/>
                  </a:lnTo>
                  <a:lnTo>
                    <a:pt x="1002677" y="588950"/>
                  </a:lnTo>
                  <a:lnTo>
                    <a:pt x="1002743" y="588994"/>
                  </a:lnTo>
                  <a:lnTo>
                    <a:pt x="1002809" y="589034"/>
                  </a:lnTo>
                  <a:lnTo>
                    <a:pt x="1002872" y="589069"/>
                  </a:lnTo>
                  <a:lnTo>
                    <a:pt x="1002938" y="589097"/>
                  </a:lnTo>
                  <a:lnTo>
                    <a:pt x="1003004" y="589122"/>
                  </a:lnTo>
                  <a:lnTo>
                    <a:pt x="1003066" y="589139"/>
                  </a:lnTo>
                  <a:lnTo>
                    <a:pt x="1003132" y="589155"/>
                  </a:lnTo>
                  <a:lnTo>
                    <a:pt x="1003198" y="589163"/>
                  </a:lnTo>
                  <a:lnTo>
                    <a:pt x="1003264" y="589166"/>
                  </a:lnTo>
                  <a:lnTo>
                    <a:pt x="1003326" y="589166"/>
                  </a:lnTo>
                  <a:lnTo>
                    <a:pt x="1003392" y="589159"/>
                  </a:lnTo>
                  <a:lnTo>
                    <a:pt x="1003458" y="589148"/>
                  </a:lnTo>
                  <a:lnTo>
                    <a:pt x="1003525" y="589133"/>
                  </a:lnTo>
                  <a:lnTo>
                    <a:pt x="1003587" y="589111"/>
                  </a:lnTo>
                  <a:lnTo>
                    <a:pt x="1003653" y="589084"/>
                  </a:lnTo>
                  <a:lnTo>
                    <a:pt x="1003719" y="589053"/>
                  </a:lnTo>
                  <a:lnTo>
                    <a:pt x="1003781" y="589016"/>
                  </a:lnTo>
                  <a:lnTo>
                    <a:pt x="1003847" y="588976"/>
                  </a:lnTo>
                  <a:lnTo>
                    <a:pt x="1003913" y="588930"/>
                  </a:lnTo>
                  <a:lnTo>
                    <a:pt x="1003979" y="588877"/>
                  </a:lnTo>
                  <a:lnTo>
                    <a:pt x="1004042" y="588822"/>
                  </a:lnTo>
                  <a:lnTo>
                    <a:pt x="1004174" y="588695"/>
                  </a:lnTo>
                  <a:lnTo>
                    <a:pt x="1004302" y="588547"/>
                  </a:lnTo>
                  <a:lnTo>
                    <a:pt x="1004434" y="588382"/>
                  </a:lnTo>
                  <a:lnTo>
                    <a:pt x="1004695" y="587988"/>
                  </a:lnTo>
                  <a:lnTo>
                    <a:pt x="1004951" y="587517"/>
                  </a:lnTo>
                  <a:lnTo>
                    <a:pt x="1005212" y="586966"/>
                  </a:lnTo>
                  <a:lnTo>
                    <a:pt x="1005733" y="585636"/>
                  </a:lnTo>
                  <a:lnTo>
                    <a:pt x="1006253" y="583996"/>
                  </a:lnTo>
                  <a:lnTo>
                    <a:pt x="1006774" y="582056"/>
                  </a:lnTo>
                  <a:lnTo>
                    <a:pt x="1007291" y="579819"/>
                  </a:lnTo>
                  <a:lnTo>
                    <a:pt x="1007812" y="577287"/>
                  </a:lnTo>
                  <a:lnTo>
                    <a:pt x="1008333" y="574471"/>
                  </a:lnTo>
                  <a:lnTo>
                    <a:pt x="1008854" y="571375"/>
                  </a:lnTo>
                  <a:lnTo>
                    <a:pt x="1009375" y="568004"/>
                  </a:lnTo>
                  <a:lnTo>
                    <a:pt x="1009892" y="564366"/>
                  </a:lnTo>
                  <a:lnTo>
                    <a:pt x="1010413" y="560471"/>
                  </a:lnTo>
                  <a:lnTo>
                    <a:pt x="1010934" y="556323"/>
                  </a:lnTo>
                  <a:lnTo>
                    <a:pt x="1011455" y="551932"/>
                  </a:lnTo>
                  <a:lnTo>
                    <a:pt x="1011972" y="547306"/>
                  </a:lnTo>
                  <a:lnTo>
                    <a:pt x="1012493" y="542453"/>
                  </a:lnTo>
                  <a:lnTo>
                    <a:pt x="1013013" y="537385"/>
                  </a:lnTo>
                  <a:lnTo>
                    <a:pt x="1013567" y="531739"/>
                  </a:lnTo>
                  <a:lnTo>
                    <a:pt x="1014125" y="525867"/>
                  </a:lnTo>
                  <a:lnTo>
                    <a:pt x="1014679" y="519781"/>
                  </a:lnTo>
                  <a:lnTo>
                    <a:pt x="1015236" y="513495"/>
                  </a:lnTo>
                  <a:lnTo>
                    <a:pt x="1015790" y="507019"/>
                  </a:lnTo>
                  <a:lnTo>
                    <a:pt x="1016348" y="500369"/>
                  </a:lnTo>
                  <a:lnTo>
                    <a:pt x="1017459" y="486590"/>
                  </a:lnTo>
                  <a:lnTo>
                    <a:pt x="1018570" y="472269"/>
                  </a:lnTo>
                  <a:lnTo>
                    <a:pt x="1019682" y="457515"/>
                  </a:lnTo>
                  <a:lnTo>
                    <a:pt x="1021901" y="427142"/>
                  </a:lnTo>
                  <a:lnTo>
                    <a:pt x="1024124" y="396374"/>
                  </a:lnTo>
                  <a:lnTo>
                    <a:pt x="1026346" y="366083"/>
                  </a:lnTo>
                  <a:lnTo>
                    <a:pt x="1027458" y="351383"/>
                  </a:lnTo>
                  <a:lnTo>
                    <a:pt x="1028569" y="337113"/>
                  </a:lnTo>
                  <a:lnTo>
                    <a:pt x="1029680" y="323369"/>
                  </a:lnTo>
                  <a:lnTo>
                    <a:pt x="1030238" y="316724"/>
                  </a:lnTo>
                  <a:lnTo>
                    <a:pt x="1030792" y="310244"/>
                  </a:lnTo>
                  <a:lnTo>
                    <a:pt x="1031349" y="303937"/>
                  </a:lnTo>
                  <a:lnTo>
                    <a:pt x="1031903" y="297816"/>
                  </a:lnTo>
                  <a:lnTo>
                    <a:pt x="1032457" y="291891"/>
                  </a:lnTo>
                  <a:lnTo>
                    <a:pt x="1033015" y="286171"/>
                  </a:lnTo>
                  <a:lnTo>
                    <a:pt x="1033568" y="280662"/>
                  </a:lnTo>
                  <a:lnTo>
                    <a:pt x="1034126" y="275375"/>
                  </a:lnTo>
                  <a:lnTo>
                    <a:pt x="1034680" y="270315"/>
                  </a:lnTo>
                  <a:lnTo>
                    <a:pt x="1035237" y="265493"/>
                  </a:lnTo>
                  <a:lnTo>
                    <a:pt x="1035791" y="260913"/>
                  </a:lnTo>
                  <a:lnTo>
                    <a:pt x="1036349" y="256582"/>
                  </a:lnTo>
                  <a:lnTo>
                    <a:pt x="1036903" y="252507"/>
                  </a:lnTo>
                  <a:lnTo>
                    <a:pt x="1037460" y="248693"/>
                  </a:lnTo>
                  <a:lnTo>
                    <a:pt x="1038014" y="245144"/>
                  </a:lnTo>
                  <a:lnTo>
                    <a:pt x="1038571" y="241865"/>
                  </a:lnTo>
                  <a:lnTo>
                    <a:pt x="1039125" y="238859"/>
                  </a:lnTo>
                  <a:lnTo>
                    <a:pt x="1039683" y="236129"/>
                  </a:lnTo>
                  <a:lnTo>
                    <a:pt x="1040237" y="233681"/>
                  </a:lnTo>
                  <a:lnTo>
                    <a:pt x="1040794" y="231514"/>
                  </a:lnTo>
                  <a:lnTo>
                    <a:pt x="1041348" y="229629"/>
                  </a:lnTo>
                  <a:lnTo>
                    <a:pt x="1041906" y="228031"/>
                  </a:lnTo>
                  <a:lnTo>
                    <a:pt x="1042459" y="226716"/>
                  </a:lnTo>
                  <a:lnTo>
                    <a:pt x="1042738" y="226168"/>
                  </a:lnTo>
                  <a:lnTo>
                    <a:pt x="1043017" y="225688"/>
                  </a:lnTo>
                  <a:lnTo>
                    <a:pt x="1043292" y="225283"/>
                  </a:lnTo>
                  <a:lnTo>
                    <a:pt x="1043431" y="225104"/>
                  </a:lnTo>
                  <a:lnTo>
                    <a:pt x="1043571" y="224946"/>
                  </a:lnTo>
                  <a:lnTo>
                    <a:pt x="1043710" y="224805"/>
                  </a:lnTo>
                  <a:lnTo>
                    <a:pt x="1043850" y="224682"/>
                  </a:lnTo>
                  <a:lnTo>
                    <a:pt x="1043919" y="224627"/>
                  </a:lnTo>
                  <a:lnTo>
                    <a:pt x="1043985" y="224576"/>
                  </a:lnTo>
                  <a:lnTo>
                    <a:pt x="1044059" y="224530"/>
                  </a:lnTo>
                  <a:lnTo>
                    <a:pt x="1044125" y="224488"/>
                  </a:lnTo>
                  <a:lnTo>
                    <a:pt x="1044194" y="224450"/>
                  </a:lnTo>
                  <a:lnTo>
                    <a:pt x="1044264" y="224417"/>
                  </a:lnTo>
                  <a:lnTo>
                    <a:pt x="1044334" y="224389"/>
                  </a:lnTo>
                  <a:lnTo>
                    <a:pt x="1044403" y="224365"/>
                  </a:lnTo>
                  <a:lnTo>
                    <a:pt x="1044473" y="224345"/>
                  </a:lnTo>
                  <a:lnTo>
                    <a:pt x="1044543" y="224329"/>
                  </a:lnTo>
                  <a:lnTo>
                    <a:pt x="1044613" y="224321"/>
                  </a:lnTo>
                  <a:lnTo>
                    <a:pt x="1044682" y="224312"/>
                  </a:lnTo>
                  <a:lnTo>
                    <a:pt x="1044752" y="224312"/>
                  </a:lnTo>
                  <a:lnTo>
                    <a:pt x="1044822" y="224314"/>
                  </a:lnTo>
                  <a:lnTo>
                    <a:pt x="1044891" y="224321"/>
                  </a:lnTo>
                  <a:lnTo>
                    <a:pt x="1044961" y="224332"/>
                  </a:lnTo>
                  <a:lnTo>
                    <a:pt x="1045031" y="224347"/>
                  </a:lnTo>
                  <a:lnTo>
                    <a:pt x="1045100" y="224367"/>
                  </a:lnTo>
                  <a:lnTo>
                    <a:pt x="1045166" y="224391"/>
                  </a:lnTo>
                  <a:lnTo>
                    <a:pt x="1045236" y="224420"/>
                  </a:lnTo>
                  <a:lnTo>
                    <a:pt x="1045306" y="224453"/>
                  </a:lnTo>
                  <a:lnTo>
                    <a:pt x="1045375" y="224488"/>
                  </a:lnTo>
                  <a:lnTo>
                    <a:pt x="1045445" y="224530"/>
                  </a:lnTo>
                  <a:lnTo>
                    <a:pt x="1045515" y="224576"/>
                  </a:lnTo>
                  <a:lnTo>
                    <a:pt x="1045585" y="224627"/>
                  </a:lnTo>
                  <a:lnTo>
                    <a:pt x="1045654" y="224682"/>
                  </a:lnTo>
                  <a:lnTo>
                    <a:pt x="1045794" y="224803"/>
                  </a:lnTo>
                  <a:lnTo>
                    <a:pt x="1045933" y="224944"/>
                  </a:lnTo>
                  <a:lnTo>
                    <a:pt x="1046069" y="225100"/>
                  </a:lnTo>
                  <a:lnTo>
                    <a:pt x="1046347" y="225463"/>
                  </a:lnTo>
                  <a:lnTo>
                    <a:pt x="1046626" y="225897"/>
                  </a:lnTo>
                  <a:lnTo>
                    <a:pt x="1046905" y="226397"/>
                  </a:lnTo>
                  <a:lnTo>
                    <a:pt x="1047459" y="227599"/>
                  </a:lnTo>
                  <a:lnTo>
                    <a:pt x="1048016" y="229066"/>
                  </a:lnTo>
                  <a:lnTo>
                    <a:pt x="1048570" y="230790"/>
                  </a:lnTo>
                  <a:lnTo>
                    <a:pt x="1049146" y="232844"/>
                  </a:lnTo>
                  <a:lnTo>
                    <a:pt x="1049722" y="235165"/>
                  </a:lnTo>
                  <a:lnTo>
                    <a:pt x="1050294" y="237745"/>
                  </a:lnTo>
                  <a:lnTo>
                    <a:pt x="1050870" y="240579"/>
                  </a:lnTo>
                  <a:lnTo>
                    <a:pt x="1051446" y="243657"/>
                  </a:lnTo>
                  <a:lnTo>
                    <a:pt x="1052022" y="246973"/>
                  </a:lnTo>
                  <a:lnTo>
                    <a:pt x="1052598" y="250518"/>
                  </a:lnTo>
                  <a:lnTo>
                    <a:pt x="1053170" y="254283"/>
                  </a:lnTo>
                  <a:lnTo>
                    <a:pt x="1053746" y="258260"/>
                  </a:lnTo>
                  <a:lnTo>
                    <a:pt x="1054322" y="262439"/>
                  </a:lnTo>
                  <a:lnTo>
                    <a:pt x="1054897" y="266810"/>
                  </a:lnTo>
                  <a:lnTo>
                    <a:pt x="1055470" y="271363"/>
                  </a:lnTo>
                  <a:lnTo>
                    <a:pt x="1056621" y="280976"/>
                  </a:lnTo>
                  <a:lnTo>
                    <a:pt x="1057769" y="291191"/>
                  </a:lnTo>
                  <a:lnTo>
                    <a:pt x="1058921" y="301918"/>
                  </a:lnTo>
                  <a:lnTo>
                    <a:pt x="1060073" y="313073"/>
                  </a:lnTo>
                  <a:lnTo>
                    <a:pt x="1062369" y="336283"/>
                  </a:lnTo>
                  <a:lnTo>
                    <a:pt x="1064672" y="360074"/>
                  </a:lnTo>
                  <a:lnTo>
                    <a:pt x="1066972" y="383706"/>
                  </a:lnTo>
                  <a:lnTo>
                    <a:pt x="1068120" y="395242"/>
                  </a:lnTo>
                  <a:lnTo>
                    <a:pt x="1069272" y="406473"/>
                  </a:lnTo>
                  <a:lnTo>
                    <a:pt x="1070420" y="417324"/>
                  </a:lnTo>
                  <a:lnTo>
                    <a:pt x="1071572" y="427717"/>
                  </a:lnTo>
                  <a:lnTo>
                    <a:pt x="1072720" y="437581"/>
                  </a:lnTo>
                  <a:lnTo>
                    <a:pt x="1073872" y="446849"/>
                  </a:lnTo>
                  <a:lnTo>
                    <a:pt x="1074447" y="451242"/>
                  </a:lnTo>
                  <a:lnTo>
                    <a:pt x="1075020" y="455462"/>
                  </a:lnTo>
                  <a:lnTo>
                    <a:pt x="1075595" y="459505"/>
                  </a:lnTo>
                  <a:lnTo>
                    <a:pt x="1076171" y="463365"/>
                  </a:lnTo>
                  <a:lnTo>
                    <a:pt x="1076747" y="467038"/>
                  </a:lnTo>
                  <a:lnTo>
                    <a:pt x="1077319" y="470512"/>
                  </a:lnTo>
                  <a:lnTo>
                    <a:pt x="1077895" y="473789"/>
                  </a:lnTo>
                  <a:lnTo>
                    <a:pt x="1078471" y="476862"/>
                  </a:lnTo>
                  <a:lnTo>
                    <a:pt x="1079047" y="479727"/>
                  </a:lnTo>
                  <a:lnTo>
                    <a:pt x="1079619" y="482380"/>
                  </a:lnTo>
                  <a:lnTo>
                    <a:pt x="1080195" y="484818"/>
                  </a:lnTo>
                  <a:lnTo>
                    <a:pt x="1080771" y="487039"/>
                  </a:lnTo>
                  <a:lnTo>
                    <a:pt x="1081347" y="489041"/>
                  </a:lnTo>
                  <a:lnTo>
                    <a:pt x="1081923" y="490820"/>
                  </a:lnTo>
                  <a:lnTo>
                    <a:pt x="1082495" y="492377"/>
                  </a:lnTo>
                  <a:lnTo>
                    <a:pt x="1083071" y="493709"/>
                  </a:lnTo>
                  <a:lnTo>
                    <a:pt x="1083647" y="494816"/>
                  </a:lnTo>
                  <a:lnTo>
                    <a:pt x="1083933" y="495287"/>
                  </a:lnTo>
                  <a:lnTo>
                    <a:pt x="1084222" y="495701"/>
                  </a:lnTo>
                  <a:lnTo>
                    <a:pt x="1084509" y="496060"/>
                  </a:lnTo>
                  <a:lnTo>
                    <a:pt x="1084652" y="496217"/>
                  </a:lnTo>
                  <a:lnTo>
                    <a:pt x="1084795" y="496362"/>
                  </a:lnTo>
                  <a:lnTo>
                    <a:pt x="1084941" y="496492"/>
                  </a:lnTo>
                  <a:lnTo>
                    <a:pt x="1085084" y="496609"/>
                  </a:lnTo>
                  <a:lnTo>
                    <a:pt x="1085227" y="496710"/>
                  </a:lnTo>
                  <a:lnTo>
                    <a:pt x="1085370" y="496798"/>
                  </a:lnTo>
                  <a:lnTo>
                    <a:pt x="1085440" y="496838"/>
                  </a:lnTo>
                  <a:lnTo>
                    <a:pt x="1085514" y="496873"/>
                  </a:lnTo>
                  <a:lnTo>
                    <a:pt x="1085583" y="496904"/>
                  </a:lnTo>
                  <a:lnTo>
                    <a:pt x="1085657" y="496932"/>
                  </a:lnTo>
                  <a:lnTo>
                    <a:pt x="1085726" y="496956"/>
                  </a:lnTo>
                  <a:lnTo>
                    <a:pt x="1085800" y="496978"/>
                  </a:lnTo>
                  <a:lnTo>
                    <a:pt x="1085869" y="496998"/>
                  </a:lnTo>
                  <a:lnTo>
                    <a:pt x="1085939" y="497011"/>
                  </a:lnTo>
                  <a:lnTo>
                    <a:pt x="1086012" y="497025"/>
                  </a:lnTo>
                  <a:lnTo>
                    <a:pt x="1086082" y="497031"/>
                  </a:lnTo>
                  <a:lnTo>
                    <a:pt x="1086152" y="497038"/>
                  </a:lnTo>
                  <a:lnTo>
                    <a:pt x="1086225" y="497038"/>
                  </a:lnTo>
                  <a:lnTo>
                    <a:pt x="1086295" y="497036"/>
                  </a:lnTo>
                  <a:lnTo>
                    <a:pt x="1086368" y="497031"/>
                  </a:lnTo>
                  <a:lnTo>
                    <a:pt x="1086438" y="497022"/>
                  </a:lnTo>
                  <a:lnTo>
                    <a:pt x="1086508" y="497011"/>
                  </a:lnTo>
                  <a:lnTo>
                    <a:pt x="1086581" y="496996"/>
                  </a:lnTo>
                  <a:lnTo>
                    <a:pt x="1086651" y="496976"/>
                  </a:lnTo>
                  <a:lnTo>
                    <a:pt x="1086720" y="496954"/>
                  </a:lnTo>
                  <a:lnTo>
                    <a:pt x="1086794" y="496930"/>
                  </a:lnTo>
                  <a:lnTo>
                    <a:pt x="1086863" y="496901"/>
                  </a:lnTo>
                  <a:lnTo>
                    <a:pt x="1086937" y="496868"/>
                  </a:lnTo>
                  <a:lnTo>
                    <a:pt x="1087006" y="496833"/>
                  </a:lnTo>
                  <a:lnTo>
                    <a:pt x="1087080" y="496796"/>
                  </a:lnTo>
                  <a:lnTo>
                    <a:pt x="1087219" y="496708"/>
                  </a:lnTo>
                  <a:lnTo>
                    <a:pt x="1087362" y="496609"/>
                  </a:lnTo>
                  <a:lnTo>
                    <a:pt x="1087505" y="496496"/>
                  </a:lnTo>
                  <a:lnTo>
                    <a:pt x="1087648" y="496369"/>
                  </a:lnTo>
                  <a:lnTo>
                    <a:pt x="1087788" y="496230"/>
                  </a:lnTo>
                  <a:lnTo>
                    <a:pt x="1087931" y="496078"/>
                  </a:lnTo>
                  <a:lnTo>
                    <a:pt x="1088217" y="495734"/>
                  </a:lnTo>
                  <a:lnTo>
                    <a:pt x="1088499" y="495338"/>
                  </a:lnTo>
                  <a:lnTo>
                    <a:pt x="1088785" y="494893"/>
                  </a:lnTo>
                  <a:lnTo>
                    <a:pt x="1089354" y="493852"/>
                  </a:lnTo>
                  <a:lnTo>
                    <a:pt x="1089922" y="492610"/>
                  </a:lnTo>
                  <a:lnTo>
                    <a:pt x="1090491" y="491177"/>
                  </a:lnTo>
                  <a:lnTo>
                    <a:pt x="1091059" y="489554"/>
                  </a:lnTo>
                  <a:lnTo>
                    <a:pt x="1091632" y="487746"/>
                  </a:lnTo>
                  <a:lnTo>
                    <a:pt x="1092200" y="485758"/>
                  </a:lnTo>
                  <a:lnTo>
                    <a:pt x="1092769" y="483598"/>
                  </a:lnTo>
                  <a:lnTo>
                    <a:pt x="1093337" y="481268"/>
                  </a:lnTo>
                  <a:lnTo>
                    <a:pt x="1094474" y="476129"/>
                  </a:lnTo>
                  <a:lnTo>
                    <a:pt x="1095611" y="470393"/>
                  </a:lnTo>
                  <a:lnTo>
                    <a:pt x="1096752" y="464114"/>
                  </a:lnTo>
                  <a:lnTo>
                    <a:pt x="1097889" y="457347"/>
                  </a:lnTo>
                  <a:lnTo>
                    <a:pt x="1099026" y="450158"/>
                  </a:lnTo>
                  <a:lnTo>
                    <a:pt x="1100167" y="442601"/>
                  </a:lnTo>
                  <a:lnTo>
                    <a:pt x="1101304" y="434745"/>
                  </a:lnTo>
                  <a:lnTo>
                    <a:pt x="1103578" y="418394"/>
                  </a:lnTo>
                  <a:lnTo>
                    <a:pt x="1108130" y="384937"/>
                  </a:lnTo>
                  <a:lnTo>
                    <a:pt x="1110408" y="368835"/>
                  </a:lnTo>
                  <a:lnTo>
                    <a:pt x="1111545" y="361146"/>
                  </a:lnTo>
                  <a:lnTo>
                    <a:pt x="1112682" y="353768"/>
                  </a:lnTo>
                  <a:lnTo>
                    <a:pt x="1113822" y="346752"/>
                  </a:lnTo>
                  <a:lnTo>
                    <a:pt x="1114960" y="340143"/>
                  </a:lnTo>
                  <a:lnTo>
                    <a:pt x="1116097" y="333980"/>
                  </a:lnTo>
                  <a:lnTo>
                    <a:pt x="1117234" y="328301"/>
                  </a:lnTo>
                  <a:lnTo>
                    <a:pt x="1118374" y="323140"/>
                  </a:lnTo>
                  <a:lnTo>
                    <a:pt x="1119512" y="318525"/>
                  </a:lnTo>
                  <a:lnTo>
                    <a:pt x="1120649" y="314478"/>
                  </a:lnTo>
                  <a:lnTo>
                    <a:pt x="1121786" y="311019"/>
                  </a:lnTo>
                  <a:lnTo>
                    <a:pt x="1122912" y="308194"/>
                  </a:lnTo>
                  <a:lnTo>
                    <a:pt x="1123473" y="307002"/>
                  </a:lnTo>
                  <a:lnTo>
                    <a:pt x="1124034" y="305961"/>
                  </a:lnTo>
                  <a:lnTo>
                    <a:pt x="1124595" y="305069"/>
                  </a:lnTo>
                  <a:lnTo>
                    <a:pt x="1124878" y="304679"/>
                  </a:lnTo>
                  <a:lnTo>
                    <a:pt x="1125156" y="304327"/>
                  </a:lnTo>
                  <a:lnTo>
                    <a:pt x="1125439" y="304015"/>
                  </a:lnTo>
                  <a:lnTo>
                    <a:pt x="1125718" y="303735"/>
                  </a:lnTo>
                  <a:lnTo>
                    <a:pt x="1126000" y="303495"/>
                  </a:lnTo>
                  <a:lnTo>
                    <a:pt x="1126139" y="303389"/>
                  </a:lnTo>
                  <a:lnTo>
                    <a:pt x="1126279" y="303292"/>
                  </a:lnTo>
                  <a:lnTo>
                    <a:pt x="1126422" y="303204"/>
                  </a:lnTo>
                  <a:lnTo>
                    <a:pt x="1126561" y="303127"/>
                  </a:lnTo>
                  <a:lnTo>
                    <a:pt x="1126701" y="303057"/>
                  </a:lnTo>
                  <a:lnTo>
                    <a:pt x="1126844" y="302997"/>
                  </a:lnTo>
                  <a:lnTo>
                    <a:pt x="1126983" y="302947"/>
                  </a:lnTo>
                  <a:lnTo>
                    <a:pt x="1127053" y="302925"/>
                  </a:lnTo>
                  <a:lnTo>
                    <a:pt x="1127122" y="302905"/>
                  </a:lnTo>
                  <a:lnTo>
                    <a:pt x="1127192" y="302887"/>
                  </a:lnTo>
                  <a:lnTo>
                    <a:pt x="1127262" y="302874"/>
                  </a:lnTo>
                  <a:lnTo>
                    <a:pt x="1127331" y="302861"/>
                  </a:lnTo>
                  <a:lnTo>
                    <a:pt x="1127405" y="302850"/>
                  </a:lnTo>
                  <a:lnTo>
                    <a:pt x="1127475" y="302841"/>
                  </a:lnTo>
                  <a:lnTo>
                    <a:pt x="1127544" y="302837"/>
                  </a:lnTo>
                  <a:lnTo>
                    <a:pt x="1127614" y="302832"/>
                  </a:lnTo>
                  <a:lnTo>
                    <a:pt x="1127684" y="302832"/>
                  </a:lnTo>
                  <a:lnTo>
                    <a:pt x="1127753" y="302832"/>
                  </a:lnTo>
                  <a:lnTo>
                    <a:pt x="1127823" y="302834"/>
                  </a:lnTo>
                  <a:lnTo>
                    <a:pt x="1127896" y="302841"/>
                  </a:lnTo>
                  <a:lnTo>
                    <a:pt x="1127966" y="302848"/>
                  </a:lnTo>
                  <a:lnTo>
                    <a:pt x="1128036" y="302859"/>
                  </a:lnTo>
                  <a:lnTo>
                    <a:pt x="1128105" y="302870"/>
                  </a:lnTo>
                  <a:lnTo>
                    <a:pt x="1128175" y="302885"/>
                  </a:lnTo>
                  <a:lnTo>
                    <a:pt x="1128245" y="302903"/>
                  </a:lnTo>
                  <a:lnTo>
                    <a:pt x="1128315" y="302920"/>
                  </a:lnTo>
                  <a:lnTo>
                    <a:pt x="1128388" y="302942"/>
                  </a:lnTo>
                  <a:lnTo>
                    <a:pt x="1128527" y="302991"/>
                  </a:lnTo>
                  <a:lnTo>
                    <a:pt x="1128667" y="303048"/>
                  </a:lnTo>
                  <a:lnTo>
                    <a:pt x="1128806" y="303116"/>
                  </a:lnTo>
                  <a:lnTo>
                    <a:pt x="1128949" y="303191"/>
                  </a:lnTo>
                  <a:lnTo>
                    <a:pt x="1129088" y="303277"/>
                  </a:lnTo>
                  <a:lnTo>
                    <a:pt x="1129228" y="303369"/>
                  </a:lnTo>
                  <a:lnTo>
                    <a:pt x="1129367" y="303473"/>
                  </a:lnTo>
                  <a:lnTo>
                    <a:pt x="1129650" y="303702"/>
                  </a:lnTo>
                  <a:lnTo>
                    <a:pt x="1129932" y="303968"/>
                  </a:lnTo>
                  <a:lnTo>
                    <a:pt x="1130211" y="304268"/>
                  </a:lnTo>
                  <a:lnTo>
                    <a:pt x="1130493" y="304600"/>
                  </a:lnTo>
                  <a:lnTo>
                    <a:pt x="1130772" y="304968"/>
                  </a:lnTo>
                  <a:lnTo>
                    <a:pt x="1131333" y="305800"/>
                  </a:lnTo>
                  <a:lnTo>
                    <a:pt x="1131894" y="306765"/>
                  </a:lnTo>
                  <a:lnTo>
                    <a:pt x="1133020" y="309070"/>
                  </a:lnTo>
                  <a:lnTo>
                    <a:pt x="1134143" y="311858"/>
                  </a:lnTo>
                  <a:lnTo>
                    <a:pt x="1135265" y="315094"/>
                  </a:lnTo>
                  <a:lnTo>
                    <a:pt x="1136388" y="318747"/>
                  </a:lnTo>
                  <a:lnTo>
                    <a:pt x="1137514" y="322781"/>
                  </a:lnTo>
                  <a:lnTo>
                    <a:pt x="1138636" y="327158"/>
                  </a:lnTo>
                  <a:lnTo>
                    <a:pt x="1139758" y="331842"/>
                  </a:lnTo>
                  <a:lnTo>
                    <a:pt x="1142003" y="341952"/>
                  </a:lnTo>
                  <a:lnTo>
                    <a:pt x="1144252" y="352781"/>
                  </a:lnTo>
                  <a:lnTo>
                    <a:pt x="1148745" y="375214"/>
                  </a:lnTo>
                  <a:lnTo>
                    <a:pt x="1150990" y="386153"/>
                  </a:lnTo>
                  <a:lnTo>
                    <a:pt x="1153234" y="396495"/>
                  </a:lnTo>
                  <a:lnTo>
                    <a:pt x="1155483" y="405969"/>
                  </a:lnTo>
                  <a:lnTo>
                    <a:pt x="1157727" y="414341"/>
                  </a:lnTo>
                  <a:lnTo>
                    <a:pt x="1158861" y="418077"/>
                  </a:lnTo>
                  <a:lnTo>
                    <a:pt x="1159991" y="421461"/>
                  </a:lnTo>
                  <a:lnTo>
                    <a:pt x="1161124" y="424482"/>
                  </a:lnTo>
                  <a:lnTo>
                    <a:pt x="1162254" y="427120"/>
                  </a:lnTo>
                  <a:lnTo>
                    <a:pt x="1163387" y="429368"/>
                  </a:lnTo>
                  <a:lnTo>
                    <a:pt x="1163952" y="430342"/>
                  </a:lnTo>
                  <a:lnTo>
                    <a:pt x="1164517" y="431216"/>
                  </a:lnTo>
                  <a:lnTo>
                    <a:pt x="1165082" y="431988"/>
                  </a:lnTo>
                  <a:lnTo>
                    <a:pt x="1165650" y="432660"/>
                  </a:lnTo>
                  <a:lnTo>
                    <a:pt x="1165933" y="432957"/>
                  </a:lnTo>
                  <a:lnTo>
                    <a:pt x="1166215" y="433230"/>
                  </a:lnTo>
                  <a:lnTo>
                    <a:pt x="1166498" y="433477"/>
                  </a:lnTo>
                  <a:lnTo>
                    <a:pt x="1166780" y="433699"/>
                  </a:lnTo>
                  <a:lnTo>
                    <a:pt x="1167062" y="433895"/>
                  </a:lnTo>
                  <a:lnTo>
                    <a:pt x="1167345" y="434067"/>
                  </a:lnTo>
                  <a:lnTo>
                    <a:pt x="1167488" y="434144"/>
                  </a:lnTo>
                  <a:lnTo>
                    <a:pt x="1167631" y="434212"/>
                  </a:lnTo>
                  <a:lnTo>
                    <a:pt x="1167770" y="434276"/>
                  </a:lnTo>
                  <a:lnTo>
                    <a:pt x="1167913" y="434336"/>
                  </a:lnTo>
                  <a:lnTo>
                    <a:pt x="1168053" y="434386"/>
                  </a:lnTo>
                  <a:lnTo>
                    <a:pt x="1168196" y="434430"/>
                  </a:lnTo>
                  <a:lnTo>
                    <a:pt x="1168335" y="434470"/>
                  </a:lnTo>
                  <a:lnTo>
                    <a:pt x="1168478" y="434503"/>
                  </a:lnTo>
                  <a:lnTo>
                    <a:pt x="1168618" y="434529"/>
                  </a:lnTo>
                  <a:lnTo>
                    <a:pt x="1168761" y="434549"/>
                  </a:lnTo>
                  <a:lnTo>
                    <a:pt x="1168904" y="434565"/>
                  </a:lnTo>
                  <a:lnTo>
                    <a:pt x="1169043" y="434573"/>
                  </a:lnTo>
                  <a:lnTo>
                    <a:pt x="1169186" y="434573"/>
                  </a:lnTo>
                  <a:lnTo>
                    <a:pt x="1169326" y="434571"/>
                  </a:lnTo>
                  <a:lnTo>
                    <a:pt x="1169469" y="434560"/>
                  </a:lnTo>
                  <a:lnTo>
                    <a:pt x="1169608" y="434545"/>
                  </a:lnTo>
                  <a:lnTo>
                    <a:pt x="1169751" y="434523"/>
                  </a:lnTo>
                  <a:lnTo>
                    <a:pt x="1169894" y="434494"/>
                  </a:lnTo>
                  <a:lnTo>
                    <a:pt x="1170033" y="434459"/>
                  </a:lnTo>
                  <a:lnTo>
                    <a:pt x="1170176" y="434419"/>
                  </a:lnTo>
                  <a:lnTo>
                    <a:pt x="1170316" y="434373"/>
                  </a:lnTo>
                  <a:lnTo>
                    <a:pt x="1170459" y="434322"/>
                  </a:lnTo>
                  <a:lnTo>
                    <a:pt x="1170598" y="434263"/>
                  </a:lnTo>
                  <a:lnTo>
                    <a:pt x="1170741" y="434199"/>
                  </a:lnTo>
                  <a:lnTo>
                    <a:pt x="1171024" y="434054"/>
                  </a:lnTo>
                  <a:lnTo>
                    <a:pt x="1171306" y="433886"/>
                  </a:lnTo>
                  <a:lnTo>
                    <a:pt x="1171589" y="433695"/>
                  </a:lnTo>
                  <a:lnTo>
                    <a:pt x="1171871" y="433481"/>
                  </a:lnTo>
                  <a:lnTo>
                    <a:pt x="1172153" y="433244"/>
                  </a:lnTo>
                  <a:lnTo>
                    <a:pt x="1172440" y="432986"/>
                  </a:lnTo>
                  <a:lnTo>
                    <a:pt x="1173004" y="432402"/>
                  </a:lnTo>
                  <a:lnTo>
                    <a:pt x="1173569" y="431733"/>
                  </a:lnTo>
                  <a:lnTo>
                    <a:pt x="1174134" y="430980"/>
                  </a:lnTo>
                  <a:lnTo>
                    <a:pt x="1174699" y="430146"/>
                  </a:lnTo>
                  <a:lnTo>
                    <a:pt x="1175832" y="428243"/>
                  </a:lnTo>
                  <a:lnTo>
                    <a:pt x="1176962" y="426048"/>
                  </a:lnTo>
                  <a:lnTo>
                    <a:pt x="1178095" y="423584"/>
                  </a:lnTo>
                  <a:lnTo>
                    <a:pt x="1180359" y="417947"/>
                  </a:lnTo>
                  <a:lnTo>
                    <a:pt x="1182622" y="411546"/>
                  </a:lnTo>
                  <a:lnTo>
                    <a:pt x="1184885" y="404604"/>
                  </a:lnTo>
                  <a:lnTo>
                    <a:pt x="1189411" y="390015"/>
                  </a:lnTo>
                  <a:lnTo>
                    <a:pt x="1193937" y="375958"/>
                  </a:lnTo>
                  <a:lnTo>
                    <a:pt x="1196197" y="369632"/>
                  </a:lnTo>
                  <a:lnTo>
                    <a:pt x="1198456" y="363991"/>
                  </a:lnTo>
                  <a:lnTo>
                    <a:pt x="1200716" y="359162"/>
                  </a:lnTo>
                  <a:lnTo>
                    <a:pt x="1201845" y="357086"/>
                  </a:lnTo>
                  <a:lnTo>
                    <a:pt x="1202975" y="355249"/>
                  </a:lnTo>
                  <a:lnTo>
                    <a:pt x="1204105" y="353658"/>
                  </a:lnTo>
                  <a:lnTo>
                    <a:pt x="1204670" y="352955"/>
                  </a:lnTo>
                  <a:lnTo>
                    <a:pt x="1205234" y="352317"/>
                  </a:lnTo>
                  <a:lnTo>
                    <a:pt x="1205799" y="351744"/>
                  </a:lnTo>
                  <a:lnTo>
                    <a:pt x="1206364" y="351233"/>
                  </a:lnTo>
                  <a:lnTo>
                    <a:pt x="1206929" y="350786"/>
                  </a:lnTo>
                  <a:lnTo>
                    <a:pt x="1207212" y="350586"/>
                  </a:lnTo>
                  <a:lnTo>
                    <a:pt x="1207494" y="350403"/>
                  </a:lnTo>
                  <a:lnTo>
                    <a:pt x="1207776" y="350236"/>
                  </a:lnTo>
                  <a:lnTo>
                    <a:pt x="1208059" y="350086"/>
                  </a:lnTo>
                  <a:lnTo>
                    <a:pt x="1208341" y="349952"/>
                  </a:lnTo>
                  <a:lnTo>
                    <a:pt x="1208624" y="349831"/>
                  </a:lnTo>
                  <a:lnTo>
                    <a:pt x="1208906" y="349727"/>
                  </a:lnTo>
                  <a:lnTo>
                    <a:pt x="1209188" y="349641"/>
                  </a:lnTo>
                  <a:lnTo>
                    <a:pt x="1209471" y="349569"/>
                  </a:lnTo>
                  <a:lnTo>
                    <a:pt x="1209753" y="349514"/>
                  </a:lnTo>
                  <a:lnTo>
                    <a:pt x="1209893" y="349492"/>
                  </a:lnTo>
                  <a:lnTo>
                    <a:pt x="1210036" y="349472"/>
                  </a:lnTo>
                  <a:lnTo>
                    <a:pt x="1210175" y="349459"/>
                  </a:lnTo>
                  <a:lnTo>
                    <a:pt x="1210318" y="349448"/>
                  </a:lnTo>
                  <a:lnTo>
                    <a:pt x="1210458" y="349441"/>
                  </a:lnTo>
                  <a:lnTo>
                    <a:pt x="1210601" y="349439"/>
                  </a:lnTo>
                  <a:lnTo>
                    <a:pt x="1210740" y="349439"/>
                  </a:lnTo>
                  <a:lnTo>
                    <a:pt x="1210883" y="349443"/>
                  </a:lnTo>
                  <a:lnTo>
                    <a:pt x="1211022" y="349452"/>
                  </a:lnTo>
                  <a:lnTo>
                    <a:pt x="1211165" y="349465"/>
                  </a:lnTo>
                  <a:lnTo>
                    <a:pt x="1211448" y="349500"/>
                  </a:lnTo>
                  <a:lnTo>
                    <a:pt x="1211730" y="349551"/>
                  </a:lnTo>
                  <a:lnTo>
                    <a:pt x="1212013" y="349617"/>
                  </a:lnTo>
                  <a:lnTo>
                    <a:pt x="1212295" y="349699"/>
                  </a:lnTo>
                  <a:lnTo>
                    <a:pt x="1212578" y="349793"/>
                  </a:lnTo>
                  <a:lnTo>
                    <a:pt x="1212860" y="349903"/>
                  </a:lnTo>
                  <a:lnTo>
                    <a:pt x="1213142" y="350027"/>
                  </a:lnTo>
                  <a:lnTo>
                    <a:pt x="1213425" y="350165"/>
                  </a:lnTo>
                  <a:lnTo>
                    <a:pt x="1213707" y="350317"/>
                  </a:lnTo>
                  <a:lnTo>
                    <a:pt x="1214272" y="350663"/>
                  </a:lnTo>
                  <a:lnTo>
                    <a:pt x="1214837" y="351064"/>
                  </a:lnTo>
                  <a:lnTo>
                    <a:pt x="1215402" y="351515"/>
                  </a:lnTo>
                  <a:lnTo>
                    <a:pt x="1215967" y="352019"/>
                  </a:lnTo>
                  <a:lnTo>
                    <a:pt x="1216532" y="352572"/>
                  </a:lnTo>
                  <a:lnTo>
                    <a:pt x="1217661" y="353818"/>
                  </a:lnTo>
                  <a:lnTo>
                    <a:pt x="1218791" y="355241"/>
                  </a:lnTo>
                  <a:lnTo>
                    <a:pt x="1221050" y="358552"/>
                  </a:lnTo>
                  <a:lnTo>
                    <a:pt x="1223310" y="362377"/>
                  </a:lnTo>
                  <a:lnTo>
                    <a:pt x="1225569" y="366574"/>
                  </a:lnTo>
                  <a:lnTo>
                    <a:pt x="1230088" y="375513"/>
                  </a:lnTo>
                  <a:lnTo>
                    <a:pt x="1234937" y="384878"/>
                  </a:lnTo>
                  <a:lnTo>
                    <a:pt x="1237365" y="389096"/>
                  </a:lnTo>
                  <a:lnTo>
                    <a:pt x="1239790" y="392837"/>
                  </a:lnTo>
                  <a:lnTo>
                    <a:pt x="1241004" y="394498"/>
                  </a:lnTo>
                  <a:lnTo>
                    <a:pt x="1242218" y="396004"/>
                  </a:lnTo>
                  <a:lnTo>
                    <a:pt x="1243432" y="397347"/>
                  </a:lnTo>
                  <a:lnTo>
                    <a:pt x="1244643" y="398520"/>
                  </a:lnTo>
                  <a:lnTo>
                    <a:pt x="1245251" y="399042"/>
                  </a:lnTo>
                  <a:lnTo>
                    <a:pt x="1245857" y="399520"/>
                  </a:lnTo>
                  <a:lnTo>
                    <a:pt x="1246462" y="399952"/>
                  </a:lnTo>
                  <a:lnTo>
                    <a:pt x="1247071" y="400341"/>
                  </a:lnTo>
                  <a:lnTo>
                    <a:pt x="1247676" y="400685"/>
                  </a:lnTo>
                  <a:lnTo>
                    <a:pt x="1248281" y="400984"/>
                  </a:lnTo>
                  <a:lnTo>
                    <a:pt x="1248890" y="401240"/>
                  </a:lnTo>
                  <a:lnTo>
                    <a:pt x="1249194" y="401350"/>
                  </a:lnTo>
                  <a:lnTo>
                    <a:pt x="1249495" y="401449"/>
                  </a:lnTo>
                  <a:lnTo>
                    <a:pt x="1249800" y="401537"/>
                  </a:lnTo>
                  <a:lnTo>
                    <a:pt x="1250104" y="401614"/>
                  </a:lnTo>
                  <a:lnTo>
                    <a:pt x="1250405" y="401680"/>
                  </a:lnTo>
                  <a:lnTo>
                    <a:pt x="1250709" y="401735"/>
                  </a:lnTo>
                  <a:lnTo>
                    <a:pt x="1251014" y="401779"/>
                  </a:lnTo>
                  <a:lnTo>
                    <a:pt x="1251315" y="401812"/>
                  </a:lnTo>
                  <a:lnTo>
                    <a:pt x="1251619" y="401836"/>
                  </a:lnTo>
                  <a:lnTo>
                    <a:pt x="1251923" y="401847"/>
                  </a:lnTo>
                  <a:lnTo>
                    <a:pt x="1252224" y="401850"/>
                  </a:lnTo>
                  <a:lnTo>
                    <a:pt x="1252529" y="401839"/>
                  </a:lnTo>
                  <a:lnTo>
                    <a:pt x="1252833" y="401819"/>
                  </a:lnTo>
                  <a:lnTo>
                    <a:pt x="1253134" y="401788"/>
                  </a:lnTo>
                  <a:lnTo>
                    <a:pt x="1253438" y="401748"/>
                  </a:lnTo>
                  <a:lnTo>
                    <a:pt x="1253743" y="401698"/>
                  </a:lnTo>
                  <a:lnTo>
                    <a:pt x="1254043" y="401636"/>
                  </a:lnTo>
                  <a:lnTo>
                    <a:pt x="1254348" y="401565"/>
                  </a:lnTo>
                  <a:lnTo>
                    <a:pt x="1254652" y="401486"/>
                  </a:lnTo>
                  <a:lnTo>
                    <a:pt x="1254953" y="401396"/>
                  </a:lnTo>
                  <a:lnTo>
                    <a:pt x="1255562" y="401187"/>
                  </a:lnTo>
                  <a:lnTo>
                    <a:pt x="1256167" y="400940"/>
                  </a:lnTo>
                  <a:lnTo>
                    <a:pt x="1256772" y="400656"/>
                  </a:lnTo>
                  <a:lnTo>
                    <a:pt x="1257381" y="400339"/>
                  </a:lnTo>
                  <a:lnTo>
                    <a:pt x="1257986" y="399987"/>
                  </a:lnTo>
                  <a:lnTo>
                    <a:pt x="1258595" y="399604"/>
                  </a:lnTo>
                  <a:lnTo>
                    <a:pt x="1259201" y="399187"/>
                  </a:lnTo>
                  <a:lnTo>
                    <a:pt x="1260415" y="398269"/>
                  </a:lnTo>
                  <a:lnTo>
                    <a:pt x="1261625" y="397243"/>
                  </a:lnTo>
                  <a:lnTo>
                    <a:pt x="1264053" y="394918"/>
                  </a:lnTo>
                  <a:lnTo>
                    <a:pt x="1266478" y="392313"/>
                  </a:lnTo>
                  <a:lnTo>
                    <a:pt x="1268906" y="389537"/>
                  </a:lnTo>
                  <a:lnTo>
                    <a:pt x="1273098" y="384633"/>
                  </a:lnTo>
                  <a:lnTo>
                    <a:pt x="1277291" y="380027"/>
                  </a:lnTo>
                  <a:lnTo>
                    <a:pt x="1279385" y="377970"/>
                  </a:lnTo>
                  <a:lnTo>
                    <a:pt x="1281483" y="376136"/>
                  </a:lnTo>
                  <a:lnTo>
                    <a:pt x="1282532" y="375313"/>
                  </a:lnTo>
                  <a:lnTo>
                    <a:pt x="1283578" y="374558"/>
                  </a:lnTo>
                  <a:lnTo>
                    <a:pt x="1284627" y="373875"/>
                  </a:lnTo>
                  <a:lnTo>
                    <a:pt x="1285676" y="373263"/>
                  </a:lnTo>
                  <a:lnTo>
                    <a:pt x="1286725" y="372728"/>
                  </a:lnTo>
                  <a:lnTo>
                    <a:pt x="1287770" y="372268"/>
                  </a:lnTo>
                  <a:lnTo>
                    <a:pt x="1288294" y="372067"/>
                  </a:lnTo>
                  <a:lnTo>
                    <a:pt x="1288819" y="371884"/>
                  </a:lnTo>
                  <a:lnTo>
                    <a:pt x="1289344" y="371724"/>
                  </a:lnTo>
                  <a:lnTo>
                    <a:pt x="1289868" y="371581"/>
                  </a:lnTo>
                  <a:lnTo>
                    <a:pt x="1290393" y="371457"/>
                  </a:lnTo>
                  <a:lnTo>
                    <a:pt x="1290917" y="371352"/>
                  </a:lnTo>
                  <a:lnTo>
                    <a:pt x="1291442" y="371266"/>
                  </a:lnTo>
                  <a:lnTo>
                    <a:pt x="1291962" y="371200"/>
                  </a:lnTo>
                  <a:lnTo>
                    <a:pt x="1292487" y="371153"/>
                  </a:lnTo>
                  <a:lnTo>
                    <a:pt x="1293011" y="371123"/>
                  </a:lnTo>
                  <a:lnTo>
                    <a:pt x="1293536" y="371114"/>
                  </a:lnTo>
                  <a:lnTo>
                    <a:pt x="1294060" y="371120"/>
                  </a:lnTo>
                  <a:lnTo>
                    <a:pt x="1294585" y="371145"/>
                  </a:lnTo>
                  <a:lnTo>
                    <a:pt x="1295109" y="371189"/>
                  </a:lnTo>
                  <a:lnTo>
                    <a:pt x="1295630" y="371248"/>
                  </a:lnTo>
                  <a:lnTo>
                    <a:pt x="1296155" y="371325"/>
                  </a:lnTo>
                  <a:lnTo>
                    <a:pt x="1296679" y="371418"/>
                  </a:lnTo>
                  <a:lnTo>
                    <a:pt x="1297204" y="371528"/>
                  </a:lnTo>
                  <a:lnTo>
                    <a:pt x="1297728" y="371653"/>
                  </a:lnTo>
                  <a:lnTo>
                    <a:pt x="1298253" y="371794"/>
                  </a:lnTo>
                  <a:lnTo>
                    <a:pt x="1299302" y="372118"/>
                  </a:lnTo>
                  <a:lnTo>
                    <a:pt x="1300347" y="372497"/>
                  </a:lnTo>
                  <a:lnTo>
                    <a:pt x="1301396" y="372928"/>
                  </a:lnTo>
                  <a:lnTo>
                    <a:pt x="1302445" y="373406"/>
                  </a:lnTo>
                  <a:lnTo>
                    <a:pt x="1304598" y="374516"/>
                  </a:lnTo>
                  <a:lnTo>
                    <a:pt x="1306755" y="375766"/>
                  </a:lnTo>
                  <a:lnTo>
                    <a:pt x="1311061" y="378512"/>
                  </a:lnTo>
                  <a:lnTo>
                    <a:pt x="1315371" y="381315"/>
                  </a:lnTo>
                  <a:lnTo>
                    <a:pt x="1317528" y="382645"/>
                  </a:lnTo>
                  <a:lnTo>
                    <a:pt x="1319681" y="383880"/>
                  </a:lnTo>
                  <a:lnTo>
                    <a:pt x="1321838" y="384997"/>
                  </a:lnTo>
                  <a:lnTo>
                    <a:pt x="1323991" y="385970"/>
                  </a:lnTo>
                  <a:lnTo>
                    <a:pt x="1325069" y="386399"/>
                  </a:lnTo>
                  <a:lnTo>
                    <a:pt x="1326144" y="386784"/>
                  </a:lnTo>
                  <a:lnTo>
                    <a:pt x="1327222" y="387128"/>
                  </a:lnTo>
                  <a:lnTo>
                    <a:pt x="1328301" y="387425"/>
                  </a:lnTo>
                  <a:lnTo>
                    <a:pt x="1329375" y="387681"/>
                  </a:lnTo>
                  <a:lnTo>
                    <a:pt x="1330454" y="387890"/>
                  </a:lnTo>
                  <a:lnTo>
                    <a:pt x="1331532" y="388055"/>
                  </a:lnTo>
                  <a:lnTo>
                    <a:pt x="1332610" y="388174"/>
                  </a:lnTo>
                  <a:lnTo>
                    <a:pt x="1333685" y="388249"/>
                  </a:lnTo>
                  <a:lnTo>
                    <a:pt x="1334763" y="388282"/>
                  </a:lnTo>
                  <a:lnTo>
                    <a:pt x="1335842" y="388273"/>
                  </a:lnTo>
                  <a:lnTo>
                    <a:pt x="1336916" y="388222"/>
                  </a:lnTo>
                  <a:lnTo>
                    <a:pt x="1338101" y="388123"/>
                  </a:lnTo>
                  <a:lnTo>
                    <a:pt x="1339286" y="387980"/>
                  </a:lnTo>
                  <a:lnTo>
                    <a:pt x="1340471" y="387793"/>
                  </a:lnTo>
                  <a:lnTo>
                    <a:pt x="1341652" y="387568"/>
                  </a:lnTo>
                  <a:lnTo>
                    <a:pt x="1342836" y="387311"/>
                  </a:lnTo>
                  <a:lnTo>
                    <a:pt x="1344021" y="387018"/>
                  </a:lnTo>
                  <a:lnTo>
                    <a:pt x="1346391" y="386353"/>
                  </a:lnTo>
                  <a:lnTo>
                    <a:pt x="1348757" y="385602"/>
                  </a:lnTo>
                  <a:lnTo>
                    <a:pt x="1351126" y="384801"/>
                  </a:lnTo>
                  <a:lnTo>
                    <a:pt x="1355861" y="383151"/>
                  </a:lnTo>
                  <a:lnTo>
                    <a:pt x="1360597" y="381621"/>
                  </a:lnTo>
                  <a:lnTo>
                    <a:pt x="1362962" y="380958"/>
                  </a:lnTo>
                  <a:lnTo>
                    <a:pt x="1365332" y="380386"/>
                  </a:lnTo>
                  <a:lnTo>
                    <a:pt x="1367701" y="379915"/>
                  </a:lnTo>
                  <a:lnTo>
                    <a:pt x="1370067" y="379556"/>
                  </a:lnTo>
                  <a:lnTo>
                    <a:pt x="1372437" y="379309"/>
                  </a:lnTo>
                  <a:lnTo>
                    <a:pt x="1374802" y="379175"/>
                  </a:lnTo>
                  <a:lnTo>
                    <a:pt x="1377175" y="379151"/>
                  </a:lnTo>
                  <a:lnTo>
                    <a:pt x="1379549" y="379228"/>
                  </a:lnTo>
                  <a:lnTo>
                    <a:pt x="1381922" y="379397"/>
                  </a:lnTo>
                  <a:lnTo>
                    <a:pt x="1384295" y="379646"/>
                  </a:lnTo>
                  <a:lnTo>
                    <a:pt x="1386668" y="379961"/>
                  </a:lnTo>
                  <a:lnTo>
                    <a:pt x="1389041" y="380324"/>
                  </a:lnTo>
                  <a:lnTo>
                    <a:pt x="1393784" y="381141"/>
                  </a:lnTo>
                  <a:lnTo>
                    <a:pt x="1398530" y="381973"/>
                  </a:lnTo>
                  <a:lnTo>
                    <a:pt x="1403276" y="382715"/>
                  </a:lnTo>
                  <a:lnTo>
                    <a:pt x="1408023" y="383288"/>
                  </a:lnTo>
                  <a:lnTo>
                    <a:pt x="1412769" y="383647"/>
                  </a:lnTo>
                  <a:lnTo>
                    <a:pt x="1417068" y="383775"/>
                  </a:lnTo>
                  <a:lnTo>
                    <a:pt x="1421367" y="383728"/>
                  </a:lnTo>
                  <a:lnTo>
                    <a:pt x="1425665" y="383539"/>
                  </a:lnTo>
                  <a:lnTo>
                    <a:pt x="1429964" y="383244"/>
                  </a:lnTo>
                  <a:lnTo>
                    <a:pt x="1438562" y="382524"/>
                  </a:lnTo>
                  <a:lnTo>
                    <a:pt x="1447163" y="381896"/>
                  </a:lnTo>
                  <a:lnTo>
                    <a:pt x="1460815" y="381544"/>
                  </a:lnTo>
                  <a:lnTo>
                    <a:pt x="1474471" y="381903"/>
                  </a:lnTo>
                  <a:lnTo>
                    <a:pt x="1519520" y="382348"/>
                  </a:lnTo>
                  <a:lnTo>
                    <a:pt x="1555026" y="382169"/>
                  </a:lnTo>
                  <a:lnTo>
                    <a:pt x="1591877" y="382299"/>
                  </a:lnTo>
                </a:path>
              </a:pathLst>
            </a:custGeom>
            <a:noFill/>
            <a:ln w="19050" cap="flat">
              <a:solidFill>
                <a:srgbClr val="C00000"/>
              </a:solidFill>
              <a:prstDash val="solid"/>
              <a:round/>
              <a:headEnd type="stealth" w="med" len="med"/>
            </a:ln>
          </p:spPr>
          <p:txBody>
            <a:bodyPr rtlCol="0" anchor="ctr"/>
            <a:lstStyle/>
            <a:p>
              <a:endParaRPr lang="en-NL" sz="1350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245880B9-71AC-5700-3BEE-B159542EC130}"/>
                </a:ext>
              </a:extLst>
            </p:cNvPr>
            <p:cNvSpPr/>
            <p:nvPr/>
          </p:nvSpPr>
          <p:spPr>
            <a:xfrm rot="10800000" flipV="1">
              <a:off x="1990797" y="4767873"/>
              <a:ext cx="736704" cy="212519"/>
            </a:xfrm>
            <a:custGeom>
              <a:avLst/>
              <a:gdLst>
                <a:gd name="connsiteX0" fmla="*/ 0 w 1591877"/>
                <a:gd name="connsiteY0" fmla="*/ 382299 h 755236"/>
                <a:gd name="connsiteX1" fmla="*/ 33199 w 1591877"/>
                <a:gd name="connsiteY1" fmla="*/ 382196 h 755236"/>
                <a:gd name="connsiteX2" fmla="*/ 72358 w 1591877"/>
                <a:gd name="connsiteY2" fmla="*/ 382348 h 755236"/>
                <a:gd name="connsiteX3" fmla="*/ 110236 w 1591877"/>
                <a:gd name="connsiteY3" fmla="*/ 382185 h 755236"/>
                <a:gd name="connsiteX4" fmla="*/ 127475 w 1591877"/>
                <a:gd name="connsiteY4" fmla="*/ 381590 h 755236"/>
                <a:gd name="connsiteX5" fmla="*/ 136094 w 1591877"/>
                <a:gd name="connsiteY5" fmla="*/ 381573 h 755236"/>
                <a:gd name="connsiteX6" fmla="*/ 144714 w 1591877"/>
                <a:gd name="connsiteY6" fmla="*/ 381896 h 755236"/>
                <a:gd name="connsiteX7" fmla="*/ 153590 w 1591877"/>
                <a:gd name="connsiteY7" fmla="*/ 382546 h 755236"/>
                <a:gd name="connsiteX8" fmla="*/ 162467 w 1591877"/>
                <a:gd name="connsiteY8" fmla="*/ 383286 h 755236"/>
                <a:gd name="connsiteX9" fmla="*/ 166901 w 1591877"/>
                <a:gd name="connsiteY9" fmla="*/ 383579 h 755236"/>
                <a:gd name="connsiteX10" fmla="*/ 171340 w 1591877"/>
                <a:gd name="connsiteY10" fmla="*/ 383750 h 755236"/>
                <a:gd name="connsiteX11" fmla="*/ 175778 w 1591877"/>
                <a:gd name="connsiteY11" fmla="*/ 383761 h 755236"/>
                <a:gd name="connsiteX12" fmla="*/ 180212 w 1591877"/>
                <a:gd name="connsiteY12" fmla="*/ 383583 h 755236"/>
                <a:gd name="connsiteX13" fmla="*/ 184823 w 1591877"/>
                <a:gd name="connsiteY13" fmla="*/ 383187 h 755236"/>
                <a:gd name="connsiteX14" fmla="*/ 189430 w 1591877"/>
                <a:gd name="connsiteY14" fmla="*/ 382597 h 755236"/>
                <a:gd name="connsiteX15" fmla="*/ 194037 w 1591877"/>
                <a:gd name="connsiteY15" fmla="*/ 381854 h 755236"/>
                <a:gd name="connsiteX16" fmla="*/ 198644 w 1591877"/>
                <a:gd name="connsiteY16" fmla="*/ 381042 h 755236"/>
                <a:gd name="connsiteX17" fmla="*/ 203250 w 1591877"/>
                <a:gd name="connsiteY17" fmla="*/ 380258 h 755236"/>
                <a:gd name="connsiteX18" fmla="*/ 205554 w 1591877"/>
                <a:gd name="connsiteY18" fmla="*/ 379910 h 755236"/>
                <a:gd name="connsiteX19" fmla="*/ 207857 w 1591877"/>
                <a:gd name="connsiteY19" fmla="*/ 379613 h 755236"/>
                <a:gd name="connsiteX20" fmla="*/ 210164 w 1591877"/>
                <a:gd name="connsiteY20" fmla="*/ 379380 h 755236"/>
                <a:gd name="connsiteX21" fmla="*/ 212468 w 1591877"/>
                <a:gd name="connsiteY21" fmla="*/ 379221 h 755236"/>
                <a:gd name="connsiteX22" fmla="*/ 214771 w 1591877"/>
                <a:gd name="connsiteY22" fmla="*/ 379148 h 755236"/>
                <a:gd name="connsiteX23" fmla="*/ 217075 w 1591877"/>
                <a:gd name="connsiteY23" fmla="*/ 379175 h 755236"/>
                <a:gd name="connsiteX24" fmla="*/ 219569 w 1591877"/>
                <a:gd name="connsiteY24" fmla="*/ 379318 h 755236"/>
                <a:gd name="connsiteX25" fmla="*/ 222063 w 1591877"/>
                <a:gd name="connsiteY25" fmla="*/ 379589 h 755236"/>
                <a:gd name="connsiteX26" fmla="*/ 224561 w 1591877"/>
                <a:gd name="connsiteY26" fmla="*/ 379983 h 755236"/>
                <a:gd name="connsiteX27" fmla="*/ 227055 w 1591877"/>
                <a:gd name="connsiteY27" fmla="*/ 380500 h 755236"/>
                <a:gd name="connsiteX28" fmla="*/ 229549 w 1591877"/>
                <a:gd name="connsiteY28" fmla="*/ 381128 h 755236"/>
                <a:gd name="connsiteX29" fmla="*/ 232044 w 1591877"/>
                <a:gd name="connsiteY29" fmla="*/ 381852 h 755236"/>
                <a:gd name="connsiteX30" fmla="*/ 237036 w 1591877"/>
                <a:gd name="connsiteY30" fmla="*/ 383501 h 755236"/>
                <a:gd name="connsiteX31" fmla="*/ 242024 w 1591877"/>
                <a:gd name="connsiteY31" fmla="*/ 385237 h 755236"/>
                <a:gd name="connsiteX32" fmla="*/ 244518 w 1591877"/>
                <a:gd name="connsiteY32" fmla="*/ 386053 h 755236"/>
                <a:gd name="connsiteX33" fmla="*/ 247012 w 1591877"/>
                <a:gd name="connsiteY33" fmla="*/ 386793 h 755236"/>
                <a:gd name="connsiteX34" fmla="*/ 249510 w 1591877"/>
                <a:gd name="connsiteY34" fmla="*/ 387416 h 755236"/>
                <a:gd name="connsiteX35" fmla="*/ 250757 w 1591877"/>
                <a:gd name="connsiteY35" fmla="*/ 387674 h 755236"/>
                <a:gd name="connsiteX36" fmla="*/ 252004 w 1591877"/>
                <a:gd name="connsiteY36" fmla="*/ 387892 h 755236"/>
                <a:gd name="connsiteX37" fmla="*/ 253252 w 1591877"/>
                <a:gd name="connsiteY37" fmla="*/ 388066 h 755236"/>
                <a:gd name="connsiteX38" fmla="*/ 254499 w 1591877"/>
                <a:gd name="connsiteY38" fmla="*/ 388189 h 755236"/>
                <a:gd name="connsiteX39" fmla="*/ 255746 w 1591877"/>
                <a:gd name="connsiteY39" fmla="*/ 388264 h 755236"/>
                <a:gd name="connsiteX40" fmla="*/ 256993 w 1591877"/>
                <a:gd name="connsiteY40" fmla="*/ 388284 h 755236"/>
                <a:gd name="connsiteX41" fmla="*/ 258009 w 1591877"/>
                <a:gd name="connsiteY41" fmla="*/ 388257 h 755236"/>
                <a:gd name="connsiteX42" fmla="*/ 259021 w 1591877"/>
                <a:gd name="connsiteY42" fmla="*/ 388196 h 755236"/>
                <a:gd name="connsiteX43" fmla="*/ 260033 w 1591877"/>
                <a:gd name="connsiteY43" fmla="*/ 388092 h 755236"/>
                <a:gd name="connsiteX44" fmla="*/ 261050 w 1591877"/>
                <a:gd name="connsiteY44" fmla="*/ 387951 h 755236"/>
                <a:gd name="connsiteX45" fmla="*/ 262062 w 1591877"/>
                <a:gd name="connsiteY45" fmla="*/ 387771 h 755236"/>
                <a:gd name="connsiteX46" fmla="*/ 263074 w 1591877"/>
                <a:gd name="connsiteY46" fmla="*/ 387551 h 755236"/>
                <a:gd name="connsiteX47" fmla="*/ 264090 w 1591877"/>
                <a:gd name="connsiteY47" fmla="*/ 387289 h 755236"/>
                <a:gd name="connsiteX48" fmla="*/ 265103 w 1591877"/>
                <a:gd name="connsiteY48" fmla="*/ 386989 h 755236"/>
                <a:gd name="connsiteX49" fmla="*/ 266119 w 1591877"/>
                <a:gd name="connsiteY49" fmla="*/ 386650 h 755236"/>
                <a:gd name="connsiteX50" fmla="*/ 267131 w 1591877"/>
                <a:gd name="connsiteY50" fmla="*/ 386276 h 755236"/>
                <a:gd name="connsiteX51" fmla="*/ 269159 w 1591877"/>
                <a:gd name="connsiteY51" fmla="*/ 385415 h 755236"/>
                <a:gd name="connsiteX52" fmla="*/ 271184 w 1591877"/>
                <a:gd name="connsiteY52" fmla="*/ 384420 h 755236"/>
                <a:gd name="connsiteX53" fmla="*/ 273212 w 1591877"/>
                <a:gd name="connsiteY53" fmla="*/ 383310 h 755236"/>
                <a:gd name="connsiteX54" fmla="*/ 277269 w 1591877"/>
                <a:gd name="connsiteY54" fmla="*/ 380828 h 755236"/>
                <a:gd name="connsiteX55" fmla="*/ 281322 w 1591877"/>
                <a:gd name="connsiteY55" fmla="*/ 378177 h 755236"/>
                <a:gd name="connsiteX56" fmla="*/ 285379 w 1591877"/>
                <a:gd name="connsiteY56" fmla="*/ 375612 h 755236"/>
                <a:gd name="connsiteX57" fmla="*/ 287404 w 1591877"/>
                <a:gd name="connsiteY57" fmla="*/ 374447 h 755236"/>
                <a:gd name="connsiteX58" fmla="*/ 288420 w 1591877"/>
                <a:gd name="connsiteY58" fmla="*/ 373908 h 755236"/>
                <a:gd name="connsiteX59" fmla="*/ 289432 w 1591877"/>
                <a:gd name="connsiteY59" fmla="*/ 373406 h 755236"/>
                <a:gd name="connsiteX60" fmla="*/ 290694 w 1591877"/>
                <a:gd name="connsiteY60" fmla="*/ 372838 h 755236"/>
                <a:gd name="connsiteX61" fmla="*/ 291952 w 1591877"/>
                <a:gd name="connsiteY61" fmla="*/ 372338 h 755236"/>
                <a:gd name="connsiteX62" fmla="*/ 292583 w 1591877"/>
                <a:gd name="connsiteY62" fmla="*/ 372116 h 755236"/>
                <a:gd name="connsiteX63" fmla="*/ 293214 w 1591877"/>
                <a:gd name="connsiteY63" fmla="*/ 371913 h 755236"/>
                <a:gd name="connsiteX64" fmla="*/ 293841 w 1591877"/>
                <a:gd name="connsiteY64" fmla="*/ 371733 h 755236"/>
                <a:gd name="connsiteX65" fmla="*/ 294472 w 1591877"/>
                <a:gd name="connsiteY65" fmla="*/ 371574 h 755236"/>
                <a:gd name="connsiteX66" fmla="*/ 295102 w 1591877"/>
                <a:gd name="connsiteY66" fmla="*/ 371437 h 755236"/>
                <a:gd name="connsiteX67" fmla="*/ 295733 w 1591877"/>
                <a:gd name="connsiteY67" fmla="*/ 371323 h 755236"/>
                <a:gd name="connsiteX68" fmla="*/ 296364 w 1591877"/>
                <a:gd name="connsiteY68" fmla="*/ 371233 h 755236"/>
                <a:gd name="connsiteX69" fmla="*/ 296991 w 1591877"/>
                <a:gd name="connsiteY69" fmla="*/ 371169 h 755236"/>
                <a:gd name="connsiteX70" fmla="*/ 297622 w 1591877"/>
                <a:gd name="connsiteY70" fmla="*/ 371127 h 755236"/>
                <a:gd name="connsiteX71" fmla="*/ 298253 w 1591877"/>
                <a:gd name="connsiteY71" fmla="*/ 371114 h 755236"/>
                <a:gd name="connsiteX72" fmla="*/ 298884 w 1591877"/>
                <a:gd name="connsiteY72" fmla="*/ 371125 h 755236"/>
                <a:gd name="connsiteX73" fmla="*/ 299511 w 1591877"/>
                <a:gd name="connsiteY73" fmla="*/ 371162 h 755236"/>
                <a:gd name="connsiteX74" fmla="*/ 300142 w 1591877"/>
                <a:gd name="connsiteY74" fmla="*/ 371226 h 755236"/>
                <a:gd name="connsiteX75" fmla="*/ 300773 w 1591877"/>
                <a:gd name="connsiteY75" fmla="*/ 371319 h 755236"/>
                <a:gd name="connsiteX76" fmla="*/ 301404 w 1591877"/>
                <a:gd name="connsiteY76" fmla="*/ 371440 h 755236"/>
                <a:gd name="connsiteX77" fmla="*/ 302031 w 1591877"/>
                <a:gd name="connsiteY77" fmla="*/ 371585 h 755236"/>
                <a:gd name="connsiteX78" fmla="*/ 302662 w 1591877"/>
                <a:gd name="connsiteY78" fmla="*/ 371761 h 755236"/>
                <a:gd name="connsiteX79" fmla="*/ 303293 w 1591877"/>
                <a:gd name="connsiteY79" fmla="*/ 371964 h 755236"/>
                <a:gd name="connsiteX80" fmla="*/ 303924 w 1591877"/>
                <a:gd name="connsiteY80" fmla="*/ 372195 h 755236"/>
                <a:gd name="connsiteX81" fmla="*/ 304555 w 1591877"/>
                <a:gd name="connsiteY81" fmla="*/ 372455 h 755236"/>
                <a:gd name="connsiteX82" fmla="*/ 305182 w 1591877"/>
                <a:gd name="connsiteY82" fmla="*/ 372741 h 755236"/>
                <a:gd name="connsiteX83" fmla="*/ 305813 w 1591877"/>
                <a:gd name="connsiteY83" fmla="*/ 373056 h 755236"/>
                <a:gd name="connsiteX84" fmla="*/ 307075 w 1591877"/>
                <a:gd name="connsiteY84" fmla="*/ 373765 h 755236"/>
                <a:gd name="connsiteX85" fmla="*/ 308333 w 1591877"/>
                <a:gd name="connsiteY85" fmla="*/ 374582 h 755236"/>
                <a:gd name="connsiteX86" fmla="*/ 309594 w 1591877"/>
                <a:gd name="connsiteY86" fmla="*/ 375500 h 755236"/>
                <a:gd name="connsiteX87" fmla="*/ 310853 w 1591877"/>
                <a:gd name="connsiteY87" fmla="*/ 376515 h 755236"/>
                <a:gd name="connsiteX88" fmla="*/ 312114 w 1591877"/>
                <a:gd name="connsiteY88" fmla="*/ 377623 h 755236"/>
                <a:gd name="connsiteX89" fmla="*/ 314634 w 1591877"/>
                <a:gd name="connsiteY89" fmla="*/ 380075 h 755236"/>
                <a:gd name="connsiteX90" fmla="*/ 317154 w 1591877"/>
                <a:gd name="connsiteY90" fmla="*/ 382786 h 755236"/>
                <a:gd name="connsiteX91" fmla="*/ 319674 w 1591877"/>
                <a:gd name="connsiteY91" fmla="*/ 385670 h 755236"/>
                <a:gd name="connsiteX92" fmla="*/ 324714 w 1591877"/>
                <a:gd name="connsiteY92" fmla="*/ 391543 h 755236"/>
                <a:gd name="connsiteX93" fmla="*/ 327233 w 1591877"/>
                <a:gd name="connsiteY93" fmla="*/ 394306 h 755236"/>
                <a:gd name="connsiteX94" fmla="*/ 329753 w 1591877"/>
                <a:gd name="connsiteY94" fmla="*/ 396794 h 755236"/>
                <a:gd name="connsiteX95" fmla="*/ 330755 w 1591877"/>
                <a:gd name="connsiteY95" fmla="*/ 397681 h 755236"/>
                <a:gd name="connsiteX96" fmla="*/ 331756 w 1591877"/>
                <a:gd name="connsiteY96" fmla="*/ 398500 h 755236"/>
                <a:gd name="connsiteX97" fmla="*/ 332757 w 1591877"/>
                <a:gd name="connsiteY97" fmla="*/ 399245 h 755236"/>
                <a:gd name="connsiteX98" fmla="*/ 333759 w 1591877"/>
                <a:gd name="connsiteY98" fmla="*/ 399907 h 755236"/>
                <a:gd name="connsiteX99" fmla="*/ 334258 w 1591877"/>
                <a:gd name="connsiteY99" fmla="*/ 400205 h 755236"/>
                <a:gd name="connsiteX100" fmla="*/ 334760 w 1591877"/>
                <a:gd name="connsiteY100" fmla="*/ 400480 h 755236"/>
                <a:gd name="connsiteX101" fmla="*/ 335263 w 1591877"/>
                <a:gd name="connsiteY101" fmla="*/ 400733 h 755236"/>
                <a:gd name="connsiteX102" fmla="*/ 335761 w 1591877"/>
                <a:gd name="connsiteY102" fmla="*/ 400962 h 755236"/>
                <a:gd name="connsiteX103" fmla="*/ 336260 w 1591877"/>
                <a:gd name="connsiteY103" fmla="*/ 401165 h 755236"/>
                <a:gd name="connsiteX104" fmla="*/ 336763 w 1591877"/>
                <a:gd name="connsiteY104" fmla="*/ 401343 h 755236"/>
                <a:gd name="connsiteX105" fmla="*/ 337262 w 1591877"/>
                <a:gd name="connsiteY105" fmla="*/ 401495 h 755236"/>
                <a:gd name="connsiteX106" fmla="*/ 337764 w 1591877"/>
                <a:gd name="connsiteY106" fmla="*/ 401623 h 755236"/>
                <a:gd name="connsiteX107" fmla="*/ 338263 w 1591877"/>
                <a:gd name="connsiteY107" fmla="*/ 401720 h 755236"/>
                <a:gd name="connsiteX108" fmla="*/ 338512 w 1591877"/>
                <a:gd name="connsiteY108" fmla="*/ 401759 h 755236"/>
                <a:gd name="connsiteX109" fmla="*/ 338765 w 1591877"/>
                <a:gd name="connsiteY109" fmla="*/ 401792 h 755236"/>
                <a:gd name="connsiteX110" fmla="*/ 339015 w 1591877"/>
                <a:gd name="connsiteY110" fmla="*/ 401817 h 755236"/>
                <a:gd name="connsiteX111" fmla="*/ 339264 w 1591877"/>
                <a:gd name="connsiteY111" fmla="*/ 401834 h 755236"/>
                <a:gd name="connsiteX112" fmla="*/ 339517 w 1591877"/>
                <a:gd name="connsiteY112" fmla="*/ 401845 h 755236"/>
                <a:gd name="connsiteX113" fmla="*/ 339767 w 1591877"/>
                <a:gd name="connsiteY113" fmla="*/ 401850 h 755236"/>
                <a:gd name="connsiteX114" fmla="*/ 340016 w 1591877"/>
                <a:gd name="connsiteY114" fmla="*/ 401845 h 755236"/>
                <a:gd name="connsiteX115" fmla="*/ 340266 w 1591877"/>
                <a:gd name="connsiteY115" fmla="*/ 401834 h 755236"/>
                <a:gd name="connsiteX116" fmla="*/ 340515 w 1591877"/>
                <a:gd name="connsiteY116" fmla="*/ 401817 h 755236"/>
                <a:gd name="connsiteX117" fmla="*/ 340768 w 1591877"/>
                <a:gd name="connsiteY117" fmla="*/ 401792 h 755236"/>
                <a:gd name="connsiteX118" fmla="*/ 341018 w 1591877"/>
                <a:gd name="connsiteY118" fmla="*/ 401759 h 755236"/>
                <a:gd name="connsiteX119" fmla="*/ 341267 w 1591877"/>
                <a:gd name="connsiteY119" fmla="*/ 401717 h 755236"/>
                <a:gd name="connsiteX120" fmla="*/ 341516 w 1591877"/>
                <a:gd name="connsiteY120" fmla="*/ 401671 h 755236"/>
                <a:gd name="connsiteX121" fmla="*/ 341769 w 1591877"/>
                <a:gd name="connsiteY121" fmla="*/ 401616 h 755236"/>
                <a:gd name="connsiteX122" fmla="*/ 342268 w 1591877"/>
                <a:gd name="connsiteY122" fmla="*/ 401484 h 755236"/>
                <a:gd name="connsiteX123" fmla="*/ 342771 w 1591877"/>
                <a:gd name="connsiteY123" fmla="*/ 401319 h 755236"/>
                <a:gd name="connsiteX124" fmla="*/ 343270 w 1591877"/>
                <a:gd name="connsiteY124" fmla="*/ 401127 h 755236"/>
                <a:gd name="connsiteX125" fmla="*/ 343768 w 1591877"/>
                <a:gd name="connsiteY125" fmla="*/ 400903 h 755236"/>
                <a:gd name="connsiteX126" fmla="*/ 344271 w 1591877"/>
                <a:gd name="connsiteY126" fmla="*/ 400647 h 755236"/>
                <a:gd name="connsiteX127" fmla="*/ 344770 w 1591877"/>
                <a:gd name="connsiteY127" fmla="*/ 400363 h 755236"/>
                <a:gd name="connsiteX128" fmla="*/ 345272 w 1591877"/>
                <a:gd name="connsiteY128" fmla="*/ 400048 h 755236"/>
                <a:gd name="connsiteX129" fmla="*/ 345771 w 1591877"/>
                <a:gd name="connsiteY129" fmla="*/ 399703 h 755236"/>
                <a:gd name="connsiteX130" fmla="*/ 346773 w 1591877"/>
                <a:gd name="connsiteY130" fmla="*/ 398919 h 755236"/>
                <a:gd name="connsiteX131" fmla="*/ 347774 w 1591877"/>
                <a:gd name="connsiteY131" fmla="*/ 398016 h 755236"/>
                <a:gd name="connsiteX132" fmla="*/ 348775 w 1591877"/>
                <a:gd name="connsiteY132" fmla="*/ 396997 h 755236"/>
                <a:gd name="connsiteX133" fmla="*/ 349776 w 1591877"/>
                <a:gd name="connsiteY133" fmla="*/ 395865 h 755236"/>
                <a:gd name="connsiteX134" fmla="*/ 351779 w 1591877"/>
                <a:gd name="connsiteY134" fmla="*/ 393271 h 755236"/>
                <a:gd name="connsiteX135" fmla="*/ 353782 w 1591877"/>
                <a:gd name="connsiteY135" fmla="*/ 390279 h 755236"/>
                <a:gd name="connsiteX136" fmla="*/ 357787 w 1591877"/>
                <a:gd name="connsiteY136" fmla="*/ 383314 h 755236"/>
                <a:gd name="connsiteX137" fmla="*/ 361789 w 1591877"/>
                <a:gd name="connsiteY137" fmla="*/ 375513 h 755236"/>
                <a:gd name="connsiteX138" fmla="*/ 366154 w 1591877"/>
                <a:gd name="connsiteY138" fmla="*/ 366873 h 755236"/>
                <a:gd name="connsiteX139" fmla="*/ 368336 w 1591877"/>
                <a:gd name="connsiteY139" fmla="*/ 362795 h 755236"/>
                <a:gd name="connsiteX140" fmla="*/ 370515 w 1591877"/>
                <a:gd name="connsiteY140" fmla="*/ 359052 h 755236"/>
                <a:gd name="connsiteX141" fmla="*/ 372697 w 1591877"/>
                <a:gd name="connsiteY141" fmla="*/ 355769 h 755236"/>
                <a:gd name="connsiteX142" fmla="*/ 373787 w 1591877"/>
                <a:gd name="connsiteY142" fmla="*/ 354338 h 755236"/>
                <a:gd name="connsiteX143" fmla="*/ 374880 w 1591877"/>
                <a:gd name="connsiteY143" fmla="*/ 353065 h 755236"/>
                <a:gd name="connsiteX144" fmla="*/ 375969 w 1591877"/>
                <a:gd name="connsiteY144" fmla="*/ 351964 h 755236"/>
                <a:gd name="connsiteX145" fmla="*/ 376516 w 1591877"/>
                <a:gd name="connsiteY145" fmla="*/ 351484 h 755236"/>
                <a:gd name="connsiteX146" fmla="*/ 377058 w 1591877"/>
                <a:gd name="connsiteY146" fmla="*/ 351051 h 755236"/>
                <a:gd name="connsiteX147" fmla="*/ 377605 w 1591877"/>
                <a:gd name="connsiteY147" fmla="*/ 350663 h 755236"/>
                <a:gd name="connsiteX148" fmla="*/ 378152 w 1591877"/>
                <a:gd name="connsiteY148" fmla="*/ 350331 h 755236"/>
                <a:gd name="connsiteX149" fmla="*/ 378423 w 1591877"/>
                <a:gd name="connsiteY149" fmla="*/ 350181 h 755236"/>
                <a:gd name="connsiteX150" fmla="*/ 378694 w 1591877"/>
                <a:gd name="connsiteY150" fmla="*/ 350046 h 755236"/>
                <a:gd name="connsiteX151" fmla="*/ 378969 w 1591877"/>
                <a:gd name="connsiteY151" fmla="*/ 349923 h 755236"/>
                <a:gd name="connsiteX152" fmla="*/ 379241 w 1591877"/>
                <a:gd name="connsiteY152" fmla="*/ 349815 h 755236"/>
                <a:gd name="connsiteX153" fmla="*/ 379516 w 1591877"/>
                <a:gd name="connsiteY153" fmla="*/ 349721 h 755236"/>
                <a:gd name="connsiteX154" fmla="*/ 379787 w 1591877"/>
                <a:gd name="connsiteY154" fmla="*/ 349639 h 755236"/>
                <a:gd name="connsiteX155" fmla="*/ 380059 w 1591877"/>
                <a:gd name="connsiteY155" fmla="*/ 349571 h 755236"/>
                <a:gd name="connsiteX156" fmla="*/ 380334 w 1591877"/>
                <a:gd name="connsiteY156" fmla="*/ 349516 h 755236"/>
                <a:gd name="connsiteX157" fmla="*/ 380605 w 1591877"/>
                <a:gd name="connsiteY157" fmla="*/ 349476 h 755236"/>
                <a:gd name="connsiteX158" fmla="*/ 380877 w 1591877"/>
                <a:gd name="connsiteY158" fmla="*/ 349450 h 755236"/>
                <a:gd name="connsiteX159" fmla="*/ 381152 w 1591877"/>
                <a:gd name="connsiteY159" fmla="*/ 349439 h 755236"/>
                <a:gd name="connsiteX160" fmla="*/ 381423 w 1591877"/>
                <a:gd name="connsiteY160" fmla="*/ 349441 h 755236"/>
                <a:gd name="connsiteX161" fmla="*/ 381695 w 1591877"/>
                <a:gd name="connsiteY161" fmla="*/ 349456 h 755236"/>
                <a:gd name="connsiteX162" fmla="*/ 381970 w 1591877"/>
                <a:gd name="connsiteY162" fmla="*/ 349489 h 755236"/>
                <a:gd name="connsiteX163" fmla="*/ 382241 w 1591877"/>
                <a:gd name="connsiteY163" fmla="*/ 349533 h 755236"/>
                <a:gd name="connsiteX164" fmla="*/ 382513 w 1591877"/>
                <a:gd name="connsiteY164" fmla="*/ 349595 h 755236"/>
                <a:gd name="connsiteX165" fmla="*/ 382788 w 1591877"/>
                <a:gd name="connsiteY165" fmla="*/ 349670 h 755236"/>
                <a:gd name="connsiteX166" fmla="*/ 383059 w 1591877"/>
                <a:gd name="connsiteY166" fmla="*/ 349758 h 755236"/>
                <a:gd name="connsiteX167" fmla="*/ 383331 w 1591877"/>
                <a:gd name="connsiteY167" fmla="*/ 349864 h 755236"/>
                <a:gd name="connsiteX168" fmla="*/ 383606 w 1591877"/>
                <a:gd name="connsiteY168" fmla="*/ 349983 h 755236"/>
                <a:gd name="connsiteX169" fmla="*/ 383877 w 1591877"/>
                <a:gd name="connsiteY169" fmla="*/ 350115 h 755236"/>
                <a:gd name="connsiteX170" fmla="*/ 384149 w 1591877"/>
                <a:gd name="connsiteY170" fmla="*/ 350264 h 755236"/>
                <a:gd name="connsiteX171" fmla="*/ 384424 w 1591877"/>
                <a:gd name="connsiteY171" fmla="*/ 350427 h 755236"/>
                <a:gd name="connsiteX172" fmla="*/ 384695 w 1591877"/>
                <a:gd name="connsiteY172" fmla="*/ 350606 h 755236"/>
                <a:gd name="connsiteX173" fmla="*/ 385242 w 1591877"/>
                <a:gd name="connsiteY173" fmla="*/ 351009 h 755236"/>
                <a:gd name="connsiteX174" fmla="*/ 385784 w 1591877"/>
                <a:gd name="connsiteY174" fmla="*/ 351469 h 755236"/>
                <a:gd name="connsiteX175" fmla="*/ 386331 w 1591877"/>
                <a:gd name="connsiteY175" fmla="*/ 351991 h 755236"/>
                <a:gd name="connsiteX176" fmla="*/ 386878 w 1591877"/>
                <a:gd name="connsiteY176" fmla="*/ 352572 h 755236"/>
                <a:gd name="connsiteX177" fmla="*/ 387967 w 1591877"/>
                <a:gd name="connsiteY177" fmla="*/ 353913 h 755236"/>
                <a:gd name="connsiteX178" fmla="*/ 389056 w 1591877"/>
                <a:gd name="connsiteY178" fmla="*/ 355487 h 755236"/>
                <a:gd name="connsiteX179" fmla="*/ 390149 w 1591877"/>
                <a:gd name="connsiteY179" fmla="*/ 357288 h 755236"/>
                <a:gd name="connsiteX180" fmla="*/ 392332 w 1591877"/>
                <a:gd name="connsiteY180" fmla="*/ 361549 h 755236"/>
                <a:gd name="connsiteX181" fmla="*/ 394510 w 1591877"/>
                <a:gd name="connsiteY181" fmla="*/ 366618 h 755236"/>
                <a:gd name="connsiteX182" fmla="*/ 396693 w 1591877"/>
                <a:gd name="connsiteY182" fmla="*/ 372389 h 755236"/>
                <a:gd name="connsiteX183" fmla="*/ 401373 w 1591877"/>
                <a:gd name="connsiteY183" fmla="*/ 386511 h 755236"/>
                <a:gd name="connsiteX184" fmla="*/ 406057 w 1591877"/>
                <a:gd name="connsiteY184" fmla="*/ 401629 h 755236"/>
                <a:gd name="connsiteX185" fmla="*/ 408397 w 1591877"/>
                <a:gd name="connsiteY185" fmla="*/ 408966 h 755236"/>
                <a:gd name="connsiteX186" fmla="*/ 410737 w 1591877"/>
                <a:gd name="connsiteY186" fmla="*/ 415816 h 755236"/>
                <a:gd name="connsiteX187" fmla="*/ 413081 w 1591877"/>
                <a:gd name="connsiteY187" fmla="*/ 421930 h 755236"/>
                <a:gd name="connsiteX188" fmla="*/ 415421 w 1591877"/>
                <a:gd name="connsiteY188" fmla="*/ 427067 h 755236"/>
                <a:gd name="connsiteX189" fmla="*/ 416591 w 1591877"/>
                <a:gd name="connsiteY189" fmla="*/ 429199 h 755236"/>
                <a:gd name="connsiteX190" fmla="*/ 417761 w 1591877"/>
                <a:gd name="connsiteY190" fmla="*/ 431006 h 755236"/>
                <a:gd name="connsiteX191" fmla="*/ 418348 w 1591877"/>
                <a:gd name="connsiteY191" fmla="*/ 431782 h 755236"/>
                <a:gd name="connsiteX192" fmla="*/ 418931 w 1591877"/>
                <a:gd name="connsiteY192" fmla="*/ 432466 h 755236"/>
                <a:gd name="connsiteX193" fmla="*/ 419518 w 1591877"/>
                <a:gd name="connsiteY193" fmla="*/ 433059 h 755236"/>
                <a:gd name="connsiteX194" fmla="*/ 419808 w 1591877"/>
                <a:gd name="connsiteY194" fmla="*/ 433321 h 755236"/>
                <a:gd name="connsiteX195" fmla="*/ 420102 w 1591877"/>
                <a:gd name="connsiteY195" fmla="*/ 433556 h 755236"/>
                <a:gd name="connsiteX196" fmla="*/ 420395 w 1591877"/>
                <a:gd name="connsiteY196" fmla="*/ 433770 h 755236"/>
                <a:gd name="connsiteX197" fmla="*/ 420688 w 1591877"/>
                <a:gd name="connsiteY197" fmla="*/ 433959 h 755236"/>
                <a:gd name="connsiteX198" fmla="*/ 420982 w 1591877"/>
                <a:gd name="connsiteY198" fmla="*/ 434122 h 755236"/>
                <a:gd name="connsiteX199" fmla="*/ 421129 w 1591877"/>
                <a:gd name="connsiteY199" fmla="*/ 434195 h 755236"/>
                <a:gd name="connsiteX200" fmla="*/ 421272 w 1591877"/>
                <a:gd name="connsiteY200" fmla="*/ 434261 h 755236"/>
                <a:gd name="connsiteX201" fmla="*/ 421418 w 1591877"/>
                <a:gd name="connsiteY201" fmla="*/ 434322 h 755236"/>
                <a:gd name="connsiteX202" fmla="*/ 421565 w 1591877"/>
                <a:gd name="connsiteY202" fmla="*/ 434375 h 755236"/>
                <a:gd name="connsiteX203" fmla="*/ 421712 w 1591877"/>
                <a:gd name="connsiteY203" fmla="*/ 434422 h 755236"/>
                <a:gd name="connsiteX204" fmla="*/ 421858 w 1591877"/>
                <a:gd name="connsiteY204" fmla="*/ 434463 h 755236"/>
                <a:gd name="connsiteX205" fmla="*/ 422005 w 1591877"/>
                <a:gd name="connsiteY205" fmla="*/ 434499 h 755236"/>
                <a:gd name="connsiteX206" fmla="*/ 422152 w 1591877"/>
                <a:gd name="connsiteY206" fmla="*/ 434527 h 755236"/>
                <a:gd name="connsiteX207" fmla="*/ 422299 w 1591877"/>
                <a:gd name="connsiteY207" fmla="*/ 434547 h 755236"/>
                <a:gd name="connsiteX208" fmla="*/ 422445 w 1591877"/>
                <a:gd name="connsiteY208" fmla="*/ 434562 h 755236"/>
                <a:gd name="connsiteX209" fmla="*/ 422588 w 1591877"/>
                <a:gd name="connsiteY209" fmla="*/ 434571 h 755236"/>
                <a:gd name="connsiteX210" fmla="*/ 422735 w 1591877"/>
                <a:gd name="connsiteY210" fmla="*/ 434573 h 755236"/>
                <a:gd name="connsiteX211" fmla="*/ 422882 w 1591877"/>
                <a:gd name="connsiteY211" fmla="*/ 434571 h 755236"/>
                <a:gd name="connsiteX212" fmla="*/ 423029 w 1591877"/>
                <a:gd name="connsiteY212" fmla="*/ 434560 h 755236"/>
                <a:gd name="connsiteX213" fmla="*/ 423175 w 1591877"/>
                <a:gd name="connsiteY213" fmla="*/ 434543 h 755236"/>
                <a:gd name="connsiteX214" fmla="*/ 423322 w 1591877"/>
                <a:gd name="connsiteY214" fmla="*/ 434518 h 755236"/>
                <a:gd name="connsiteX215" fmla="*/ 423469 w 1591877"/>
                <a:gd name="connsiteY215" fmla="*/ 434488 h 755236"/>
                <a:gd name="connsiteX216" fmla="*/ 423615 w 1591877"/>
                <a:gd name="connsiteY216" fmla="*/ 434450 h 755236"/>
                <a:gd name="connsiteX217" fmla="*/ 423758 w 1591877"/>
                <a:gd name="connsiteY217" fmla="*/ 434406 h 755236"/>
                <a:gd name="connsiteX218" fmla="*/ 423905 w 1591877"/>
                <a:gd name="connsiteY218" fmla="*/ 434358 h 755236"/>
                <a:gd name="connsiteX219" fmla="*/ 424052 w 1591877"/>
                <a:gd name="connsiteY219" fmla="*/ 434300 h 755236"/>
                <a:gd name="connsiteX220" fmla="*/ 424199 w 1591877"/>
                <a:gd name="connsiteY220" fmla="*/ 434237 h 755236"/>
                <a:gd name="connsiteX221" fmla="*/ 424345 w 1591877"/>
                <a:gd name="connsiteY221" fmla="*/ 434166 h 755236"/>
                <a:gd name="connsiteX222" fmla="*/ 424492 w 1591877"/>
                <a:gd name="connsiteY222" fmla="*/ 434089 h 755236"/>
                <a:gd name="connsiteX223" fmla="*/ 424785 w 1591877"/>
                <a:gd name="connsiteY223" fmla="*/ 433915 h 755236"/>
                <a:gd name="connsiteX224" fmla="*/ 425079 w 1591877"/>
                <a:gd name="connsiteY224" fmla="*/ 433713 h 755236"/>
                <a:gd name="connsiteX225" fmla="*/ 425369 w 1591877"/>
                <a:gd name="connsiteY225" fmla="*/ 433484 h 755236"/>
                <a:gd name="connsiteX226" fmla="*/ 425662 w 1591877"/>
                <a:gd name="connsiteY226" fmla="*/ 433230 h 755236"/>
                <a:gd name="connsiteX227" fmla="*/ 425956 w 1591877"/>
                <a:gd name="connsiteY227" fmla="*/ 432946 h 755236"/>
                <a:gd name="connsiteX228" fmla="*/ 426539 w 1591877"/>
                <a:gd name="connsiteY228" fmla="*/ 432301 h 755236"/>
                <a:gd name="connsiteX229" fmla="*/ 427126 w 1591877"/>
                <a:gd name="connsiteY229" fmla="*/ 431546 h 755236"/>
                <a:gd name="connsiteX230" fmla="*/ 427712 w 1591877"/>
                <a:gd name="connsiteY230" fmla="*/ 430685 h 755236"/>
                <a:gd name="connsiteX231" fmla="*/ 428296 w 1591877"/>
                <a:gd name="connsiteY231" fmla="*/ 429714 h 755236"/>
                <a:gd name="connsiteX232" fmla="*/ 429466 w 1591877"/>
                <a:gd name="connsiteY232" fmla="*/ 427453 h 755236"/>
                <a:gd name="connsiteX233" fmla="*/ 430636 w 1591877"/>
                <a:gd name="connsiteY233" fmla="*/ 424773 h 755236"/>
                <a:gd name="connsiteX234" fmla="*/ 431806 w 1591877"/>
                <a:gd name="connsiteY234" fmla="*/ 421682 h 755236"/>
                <a:gd name="connsiteX235" fmla="*/ 432976 w 1591877"/>
                <a:gd name="connsiteY235" fmla="*/ 418198 h 755236"/>
                <a:gd name="connsiteX236" fmla="*/ 434150 w 1591877"/>
                <a:gd name="connsiteY236" fmla="*/ 414341 h 755236"/>
                <a:gd name="connsiteX237" fmla="*/ 436321 w 1591877"/>
                <a:gd name="connsiteY237" fmla="*/ 406260 h 755236"/>
                <a:gd name="connsiteX238" fmla="*/ 438496 w 1591877"/>
                <a:gd name="connsiteY238" fmla="*/ 397138 h 755236"/>
                <a:gd name="connsiteX239" fmla="*/ 440668 w 1591877"/>
                <a:gd name="connsiteY239" fmla="*/ 387187 h 755236"/>
                <a:gd name="connsiteX240" fmla="*/ 442843 w 1591877"/>
                <a:gd name="connsiteY240" fmla="*/ 376652 h 755236"/>
                <a:gd name="connsiteX241" fmla="*/ 447189 w 1591877"/>
                <a:gd name="connsiteY241" fmla="*/ 354935 h 755236"/>
                <a:gd name="connsiteX242" fmla="*/ 449364 w 1591877"/>
                <a:gd name="connsiteY242" fmla="*/ 344355 h 755236"/>
                <a:gd name="connsiteX243" fmla="*/ 451539 w 1591877"/>
                <a:gd name="connsiteY243" fmla="*/ 334369 h 755236"/>
                <a:gd name="connsiteX244" fmla="*/ 453711 w 1591877"/>
                <a:gd name="connsiteY244" fmla="*/ 325289 h 755236"/>
                <a:gd name="connsiteX245" fmla="*/ 454800 w 1591877"/>
                <a:gd name="connsiteY245" fmla="*/ 321182 h 755236"/>
                <a:gd name="connsiteX246" fmla="*/ 455886 w 1591877"/>
                <a:gd name="connsiteY246" fmla="*/ 317411 h 755236"/>
                <a:gd name="connsiteX247" fmla="*/ 456971 w 1591877"/>
                <a:gd name="connsiteY247" fmla="*/ 314009 h 755236"/>
                <a:gd name="connsiteX248" fmla="*/ 458061 w 1591877"/>
                <a:gd name="connsiteY248" fmla="*/ 311005 h 755236"/>
                <a:gd name="connsiteX249" fmla="*/ 459147 w 1591877"/>
                <a:gd name="connsiteY249" fmla="*/ 308434 h 755236"/>
                <a:gd name="connsiteX250" fmla="*/ 460232 w 1591877"/>
                <a:gd name="connsiteY250" fmla="*/ 306318 h 755236"/>
                <a:gd name="connsiteX251" fmla="*/ 460775 w 1591877"/>
                <a:gd name="connsiteY251" fmla="*/ 305439 h 755236"/>
                <a:gd name="connsiteX252" fmla="*/ 461318 w 1591877"/>
                <a:gd name="connsiteY252" fmla="*/ 304684 h 755236"/>
                <a:gd name="connsiteX253" fmla="*/ 461593 w 1591877"/>
                <a:gd name="connsiteY253" fmla="*/ 304351 h 755236"/>
                <a:gd name="connsiteX254" fmla="*/ 461864 w 1591877"/>
                <a:gd name="connsiteY254" fmla="*/ 304054 h 755236"/>
                <a:gd name="connsiteX255" fmla="*/ 462136 w 1591877"/>
                <a:gd name="connsiteY255" fmla="*/ 303786 h 755236"/>
                <a:gd name="connsiteX256" fmla="*/ 462407 w 1591877"/>
                <a:gd name="connsiteY256" fmla="*/ 303552 h 755236"/>
                <a:gd name="connsiteX257" fmla="*/ 462543 w 1591877"/>
                <a:gd name="connsiteY257" fmla="*/ 303446 h 755236"/>
                <a:gd name="connsiteX258" fmla="*/ 462679 w 1591877"/>
                <a:gd name="connsiteY258" fmla="*/ 303350 h 755236"/>
                <a:gd name="connsiteX259" fmla="*/ 462814 w 1591877"/>
                <a:gd name="connsiteY259" fmla="*/ 303261 h 755236"/>
                <a:gd name="connsiteX260" fmla="*/ 462950 w 1591877"/>
                <a:gd name="connsiteY260" fmla="*/ 303180 h 755236"/>
                <a:gd name="connsiteX261" fmla="*/ 463086 w 1591877"/>
                <a:gd name="connsiteY261" fmla="*/ 303107 h 755236"/>
                <a:gd name="connsiteX262" fmla="*/ 463222 w 1591877"/>
                <a:gd name="connsiteY262" fmla="*/ 303043 h 755236"/>
                <a:gd name="connsiteX263" fmla="*/ 463357 w 1591877"/>
                <a:gd name="connsiteY263" fmla="*/ 302988 h 755236"/>
                <a:gd name="connsiteX264" fmla="*/ 463493 w 1591877"/>
                <a:gd name="connsiteY264" fmla="*/ 302942 h 755236"/>
                <a:gd name="connsiteX265" fmla="*/ 463563 w 1591877"/>
                <a:gd name="connsiteY265" fmla="*/ 302920 h 755236"/>
                <a:gd name="connsiteX266" fmla="*/ 463629 w 1591877"/>
                <a:gd name="connsiteY266" fmla="*/ 302903 h 755236"/>
                <a:gd name="connsiteX267" fmla="*/ 463698 w 1591877"/>
                <a:gd name="connsiteY267" fmla="*/ 302885 h 755236"/>
                <a:gd name="connsiteX268" fmla="*/ 463764 w 1591877"/>
                <a:gd name="connsiteY268" fmla="*/ 302872 h 755236"/>
                <a:gd name="connsiteX269" fmla="*/ 463834 w 1591877"/>
                <a:gd name="connsiteY269" fmla="*/ 302861 h 755236"/>
                <a:gd name="connsiteX270" fmla="*/ 463900 w 1591877"/>
                <a:gd name="connsiteY270" fmla="*/ 302850 h 755236"/>
                <a:gd name="connsiteX271" fmla="*/ 463970 w 1591877"/>
                <a:gd name="connsiteY271" fmla="*/ 302841 h 755236"/>
                <a:gd name="connsiteX272" fmla="*/ 464036 w 1591877"/>
                <a:gd name="connsiteY272" fmla="*/ 302837 h 755236"/>
                <a:gd name="connsiteX273" fmla="*/ 464106 w 1591877"/>
                <a:gd name="connsiteY273" fmla="*/ 302832 h 755236"/>
                <a:gd name="connsiteX274" fmla="*/ 464172 w 1591877"/>
                <a:gd name="connsiteY274" fmla="*/ 302832 h 755236"/>
                <a:gd name="connsiteX275" fmla="*/ 464241 w 1591877"/>
                <a:gd name="connsiteY275" fmla="*/ 302832 h 755236"/>
                <a:gd name="connsiteX276" fmla="*/ 464307 w 1591877"/>
                <a:gd name="connsiteY276" fmla="*/ 302834 h 755236"/>
                <a:gd name="connsiteX277" fmla="*/ 464377 w 1591877"/>
                <a:gd name="connsiteY277" fmla="*/ 302839 h 755236"/>
                <a:gd name="connsiteX278" fmla="*/ 464443 w 1591877"/>
                <a:gd name="connsiteY278" fmla="*/ 302845 h 755236"/>
                <a:gd name="connsiteX279" fmla="*/ 464513 w 1591877"/>
                <a:gd name="connsiteY279" fmla="*/ 302856 h 755236"/>
                <a:gd name="connsiteX280" fmla="*/ 464579 w 1591877"/>
                <a:gd name="connsiteY280" fmla="*/ 302867 h 755236"/>
                <a:gd name="connsiteX281" fmla="*/ 464648 w 1591877"/>
                <a:gd name="connsiteY281" fmla="*/ 302881 h 755236"/>
                <a:gd name="connsiteX282" fmla="*/ 464714 w 1591877"/>
                <a:gd name="connsiteY282" fmla="*/ 302896 h 755236"/>
                <a:gd name="connsiteX283" fmla="*/ 464784 w 1591877"/>
                <a:gd name="connsiteY283" fmla="*/ 302914 h 755236"/>
                <a:gd name="connsiteX284" fmla="*/ 464850 w 1591877"/>
                <a:gd name="connsiteY284" fmla="*/ 302933 h 755236"/>
                <a:gd name="connsiteX285" fmla="*/ 464986 w 1591877"/>
                <a:gd name="connsiteY285" fmla="*/ 302980 h 755236"/>
                <a:gd name="connsiteX286" fmla="*/ 465125 w 1591877"/>
                <a:gd name="connsiteY286" fmla="*/ 303035 h 755236"/>
                <a:gd name="connsiteX287" fmla="*/ 465261 w 1591877"/>
                <a:gd name="connsiteY287" fmla="*/ 303099 h 755236"/>
                <a:gd name="connsiteX288" fmla="*/ 465397 w 1591877"/>
                <a:gd name="connsiteY288" fmla="*/ 303169 h 755236"/>
                <a:gd name="connsiteX289" fmla="*/ 465532 w 1591877"/>
                <a:gd name="connsiteY289" fmla="*/ 303250 h 755236"/>
                <a:gd name="connsiteX290" fmla="*/ 465668 w 1591877"/>
                <a:gd name="connsiteY290" fmla="*/ 303341 h 755236"/>
                <a:gd name="connsiteX291" fmla="*/ 465804 w 1591877"/>
                <a:gd name="connsiteY291" fmla="*/ 303438 h 755236"/>
                <a:gd name="connsiteX292" fmla="*/ 465940 w 1591877"/>
                <a:gd name="connsiteY292" fmla="*/ 303545 h 755236"/>
                <a:gd name="connsiteX293" fmla="*/ 466211 w 1591877"/>
                <a:gd name="connsiteY293" fmla="*/ 303783 h 755236"/>
                <a:gd name="connsiteX294" fmla="*/ 466482 w 1591877"/>
                <a:gd name="connsiteY294" fmla="*/ 304059 h 755236"/>
                <a:gd name="connsiteX295" fmla="*/ 466754 w 1591877"/>
                <a:gd name="connsiteY295" fmla="*/ 304369 h 755236"/>
                <a:gd name="connsiteX296" fmla="*/ 467297 w 1591877"/>
                <a:gd name="connsiteY296" fmla="*/ 305093 h 755236"/>
                <a:gd name="connsiteX297" fmla="*/ 467839 w 1591877"/>
                <a:gd name="connsiteY297" fmla="*/ 305957 h 755236"/>
                <a:gd name="connsiteX298" fmla="*/ 468382 w 1591877"/>
                <a:gd name="connsiteY298" fmla="*/ 306961 h 755236"/>
                <a:gd name="connsiteX299" fmla="*/ 468929 w 1591877"/>
                <a:gd name="connsiteY299" fmla="*/ 308106 h 755236"/>
                <a:gd name="connsiteX300" fmla="*/ 470103 w 1591877"/>
                <a:gd name="connsiteY300" fmla="*/ 311052 h 755236"/>
                <a:gd name="connsiteX301" fmla="*/ 471276 w 1591877"/>
                <a:gd name="connsiteY301" fmla="*/ 314638 h 755236"/>
                <a:gd name="connsiteX302" fmla="*/ 472450 w 1591877"/>
                <a:gd name="connsiteY302" fmla="*/ 318848 h 755236"/>
                <a:gd name="connsiteX303" fmla="*/ 473624 w 1591877"/>
                <a:gd name="connsiteY303" fmla="*/ 323664 h 755236"/>
                <a:gd name="connsiteX304" fmla="*/ 474801 w 1591877"/>
                <a:gd name="connsiteY304" fmla="*/ 329056 h 755236"/>
                <a:gd name="connsiteX305" fmla="*/ 475975 w 1591877"/>
                <a:gd name="connsiteY305" fmla="*/ 334995 h 755236"/>
                <a:gd name="connsiteX306" fmla="*/ 477149 w 1591877"/>
                <a:gd name="connsiteY306" fmla="*/ 341444 h 755236"/>
                <a:gd name="connsiteX307" fmla="*/ 478322 w 1591877"/>
                <a:gd name="connsiteY307" fmla="*/ 348360 h 755236"/>
                <a:gd name="connsiteX308" fmla="*/ 479496 w 1591877"/>
                <a:gd name="connsiteY308" fmla="*/ 355696 h 755236"/>
                <a:gd name="connsiteX309" fmla="*/ 480670 w 1591877"/>
                <a:gd name="connsiteY309" fmla="*/ 363405 h 755236"/>
                <a:gd name="connsiteX310" fmla="*/ 483021 w 1591877"/>
                <a:gd name="connsiteY310" fmla="*/ 379712 h 755236"/>
                <a:gd name="connsiteX311" fmla="*/ 485368 w 1591877"/>
                <a:gd name="connsiteY311" fmla="*/ 396796 h 755236"/>
                <a:gd name="connsiteX312" fmla="*/ 487716 w 1591877"/>
                <a:gd name="connsiteY312" fmla="*/ 414131 h 755236"/>
                <a:gd name="connsiteX313" fmla="*/ 490067 w 1591877"/>
                <a:gd name="connsiteY313" fmla="*/ 431156 h 755236"/>
                <a:gd name="connsiteX314" fmla="*/ 491241 w 1591877"/>
                <a:gd name="connsiteY314" fmla="*/ 439376 h 755236"/>
                <a:gd name="connsiteX315" fmla="*/ 492415 w 1591877"/>
                <a:gd name="connsiteY315" fmla="*/ 447302 h 755236"/>
                <a:gd name="connsiteX316" fmla="*/ 493588 w 1591877"/>
                <a:gd name="connsiteY316" fmla="*/ 454870 h 755236"/>
                <a:gd name="connsiteX317" fmla="*/ 494762 w 1591877"/>
                <a:gd name="connsiteY317" fmla="*/ 462004 h 755236"/>
                <a:gd name="connsiteX318" fmla="*/ 495936 w 1591877"/>
                <a:gd name="connsiteY318" fmla="*/ 468643 h 755236"/>
                <a:gd name="connsiteX319" fmla="*/ 497113 w 1591877"/>
                <a:gd name="connsiteY319" fmla="*/ 474720 h 755236"/>
                <a:gd name="connsiteX320" fmla="*/ 498287 w 1591877"/>
                <a:gd name="connsiteY320" fmla="*/ 480174 h 755236"/>
                <a:gd name="connsiteX321" fmla="*/ 498874 w 1591877"/>
                <a:gd name="connsiteY321" fmla="*/ 482651 h 755236"/>
                <a:gd name="connsiteX322" fmla="*/ 499461 w 1591877"/>
                <a:gd name="connsiteY322" fmla="*/ 484952 h 755236"/>
                <a:gd name="connsiteX323" fmla="*/ 500048 w 1591877"/>
                <a:gd name="connsiteY323" fmla="*/ 487068 h 755236"/>
                <a:gd name="connsiteX324" fmla="*/ 500634 w 1591877"/>
                <a:gd name="connsiteY324" fmla="*/ 488997 h 755236"/>
                <a:gd name="connsiteX325" fmla="*/ 501221 w 1591877"/>
                <a:gd name="connsiteY325" fmla="*/ 490730 h 755236"/>
                <a:gd name="connsiteX326" fmla="*/ 501808 w 1591877"/>
                <a:gd name="connsiteY326" fmla="*/ 492262 h 755236"/>
                <a:gd name="connsiteX327" fmla="*/ 502395 w 1591877"/>
                <a:gd name="connsiteY327" fmla="*/ 493592 h 755236"/>
                <a:gd name="connsiteX328" fmla="*/ 502982 w 1591877"/>
                <a:gd name="connsiteY328" fmla="*/ 494708 h 755236"/>
                <a:gd name="connsiteX329" fmla="*/ 503275 w 1591877"/>
                <a:gd name="connsiteY329" fmla="*/ 495188 h 755236"/>
                <a:gd name="connsiteX330" fmla="*/ 503569 w 1591877"/>
                <a:gd name="connsiteY330" fmla="*/ 495613 h 755236"/>
                <a:gd name="connsiteX331" fmla="*/ 503862 w 1591877"/>
                <a:gd name="connsiteY331" fmla="*/ 495983 h 755236"/>
                <a:gd name="connsiteX332" fmla="*/ 504159 w 1591877"/>
                <a:gd name="connsiteY332" fmla="*/ 496300 h 755236"/>
                <a:gd name="connsiteX333" fmla="*/ 504306 w 1591877"/>
                <a:gd name="connsiteY333" fmla="*/ 496437 h 755236"/>
                <a:gd name="connsiteX334" fmla="*/ 504453 w 1591877"/>
                <a:gd name="connsiteY334" fmla="*/ 496560 h 755236"/>
                <a:gd name="connsiteX335" fmla="*/ 504599 w 1591877"/>
                <a:gd name="connsiteY335" fmla="*/ 496668 h 755236"/>
                <a:gd name="connsiteX336" fmla="*/ 504746 w 1591877"/>
                <a:gd name="connsiteY336" fmla="*/ 496765 h 755236"/>
                <a:gd name="connsiteX337" fmla="*/ 504819 w 1591877"/>
                <a:gd name="connsiteY337" fmla="*/ 496807 h 755236"/>
                <a:gd name="connsiteX338" fmla="*/ 504893 w 1591877"/>
                <a:gd name="connsiteY338" fmla="*/ 496844 h 755236"/>
                <a:gd name="connsiteX339" fmla="*/ 504966 w 1591877"/>
                <a:gd name="connsiteY339" fmla="*/ 496879 h 755236"/>
                <a:gd name="connsiteX340" fmla="*/ 505040 w 1591877"/>
                <a:gd name="connsiteY340" fmla="*/ 496912 h 755236"/>
                <a:gd name="connsiteX341" fmla="*/ 505113 w 1591877"/>
                <a:gd name="connsiteY341" fmla="*/ 496941 h 755236"/>
                <a:gd name="connsiteX342" fmla="*/ 505186 w 1591877"/>
                <a:gd name="connsiteY342" fmla="*/ 496965 h 755236"/>
                <a:gd name="connsiteX343" fmla="*/ 505260 w 1591877"/>
                <a:gd name="connsiteY343" fmla="*/ 496985 h 755236"/>
                <a:gd name="connsiteX344" fmla="*/ 505333 w 1591877"/>
                <a:gd name="connsiteY344" fmla="*/ 497003 h 755236"/>
                <a:gd name="connsiteX345" fmla="*/ 505406 w 1591877"/>
                <a:gd name="connsiteY345" fmla="*/ 497018 h 755236"/>
                <a:gd name="connsiteX346" fmla="*/ 505480 w 1591877"/>
                <a:gd name="connsiteY346" fmla="*/ 497029 h 755236"/>
                <a:gd name="connsiteX347" fmla="*/ 505553 w 1591877"/>
                <a:gd name="connsiteY347" fmla="*/ 497036 h 755236"/>
                <a:gd name="connsiteX348" fmla="*/ 505626 w 1591877"/>
                <a:gd name="connsiteY348" fmla="*/ 497038 h 755236"/>
                <a:gd name="connsiteX349" fmla="*/ 505700 w 1591877"/>
                <a:gd name="connsiteY349" fmla="*/ 497038 h 755236"/>
                <a:gd name="connsiteX350" fmla="*/ 505773 w 1591877"/>
                <a:gd name="connsiteY350" fmla="*/ 497034 h 755236"/>
                <a:gd name="connsiteX351" fmla="*/ 505846 w 1591877"/>
                <a:gd name="connsiteY351" fmla="*/ 497027 h 755236"/>
                <a:gd name="connsiteX352" fmla="*/ 505920 w 1591877"/>
                <a:gd name="connsiteY352" fmla="*/ 497016 h 755236"/>
                <a:gd name="connsiteX353" fmla="*/ 505993 w 1591877"/>
                <a:gd name="connsiteY353" fmla="*/ 497000 h 755236"/>
                <a:gd name="connsiteX354" fmla="*/ 506067 w 1591877"/>
                <a:gd name="connsiteY354" fmla="*/ 496983 h 755236"/>
                <a:gd name="connsiteX355" fmla="*/ 506140 w 1591877"/>
                <a:gd name="connsiteY355" fmla="*/ 496961 h 755236"/>
                <a:gd name="connsiteX356" fmla="*/ 506213 w 1591877"/>
                <a:gd name="connsiteY356" fmla="*/ 496937 h 755236"/>
                <a:gd name="connsiteX357" fmla="*/ 506287 w 1591877"/>
                <a:gd name="connsiteY357" fmla="*/ 496908 h 755236"/>
                <a:gd name="connsiteX358" fmla="*/ 506360 w 1591877"/>
                <a:gd name="connsiteY358" fmla="*/ 496875 h 755236"/>
                <a:gd name="connsiteX359" fmla="*/ 506433 w 1591877"/>
                <a:gd name="connsiteY359" fmla="*/ 496838 h 755236"/>
                <a:gd name="connsiteX360" fmla="*/ 506507 w 1591877"/>
                <a:gd name="connsiteY360" fmla="*/ 496798 h 755236"/>
                <a:gd name="connsiteX361" fmla="*/ 506584 w 1591877"/>
                <a:gd name="connsiteY361" fmla="*/ 496752 h 755236"/>
                <a:gd name="connsiteX362" fmla="*/ 506664 w 1591877"/>
                <a:gd name="connsiteY362" fmla="*/ 496701 h 755236"/>
                <a:gd name="connsiteX363" fmla="*/ 506822 w 1591877"/>
                <a:gd name="connsiteY363" fmla="*/ 496587 h 755236"/>
                <a:gd name="connsiteX364" fmla="*/ 506980 w 1591877"/>
                <a:gd name="connsiteY364" fmla="*/ 496454 h 755236"/>
                <a:gd name="connsiteX365" fmla="*/ 507138 w 1591877"/>
                <a:gd name="connsiteY365" fmla="*/ 496307 h 755236"/>
                <a:gd name="connsiteX366" fmla="*/ 507295 w 1591877"/>
                <a:gd name="connsiteY366" fmla="*/ 496142 h 755236"/>
                <a:gd name="connsiteX367" fmla="*/ 507453 w 1591877"/>
                <a:gd name="connsiteY367" fmla="*/ 495961 h 755236"/>
                <a:gd name="connsiteX368" fmla="*/ 507768 w 1591877"/>
                <a:gd name="connsiteY368" fmla="*/ 495547 h 755236"/>
                <a:gd name="connsiteX369" fmla="*/ 508084 w 1591877"/>
                <a:gd name="connsiteY369" fmla="*/ 495067 h 755236"/>
                <a:gd name="connsiteX370" fmla="*/ 508399 w 1591877"/>
                <a:gd name="connsiteY370" fmla="*/ 494519 h 755236"/>
                <a:gd name="connsiteX371" fmla="*/ 509030 w 1591877"/>
                <a:gd name="connsiteY371" fmla="*/ 493220 h 755236"/>
                <a:gd name="connsiteX372" fmla="*/ 509661 w 1591877"/>
                <a:gd name="connsiteY372" fmla="*/ 491652 h 755236"/>
                <a:gd name="connsiteX373" fmla="*/ 510288 w 1591877"/>
                <a:gd name="connsiteY373" fmla="*/ 489814 h 755236"/>
                <a:gd name="connsiteX374" fmla="*/ 510919 w 1591877"/>
                <a:gd name="connsiteY374" fmla="*/ 487709 h 755236"/>
                <a:gd name="connsiteX375" fmla="*/ 511550 w 1591877"/>
                <a:gd name="connsiteY375" fmla="*/ 485339 h 755236"/>
                <a:gd name="connsiteX376" fmla="*/ 512181 w 1591877"/>
                <a:gd name="connsiteY376" fmla="*/ 482708 h 755236"/>
                <a:gd name="connsiteX377" fmla="*/ 512812 w 1591877"/>
                <a:gd name="connsiteY377" fmla="*/ 479817 h 755236"/>
                <a:gd name="connsiteX378" fmla="*/ 513443 w 1591877"/>
                <a:gd name="connsiteY378" fmla="*/ 476673 h 755236"/>
                <a:gd name="connsiteX379" fmla="*/ 514074 w 1591877"/>
                <a:gd name="connsiteY379" fmla="*/ 473278 h 755236"/>
                <a:gd name="connsiteX380" fmla="*/ 514705 w 1591877"/>
                <a:gd name="connsiteY380" fmla="*/ 469638 h 755236"/>
                <a:gd name="connsiteX381" fmla="*/ 515335 w 1591877"/>
                <a:gd name="connsiteY381" fmla="*/ 465761 h 755236"/>
                <a:gd name="connsiteX382" fmla="*/ 515966 w 1591877"/>
                <a:gd name="connsiteY382" fmla="*/ 461650 h 755236"/>
                <a:gd name="connsiteX383" fmla="*/ 516597 w 1591877"/>
                <a:gd name="connsiteY383" fmla="*/ 457316 h 755236"/>
                <a:gd name="connsiteX384" fmla="*/ 517228 w 1591877"/>
                <a:gd name="connsiteY384" fmla="*/ 452765 h 755236"/>
                <a:gd name="connsiteX385" fmla="*/ 517859 w 1591877"/>
                <a:gd name="connsiteY385" fmla="*/ 448005 h 755236"/>
                <a:gd name="connsiteX386" fmla="*/ 518486 w 1591877"/>
                <a:gd name="connsiteY386" fmla="*/ 443046 h 755236"/>
                <a:gd name="connsiteX387" fmla="*/ 519117 w 1591877"/>
                <a:gd name="connsiteY387" fmla="*/ 437896 h 755236"/>
                <a:gd name="connsiteX388" fmla="*/ 520379 w 1591877"/>
                <a:gd name="connsiteY388" fmla="*/ 427072 h 755236"/>
                <a:gd name="connsiteX389" fmla="*/ 521641 w 1591877"/>
                <a:gd name="connsiteY389" fmla="*/ 415613 h 755236"/>
                <a:gd name="connsiteX390" fmla="*/ 522902 w 1591877"/>
                <a:gd name="connsiteY390" fmla="*/ 403620 h 755236"/>
                <a:gd name="connsiteX391" fmla="*/ 524164 w 1591877"/>
                <a:gd name="connsiteY391" fmla="*/ 391193 h 755236"/>
                <a:gd name="connsiteX392" fmla="*/ 526684 w 1591877"/>
                <a:gd name="connsiteY392" fmla="*/ 365466 h 755236"/>
                <a:gd name="connsiteX393" fmla="*/ 529207 w 1591877"/>
                <a:gd name="connsiteY393" fmla="*/ 339354 h 755236"/>
                <a:gd name="connsiteX394" fmla="*/ 530469 w 1591877"/>
                <a:gd name="connsiteY394" fmla="*/ 326454 h 755236"/>
                <a:gd name="connsiteX395" fmla="*/ 531731 w 1591877"/>
                <a:gd name="connsiteY395" fmla="*/ 313824 h 755236"/>
                <a:gd name="connsiteX396" fmla="*/ 532993 w 1591877"/>
                <a:gd name="connsiteY396" fmla="*/ 301586 h 755236"/>
                <a:gd name="connsiteX397" fmla="*/ 534255 w 1591877"/>
                <a:gd name="connsiteY397" fmla="*/ 289859 h 755236"/>
                <a:gd name="connsiteX398" fmla="*/ 535513 w 1591877"/>
                <a:gd name="connsiteY398" fmla="*/ 278768 h 755236"/>
                <a:gd name="connsiteX399" fmla="*/ 536144 w 1591877"/>
                <a:gd name="connsiteY399" fmla="*/ 273495 h 755236"/>
                <a:gd name="connsiteX400" fmla="*/ 536774 w 1591877"/>
                <a:gd name="connsiteY400" fmla="*/ 268424 h 755236"/>
                <a:gd name="connsiteX401" fmla="*/ 537405 w 1591877"/>
                <a:gd name="connsiteY401" fmla="*/ 263566 h 755236"/>
                <a:gd name="connsiteX402" fmla="*/ 538036 w 1591877"/>
                <a:gd name="connsiteY402" fmla="*/ 258938 h 755236"/>
                <a:gd name="connsiteX403" fmla="*/ 538667 w 1591877"/>
                <a:gd name="connsiteY403" fmla="*/ 254550 h 755236"/>
                <a:gd name="connsiteX404" fmla="*/ 539298 w 1591877"/>
                <a:gd name="connsiteY404" fmla="*/ 250417 h 755236"/>
                <a:gd name="connsiteX405" fmla="*/ 539929 w 1591877"/>
                <a:gd name="connsiteY405" fmla="*/ 246548 h 755236"/>
                <a:gd name="connsiteX406" fmla="*/ 540560 w 1591877"/>
                <a:gd name="connsiteY406" fmla="*/ 242955 h 755236"/>
                <a:gd name="connsiteX407" fmla="*/ 541191 w 1591877"/>
                <a:gd name="connsiteY407" fmla="*/ 239650 h 755236"/>
                <a:gd name="connsiteX408" fmla="*/ 541821 w 1591877"/>
                <a:gd name="connsiteY408" fmla="*/ 236644 h 755236"/>
                <a:gd name="connsiteX409" fmla="*/ 542452 w 1591877"/>
                <a:gd name="connsiteY409" fmla="*/ 233945 h 755236"/>
                <a:gd name="connsiteX410" fmla="*/ 543080 w 1591877"/>
                <a:gd name="connsiteY410" fmla="*/ 231562 h 755236"/>
                <a:gd name="connsiteX411" fmla="*/ 543710 w 1591877"/>
                <a:gd name="connsiteY411" fmla="*/ 229506 h 755236"/>
                <a:gd name="connsiteX412" fmla="*/ 544341 w 1591877"/>
                <a:gd name="connsiteY412" fmla="*/ 227782 h 755236"/>
                <a:gd name="connsiteX413" fmla="*/ 544972 w 1591877"/>
                <a:gd name="connsiteY413" fmla="*/ 226397 h 755236"/>
                <a:gd name="connsiteX414" fmla="*/ 545288 w 1591877"/>
                <a:gd name="connsiteY414" fmla="*/ 225835 h 755236"/>
                <a:gd name="connsiteX415" fmla="*/ 545603 w 1591877"/>
                <a:gd name="connsiteY415" fmla="*/ 225360 h 755236"/>
                <a:gd name="connsiteX416" fmla="*/ 545761 w 1591877"/>
                <a:gd name="connsiteY416" fmla="*/ 225155 h 755236"/>
                <a:gd name="connsiteX417" fmla="*/ 545919 w 1591877"/>
                <a:gd name="connsiteY417" fmla="*/ 224972 h 755236"/>
                <a:gd name="connsiteX418" fmla="*/ 546076 w 1591877"/>
                <a:gd name="connsiteY418" fmla="*/ 224812 h 755236"/>
                <a:gd name="connsiteX419" fmla="*/ 546234 w 1591877"/>
                <a:gd name="connsiteY419" fmla="*/ 224673 h 755236"/>
                <a:gd name="connsiteX420" fmla="*/ 546311 w 1591877"/>
                <a:gd name="connsiteY420" fmla="*/ 224611 h 755236"/>
                <a:gd name="connsiteX421" fmla="*/ 546392 w 1591877"/>
                <a:gd name="connsiteY421" fmla="*/ 224556 h 755236"/>
                <a:gd name="connsiteX422" fmla="*/ 546469 w 1591877"/>
                <a:gd name="connsiteY422" fmla="*/ 224506 h 755236"/>
                <a:gd name="connsiteX423" fmla="*/ 546549 w 1591877"/>
                <a:gd name="connsiteY423" fmla="*/ 224464 h 755236"/>
                <a:gd name="connsiteX424" fmla="*/ 546626 w 1591877"/>
                <a:gd name="connsiteY424" fmla="*/ 224424 h 755236"/>
                <a:gd name="connsiteX425" fmla="*/ 546707 w 1591877"/>
                <a:gd name="connsiteY425" fmla="*/ 224391 h 755236"/>
                <a:gd name="connsiteX426" fmla="*/ 546784 w 1591877"/>
                <a:gd name="connsiteY426" fmla="*/ 224365 h 755236"/>
                <a:gd name="connsiteX427" fmla="*/ 546865 w 1591877"/>
                <a:gd name="connsiteY427" fmla="*/ 224343 h 755236"/>
                <a:gd name="connsiteX428" fmla="*/ 546927 w 1591877"/>
                <a:gd name="connsiteY428" fmla="*/ 224329 h 755236"/>
                <a:gd name="connsiteX429" fmla="*/ 546990 w 1591877"/>
                <a:gd name="connsiteY429" fmla="*/ 224321 h 755236"/>
                <a:gd name="connsiteX430" fmla="*/ 547052 w 1591877"/>
                <a:gd name="connsiteY430" fmla="*/ 224314 h 755236"/>
                <a:gd name="connsiteX431" fmla="*/ 547114 w 1591877"/>
                <a:gd name="connsiteY431" fmla="*/ 224312 h 755236"/>
                <a:gd name="connsiteX432" fmla="*/ 547177 w 1591877"/>
                <a:gd name="connsiteY432" fmla="*/ 224312 h 755236"/>
                <a:gd name="connsiteX433" fmla="*/ 547239 w 1591877"/>
                <a:gd name="connsiteY433" fmla="*/ 224316 h 755236"/>
                <a:gd name="connsiteX434" fmla="*/ 547301 w 1591877"/>
                <a:gd name="connsiteY434" fmla="*/ 224325 h 755236"/>
                <a:gd name="connsiteX435" fmla="*/ 547364 w 1591877"/>
                <a:gd name="connsiteY435" fmla="*/ 224336 h 755236"/>
                <a:gd name="connsiteX436" fmla="*/ 547426 w 1591877"/>
                <a:gd name="connsiteY436" fmla="*/ 224351 h 755236"/>
                <a:gd name="connsiteX437" fmla="*/ 547488 w 1591877"/>
                <a:gd name="connsiteY437" fmla="*/ 224371 h 755236"/>
                <a:gd name="connsiteX438" fmla="*/ 547551 w 1591877"/>
                <a:gd name="connsiteY438" fmla="*/ 224393 h 755236"/>
                <a:gd name="connsiteX439" fmla="*/ 547613 w 1591877"/>
                <a:gd name="connsiteY439" fmla="*/ 224420 h 755236"/>
                <a:gd name="connsiteX440" fmla="*/ 547675 w 1591877"/>
                <a:gd name="connsiteY440" fmla="*/ 224448 h 755236"/>
                <a:gd name="connsiteX441" fmla="*/ 547741 w 1591877"/>
                <a:gd name="connsiteY441" fmla="*/ 224481 h 755236"/>
                <a:gd name="connsiteX442" fmla="*/ 547804 w 1591877"/>
                <a:gd name="connsiteY442" fmla="*/ 224519 h 755236"/>
                <a:gd name="connsiteX443" fmla="*/ 547866 w 1591877"/>
                <a:gd name="connsiteY443" fmla="*/ 224558 h 755236"/>
                <a:gd name="connsiteX444" fmla="*/ 547991 w 1591877"/>
                <a:gd name="connsiteY444" fmla="*/ 224651 h 755236"/>
                <a:gd name="connsiteX445" fmla="*/ 548116 w 1591877"/>
                <a:gd name="connsiteY445" fmla="*/ 224757 h 755236"/>
                <a:gd name="connsiteX446" fmla="*/ 548240 w 1591877"/>
                <a:gd name="connsiteY446" fmla="*/ 224875 h 755236"/>
                <a:gd name="connsiteX447" fmla="*/ 548365 w 1591877"/>
                <a:gd name="connsiteY447" fmla="*/ 225010 h 755236"/>
                <a:gd name="connsiteX448" fmla="*/ 548614 w 1591877"/>
                <a:gd name="connsiteY448" fmla="*/ 225322 h 755236"/>
                <a:gd name="connsiteX449" fmla="*/ 548864 w 1591877"/>
                <a:gd name="connsiteY449" fmla="*/ 225692 h 755236"/>
                <a:gd name="connsiteX450" fmla="*/ 549113 w 1591877"/>
                <a:gd name="connsiteY450" fmla="*/ 226119 h 755236"/>
                <a:gd name="connsiteX451" fmla="*/ 549363 w 1591877"/>
                <a:gd name="connsiteY451" fmla="*/ 226606 h 755236"/>
                <a:gd name="connsiteX452" fmla="*/ 549865 w 1591877"/>
                <a:gd name="connsiteY452" fmla="*/ 227751 h 755236"/>
                <a:gd name="connsiteX453" fmla="*/ 550364 w 1591877"/>
                <a:gd name="connsiteY453" fmla="*/ 229127 h 755236"/>
                <a:gd name="connsiteX454" fmla="*/ 550863 w 1591877"/>
                <a:gd name="connsiteY454" fmla="*/ 230732 h 755236"/>
                <a:gd name="connsiteX455" fmla="*/ 551365 w 1591877"/>
                <a:gd name="connsiteY455" fmla="*/ 232569 h 755236"/>
                <a:gd name="connsiteX456" fmla="*/ 551864 w 1591877"/>
                <a:gd name="connsiteY456" fmla="*/ 234636 h 755236"/>
                <a:gd name="connsiteX457" fmla="*/ 552363 w 1591877"/>
                <a:gd name="connsiteY457" fmla="*/ 236928 h 755236"/>
                <a:gd name="connsiteX458" fmla="*/ 552866 w 1591877"/>
                <a:gd name="connsiteY458" fmla="*/ 239447 h 755236"/>
                <a:gd name="connsiteX459" fmla="*/ 553364 w 1591877"/>
                <a:gd name="connsiteY459" fmla="*/ 242191 h 755236"/>
                <a:gd name="connsiteX460" fmla="*/ 553863 w 1591877"/>
                <a:gd name="connsiteY460" fmla="*/ 245155 h 755236"/>
                <a:gd name="connsiteX461" fmla="*/ 554366 w 1591877"/>
                <a:gd name="connsiteY461" fmla="*/ 248338 h 755236"/>
                <a:gd name="connsiteX462" fmla="*/ 554865 w 1591877"/>
                <a:gd name="connsiteY462" fmla="*/ 251736 h 755236"/>
                <a:gd name="connsiteX463" fmla="*/ 555363 w 1591877"/>
                <a:gd name="connsiteY463" fmla="*/ 255347 h 755236"/>
                <a:gd name="connsiteX464" fmla="*/ 555866 w 1591877"/>
                <a:gd name="connsiteY464" fmla="*/ 259165 h 755236"/>
                <a:gd name="connsiteX465" fmla="*/ 556365 w 1591877"/>
                <a:gd name="connsiteY465" fmla="*/ 263186 h 755236"/>
                <a:gd name="connsiteX466" fmla="*/ 556864 w 1591877"/>
                <a:gd name="connsiteY466" fmla="*/ 267406 h 755236"/>
                <a:gd name="connsiteX467" fmla="*/ 557366 w 1591877"/>
                <a:gd name="connsiteY467" fmla="*/ 271823 h 755236"/>
                <a:gd name="connsiteX468" fmla="*/ 557865 w 1591877"/>
                <a:gd name="connsiteY468" fmla="*/ 276430 h 755236"/>
                <a:gd name="connsiteX469" fmla="*/ 558364 w 1591877"/>
                <a:gd name="connsiteY469" fmla="*/ 281219 h 755236"/>
                <a:gd name="connsiteX470" fmla="*/ 558863 w 1591877"/>
                <a:gd name="connsiteY470" fmla="*/ 286186 h 755236"/>
                <a:gd name="connsiteX471" fmla="*/ 559365 w 1591877"/>
                <a:gd name="connsiteY471" fmla="*/ 291325 h 755236"/>
                <a:gd name="connsiteX472" fmla="*/ 559864 w 1591877"/>
                <a:gd name="connsiteY472" fmla="*/ 296632 h 755236"/>
                <a:gd name="connsiteX473" fmla="*/ 560366 w 1591877"/>
                <a:gd name="connsiteY473" fmla="*/ 302097 h 755236"/>
                <a:gd name="connsiteX474" fmla="*/ 560865 w 1591877"/>
                <a:gd name="connsiteY474" fmla="*/ 307716 h 755236"/>
                <a:gd name="connsiteX475" fmla="*/ 561863 w 1591877"/>
                <a:gd name="connsiteY475" fmla="*/ 319379 h 755236"/>
                <a:gd name="connsiteX476" fmla="*/ 562864 w 1591877"/>
                <a:gd name="connsiteY476" fmla="*/ 331562 h 755236"/>
                <a:gd name="connsiteX477" fmla="*/ 563866 w 1591877"/>
                <a:gd name="connsiteY477" fmla="*/ 344203 h 755236"/>
                <a:gd name="connsiteX478" fmla="*/ 564863 w 1591877"/>
                <a:gd name="connsiteY478" fmla="*/ 357231 h 755236"/>
                <a:gd name="connsiteX479" fmla="*/ 565865 w 1591877"/>
                <a:gd name="connsiteY479" fmla="*/ 370577 h 755236"/>
                <a:gd name="connsiteX480" fmla="*/ 566866 w 1591877"/>
                <a:gd name="connsiteY480" fmla="*/ 384164 h 755236"/>
                <a:gd name="connsiteX481" fmla="*/ 568865 w 1591877"/>
                <a:gd name="connsiteY481" fmla="*/ 411764 h 755236"/>
                <a:gd name="connsiteX482" fmla="*/ 570864 w 1591877"/>
                <a:gd name="connsiteY482" fmla="*/ 439398 h 755236"/>
                <a:gd name="connsiteX483" fmla="*/ 571865 w 1591877"/>
                <a:gd name="connsiteY483" fmla="*/ 453025 h 755236"/>
                <a:gd name="connsiteX484" fmla="*/ 572863 w 1591877"/>
                <a:gd name="connsiteY484" fmla="*/ 466419 h 755236"/>
                <a:gd name="connsiteX485" fmla="*/ 573864 w 1591877"/>
                <a:gd name="connsiteY485" fmla="*/ 479496 h 755236"/>
                <a:gd name="connsiteX486" fmla="*/ 574866 w 1591877"/>
                <a:gd name="connsiteY486" fmla="*/ 492176 h 755236"/>
                <a:gd name="connsiteX487" fmla="*/ 575863 w 1591877"/>
                <a:gd name="connsiteY487" fmla="*/ 504383 h 755236"/>
                <a:gd name="connsiteX488" fmla="*/ 576366 w 1591877"/>
                <a:gd name="connsiteY488" fmla="*/ 510282 h 755236"/>
                <a:gd name="connsiteX489" fmla="*/ 576865 w 1591877"/>
                <a:gd name="connsiteY489" fmla="*/ 516036 h 755236"/>
                <a:gd name="connsiteX490" fmla="*/ 577364 w 1591877"/>
                <a:gd name="connsiteY490" fmla="*/ 521630 h 755236"/>
                <a:gd name="connsiteX491" fmla="*/ 577866 w 1591877"/>
                <a:gd name="connsiteY491" fmla="*/ 527060 h 755236"/>
                <a:gd name="connsiteX492" fmla="*/ 578365 w 1591877"/>
                <a:gd name="connsiteY492" fmla="*/ 532314 h 755236"/>
                <a:gd name="connsiteX493" fmla="*/ 578864 w 1591877"/>
                <a:gd name="connsiteY493" fmla="*/ 537385 h 755236"/>
                <a:gd name="connsiteX494" fmla="*/ 579473 w 1591877"/>
                <a:gd name="connsiteY494" fmla="*/ 543275 h 755236"/>
                <a:gd name="connsiteX495" fmla="*/ 580078 w 1591877"/>
                <a:gd name="connsiteY495" fmla="*/ 548867 h 755236"/>
                <a:gd name="connsiteX496" fmla="*/ 580683 w 1591877"/>
                <a:gd name="connsiteY496" fmla="*/ 554147 h 755236"/>
                <a:gd name="connsiteX497" fmla="*/ 581288 w 1591877"/>
                <a:gd name="connsiteY497" fmla="*/ 559104 h 755236"/>
                <a:gd name="connsiteX498" fmla="*/ 581897 w 1591877"/>
                <a:gd name="connsiteY498" fmla="*/ 563721 h 755236"/>
                <a:gd name="connsiteX499" fmla="*/ 582502 w 1591877"/>
                <a:gd name="connsiteY499" fmla="*/ 567988 h 755236"/>
                <a:gd name="connsiteX500" fmla="*/ 582807 w 1591877"/>
                <a:gd name="connsiteY500" fmla="*/ 569988 h 755236"/>
                <a:gd name="connsiteX501" fmla="*/ 583108 w 1591877"/>
                <a:gd name="connsiteY501" fmla="*/ 571894 h 755236"/>
                <a:gd name="connsiteX502" fmla="*/ 583412 w 1591877"/>
                <a:gd name="connsiteY502" fmla="*/ 573707 h 755236"/>
                <a:gd name="connsiteX503" fmla="*/ 583716 w 1591877"/>
                <a:gd name="connsiteY503" fmla="*/ 575424 h 755236"/>
                <a:gd name="connsiteX504" fmla="*/ 584017 w 1591877"/>
                <a:gd name="connsiteY504" fmla="*/ 577047 h 755236"/>
                <a:gd name="connsiteX505" fmla="*/ 584322 w 1591877"/>
                <a:gd name="connsiteY505" fmla="*/ 578573 h 755236"/>
                <a:gd name="connsiteX506" fmla="*/ 584626 w 1591877"/>
                <a:gd name="connsiteY506" fmla="*/ 579999 h 755236"/>
                <a:gd name="connsiteX507" fmla="*/ 584927 w 1591877"/>
                <a:gd name="connsiteY507" fmla="*/ 581327 h 755236"/>
                <a:gd name="connsiteX508" fmla="*/ 585231 w 1591877"/>
                <a:gd name="connsiteY508" fmla="*/ 582554 h 755236"/>
                <a:gd name="connsiteX509" fmla="*/ 585532 w 1591877"/>
                <a:gd name="connsiteY509" fmla="*/ 583681 h 755236"/>
                <a:gd name="connsiteX510" fmla="*/ 585836 w 1591877"/>
                <a:gd name="connsiteY510" fmla="*/ 584703 h 755236"/>
                <a:gd name="connsiteX511" fmla="*/ 586141 w 1591877"/>
                <a:gd name="connsiteY511" fmla="*/ 585623 h 755236"/>
                <a:gd name="connsiteX512" fmla="*/ 586442 w 1591877"/>
                <a:gd name="connsiteY512" fmla="*/ 586438 h 755236"/>
                <a:gd name="connsiteX513" fmla="*/ 586746 w 1591877"/>
                <a:gd name="connsiteY513" fmla="*/ 587149 h 755236"/>
                <a:gd name="connsiteX514" fmla="*/ 587051 w 1591877"/>
                <a:gd name="connsiteY514" fmla="*/ 587752 h 755236"/>
                <a:gd name="connsiteX515" fmla="*/ 587351 w 1591877"/>
                <a:gd name="connsiteY515" fmla="*/ 588252 h 755236"/>
                <a:gd name="connsiteX516" fmla="*/ 587505 w 1591877"/>
                <a:gd name="connsiteY516" fmla="*/ 588461 h 755236"/>
                <a:gd name="connsiteX517" fmla="*/ 587656 w 1591877"/>
                <a:gd name="connsiteY517" fmla="*/ 588642 h 755236"/>
                <a:gd name="connsiteX518" fmla="*/ 587806 w 1591877"/>
                <a:gd name="connsiteY518" fmla="*/ 588798 h 755236"/>
                <a:gd name="connsiteX519" fmla="*/ 587883 w 1591877"/>
                <a:gd name="connsiteY519" fmla="*/ 588864 h 755236"/>
                <a:gd name="connsiteX520" fmla="*/ 587960 w 1591877"/>
                <a:gd name="connsiteY520" fmla="*/ 588926 h 755236"/>
                <a:gd name="connsiteX521" fmla="*/ 588034 w 1591877"/>
                <a:gd name="connsiteY521" fmla="*/ 588979 h 755236"/>
                <a:gd name="connsiteX522" fmla="*/ 588111 w 1591877"/>
                <a:gd name="connsiteY522" fmla="*/ 589027 h 755236"/>
                <a:gd name="connsiteX523" fmla="*/ 588188 w 1591877"/>
                <a:gd name="connsiteY523" fmla="*/ 589067 h 755236"/>
                <a:gd name="connsiteX524" fmla="*/ 588261 w 1591877"/>
                <a:gd name="connsiteY524" fmla="*/ 589100 h 755236"/>
                <a:gd name="connsiteX525" fmla="*/ 588338 w 1591877"/>
                <a:gd name="connsiteY525" fmla="*/ 589126 h 755236"/>
                <a:gd name="connsiteX526" fmla="*/ 588415 w 1591877"/>
                <a:gd name="connsiteY526" fmla="*/ 589146 h 755236"/>
                <a:gd name="connsiteX527" fmla="*/ 588488 w 1591877"/>
                <a:gd name="connsiteY527" fmla="*/ 589159 h 755236"/>
                <a:gd name="connsiteX528" fmla="*/ 588565 w 1591877"/>
                <a:gd name="connsiteY528" fmla="*/ 589166 h 755236"/>
                <a:gd name="connsiteX529" fmla="*/ 588642 w 1591877"/>
                <a:gd name="connsiteY529" fmla="*/ 589166 h 755236"/>
                <a:gd name="connsiteX530" fmla="*/ 588716 w 1591877"/>
                <a:gd name="connsiteY530" fmla="*/ 589159 h 755236"/>
                <a:gd name="connsiteX531" fmla="*/ 588793 w 1591877"/>
                <a:gd name="connsiteY531" fmla="*/ 589144 h 755236"/>
                <a:gd name="connsiteX532" fmla="*/ 588870 w 1591877"/>
                <a:gd name="connsiteY532" fmla="*/ 589124 h 755236"/>
                <a:gd name="connsiteX533" fmla="*/ 588943 w 1591877"/>
                <a:gd name="connsiteY533" fmla="*/ 589095 h 755236"/>
                <a:gd name="connsiteX534" fmla="*/ 589020 w 1591877"/>
                <a:gd name="connsiteY534" fmla="*/ 589060 h 755236"/>
                <a:gd name="connsiteX535" fmla="*/ 589094 w 1591877"/>
                <a:gd name="connsiteY535" fmla="*/ 589018 h 755236"/>
                <a:gd name="connsiteX536" fmla="*/ 589171 w 1591877"/>
                <a:gd name="connsiteY536" fmla="*/ 588970 h 755236"/>
                <a:gd name="connsiteX537" fmla="*/ 589248 w 1591877"/>
                <a:gd name="connsiteY537" fmla="*/ 588915 h 755236"/>
                <a:gd name="connsiteX538" fmla="*/ 589321 w 1591877"/>
                <a:gd name="connsiteY538" fmla="*/ 588853 h 755236"/>
                <a:gd name="connsiteX539" fmla="*/ 589398 w 1591877"/>
                <a:gd name="connsiteY539" fmla="*/ 588785 h 755236"/>
                <a:gd name="connsiteX540" fmla="*/ 589475 w 1591877"/>
                <a:gd name="connsiteY540" fmla="*/ 588708 h 755236"/>
                <a:gd name="connsiteX541" fmla="*/ 589625 w 1591877"/>
                <a:gd name="connsiteY541" fmla="*/ 588536 h 755236"/>
                <a:gd name="connsiteX542" fmla="*/ 589780 w 1591877"/>
                <a:gd name="connsiteY542" fmla="*/ 588336 h 755236"/>
                <a:gd name="connsiteX543" fmla="*/ 589930 w 1591877"/>
                <a:gd name="connsiteY543" fmla="*/ 588107 h 755236"/>
                <a:gd name="connsiteX544" fmla="*/ 590080 w 1591877"/>
                <a:gd name="connsiteY544" fmla="*/ 587851 h 755236"/>
                <a:gd name="connsiteX545" fmla="*/ 590385 w 1591877"/>
                <a:gd name="connsiteY545" fmla="*/ 587259 h 755236"/>
                <a:gd name="connsiteX546" fmla="*/ 590685 w 1591877"/>
                <a:gd name="connsiteY546" fmla="*/ 586554 h 755236"/>
                <a:gd name="connsiteX547" fmla="*/ 590990 w 1591877"/>
                <a:gd name="connsiteY547" fmla="*/ 585740 h 755236"/>
                <a:gd name="connsiteX548" fmla="*/ 591294 w 1591877"/>
                <a:gd name="connsiteY548" fmla="*/ 584815 h 755236"/>
                <a:gd name="connsiteX549" fmla="*/ 591595 w 1591877"/>
                <a:gd name="connsiteY549" fmla="*/ 583780 h 755236"/>
                <a:gd name="connsiteX550" fmla="*/ 591900 w 1591877"/>
                <a:gd name="connsiteY550" fmla="*/ 582635 h 755236"/>
                <a:gd name="connsiteX551" fmla="*/ 592204 w 1591877"/>
                <a:gd name="connsiteY551" fmla="*/ 581378 h 755236"/>
                <a:gd name="connsiteX552" fmla="*/ 592505 w 1591877"/>
                <a:gd name="connsiteY552" fmla="*/ 580013 h 755236"/>
                <a:gd name="connsiteX553" fmla="*/ 592809 w 1591877"/>
                <a:gd name="connsiteY553" fmla="*/ 578537 h 755236"/>
                <a:gd name="connsiteX554" fmla="*/ 593114 w 1591877"/>
                <a:gd name="connsiteY554" fmla="*/ 576954 h 755236"/>
                <a:gd name="connsiteX555" fmla="*/ 593414 w 1591877"/>
                <a:gd name="connsiteY555" fmla="*/ 575263 h 755236"/>
                <a:gd name="connsiteX556" fmla="*/ 593719 w 1591877"/>
                <a:gd name="connsiteY556" fmla="*/ 573462 h 755236"/>
                <a:gd name="connsiteX557" fmla="*/ 594023 w 1591877"/>
                <a:gd name="connsiteY557" fmla="*/ 571555 h 755236"/>
                <a:gd name="connsiteX558" fmla="*/ 594324 w 1591877"/>
                <a:gd name="connsiteY558" fmla="*/ 569541 h 755236"/>
                <a:gd name="connsiteX559" fmla="*/ 594628 w 1591877"/>
                <a:gd name="connsiteY559" fmla="*/ 567420 h 755236"/>
                <a:gd name="connsiteX560" fmla="*/ 594933 w 1591877"/>
                <a:gd name="connsiteY560" fmla="*/ 565194 h 755236"/>
                <a:gd name="connsiteX561" fmla="*/ 595234 w 1591877"/>
                <a:gd name="connsiteY561" fmla="*/ 562865 h 755236"/>
                <a:gd name="connsiteX562" fmla="*/ 595538 w 1591877"/>
                <a:gd name="connsiteY562" fmla="*/ 560432 h 755236"/>
                <a:gd name="connsiteX563" fmla="*/ 595839 w 1591877"/>
                <a:gd name="connsiteY563" fmla="*/ 557895 h 755236"/>
                <a:gd name="connsiteX564" fmla="*/ 596143 w 1591877"/>
                <a:gd name="connsiteY564" fmla="*/ 555257 h 755236"/>
                <a:gd name="connsiteX565" fmla="*/ 596448 w 1591877"/>
                <a:gd name="connsiteY565" fmla="*/ 552518 h 755236"/>
                <a:gd name="connsiteX566" fmla="*/ 596749 w 1591877"/>
                <a:gd name="connsiteY566" fmla="*/ 549682 h 755236"/>
                <a:gd name="connsiteX567" fmla="*/ 597053 w 1591877"/>
                <a:gd name="connsiteY567" fmla="*/ 546745 h 755236"/>
                <a:gd name="connsiteX568" fmla="*/ 597357 w 1591877"/>
                <a:gd name="connsiteY568" fmla="*/ 543713 h 755236"/>
                <a:gd name="connsiteX569" fmla="*/ 597658 w 1591877"/>
                <a:gd name="connsiteY569" fmla="*/ 540584 h 755236"/>
                <a:gd name="connsiteX570" fmla="*/ 597963 w 1591877"/>
                <a:gd name="connsiteY570" fmla="*/ 537361 h 755236"/>
                <a:gd name="connsiteX571" fmla="*/ 598267 w 1591877"/>
                <a:gd name="connsiteY571" fmla="*/ 534044 h 755236"/>
                <a:gd name="connsiteX572" fmla="*/ 598568 w 1591877"/>
                <a:gd name="connsiteY572" fmla="*/ 530636 h 755236"/>
                <a:gd name="connsiteX573" fmla="*/ 598872 w 1591877"/>
                <a:gd name="connsiteY573" fmla="*/ 527137 h 755236"/>
                <a:gd name="connsiteX574" fmla="*/ 599477 w 1591877"/>
                <a:gd name="connsiteY574" fmla="*/ 519880 h 755236"/>
                <a:gd name="connsiteX575" fmla="*/ 600086 w 1591877"/>
                <a:gd name="connsiteY575" fmla="*/ 512279 h 755236"/>
                <a:gd name="connsiteX576" fmla="*/ 600692 w 1591877"/>
                <a:gd name="connsiteY576" fmla="*/ 504352 h 755236"/>
                <a:gd name="connsiteX577" fmla="*/ 601297 w 1591877"/>
                <a:gd name="connsiteY577" fmla="*/ 496113 h 755236"/>
                <a:gd name="connsiteX578" fmla="*/ 601902 w 1591877"/>
                <a:gd name="connsiteY578" fmla="*/ 487579 h 755236"/>
                <a:gd name="connsiteX579" fmla="*/ 602511 w 1591877"/>
                <a:gd name="connsiteY579" fmla="*/ 478763 h 755236"/>
                <a:gd name="connsiteX580" fmla="*/ 603116 w 1591877"/>
                <a:gd name="connsiteY580" fmla="*/ 469684 h 755236"/>
                <a:gd name="connsiteX581" fmla="*/ 603721 w 1591877"/>
                <a:gd name="connsiteY581" fmla="*/ 460359 h 755236"/>
                <a:gd name="connsiteX582" fmla="*/ 604326 w 1591877"/>
                <a:gd name="connsiteY582" fmla="*/ 450808 h 755236"/>
                <a:gd name="connsiteX583" fmla="*/ 604935 w 1591877"/>
                <a:gd name="connsiteY583" fmla="*/ 441047 h 755236"/>
                <a:gd name="connsiteX584" fmla="*/ 605541 w 1591877"/>
                <a:gd name="connsiteY584" fmla="*/ 431099 h 755236"/>
                <a:gd name="connsiteX585" fmla="*/ 606755 w 1591877"/>
                <a:gd name="connsiteY585" fmla="*/ 410714 h 755236"/>
                <a:gd name="connsiteX586" fmla="*/ 607965 w 1591877"/>
                <a:gd name="connsiteY586" fmla="*/ 389821 h 755236"/>
                <a:gd name="connsiteX587" fmla="*/ 610390 w 1591877"/>
                <a:gd name="connsiteY587" fmla="*/ 347202 h 755236"/>
                <a:gd name="connsiteX588" fmla="*/ 611604 w 1591877"/>
                <a:gd name="connsiteY588" fmla="*/ 325837 h 755236"/>
                <a:gd name="connsiteX589" fmla="*/ 612818 w 1591877"/>
                <a:gd name="connsiteY589" fmla="*/ 304675 h 755236"/>
                <a:gd name="connsiteX590" fmla="*/ 614028 w 1591877"/>
                <a:gd name="connsiteY590" fmla="*/ 283905 h 755236"/>
                <a:gd name="connsiteX591" fmla="*/ 614633 w 1591877"/>
                <a:gd name="connsiteY591" fmla="*/ 273721 h 755236"/>
                <a:gd name="connsiteX592" fmla="*/ 615242 w 1591877"/>
                <a:gd name="connsiteY592" fmla="*/ 263705 h 755236"/>
                <a:gd name="connsiteX593" fmla="*/ 615847 w 1591877"/>
                <a:gd name="connsiteY593" fmla="*/ 253876 h 755236"/>
                <a:gd name="connsiteX594" fmla="*/ 616453 w 1591877"/>
                <a:gd name="connsiteY594" fmla="*/ 244258 h 755236"/>
                <a:gd name="connsiteX595" fmla="*/ 617061 w 1591877"/>
                <a:gd name="connsiteY595" fmla="*/ 234872 h 755236"/>
                <a:gd name="connsiteX596" fmla="*/ 617667 w 1591877"/>
                <a:gd name="connsiteY596" fmla="*/ 225741 h 755236"/>
                <a:gd name="connsiteX597" fmla="*/ 618191 w 1591877"/>
                <a:gd name="connsiteY597" fmla="*/ 218063 h 755236"/>
                <a:gd name="connsiteX598" fmla="*/ 618716 w 1591877"/>
                <a:gd name="connsiteY598" fmla="*/ 210605 h 755236"/>
                <a:gd name="connsiteX599" fmla="*/ 619240 w 1591877"/>
                <a:gd name="connsiteY599" fmla="*/ 203379 h 755236"/>
                <a:gd name="connsiteX600" fmla="*/ 619765 w 1591877"/>
                <a:gd name="connsiteY600" fmla="*/ 196399 h 755236"/>
                <a:gd name="connsiteX601" fmla="*/ 620289 w 1591877"/>
                <a:gd name="connsiteY601" fmla="*/ 189674 h 755236"/>
                <a:gd name="connsiteX602" fmla="*/ 620814 w 1591877"/>
                <a:gd name="connsiteY602" fmla="*/ 183219 h 755236"/>
                <a:gd name="connsiteX603" fmla="*/ 621338 w 1591877"/>
                <a:gd name="connsiteY603" fmla="*/ 177045 h 755236"/>
                <a:gd name="connsiteX604" fmla="*/ 621859 w 1591877"/>
                <a:gd name="connsiteY604" fmla="*/ 171161 h 755236"/>
                <a:gd name="connsiteX605" fmla="*/ 622387 w 1591877"/>
                <a:gd name="connsiteY605" fmla="*/ 165582 h 755236"/>
                <a:gd name="connsiteX606" fmla="*/ 622648 w 1591877"/>
                <a:gd name="connsiteY606" fmla="*/ 162911 h 755236"/>
                <a:gd name="connsiteX607" fmla="*/ 622908 w 1591877"/>
                <a:gd name="connsiteY607" fmla="*/ 160317 h 755236"/>
                <a:gd name="connsiteX608" fmla="*/ 623172 w 1591877"/>
                <a:gd name="connsiteY608" fmla="*/ 157805 h 755236"/>
                <a:gd name="connsiteX609" fmla="*/ 623433 w 1591877"/>
                <a:gd name="connsiteY609" fmla="*/ 155374 h 755236"/>
                <a:gd name="connsiteX610" fmla="*/ 623697 w 1591877"/>
                <a:gd name="connsiteY610" fmla="*/ 153027 h 755236"/>
                <a:gd name="connsiteX611" fmla="*/ 623957 w 1591877"/>
                <a:gd name="connsiteY611" fmla="*/ 150766 h 755236"/>
                <a:gd name="connsiteX612" fmla="*/ 624221 w 1591877"/>
                <a:gd name="connsiteY612" fmla="*/ 148589 h 755236"/>
                <a:gd name="connsiteX613" fmla="*/ 624482 w 1591877"/>
                <a:gd name="connsiteY613" fmla="*/ 146499 h 755236"/>
                <a:gd name="connsiteX614" fmla="*/ 624746 w 1591877"/>
                <a:gd name="connsiteY614" fmla="*/ 144496 h 755236"/>
                <a:gd name="connsiteX615" fmla="*/ 625006 w 1591877"/>
                <a:gd name="connsiteY615" fmla="*/ 142583 h 755236"/>
                <a:gd name="connsiteX616" fmla="*/ 625270 w 1591877"/>
                <a:gd name="connsiteY616" fmla="*/ 140759 h 755236"/>
                <a:gd name="connsiteX617" fmla="*/ 625531 w 1591877"/>
                <a:gd name="connsiteY617" fmla="*/ 139025 h 755236"/>
                <a:gd name="connsiteX618" fmla="*/ 625795 w 1591877"/>
                <a:gd name="connsiteY618" fmla="*/ 137383 h 755236"/>
                <a:gd name="connsiteX619" fmla="*/ 626055 w 1591877"/>
                <a:gd name="connsiteY619" fmla="*/ 135834 h 755236"/>
                <a:gd name="connsiteX620" fmla="*/ 626319 w 1591877"/>
                <a:gd name="connsiteY620" fmla="*/ 134378 h 755236"/>
                <a:gd name="connsiteX621" fmla="*/ 626580 w 1591877"/>
                <a:gd name="connsiteY621" fmla="*/ 133016 h 755236"/>
                <a:gd name="connsiteX622" fmla="*/ 626840 w 1591877"/>
                <a:gd name="connsiteY622" fmla="*/ 131749 h 755236"/>
                <a:gd name="connsiteX623" fmla="*/ 627104 w 1591877"/>
                <a:gd name="connsiteY623" fmla="*/ 130577 h 755236"/>
                <a:gd name="connsiteX624" fmla="*/ 627368 w 1591877"/>
                <a:gd name="connsiteY624" fmla="*/ 129503 h 755236"/>
                <a:gd name="connsiteX625" fmla="*/ 627629 w 1591877"/>
                <a:gd name="connsiteY625" fmla="*/ 128524 h 755236"/>
                <a:gd name="connsiteX626" fmla="*/ 627889 w 1591877"/>
                <a:gd name="connsiteY626" fmla="*/ 127644 h 755236"/>
                <a:gd name="connsiteX627" fmla="*/ 628153 w 1591877"/>
                <a:gd name="connsiteY627" fmla="*/ 126862 h 755236"/>
                <a:gd name="connsiteX628" fmla="*/ 628414 w 1591877"/>
                <a:gd name="connsiteY628" fmla="*/ 126179 h 755236"/>
                <a:gd name="connsiteX629" fmla="*/ 628678 w 1591877"/>
                <a:gd name="connsiteY629" fmla="*/ 125595 h 755236"/>
                <a:gd name="connsiteX630" fmla="*/ 628938 w 1591877"/>
                <a:gd name="connsiteY630" fmla="*/ 125110 h 755236"/>
                <a:gd name="connsiteX631" fmla="*/ 629070 w 1591877"/>
                <a:gd name="connsiteY631" fmla="*/ 124906 h 755236"/>
                <a:gd name="connsiteX632" fmla="*/ 629202 w 1591877"/>
                <a:gd name="connsiteY632" fmla="*/ 124726 h 755236"/>
                <a:gd name="connsiteX633" fmla="*/ 629331 w 1591877"/>
                <a:gd name="connsiteY633" fmla="*/ 124572 h 755236"/>
                <a:gd name="connsiteX634" fmla="*/ 629397 w 1591877"/>
                <a:gd name="connsiteY634" fmla="*/ 124505 h 755236"/>
                <a:gd name="connsiteX635" fmla="*/ 629463 w 1591877"/>
                <a:gd name="connsiteY635" fmla="*/ 124443 h 755236"/>
                <a:gd name="connsiteX636" fmla="*/ 629529 w 1591877"/>
                <a:gd name="connsiteY636" fmla="*/ 124388 h 755236"/>
                <a:gd name="connsiteX637" fmla="*/ 629595 w 1591877"/>
                <a:gd name="connsiteY637" fmla="*/ 124339 h 755236"/>
                <a:gd name="connsiteX638" fmla="*/ 629661 w 1591877"/>
                <a:gd name="connsiteY638" fmla="*/ 124297 h 755236"/>
                <a:gd name="connsiteX639" fmla="*/ 629727 w 1591877"/>
                <a:gd name="connsiteY639" fmla="*/ 124261 h 755236"/>
                <a:gd name="connsiteX640" fmla="*/ 629793 w 1591877"/>
                <a:gd name="connsiteY640" fmla="*/ 124231 h 755236"/>
                <a:gd name="connsiteX641" fmla="*/ 629855 w 1591877"/>
                <a:gd name="connsiteY641" fmla="*/ 124208 h 755236"/>
                <a:gd name="connsiteX642" fmla="*/ 629921 w 1591877"/>
                <a:gd name="connsiteY642" fmla="*/ 124191 h 755236"/>
                <a:gd name="connsiteX643" fmla="*/ 629987 w 1591877"/>
                <a:gd name="connsiteY643" fmla="*/ 124180 h 755236"/>
                <a:gd name="connsiteX644" fmla="*/ 630053 w 1591877"/>
                <a:gd name="connsiteY644" fmla="*/ 124175 h 755236"/>
                <a:gd name="connsiteX645" fmla="*/ 630119 w 1591877"/>
                <a:gd name="connsiteY645" fmla="*/ 124177 h 755236"/>
                <a:gd name="connsiteX646" fmla="*/ 630185 w 1591877"/>
                <a:gd name="connsiteY646" fmla="*/ 124186 h 755236"/>
                <a:gd name="connsiteX647" fmla="*/ 630251 w 1591877"/>
                <a:gd name="connsiteY647" fmla="*/ 124200 h 755236"/>
                <a:gd name="connsiteX648" fmla="*/ 630317 w 1591877"/>
                <a:gd name="connsiteY648" fmla="*/ 124221 h 755236"/>
                <a:gd name="connsiteX649" fmla="*/ 630380 w 1591877"/>
                <a:gd name="connsiteY649" fmla="*/ 124249 h 755236"/>
                <a:gd name="connsiteX650" fmla="*/ 630446 w 1591877"/>
                <a:gd name="connsiteY650" fmla="*/ 124283 h 755236"/>
                <a:gd name="connsiteX651" fmla="*/ 630512 w 1591877"/>
                <a:gd name="connsiteY651" fmla="*/ 124323 h 755236"/>
                <a:gd name="connsiteX652" fmla="*/ 630578 w 1591877"/>
                <a:gd name="connsiteY652" fmla="*/ 124369 h 755236"/>
                <a:gd name="connsiteX653" fmla="*/ 630644 w 1591877"/>
                <a:gd name="connsiteY653" fmla="*/ 124422 h 755236"/>
                <a:gd name="connsiteX654" fmla="*/ 630710 w 1591877"/>
                <a:gd name="connsiteY654" fmla="*/ 124482 h 755236"/>
                <a:gd name="connsiteX655" fmla="*/ 630776 w 1591877"/>
                <a:gd name="connsiteY655" fmla="*/ 124547 h 755236"/>
                <a:gd name="connsiteX656" fmla="*/ 630904 w 1591877"/>
                <a:gd name="connsiteY656" fmla="*/ 124698 h 755236"/>
                <a:gd name="connsiteX657" fmla="*/ 631036 w 1591877"/>
                <a:gd name="connsiteY657" fmla="*/ 124874 h 755236"/>
                <a:gd name="connsiteX658" fmla="*/ 631168 w 1591877"/>
                <a:gd name="connsiteY658" fmla="*/ 125076 h 755236"/>
                <a:gd name="connsiteX659" fmla="*/ 631297 w 1591877"/>
                <a:gd name="connsiteY659" fmla="*/ 125303 h 755236"/>
                <a:gd name="connsiteX660" fmla="*/ 631561 w 1591877"/>
                <a:gd name="connsiteY660" fmla="*/ 125835 h 755236"/>
                <a:gd name="connsiteX661" fmla="*/ 631825 w 1591877"/>
                <a:gd name="connsiteY661" fmla="*/ 126469 h 755236"/>
                <a:gd name="connsiteX662" fmla="*/ 632085 w 1591877"/>
                <a:gd name="connsiteY662" fmla="*/ 127205 h 755236"/>
                <a:gd name="connsiteX663" fmla="*/ 632346 w 1591877"/>
                <a:gd name="connsiteY663" fmla="*/ 128044 h 755236"/>
                <a:gd name="connsiteX664" fmla="*/ 632610 w 1591877"/>
                <a:gd name="connsiteY664" fmla="*/ 128985 h 755236"/>
                <a:gd name="connsiteX665" fmla="*/ 632870 w 1591877"/>
                <a:gd name="connsiteY665" fmla="*/ 130028 h 755236"/>
                <a:gd name="connsiteX666" fmla="*/ 633134 w 1591877"/>
                <a:gd name="connsiteY666" fmla="*/ 131173 h 755236"/>
                <a:gd name="connsiteX667" fmla="*/ 633395 w 1591877"/>
                <a:gd name="connsiteY667" fmla="*/ 132420 h 755236"/>
                <a:gd name="connsiteX668" fmla="*/ 633659 w 1591877"/>
                <a:gd name="connsiteY668" fmla="*/ 133769 h 755236"/>
                <a:gd name="connsiteX669" fmla="*/ 633919 w 1591877"/>
                <a:gd name="connsiteY669" fmla="*/ 135219 h 755236"/>
                <a:gd name="connsiteX670" fmla="*/ 634183 w 1591877"/>
                <a:gd name="connsiteY670" fmla="*/ 136770 h 755236"/>
                <a:gd name="connsiteX671" fmla="*/ 634444 w 1591877"/>
                <a:gd name="connsiteY671" fmla="*/ 138421 h 755236"/>
                <a:gd name="connsiteX672" fmla="*/ 634708 w 1591877"/>
                <a:gd name="connsiteY672" fmla="*/ 140173 h 755236"/>
                <a:gd name="connsiteX673" fmla="*/ 634968 w 1591877"/>
                <a:gd name="connsiteY673" fmla="*/ 142024 h 755236"/>
                <a:gd name="connsiteX674" fmla="*/ 635232 w 1591877"/>
                <a:gd name="connsiteY674" fmla="*/ 143975 h 755236"/>
                <a:gd name="connsiteX675" fmla="*/ 635493 w 1591877"/>
                <a:gd name="connsiteY675" fmla="*/ 146024 h 755236"/>
                <a:gd name="connsiteX676" fmla="*/ 635757 w 1591877"/>
                <a:gd name="connsiteY676" fmla="*/ 148171 h 755236"/>
                <a:gd name="connsiteX677" fmla="*/ 636017 w 1591877"/>
                <a:gd name="connsiteY677" fmla="*/ 150416 h 755236"/>
                <a:gd name="connsiteX678" fmla="*/ 636278 w 1591877"/>
                <a:gd name="connsiteY678" fmla="*/ 152756 h 755236"/>
                <a:gd name="connsiteX679" fmla="*/ 636542 w 1591877"/>
                <a:gd name="connsiteY679" fmla="*/ 155193 h 755236"/>
                <a:gd name="connsiteX680" fmla="*/ 636806 w 1591877"/>
                <a:gd name="connsiteY680" fmla="*/ 157728 h 755236"/>
                <a:gd name="connsiteX681" fmla="*/ 637066 w 1591877"/>
                <a:gd name="connsiteY681" fmla="*/ 160354 h 755236"/>
                <a:gd name="connsiteX682" fmla="*/ 637327 w 1591877"/>
                <a:gd name="connsiteY682" fmla="*/ 163076 h 755236"/>
                <a:gd name="connsiteX683" fmla="*/ 637591 w 1591877"/>
                <a:gd name="connsiteY683" fmla="*/ 165890 h 755236"/>
                <a:gd name="connsiteX684" fmla="*/ 637851 w 1591877"/>
                <a:gd name="connsiteY684" fmla="*/ 168796 h 755236"/>
                <a:gd name="connsiteX685" fmla="*/ 638115 w 1591877"/>
                <a:gd name="connsiteY685" fmla="*/ 171793 h 755236"/>
                <a:gd name="connsiteX686" fmla="*/ 638376 w 1591877"/>
                <a:gd name="connsiteY686" fmla="*/ 174880 h 755236"/>
                <a:gd name="connsiteX687" fmla="*/ 638640 w 1591877"/>
                <a:gd name="connsiteY687" fmla="*/ 178055 h 755236"/>
                <a:gd name="connsiteX688" fmla="*/ 638900 w 1591877"/>
                <a:gd name="connsiteY688" fmla="*/ 181321 h 755236"/>
                <a:gd name="connsiteX689" fmla="*/ 639164 w 1591877"/>
                <a:gd name="connsiteY689" fmla="*/ 184670 h 755236"/>
                <a:gd name="connsiteX690" fmla="*/ 639425 w 1591877"/>
                <a:gd name="connsiteY690" fmla="*/ 188107 h 755236"/>
                <a:gd name="connsiteX691" fmla="*/ 639689 w 1591877"/>
                <a:gd name="connsiteY691" fmla="*/ 191627 h 755236"/>
                <a:gd name="connsiteX692" fmla="*/ 639949 w 1591877"/>
                <a:gd name="connsiteY692" fmla="*/ 195232 h 755236"/>
                <a:gd name="connsiteX693" fmla="*/ 640213 w 1591877"/>
                <a:gd name="connsiteY693" fmla="*/ 198920 h 755236"/>
                <a:gd name="connsiteX694" fmla="*/ 640474 w 1591877"/>
                <a:gd name="connsiteY694" fmla="*/ 202687 h 755236"/>
                <a:gd name="connsiteX695" fmla="*/ 640738 w 1591877"/>
                <a:gd name="connsiteY695" fmla="*/ 206534 h 755236"/>
                <a:gd name="connsiteX696" fmla="*/ 641259 w 1591877"/>
                <a:gd name="connsiteY696" fmla="*/ 214461 h 755236"/>
                <a:gd name="connsiteX697" fmla="*/ 641783 w 1591877"/>
                <a:gd name="connsiteY697" fmla="*/ 222689 h 755236"/>
                <a:gd name="connsiteX698" fmla="*/ 642308 w 1591877"/>
                <a:gd name="connsiteY698" fmla="*/ 231208 h 755236"/>
                <a:gd name="connsiteX699" fmla="*/ 642832 w 1591877"/>
                <a:gd name="connsiteY699" fmla="*/ 240004 h 755236"/>
                <a:gd name="connsiteX700" fmla="*/ 643357 w 1591877"/>
                <a:gd name="connsiteY700" fmla="*/ 249065 h 755236"/>
                <a:gd name="connsiteX701" fmla="*/ 643881 w 1591877"/>
                <a:gd name="connsiteY701" fmla="*/ 258377 h 755236"/>
                <a:gd name="connsiteX702" fmla="*/ 644406 w 1591877"/>
                <a:gd name="connsiteY702" fmla="*/ 267928 h 755236"/>
                <a:gd name="connsiteX703" fmla="*/ 644930 w 1591877"/>
                <a:gd name="connsiteY703" fmla="*/ 277702 h 755236"/>
                <a:gd name="connsiteX704" fmla="*/ 645455 w 1591877"/>
                <a:gd name="connsiteY704" fmla="*/ 287686 h 755236"/>
                <a:gd name="connsiteX705" fmla="*/ 645979 w 1591877"/>
                <a:gd name="connsiteY705" fmla="*/ 297863 h 755236"/>
                <a:gd name="connsiteX706" fmla="*/ 646504 w 1591877"/>
                <a:gd name="connsiteY706" fmla="*/ 308218 h 755236"/>
                <a:gd name="connsiteX707" fmla="*/ 647028 w 1591877"/>
                <a:gd name="connsiteY707" fmla="*/ 318736 h 755236"/>
                <a:gd name="connsiteX708" fmla="*/ 648077 w 1591877"/>
                <a:gd name="connsiteY708" fmla="*/ 340198 h 755236"/>
                <a:gd name="connsiteX709" fmla="*/ 649126 w 1591877"/>
                <a:gd name="connsiteY709" fmla="*/ 362117 h 755236"/>
                <a:gd name="connsiteX710" fmla="*/ 650175 w 1591877"/>
                <a:gd name="connsiteY710" fmla="*/ 384356 h 755236"/>
                <a:gd name="connsiteX711" fmla="*/ 651225 w 1591877"/>
                <a:gd name="connsiteY711" fmla="*/ 406775 h 755236"/>
                <a:gd name="connsiteX712" fmla="*/ 652413 w 1591877"/>
                <a:gd name="connsiteY712" fmla="*/ 432255 h 755236"/>
                <a:gd name="connsiteX713" fmla="*/ 653601 w 1591877"/>
                <a:gd name="connsiteY713" fmla="*/ 457578 h 755236"/>
                <a:gd name="connsiteX714" fmla="*/ 654793 w 1591877"/>
                <a:gd name="connsiteY714" fmla="*/ 482532 h 755236"/>
                <a:gd name="connsiteX715" fmla="*/ 655388 w 1591877"/>
                <a:gd name="connsiteY715" fmla="*/ 494807 h 755236"/>
                <a:gd name="connsiteX716" fmla="*/ 655982 w 1591877"/>
                <a:gd name="connsiteY716" fmla="*/ 506909 h 755236"/>
                <a:gd name="connsiteX717" fmla="*/ 656576 w 1591877"/>
                <a:gd name="connsiteY717" fmla="*/ 518816 h 755236"/>
                <a:gd name="connsiteX718" fmla="*/ 657174 w 1591877"/>
                <a:gd name="connsiteY718" fmla="*/ 530504 h 755236"/>
                <a:gd name="connsiteX719" fmla="*/ 657768 w 1591877"/>
                <a:gd name="connsiteY719" fmla="*/ 541943 h 755236"/>
                <a:gd name="connsiteX720" fmla="*/ 658362 w 1591877"/>
                <a:gd name="connsiteY720" fmla="*/ 553113 h 755236"/>
                <a:gd name="connsiteX721" fmla="*/ 658956 w 1591877"/>
                <a:gd name="connsiteY721" fmla="*/ 563988 h 755236"/>
                <a:gd name="connsiteX722" fmla="*/ 659551 w 1591877"/>
                <a:gd name="connsiteY722" fmla="*/ 574541 h 755236"/>
                <a:gd name="connsiteX723" fmla="*/ 659851 w 1591877"/>
                <a:gd name="connsiteY723" fmla="*/ 579693 h 755236"/>
                <a:gd name="connsiteX724" fmla="*/ 660149 w 1591877"/>
                <a:gd name="connsiteY724" fmla="*/ 584755 h 755236"/>
                <a:gd name="connsiteX725" fmla="*/ 660446 w 1591877"/>
                <a:gd name="connsiteY725" fmla="*/ 589727 h 755236"/>
                <a:gd name="connsiteX726" fmla="*/ 660743 w 1591877"/>
                <a:gd name="connsiteY726" fmla="*/ 594604 h 755236"/>
                <a:gd name="connsiteX727" fmla="*/ 661040 w 1591877"/>
                <a:gd name="connsiteY727" fmla="*/ 599385 h 755236"/>
                <a:gd name="connsiteX728" fmla="*/ 661337 w 1591877"/>
                <a:gd name="connsiteY728" fmla="*/ 604068 h 755236"/>
                <a:gd name="connsiteX729" fmla="*/ 661634 w 1591877"/>
                <a:gd name="connsiteY729" fmla="*/ 608648 h 755236"/>
                <a:gd name="connsiteX730" fmla="*/ 661931 w 1591877"/>
                <a:gd name="connsiteY730" fmla="*/ 613122 h 755236"/>
                <a:gd name="connsiteX731" fmla="*/ 662228 w 1591877"/>
                <a:gd name="connsiteY731" fmla="*/ 617490 h 755236"/>
                <a:gd name="connsiteX732" fmla="*/ 662529 w 1591877"/>
                <a:gd name="connsiteY732" fmla="*/ 621751 h 755236"/>
                <a:gd name="connsiteX733" fmla="*/ 662826 w 1591877"/>
                <a:gd name="connsiteY733" fmla="*/ 625897 h 755236"/>
                <a:gd name="connsiteX734" fmla="*/ 663123 w 1591877"/>
                <a:gd name="connsiteY734" fmla="*/ 629931 h 755236"/>
                <a:gd name="connsiteX735" fmla="*/ 663420 w 1591877"/>
                <a:gd name="connsiteY735" fmla="*/ 633848 h 755236"/>
                <a:gd name="connsiteX736" fmla="*/ 663717 w 1591877"/>
                <a:gd name="connsiteY736" fmla="*/ 637644 h 755236"/>
                <a:gd name="connsiteX737" fmla="*/ 664015 w 1591877"/>
                <a:gd name="connsiteY737" fmla="*/ 641321 h 755236"/>
                <a:gd name="connsiteX738" fmla="*/ 664312 w 1591877"/>
                <a:gd name="connsiteY738" fmla="*/ 644875 h 755236"/>
                <a:gd name="connsiteX739" fmla="*/ 664609 w 1591877"/>
                <a:gd name="connsiteY739" fmla="*/ 648303 h 755236"/>
                <a:gd name="connsiteX740" fmla="*/ 664909 w 1591877"/>
                <a:gd name="connsiteY740" fmla="*/ 651604 h 755236"/>
                <a:gd name="connsiteX741" fmla="*/ 665207 w 1591877"/>
                <a:gd name="connsiteY741" fmla="*/ 654774 h 755236"/>
                <a:gd name="connsiteX742" fmla="*/ 665504 w 1591877"/>
                <a:gd name="connsiteY742" fmla="*/ 657813 h 755236"/>
                <a:gd name="connsiteX743" fmla="*/ 665801 w 1591877"/>
                <a:gd name="connsiteY743" fmla="*/ 660722 h 755236"/>
                <a:gd name="connsiteX744" fmla="*/ 666098 w 1591877"/>
                <a:gd name="connsiteY744" fmla="*/ 663494 h 755236"/>
                <a:gd name="connsiteX745" fmla="*/ 666395 w 1591877"/>
                <a:gd name="connsiteY745" fmla="*/ 666129 h 755236"/>
                <a:gd name="connsiteX746" fmla="*/ 666692 w 1591877"/>
                <a:gd name="connsiteY746" fmla="*/ 668626 h 755236"/>
                <a:gd name="connsiteX747" fmla="*/ 666989 w 1591877"/>
                <a:gd name="connsiteY747" fmla="*/ 670984 h 755236"/>
                <a:gd name="connsiteX748" fmla="*/ 667286 w 1591877"/>
                <a:gd name="connsiteY748" fmla="*/ 673200 h 755236"/>
                <a:gd name="connsiteX749" fmla="*/ 667587 w 1591877"/>
                <a:gd name="connsiteY749" fmla="*/ 675274 h 755236"/>
                <a:gd name="connsiteX750" fmla="*/ 667884 w 1591877"/>
                <a:gd name="connsiteY750" fmla="*/ 677202 h 755236"/>
                <a:gd name="connsiteX751" fmla="*/ 668181 w 1591877"/>
                <a:gd name="connsiteY751" fmla="*/ 678988 h 755236"/>
                <a:gd name="connsiteX752" fmla="*/ 668478 w 1591877"/>
                <a:gd name="connsiteY752" fmla="*/ 680626 h 755236"/>
                <a:gd name="connsiteX753" fmla="*/ 668775 w 1591877"/>
                <a:gd name="connsiteY753" fmla="*/ 682115 h 755236"/>
                <a:gd name="connsiteX754" fmla="*/ 669073 w 1591877"/>
                <a:gd name="connsiteY754" fmla="*/ 683456 h 755236"/>
                <a:gd name="connsiteX755" fmla="*/ 669370 w 1591877"/>
                <a:gd name="connsiteY755" fmla="*/ 684647 h 755236"/>
                <a:gd name="connsiteX756" fmla="*/ 669667 w 1591877"/>
                <a:gd name="connsiteY756" fmla="*/ 685686 h 755236"/>
                <a:gd name="connsiteX757" fmla="*/ 669964 w 1591877"/>
                <a:gd name="connsiteY757" fmla="*/ 686576 h 755236"/>
                <a:gd name="connsiteX758" fmla="*/ 670261 w 1591877"/>
                <a:gd name="connsiteY758" fmla="*/ 687311 h 755236"/>
                <a:gd name="connsiteX759" fmla="*/ 670411 w 1591877"/>
                <a:gd name="connsiteY759" fmla="*/ 687622 h 755236"/>
                <a:gd name="connsiteX760" fmla="*/ 670562 w 1591877"/>
                <a:gd name="connsiteY760" fmla="*/ 687895 h 755236"/>
                <a:gd name="connsiteX761" fmla="*/ 670708 w 1591877"/>
                <a:gd name="connsiteY761" fmla="*/ 688128 h 755236"/>
                <a:gd name="connsiteX762" fmla="*/ 670782 w 1591877"/>
                <a:gd name="connsiteY762" fmla="*/ 688232 h 755236"/>
                <a:gd name="connsiteX763" fmla="*/ 670859 w 1591877"/>
                <a:gd name="connsiteY763" fmla="*/ 688324 h 755236"/>
                <a:gd name="connsiteX764" fmla="*/ 670932 w 1591877"/>
                <a:gd name="connsiteY764" fmla="*/ 688408 h 755236"/>
                <a:gd name="connsiteX765" fmla="*/ 671006 w 1591877"/>
                <a:gd name="connsiteY765" fmla="*/ 688480 h 755236"/>
                <a:gd name="connsiteX766" fmla="*/ 671083 w 1591877"/>
                <a:gd name="connsiteY766" fmla="*/ 688544 h 755236"/>
                <a:gd name="connsiteX767" fmla="*/ 671156 w 1591877"/>
                <a:gd name="connsiteY767" fmla="*/ 688599 h 755236"/>
                <a:gd name="connsiteX768" fmla="*/ 671229 w 1591877"/>
                <a:gd name="connsiteY768" fmla="*/ 688643 h 755236"/>
                <a:gd name="connsiteX769" fmla="*/ 671303 w 1591877"/>
                <a:gd name="connsiteY769" fmla="*/ 688679 h 755236"/>
                <a:gd name="connsiteX770" fmla="*/ 671380 w 1591877"/>
                <a:gd name="connsiteY770" fmla="*/ 688703 h 755236"/>
                <a:gd name="connsiteX771" fmla="*/ 671453 w 1591877"/>
                <a:gd name="connsiteY771" fmla="*/ 688718 h 755236"/>
                <a:gd name="connsiteX772" fmla="*/ 671526 w 1591877"/>
                <a:gd name="connsiteY772" fmla="*/ 688725 h 755236"/>
                <a:gd name="connsiteX773" fmla="*/ 671603 w 1591877"/>
                <a:gd name="connsiteY773" fmla="*/ 688720 h 755236"/>
                <a:gd name="connsiteX774" fmla="*/ 671677 w 1591877"/>
                <a:gd name="connsiteY774" fmla="*/ 688707 h 755236"/>
                <a:gd name="connsiteX775" fmla="*/ 671750 w 1591877"/>
                <a:gd name="connsiteY775" fmla="*/ 688683 h 755236"/>
                <a:gd name="connsiteX776" fmla="*/ 671823 w 1591877"/>
                <a:gd name="connsiteY776" fmla="*/ 688650 h 755236"/>
                <a:gd name="connsiteX777" fmla="*/ 671901 w 1591877"/>
                <a:gd name="connsiteY777" fmla="*/ 688608 h 755236"/>
                <a:gd name="connsiteX778" fmla="*/ 671974 w 1591877"/>
                <a:gd name="connsiteY778" fmla="*/ 688555 h 755236"/>
                <a:gd name="connsiteX779" fmla="*/ 672047 w 1591877"/>
                <a:gd name="connsiteY779" fmla="*/ 688494 h 755236"/>
                <a:gd name="connsiteX780" fmla="*/ 672121 w 1591877"/>
                <a:gd name="connsiteY780" fmla="*/ 688421 h 755236"/>
                <a:gd name="connsiteX781" fmla="*/ 672198 w 1591877"/>
                <a:gd name="connsiteY781" fmla="*/ 688339 h 755236"/>
                <a:gd name="connsiteX782" fmla="*/ 672271 w 1591877"/>
                <a:gd name="connsiteY782" fmla="*/ 688247 h 755236"/>
                <a:gd name="connsiteX783" fmla="*/ 672344 w 1591877"/>
                <a:gd name="connsiteY783" fmla="*/ 688146 h 755236"/>
                <a:gd name="connsiteX784" fmla="*/ 672495 w 1591877"/>
                <a:gd name="connsiteY784" fmla="*/ 687914 h 755236"/>
                <a:gd name="connsiteX785" fmla="*/ 672642 w 1591877"/>
                <a:gd name="connsiteY785" fmla="*/ 687644 h 755236"/>
                <a:gd name="connsiteX786" fmla="*/ 672939 w 1591877"/>
                <a:gd name="connsiteY786" fmla="*/ 686988 h 755236"/>
                <a:gd name="connsiteX787" fmla="*/ 673239 w 1591877"/>
                <a:gd name="connsiteY787" fmla="*/ 686173 h 755236"/>
                <a:gd name="connsiteX788" fmla="*/ 673536 w 1591877"/>
                <a:gd name="connsiteY788" fmla="*/ 685204 h 755236"/>
                <a:gd name="connsiteX789" fmla="*/ 673834 w 1591877"/>
                <a:gd name="connsiteY789" fmla="*/ 684079 h 755236"/>
                <a:gd name="connsiteX790" fmla="*/ 674131 w 1591877"/>
                <a:gd name="connsiteY790" fmla="*/ 682797 h 755236"/>
                <a:gd name="connsiteX791" fmla="*/ 674428 w 1591877"/>
                <a:gd name="connsiteY791" fmla="*/ 681362 h 755236"/>
                <a:gd name="connsiteX792" fmla="*/ 674725 w 1591877"/>
                <a:gd name="connsiteY792" fmla="*/ 679772 h 755236"/>
                <a:gd name="connsiteX793" fmla="*/ 675022 w 1591877"/>
                <a:gd name="connsiteY793" fmla="*/ 678028 h 755236"/>
                <a:gd name="connsiteX794" fmla="*/ 675319 w 1591877"/>
                <a:gd name="connsiteY794" fmla="*/ 676130 h 755236"/>
                <a:gd name="connsiteX795" fmla="*/ 675620 w 1591877"/>
                <a:gd name="connsiteY795" fmla="*/ 674078 h 755236"/>
                <a:gd name="connsiteX796" fmla="*/ 675917 w 1591877"/>
                <a:gd name="connsiteY796" fmla="*/ 671876 h 755236"/>
                <a:gd name="connsiteX797" fmla="*/ 676214 w 1591877"/>
                <a:gd name="connsiteY797" fmla="*/ 669522 h 755236"/>
                <a:gd name="connsiteX798" fmla="*/ 676511 w 1591877"/>
                <a:gd name="connsiteY798" fmla="*/ 667017 h 755236"/>
                <a:gd name="connsiteX799" fmla="*/ 676808 w 1591877"/>
                <a:gd name="connsiteY799" fmla="*/ 664363 h 755236"/>
                <a:gd name="connsiteX800" fmla="*/ 677105 w 1591877"/>
                <a:gd name="connsiteY800" fmla="*/ 661560 h 755236"/>
                <a:gd name="connsiteX801" fmla="*/ 677402 w 1591877"/>
                <a:gd name="connsiteY801" fmla="*/ 658610 h 755236"/>
                <a:gd name="connsiteX802" fmla="*/ 677700 w 1591877"/>
                <a:gd name="connsiteY802" fmla="*/ 655514 h 755236"/>
                <a:gd name="connsiteX803" fmla="*/ 677997 w 1591877"/>
                <a:gd name="connsiteY803" fmla="*/ 652275 h 755236"/>
                <a:gd name="connsiteX804" fmla="*/ 678297 w 1591877"/>
                <a:gd name="connsiteY804" fmla="*/ 648891 h 755236"/>
                <a:gd name="connsiteX805" fmla="*/ 678594 w 1591877"/>
                <a:gd name="connsiteY805" fmla="*/ 645366 h 755236"/>
                <a:gd name="connsiteX806" fmla="*/ 678892 w 1591877"/>
                <a:gd name="connsiteY806" fmla="*/ 641700 h 755236"/>
                <a:gd name="connsiteX807" fmla="*/ 679189 w 1591877"/>
                <a:gd name="connsiteY807" fmla="*/ 637895 h 755236"/>
                <a:gd name="connsiteX808" fmla="*/ 679486 w 1591877"/>
                <a:gd name="connsiteY808" fmla="*/ 633954 h 755236"/>
                <a:gd name="connsiteX809" fmla="*/ 679783 w 1591877"/>
                <a:gd name="connsiteY809" fmla="*/ 629876 h 755236"/>
                <a:gd name="connsiteX810" fmla="*/ 680080 w 1591877"/>
                <a:gd name="connsiteY810" fmla="*/ 625664 h 755236"/>
                <a:gd name="connsiteX811" fmla="*/ 680377 w 1591877"/>
                <a:gd name="connsiteY811" fmla="*/ 621322 h 755236"/>
                <a:gd name="connsiteX812" fmla="*/ 680674 w 1591877"/>
                <a:gd name="connsiteY812" fmla="*/ 616850 h 755236"/>
                <a:gd name="connsiteX813" fmla="*/ 680971 w 1591877"/>
                <a:gd name="connsiteY813" fmla="*/ 612250 h 755236"/>
                <a:gd name="connsiteX814" fmla="*/ 681268 w 1591877"/>
                <a:gd name="connsiteY814" fmla="*/ 607525 h 755236"/>
                <a:gd name="connsiteX815" fmla="*/ 681569 w 1591877"/>
                <a:gd name="connsiteY815" fmla="*/ 602676 h 755236"/>
                <a:gd name="connsiteX816" fmla="*/ 681866 w 1591877"/>
                <a:gd name="connsiteY816" fmla="*/ 597707 h 755236"/>
                <a:gd name="connsiteX817" fmla="*/ 682163 w 1591877"/>
                <a:gd name="connsiteY817" fmla="*/ 592618 h 755236"/>
                <a:gd name="connsiteX818" fmla="*/ 682461 w 1591877"/>
                <a:gd name="connsiteY818" fmla="*/ 587413 h 755236"/>
                <a:gd name="connsiteX819" fmla="*/ 682758 w 1591877"/>
                <a:gd name="connsiteY819" fmla="*/ 582093 h 755236"/>
                <a:gd name="connsiteX820" fmla="*/ 683055 w 1591877"/>
                <a:gd name="connsiteY820" fmla="*/ 576664 h 755236"/>
                <a:gd name="connsiteX821" fmla="*/ 683352 w 1591877"/>
                <a:gd name="connsiteY821" fmla="*/ 571124 h 755236"/>
                <a:gd name="connsiteX822" fmla="*/ 683649 w 1591877"/>
                <a:gd name="connsiteY822" fmla="*/ 565478 h 755236"/>
                <a:gd name="connsiteX823" fmla="*/ 683950 w 1591877"/>
                <a:gd name="connsiteY823" fmla="*/ 559729 h 755236"/>
                <a:gd name="connsiteX824" fmla="*/ 684247 w 1591877"/>
                <a:gd name="connsiteY824" fmla="*/ 553879 h 755236"/>
                <a:gd name="connsiteX825" fmla="*/ 684544 w 1591877"/>
                <a:gd name="connsiteY825" fmla="*/ 547932 h 755236"/>
                <a:gd name="connsiteX826" fmla="*/ 684841 w 1591877"/>
                <a:gd name="connsiteY826" fmla="*/ 541888 h 755236"/>
                <a:gd name="connsiteX827" fmla="*/ 685138 w 1591877"/>
                <a:gd name="connsiteY827" fmla="*/ 535753 h 755236"/>
                <a:gd name="connsiteX828" fmla="*/ 685732 w 1591877"/>
                <a:gd name="connsiteY828" fmla="*/ 523216 h 755236"/>
                <a:gd name="connsiteX829" fmla="*/ 686326 w 1591877"/>
                <a:gd name="connsiteY829" fmla="*/ 510348 h 755236"/>
                <a:gd name="connsiteX830" fmla="*/ 686924 w 1591877"/>
                <a:gd name="connsiteY830" fmla="*/ 497170 h 755236"/>
                <a:gd name="connsiteX831" fmla="*/ 687519 w 1591877"/>
                <a:gd name="connsiteY831" fmla="*/ 483712 h 755236"/>
                <a:gd name="connsiteX832" fmla="*/ 688113 w 1591877"/>
                <a:gd name="connsiteY832" fmla="*/ 469999 h 755236"/>
                <a:gd name="connsiteX833" fmla="*/ 688707 w 1591877"/>
                <a:gd name="connsiteY833" fmla="*/ 456057 h 755236"/>
                <a:gd name="connsiteX834" fmla="*/ 689301 w 1591877"/>
                <a:gd name="connsiteY834" fmla="*/ 441917 h 755236"/>
                <a:gd name="connsiteX835" fmla="*/ 690376 w 1591877"/>
                <a:gd name="connsiteY835" fmla="*/ 416043 h 755236"/>
                <a:gd name="connsiteX836" fmla="*/ 691447 w 1591877"/>
                <a:gd name="connsiteY836" fmla="*/ 389779 h 755236"/>
                <a:gd name="connsiteX837" fmla="*/ 693589 w 1591877"/>
                <a:gd name="connsiteY837" fmla="*/ 336778 h 755236"/>
                <a:gd name="connsiteX838" fmla="*/ 694660 w 1591877"/>
                <a:gd name="connsiteY838" fmla="*/ 310389 h 755236"/>
                <a:gd name="connsiteX839" fmla="*/ 695731 w 1591877"/>
                <a:gd name="connsiteY839" fmla="*/ 284310 h 755236"/>
                <a:gd name="connsiteX840" fmla="*/ 696267 w 1591877"/>
                <a:gd name="connsiteY840" fmla="*/ 271440 h 755236"/>
                <a:gd name="connsiteX841" fmla="*/ 696802 w 1591877"/>
                <a:gd name="connsiteY841" fmla="*/ 258716 h 755236"/>
                <a:gd name="connsiteX842" fmla="*/ 697338 w 1591877"/>
                <a:gd name="connsiteY842" fmla="*/ 246154 h 755236"/>
                <a:gd name="connsiteX843" fmla="*/ 697873 w 1591877"/>
                <a:gd name="connsiteY843" fmla="*/ 233778 h 755236"/>
                <a:gd name="connsiteX844" fmla="*/ 698409 w 1591877"/>
                <a:gd name="connsiteY844" fmla="*/ 221610 h 755236"/>
                <a:gd name="connsiteX845" fmla="*/ 698944 w 1591877"/>
                <a:gd name="connsiteY845" fmla="*/ 209669 h 755236"/>
                <a:gd name="connsiteX846" fmla="*/ 699480 w 1591877"/>
                <a:gd name="connsiteY846" fmla="*/ 197975 h 755236"/>
                <a:gd name="connsiteX847" fmla="*/ 700015 w 1591877"/>
                <a:gd name="connsiteY847" fmla="*/ 186552 h 755236"/>
                <a:gd name="connsiteX848" fmla="*/ 700551 w 1591877"/>
                <a:gd name="connsiteY848" fmla="*/ 175415 h 755236"/>
                <a:gd name="connsiteX849" fmla="*/ 700818 w 1591877"/>
                <a:gd name="connsiteY849" fmla="*/ 169961 h 755236"/>
                <a:gd name="connsiteX850" fmla="*/ 701086 w 1591877"/>
                <a:gd name="connsiteY850" fmla="*/ 164586 h 755236"/>
                <a:gd name="connsiteX851" fmla="*/ 701354 w 1591877"/>
                <a:gd name="connsiteY851" fmla="*/ 159293 h 755236"/>
                <a:gd name="connsiteX852" fmla="*/ 701622 w 1591877"/>
                <a:gd name="connsiteY852" fmla="*/ 154084 h 755236"/>
                <a:gd name="connsiteX853" fmla="*/ 701889 w 1591877"/>
                <a:gd name="connsiteY853" fmla="*/ 148960 h 755236"/>
                <a:gd name="connsiteX854" fmla="*/ 702157 w 1591877"/>
                <a:gd name="connsiteY854" fmla="*/ 143925 h 755236"/>
                <a:gd name="connsiteX855" fmla="*/ 702425 w 1591877"/>
                <a:gd name="connsiteY855" fmla="*/ 138981 h 755236"/>
                <a:gd name="connsiteX856" fmla="*/ 702693 w 1591877"/>
                <a:gd name="connsiteY856" fmla="*/ 134129 h 755236"/>
                <a:gd name="connsiteX857" fmla="*/ 702961 w 1591877"/>
                <a:gd name="connsiteY857" fmla="*/ 129373 h 755236"/>
                <a:gd name="connsiteX858" fmla="*/ 703228 w 1591877"/>
                <a:gd name="connsiteY858" fmla="*/ 124713 h 755236"/>
                <a:gd name="connsiteX859" fmla="*/ 703496 w 1591877"/>
                <a:gd name="connsiteY859" fmla="*/ 120153 h 755236"/>
                <a:gd name="connsiteX860" fmla="*/ 703764 w 1591877"/>
                <a:gd name="connsiteY860" fmla="*/ 115693 h 755236"/>
                <a:gd name="connsiteX861" fmla="*/ 704032 w 1591877"/>
                <a:gd name="connsiteY861" fmla="*/ 111337 h 755236"/>
                <a:gd name="connsiteX862" fmla="*/ 704299 w 1591877"/>
                <a:gd name="connsiteY862" fmla="*/ 107086 h 755236"/>
                <a:gd name="connsiteX863" fmla="*/ 704567 w 1591877"/>
                <a:gd name="connsiteY863" fmla="*/ 102942 h 755236"/>
                <a:gd name="connsiteX864" fmla="*/ 704835 w 1591877"/>
                <a:gd name="connsiteY864" fmla="*/ 98906 h 755236"/>
                <a:gd name="connsiteX865" fmla="*/ 705103 w 1591877"/>
                <a:gd name="connsiteY865" fmla="*/ 94981 h 755236"/>
                <a:gd name="connsiteX866" fmla="*/ 705370 w 1591877"/>
                <a:gd name="connsiteY866" fmla="*/ 91169 h 755236"/>
                <a:gd name="connsiteX867" fmla="*/ 705638 w 1591877"/>
                <a:gd name="connsiteY867" fmla="*/ 87471 h 755236"/>
                <a:gd name="connsiteX868" fmla="*/ 705906 w 1591877"/>
                <a:gd name="connsiteY868" fmla="*/ 83889 h 755236"/>
                <a:gd name="connsiteX869" fmla="*/ 706174 w 1591877"/>
                <a:gd name="connsiteY869" fmla="*/ 80424 h 755236"/>
                <a:gd name="connsiteX870" fmla="*/ 706441 w 1591877"/>
                <a:gd name="connsiteY870" fmla="*/ 77078 h 755236"/>
                <a:gd name="connsiteX871" fmla="*/ 706709 w 1591877"/>
                <a:gd name="connsiteY871" fmla="*/ 73853 h 755236"/>
                <a:gd name="connsiteX872" fmla="*/ 706977 w 1591877"/>
                <a:gd name="connsiteY872" fmla="*/ 70750 h 755236"/>
                <a:gd name="connsiteX873" fmla="*/ 707245 w 1591877"/>
                <a:gd name="connsiteY873" fmla="*/ 67771 h 755236"/>
                <a:gd name="connsiteX874" fmla="*/ 707512 w 1591877"/>
                <a:gd name="connsiteY874" fmla="*/ 64917 h 755236"/>
                <a:gd name="connsiteX875" fmla="*/ 707780 w 1591877"/>
                <a:gd name="connsiteY875" fmla="*/ 62189 h 755236"/>
                <a:gd name="connsiteX876" fmla="*/ 708048 w 1591877"/>
                <a:gd name="connsiteY876" fmla="*/ 59589 h 755236"/>
                <a:gd name="connsiteX877" fmla="*/ 708316 w 1591877"/>
                <a:gd name="connsiteY877" fmla="*/ 57117 h 755236"/>
                <a:gd name="connsiteX878" fmla="*/ 708583 w 1591877"/>
                <a:gd name="connsiteY878" fmla="*/ 54776 h 755236"/>
                <a:gd name="connsiteX879" fmla="*/ 708851 w 1591877"/>
                <a:gd name="connsiteY879" fmla="*/ 52566 h 755236"/>
                <a:gd name="connsiteX880" fmla="*/ 709119 w 1591877"/>
                <a:gd name="connsiteY880" fmla="*/ 50488 h 755236"/>
                <a:gd name="connsiteX881" fmla="*/ 709387 w 1591877"/>
                <a:gd name="connsiteY881" fmla="*/ 48544 h 755236"/>
                <a:gd name="connsiteX882" fmla="*/ 709655 w 1591877"/>
                <a:gd name="connsiteY882" fmla="*/ 46734 h 755236"/>
                <a:gd name="connsiteX883" fmla="*/ 709922 w 1591877"/>
                <a:gd name="connsiteY883" fmla="*/ 45059 h 755236"/>
                <a:gd name="connsiteX884" fmla="*/ 710190 w 1591877"/>
                <a:gd name="connsiteY884" fmla="*/ 43521 h 755236"/>
                <a:gd name="connsiteX885" fmla="*/ 710458 w 1591877"/>
                <a:gd name="connsiteY885" fmla="*/ 42119 h 755236"/>
                <a:gd name="connsiteX886" fmla="*/ 710726 w 1591877"/>
                <a:gd name="connsiteY886" fmla="*/ 40855 h 755236"/>
                <a:gd name="connsiteX887" fmla="*/ 710993 w 1591877"/>
                <a:gd name="connsiteY887" fmla="*/ 39729 h 755236"/>
                <a:gd name="connsiteX888" fmla="*/ 711261 w 1591877"/>
                <a:gd name="connsiteY888" fmla="*/ 38743 h 755236"/>
                <a:gd name="connsiteX889" fmla="*/ 711529 w 1591877"/>
                <a:gd name="connsiteY889" fmla="*/ 37896 h 755236"/>
                <a:gd name="connsiteX890" fmla="*/ 711797 w 1591877"/>
                <a:gd name="connsiteY890" fmla="*/ 37189 h 755236"/>
                <a:gd name="connsiteX891" fmla="*/ 712064 w 1591877"/>
                <a:gd name="connsiteY891" fmla="*/ 36623 h 755236"/>
                <a:gd name="connsiteX892" fmla="*/ 712200 w 1591877"/>
                <a:gd name="connsiteY892" fmla="*/ 36393 h 755236"/>
                <a:gd name="connsiteX893" fmla="*/ 712332 w 1591877"/>
                <a:gd name="connsiteY893" fmla="*/ 36198 h 755236"/>
                <a:gd name="connsiteX894" fmla="*/ 712402 w 1591877"/>
                <a:gd name="connsiteY894" fmla="*/ 36114 h 755236"/>
                <a:gd name="connsiteX895" fmla="*/ 712468 w 1591877"/>
                <a:gd name="connsiteY895" fmla="*/ 36039 h 755236"/>
                <a:gd name="connsiteX896" fmla="*/ 712534 w 1591877"/>
                <a:gd name="connsiteY896" fmla="*/ 35972 h 755236"/>
                <a:gd name="connsiteX897" fmla="*/ 712600 w 1591877"/>
                <a:gd name="connsiteY897" fmla="*/ 35914 h 755236"/>
                <a:gd name="connsiteX898" fmla="*/ 712669 w 1591877"/>
                <a:gd name="connsiteY898" fmla="*/ 35866 h 755236"/>
                <a:gd name="connsiteX899" fmla="*/ 712736 w 1591877"/>
                <a:gd name="connsiteY899" fmla="*/ 35826 h 755236"/>
                <a:gd name="connsiteX900" fmla="*/ 712802 w 1591877"/>
                <a:gd name="connsiteY900" fmla="*/ 35795 h 755236"/>
                <a:gd name="connsiteX901" fmla="*/ 712868 w 1591877"/>
                <a:gd name="connsiteY901" fmla="*/ 35773 h 755236"/>
                <a:gd name="connsiteX902" fmla="*/ 712937 w 1591877"/>
                <a:gd name="connsiteY902" fmla="*/ 35759 h 755236"/>
                <a:gd name="connsiteX903" fmla="*/ 713003 w 1591877"/>
                <a:gd name="connsiteY903" fmla="*/ 35755 h 755236"/>
                <a:gd name="connsiteX904" fmla="*/ 713069 w 1591877"/>
                <a:gd name="connsiteY904" fmla="*/ 35759 h 755236"/>
                <a:gd name="connsiteX905" fmla="*/ 713135 w 1591877"/>
                <a:gd name="connsiteY905" fmla="*/ 35773 h 755236"/>
                <a:gd name="connsiteX906" fmla="*/ 713205 w 1591877"/>
                <a:gd name="connsiteY906" fmla="*/ 35795 h 755236"/>
                <a:gd name="connsiteX907" fmla="*/ 713271 w 1591877"/>
                <a:gd name="connsiteY907" fmla="*/ 35826 h 755236"/>
                <a:gd name="connsiteX908" fmla="*/ 713337 w 1591877"/>
                <a:gd name="connsiteY908" fmla="*/ 35866 h 755236"/>
                <a:gd name="connsiteX909" fmla="*/ 713403 w 1591877"/>
                <a:gd name="connsiteY909" fmla="*/ 35915 h 755236"/>
                <a:gd name="connsiteX910" fmla="*/ 713473 w 1591877"/>
                <a:gd name="connsiteY910" fmla="*/ 35973 h 755236"/>
                <a:gd name="connsiteX911" fmla="*/ 713539 w 1591877"/>
                <a:gd name="connsiteY911" fmla="*/ 36039 h 755236"/>
                <a:gd name="connsiteX912" fmla="*/ 713605 w 1591877"/>
                <a:gd name="connsiteY912" fmla="*/ 36115 h 755236"/>
                <a:gd name="connsiteX913" fmla="*/ 713671 w 1591877"/>
                <a:gd name="connsiteY913" fmla="*/ 36199 h 755236"/>
                <a:gd name="connsiteX914" fmla="*/ 713807 w 1591877"/>
                <a:gd name="connsiteY914" fmla="*/ 36395 h 755236"/>
                <a:gd name="connsiteX915" fmla="*/ 713939 w 1591877"/>
                <a:gd name="connsiteY915" fmla="*/ 36626 h 755236"/>
                <a:gd name="connsiteX916" fmla="*/ 714206 w 1591877"/>
                <a:gd name="connsiteY916" fmla="*/ 37195 h 755236"/>
                <a:gd name="connsiteX917" fmla="*/ 714474 w 1591877"/>
                <a:gd name="connsiteY917" fmla="*/ 37906 h 755236"/>
                <a:gd name="connsiteX918" fmla="*/ 714742 w 1591877"/>
                <a:gd name="connsiteY918" fmla="*/ 38760 h 755236"/>
                <a:gd name="connsiteX919" fmla="*/ 715010 w 1591877"/>
                <a:gd name="connsiteY919" fmla="*/ 39755 h 755236"/>
                <a:gd name="connsiteX920" fmla="*/ 715277 w 1591877"/>
                <a:gd name="connsiteY920" fmla="*/ 40892 h 755236"/>
                <a:gd name="connsiteX921" fmla="*/ 715545 w 1591877"/>
                <a:gd name="connsiteY921" fmla="*/ 42171 h 755236"/>
                <a:gd name="connsiteX922" fmla="*/ 715813 w 1591877"/>
                <a:gd name="connsiteY922" fmla="*/ 43590 h 755236"/>
                <a:gd name="connsiteX923" fmla="*/ 716081 w 1591877"/>
                <a:gd name="connsiteY923" fmla="*/ 45150 h 755236"/>
                <a:gd name="connsiteX924" fmla="*/ 716352 w 1591877"/>
                <a:gd name="connsiteY924" fmla="*/ 46850 h 755236"/>
                <a:gd name="connsiteX925" fmla="*/ 716620 w 1591877"/>
                <a:gd name="connsiteY925" fmla="*/ 48690 h 755236"/>
                <a:gd name="connsiteX926" fmla="*/ 716888 w 1591877"/>
                <a:gd name="connsiteY926" fmla="*/ 50669 h 755236"/>
                <a:gd name="connsiteX927" fmla="*/ 717155 w 1591877"/>
                <a:gd name="connsiteY927" fmla="*/ 52787 h 755236"/>
                <a:gd name="connsiteX928" fmla="*/ 717423 w 1591877"/>
                <a:gd name="connsiteY928" fmla="*/ 55042 h 755236"/>
                <a:gd name="connsiteX929" fmla="*/ 717691 w 1591877"/>
                <a:gd name="connsiteY929" fmla="*/ 57434 h 755236"/>
                <a:gd name="connsiteX930" fmla="*/ 717959 w 1591877"/>
                <a:gd name="connsiteY930" fmla="*/ 59962 h 755236"/>
                <a:gd name="connsiteX931" fmla="*/ 718226 w 1591877"/>
                <a:gd name="connsiteY931" fmla="*/ 62625 h 755236"/>
                <a:gd name="connsiteX932" fmla="*/ 718494 w 1591877"/>
                <a:gd name="connsiteY932" fmla="*/ 65422 h 755236"/>
                <a:gd name="connsiteX933" fmla="*/ 718762 w 1591877"/>
                <a:gd name="connsiteY933" fmla="*/ 68353 h 755236"/>
                <a:gd name="connsiteX934" fmla="*/ 719030 w 1591877"/>
                <a:gd name="connsiteY934" fmla="*/ 71416 h 755236"/>
                <a:gd name="connsiteX935" fmla="*/ 719297 w 1591877"/>
                <a:gd name="connsiteY935" fmla="*/ 74610 h 755236"/>
                <a:gd name="connsiteX936" fmla="*/ 719565 w 1591877"/>
                <a:gd name="connsiteY936" fmla="*/ 77933 h 755236"/>
                <a:gd name="connsiteX937" fmla="*/ 719833 w 1591877"/>
                <a:gd name="connsiteY937" fmla="*/ 81386 h 755236"/>
                <a:gd name="connsiteX938" fmla="*/ 720101 w 1591877"/>
                <a:gd name="connsiteY938" fmla="*/ 84966 h 755236"/>
                <a:gd name="connsiteX939" fmla="*/ 720368 w 1591877"/>
                <a:gd name="connsiteY939" fmla="*/ 88672 h 755236"/>
                <a:gd name="connsiteX940" fmla="*/ 720636 w 1591877"/>
                <a:gd name="connsiteY940" fmla="*/ 92502 h 755236"/>
                <a:gd name="connsiteX941" fmla="*/ 720904 w 1591877"/>
                <a:gd name="connsiteY941" fmla="*/ 96456 h 755236"/>
                <a:gd name="connsiteX942" fmla="*/ 721172 w 1591877"/>
                <a:gd name="connsiteY942" fmla="*/ 100531 h 755236"/>
                <a:gd name="connsiteX943" fmla="*/ 721439 w 1591877"/>
                <a:gd name="connsiteY943" fmla="*/ 104727 h 755236"/>
                <a:gd name="connsiteX944" fmla="*/ 721707 w 1591877"/>
                <a:gd name="connsiteY944" fmla="*/ 109041 h 755236"/>
                <a:gd name="connsiteX945" fmla="*/ 721975 w 1591877"/>
                <a:gd name="connsiteY945" fmla="*/ 113473 h 755236"/>
                <a:gd name="connsiteX946" fmla="*/ 722243 w 1591877"/>
                <a:gd name="connsiteY946" fmla="*/ 118019 h 755236"/>
                <a:gd name="connsiteX947" fmla="*/ 722510 w 1591877"/>
                <a:gd name="connsiteY947" fmla="*/ 122679 h 755236"/>
                <a:gd name="connsiteX948" fmla="*/ 722778 w 1591877"/>
                <a:gd name="connsiteY948" fmla="*/ 127450 h 755236"/>
                <a:gd name="connsiteX949" fmla="*/ 723046 w 1591877"/>
                <a:gd name="connsiteY949" fmla="*/ 132331 h 755236"/>
                <a:gd name="connsiteX950" fmla="*/ 723314 w 1591877"/>
                <a:gd name="connsiteY950" fmla="*/ 137321 h 755236"/>
                <a:gd name="connsiteX951" fmla="*/ 723582 w 1591877"/>
                <a:gd name="connsiteY951" fmla="*/ 142416 h 755236"/>
                <a:gd name="connsiteX952" fmla="*/ 723860 w 1591877"/>
                <a:gd name="connsiteY952" fmla="*/ 147855 h 755236"/>
                <a:gd name="connsiteX953" fmla="*/ 724139 w 1591877"/>
                <a:gd name="connsiteY953" fmla="*/ 153405 h 755236"/>
                <a:gd name="connsiteX954" fmla="*/ 724422 w 1591877"/>
                <a:gd name="connsiteY954" fmla="*/ 159064 h 755236"/>
                <a:gd name="connsiteX955" fmla="*/ 724700 w 1591877"/>
                <a:gd name="connsiteY955" fmla="*/ 164831 h 755236"/>
                <a:gd name="connsiteX956" fmla="*/ 724979 w 1591877"/>
                <a:gd name="connsiteY956" fmla="*/ 170701 h 755236"/>
                <a:gd name="connsiteX957" fmla="*/ 725261 w 1591877"/>
                <a:gd name="connsiteY957" fmla="*/ 176672 h 755236"/>
                <a:gd name="connsiteX958" fmla="*/ 725540 w 1591877"/>
                <a:gd name="connsiteY958" fmla="*/ 182743 h 755236"/>
                <a:gd name="connsiteX959" fmla="*/ 725823 w 1591877"/>
                <a:gd name="connsiteY959" fmla="*/ 188908 h 755236"/>
                <a:gd name="connsiteX960" fmla="*/ 726101 w 1591877"/>
                <a:gd name="connsiteY960" fmla="*/ 195168 h 755236"/>
                <a:gd name="connsiteX961" fmla="*/ 726380 w 1591877"/>
                <a:gd name="connsiteY961" fmla="*/ 201520 h 755236"/>
                <a:gd name="connsiteX962" fmla="*/ 726659 w 1591877"/>
                <a:gd name="connsiteY962" fmla="*/ 207959 h 755236"/>
                <a:gd name="connsiteX963" fmla="*/ 726941 w 1591877"/>
                <a:gd name="connsiteY963" fmla="*/ 214483 h 755236"/>
                <a:gd name="connsiteX964" fmla="*/ 727503 w 1591877"/>
                <a:gd name="connsiteY964" fmla="*/ 227775 h 755236"/>
                <a:gd name="connsiteX965" fmla="*/ 728060 w 1591877"/>
                <a:gd name="connsiteY965" fmla="*/ 241376 h 755236"/>
                <a:gd name="connsiteX966" fmla="*/ 728621 w 1591877"/>
                <a:gd name="connsiteY966" fmla="*/ 255257 h 755236"/>
                <a:gd name="connsiteX967" fmla="*/ 729182 w 1591877"/>
                <a:gd name="connsiteY967" fmla="*/ 269395 h 755236"/>
                <a:gd name="connsiteX968" fmla="*/ 729740 w 1591877"/>
                <a:gd name="connsiteY968" fmla="*/ 283766 h 755236"/>
                <a:gd name="connsiteX969" fmla="*/ 730301 w 1591877"/>
                <a:gd name="connsiteY969" fmla="*/ 298345 h 755236"/>
                <a:gd name="connsiteX970" fmla="*/ 730862 w 1591877"/>
                <a:gd name="connsiteY970" fmla="*/ 313104 h 755236"/>
                <a:gd name="connsiteX971" fmla="*/ 731420 w 1591877"/>
                <a:gd name="connsiteY971" fmla="*/ 328019 h 755236"/>
                <a:gd name="connsiteX972" fmla="*/ 732542 w 1591877"/>
                <a:gd name="connsiteY972" fmla="*/ 358204 h 755236"/>
                <a:gd name="connsiteX973" fmla="*/ 734783 w 1591877"/>
                <a:gd name="connsiteY973" fmla="*/ 419238 h 755236"/>
                <a:gd name="connsiteX974" fmla="*/ 735902 w 1591877"/>
                <a:gd name="connsiteY974" fmla="*/ 449645 h 755236"/>
                <a:gd name="connsiteX975" fmla="*/ 737021 w 1591877"/>
                <a:gd name="connsiteY975" fmla="*/ 479687 h 755236"/>
                <a:gd name="connsiteX976" fmla="*/ 737582 w 1591877"/>
                <a:gd name="connsiteY976" fmla="*/ 494501 h 755236"/>
                <a:gd name="connsiteX977" fmla="*/ 738143 w 1591877"/>
                <a:gd name="connsiteY977" fmla="*/ 509142 h 755236"/>
                <a:gd name="connsiteX978" fmla="*/ 738701 w 1591877"/>
                <a:gd name="connsiteY978" fmla="*/ 523581 h 755236"/>
                <a:gd name="connsiteX979" fmla="*/ 739262 w 1591877"/>
                <a:gd name="connsiteY979" fmla="*/ 537794 h 755236"/>
                <a:gd name="connsiteX980" fmla="*/ 739823 w 1591877"/>
                <a:gd name="connsiteY980" fmla="*/ 551752 h 755236"/>
                <a:gd name="connsiteX981" fmla="*/ 740381 w 1591877"/>
                <a:gd name="connsiteY981" fmla="*/ 565432 h 755236"/>
                <a:gd name="connsiteX982" fmla="*/ 740942 w 1591877"/>
                <a:gd name="connsiteY982" fmla="*/ 578808 h 755236"/>
                <a:gd name="connsiteX983" fmla="*/ 741221 w 1591877"/>
                <a:gd name="connsiteY983" fmla="*/ 585374 h 755236"/>
                <a:gd name="connsiteX984" fmla="*/ 741503 w 1591877"/>
                <a:gd name="connsiteY984" fmla="*/ 591856 h 755236"/>
                <a:gd name="connsiteX985" fmla="*/ 741782 w 1591877"/>
                <a:gd name="connsiteY985" fmla="*/ 598248 h 755236"/>
                <a:gd name="connsiteX986" fmla="*/ 742061 w 1591877"/>
                <a:gd name="connsiteY986" fmla="*/ 604550 h 755236"/>
                <a:gd name="connsiteX987" fmla="*/ 742343 w 1591877"/>
                <a:gd name="connsiteY987" fmla="*/ 610757 h 755236"/>
                <a:gd name="connsiteX988" fmla="*/ 742622 w 1591877"/>
                <a:gd name="connsiteY988" fmla="*/ 616865 h 755236"/>
                <a:gd name="connsiteX989" fmla="*/ 742901 w 1591877"/>
                <a:gd name="connsiteY989" fmla="*/ 622876 h 755236"/>
                <a:gd name="connsiteX990" fmla="*/ 743183 w 1591877"/>
                <a:gd name="connsiteY990" fmla="*/ 628784 h 755236"/>
                <a:gd name="connsiteX991" fmla="*/ 743462 w 1591877"/>
                <a:gd name="connsiteY991" fmla="*/ 634583 h 755236"/>
                <a:gd name="connsiteX992" fmla="*/ 743744 w 1591877"/>
                <a:gd name="connsiteY992" fmla="*/ 640277 h 755236"/>
                <a:gd name="connsiteX993" fmla="*/ 744023 w 1591877"/>
                <a:gd name="connsiteY993" fmla="*/ 645859 h 755236"/>
                <a:gd name="connsiteX994" fmla="*/ 744302 w 1591877"/>
                <a:gd name="connsiteY994" fmla="*/ 651328 h 755236"/>
                <a:gd name="connsiteX995" fmla="*/ 744584 w 1591877"/>
                <a:gd name="connsiteY995" fmla="*/ 656681 h 755236"/>
                <a:gd name="connsiteX996" fmla="*/ 744863 w 1591877"/>
                <a:gd name="connsiteY996" fmla="*/ 661915 h 755236"/>
                <a:gd name="connsiteX997" fmla="*/ 745142 w 1591877"/>
                <a:gd name="connsiteY997" fmla="*/ 667030 h 755236"/>
                <a:gd name="connsiteX998" fmla="*/ 745424 w 1591877"/>
                <a:gd name="connsiteY998" fmla="*/ 672019 h 755236"/>
                <a:gd name="connsiteX999" fmla="*/ 745703 w 1591877"/>
                <a:gd name="connsiteY999" fmla="*/ 676883 h 755236"/>
                <a:gd name="connsiteX1000" fmla="*/ 745982 w 1591877"/>
                <a:gd name="connsiteY1000" fmla="*/ 681617 h 755236"/>
                <a:gd name="connsiteX1001" fmla="*/ 746264 w 1591877"/>
                <a:gd name="connsiteY1001" fmla="*/ 686224 h 755236"/>
                <a:gd name="connsiteX1002" fmla="*/ 746543 w 1591877"/>
                <a:gd name="connsiteY1002" fmla="*/ 690695 h 755236"/>
                <a:gd name="connsiteX1003" fmla="*/ 746822 w 1591877"/>
                <a:gd name="connsiteY1003" fmla="*/ 695033 h 755236"/>
                <a:gd name="connsiteX1004" fmla="*/ 747104 w 1591877"/>
                <a:gd name="connsiteY1004" fmla="*/ 699234 h 755236"/>
                <a:gd name="connsiteX1005" fmla="*/ 747383 w 1591877"/>
                <a:gd name="connsiteY1005" fmla="*/ 703297 h 755236"/>
                <a:gd name="connsiteX1006" fmla="*/ 747661 w 1591877"/>
                <a:gd name="connsiteY1006" fmla="*/ 707218 h 755236"/>
                <a:gd name="connsiteX1007" fmla="*/ 747944 w 1591877"/>
                <a:gd name="connsiteY1007" fmla="*/ 710999 h 755236"/>
                <a:gd name="connsiteX1008" fmla="*/ 748223 w 1591877"/>
                <a:gd name="connsiteY1008" fmla="*/ 714632 h 755236"/>
                <a:gd name="connsiteX1009" fmla="*/ 748501 w 1591877"/>
                <a:gd name="connsiteY1009" fmla="*/ 718122 h 755236"/>
                <a:gd name="connsiteX1010" fmla="*/ 748784 w 1591877"/>
                <a:gd name="connsiteY1010" fmla="*/ 721462 h 755236"/>
                <a:gd name="connsiteX1011" fmla="*/ 749063 w 1591877"/>
                <a:gd name="connsiteY1011" fmla="*/ 724652 h 755236"/>
                <a:gd name="connsiteX1012" fmla="*/ 749341 w 1591877"/>
                <a:gd name="connsiteY1012" fmla="*/ 727693 h 755236"/>
                <a:gd name="connsiteX1013" fmla="*/ 749624 w 1591877"/>
                <a:gd name="connsiteY1013" fmla="*/ 730580 h 755236"/>
                <a:gd name="connsiteX1014" fmla="*/ 749903 w 1591877"/>
                <a:gd name="connsiteY1014" fmla="*/ 733312 h 755236"/>
                <a:gd name="connsiteX1015" fmla="*/ 750185 w 1591877"/>
                <a:gd name="connsiteY1015" fmla="*/ 735891 h 755236"/>
                <a:gd name="connsiteX1016" fmla="*/ 750464 w 1591877"/>
                <a:gd name="connsiteY1016" fmla="*/ 738313 h 755236"/>
                <a:gd name="connsiteX1017" fmla="*/ 750743 w 1591877"/>
                <a:gd name="connsiteY1017" fmla="*/ 740576 h 755236"/>
                <a:gd name="connsiteX1018" fmla="*/ 751021 w 1591877"/>
                <a:gd name="connsiteY1018" fmla="*/ 742681 h 755236"/>
                <a:gd name="connsiteX1019" fmla="*/ 751304 w 1591877"/>
                <a:gd name="connsiteY1019" fmla="*/ 744625 h 755236"/>
                <a:gd name="connsiteX1020" fmla="*/ 751582 w 1591877"/>
                <a:gd name="connsiteY1020" fmla="*/ 746411 h 755236"/>
                <a:gd name="connsiteX1021" fmla="*/ 751865 w 1591877"/>
                <a:gd name="connsiteY1021" fmla="*/ 748032 h 755236"/>
                <a:gd name="connsiteX1022" fmla="*/ 752144 w 1591877"/>
                <a:gd name="connsiteY1022" fmla="*/ 749492 h 755236"/>
                <a:gd name="connsiteX1023" fmla="*/ 752422 w 1591877"/>
                <a:gd name="connsiteY1023" fmla="*/ 750786 h 755236"/>
                <a:gd name="connsiteX1024" fmla="*/ 752705 w 1591877"/>
                <a:gd name="connsiteY1024" fmla="*/ 751918 h 755236"/>
                <a:gd name="connsiteX1025" fmla="*/ 752984 w 1591877"/>
                <a:gd name="connsiteY1025" fmla="*/ 752885 h 755236"/>
                <a:gd name="connsiteX1026" fmla="*/ 753262 w 1591877"/>
                <a:gd name="connsiteY1026" fmla="*/ 753686 h 755236"/>
                <a:gd name="connsiteX1027" fmla="*/ 753545 w 1591877"/>
                <a:gd name="connsiteY1027" fmla="*/ 754322 h 755236"/>
                <a:gd name="connsiteX1028" fmla="*/ 753684 w 1591877"/>
                <a:gd name="connsiteY1028" fmla="*/ 754578 h 755236"/>
                <a:gd name="connsiteX1029" fmla="*/ 753824 w 1591877"/>
                <a:gd name="connsiteY1029" fmla="*/ 754791 h 755236"/>
                <a:gd name="connsiteX1030" fmla="*/ 753893 w 1591877"/>
                <a:gd name="connsiteY1030" fmla="*/ 754882 h 755236"/>
                <a:gd name="connsiteX1031" fmla="*/ 753963 w 1591877"/>
                <a:gd name="connsiteY1031" fmla="*/ 754963 h 755236"/>
                <a:gd name="connsiteX1032" fmla="*/ 754033 w 1591877"/>
                <a:gd name="connsiteY1032" fmla="*/ 755034 h 755236"/>
                <a:gd name="connsiteX1033" fmla="*/ 754102 w 1591877"/>
                <a:gd name="connsiteY1033" fmla="*/ 755093 h 755236"/>
                <a:gd name="connsiteX1034" fmla="*/ 754172 w 1591877"/>
                <a:gd name="connsiteY1034" fmla="*/ 755142 h 755236"/>
                <a:gd name="connsiteX1035" fmla="*/ 754245 w 1591877"/>
                <a:gd name="connsiteY1035" fmla="*/ 755181 h 755236"/>
                <a:gd name="connsiteX1036" fmla="*/ 754315 w 1591877"/>
                <a:gd name="connsiteY1036" fmla="*/ 755210 h 755236"/>
                <a:gd name="connsiteX1037" fmla="*/ 754385 w 1591877"/>
                <a:gd name="connsiteY1037" fmla="*/ 755227 h 755236"/>
                <a:gd name="connsiteX1038" fmla="*/ 754454 w 1591877"/>
                <a:gd name="connsiteY1038" fmla="*/ 755236 h 755236"/>
                <a:gd name="connsiteX1039" fmla="*/ 754524 w 1591877"/>
                <a:gd name="connsiteY1039" fmla="*/ 755234 h 755236"/>
                <a:gd name="connsiteX1040" fmla="*/ 754594 w 1591877"/>
                <a:gd name="connsiteY1040" fmla="*/ 755221 h 755236"/>
                <a:gd name="connsiteX1041" fmla="*/ 754664 w 1591877"/>
                <a:gd name="connsiteY1041" fmla="*/ 755197 h 755236"/>
                <a:gd name="connsiteX1042" fmla="*/ 754733 w 1591877"/>
                <a:gd name="connsiteY1042" fmla="*/ 755164 h 755236"/>
                <a:gd name="connsiteX1043" fmla="*/ 754803 w 1591877"/>
                <a:gd name="connsiteY1043" fmla="*/ 755119 h 755236"/>
                <a:gd name="connsiteX1044" fmla="*/ 754873 w 1591877"/>
                <a:gd name="connsiteY1044" fmla="*/ 755064 h 755236"/>
                <a:gd name="connsiteX1045" fmla="*/ 754942 w 1591877"/>
                <a:gd name="connsiteY1045" fmla="*/ 754998 h 755236"/>
                <a:gd name="connsiteX1046" fmla="*/ 755012 w 1591877"/>
                <a:gd name="connsiteY1046" fmla="*/ 754924 h 755236"/>
                <a:gd name="connsiteX1047" fmla="*/ 755085 w 1591877"/>
                <a:gd name="connsiteY1047" fmla="*/ 754835 h 755236"/>
                <a:gd name="connsiteX1048" fmla="*/ 755155 w 1591877"/>
                <a:gd name="connsiteY1048" fmla="*/ 754739 h 755236"/>
                <a:gd name="connsiteX1049" fmla="*/ 755225 w 1591877"/>
                <a:gd name="connsiteY1049" fmla="*/ 754633 h 755236"/>
                <a:gd name="connsiteX1050" fmla="*/ 755364 w 1591877"/>
                <a:gd name="connsiteY1050" fmla="*/ 754386 h 755236"/>
                <a:gd name="connsiteX1051" fmla="*/ 755503 w 1591877"/>
                <a:gd name="connsiteY1051" fmla="*/ 754100 h 755236"/>
                <a:gd name="connsiteX1052" fmla="*/ 755782 w 1591877"/>
                <a:gd name="connsiteY1052" fmla="*/ 753400 h 755236"/>
                <a:gd name="connsiteX1053" fmla="*/ 756065 w 1591877"/>
                <a:gd name="connsiteY1053" fmla="*/ 752532 h 755236"/>
                <a:gd name="connsiteX1054" fmla="*/ 756343 w 1591877"/>
                <a:gd name="connsiteY1054" fmla="*/ 751500 h 755236"/>
                <a:gd name="connsiteX1055" fmla="*/ 756622 w 1591877"/>
                <a:gd name="connsiteY1055" fmla="*/ 750302 h 755236"/>
                <a:gd name="connsiteX1056" fmla="*/ 756905 w 1591877"/>
                <a:gd name="connsiteY1056" fmla="*/ 748937 h 755236"/>
                <a:gd name="connsiteX1057" fmla="*/ 757183 w 1591877"/>
                <a:gd name="connsiteY1057" fmla="*/ 747406 h 755236"/>
                <a:gd name="connsiteX1058" fmla="*/ 757462 w 1591877"/>
                <a:gd name="connsiteY1058" fmla="*/ 745711 h 755236"/>
                <a:gd name="connsiteX1059" fmla="*/ 757745 w 1591877"/>
                <a:gd name="connsiteY1059" fmla="*/ 743853 h 755236"/>
                <a:gd name="connsiteX1060" fmla="*/ 758023 w 1591877"/>
                <a:gd name="connsiteY1060" fmla="*/ 741831 h 755236"/>
                <a:gd name="connsiteX1061" fmla="*/ 758306 w 1591877"/>
                <a:gd name="connsiteY1061" fmla="*/ 739649 h 755236"/>
                <a:gd name="connsiteX1062" fmla="*/ 758585 w 1591877"/>
                <a:gd name="connsiteY1062" fmla="*/ 737302 h 755236"/>
                <a:gd name="connsiteX1063" fmla="*/ 758863 w 1591877"/>
                <a:gd name="connsiteY1063" fmla="*/ 734796 h 755236"/>
                <a:gd name="connsiteX1064" fmla="*/ 759146 w 1591877"/>
                <a:gd name="connsiteY1064" fmla="*/ 732132 h 755236"/>
                <a:gd name="connsiteX1065" fmla="*/ 759425 w 1591877"/>
                <a:gd name="connsiteY1065" fmla="*/ 729309 h 755236"/>
                <a:gd name="connsiteX1066" fmla="*/ 759710 w 1591877"/>
                <a:gd name="connsiteY1066" fmla="*/ 726271 h 755236"/>
                <a:gd name="connsiteX1067" fmla="*/ 759993 w 1591877"/>
                <a:gd name="connsiteY1067" fmla="*/ 723072 h 755236"/>
                <a:gd name="connsiteX1068" fmla="*/ 760279 w 1591877"/>
                <a:gd name="connsiteY1068" fmla="*/ 719711 h 755236"/>
                <a:gd name="connsiteX1069" fmla="*/ 760565 w 1591877"/>
                <a:gd name="connsiteY1069" fmla="*/ 716193 h 755236"/>
                <a:gd name="connsiteX1070" fmla="*/ 760851 w 1591877"/>
                <a:gd name="connsiteY1070" fmla="*/ 712516 h 755236"/>
                <a:gd name="connsiteX1071" fmla="*/ 761137 w 1591877"/>
                <a:gd name="connsiteY1071" fmla="*/ 708685 h 755236"/>
                <a:gd name="connsiteX1072" fmla="*/ 761420 w 1591877"/>
                <a:gd name="connsiteY1072" fmla="*/ 704699 h 755236"/>
                <a:gd name="connsiteX1073" fmla="*/ 761706 w 1591877"/>
                <a:gd name="connsiteY1073" fmla="*/ 700562 h 755236"/>
                <a:gd name="connsiteX1074" fmla="*/ 761992 w 1591877"/>
                <a:gd name="connsiteY1074" fmla="*/ 696273 h 755236"/>
                <a:gd name="connsiteX1075" fmla="*/ 762278 w 1591877"/>
                <a:gd name="connsiteY1075" fmla="*/ 691836 h 755236"/>
                <a:gd name="connsiteX1076" fmla="*/ 762561 w 1591877"/>
                <a:gd name="connsiteY1076" fmla="*/ 687254 h 755236"/>
                <a:gd name="connsiteX1077" fmla="*/ 762847 w 1591877"/>
                <a:gd name="connsiteY1077" fmla="*/ 682527 h 755236"/>
                <a:gd name="connsiteX1078" fmla="*/ 763133 w 1591877"/>
                <a:gd name="connsiteY1078" fmla="*/ 677658 h 755236"/>
                <a:gd name="connsiteX1079" fmla="*/ 763419 w 1591877"/>
                <a:gd name="connsiteY1079" fmla="*/ 672649 h 755236"/>
                <a:gd name="connsiteX1080" fmla="*/ 763701 w 1591877"/>
                <a:gd name="connsiteY1080" fmla="*/ 667501 h 755236"/>
                <a:gd name="connsiteX1081" fmla="*/ 763987 w 1591877"/>
                <a:gd name="connsiteY1081" fmla="*/ 662219 h 755236"/>
                <a:gd name="connsiteX1082" fmla="*/ 764273 w 1591877"/>
                <a:gd name="connsiteY1082" fmla="*/ 656804 h 755236"/>
                <a:gd name="connsiteX1083" fmla="*/ 764560 w 1591877"/>
                <a:gd name="connsiteY1083" fmla="*/ 651258 h 755236"/>
                <a:gd name="connsiteX1084" fmla="*/ 764846 w 1591877"/>
                <a:gd name="connsiteY1084" fmla="*/ 645586 h 755236"/>
                <a:gd name="connsiteX1085" fmla="*/ 765128 w 1591877"/>
                <a:gd name="connsiteY1085" fmla="*/ 639786 h 755236"/>
                <a:gd name="connsiteX1086" fmla="*/ 765414 w 1591877"/>
                <a:gd name="connsiteY1086" fmla="*/ 633866 h 755236"/>
                <a:gd name="connsiteX1087" fmla="*/ 765700 w 1591877"/>
                <a:gd name="connsiteY1087" fmla="*/ 627824 h 755236"/>
                <a:gd name="connsiteX1088" fmla="*/ 765986 w 1591877"/>
                <a:gd name="connsiteY1088" fmla="*/ 621665 h 755236"/>
                <a:gd name="connsiteX1089" fmla="*/ 766269 w 1591877"/>
                <a:gd name="connsiteY1089" fmla="*/ 615394 h 755236"/>
                <a:gd name="connsiteX1090" fmla="*/ 766555 w 1591877"/>
                <a:gd name="connsiteY1090" fmla="*/ 609009 h 755236"/>
                <a:gd name="connsiteX1091" fmla="*/ 766841 w 1591877"/>
                <a:gd name="connsiteY1091" fmla="*/ 602518 h 755236"/>
                <a:gd name="connsiteX1092" fmla="*/ 767127 w 1591877"/>
                <a:gd name="connsiteY1092" fmla="*/ 595919 h 755236"/>
                <a:gd name="connsiteX1093" fmla="*/ 767413 w 1591877"/>
                <a:gd name="connsiteY1093" fmla="*/ 589219 h 755236"/>
                <a:gd name="connsiteX1094" fmla="*/ 767696 w 1591877"/>
                <a:gd name="connsiteY1094" fmla="*/ 582419 h 755236"/>
                <a:gd name="connsiteX1095" fmla="*/ 767982 w 1591877"/>
                <a:gd name="connsiteY1095" fmla="*/ 575523 h 755236"/>
                <a:gd name="connsiteX1096" fmla="*/ 768268 w 1591877"/>
                <a:gd name="connsiteY1096" fmla="*/ 568534 h 755236"/>
                <a:gd name="connsiteX1097" fmla="*/ 768554 w 1591877"/>
                <a:gd name="connsiteY1097" fmla="*/ 561455 h 755236"/>
                <a:gd name="connsiteX1098" fmla="*/ 768836 w 1591877"/>
                <a:gd name="connsiteY1098" fmla="*/ 554291 h 755236"/>
                <a:gd name="connsiteX1099" fmla="*/ 769122 w 1591877"/>
                <a:gd name="connsiteY1099" fmla="*/ 547042 h 755236"/>
                <a:gd name="connsiteX1100" fmla="*/ 769695 w 1591877"/>
                <a:gd name="connsiteY1100" fmla="*/ 532312 h 755236"/>
                <a:gd name="connsiteX1101" fmla="*/ 770263 w 1591877"/>
                <a:gd name="connsiteY1101" fmla="*/ 517286 h 755236"/>
                <a:gd name="connsiteX1102" fmla="*/ 770835 w 1591877"/>
                <a:gd name="connsiteY1102" fmla="*/ 502001 h 755236"/>
                <a:gd name="connsiteX1103" fmla="*/ 771404 w 1591877"/>
                <a:gd name="connsiteY1103" fmla="*/ 486478 h 755236"/>
                <a:gd name="connsiteX1104" fmla="*/ 771976 w 1591877"/>
                <a:gd name="connsiteY1104" fmla="*/ 470748 h 755236"/>
                <a:gd name="connsiteX1105" fmla="*/ 772545 w 1591877"/>
                <a:gd name="connsiteY1105" fmla="*/ 454844 h 755236"/>
                <a:gd name="connsiteX1106" fmla="*/ 773117 w 1591877"/>
                <a:gd name="connsiteY1106" fmla="*/ 438790 h 755236"/>
                <a:gd name="connsiteX1107" fmla="*/ 774257 w 1591877"/>
                <a:gd name="connsiteY1107" fmla="*/ 406366 h 755236"/>
                <a:gd name="connsiteX1108" fmla="*/ 775398 w 1591877"/>
                <a:gd name="connsiteY1108" fmla="*/ 373714 h 755236"/>
                <a:gd name="connsiteX1109" fmla="*/ 776539 w 1591877"/>
                <a:gd name="connsiteY1109" fmla="*/ 341083 h 755236"/>
                <a:gd name="connsiteX1110" fmla="*/ 777680 w 1591877"/>
                <a:gd name="connsiteY1110" fmla="*/ 308718 h 755236"/>
                <a:gd name="connsiteX1111" fmla="*/ 778252 w 1591877"/>
                <a:gd name="connsiteY1111" fmla="*/ 292710 h 755236"/>
                <a:gd name="connsiteX1112" fmla="*/ 778820 w 1591877"/>
                <a:gd name="connsiteY1112" fmla="*/ 276861 h 755236"/>
                <a:gd name="connsiteX1113" fmla="*/ 779393 w 1591877"/>
                <a:gd name="connsiteY1113" fmla="*/ 261197 h 755236"/>
                <a:gd name="connsiteX1114" fmla="*/ 779965 w 1591877"/>
                <a:gd name="connsiteY1114" fmla="*/ 245751 h 755236"/>
                <a:gd name="connsiteX1115" fmla="*/ 780533 w 1591877"/>
                <a:gd name="connsiteY1115" fmla="*/ 230552 h 755236"/>
                <a:gd name="connsiteX1116" fmla="*/ 781106 w 1591877"/>
                <a:gd name="connsiteY1116" fmla="*/ 215625 h 755236"/>
                <a:gd name="connsiteX1117" fmla="*/ 781674 w 1591877"/>
                <a:gd name="connsiteY1117" fmla="*/ 201003 h 755236"/>
                <a:gd name="connsiteX1118" fmla="*/ 781960 w 1591877"/>
                <a:gd name="connsiteY1118" fmla="*/ 193814 h 755236"/>
                <a:gd name="connsiteX1119" fmla="*/ 782246 w 1591877"/>
                <a:gd name="connsiteY1119" fmla="*/ 186711 h 755236"/>
                <a:gd name="connsiteX1120" fmla="*/ 782532 w 1591877"/>
                <a:gd name="connsiteY1120" fmla="*/ 179696 h 755236"/>
                <a:gd name="connsiteX1121" fmla="*/ 782815 w 1591877"/>
                <a:gd name="connsiteY1121" fmla="*/ 172773 h 755236"/>
                <a:gd name="connsiteX1122" fmla="*/ 783101 w 1591877"/>
                <a:gd name="connsiteY1122" fmla="*/ 165949 h 755236"/>
                <a:gd name="connsiteX1123" fmla="*/ 783387 w 1591877"/>
                <a:gd name="connsiteY1123" fmla="*/ 159223 h 755236"/>
                <a:gd name="connsiteX1124" fmla="*/ 783673 w 1591877"/>
                <a:gd name="connsiteY1124" fmla="*/ 152597 h 755236"/>
                <a:gd name="connsiteX1125" fmla="*/ 783956 w 1591877"/>
                <a:gd name="connsiteY1125" fmla="*/ 146079 h 755236"/>
                <a:gd name="connsiteX1126" fmla="*/ 784242 w 1591877"/>
                <a:gd name="connsiteY1126" fmla="*/ 139668 h 755236"/>
                <a:gd name="connsiteX1127" fmla="*/ 784528 w 1591877"/>
                <a:gd name="connsiteY1127" fmla="*/ 133369 h 755236"/>
                <a:gd name="connsiteX1128" fmla="*/ 784814 w 1591877"/>
                <a:gd name="connsiteY1128" fmla="*/ 127185 h 755236"/>
                <a:gd name="connsiteX1129" fmla="*/ 785100 w 1591877"/>
                <a:gd name="connsiteY1129" fmla="*/ 121118 h 755236"/>
                <a:gd name="connsiteX1130" fmla="*/ 785382 w 1591877"/>
                <a:gd name="connsiteY1130" fmla="*/ 115172 h 755236"/>
                <a:gd name="connsiteX1131" fmla="*/ 785668 w 1591877"/>
                <a:gd name="connsiteY1131" fmla="*/ 109348 h 755236"/>
                <a:gd name="connsiteX1132" fmla="*/ 785955 w 1591877"/>
                <a:gd name="connsiteY1132" fmla="*/ 103651 h 755236"/>
                <a:gd name="connsiteX1133" fmla="*/ 786241 w 1591877"/>
                <a:gd name="connsiteY1133" fmla="*/ 98082 h 755236"/>
                <a:gd name="connsiteX1134" fmla="*/ 786523 w 1591877"/>
                <a:gd name="connsiteY1134" fmla="*/ 92644 h 755236"/>
                <a:gd name="connsiteX1135" fmla="*/ 786809 w 1591877"/>
                <a:gd name="connsiteY1135" fmla="*/ 87340 h 755236"/>
                <a:gd name="connsiteX1136" fmla="*/ 787095 w 1591877"/>
                <a:gd name="connsiteY1136" fmla="*/ 82172 h 755236"/>
                <a:gd name="connsiteX1137" fmla="*/ 787381 w 1591877"/>
                <a:gd name="connsiteY1137" fmla="*/ 77143 h 755236"/>
                <a:gd name="connsiteX1138" fmla="*/ 787667 w 1591877"/>
                <a:gd name="connsiteY1138" fmla="*/ 72255 h 755236"/>
                <a:gd name="connsiteX1139" fmla="*/ 787950 w 1591877"/>
                <a:gd name="connsiteY1139" fmla="*/ 67511 h 755236"/>
                <a:gd name="connsiteX1140" fmla="*/ 788236 w 1591877"/>
                <a:gd name="connsiteY1140" fmla="*/ 62912 h 755236"/>
                <a:gd name="connsiteX1141" fmla="*/ 788522 w 1591877"/>
                <a:gd name="connsiteY1141" fmla="*/ 58461 h 755236"/>
                <a:gd name="connsiteX1142" fmla="*/ 788808 w 1591877"/>
                <a:gd name="connsiteY1142" fmla="*/ 54160 h 755236"/>
                <a:gd name="connsiteX1143" fmla="*/ 789091 w 1591877"/>
                <a:gd name="connsiteY1143" fmla="*/ 50011 h 755236"/>
                <a:gd name="connsiteX1144" fmla="*/ 789377 w 1591877"/>
                <a:gd name="connsiteY1144" fmla="*/ 46016 h 755236"/>
                <a:gd name="connsiteX1145" fmla="*/ 789663 w 1591877"/>
                <a:gd name="connsiteY1145" fmla="*/ 42177 h 755236"/>
                <a:gd name="connsiteX1146" fmla="*/ 789949 w 1591877"/>
                <a:gd name="connsiteY1146" fmla="*/ 38495 h 755236"/>
                <a:gd name="connsiteX1147" fmla="*/ 790231 w 1591877"/>
                <a:gd name="connsiteY1147" fmla="*/ 34973 h 755236"/>
                <a:gd name="connsiteX1148" fmla="*/ 790517 w 1591877"/>
                <a:gd name="connsiteY1148" fmla="*/ 31612 h 755236"/>
                <a:gd name="connsiteX1149" fmla="*/ 790804 w 1591877"/>
                <a:gd name="connsiteY1149" fmla="*/ 28414 h 755236"/>
                <a:gd name="connsiteX1150" fmla="*/ 791090 w 1591877"/>
                <a:gd name="connsiteY1150" fmla="*/ 25379 h 755236"/>
                <a:gd name="connsiteX1151" fmla="*/ 791376 w 1591877"/>
                <a:gd name="connsiteY1151" fmla="*/ 22511 h 755236"/>
                <a:gd name="connsiteX1152" fmla="*/ 791658 w 1591877"/>
                <a:gd name="connsiteY1152" fmla="*/ 19809 h 755236"/>
                <a:gd name="connsiteX1153" fmla="*/ 791944 w 1591877"/>
                <a:gd name="connsiteY1153" fmla="*/ 17276 h 755236"/>
                <a:gd name="connsiteX1154" fmla="*/ 792230 w 1591877"/>
                <a:gd name="connsiteY1154" fmla="*/ 14912 h 755236"/>
                <a:gd name="connsiteX1155" fmla="*/ 792373 w 1591877"/>
                <a:gd name="connsiteY1155" fmla="*/ 13794 h 755236"/>
                <a:gd name="connsiteX1156" fmla="*/ 792516 w 1591877"/>
                <a:gd name="connsiteY1156" fmla="*/ 12719 h 755236"/>
                <a:gd name="connsiteX1157" fmla="*/ 792659 w 1591877"/>
                <a:gd name="connsiteY1157" fmla="*/ 11686 h 755236"/>
                <a:gd name="connsiteX1158" fmla="*/ 792802 w 1591877"/>
                <a:gd name="connsiteY1158" fmla="*/ 10697 h 755236"/>
                <a:gd name="connsiteX1159" fmla="*/ 792942 w 1591877"/>
                <a:gd name="connsiteY1159" fmla="*/ 9751 h 755236"/>
                <a:gd name="connsiteX1160" fmla="*/ 793085 w 1591877"/>
                <a:gd name="connsiteY1160" fmla="*/ 8848 h 755236"/>
                <a:gd name="connsiteX1161" fmla="*/ 793228 w 1591877"/>
                <a:gd name="connsiteY1161" fmla="*/ 7988 h 755236"/>
                <a:gd name="connsiteX1162" fmla="*/ 793371 w 1591877"/>
                <a:gd name="connsiteY1162" fmla="*/ 7172 h 755236"/>
                <a:gd name="connsiteX1163" fmla="*/ 793514 w 1591877"/>
                <a:gd name="connsiteY1163" fmla="*/ 6399 h 755236"/>
                <a:gd name="connsiteX1164" fmla="*/ 793657 w 1591877"/>
                <a:gd name="connsiteY1164" fmla="*/ 5671 h 755236"/>
                <a:gd name="connsiteX1165" fmla="*/ 793800 w 1591877"/>
                <a:gd name="connsiteY1165" fmla="*/ 4985 h 755236"/>
                <a:gd name="connsiteX1166" fmla="*/ 793943 w 1591877"/>
                <a:gd name="connsiteY1166" fmla="*/ 4344 h 755236"/>
                <a:gd name="connsiteX1167" fmla="*/ 794086 w 1591877"/>
                <a:gd name="connsiteY1167" fmla="*/ 3747 h 755236"/>
                <a:gd name="connsiteX1168" fmla="*/ 794226 w 1591877"/>
                <a:gd name="connsiteY1168" fmla="*/ 3193 h 755236"/>
                <a:gd name="connsiteX1169" fmla="*/ 794369 w 1591877"/>
                <a:gd name="connsiteY1169" fmla="*/ 2684 h 755236"/>
                <a:gd name="connsiteX1170" fmla="*/ 794512 w 1591877"/>
                <a:gd name="connsiteY1170" fmla="*/ 2219 h 755236"/>
                <a:gd name="connsiteX1171" fmla="*/ 794655 w 1591877"/>
                <a:gd name="connsiteY1171" fmla="*/ 1797 h 755236"/>
                <a:gd name="connsiteX1172" fmla="*/ 794798 w 1591877"/>
                <a:gd name="connsiteY1172" fmla="*/ 1420 h 755236"/>
                <a:gd name="connsiteX1173" fmla="*/ 794941 w 1591877"/>
                <a:gd name="connsiteY1173" fmla="*/ 1087 h 755236"/>
                <a:gd name="connsiteX1174" fmla="*/ 795084 w 1591877"/>
                <a:gd name="connsiteY1174" fmla="*/ 799 h 755236"/>
                <a:gd name="connsiteX1175" fmla="*/ 795227 w 1591877"/>
                <a:gd name="connsiteY1175" fmla="*/ 555 h 755236"/>
                <a:gd name="connsiteX1176" fmla="*/ 795297 w 1591877"/>
                <a:gd name="connsiteY1176" fmla="*/ 450 h 755236"/>
                <a:gd name="connsiteX1177" fmla="*/ 795370 w 1591877"/>
                <a:gd name="connsiteY1177" fmla="*/ 355 h 755236"/>
                <a:gd name="connsiteX1178" fmla="*/ 795440 w 1591877"/>
                <a:gd name="connsiteY1178" fmla="*/ 272 h 755236"/>
                <a:gd name="connsiteX1179" fmla="*/ 795509 w 1591877"/>
                <a:gd name="connsiteY1179" fmla="*/ 200 h 755236"/>
                <a:gd name="connsiteX1180" fmla="*/ 795583 w 1591877"/>
                <a:gd name="connsiteY1180" fmla="*/ 139 h 755236"/>
                <a:gd name="connsiteX1181" fmla="*/ 795652 w 1591877"/>
                <a:gd name="connsiteY1181" fmla="*/ 89 h 755236"/>
                <a:gd name="connsiteX1182" fmla="*/ 795726 w 1591877"/>
                <a:gd name="connsiteY1182" fmla="*/ 50 h 755236"/>
                <a:gd name="connsiteX1183" fmla="*/ 795796 w 1591877"/>
                <a:gd name="connsiteY1183" fmla="*/ 22 h 755236"/>
                <a:gd name="connsiteX1184" fmla="*/ 795869 w 1591877"/>
                <a:gd name="connsiteY1184" fmla="*/ 6 h 755236"/>
                <a:gd name="connsiteX1185" fmla="*/ 795939 w 1591877"/>
                <a:gd name="connsiteY1185" fmla="*/ 0 h 755236"/>
                <a:gd name="connsiteX1186" fmla="*/ 796008 w 1591877"/>
                <a:gd name="connsiteY1186" fmla="*/ 6 h 755236"/>
                <a:gd name="connsiteX1187" fmla="*/ 796082 w 1591877"/>
                <a:gd name="connsiteY1187" fmla="*/ 22 h 755236"/>
                <a:gd name="connsiteX1188" fmla="*/ 796151 w 1591877"/>
                <a:gd name="connsiteY1188" fmla="*/ 49 h 755236"/>
                <a:gd name="connsiteX1189" fmla="*/ 796221 w 1591877"/>
                <a:gd name="connsiteY1189" fmla="*/ 87 h 755236"/>
                <a:gd name="connsiteX1190" fmla="*/ 796291 w 1591877"/>
                <a:gd name="connsiteY1190" fmla="*/ 136 h 755236"/>
                <a:gd name="connsiteX1191" fmla="*/ 796364 w 1591877"/>
                <a:gd name="connsiteY1191" fmla="*/ 196 h 755236"/>
                <a:gd name="connsiteX1192" fmla="*/ 796434 w 1591877"/>
                <a:gd name="connsiteY1192" fmla="*/ 267 h 755236"/>
                <a:gd name="connsiteX1193" fmla="*/ 796503 w 1591877"/>
                <a:gd name="connsiteY1193" fmla="*/ 349 h 755236"/>
                <a:gd name="connsiteX1194" fmla="*/ 796573 w 1591877"/>
                <a:gd name="connsiteY1194" fmla="*/ 442 h 755236"/>
                <a:gd name="connsiteX1195" fmla="*/ 796646 w 1591877"/>
                <a:gd name="connsiteY1195" fmla="*/ 545 h 755236"/>
                <a:gd name="connsiteX1196" fmla="*/ 796786 w 1591877"/>
                <a:gd name="connsiteY1196" fmla="*/ 785 h 755236"/>
                <a:gd name="connsiteX1197" fmla="*/ 796929 w 1591877"/>
                <a:gd name="connsiteY1197" fmla="*/ 1068 h 755236"/>
                <a:gd name="connsiteX1198" fmla="*/ 797068 w 1591877"/>
                <a:gd name="connsiteY1198" fmla="*/ 1395 h 755236"/>
                <a:gd name="connsiteX1199" fmla="*/ 797211 w 1591877"/>
                <a:gd name="connsiteY1199" fmla="*/ 1765 h 755236"/>
                <a:gd name="connsiteX1200" fmla="*/ 797351 w 1591877"/>
                <a:gd name="connsiteY1200" fmla="*/ 2179 h 755236"/>
                <a:gd name="connsiteX1201" fmla="*/ 797494 w 1591877"/>
                <a:gd name="connsiteY1201" fmla="*/ 2636 h 755236"/>
                <a:gd name="connsiteX1202" fmla="*/ 797633 w 1591877"/>
                <a:gd name="connsiteY1202" fmla="*/ 3137 h 755236"/>
                <a:gd name="connsiteX1203" fmla="*/ 797776 w 1591877"/>
                <a:gd name="connsiteY1203" fmla="*/ 3680 h 755236"/>
                <a:gd name="connsiteX1204" fmla="*/ 797919 w 1591877"/>
                <a:gd name="connsiteY1204" fmla="*/ 4267 h 755236"/>
                <a:gd name="connsiteX1205" fmla="*/ 798059 w 1591877"/>
                <a:gd name="connsiteY1205" fmla="*/ 4897 h 755236"/>
                <a:gd name="connsiteX1206" fmla="*/ 798202 w 1591877"/>
                <a:gd name="connsiteY1206" fmla="*/ 5570 h 755236"/>
                <a:gd name="connsiteX1207" fmla="*/ 798341 w 1591877"/>
                <a:gd name="connsiteY1207" fmla="*/ 6286 h 755236"/>
                <a:gd name="connsiteX1208" fmla="*/ 798484 w 1591877"/>
                <a:gd name="connsiteY1208" fmla="*/ 7045 h 755236"/>
                <a:gd name="connsiteX1209" fmla="*/ 798623 w 1591877"/>
                <a:gd name="connsiteY1209" fmla="*/ 7847 h 755236"/>
                <a:gd name="connsiteX1210" fmla="*/ 798767 w 1591877"/>
                <a:gd name="connsiteY1210" fmla="*/ 8691 h 755236"/>
                <a:gd name="connsiteX1211" fmla="*/ 798906 w 1591877"/>
                <a:gd name="connsiteY1211" fmla="*/ 9578 h 755236"/>
                <a:gd name="connsiteX1212" fmla="*/ 799049 w 1591877"/>
                <a:gd name="connsiteY1212" fmla="*/ 10507 h 755236"/>
                <a:gd name="connsiteX1213" fmla="*/ 799331 w 1591877"/>
                <a:gd name="connsiteY1213" fmla="*/ 12494 h 755236"/>
                <a:gd name="connsiteX1214" fmla="*/ 799614 w 1591877"/>
                <a:gd name="connsiteY1214" fmla="*/ 14649 h 755236"/>
                <a:gd name="connsiteX1215" fmla="*/ 799896 w 1591877"/>
                <a:gd name="connsiteY1215" fmla="*/ 16971 h 755236"/>
                <a:gd name="connsiteX1216" fmla="*/ 800179 w 1591877"/>
                <a:gd name="connsiteY1216" fmla="*/ 19460 h 755236"/>
                <a:gd name="connsiteX1217" fmla="*/ 800461 w 1591877"/>
                <a:gd name="connsiteY1217" fmla="*/ 22114 h 755236"/>
                <a:gd name="connsiteX1218" fmla="*/ 800744 w 1591877"/>
                <a:gd name="connsiteY1218" fmla="*/ 24933 h 755236"/>
                <a:gd name="connsiteX1219" fmla="*/ 801030 w 1591877"/>
                <a:gd name="connsiteY1219" fmla="*/ 27915 h 755236"/>
                <a:gd name="connsiteX1220" fmla="*/ 801312 w 1591877"/>
                <a:gd name="connsiteY1220" fmla="*/ 31058 h 755236"/>
                <a:gd name="connsiteX1221" fmla="*/ 801594 w 1591877"/>
                <a:gd name="connsiteY1221" fmla="*/ 34361 h 755236"/>
                <a:gd name="connsiteX1222" fmla="*/ 801877 w 1591877"/>
                <a:gd name="connsiteY1222" fmla="*/ 37822 h 755236"/>
                <a:gd name="connsiteX1223" fmla="*/ 802159 w 1591877"/>
                <a:gd name="connsiteY1223" fmla="*/ 41441 h 755236"/>
                <a:gd name="connsiteX1224" fmla="*/ 802442 w 1591877"/>
                <a:gd name="connsiteY1224" fmla="*/ 45215 h 755236"/>
                <a:gd name="connsiteX1225" fmla="*/ 802724 w 1591877"/>
                <a:gd name="connsiteY1225" fmla="*/ 49142 h 755236"/>
                <a:gd name="connsiteX1226" fmla="*/ 803007 w 1591877"/>
                <a:gd name="connsiteY1226" fmla="*/ 53220 h 755236"/>
                <a:gd name="connsiteX1227" fmla="*/ 803289 w 1591877"/>
                <a:gd name="connsiteY1227" fmla="*/ 57449 h 755236"/>
                <a:gd name="connsiteX1228" fmla="*/ 803572 w 1591877"/>
                <a:gd name="connsiteY1228" fmla="*/ 61825 h 755236"/>
                <a:gd name="connsiteX1229" fmla="*/ 803854 w 1591877"/>
                <a:gd name="connsiteY1229" fmla="*/ 66347 h 755236"/>
                <a:gd name="connsiteX1230" fmla="*/ 804136 w 1591877"/>
                <a:gd name="connsiteY1230" fmla="*/ 71013 h 755236"/>
                <a:gd name="connsiteX1231" fmla="*/ 804419 w 1591877"/>
                <a:gd name="connsiteY1231" fmla="*/ 75820 h 755236"/>
                <a:gd name="connsiteX1232" fmla="*/ 804701 w 1591877"/>
                <a:gd name="connsiteY1232" fmla="*/ 80766 h 755236"/>
                <a:gd name="connsiteX1233" fmla="*/ 804987 w 1591877"/>
                <a:gd name="connsiteY1233" fmla="*/ 85849 h 755236"/>
                <a:gd name="connsiteX1234" fmla="*/ 805270 w 1591877"/>
                <a:gd name="connsiteY1234" fmla="*/ 91067 h 755236"/>
                <a:gd name="connsiteX1235" fmla="*/ 805552 w 1591877"/>
                <a:gd name="connsiteY1235" fmla="*/ 96417 h 755236"/>
                <a:gd name="connsiteX1236" fmla="*/ 805835 w 1591877"/>
                <a:gd name="connsiteY1236" fmla="*/ 101896 h 755236"/>
                <a:gd name="connsiteX1237" fmla="*/ 806117 w 1591877"/>
                <a:gd name="connsiteY1237" fmla="*/ 107503 h 755236"/>
                <a:gd name="connsiteX1238" fmla="*/ 806399 w 1591877"/>
                <a:gd name="connsiteY1238" fmla="*/ 113234 h 755236"/>
                <a:gd name="connsiteX1239" fmla="*/ 806682 w 1591877"/>
                <a:gd name="connsiteY1239" fmla="*/ 119087 h 755236"/>
                <a:gd name="connsiteX1240" fmla="*/ 806964 w 1591877"/>
                <a:gd name="connsiteY1240" fmla="*/ 125059 h 755236"/>
                <a:gd name="connsiteX1241" fmla="*/ 807247 w 1591877"/>
                <a:gd name="connsiteY1241" fmla="*/ 131147 h 755236"/>
                <a:gd name="connsiteX1242" fmla="*/ 807529 w 1591877"/>
                <a:gd name="connsiteY1242" fmla="*/ 137349 h 755236"/>
                <a:gd name="connsiteX1243" fmla="*/ 807812 w 1591877"/>
                <a:gd name="connsiteY1243" fmla="*/ 143661 h 755236"/>
                <a:gd name="connsiteX1244" fmla="*/ 808094 w 1591877"/>
                <a:gd name="connsiteY1244" fmla="*/ 150082 h 755236"/>
                <a:gd name="connsiteX1245" fmla="*/ 808380 w 1591877"/>
                <a:gd name="connsiteY1245" fmla="*/ 156607 h 755236"/>
                <a:gd name="connsiteX1246" fmla="*/ 808663 w 1591877"/>
                <a:gd name="connsiteY1246" fmla="*/ 163232 h 755236"/>
                <a:gd name="connsiteX1247" fmla="*/ 808945 w 1591877"/>
                <a:gd name="connsiteY1247" fmla="*/ 169959 h 755236"/>
                <a:gd name="connsiteX1248" fmla="*/ 809227 w 1591877"/>
                <a:gd name="connsiteY1248" fmla="*/ 176778 h 755236"/>
                <a:gd name="connsiteX1249" fmla="*/ 809510 w 1591877"/>
                <a:gd name="connsiteY1249" fmla="*/ 183692 h 755236"/>
                <a:gd name="connsiteX1250" fmla="*/ 809792 w 1591877"/>
                <a:gd name="connsiteY1250" fmla="*/ 190694 h 755236"/>
                <a:gd name="connsiteX1251" fmla="*/ 810075 w 1591877"/>
                <a:gd name="connsiteY1251" fmla="*/ 197782 h 755236"/>
                <a:gd name="connsiteX1252" fmla="*/ 810640 w 1591877"/>
                <a:gd name="connsiteY1252" fmla="*/ 212202 h 755236"/>
                <a:gd name="connsiteX1253" fmla="*/ 811204 w 1591877"/>
                <a:gd name="connsiteY1253" fmla="*/ 226925 h 755236"/>
                <a:gd name="connsiteX1254" fmla="*/ 811769 w 1591877"/>
                <a:gd name="connsiteY1254" fmla="*/ 241927 h 755236"/>
                <a:gd name="connsiteX1255" fmla="*/ 812338 w 1591877"/>
                <a:gd name="connsiteY1255" fmla="*/ 257177 h 755236"/>
                <a:gd name="connsiteX1256" fmla="*/ 812903 w 1591877"/>
                <a:gd name="connsiteY1256" fmla="*/ 272645 h 755236"/>
                <a:gd name="connsiteX1257" fmla="*/ 813468 w 1591877"/>
                <a:gd name="connsiteY1257" fmla="*/ 288306 h 755236"/>
                <a:gd name="connsiteX1258" fmla="*/ 814032 w 1591877"/>
                <a:gd name="connsiteY1258" fmla="*/ 304129 h 755236"/>
                <a:gd name="connsiteX1259" fmla="*/ 815162 w 1591877"/>
                <a:gd name="connsiteY1259" fmla="*/ 336146 h 755236"/>
                <a:gd name="connsiteX1260" fmla="*/ 816296 w 1591877"/>
                <a:gd name="connsiteY1260" fmla="*/ 368461 h 755236"/>
                <a:gd name="connsiteX1261" fmla="*/ 817425 w 1591877"/>
                <a:gd name="connsiteY1261" fmla="*/ 400834 h 755236"/>
                <a:gd name="connsiteX1262" fmla="*/ 818555 w 1591877"/>
                <a:gd name="connsiteY1262" fmla="*/ 433026 h 755236"/>
                <a:gd name="connsiteX1263" fmla="*/ 819688 w 1591877"/>
                <a:gd name="connsiteY1263" fmla="*/ 464803 h 755236"/>
                <a:gd name="connsiteX1264" fmla="*/ 820253 w 1591877"/>
                <a:gd name="connsiteY1264" fmla="*/ 480460 h 755236"/>
                <a:gd name="connsiteX1265" fmla="*/ 820818 w 1591877"/>
                <a:gd name="connsiteY1265" fmla="*/ 495926 h 755236"/>
                <a:gd name="connsiteX1266" fmla="*/ 821383 w 1591877"/>
                <a:gd name="connsiteY1266" fmla="*/ 511174 h 755236"/>
                <a:gd name="connsiteX1267" fmla="*/ 821948 w 1591877"/>
                <a:gd name="connsiteY1267" fmla="*/ 526173 h 755236"/>
                <a:gd name="connsiteX1268" fmla="*/ 822516 w 1591877"/>
                <a:gd name="connsiteY1268" fmla="*/ 540897 h 755236"/>
                <a:gd name="connsiteX1269" fmla="*/ 823081 w 1591877"/>
                <a:gd name="connsiteY1269" fmla="*/ 555319 h 755236"/>
                <a:gd name="connsiteX1270" fmla="*/ 823364 w 1591877"/>
                <a:gd name="connsiteY1270" fmla="*/ 562407 h 755236"/>
                <a:gd name="connsiteX1271" fmla="*/ 823646 w 1591877"/>
                <a:gd name="connsiteY1271" fmla="*/ 569411 h 755236"/>
                <a:gd name="connsiteX1272" fmla="*/ 823929 w 1591877"/>
                <a:gd name="connsiteY1272" fmla="*/ 576327 h 755236"/>
                <a:gd name="connsiteX1273" fmla="*/ 824211 w 1591877"/>
                <a:gd name="connsiteY1273" fmla="*/ 583150 h 755236"/>
                <a:gd name="connsiteX1274" fmla="*/ 824493 w 1591877"/>
                <a:gd name="connsiteY1274" fmla="*/ 589879 h 755236"/>
                <a:gd name="connsiteX1275" fmla="*/ 824776 w 1591877"/>
                <a:gd name="connsiteY1275" fmla="*/ 596511 h 755236"/>
                <a:gd name="connsiteX1276" fmla="*/ 825058 w 1591877"/>
                <a:gd name="connsiteY1276" fmla="*/ 603042 h 755236"/>
                <a:gd name="connsiteX1277" fmla="*/ 825341 w 1591877"/>
                <a:gd name="connsiteY1277" fmla="*/ 609467 h 755236"/>
                <a:gd name="connsiteX1278" fmla="*/ 825623 w 1591877"/>
                <a:gd name="connsiteY1278" fmla="*/ 615788 h 755236"/>
                <a:gd name="connsiteX1279" fmla="*/ 825909 w 1591877"/>
                <a:gd name="connsiteY1279" fmla="*/ 621998 h 755236"/>
                <a:gd name="connsiteX1280" fmla="*/ 826192 w 1591877"/>
                <a:gd name="connsiteY1280" fmla="*/ 628094 h 755236"/>
                <a:gd name="connsiteX1281" fmla="*/ 826474 w 1591877"/>
                <a:gd name="connsiteY1281" fmla="*/ 634077 h 755236"/>
                <a:gd name="connsiteX1282" fmla="*/ 826756 w 1591877"/>
                <a:gd name="connsiteY1282" fmla="*/ 639943 h 755236"/>
                <a:gd name="connsiteX1283" fmla="*/ 827039 w 1591877"/>
                <a:gd name="connsiteY1283" fmla="*/ 645687 h 755236"/>
                <a:gd name="connsiteX1284" fmla="*/ 827321 w 1591877"/>
                <a:gd name="connsiteY1284" fmla="*/ 651306 h 755236"/>
                <a:gd name="connsiteX1285" fmla="*/ 827604 w 1591877"/>
                <a:gd name="connsiteY1285" fmla="*/ 656802 h 755236"/>
                <a:gd name="connsiteX1286" fmla="*/ 827886 w 1591877"/>
                <a:gd name="connsiteY1286" fmla="*/ 662170 h 755236"/>
                <a:gd name="connsiteX1287" fmla="*/ 828169 w 1591877"/>
                <a:gd name="connsiteY1287" fmla="*/ 667406 h 755236"/>
                <a:gd name="connsiteX1288" fmla="*/ 828451 w 1591877"/>
                <a:gd name="connsiteY1288" fmla="*/ 672510 h 755236"/>
                <a:gd name="connsiteX1289" fmla="*/ 828733 w 1591877"/>
                <a:gd name="connsiteY1289" fmla="*/ 677480 h 755236"/>
                <a:gd name="connsiteX1290" fmla="*/ 829016 w 1591877"/>
                <a:gd name="connsiteY1290" fmla="*/ 682311 h 755236"/>
                <a:gd name="connsiteX1291" fmla="*/ 829298 w 1591877"/>
                <a:gd name="connsiteY1291" fmla="*/ 687003 h 755236"/>
                <a:gd name="connsiteX1292" fmla="*/ 829581 w 1591877"/>
                <a:gd name="connsiteY1292" fmla="*/ 691554 h 755236"/>
                <a:gd name="connsiteX1293" fmla="*/ 829867 w 1591877"/>
                <a:gd name="connsiteY1293" fmla="*/ 695960 h 755236"/>
                <a:gd name="connsiteX1294" fmla="*/ 830149 w 1591877"/>
                <a:gd name="connsiteY1294" fmla="*/ 700221 h 755236"/>
                <a:gd name="connsiteX1295" fmla="*/ 830432 w 1591877"/>
                <a:gd name="connsiteY1295" fmla="*/ 704334 h 755236"/>
                <a:gd name="connsiteX1296" fmla="*/ 830714 w 1591877"/>
                <a:gd name="connsiteY1296" fmla="*/ 708299 h 755236"/>
                <a:gd name="connsiteX1297" fmla="*/ 830997 w 1591877"/>
                <a:gd name="connsiteY1297" fmla="*/ 712113 h 755236"/>
                <a:gd name="connsiteX1298" fmla="*/ 831279 w 1591877"/>
                <a:gd name="connsiteY1298" fmla="*/ 715772 h 755236"/>
                <a:gd name="connsiteX1299" fmla="*/ 831561 w 1591877"/>
                <a:gd name="connsiteY1299" fmla="*/ 719280 h 755236"/>
                <a:gd name="connsiteX1300" fmla="*/ 831844 w 1591877"/>
                <a:gd name="connsiteY1300" fmla="*/ 722629 h 755236"/>
                <a:gd name="connsiteX1301" fmla="*/ 832126 w 1591877"/>
                <a:gd name="connsiteY1301" fmla="*/ 725824 h 755236"/>
                <a:gd name="connsiteX1302" fmla="*/ 832409 w 1591877"/>
                <a:gd name="connsiteY1302" fmla="*/ 728856 h 755236"/>
                <a:gd name="connsiteX1303" fmla="*/ 832691 w 1591877"/>
                <a:gd name="connsiteY1303" fmla="*/ 731729 h 755236"/>
                <a:gd name="connsiteX1304" fmla="*/ 832974 w 1591877"/>
                <a:gd name="connsiteY1304" fmla="*/ 734442 h 755236"/>
                <a:gd name="connsiteX1305" fmla="*/ 833256 w 1591877"/>
                <a:gd name="connsiteY1305" fmla="*/ 736992 h 755236"/>
                <a:gd name="connsiteX1306" fmla="*/ 833538 w 1591877"/>
                <a:gd name="connsiteY1306" fmla="*/ 739378 h 755236"/>
                <a:gd name="connsiteX1307" fmla="*/ 833821 w 1591877"/>
                <a:gd name="connsiteY1307" fmla="*/ 741600 h 755236"/>
                <a:gd name="connsiteX1308" fmla="*/ 834103 w 1591877"/>
                <a:gd name="connsiteY1308" fmla="*/ 743657 h 755236"/>
                <a:gd name="connsiteX1309" fmla="*/ 834389 w 1591877"/>
                <a:gd name="connsiteY1309" fmla="*/ 745548 h 755236"/>
                <a:gd name="connsiteX1310" fmla="*/ 834672 w 1591877"/>
                <a:gd name="connsiteY1310" fmla="*/ 747272 h 755236"/>
                <a:gd name="connsiteX1311" fmla="*/ 834954 w 1591877"/>
                <a:gd name="connsiteY1311" fmla="*/ 748829 h 755236"/>
                <a:gd name="connsiteX1312" fmla="*/ 835237 w 1591877"/>
                <a:gd name="connsiteY1312" fmla="*/ 750218 h 755236"/>
                <a:gd name="connsiteX1313" fmla="*/ 835519 w 1591877"/>
                <a:gd name="connsiteY1313" fmla="*/ 751438 h 755236"/>
                <a:gd name="connsiteX1314" fmla="*/ 835802 w 1591877"/>
                <a:gd name="connsiteY1314" fmla="*/ 752488 h 755236"/>
                <a:gd name="connsiteX1315" fmla="*/ 835941 w 1591877"/>
                <a:gd name="connsiteY1315" fmla="*/ 752951 h 755236"/>
                <a:gd name="connsiteX1316" fmla="*/ 836084 w 1591877"/>
                <a:gd name="connsiteY1316" fmla="*/ 753371 h 755236"/>
                <a:gd name="connsiteX1317" fmla="*/ 836223 w 1591877"/>
                <a:gd name="connsiteY1317" fmla="*/ 753748 h 755236"/>
                <a:gd name="connsiteX1318" fmla="*/ 836366 w 1591877"/>
                <a:gd name="connsiteY1318" fmla="*/ 754082 h 755236"/>
                <a:gd name="connsiteX1319" fmla="*/ 836506 w 1591877"/>
                <a:gd name="connsiteY1319" fmla="*/ 754375 h 755236"/>
                <a:gd name="connsiteX1320" fmla="*/ 836649 w 1591877"/>
                <a:gd name="connsiteY1320" fmla="*/ 754624 h 755236"/>
                <a:gd name="connsiteX1321" fmla="*/ 836788 w 1591877"/>
                <a:gd name="connsiteY1321" fmla="*/ 754831 h 755236"/>
                <a:gd name="connsiteX1322" fmla="*/ 836862 w 1591877"/>
                <a:gd name="connsiteY1322" fmla="*/ 754919 h 755236"/>
                <a:gd name="connsiteX1323" fmla="*/ 836931 w 1591877"/>
                <a:gd name="connsiteY1323" fmla="*/ 754996 h 755236"/>
                <a:gd name="connsiteX1324" fmla="*/ 837001 w 1591877"/>
                <a:gd name="connsiteY1324" fmla="*/ 755062 h 755236"/>
                <a:gd name="connsiteX1325" fmla="*/ 837071 w 1591877"/>
                <a:gd name="connsiteY1325" fmla="*/ 755117 h 755236"/>
                <a:gd name="connsiteX1326" fmla="*/ 837144 w 1591877"/>
                <a:gd name="connsiteY1326" fmla="*/ 755161 h 755236"/>
                <a:gd name="connsiteX1327" fmla="*/ 837214 w 1591877"/>
                <a:gd name="connsiteY1327" fmla="*/ 755197 h 755236"/>
                <a:gd name="connsiteX1328" fmla="*/ 837283 w 1591877"/>
                <a:gd name="connsiteY1328" fmla="*/ 755221 h 755236"/>
                <a:gd name="connsiteX1329" fmla="*/ 837353 w 1591877"/>
                <a:gd name="connsiteY1329" fmla="*/ 755234 h 755236"/>
                <a:gd name="connsiteX1330" fmla="*/ 837426 w 1591877"/>
                <a:gd name="connsiteY1330" fmla="*/ 755236 h 755236"/>
                <a:gd name="connsiteX1331" fmla="*/ 837496 w 1591877"/>
                <a:gd name="connsiteY1331" fmla="*/ 755227 h 755236"/>
                <a:gd name="connsiteX1332" fmla="*/ 837566 w 1591877"/>
                <a:gd name="connsiteY1332" fmla="*/ 755210 h 755236"/>
                <a:gd name="connsiteX1333" fmla="*/ 837636 w 1591877"/>
                <a:gd name="connsiteY1333" fmla="*/ 755179 h 755236"/>
                <a:gd name="connsiteX1334" fmla="*/ 837709 w 1591877"/>
                <a:gd name="connsiteY1334" fmla="*/ 755139 h 755236"/>
                <a:gd name="connsiteX1335" fmla="*/ 837779 w 1591877"/>
                <a:gd name="connsiteY1335" fmla="*/ 755089 h 755236"/>
                <a:gd name="connsiteX1336" fmla="*/ 837848 w 1591877"/>
                <a:gd name="connsiteY1336" fmla="*/ 755027 h 755236"/>
                <a:gd name="connsiteX1337" fmla="*/ 837918 w 1591877"/>
                <a:gd name="connsiteY1337" fmla="*/ 754957 h 755236"/>
                <a:gd name="connsiteX1338" fmla="*/ 837991 w 1591877"/>
                <a:gd name="connsiteY1338" fmla="*/ 754873 h 755236"/>
                <a:gd name="connsiteX1339" fmla="*/ 838061 w 1591877"/>
                <a:gd name="connsiteY1339" fmla="*/ 754780 h 755236"/>
                <a:gd name="connsiteX1340" fmla="*/ 838204 w 1591877"/>
                <a:gd name="connsiteY1340" fmla="*/ 754562 h 755236"/>
                <a:gd name="connsiteX1341" fmla="*/ 838343 w 1591877"/>
                <a:gd name="connsiteY1341" fmla="*/ 754303 h 755236"/>
                <a:gd name="connsiteX1342" fmla="*/ 838626 w 1591877"/>
                <a:gd name="connsiteY1342" fmla="*/ 753653 h 755236"/>
                <a:gd name="connsiteX1343" fmla="*/ 838908 w 1591877"/>
                <a:gd name="connsiteY1343" fmla="*/ 752838 h 755236"/>
                <a:gd name="connsiteX1344" fmla="*/ 839191 w 1591877"/>
                <a:gd name="connsiteY1344" fmla="*/ 751852 h 755236"/>
                <a:gd name="connsiteX1345" fmla="*/ 839473 w 1591877"/>
                <a:gd name="connsiteY1345" fmla="*/ 750700 h 755236"/>
                <a:gd name="connsiteX1346" fmla="*/ 839756 w 1591877"/>
                <a:gd name="connsiteY1346" fmla="*/ 749379 h 755236"/>
                <a:gd name="connsiteX1347" fmla="*/ 840038 w 1591877"/>
                <a:gd name="connsiteY1347" fmla="*/ 747893 h 755236"/>
                <a:gd name="connsiteX1348" fmla="*/ 840320 w 1591877"/>
                <a:gd name="connsiteY1348" fmla="*/ 746239 h 755236"/>
                <a:gd name="connsiteX1349" fmla="*/ 840603 w 1591877"/>
                <a:gd name="connsiteY1349" fmla="*/ 744423 h 755236"/>
                <a:gd name="connsiteX1350" fmla="*/ 840885 w 1591877"/>
                <a:gd name="connsiteY1350" fmla="*/ 742443 h 755236"/>
                <a:gd name="connsiteX1351" fmla="*/ 841171 w 1591877"/>
                <a:gd name="connsiteY1351" fmla="*/ 740299 h 755236"/>
                <a:gd name="connsiteX1352" fmla="*/ 841454 w 1591877"/>
                <a:gd name="connsiteY1352" fmla="*/ 737994 h 755236"/>
                <a:gd name="connsiteX1353" fmla="*/ 841736 w 1591877"/>
                <a:gd name="connsiteY1353" fmla="*/ 735527 h 755236"/>
                <a:gd name="connsiteX1354" fmla="*/ 842019 w 1591877"/>
                <a:gd name="connsiteY1354" fmla="*/ 732903 h 755236"/>
                <a:gd name="connsiteX1355" fmla="*/ 842301 w 1591877"/>
                <a:gd name="connsiteY1355" fmla="*/ 730120 h 755236"/>
                <a:gd name="connsiteX1356" fmla="*/ 842584 w 1591877"/>
                <a:gd name="connsiteY1356" fmla="*/ 727180 h 755236"/>
                <a:gd name="connsiteX1357" fmla="*/ 842866 w 1591877"/>
                <a:gd name="connsiteY1357" fmla="*/ 724087 h 755236"/>
                <a:gd name="connsiteX1358" fmla="*/ 843148 w 1591877"/>
                <a:gd name="connsiteY1358" fmla="*/ 720837 h 755236"/>
                <a:gd name="connsiteX1359" fmla="*/ 843431 w 1591877"/>
                <a:gd name="connsiteY1359" fmla="*/ 717437 h 755236"/>
                <a:gd name="connsiteX1360" fmla="*/ 843713 w 1591877"/>
                <a:gd name="connsiteY1360" fmla="*/ 713888 h 755236"/>
                <a:gd name="connsiteX1361" fmla="*/ 843996 w 1591877"/>
                <a:gd name="connsiteY1361" fmla="*/ 710188 h 755236"/>
                <a:gd name="connsiteX1362" fmla="*/ 844278 w 1591877"/>
                <a:gd name="connsiteY1362" fmla="*/ 706342 h 755236"/>
                <a:gd name="connsiteX1363" fmla="*/ 844561 w 1591877"/>
                <a:gd name="connsiteY1363" fmla="*/ 702352 h 755236"/>
                <a:gd name="connsiteX1364" fmla="*/ 844843 w 1591877"/>
                <a:gd name="connsiteY1364" fmla="*/ 698219 h 755236"/>
                <a:gd name="connsiteX1365" fmla="*/ 845125 w 1591877"/>
                <a:gd name="connsiteY1365" fmla="*/ 693945 h 755236"/>
                <a:gd name="connsiteX1366" fmla="*/ 845408 w 1591877"/>
                <a:gd name="connsiteY1366" fmla="*/ 689533 h 755236"/>
                <a:gd name="connsiteX1367" fmla="*/ 845690 w 1591877"/>
                <a:gd name="connsiteY1367" fmla="*/ 684984 h 755236"/>
                <a:gd name="connsiteX1368" fmla="*/ 845973 w 1591877"/>
                <a:gd name="connsiteY1368" fmla="*/ 680298 h 755236"/>
                <a:gd name="connsiteX1369" fmla="*/ 846255 w 1591877"/>
                <a:gd name="connsiteY1369" fmla="*/ 675483 h 755236"/>
                <a:gd name="connsiteX1370" fmla="*/ 846538 w 1591877"/>
                <a:gd name="connsiteY1370" fmla="*/ 670537 h 755236"/>
                <a:gd name="connsiteX1371" fmla="*/ 846820 w 1591877"/>
                <a:gd name="connsiteY1371" fmla="*/ 665464 h 755236"/>
                <a:gd name="connsiteX1372" fmla="*/ 847102 w 1591877"/>
                <a:gd name="connsiteY1372" fmla="*/ 660266 h 755236"/>
                <a:gd name="connsiteX1373" fmla="*/ 847385 w 1591877"/>
                <a:gd name="connsiteY1373" fmla="*/ 654946 h 755236"/>
                <a:gd name="connsiteX1374" fmla="*/ 847667 w 1591877"/>
                <a:gd name="connsiteY1374" fmla="*/ 649505 h 755236"/>
                <a:gd name="connsiteX1375" fmla="*/ 847950 w 1591877"/>
                <a:gd name="connsiteY1375" fmla="*/ 643948 h 755236"/>
                <a:gd name="connsiteX1376" fmla="*/ 848236 w 1591877"/>
                <a:gd name="connsiteY1376" fmla="*/ 638274 h 755236"/>
                <a:gd name="connsiteX1377" fmla="*/ 848518 w 1591877"/>
                <a:gd name="connsiteY1377" fmla="*/ 632489 h 755236"/>
                <a:gd name="connsiteX1378" fmla="*/ 848801 w 1591877"/>
                <a:gd name="connsiteY1378" fmla="*/ 626597 h 755236"/>
                <a:gd name="connsiteX1379" fmla="*/ 849083 w 1591877"/>
                <a:gd name="connsiteY1379" fmla="*/ 620595 h 755236"/>
                <a:gd name="connsiteX1380" fmla="*/ 849366 w 1591877"/>
                <a:gd name="connsiteY1380" fmla="*/ 614491 h 755236"/>
                <a:gd name="connsiteX1381" fmla="*/ 849648 w 1591877"/>
                <a:gd name="connsiteY1381" fmla="*/ 608289 h 755236"/>
                <a:gd name="connsiteX1382" fmla="*/ 849930 w 1591877"/>
                <a:gd name="connsiteY1382" fmla="*/ 601985 h 755236"/>
                <a:gd name="connsiteX1383" fmla="*/ 850213 w 1591877"/>
                <a:gd name="connsiteY1383" fmla="*/ 595589 h 755236"/>
                <a:gd name="connsiteX1384" fmla="*/ 850495 w 1591877"/>
                <a:gd name="connsiteY1384" fmla="*/ 589100 h 755236"/>
                <a:gd name="connsiteX1385" fmla="*/ 850778 w 1591877"/>
                <a:gd name="connsiteY1385" fmla="*/ 582523 h 755236"/>
                <a:gd name="connsiteX1386" fmla="*/ 851060 w 1591877"/>
                <a:gd name="connsiteY1386" fmla="*/ 575860 h 755236"/>
                <a:gd name="connsiteX1387" fmla="*/ 851343 w 1591877"/>
                <a:gd name="connsiteY1387" fmla="*/ 569116 h 755236"/>
                <a:gd name="connsiteX1388" fmla="*/ 851907 w 1591877"/>
                <a:gd name="connsiteY1388" fmla="*/ 555389 h 755236"/>
                <a:gd name="connsiteX1389" fmla="*/ 852472 w 1591877"/>
                <a:gd name="connsiteY1389" fmla="*/ 541374 h 755236"/>
                <a:gd name="connsiteX1390" fmla="*/ 853037 w 1591877"/>
                <a:gd name="connsiteY1390" fmla="*/ 527093 h 755236"/>
                <a:gd name="connsiteX1391" fmla="*/ 853602 w 1591877"/>
                <a:gd name="connsiteY1391" fmla="*/ 512576 h 755236"/>
                <a:gd name="connsiteX1392" fmla="*/ 854167 w 1591877"/>
                <a:gd name="connsiteY1392" fmla="*/ 497846 h 755236"/>
                <a:gd name="connsiteX1393" fmla="*/ 854732 w 1591877"/>
                <a:gd name="connsiteY1393" fmla="*/ 482935 h 755236"/>
                <a:gd name="connsiteX1394" fmla="*/ 855861 w 1591877"/>
                <a:gd name="connsiteY1394" fmla="*/ 452673 h 755236"/>
                <a:gd name="connsiteX1395" fmla="*/ 856995 w 1591877"/>
                <a:gd name="connsiteY1395" fmla="*/ 422014 h 755236"/>
                <a:gd name="connsiteX1396" fmla="*/ 859254 w 1591877"/>
                <a:gd name="connsiteY1396" fmla="*/ 360415 h 755236"/>
                <a:gd name="connsiteX1397" fmla="*/ 860384 w 1591877"/>
                <a:gd name="connsiteY1397" fmla="*/ 329928 h 755236"/>
                <a:gd name="connsiteX1398" fmla="*/ 860949 w 1591877"/>
                <a:gd name="connsiteY1398" fmla="*/ 314861 h 755236"/>
                <a:gd name="connsiteX1399" fmla="*/ 861514 w 1591877"/>
                <a:gd name="connsiteY1399" fmla="*/ 299948 h 755236"/>
                <a:gd name="connsiteX1400" fmla="*/ 862079 w 1591877"/>
                <a:gd name="connsiteY1400" fmla="*/ 285217 h 755236"/>
                <a:gd name="connsiteX1401" fmla="*/ 862643 w 1591877"/>
                <a:gd name="connsiteY1401" fmla="*/ 270694 h 755236"/>
                <a:gd name="connsiteX1402" fmla="*/ 863212 w 1591877"/>
                <a:gd name="connsiteY1402" fmla="*/ 256406 h 755236"/>
                <a:gd name="connsiteX1403" fmla="*/ 863777 w 1591877"/>
                <a:gd name="connsiteY1403" fmla="*/ 242376 h 755236"/>
                <a:gd name="connsiteX1404" fmla="*/ 864342 w 1591877"/>
                <a:gd name="connsiteY1404" fmla="*/ 228634 h 755236"/>
                <a:gd name="connsiteX1405" fmla="*/ 864907 w 1591877"/>
                <a:gd name="connsiteY1405" fmla="*/ 215200 h 755236"/>
                <a:gd name="connsiteX1406" fmla="*/ 865189 w 1591877"/>
                <a:gd name="connsiteY1406" fmla="*/ 208608 h 755236"/>
                <a:gd name="connsiteX1407" fmla="*/ 865471 w 1591877"/>
                <a:gd name="connsiteY1407" fmla="*/ 202102 h 755236"/>
                <a:gd name="connsiteX1408" fmla="*/ 865754 w 1591877"/>
                <a:gd name="connsiteY1408" fmla="*/ 195685 h 755236"/>
                <a:gd name="connsiteX1409" fmla="*/ 866036 w 1591877"/>
                <a:gd name="connsiteY1409" fmla="*/ 189362 h 755236"/>
                <a:gd name="connsiteX1410" fmla="*/ 866319 w 1591877"/>
                <a:gd name="connsiteY1410" fmla="*/ 183133 h 755236"/>
                <a:gd name="connsiteX1411" fmla="*/ 866601 w 1591877"/>
                <a:gd name="connsiteY1411" fmla="*/ 177001 h 755236"/>
                <a:gd name="connsiteX1412" fmla="*/ 866884 w 1591877"/>
                <a:gd name="connsiteY1412" fmla="*/ 170970 h 755236"/>
                <a:gd name="connsiteX1413" fmla="*/ 867166 w 1591877"/>
                <a:gd name="connsiteY1413" fmla="*/ 165042 h 755236"/>
                <a:gd name="connsiteX1414" fmla="*/ 867448 w 1591877"/>
                <a:gd name="connsiteY1414" fmla="*/ 159221 h 755236"/>
                <a:gd name="connsiteX1415" fmla="*/ 867731 w 1591877"/>
                <a:gd name="connsiteY1415" fmla="*/ 153507 h 755236"/>
                <a:gd name="connsiteX1416" fmla="*/ 868013 w 1591877"/>
                <a:gd name="connsiteY1416" fmla="*/ 147905 h 755236"/>
                <a:gd name="connsiteX1417" fmla="*/ 868296 w 1591877"/>
                <a:gd name="connsiteY1417" fmla="*/ 142416 h 755236"/>
                <a:gd name="connsiteX1418" fmla="*/ 868589 w 1591877"/>
                <a:gd name="connsiteY1418" fmla="*/ 136830 h 755236"/>
                <a:gd name="connsiteX1419" fmla="*/ 868886 w 1591877"/>
                <a:gd name="connsiteY1419" fmla="*/ 131372 h 755236"/>
                <a:gd name="connsiteX1420" fmla="*/ 869180 w 1591877"/>
                <a:gd name="connsiteY1420" fmla="*/ 126044 h 755236"/>
                <a:gd name="connsiteX1421" fmla="*/ 869473 w 1591877"/>
                <a:gd name="connsiteY1421" fmla="*/ 120849 h 755236"/>
                <a:gd name="connsiteX1422" fmla="*/ 869766 w 1591877"/>
                <a:gd name="connsiteY1422" fmla="*/ 115790 h 755236"/>
                <a:gd name="connsiteX1423" fmla="*/ 870060 w 1591877"/>
                <a:gd name="connsiteY1423" fmla="*/ 110868 h 755236"/>
                <a:gd name="connsiteX1424" fmla="*/ 870353 w 1591877"/>
                <a:gd name="connsiteY1424" fmla="*/ 106086 h 755236"/>
                <a:gd name="connsiteX1425" fmla="*/ 870647 w 1591877"/>
                <a:gd name="connsiteY1425" fmla="*/ 101446 h 755236"/>
                <a:gd name="connsiteX1426" fmla="*/ 870940 w 1591877"/>
                <a:gd name="connsiteY1426" fmla="*/ 96951 h 755236"/>
                <a:gd name="connsiteX1427" fmla="*/ 871237 w 1591877"/>
                <a:gd name="connsiteY1427" fmla="*/ 92602 h 755236"/>
                <a:gd name="connsiteX1428" fmla="*/ 871531 w 1591877"/>
                <a:gd name="connsiteY1428" fmla="*/ 88402 h 755236"/>
                <a:gd name="connsiteX1429" fmla="*/ 871824 w 1591877"/>
                <a:gd name="connsiteY1429" fmla="*/ 84351 h 755236"/>
                <a:gd name="connsiteX1430" fmla="*/ 872118 w 1591877"/>
                <a:gd name="connsiteY1430" fmla="*/ 80453 h 755236"/>
                <a:gd name="connsiteX1431" fmla="*/ 872411 w 1591877"/>
                <a:gd name="connsiteY1431" fmla="*/ 76708 h 755236"/>
                <a:gd name="connsiteX1432" fmla="*/ 872704 w 1591877"/>
                <a:gd name="connsiteY1432" fmla="*/ 73119 h 755236"/>
                <a:gd name="connsiteX1433" fmla="*/ 872998 w 1591877"/>
                <a:gd name="connsiteY1433" fmla="*/ 69688 h 755236"/>
                <a:gd name="connsiteX1434" fmla="*/ 873291 w 1591877"/>
                <a:gd name="connsiteY1434" fmla="*/ 66415 h 755236"/>
                <a:gd name="connsiteX1435" fmla="*/ 873585 w 1591877"/>
                <a:gd name="connsiteY1435" fmla="*/ 63301 h 755236"/>
                <a:gd name="connsiteX1436" fmla="*/ 873882 w 1591877"/>
                <a:gd name="connsiteY1436" fmla="*/ 60350 h 755236"/>
                <a:gd name="connsiteX1437" fmla="*/ 874175 w 1591877"/>
                <a:gd name="connsiteY1437" fmla="*/ 57560 h 755236"/>
                <a:gd name="connsiteX1438" fmla="*/ 874469 w 1591877"/>
                <a:gd name="connsiteY1438" fmla="*/ 54935 h 755236"/>
                <a:gd name="connsiteX1439" fmla="*/ 874762 w 1591877"/>
                <a:gd name="connsiteY1439" fmla="*/ 52474 h 755236"/>
                <a:gd name="connsiteX1440" fmla="*/ 875056 w 1591877"/>
                <a:gd name="connsiteY1440" fmla="*/ 50180 h 755236"/>
                <a:gd name="connsiteX1441" fmla="*/ 875349 w 1591877"/>
                <a:gd name="connsiteY1441" fmla="*/ 48052 h 755236"/>
                <a:gd name="connsiteX1442" fmla="*/ 875643 w 1591877"/>
                <a:gd name="connsiteY1442" fmla="*/ 46092 h 755236"/>
                <a:gd name="connsiteX1443" fmla="*/ 875936 w 1591877"/>
                <a:gd name="connsiteY1443" fmla="*/ 44301 h 755236"/>
                <a:gd name="connsiteX1444" fmla="*/ 876233 w 1591877"/>
                <a:gd name="connsiteY1444" fmla="*/ 42678 h 755236"/>
                <a:gd name="connsiteX1445" fmla="*/ 876526 w 1591877"/>
                <a:gd name="connsiteY1445" fmla="*/ 41226 h 755236"/>
                <a:gd name="connsiteX1446" fmla="*/ 876820 w 1591877"/>
                <a:gd name="connsiteY1446" fmla="*/ 39943 h 755236"/>
                <a:gd name="connsiteX1447" fmla="*/ 877113 w 1591877"/>
                <a:gd name="connsiteY1447" fmla="*/ 38831 h 755236"/>
                <a:gd name="connsiteX1448" fmla="*/ 877407 w 1591877"/>
                <a:gd name="connsiteY1448" fmla="*/ 37890 h 755236"/>
                <a:gd name="connsiteX1449" fmla="*/ 877700 w 1591877"/>
                <a:gd name="connsiteY1449" fmla="*/ 37121 h 755236"/>
                <a:gd name="connsiteX1450" fmla="*/ 877847 w 1591877"/>
                <a:gd name="connsiteY1450" fmla="*/ 36800 h 755236"/>
                <a:gd name="connsiteX1451" fmla="*/ 877994 w 1591877"/>
                <a:gd name="connsiteY1451" fmla="*/ 36522 h 755236"/>
                <a:gd name="connsiteX1452" fmla="*/ 878140 w 1591877"/>
                <a:gd name="connsiteY1452" fmla="*/ 36287 h 755236"/>
                <a:gd name="connsiteX1453" fmla="*/ 878214 w 1591877"/>
                <a:gd name="connsiteY1453" fmla="*/ 36186 h 755236"/>
                <a:gd name="connsiteX1454" fmla="*/ 878287 w 1591877"/>
                <a:gd name="connsiteY1454" fmla="*/ 36095 h 755236"/>
                <a:gd name="connsiteX1455" fmla="*/ 878360 w 1591877"/>
                <a:gd name="connsiteY1455" fmla="*/ 36015 h 755236"/>
                <a:gd name="connsiteX1456" fmla="*/ 878434 w 1591877"/>
                <a:gd name="connsiteY1456" fmla="*/ 35946 h 755236"/>
                <a:gd name="connsiteX1457" fmla="*/ 878511 w 1591877"/>
                <a:gd name="connsiteY1457" fmla="*/ 35887 h 755236"/>
                <a:gd name="connsiteX1458" fmla="*/ 878584 w 1591877"/>
                <a:gd name="connsiteY1458" fmla="*/ 35839 h 755236"/>
                <a:gd name="connsiteX1459" fmla="*/ 878658 w 1591877"/>
                <a:gd name="connsiteY1459" fmla="*/ 35802 h 755236"/>
                <a:gd name="connsiteX1460" fmla="*/ 878731 w 1591877"/>
                <a:gd name="connsiteY1460" fmla="*/ 35776 h 755236"/>
                <a:gd name="connsiteX1461" fmla="*/ 878804 w 1591877"/>
                <a:gd name="connsiteY1461" fmla="*/ 35760 h 755236"/>
                <a:gd name="connsiteX1462" fmla="*/ 878878 w 1591877"/>
                <a:gd name="connsiteY1462" fmla="*/ 35755 h 755236"/>
                <a:gd name="connsiteX1463" fmla="*/ 878951 w 1591877"/>
                <a:gd name="connsiteY1463" fmla="*/ 35761 h 755236"/>
                <a:gd name="connsiteX1464" fmla="*/ 879024 w 1591877"/>
                <a:gd name="connsiteY1464" fmla="*/ 35777 h 755236"/>
                <a:gd name="connsiteX1465" fmla="*/ 879098 w 1591877"/>
                <a:gd name="connsiteY1465" fmla="*/ 35804 h 755236"/>
                <a:gd name="connsiteX1466" fmla="*/ 879171 w 1591877"/>
                <a:gd name="connsiteY1466" fmla="*/ 35842 h 755236"/>
                <a:gd name="connsiteX1467" fmla="*/ 879244 w 1591877"/>
                <a:gd name="connsiteY1467" fmla="*/ 35890 h 755236"/>
                <a:gd name="connsiteX1468" fmla="*/ 879318 w 1591877"/>
                <a:gd name="connsiteY1468" fmla="*/ 35949 h 755236"/>
                <a:gd name="connsiteX1469" fmla="*/ 879391 w 1591877"/>
                <a:gd name="connsiteY1469" fmla="*/ 36019 h 755236"/>
                <a:gd name="connsiteX1470" fmla="*/ 879464 w 1591877"/>
                <a:gd name="connsiteY1470" fmla="*/ 36099 h 755236"/>
                <a:gd name="connsiteX1471" fmla="*/ 879538 w 1591877"/>
                <a:gd name="connsiteY1471" fmla="*/ 36190 h 755236"/>
                <a:gd name="connsiteX1472" fmla="*/ 879611 w 1591877"/>
                <a:gd name="connsiteY1472" fmla="*/ 36291 h 755236"/>
                <a:gd name="connsiteX1473" fmla="*/ 879758 w 1591877"/>
                <a:gd name="connsiteY1473" fmla="*/ 36527 h 755236"/>
                <a:gd name="connsiteX1474" fmla="*/ 879905 w 1591877"/>
                <a:gd name="connsiteY1474" fmla="*/ 36804 h 755236"/>
                <a:gd name="connsiteX1475" fmla="*/ 880051 w 1591877"/>
                <a:gd name="connsiteY1475" fmla="*/ 37124 h 755236"/>
                <a:gd name="connsiteX1476" fmla="*/ 880345 w 1591877"/>
                <a:gd name="connsiteY1476" fmla="*/ 37892 h 755236"/>
                <a:gd name="connsiteX1477" fmla="*/ 880638 w 1591877"/>
                <a:gd name="connsiteY1477" fmla="*/ 38828 h 755236"/>
                <a:gd name="connsiteX1478" fmla="*/ 880932 w 1591877"/>
                <a:gd name="connsiteY1478" fmla="*/ 39932 h 755236"/>
                <a:gd name="connsiteX1479" fmla="*/ 881229 w 1591877"/>
                <a:gd name="connsiteY1479" fmla="*/ 41203 h 755236"/>
                <a:gd name="connsiteX1480" fmla="*/ 881522 w 1591877"/>
                <a:gd name="connsiteY1480" fmla="*/ 42641 h 755236"/>
                <a:gd name="connsiteX1481" fmla="*/ 881816 w 1591877"/>
                <a:gd name="connsiteY1481" fmla="*/ 44245 h 755236"/>
                <a:gd name="connsiteX1482" fmla="*/ 882109 w 1591877"/>
                <a:gd name="connsiteY1482" fmla="*/ 46013 h 755236"/>
                <a:gd name="connsiteX1483" fmla="*/ 882402 w 1591877"/>
                <a:gd name="connsiteY1483" fmla="*/ 47944 h 755236"/>
                <a:gd name="connsiteX1484" fmla="*/ 882696 w 1591877"/>
                <a:gd name="connsiteY1484" fmla="*/ 50037 h 755236"/>
                <a:gd name="connsiteX1485" fmla="*/ 882989 w 1591877"/>
                <a:gd name="connsiteY1485" fmla="*/ 52292 h 755236"/>
                <a:gd name="connsiteX1486" fmla="*/ 883286 w 1591877"/>
                <a:gd name="connsiteY1486" fmla="*/ 54706 h 755236"/>
                <a:gd name="connsiteX1487" fmla="*/ 883580 w 1591877"/>
                <a:gd name="connsiteY1487" fmla="*/ 57277 h 755236"/>
                <a:gd name="connsiteX1488" fmla="*/ 883873 w 1591877"/>
                <a:gd name="connsiteY1488" fmla="*/ 60006 h 755236"/>
                <a:gd name="connsiteX1489" fmla="*/ 884167 w 1591877"/>
                <a:gd name="connsiteY1489" fmla="*/ 62889 h 755236"/>
                <a:gd name="connsiteX1490" fmla="*/ 884460 w 1591877"/>
                <a:gd name="connsiteY1490" fmla="*/ 65926 h 755236"/>
                <a:gd name="connsiteX1491" fmla="*/ 884754 w 1591877"/>
                <a:gd name="connsiteY1491" fmla="*/ 69115 h 755236"/>
                <a:gd name="connsiteX1492" fmla="*/ 885047 w 1591877"/>
                <a:gd name="connsiteY1492" fmla="*/ 72453 h 755236"/>
                <a:gd name="connsiteX1493" fmla="*/ 885340 w 1591877"/>
                <a:gd name="connsiteY1493" fmla="*/ 75939 h 755236"/>
                <a:gd name="connsiteX1494" fmla="*/ 885634 w 1591877"/>
                <a:gd name="connsiteY1494" fmla="*/ 79571 h 755236"/>
                <a:gd name="connsiteX1495" fmla="*/ 885931 w 1591877"/>
                <a:gd name="connsiteY1495" fmla="*/ 83347 h 755236"/>
                <a:gd name="connsiteX1496" fmla="*/ 886224 w 1591877"/>
                <a:gd name="connsiteY1496" fmla="*/ 87265 h 755236"/>
                <a:gd name="connsiteX1497" fmla="*/ 886518 w 1591877"/>
                <a:gd name="connsiteY1497" fmla="*/ 91322 h 755236"/>
                <a:gd name="connsiteX1498" fmla="*/ 886811 w 1591877"/>
                <a:gd name="connsiteY1498" fmla="*/ 95517 h 755236"/>
                <a:gd name="connsiteX1499" fmla="*/ 887105 w 1591877"/>
                <a:gd name="connsiteY1499" fmla="*/ 99847 h 755236"/>
                <a:gd name="connsiteX1500" fmla="*/ 887398 w 1591877"/>
                <a:gd name="connsiteY1500" fmla="*/ 104309 h 755236"/>
                <a:gd name="connsiteX1501" fmla="*/ 887692 w 1591877"/>
                <a:gd name="connsiteY1501" fmla="*/ 108902 h 755236"/>
                <a:gd name="connsiteX1502" fmla="*/ 887985 w 1591877"/>
                <a:gd name="connsiteY1502" fmla="*/ 113623 h 755236"/>
                <a:gd name="connsiteX1503" fmla="*/ 888282 w 1591877"/>
                <a:gd name="connsiteY1503" fmla="*/ 118469 h 755236"/>
                <a:gd name="connsiteX1504" fmla="*/ 888576 w 1591877"/>
                <a:gd name="connsiteY1504" fmla="*/ 123438 h 755236"/>
                <a:gd name="connsiteX1505" fmla="*/ 888869 w 1591877"/>
                <a:gd name="connsiteY1505" fmla="*/ 128527 h 755236"/>
                <a:gd name="connsiteX1506" fmla="*/ 889162 w 1591877"/>
                <a:gd name="connsiteY1506" fmla="*/ 133733 h 755236"/>
                <a:gd name="connsiteX1507" fmla="*/ 889456 w 1591877"/>
                <a:gd name="connsiteY1507" fmla="*/ 139054 h 755236"/>
                <a:gd name="connsiteX1508" fmla="*/ 889749 w 1591877"/>
                <a:gd name="connsiteY1508" fmla="*/ 144487 h 755236"/>
                <a:gd name="connsiteX1509" fmla="*/ 890043 w 1591877"/>
                <a:gd name="connsiteY1509" fmla="*/ 150028 h 755236"/>
                <a:gd name="connsiteX1510" fmla="*/ 890340 w 1591877"/>
                <a:gd name="connsiteY1510" fmla="*/ 155676 h 755236"/>
                <a:gd name="connsiteX1511" fmla="*/ 890633 w 1591877"/>
                <a:gd name="connsiteY1511" fmla="*/ 161425 h 755236"/>
                <a:gd name="connsiteX1512" fmla="*/ 890927 w 1591877"/>
                <a:gd name="connsiteY1512" fmla="*/ 167275 h 755236"/>
                <a:gd name="connsiteX1513" fmla="*/ 891220 w 1591877"/>
                <a:gd name="connsiteY1513" fmla="*/ 173222 h 755236"/>
                <a:gd name="connsiteX1514" fmla="*/ 891514 w 1591877"/>
                <a:gd name="connsiteY1514" fmla="*/ 179262 h 755236"/>
                <a:gd name="connsiteX1515" fmla="*/ 891807 w 1591877"/>
                <a:gd name="connsiteY1515" fmla="*/ 185394 h 755236"/>
                <a:gd name="connsiteX1516" fmla="*/ 892394 w 1591877"/>
                <a:gd name="connsiteY1516" fmla="*/ 197914 h 755236"/>
                <a:gd name="connsiteX1517" fmla="*/ 892984 w 1591877"/>
                <a:gd name="connsiteY1517" fmla="*/ 210757 h 755236"/>
                <a:gd name="connsiteX1518" fmla="*/ 893571 w 1591877"/>
                <a:gd name="connsiteY1518" fmla="*/ 223898 h 755236"/>
                <a:gd name="connsiteX1519" fmla="*/ 894158 w 1591877"/>
                <a:gd name="connsiteY1519" fmla="*/ 237309 h 755236"/>
                <a:gd name="connsiteX1520" fmla="*/ 894745 w 1591877"/>
                <a:gd name="connsiteY1520" fmla="*/ 250961 h 755236"/>
                <a:gd name="connsiteX1521" fmla="*/ 895336 w 1591877"/>
                <a:gd name="connsiteY1521" fmla="*/ 264826 h 755236"/>
                <a:gd name="connsiteX1522" fmla="*/ 895922 w 1591877"/>
                <a:gd name="connsiteY1522" fmla="*/ 278878 h 755236"/>
                <a:gd name="connsiteX1523" fmla="*/ 896509 w 1591877"/>
                <a:gd name="connsiteY1523" fmla="*/ 293087 h 755236"/>
                <a:gd name="connsiteX1524" fmla="*/ 897687 w 1591877"/>
                <a:gd name="connsiteY1524" fmla="*/ 321861 h 755236"/>
                <a:gd name="connsiteX1525" fmla="*/ 898860 w 1591877"/>
                <a:gd name="connsiteY1525" fmla="*/ 350914 h 755236"/>
                <a:gd name="connsiteX1526" fmla="*/ 900034 w 1591877"/>
                <a:gd name="connsiteY1526" fmla="*/ 380014 h 755236"/>
                <a:gd name="connsiteX1527" fmla="*/ 901212 w 1591877"/>
                <a:gd name="connsiteY1527" fmla="*/ 408931 h 755236"/>
                <a:gd name="connsiteX1528" fmla="*/ 902389 w 1591877"/>
                <a:gd name="connsiteY1528" fmla="*/ 437436 h 755236"/>
                <a:gd name="connsiteX1529" fmla="*/ 902976 w 1591877"/>
                <a:gd name="connsiteY1529" fmla="*/ 451464 h 755236"/>
                <a:gd name="connsiteX1530" fmla="*/ 903563 w 1591877"/>
                <a:gd name="connsiteY1530" fmla="*/ 465305 h 755236"/>
                <a:gd name="connsiteX1531" fmla="*/ 904150 w 1591877"/>
                <a:gd name="connsiteY1531" fmla="*/ 478932 h 755236"/>
                <a:gd name="connsiteX1532" fmla="*/ 904740 w 1591877"/>
                <a:gd name="connsiteY1532" fmla="*/ 492319 h 755236"/>
                <a:gd name="connsiteX1533" fmla="*/ 905327 w 1591877"/>
                <a:gd name="connsiteY1533" fmla="*/ 505440 h 755236"/>
                <a:gd name="connsiteX1534" fmla="*/ 905914 w 1591877"/>
                <a:gd name="connsiteY1534" fmla="*/ 518270 h 755236"/>
                <a:gd name="connsiteX1535" fmla="*/ 906457 w 1591877"/>
                <a:gd name="connsiteY1535" fmla="*/ 529841 h 755236"/>
                <a:gd name="connsiteX1536" fmla="*/ 907000 w 1591877"/>
                <a:gd name="connsiteY1536" fmla="*/ 541126 h 755236"/>
                <a:gd name="connsiteX1537" fmla="*/ 907542 w 1591877"/>
                <a:gd name="connsiteY1537" fmla="*/ 552102 h 755236"/>
                <a:gd name="connsiteX1538" fmla="*/ 907814 w 1591877"/>
                <a:gd name="connsiteY1538" fmla="*/ 557470 h 755236"/>
                <a:gd name="connsiteX1539" fmla="*/ 908085 w 1591877"/>
                <a:gd name="connsiteY1539" fmla="*/ 562754 h 755236"/>
                <a:gd name="connsiteX1540" fmla="*/ 908357 w 1591877"/>
                <a:gd name="connsiteY1540" fmla="*/ 567955 h 755236"/>
                <a:gd name="connsiteX1541" fmla="*/ 908628 w 1591877"/>
                <a:gd name="connsiteY1541" fmla="*/ 573068 h 755236"/>
                <a:gd name="connsiteX1542" fmla="*/ 908900 w 1591877"/>
                <a:gd name="connsiteY1542" fmla="*/ 578090 h 755236"/>
                <a:gd name="connsiteX1543" fmla="*/ 909171 w 1591877"/>
                <a:gd name="connsiteY1543" fmla="*/ 583023 h 755236"/>
                <a:gd name="connsiteX1544" fmla="*/ 909442 w 1591877"/>
                <a:gd name="connsiteY1544" fmla="*/ 587862 h 755236"/>
                <a:gd name="connsiteX1545" fmla="*/ 909714 w 1591877"/>
                <a:gd name="connsiteY1545" fmla="*/ 592607 h 755236"/>
                <a:gd name="connsiteX1546" fmla="*/ 909985 w 1591877"/>
                <a:gd name="connsiteY1546" fmla="*/ 597253 h 755236"/>
                <a:gd name="connsiteX1547" fmla="*/ 910257 w 1591877"/>
                <a:gd name="connsiteY1547" fmla="*/ 601802 h 755236"/>
                <a:gd name="connsiteX1548" fmla="*/ 910528 w 1591877"/>
                <a:gd name="connsiteY1548" fmla="*/ 606250 h 755236"/>
                <a:gd name="connsiteX1549" fmla="*/ 910800 w 1591877"/>
                <a:gd name="connsiteY1549" fmla="*/ 610596 h 755236"/>
                <a:gd name="connsiteX1550" fmla="*/ 911071 w 1591877"/>
                <a:gd name="connsiteY1550" fmla="*/ 614839 h 755236"/>
                <a:gd name="connsiteX1551" fmla="*/ 911342 w 1591877"/>
                <a:gd name="connsiteY1551" fmla="*/ 618974 h 755236"/>
                <a:gd name="connsiteX1552" fmla="*/ 911614 w 1591877"/>
                <a:gd name="connsiteY1552" fmla="*/ 623004 h 755236"/>
                <a:gd name="connsiteX1553" fmla="*/ 911885 w 1591877"/>
                <a:gd name="connsiteY1553" fmla="*/ 626925 h 755236"/>
                <a:gd name="connsiteX1554" fmla="*/ 912157 w 1591877"/>
                <a:gd name="connsiteY1554" fmla="*/ 630737 h 755236"/>
                <a:gd name="connsiteX1555" fmla="*/ 912428 w 1591877"/>
                <a:gd name="connsiteY1555" fmla="*/ 634436 h 755236"/>
                <a:gd name="connsiteX1556" fmla="*/ 912700 w 1591877"/>
                <a:gd name="connsiteY1556" fmla="*/ 638023 h 755236"/>
                <a:gd name="connsiteX1557" fmla="*/ 912971 w 1591877"/>
                <a:gd name="connsiteY1557" fmla="*/ 641495 h 755236"/>
                <a:gd name="connsiteX1558" fmla="*/ 913242 w 1591877"/>
                <a:gd name="connsiteY1558" fmla="*/ 644853 h 755236"/>
                <a:gd name="connsiteX1559" fmla="*/ 913514 w 1591877"/>
                <a:gd name="connsiteY1559" fmla="*/ 648092 h 755236"/>
                <a:gd name="connsiteX1560" fmla="*/ 913785 w 1591877"/>
                <a:gd name="connsiteY1560" fmla="*/ 651216 h 755236"/>
                <a:gd name="connsiteX1561" fmla="*/ 914057 w 1591877"/>
                <a:gd name="connsiteY1561" fmla="*/ 654220 h 755236"/>
                <a:gd name="connsiteX1562" fmla="*/ 914328 w 1591877"/>
                <a:gd name="connsiteY1562" fmla="*/ 657102 h 755236"/>
                <a:gd name="connsiteX1563" fmla="*/ 914600 w 1591877"/>
                <a:gd name="connsiteY1563" fmla="*/ 659865 h 755236"/>
                <a:gd name="connsiteX1564" fmla="*/ 914871 w 1591877"/>
                <a:gd name="connsiteY1564" fmla="*/ 662505 h 755236"/>
                <a:gd name="connsiteX1565" fmla="*/ 915142 w 1591877"/>
                <a:gd name="connsiteY1565" fmla="*/ 665024 h 755236"/>
                <a:gd name="connsiteX1566" fmla="*/ 915414 w 1591877"/>
                <a:gd name="connsiteY1566" fmla="*/ 667417 h 755236"/>
                <a:gd name="connsiteX1567" fmla="*/ 915685 w 1591877"/>
                <a:gd name="connsiteY1567" fmla="*/ 669688 h 755236"/>
                <a:gd name="connsiteX1568" fmla="*/ 915957 w 1591877"/>
                <a:gd name="connsiteY1568" fmla="*/ 671832 h 755236"/>
                <a:gd name="connsiteX1569" fmla="*/ 916228 w 1591877"/>
                <a:gd name="connsiteY1569" fmla="*/ 673851 h 755236"/>
                <a:gd name="connsiteX1570" fmla="*/ 916499 w 1591877"/>
                <a:gd name="connsiteY1570" fmla="*/ 675743 h 755236"/>
                <a:gd name="connsiteX1571" fmla="*/ 916771 w 1591877"/>
                <a:gd name="connsiteY1571" fmla="*/ 677506 h 755236"/>
                <a:gd name="connsiteX1572" fmla="*/ 917042 w 1591877"/>
                <a:gd name="connsiteY1572" fmla="*/ 679144 h 755236"/>
                <a:gd name="connsiteX1573" fmla="*/ 917314 w 1591877"/>
                <a:gd name="connsiteY1573" fmla="*/ 680653 h 755236"/>
                <a:gd name="connsiteX1574" fmla="*/ 917585 w 1591877"/>
                <a:gd name="connsiteY1574" fmla="*/ 682033 h 755236"/>
                <a:gd name="connsiteX1575" fmla="*/ 917857 w 1591877"/>
                <a:gd name="connsiteY1575" fmla="*/ 683286 h 755236"/>
                <a:gd name="connsiteX1576" fmla="*/ 918128 w 1591877"/>
                <a:gd name="connsiteY1576" fmla="*/ 684407 h 755236"/>
                <a:gd name="connsiteX1577" fmla="*/ 918399 w 1591877"/>
                <a:gd name="connsiteY1577" fmla="*/ 685400 h 755236"/>
                <a:gd name="connsiteX1578" fmla="*/ 918671 w 1591877"/>
                <a:gd name="connsiteY1578" fmla="*/ 686265 h 755236"/>
                <a:gd name="connsiteX1579" fmla="*/ 918942 w 1591877"/>
                <a:gd name="connsiteY1579" fmla="*/ 686999 h 755236"/>
                <a:gd name="connsiteX1580" fmla="*/ 919214 w 1591877"/>
                <a:gd name="connsiteY1580" fmla="*/ 687602 h 755236"/>
                <a:gd name="connsiteX1581" fmla="*/ 919349 w 1591877"/>
                <a:gd name="connsiteY1581" fmla="*/ 687855 h 755236"/>
                <a:gd name="connsiteX1582" fmla="*/ 919485 w 1591877"/>
                <a:gd name="connsiteY1582" fmla="*/ 688077 h 755236"/>
                <a:gd name="connsiteX1583" fmla="*/ 919621 w 1591877"/>
                <a:gd name="connsiteY1583" fmla="*/ 688267 h 755236"/>
                <a:gd name="connsiteX1584" fmla="*/ 919687 w 1591877"/>
                <a:gd name="connsiteY1584" fmla="*/ 688348 h 755236"/>
                <a:gd name="connsiteX1585" fmla="*/ 919757 w 1591877"/>
                <a:gd name="connsiteY1585" fmla="*/ 688421 h 755236"/>
                <a:gd name="connsiteX1586" fmla="*/ 919823 w 1591877"/>
                <a:gd name="connsiteY1586" fmla="*/ 688487 h 755236"/>
                <a:gd name="connsiteX1587" fmla="*/ 919892 w 1591877"/>
                <a:gd name="connsiteY1587" fmla="*/ 688546 h 755236"/>
                <a:gd name="connsiteX1588" fmla="*/ 919958 w 1591877"/>
                <a:gd name="connsiteY1588" fmla="*/ 688595 h 755236"/>
                <a:gd name="connsiteX1589" fmla="*/ 920028 w 1591877"/>
                <a:gd name="connsiteY1589" fmla="*/ 688637 h 755236"/>
                <a:gd name="connsiteX1590" fmla="*/ 920094 w 1591877"/>
                <a:gd name="connsiteY1590" fmla="*/ 688670 h 755236"/>
                <a:gd name="connsiteX1591" fmla="*/ 920164 w 1591877"/>
                <a:gd name="connsiteY1591" fmla="*/ 688696 h 755236"/>
                <a:gd name="connsiteX1592" fmla="*/ 920230 w 1591877"/>
                <a:gd name="connsiteY1592" fmla="*/ 688714 h 755236"/>
                <a:gd name="connsiteX1593" fmla="*/ 920299 w 1591877"/>
                <a:gd name="connsiteY1593" fmla="*/ 688723 h 755236"/>
                <a:gd name="connsiteX1594" fmla="*/ 920365 w 1591877"/>
                <a:gd name="connsiteY1594" fmla="*/ 688725 h 755236"/>
                <a:gd name="connsiteX1595" fmla="*/ 920435 w 1591877"/>
                <a:gd name="connsiteY1595" fmla="*/ 688716 h 755236"/>
                <a:gd name="connsiteX1596" fmla="*/ 920501 w 1591877"/>
                <a:gd name="connsiteY1596" fmla="*/ 688703 h 755236"/>
                <a:gd name="connsiteX1597" fmla="*/ 920571 w 1591877"/>
                <a:gd name="connsiteY1597" fmla="*/ 688679 h 755236"/>
                <a:gd name="connsiteX1598" fmla="*/ 920637 w 1591877"/>
                <a:gd name="connsiteY1598" fmla="*/ 688648 h 755236"/>
                <a:gd name="connsiteX1599" fmla="*/ 920707 w 1591877"/>
                <a:gd name="connsiteY1599" fmla="*/ 688608 h 755236"/>
                <a:gd name="connsiteX1600" fmla="*/ 920773 w 1591877"/>
                <a:gd name="connsiteY1600" fmla="*/ 688562 h 755236"/>
                <a:gd name="connsiteX1601" fmla="*/ 920842 w 1591877"/>
                <a:gd name="connsiteY1601" fmla="*/ 688507 h 755236"/>
                <a:gd name="connsiteX1602" fmla="*/ 920908 w 1591877"/>
                <a:gd name="connsiteY1602" fmla="*/ 688443 h 755236"/>
                <a:gd name="connsiteX1603" fmla="*/ 920978 w 1591877"/>
                <a:gd name="connsiteY1603" fmla="*/ 688372 h 755236"/>
                <a:gd name="connsiteX1604" fmla="*/ 921044 w 1591877"/>
                <a:gd name="connsiteY1604" fmla="*/ 688293 h 755236"/>
                <a:gd name="connsiteX1605" fmla="*/ 921114 w 1591877"/>
                <a:gd name="connsiteY1605" fmla="*/ 688205 h 755236"/>
                <a:gd name="connsiteX1606" fmla="*/ 921249 w 1591877"/>
                <a:gd name="connsiteY1606" fmla="*/ 688007 h 755236"/>
                <a:gd name="connsiteX1607" fmla="*/ 921385 w 1591877"/>
                <a:gd name="connsiteY1607" fmla="*/ 687776 h 755236"/>
                <a:gd name="connsiteX1608" fmla="*/ 921657 w 1591877"/>
                <a:gd name="connsiteY1608" fmla="*/ 687219 h 755236"/>
                <a:gd name="connsiteX1609" fmla="*/ 921928 w 1591877"/>
                <a:gd name="connsiteY1609" fmla="*/ 686534 h 755236"/>
                <a:gd name="connsiteX1610" fmla="*/ 922199 w 1591877"/>
                <a:gd name="connsiteY1610" fmla="*/ 685721 h 755236"/>
                <a:gd name="connsiteX1611" fmla="*/ 922471 w 1591877"/>
                <a:gd name="connsiteY1611" fmla="*/ 684783 h 755236"/>
                <a:gd name="connsiteX1612" fmla="*/ 922742 w 1591877"/>
                <a:gd name="connsiteY1612" fmla="*/ 683720 h 755236"/>
                <a:gd name="connsiteX1613" fmla="*/ 923014 w 1591877"/>
                <a:gd name="connsiteY1613" fmla="*/ 682533 h 755236"/>
                <a:gd name="connsiteX1614" fmla="*/ 923285 w 1591877"/>
                <a:gd name="connsiteY1614" fmla="*/ 681219 h 755236"/>
                <a:gd name="connsiteX1615" fmla="*/ 923557 w 1591877"/>
                <a:gd name="connsiteY1615" fmla="*/ 679783 h 755236"/>
                <a:gd name="connsiteX1616" fmla="*/ 923828 w 1591877"/>
                <a:gd name="connsiteY1616" fmla="*/ 678226 h 755236"/>
                <a:gd name="connsiteX1617" fmla="*/ 924099 w 1591877"/>
                <a:gd name="connsiteY1617" fmla="*/ 676546 h 755236"/>
                <a:gd name="connsiteX1618" fmla="*/ 924371 w 1591877"/>
                <a:gd name="connsiteY1618" fmla="*/ 674745 h 755236"/>
                <a:gd name="connsiteX1619" fmla="*/ 924642 w 1591877"/>
                <a:gd name="connsiteY1619" fmla="*/ 672825 h 755236"/>
                <a:gd name="connsiteX1620" fmla="*/ 924914 w 1591877"/>
                <a:gd name="connsiteY1620" fmla="*/ 670786 h 755236"/>
                <a:gd name="connsiteX1621" fmla="*/ 925185 w 1591877"/>
                <a:gd name="connsiteY1621" fmla="*/ 668628 h 755236"/>
                <a:gd name="connsiteX1622" fmla="*/ 925457 w 1591877"/>
                <a:gd name="connsiteY1622" fmla="*/ 666356 h 755236"/>
                <a:gd name="connsiteX1623" fmla="*/ 925728 w 1591877"/>
                <a:gd name="connsiteY1623" fmla="*/ 663969 h 755236"/>
                <a:gd name="connsiteX1624" fmla="*/ 925999 w 1591877"/>
                <a:gd name="connsiteY1624" fmla="*/ 661468 h 755236"/>
                <a:gd name="connsiteX1625" fmla="*/ 926271 w 1591877"/>
                <a:gd name="connsiteY1625" fmla="*/ 658852 h 755236"/>
                <a:gd name="connsiteX1626" fmla="*/ 926542 w 1591877"/>
                <a:gd name="connsiteY1626" fmla="*/ 656126 h 755236"/>
                <a:gd name="connsiteX1627" fmla="*/ 926814 w 1591877"/>
                <a:gd name="connsiteY1627" fmla="*/ 653290 h 755236"/>
                <a:gd name="connsiteX1628" fmla="*/ 927085 w 1591877"/>
                <a:gd name="connsiteY1628" fmla="*/ 650346 h 755236"/>
                <a:gd name="connsiteX1629" fmla="*/ 927357 w 1591877"/>
                <a:gd name="connsiteY1629" fmla="*/ 647297 h 755236"/>
                <a:gd name="connsiteX1630" fmla="*/ 927628 w 1591877"/>
                <a:gd name="connsiteY1630" fmla="*/ 644139 h 755236"/>
                <a:gd name="connsiteX1631" fmla="*/ 927899 w 1591877"/>
                <a:gd name="connsiteY1631" fmla="*/ 640878 h 755236"/>
                <a:gd name="connsiteX1632" fmla="*/ 928171 w 1591877"/>
                <a:gd name="connsiteY1632" fmla="*/ 637516 h 755236"/>
                <a:gd name="connsiteX1633" fmla="*/ 928442 w 1591877"/>
                <a:gd name="connsiteY1633" fmla="*/ 634053 h 755236"/>
                <a:gd name="connsiteX1634" fmla="*/ 928714 w 1591877"/>
                <a:gd name="connsiteY1634" fmla="*/ 630490 h 755236"/>
                <a:gd name="connsiteX1635" fmla="*/ 928985 w 1591877"/>
                <a:gd name="connsiteY1635" fmla="*/ 626831 h 755236"/>
                <a:gd name="connsiteX1636" fmla="*/ 929256 w 1591877"/>
                <a:gd name="connsiteY1636" fmla="*/ 623076 h 755236"/>
                <a:gd name="connsiteX1637" fmla="*/ 929528 w 1591877"/>
                <a:gd name="connsiteY1637" fmla="*/ 619225 h 755236"/>
                <a:gd name="connsiteX1638" fmla="*/ 929799 w 1591877"/>
                <a:gd name="connsiteY1638" fmla="*/ 615286 h 755236"/>
                <a:gd name="connsiteX1639" fmla="*/ 930071 w 1591877"/>
                <a:gd name="connsiteY1639" fmla="*/ 611255 h 755236"/>
                <a:gd name="connsiteX1640" fmla="*/ 930342 w 1591877"/>
                <a:gd name="connsiteY1640" fmla="*/ 607135 h 755236"/>
                <a:gd name="connsiteX1641" fmla="*/ 930614 w 1591877"/>
                <a:gd name="connsiteY1641" fmla="*/ 602930 h 755236"/>
                <a:gd name="connsiteX1642" fmla="*/ 930885 w 1591877"/>
                <a:gd name="connsiteY1642" fmla="*/ 598640 h 755236"/>
                <a:gd name="connsiteX1643" fmla="*/ 931156 w 1591877"/>
                <a:gd name="connsiteY1643" fmla="*/ 594270 h 755236"/>
                <a:gd name="connsiteX1644" fmla="*/ 931428 w 1591877"/>
                <a:gd name="connsiteY1644" fmla="*/ 589817 h 755236"/>
                <a:gd name="connsiteX1645" fmla="*/ 931971 w 1591877"/>
                <a:gd name="connsiteY1645" fmla="*/ 580680 h 755236"/>
                <a:gd name="connsiteX1646" fmla="*/ 932514 w 1591877"/>
                <a:gd name="connsiteY1646" fmla="*/ 571247 h 755236"/>
                <a:gd name="connsiteX1647" fmla="*/ 933056 w 1591877"/>
                <a:gd name="connsiteY1647" fmla="*/ 561537 h 755236"/>
                <a:gd name="connsiteX1648" fmla="*/ 933599 w 1591877"/>
                <a:gd name="connsiteY1648" fmla="*/ 551565 h 755236"/>
                <a:gd name="connsiteX1649" fmla="*/ 934142 w 1591877"/>
                <a:gd name="connsiteY1649" fmla="*/ 541350 h 755236"/>
                <a:gd name="connsiteX1650" fmla="*/ 934685 w 1591877"/>
                <a:gd name="connsiteY1650" fmla="*/ 530911 h 755236"/>
                <a:gd name="connsiteX1651" fmla="*/ 935228 w 1591877"/>
                <a:gd name="connsiteY1651" fmla="*/ 520267 h 755236"/>
                <a:gd name="connsiteX1652" fmla="*/ 935771 w 1591877"/>
                <a:gd name="connsiteY1652" fmla="*/ 509437 h 755236"/>
                <a:gd name="connsiteX1653" fmla="*/ 936314 w 1591877"/>
                <a:gd name="connsiteY1653" fmla="*/ 498436 h 755236"/>
                <a:gd name="connsiteX1654" fmla="*/ 937399 w 1591877"/>
                <a:gd name="connsiteY1654" fmla="*/ 476015 h 755236"/>
                <a:gd name="connsiteX1655" fmla="*/ 938485 w 1591877"/>
                <a:gd name="connsiteY1655" fmla="*/ 453157 h 755236"/>
                <a:gd name="connsiteX1656" fmla="*/ 940656 w 1591877"/>
                <a:gd name="connsiteY1656" fmla="*/ 406775 h 755236"/>
                <a:gd name="connsiteX1657" fmla="*/ 941878 w 1591877"/>
                <a:gd name="connsiteY1657" fmla="*/ 380679 h 755236"/>
                <a:gd name="connsiteX1658" fmla="*/ 943096 w 1591877"/>
                <a:gd name="connsiteY1658" fmla="*/ 354860 h 755236"/>
                <a:gd name="connsiteX1659" fmla="*/ 944317 w 1591877"/>
                <a:gd name="connsiteY1659" fmla="*/ 329536 h 755236"/>
                <a:gd name="connsiteX1660" fmla="*/ 944929 w 1591877"/>
                <a:gd name="connsiteY1660" fmla="*/ 317127 h 755236"/>
                <a:gd name="connsiteX1661" fmla="*/ 945538 w 1591877"/>
                <a:gd name="connsiteY1661" fmla="*/ 304919 h 755236"/>
                <a:gd name="connsiteX1662" fmla="*/ 946151 w 1591877"/>
                <a:gd name="connsiteY1662" fmla="*/ 292939 h 755236"/>
                <a:gd name="connsiteX1663" fmla="*/ 946760 w 1591877"/>
                <a:gd name="connsiteY1663" fmla="*/ 281214 h 755236"/>
                <a:gd name="connsiteX1664" fmla="*/ 947372 w 1591877"/>
                <a:gd name="connsiteY1664" fmla="*/ 269762 h 755236"/>
                <a:gd name="connsiteX1665" fmla="*/ 947981 w 1591877"/>
                <a:gd name="connsiteY1665" fmla="*/ 258612 h 755236"/>
                <a:gd name="connsiteX1666" fmla="*/ 948594 w 1591877"/>
                <a:gd name="connsiteY1666" fmla="*/ 247786 h 755236"/>
                <a:gd name="connsiteX1667" fmla="*/ 949203 w 1591877"/>
                <a:gd name="connsiteY1667" fmla="*/ 237300 h 755236"/>
                <a:gd name="connsiteX1668" fmla="*/ 949507 w 1591877"/>
                <a:gd name="connsiteY1668" fmla="*/ 232192 h 755236"/>
                <a:gd name="connsiteX1669" fmla="*/ 949815 w 1591877"/>
                <a:gd name="connsiteY1669" fmla="*/ 227179 h 755236"/>
                <a:gd name="connsiteX1670" fmla="*/ 950120 w 1591877"/>
                <a:gd name="connsiteY1670" fmla="*/ 222262 h 755236"/>
                <a:gd name="connsiteX1671" fmla="*/ 950424 w 1591877"/>
                <a:gd name="connsiteY1671" fmla="*/ 217444 h 755236"/>
                <a:gd name="connsiteX1672" fmla="*/ 950728 w 1591877"/>
                <a:gd name="connsiteY1672" fmla="*/ 212726 h 755236"/>
                <a:gd name="connsiteX1673" fmla="*/ 951037 w 1591877"/>
                <a:gd name="connsiteY1673" fmla="*/ 208111 h 755236"/>
                <a:gd name="connsiteX1674" fmla="*/ 951341 w 1591877"/>
                <a:gd name="connsiteY1674" fmla="*/ 203601 h 755236"/>
                <a:gd name="connsiteX1675" fmla="*/ 951645 w 1591877"/>
                <a:gd name="connsiteY1675" fmla="*/ 199197 h 755236"/>
                <a:gd name="connsiteX1676" fmla="*/ 951950 w 1591877"/>
                <a:gd name="connsiteY1676" fmla="*/ 194906 h 755236"/>
                <a:gd name="connsiteX1677" fmla="*/ 952254 w 1591877"/>
                <a:gd name="connsiteY1677" fmla="*/ 190725 h 755236"/>
                <a:gd name="connsiteX1678" fmla="*/ 952562 w 1591877"/>
                <a:gd name="connsiteY1678" fmla="*/ 186658 h 755236"/>
                <a:gd name="connsiteX1679" fmla="*/ 952867 w 1591877"/>
                <a:gd name="connsiteY1679" fmla="*/ 182706 h 755236"/>
                <a:gd name="connsiteX1680" fmla="*/ 953171 w 1591877"/>
                <a:gd name="connsiteY1680" fmla="*/ 178870 h 755236"/>
                <a:gd name="connsiteX1681" fmla="*/ 953479 w 1591877"/>
                <a:gd name="connsiteY1681" fmla="*/ 175153 h 755236"/>
                <a:gd name="connsiteX1682" fmla="*/ 953784 w 1591877"/>
                <a:gd name="connsiteY1682" fmla="*/ 171558 h 755236"/>
                <a:gd name="connsiteX1683" fmla="*/ 954088 w 1591877"/>
                <a:gd name="connsiteY1683" fmla="*/ 168085 h 755236"/>
                <a:gd name="connsiteX1684" fmla="*/ 954393 w 1591877"/>
                <a:gd name="connsiteY1684" fmla="*/ 164734 h 755236"/>
                <a:gd name="connsiteX1685" fmla="*/ 954697 w 1591877"/>
                <a:gd name="connsiteY1685" fmla="*/ 161510 h 755236"/>
                <a:gd name="connsiteX1686" fmla="*/ 955005 w 1591877"/>
                <a:gd name="connsiteY1686" fmla="*/ 158412 h 755236"/>
                <a:gd name="connsiteX1687" fmla="*/ 955310 w 1591877"/>
                <a:gd name="connsiteY1687" fmla="*/ 155442 h 755236"/>
                <a:gd name="connsiteX1688" fmla="*/ 955614 w 1591877"/>
                <a:gd name="connsiteY1688" fmla="*/ 152602 h 755236"/>
                <a:gd name="connsiteX1689" fmla="*/ 955919 w 1591877"/>
                <a:gd name="connsiteY1689" fmla="*/ 149892 h 755236"/>
                <a:gd name="connsiteX1690" fmla="*/ 956227 w 1591877"/>
                <a:gd name="connsiteY1690" fmla="*/ 147313 h 755236"/>
                <a:gd name="connsiteX1691" fmla="*/ 956531 w 1591877"/>
                <a:gd name="connsiteY1691" fmla="*/ 144867 h 755236"/>
                <a:gd name="connsiteX1692" fmla="*/ 956836 w 1591877"/>
                <a:gd name="connsiteY1692" fmla="*/ 142554 h 755236"/>
                <a:gd name="connsiteX1693" fmla="*/ 957140 w 1591877"/>
                <a:gd name="connsiteY1693" fmla="*/ 140376 h 755236"/>
                <a:gd name="connsiteX1694" fmla="*/ 957448 w 1591877"/>
                <a:gd name="connsiteY1694" fmla="*/ 138332 h 755236"/>
                <a:gd name="connsiteX1695" fmla="*/ 957753 w 1591877"/>
                <a:gd name="connsiteY1695" fmla="*/ 136425 h 755236"/>
                <a:gd name="connsiteX1696" fmla="*/ 958057 w 1591877"/>
                <a:gd name="connsiteY1696" fmla="*/ 134654 h 755236"/>
                <a:gd name="connsiteX1697" fmla="*/ 958361 w 1591877"/>
                <a:gd name="connsiteY1697" fmla="*/ 133020 h 755236"/>
                <a:gd name="connsiteX1698" fmla="*/ 958670 w 1591877"/>
                <a:gd name="connsiteY1698" fmla="*/ 131524 h 755236"/>
                <a:gd name="connsiteX1699" fmla="*/ 958974 w 1591877"/>
                <a:gd name="connsiteY1699" fmla="*/ 130165 h 755236"/>
                <a:gd name="connsiteX1700" fmla="*/ 959278 w 1591877"/>
                <a:gd name="connsiteY1700" fmla="*/ 128945 h 755236"/>
                <a:gd name="connsiteX1701" fmla="*/ 959583 w 1591877"/>
                <a:gd name="connsiteY1701" fmla="*/ 127864 h 755236"/>
                <a:gd name="connsiteX1702" fmla="*/ 959887 w 1591877"/>
                <a:gd name="connsiteY1702" fmla="*/ 126921 h 755236"/>
                <a:gd name="connsiteX1703" fmla="*/ 960195 w 1591877"/>
                <a:gd name="connsiteY1703" fmla="*/ 126118 h 755236"/>
                <a:gd name="connsiteX1704" fmla="*/ 960500 w 1591877"/>
                <a:gd name="connsiteY1704" fmla="*/ 125453 h 755236"/>
                <a:gd name="connsiteX1705" fmla="*/ 960650 w 1591877"/>
                <a:gd name="connsiteY1705" fmla="*/ 125173 h 755236"/>
                <a:gd name="connsiteX1706" fmla="*/ 960804 w 1591877"/>
                <a:gd name="connsiteY1706" fmla="*/ 124927 h 755236"/>
                <a:gd name="connsiteX1707" fmla="*/ 960958 w 1591877"/>
                <a:gd name="connsiteY1707" fmla="*/ 124716 h 755236"/>
                <a:gd name="connsiteX1708" fmla="*/ 961035 w 1591877"/>
                <a:gd name="connsiteY1708" fmla="*/ 124624 h 755236"/>
                <a:gd name="connsiteX1709" fmla="*/ 961109 w 1591877"/>
                <a:gd name="connsiteY1709" fmla="*/ 124540 h 755236"/>
                <a:gd name="connsiteX1710" fmla="*/ 961186 w 1591877"/>
                <a:gd name="connsiteY1710" fmla="*/ 124465 h 755236"/>
                <a:gd name="connsiteX1711" fmla="*/ 961263 w 1591877"/>
                <a:gd name="connsiteY1711" fmla="*/ 124398 h 755236"/>
                <a:gd name="connsiteX1712" fmla="*/ 961340 w 1591877"/>
                <a:gd name="connsiteY1712" fmla="*/ 124341 h 755236"/>
                <a:gd name="connsiteX1713" fmla="*/ 961417 w 1591877"/>
                <a:gd name="connsiteY1713" fmla="*/ 124291 h 755236"/>
                <a:gd name="connsiteX1714" fmla="*/ 961490 w 1591877"/>
                <a:gd name="connsiteY1714" fmla="*/ 124251 h 755236"/>
                <a:gd name="connsiteX1715" fmla="*/ 961567 w 1591877"/>
                <a:gd name="connsiteY1715" fmla="*/ 124219 h 755236"/>
                <a:gd name="connsiteX1716" fmla="*/ 961644 w 1591877"/>
                <a:gd name="connsiteY1716" fmla="*/ 124196 h 755236"/>
                <a:gd name="connsiteX1717" fmla="*/ 961721 w 1591877"/>
                <a:gd name="connsiteY1717" fmla="*/ 124181 h 755236"/>
                <a:gd name="connsiteX1718" fmla="*/ 961798 w 1591877"/>
                <a:gd name="connsiteY1718" fmla="*/ 124175 h 755236"/>
                <a:gd name="connsiteX1719" fmla="*/ 961872 w 1591877"/>
                <a:gd name="connsiteY1719" fmla="*/ 124178 h 755236"/>
                <a:gd name="connsiteX1720" fmla="*/ 961949 w 1591877"/>
                <a:gd name="connsiteY1720" fmla="*/ 124189 h 755236"/>
                <a:gd name="connsiteX1721" fmla="*/ 962026 w 1591877"/>
                <a:gd name="connsiteY1721" fmla="*/ 124209 h 755236"/>
                <a:gd name="connsiteX1722" fmla="*/ 962103 w 1591877"/>
                <a:gd name="connsiteY1722" fmla="*/ 124238 h 755236"/>
                <a:gd name="connsiteX1723" fmla="*/ 962180 w 1591877"/>
                <a:gd name="connsiteY1723" fmla="*/ 124275 h 755236"/>
                <a:gd name="connsiteX1724" fmla="*/ 962257 w 1591877"/>
                <a:gd name="connsiteY1724" fmla="*/ 124321 h 755236"/>
                <a:gd name="connsiteX1725" fmla="*/ 962330 w 1591877"/>
                <a:gd name="connsiteY1725" fmla="*/ 124375 h 755236"/>
                <a:gd name="connsiteX1726" fmla="*/ 962407 w 1591877"/>
                <a:gd name="connsiteY1726" fmla="*/ 124438 h 755236"/>
                <a:gd name="connsiteX1727" fmla="*/ 962484 w 1591877"/>
                <a:gd name="connsiteY1727" fmla="*/ 124509 h 755236"/>
                <a:gd name="connsiteX1728" fmla="*/ 962561 w 1591877"/>
                <a:gd name="connsiteY1728" fmla="*/ 124589 h 755236"/>
                <a:gd name="connsiteX1729" fmla="*/ 962638 w 1591877"/>
                <a:gd name="connsiteY1729" fmla="*/ 124678 h 755236"/>
                <a:gd name="connsiteX1730" fmla="*/ 962789 w 1591877"/>
                <a:gd name="connsiteY1730" fmla="*/ 124880 h 755236"/>
                <a:gd name="connsiteX1731" fmla="*/ 962943 w 1591877"/>
                <a:gd name="connsiteY1731" fmla="*/ 125117 h 755236"/>
                <a:gd name="connsiteX1732" fmla="*/ 963247 w 1591877"/>
                <a:gd name="connsiteY1732" fmla="*/ 125692 h 755236"/>
                <a:gd name="connsiteX1733" fmla="*/ 963551 w 1591877"/>
                <a:gd name="connsiteY1733" fmla="*/ 126403 h 755236"/>
                <a:gd name="connsiteX1734" fmla="*/ 963856 w 1591877"/>
                <a:gd name="connsiteY1734" fmla="*/ 127247 h 755236"/>
                <a:gd name="connsiteX1735" fmla="*/ 964164 w 1591877"/>
                <a:gd name="connsiteY1735" fmla="*/ 128226 h 755236"/>
                <a:gd name="connsiteX1736" fmla="*/ 964468 w 1591877"/>
                <a:gd name="connsiteY1736" fmla="*/ 129337 h 755236"/>
                <a:gd name="connsiteX1737" fmla="*/ 964773 w 1591877"/>
                <a:gd name="connsiteY1737" fmla="*/ 130580 h 755236"/>
                <a:gd name="connsiteX1738" fmla="*/ 965077 w 1591877"/>
                <a:gd name="connsiteY1738" fmla="*/ 131954 h 755236"/>
                <a:gd name="connsiteX1739" fmla="*/ 965385 w 1591877"/>
                <a:gd name="connsiteY1739" fmla="*/ 133457 h 755236"/>
                <a:gd name="connsiteX1740" fmla="*/ 965690 w 1591877"/>
                <a:gd name="connsiteY1740" fmla="*/ 135089 h 755236"/>
                <a:gd name="connsiteX1741" fmla="*/ 965994 w 1591877"/>
                <a:gd name="connsiteY1741" fmla="*/ 136847 h 755236"/>
                <a:gd name="connsiteX1742" fmla="*/ 966299 w 1591877"/>
                <a:gd name="connsiteY1742" fmla="*/ 138732 h 755236"/>
                <a:gd name="connsiteX1743" fmla="*/ 966607 w 1591877"/>
                <a:gd name="connsiteY1743" fmla="*/ 140741 h 755236"/>
                <a:gd name="connsiteX1744" fmla="*/ 966911 w 1591877"/>
                <a:gd name="connsiteY1744" fmla="*/ 142872 h 755236"/>
                <a:gd name="connsiteX1745" fmla="*/ 967216 w 1591877"/>
                <a:gd name="connsiteY1745" fmla="*/ 145126 h 755236"/>
                <a:gd name="connsiteX1746" fmla="*/ 967520 w 1591877"/>
                <a:gd name="connsiteY1746" fmla="*/ 147499 h 755236"/>
                <a:gd name="connsiteX1747" fmla="*/ 967825 w 1591877"/>
                <a:gd name="connsiteY1747" fmla="*/ 149990 h 755236"/>
                <a:gd name="connsiteX1748" fmla="*/ 968133 w 1591877"/>
                <a:gd name="connsiteY1748" fmla="*/ 152597 h 755236"/>
                <a:gd name="connsiteX1749" fmla="*/ 968437 w 1591877"/>
                <a:gd name="connsiteY1749" fmla="*/ 155321 h 755236"/>
                <a:gd name="connsiteX1750" fmla="*/ 968742 w 1591877"/>
                <a:gd name="connsiteY1750" fmla="*/ 158157 h 755236"/>
                <a:gd name="connsiteX1751" fmla="*/ 969046 w 1591877"/>
                <a:gd name="connsiteY1751" fmla="*/ 161103 h 755236"/>
                <a:gd name="connsiteX1752" fmla="*/ 969354 w 1591877"/>
                <a:gd name="connsiteY1752" fmla="*/ 164159 h 755236"/>
                <a:gd name="connsiteX1753" fmla="*/ 969659 w 1591877"/>
                <a:gd name="connsiteY1753" fmla="*/ 167323 h 755236"/>
                <a:gd name="connsiteX1754" fmla="*/ 969963 w 1591877"/>
                <a:gd name="connsiteY1754" fmla="*/ 170591 h 755236"/>
                <a:gd name="connsiteX1755" fmla="*/ 970268 w 1591877"/>
                <a:gd name="connsiteY1755" fmla="*/ 173962 h 755236"/>
                <a:gd name="connsiteX1756" fmla="*/ 970576 w 1591877"/>
                <a:gd name="connsiteY1756" fmla="*/ 177434 h 755236"/>
                <a:gd name="connsiteX1757" fmla="*/ 970880 w 1591877"/>
                <a:gd name="connsiteY1757" fmla="*/ 181006 h 755236"/>
                <a:gd name="connsiteX1758" fmla="*/ 971185 w 1591877"/>
                <a:gd name="connsiteY1758" fmla="*/ 184674 h 755236"/>
                <a:gd name="connsiteX1759" fmla="*/ 971489 w 1591877"/>
                <a:gd name="connsiteY1759" fmla="*/ 188437 h 755236"/>
                <a:gd name="connsiteX1760" fmla="*/ 971797 w 1591877"/>
                <a:gd name="connsiteY1760" fmla="*/ 192290 h 755236"/>
                <a:gd name="connsiteX1761" fmla="*/ 972406 w 1591877"/>
                <a:gd name="connsiteY1761" fmla="*/ 200268 h 755236"/>
                <a:gd name="connsiteX1762" fmla="*/ 973018 w 1591877"/>
                <a:gd name="connsiteY1762" fmla="*/ 208582 h 755236"/>
                <a:gd name="connsiteX1763" fmla="*/ 973627 w 1591877"/>
                <a:gd name="connsiteY1763" fmla="*/ 217215 h 755236"/>
                <a:gd name="connsiteX1764" fmla="*/ 974240 w 1591877"/>
                <a:gd name="connsiteY1764" fmla="*/ 226148 h 755236"/>
                <a:gd name="connsiteX1765" fmla="*/ 974849 w 1591877"/>
                <a:gd name="connsiteY1765" fmla="*/ 235358 h 755236"/>
                <a:gd name="connsiteX1766" fmla="*/ 975461 w 1591877"/>
                <a:gd name="connsiteY1766" fmla="*/ 244824 h 755236"/>
                <a:gd name="connsiteX1767" fmla="*/ 976070 w 1591877"/>
                <a:gd name="connsiteY1767" fmla="*/ 254526 h 755236"/>
                <a:gd name="connsiteX1768" fmla="*/ 976679 w 1591877"/>
                <a:gd name="connsiteY1768" fmla="*/ 264438 h 755236"/>
                <a:gd name="connsiteX1769" fmla="*/ 977292 w 1591877"/>
                <a:gd name="connsiteY1769" fmla="*/ 274540 h 755236"/>
                <a:gd name="connsiteX1770" fmla="*/ 978513 w 1591877"/>
                <a:gd name="connsiteY1770" fmla="*/ 295218 h 755236"/>
                <a:gd name="connsiteX1771" fmla="*/ 979734 w 1591877"/>
                <a:gd name="connsiteY1771" fmla="*/ 316378 h 755236"/>
                <a:gd name="connsiteX1772" fmla="*/ 981814 w 1591877"/>
                <a:gd name="connsiteY1772" fmla="*/ 352984 h 755236"/>
                <a:gd name="connsiteX1773" fmla="*/ 983894 w 1591877"/>
                <a:gd name="connsiteY1773" fmla="*/ 389513 h 755236"/>
                <a:gd name="connsiteX1774" fmla="*/ 984932 w 1591877"/>
                <a:gd name="connsiteY1774" fmla="*/ 407464 h 755236"/>
                <a:gd name="connsiteX1775" fmla="*/ 985974 w 1591877"/>
                <a:gd name="connsiteY1775" fmla="*/ 425061 h 755236"/>
                <a:gd name="connsiteX1776" fmla="*/ 987015 w 1591877"/>
                <a:gd name="connsiteY1776" fmla="*/ 442196 h 755236"/>
                <a:gd name="connsiteX1777" fmla="*/ 987532 w 1591877"/>
                <a:gd name="connsiteY1777" fmla="*/ 450559 h 755236"/>
                <a:gd name="connsiteX1778" fmla="*/ 988053 w 1591877"/>
                <a:gd name="connsiteY1778" fmla="*/ 458770 h 755236"/>
                <a:gd name="connsiteX1779" fmla="*/ 988574 w 1591877"/>
                <a:gd name="connsiteY1779" fmla="*/ 466815 h 755236"/>
                <a:gd name="connsiteX1780" fmla="*/ 989095 w 1591877"/>
                <a:gd name="connsiteY1780" fmla="*/ 474685 h 755236"/>
                <a:gd name="connsiteX1781" fmla="*/ 989612 w 1591877"/>
                <a:gd name="connsiteY1781" fmla="*/ 482365 h 755236"/>
                <a:gd name="connsiteX1782" fmla="*/ 990133 w 1591877"/>
                <a:gd name="connsiteY1782" fmla="*/ 489849 h 755236"/>
                <a:gd name="connsiteX1783" fmla="*/ 990654 w 1591877"/>
                <a:gd name="connsiteY1783" fmla="*/ 497122 h 755236"/>
                <a:gd name="connsiteX1784" fmla="*/ 991175 w 1591877"/>
                <a:gd name="connsiteY1784" fmla="*/ 504174 h 755236"/>
                <a:gd name="connsiteX1785" fmla="*/ 991692 w 1591877"/>
                <a:gd name="connsiteY1785" fmla="*/ 510998 h 755236"/>
                <a:gd name="connsiteX1786" fmla="*/ 992213 w 1591877"/>
                <a:gd name="connsiteY1786" fmla="*/ 517583 h 755236"/>
                <a:gd name="connsiteX1787" fmla="*/ 992734 w 1591877"/>
                <a:gd name="connsiteY1787" fmla="*/ 523923 h 755236"/>
                <a:gd name="connsiteX1788" fmla="*/ 993254 w 1591877"/>
                <a:gd name="connsiteY1788" fmla="*/ 530004 h 755236"/>
                <a:gd name="connsiteX1789" fmla="*/ 993772 w 1591877"/>
                <a:gd name="connsiteY1789" fmla="*/ 535821 h 755236"/>
                <a:gd name="connsiteX1790" fmla="*/ 994292 w 1591877"/>
                <a:gd name="connsiteY1790" fmla="*/ 541368 h 755236"/>
                <a:gd name="connsiteX1791" fmla="*/ 994813 w 1591877"/>
                <a:gd name="connsiteY1791" fmla="*/ 546637 h 755236"/>
                <a:gd name="connsiteX1792" fmla="*/ 995334 w 1591877"/>
                <a:gd name="connsiteY1792" fmla="*/ 551617 h 755236"/>
                <a:gd name="connsiteX1793" fmla="*/ 995855 w 1591877"/>
                <a:gd name="connsiteY1793" fmla="*/ 556310 h 755236"/>
                <a:gd name="connsiteX1794" fmla="*/ 996372 w 1591877"/>
                <a:gd name="connsiteY1794" fmla="*/ 560702 h 755236"/>
                <a:gd name="connsiteX1795" fmla="*/ 996893 w 1591877"/>
                <a:gd name="connsiteY1795" fmla="*/ 564793 h 755236"/>
                <a:gd name="connsiteX1796" fmla="*/ 997414 w 1591877"/>
                <a:gd name="connsiteY1796" fmla="*/ 568578 h 755236"/>
                <a:gd name="connsiteX1797" fmla="*/ 997674 w 1591877"/>
                <a:gd name="connsiteY1797" fmla="*/ 570355 h 755236"/>
                <a:gd name="connsiteX1798" fmla="*/ 997935 w 1591877"/>
                <a:gd name="connsiteY1798" fmla="*/ 572053 h 755236"/>
                <a:gd name="connsiteX1799" fmla="*/ 998195 w 1591877"/>
                <a:gd name="connsiteY1799" fmla="*/ 573671 h 755236"/>
                <a:gd name="connsiteX1800" fmla="*/ 998452 w 1591877"/>
                <a:gd name="connsiteY1800" fmla="*/ 575210 h 755236"/>
                <a:gd name="connsiteX1801" fmla="*/ 998712 w 1591877"/>
                <a:gd name="connsiteY1801" fmla="*/ 576672 h 755236"/>
                <a:gd name="connsiteX1802" fmla="*/ 998973 w 1591877"/>
                <a:gd name="connsiteY1802" fmla="*/ 578053 h 755236"/>
                <a:gd name="connsiteX1803" fmla="*/ 999233 w 1591877"/>
                <a:gd name="connsiteY1803" fmla="*/ 579354 h 755236"/>
                <a:gd name="connsiteX1804" fmla="*/ 999493 w 1591877"/>
                <a:gd name="connsiteY1804" fmla="*/ 580574 h 755236"/>
                <a:gd name="connsiteX1805" fmla="*/ 999754 w 1591877"/>
                <a:gd name="connsiteY1805" fmla="*/ 581715 h 755236"/>
                <a:gd name="connsiteX1806" fmla="*/ 1000014 w 1591877"/>
                <a:gd name="connsiteY1806" fmla="*/ 582774 h 755236"/>
                <a:gd name="connsiteX1807" fmla="*/ 1000271 w 1591877"/>
                <a:gd name="connsiteY1807" fmla="*/ 583751 h 755236"/>
                <a:gd name="connsiteX1808" fmla="*/ 1000531 w 1591877"/>
                <a:gd name="connsiteY1808" fmla="*/ 584650 h 755236"/>
                <a:gd name="connsiteX1809" fmla="*/ 1000792 w 1591877"/>
                <a:gd name="connsiteY1809" fmla="*/ 585464 h 755236"/>
                <a:gd name="connsiteX1810" fmla="*/ 1001052 w 1591877"/>
                <a:gd name="connsiteY1810" fmla="*/ 586200 h 755236"/>
                <a:gd name="connsiteX1811" fmla="*/ 1001313 w 1591877"/>
                <a:gd name="connsiteY1811" fmla="*/ 586854 h 755236"/>
                <a:gd name="connsiteX1812" fmla="*/ 1001573 w 1591877"/>
                <a:gd name="connsiteY1812" fmla="*/ 587424 h 755236"/>
                <a:gd name="connsiteX1813" fmla="*/ 1001834 w 1591877"/>
                <a:gd name="connsiteY1813" fmla="*/ 587915 h 755236"/>
                <a:gd name="connsiteX1814" fmla="*/ 1002094 w 1591877"/>
                <a:gd name="connsiteY1814" fmla="*/ 588325 h 755236"/>
                <a:gd name="connsiteX1815" fmla="*/ 1002222 w 1591877"/>
                <a:gd name="connsiteY1815" fmla="*/ 588501 h 755236"/>
                <a:gd name="connsiteX1816" fmla="*/ 1002354 w 1591877"/>
                <a:gd name="connsiteY1816" fmla="*/ 588655 h 755236"/>
                <a:gd name="connsiteX1817" fmla="*/ 1002483 w 1591877"/>
                <a:gd name="connsiteY1817" fmla="*/ 588787 h 755236"/>
                <a:gd name="connsiteX1818" fmla="*/ 1002549 w 1591877"/>
                <a:gd name="connsiteY1818" fmla="*/ 588846 h 755236"/>
                <a:gd name="connsiteX1819" fmla="*/ 1002611 w 1591877"/>
                <a:gd name="connsiteY1819" fmla="*/ 588902 h 755236"/>
                <a:gd name="connsiteX1820" fmla="*/ 1002677 w 1591877"/>
                <a:gd name="connsiteY1820" fmla="*/ 588950 h 755236"/>
                <a:gd name="connsiteX1821" fmla="*/ 1002743 w 1591877"/>
                <a:gd name="connsiteY1821" fmla="*/ 588994 h 755236"/>
                <a:gd name="connsiteX1822" fmla="*/ 1002809 w 1591877"/>
                <a:gd name="connsiteY1822" fmla="*/ 589034 h 755236"/>
                <a:gd name="connsiteX1823" fmla="*/ 1002872 w 1591877"/>
                <a:gd name="connsiteY1823" fmla="*/ 589069 h 755236"/>
                <a:gd name="connsiteX1824" fmla="*/ 1002938 w 1591877"/>
                <a:gd name="connsiteY1824" fmla="*/ 589097 h 755236"/>
                <a:gd name="connsiteX1825" fmla="*/ 1003004 w 1591877"/>
                <a:gd name="connsiteY1825" fmla="*/ 589122 h 755236"/>
                <a:gd name="connsiteX1826" fmla="*/ 1003066 w 1591877"/>
                <a:gd name="connsiteY1826" fmla="*/ 589139 h 755236"/>
                <a:gd name="connsiteX1827" fmla="*/ 1003132 w 1591877"/>
                <a:gd name="connsiteY1827" fmla="*/ 589155 h 755236"/>
                <a:gd name="connsiteX1828" fmla="*/ 1003198 w 1591877"/>
                <a:gd name="connsiteY1828" fmla="*/ 589163 h 755236"/>
                <a:gd name="connsiteX1829" fmla="*/ 1003264 w 1591877"/>
                <a:gd name="connsiteY1829" fmla="*/ 589166 h 755236"/>
                <a:gd name="connsiteX1830" fmla="*/ 1003326 w 1591877"/>
                <a:gd name="connsiteY1830" fmla="*/ 589166 h 755236"/>
                <a:gd name="connsiteX1831" fmla="*/ 1003392 w 1591877"/>
                <a:gd name="connsiteY1831" fmla="*/ 589159 h 755236"/>
                <a:gd name="connsiteX1832" fmla="*/ 1003458 w 1591877"/>
                <a:gd name="connsiteY1832" fmla="*/ 589148 h 755236"/>
                <a:gd name="connsiteX1833" fmla="*/ 1003525 w 1591877"/>
                <a:gd name="connsiteY1833" fmla="*/ 589133 h 755236"/>
                <a:gd name="connsiteX1834" fmla="*/ 1003587 w 1591877"/>
                <a:gd name="connsiteY1834" fmla="*/ 589111 h 755236"/>
                <a:gd name="connsiteX1835" fmla="*/ 1003653 w 1591877"/>
                <a:gd name="connsiteY1835" fmla="*/ 589084 h 755236"/>
                <a:gd name="connsiteX1836" fmla="*/ 1003719 w 1591877"/>
                <a:gd name="connsiteY1836" fmla="*/ 589053 h 755236"/>
                <a:gd name="connsiteX1837" fmla="*/ 1003781 w 1591877"/>
                <a:gd name="connsiteY1837" fmla="*/ 589016 h 755236"/>
                <a:gd name="connsiteX1838" fmla="*/ 1003847 w 1591877"/>
                <a:gd name="connsiteY1838" fmla="*/ 588976 h 755236"/>
                <a:gd name="connsiteX1839" fmla="*/ 1003913 w 1591877"/>
                <a:gd name="connsiteY1839" fmla="*/ 588930 h 755236"/>
                <a:gd name="connsiteX1840" fmla="*/ 1003979 w 1591877"/>
                <a:gd name="connsiteY1840" fmla="*/ 588877 h 755236"/>
                <a:gd name="connsiteX1841" fmla="*/ 1004042 w 1591877"/>
                <a:gd name="connsiteY1841" fmla="*/ 588822 h 755236"/>
                <a:gd name="connsiteX1842" fmla="*/ 1004174 w 1591877"/>
                <a:gd name="connsiteY1842" fmla="*/ 588695 h 755236"/>
                <a:gd name="connsiteX1843" fmla="*/ 1004302 w 1591877"/>
                <a:gd name="connsiteY1843" fmla="*/ 588547 h 755236"/>
                <a:gd name="connsiteX1844" fmla="*/ 1004434 w 1591877"/>
                <a:gd name="connsiteY1844" fmla="*/ 588382 h 755236"/>
                <a:gd name="connsiteX1845" fmla="*/ 1004695 w 1591877"/>
                <a:gd name="connsiteY1845" fmla="*/ 587988 h 755236"/>
                <a:gd name="connsiteX1846" fmla="*/ 1004951 w 1591877"/>
                <a:gd name="connsiteY1846" fmla="*/ 587517 h 755236"/>
                <a:gd name="connsiteX1847" fmla="*/ 1005212 w 1591877"/>
                <a:gd name="connsiteY1847" fmla="*/ 586966 h 755236"/>
                <a:gd name="connsiteX1848" fmla="*/ 1005733 w 1591877"/>
                <a:gd name="connsiteY1848" fmla="*/ 585636 h 755236"/>
                <a:gd name="connsiteX1849" fmla="*/ 1006253 w 1591877"/>
                <a:gd name="connsiteY1849" fmla="*/ 583996 h 755236"/>
                <a:gd name="connsiteX1850" fmla="*/ 1006774 w 1591877"/>
                <a:gd name="connsiteY1850" fmla="*/ 582056 h 755236"/>
                <a:gd name="connsiteX1851" fmla="*/ 1007291 w 1591877"/>
                <a:gd name="connsiteY1851" fmla="*/ 579819 h 755236"/>
                <a:gd name="connsiteX1852" fmla="*/ 1007812 w 1591877"/>
                <a:gd name="connsiteY1852" fmla="*/ 577287 h 755236"/>
                <a:gd name="connsiteX1853" fmla="*/ 1008333 w 1591877"/>
                <a:gd name="connsiteY1853" fmla="*/ 574471 h 755236"/>
                <a:gd name="connsiteX1854" fmla="*/ 1008854 w 1591877"/>
                <a:gd name="connsiteY1854" fmla="*/ 571375 h 755236"/>
                <a:gd name="connsiteX1855" fmla="*/ 1009375 w 1591877"/>
                <a:gd name="connsiteY1855" fmla="*/ 568004 h 755236"/>
                <a:gd name="connsiteX1856" fmla="*/ 1009892 w 1591877"/>
                <a:gd name="connsiteY1856" fmla="*/ 564366 h 755236"/>
                <a:gd name="connsiteX1857" fmla="*/ 1010413 w 1591877"/>
                <a:gd name="connsiteY1857" fmla="*/ 560471 h 755236"/>
                <a:gd name="connsiteX1858" fmla="*/ 1010934 w 1591877"/>
                <a:gd name="connsiteY1858" fmla="*/ 556323 h 755236"/>
                <a:gd name="connsiteX1859" fmla="*/ 1011455 w 1591877"/>
                <a:gd name="connsiteY1859" fmla="*/ 551932 h 755236"/>
                <a:gd name="connsiteX1860" fmla="*/ 1011972 w 1591877"/>
                <a:gd name="connsiteY1860" fmla="*/ 547306 h 755236"/>
                <a:gd name="connsiteX1861" fmla="*/ 1012493 w 1591877"/>
                <a:gd name="connsiteY1861" fmla="*/ 542453 h 755236"/>
                <a:gd name="connsiteX1862" fmla="*/ 1013013 w 1591877"/>
                <a:gd name="connsiteY1862" fmla="*/ 537385 h 755236"/>
                <a:gd name="connsiteX1863" fmla="*/ 1013567 w 1591877"/>
                <a:gd name="connsiteY1863" fmla="*/ 531739 h 755236"/>
                <a:gd name="connsiteX1864" fmla="*/ 1014125 w 1591877"/>
                <a:gd name="connsiteY1864" fmla="*/ 525867 h 755236"/>
                <a:gd name="connsiteX1865" fmla="*/ 1014679 w 1591877"/>
                <a:gd name="connsiteY1865" fmla="*/ 519781 h 755236"/>
                <a:gd name="connsiteX1866" fmla="*/ 1015236 w 1591877"/>
                <a:gd name="connsiteY1866" fmla="*/ 513495 h 755236"/>
                <a:gd name="connsiteX1867" fmla="*/ 1015790 w 1591877"/>
                <a:gd name="connsiteY1867" fmla="*/ 507019 h 755236"/>
                <a:gd name="connsiteX1868" fmla="*/ 1016348 w 1591877"/>
                <a:gd name="connsiteY1868" fmla="*/ 500369 h 755236"/>
                <a:gd name="connsiteX1869" fmla="*/ 1017459 w 1591877"/>
                <a:gd name="connsiteY1869" fmla="*/ 486590 h 755236"/>
                <a:gd name="connsiteX1870" fmla="*/ 1018570 w 1591877"/>
                <a:gd name="connsiteY1870" fmla="*/ 472269 h 755236"/>
                <a:gd name="connsiteX1871" fmla="*/ 1019682 w 1591877"/>
                <a:gd name="connsiteY1871" fmla="*/ 457515 h 755236"/>
                <a:gd name="connsiteX1872" fmla="*/ 1021901 w 1591877"/>
                <a:gd name="connsiteY1872" fmla="*/ 427142 h 755236"/>
                <a:gd name="connsiteX1873" fmla="*/ 1024124 w 1591877"/>
                <a:gd name="connsiteY1873" fmla="*/ 396374 h 755236"/>
                <a:gd name="connsiteX1874" fmla="*/ 1026346 w 1591877"/>
                <a:gd name="connsiteY1874" fmla="*/ 366083 h 755236"/>
                <a:gd name="connsiteX1875" fmla="*/ 1027458 w 1591877"/>
                <a:gd name="connsiteY1875" fmla="*/ 351383 h 755236"/>
                <a:gd name="connsiteX1876" fmla="*/ 1028569 w 1591877"/>
                <a:gd name="connsiteY1876" fmla="*/ 337113 h 755236"/>
                <a:gd name="connsiteX1877" fmla="*/ 1029680 w 1591877"/>
                <a:gd name="connsiteY1877" fmla="*/ 323369 h 755236"/>
                <a:gd name="connsiteX1878" fmla="*/ 1030238 w 1591877"/>
                <a:gd name="connsiteY1878" fmla="*/ 316724 h 755236"/>
                <a:gd name="connsiteX1879" fmla="*/ 1030792 w 1591877"/>
                <a:gd name="connsiteY1879" fmla="*/ 310244 h 755236"/>
                <a:gd name="connsiteX1880" fmla="*/ 1031349 w 1591877"/>
                <a:gd name="connsiteY1880" fmla="*/ 303937 h 755236"/>
                <a:gd name="connsiteX1881" fmla="*/ 1031903 w 1591877"/>
                <a:gd name="connsiteY1881" fmla="*/ 297816 h 755236"/>
                <a:gd name="connsiteX1882" fmla="*/ 1032457 w 1591877"/>
                <a:gd name="connsiteY1882" fmla="*/ 291891 h 755236"/>
                <a:gd name="connsiteX1883" fmla="*/ 1033015 w 1591877"/>
                <a:gd name="connsiteY1883" fmla="*/ 286171 h 755236"/>
                <a:gd name="connsiteX1884" fmla="*/ 1033568 w 1591877"/>
                <a:gd name="connsiteY1884" fmla="*/ 280662 h 755236"/>
                <a:gd name="connsiteX1885" fmla="*/ 1034126 w 1591877"/>
                <a:gd name="connsiteY1885" fmla="*/ 275375 h 755236"/>
                <a:gd name="connsiteX1886" fmla="*/ 1034680 w 1591877"/>
                <a:gd name="connsiteY1886" fmla="*/ 270315 h 755236"/>
                <a:gd name="connsiteX1887" fmla="*/ 1035237 w 1591877"/>
                <a:gd name="connsiteY1887" fmla="*/ 265493 h 755236"/>
                <a:gd name="connsiteX1888" fmla="*/ 1035791 w 1591877"/>
                <a:gd name="connsiteY1888" fmla="*/ 260913 h 755236"/>
                <a:gd name="connsiteX1889" fmla="*/ 1036349 w 1591877"/>
                <a:gd name="connsiteY1889" fmla="*/ 256582 h 755236"/>
                <a:gd name="connsiteX1890" fmla="*/ 1036903 w 1591877"/>
                <a:gd name="connsiteY1890" fmla="*/ 252507 h 755236"/>
                <a:gd name="connsiteX1891" fmla="*/ 1037460 w 1591877"/>
                <a:gd name="connsiteY1891" fmla="*/ 248693 h 755236"/>
                <a:gd name="connsiteX1892" fmla="*/ 1038014 w 1591877"/>
                <a:gd name="connsiteY1892" fmla="*/ 245144 h 755236"/>
                <a:gd name="connsiteX1893" fmla="*/ 1038571 w 1591877"/>
                <a:gd name="connsiteY1893" fmla="*/ 241865 h 755236"/>
                <a:gd name="connsiteX1894" fmla="*/ 1039125 w 1591877"/>
                <a:gd name="connsiteY1894" fmla="*/ 238859 h 755236"/>
                <a:gd name="connsiteX1895" fmla="*/ 1039683 w 1591877"/>
                <a:gd name="connsiteY1895" fmla="*/ 236129 h 755236"/>
                <a:gd name="connsiteX1896" fmla="*/ 1040237 w 1591877"/>
                <a:gd name="connsiteY1896" fmla="*/ 233681 h 755236"/>
                <a:gd name="connsiteX1897" fmla="*/ 1040794 w 1591877"/>
                <a:gd name="connsiteY1897" fmla="*/ 231514 h 755236"/>
                <a:gd name="connsiteX1898" fmla="*/ 1041348 w 1591877"/>
                <a:gd name="connsiteY1898" fmla="*/ 229629 h 755236"/>
                <a:gd name="connsiteX1899" fmla="*/ 1041906 w 1591877"/>
                <a:gd name="connsiteY1899" fmla="*/ 228031 h 755236"/>
                <a:gd name="connsiteX1900" fmla="*/ 1042459 w 1591877"/>
                <a:gd name="connsiteY1900" fmla="*/ 226716 h 755236"/>
                <a:gd name="connsiteX1901" fmla="*/ 1042738 w 1591877"/>
                <a:gd name="connsiteY1901" fmla="*/ 226168 h 755236"/>
                <a:gd name="connsiteX1902" fmla="*/ 1043017 w 1591877"/>
                <a:gd name="connsiteY1902" fmla="*/ 225688 h 755236"/>
                <a:gd name="connsiteX1903" fmla="*/ 1043292 w 1591877"/>
                <a:gd name="connsiteY1903" fmla="*/ 225283 h 755236"/>
                <a:gd name="connsiteX1904" fmla="*/ 1043431 w 1591877"/>
                <a:gd name="connsiteY1904" fmla="*/ 225104 h 755236"/>
                <a:gd name="connsiteX1905" fmla="*/ 1043571 w 1591877"/>
                <a:gd name="connsiteY1905" fmla="*/ 224946 h 755236"/>
                <a:gd name="connsiteX1906" fmla="*/ 1043710 w 1591877"/>
                <a:gd name="connsiteY1906" fmla="*/ 224805 h 755236"/>
                <a:gd name="connsiteX1907" fmla="*/ 1043850 w 1591877"/>
                <a:gd name="connsiteY1907" fmla="*/ 224682 h 755236"/>
                <a:gd name="connsiteX1908" fmla="*/ 1043919 w 1591877"/>
                <a:gd name="connsiteY1908" fmla="*/ 224627 h 755236"/>
                <a:gd name="connsiteX1909" fmla="*/ 1043985 w 1591877"/>
                <a:gd name="connsiteY1909" fmla="*/ 224576 h 755236"/>
                <a:gd name="connsiteX1910" fmla="*/ 1044059 w 1591877"/>
                <a:gd name="connsiteY1910" fmla="*/ 224530 h 755236"/>
                <a:gd name="connsiteX1911" fmla="*/ 1044125 w 1591877"/>
                <a:gd name="connsiteY1911" fmla="*/ 224488 h 755236"/>
                <a:gd name="connsiteX1912" fmla="*/ 1044194 w 1591877"/>
                <a:gd name="connsiteY1912" fmla="*/ 224450 h 755236"/>
                <a:gd name="connsiteX1913" fmla="*/ 1044264 w 1591877"/>
                <a:gd name="connsiteY1913" fmla="*/ 224417 h 755236"/>
                <a:gd name="connsiteX1914" fmla="*/ 1044334 w 1591877"/>
                <a:gd name="connsiteY1914" fmla="*/ 224389 h 755236"/>
                <a:gd name="connsiteX1915" fmla="*/ 1044403 w 1591877"/>
                <a:gd name="connsiteY1915" fmla="*/ 224365 h 755236"/>
                <a:gd name="connsiteX1916" fmla="*/ 1044473 w 1591877"/>
                <a:gd name="connsiteY1916" fmla="*/ 224345 h 755236"/>
                <a:gd name="connsiteX1917" fmla="*/ 1044543 w 1591877"/>
                <a:gd name="connsiteY1917" fmla="*/ 224329 h 755236"/>
                <a:gd name="connsiteX1918" fmla="*/ 1044613 w 1591877"/>
                <a:gd name="connsiteY1918" fmla="*/ 224321 h 755236"/>
                <a:gd name="connsiteX1919" fmla="*/ 1044682 w 1591877"/>
                <a:gd name="connsiteY1919" fmla="*/ 224312 h 755236"/>
                <a:gd name="connsiteX1920" fmla="*/ 1044752 w 1591877"/>
                <a:gd name="connsiteY1920" fmla="*/ 224312 h 755236"/>
                <a:gd name="connsiteX1921" fmla="*/ 1044822 w 1591877"/>
                <a:gd name="connsiteY1921" fmla="*/ 224314 h 755236"/>
                <a:gd name="connsiteX1922" fmla="*/ 1044891 w 1591877"/>
                <a:gd name="connsiteY1922" fmla="*/ 224321 h 755236"/>
                <a:gd name="connsiteX1923" fmla="*/ 1044961 w 1591877"/>
                <a:gd name="connsiteY1923" fmla="*/ 224332 h 755236"/>
                <a:gd name="connsiteX1924" fmla="*/ 1045031 w 1591877"/>
                <a:gd name="connsiteY1924" fmla="*/ 224347 h 755236"/>
                <a:gd name="connsiteX1925" fmla="*/ 1045100 w 1591877"/>
                <a:gd name="connsiteY1925" fmla="*/ 224367 h 755236"/>
                <a:gd name="connsiteX1926" fmla="*/ 1045166 w 1591877"/>
                <a:gd name="connsiteY1926" fmla="*/ 224391 h 755236"/>
                <a:gd name="connsiteX1927" fmla="*/ 1045236 w 1591877"/>
                <a:gd name="connsiteY1927" fmla="*/ 224420 h 755236"/>
                <a:gd name="connsiteX1928" fmla="*/ 1045306 w 1591877"/>
                <a:gd name="connsiteY1928" fmla="*/ 224453 h 755236"/>
                <a:gd name="connsiteX1929" fmla="*/ 1045375 w 1591877"/>
                <a:gd name="connsiteY1929" fmla="*/ 224488 h 755236"/>
                <a:gd name="connsiteX1930" fmla="*/ 1045445 w 1591877"/>
                <a:gd name="connsiteY1930" fmla="*/ 224530 h 755236"/>
                <a:gd name="connsiteX1931" fmla="*/ 1045515 w 1591877"/>
                <a:gd name="connsiteY1931" fmla="*/ 224576 h 755236"/>
                <a:gd name="connsiteX1932" fmla="*/ 1045585 w 1591877"/>
                <a:gd name="connsiteY1932" fmla="*/ 224627 h 755236"/>
                <a:gd name="connsiteX1933" fmla="*/ 1045654 w 1591877"/>
                <a:gd name="connsiteY1933" fmla="*/ 224682 h 755236"/>
                <a:gd name="connsiteX1934" fmla="*/ 1045794 w 1591877"/>
                <a:gd name="connsiteY1934" fmla="*/ 224803 h 755236"/>
                <a:gd name="connsiteX1935" fmla="*/ 1045933 w 1591877"/>
                <a:gd name="connsiteY1935" fmla="*/ 224944 h 755236"/>
                <a:gd name="connsiteX1936" fmla="*/ 1046069 w 1591877"/>
                <a:gd name="connsiteY1936" fmla="*/ 225100 h 755236"/>
                <a:gd name="connsiteX1937" fmla="*/ 1046347 w 1591877"/>
                <a:gd name="connsiteY1937" fmla="*/ 225463 h 755236"/>
                <a:gd name="connsiteX1938" fmla="*/ 1046626 w 1591877"/>
                <a:gd name="connsiteY1938" fmla="*/ 225897 h 755236"/>
                <a:gd name="connsiteX1939" fmla="*/ 1046905 w 1591877"/>
                <a:gd name="connsiteY1939" fmla="*/ 226397 h 755236"/>
                <a:gd name="connsiteX1940" fmla="*/ 1047459 w 1591877"/>
                <a:gd name="connsiteY1940" fmla="*/ 227599 h 755236"/>
                <a:gd name="connsiteX1941" fmla="*/ 1048016 w 1591877"/>
                <a:gd name="connsiteY1941" fmla="*/ 229066 h 755236"/>
                <a:gd name="connsiteX1942" fmla="*/ 1048570 w 1591877"/>
                <a:gd name="connsiteY1942" fmla="*/ 230790 h 755236"/>
                <a:gd name="connsiteX1943" fmla="*/ 1049146 w 1591877"/>
                <a:gd name="connsiteY1943" fmla="*/ 232844 h 755236"/>
                <a:gd name="connsiteX1944" fmla="*/ 1049722 w 1591877"/>
                <a:gd name="connsiteY1944" fmla="*/ 235165 h 755236"/>
                <a:gd name="connsiteX1945" fmla="*/ 1050294 w 1591877"/>
                <a:gd name="connsiteY1945" fmla="*/ 237745 h 755236"/>
                <a:gd name="connsiteX1946" fmla="*/ 1050870 w 1591877"/>
                <a:gd name="connsiteY1946" fmla="*/ 240579 h 755236"/>
                <a:gd name="connsiteX1947" fmla="*/ 1051446 w 1591877"/>
                <a:gd name="connsiteY1947" fmla="*/ 243657 h 755236"/>
                <a:gd name="connsiteX1948" fmla="*/ 1052022 w 1591877"/>
                <a:gd name="connsiteY1948" fmla="*/ 246973 h 755236"/>
                <a:gd name="connsiteX1949" fmla="*/ 1052598 w 1591877"/>
                <a:gd name="connsiteY1949" fmla="*/ 250518 h 755236"/>
                <a:gd name="connsiteX1950" fmla="*/ 1053170 w 1591877"/>
                <a:gd name="connsiteY1950" fmla="*/ 254283 h 755236"/>
                <a:gd name="connsiteX1951" fmla="*/ 1053746 w 1591877"/>
                <a:gd name="connsiteY1951" fmla="*/ 258260 h 755236"/>
                <a:gd name="connsiteX1952" fmla="*/ 1054322 w 1591877"/>
                <a:gd name="connsiteY1952" fmla="*/ 262439 h 755236"/>
                <a:gd name="connsiteX1953" fmla="*/ 1054897 w 1591877"/>
                <a:gd name="connsiteY1953" fmla="*/ 266810 h 755236"/>
                <a:gd name="connsiteX1954" fmla="*/ 1055470 w 1591877"/>
                <a:gd name="connsiteY1954" fmla="*/ 271363 h 755236"/>
                <a:gd name="connsiteX1955" fmla="*/ 1056621 w 1591877"/>
                <a:gd name="connsiteY1955" fmla="*/ 280976 h 755236"/>
                <a:gd name="connsiteX1956" fmla="*/ 1057769 w 1591877"/>
                <a:gd name="connsiteY1956" fmla="*/ 291191 h 755236"/>
                <a:gd name="connsiteX1957" fmla="*/ 1058921 w 1591877"/>
                <a:gd name="connsiteY1957" fmla="*/ 301918 h 755236"/>
                <a:gd name="connsiteX1958" fmla="*/ 1060073 w 1591877"/>
                <a:gd name="connsiteY1958" fmla="*/ 313073 h 755236"/>
                <a:gd name="connsiteX1959" fmla="*/ 1062369 w 1591877"/>
                <a:gd name="connsiteY1959" fmla="*/ 336283 h 755236"/>
                <a:gd name="connsiteX1960" fmla="*/ 1064672 w 1591877"/>
                <a:gd name="connsiteY1960" fmla="*/ 360074 h 755236"/>
                <a:gd name="connsiteX1961" fmla="*/ 1066972 w 1591877"/>
                <a:gd name="connsiteY1961" fmla="*/ 383706 h 755236"/>
                <a:gd name="connsiteX1962" fmla="*/ 1068120 w 1591877"/>
                <a:gd name="connsiteY1962" fmla="*/ 395242 h 755236"/>
                <a:gd name="connsiteX1963" fmla="*/ 1069272 w 1591877"/>
                <a:gd name="connsiteY1963" fmla="*/ 406473 h 755236"/>
                <a:gd name="connsiteX1964" fmla="*/ 1070420 w 1591877"/>
                <a:gd name="connsiteY1964" fmla="*/ 417324 h 755236"/>
                <a:gd name="connsiteX1965" fmla="*/ 1071572 w 1591877"/>
                <a:gd name="connsiteY1965" fmla="*/ 427717 h 755236"/>
                <a:gd name="connsiteX1966" fmla="*/ 1072720 w 1591877"/>
                <a:gd name="connsiteY1966" fmla="*/ 437581 h 755236"/>
                <a:gd name="connsiteX1967" fmla="*/ 1073872 w 1591877"/>
                <a:gd name="connsiteY1967" fmla="*/ 446849 h 755236"/>
                <a:gd name="connsiteX1968" fmla="*/ 1074447 w 1591877"/>
                <a:gd name="connsiteY1968" fmla="*/ 451242 h 755236"/>
                <a:gd name="connsiteX1969" fmla="*/ 1075020 w 1591877"/>
                <a:gd name="connsiteY1969" fmla="*/ 455462 h 755236"/>
                <a:gd name="connsiteX1970" fmla="*/ 1075595 w 1591877"/>
                <a:gd name="connsiteY1970" fmla="*/ 459505 h 755236"/>
                <a:gd name="connsiteX1971" fmla="*/ 1076171 w 1591877"/>
                <a:gd name="connsiteY1971" fmla="*/ 463365 h 755236"/>
                <a:gd name="connsiteX1972" fmla="*/ 1076747 w 1591877"/>
                <a:gd name="connsiteY1972" fmla="*/ 467038 h 755236"/>
                <a:gd name="connsiteX1973" fmla="*/ 1077319 w 1591877"/>
                <a:gd name="connsiteY1973" fmla="*/ 470512 h 755236"/>
                <a:gd name="connsiteX1974" fmla="*/ 1077895 w 1591877"/>
                <a:gd name="connsiteY1974" fmla="*/ 473789 h 755236"/>
                <a:gd name="connsiteX1975" fmla="*/ 1078471 w 1591877"/>
                <a:gd name="connsiteY1975" fmla="*/ 476862 h 755236"/>
                <a:gd name="connsiteX1976" fmla="*/ 1079047 w 1591877"/>
                <a:gd name="connsiteY1976" fmla="*/ 479727 h 755236"/>
                <a:gd name="connsiteX1977" fmla="*/ 1079619 w 1591877"/>
                <a:gd name="connsiteY1977" fmla="*/ 482380 h 755236"/>
                <a:gd name="connsiteX1978" fmla="*/ 1080195 w 1591877"/>
                <a:gd name="connsiteY1978" fmla="*/ 484818 h 755236"/>
                <a:gd name="connsiteX1979" fmla="*/ 1080771 w 1591877"/>
                <a:gd name="connsiteY1979" fmla="*/ 487039 h 755236"/>
                <a:gd name="connsiteX1980" fmla="*/ 1081347 w 1591877"/>
                <a:gd name="connsiteY1980" fmla="*/ 489041 h 755236"/>
                <a:gd name="connsiteX1981" fmla="*/ 1081923 w 1591877"/>
                <a:gd name="connsiteY1981" fmla="*/ 490820 h 755236"/>
                <a:gd name="connsiteX1982" fmla="*/ 1082495 w 1591877"/>
                <a:gd name="connsiteY1982" fmla="*/ 492377 h 755236"/>
                <a:gd name="connsiteX1983" fmla="*/ 1083071 w 1591877"/>
                <a:gd name="connsiteY1983" fmla="*/ 493709 h 755236"/>
                <a:gd name="connsiteX1984" fmla="*/ 1083647 w 1591877"/>
                <a:gd name="connsiteY1984" fmla="*/ 494816 h 755236"/>
                <a:gd name="connsiteX1985" fmla="*/ 1083933 w 1591877"/>
                <a:gd name="connsiteY1985" fmla="*/ 495287 h 755236"/>
                <a:gd name="connsiteX1986" fmla="*/ 1084222 w 1591877"/>
                <a:gd name="connsiteY1986" fmla="*/ 495701 h 755236"/>
                <a:gd name="connsiteX1987" fmla="*/ 1084509 w 1591877"/>
                <a:gd name="connsiteY1987" fmla="*/ 496060 h 755236"/>
                <a:gd name="connsiteX1988" fmla="*/ 1084652 w 1591877"/>
                <a:gd name="connsiteY1988" fmla="*/ 496217 h 755236"/>
                <a:gd name="connsiteX1989" fmla="*/ 1084795 w 1591877"/>
                <a:gd name="connsiteY1989" fmla="*/ 496362 h 755236"/>
                <a:gd name="connsiteX1990" fmla="*/ 1084941 w 1591877"/>
                <a:gd name="connsiteY1990" fmla="*/ 496492 h 755236"/>
                <a:gd name="connsiteX1991" fmla="*/ 1085084 w 1591877"/>
                <a:gd name="connsiteY1991" fmla="*/ 496609 h 755236"/>
                <a:gd name="connsiteX1992" fmla="*/ 1085227 w 1591877"/>
                <a:gd name="connsiteY1992" fmla="*/ 496710 h 755236"/>
                <a:gd name="connsiteX1993" fmla="*/ 1085370 w 1591877"/>
                <a:gd name="connsiteY1993" fmla="*/ 496798 h 755236"/>
                <a:gd name="connsiteX1994" fmla="*/ 1085440 w 1591877"/>
                <a:gd name="connsiteY1994" fmla="*/ 496838 h 755236"/>
                <a:gd name="connsiteX1995" fmla="*/ 1085514 w 1591877"/>
                <a:gd name="connsiteY1995" fmla="*/ 496873 h 755236"/>
                <a:gd name="connsiteX1996" fmla="*/ 1085583 w 1591877"/>
                <a:gd name="connsiteY1996" fmla="*/ 496904 h 755236"/>
                <a:gd name="connsiteX1997" fmla="*/ 1085657 w 1591877"/>
                <a:gd name="connsiteY1997" fmla="*/ 496932 h 755236"/>
                <a:gd name="connsiteX1998" fmla="*/ 1085726 w 1591877"/>
                <a:gd name="connsiteY1998" fmla="*/ 496956 h 755236"/>
                <a:gd name="connsiteX1999" fmla="*/ 1085800 w 1591877"/>
                <a:gd name="connsiteY1999" fmla="*/ 496978 h 755236"/>
                <a:gd name="connsiteX2000" fmla="*/ 1085869 w 1591877"/>
                <a:gd name="connsiteY2000" fmla="*/ 496998 h 755236"/>
                <a:gd name="connsiteX2001" fmla="*/ 1085939 w 1591877"/>
                <a:gd name="connsiteY2001" fmla="*/ 497011 h 755236"/>
                <a:gd name="connsiteX2002" fmla="*/ 1086012 w 1591877"/>
                <a:gd name="connsiteY2002" fmla="*/ 497025 h 755236"/>
                <a:gd name="connsiteX2003" fmla="*/ 1086082 w 1591877"/>
                <a:gd name="connsiteY2003" fmla="*/ 497031 h 755236"/>
                <a:gd name="connsiteX2004" fmla="*/ 1086152 w 1591877"/>
                <a:gd name="connsiteY2004" fmla="*/ 497038 h 755236"/>
                <a:gd name="connsiteX2005" fmla="*/ 1086225 w 1591877"/>
                <a:gd name="connsiteY2005" fmla="*/ 497038 h 755236"/>
                <a:gd name="connsiteX2006" fmla="*/ 1086295 w 1591877"/>
                <a:gd name="connsiteY2006" fmla="*/ 497036 h 755236"/>
                <a:gd name="connsiteX2007" fmla="*/ 1086368 w 1591877"/>
                <a:gd name="connsiteY2007" fmla="*/ 497031 h 755236"/>
                <a:gd name="connsiteX2008" fmla="*/ 1086438 w 1591877"/>
                <a:gd name="connsiteY2008" fmla="*/ 497022 h 755236"/>
                <a:gd name="connsiteX2009" fmla="*/ 1086508 w 1591877"/>
                <a:gd name="connsiteY2009" fmla="*/ 497011 h 755236"/>
                <a:gd name="connsiteX2010" fmla="*/ 1086581 w 1591877"/>
                <a:gd name="connsiteY2010" fmla="*/ 496996 h 755236"/>
                <a:gd name="connsiteX2011" fmla="*/ 1086651 w 1591877"/>
                <a:gd name="connsiteY2011" fmla="*/ 496976 h 755236"/>
                <a:gd name="connsiteX2012" fmla="*/ 1086720 w 1591877"/>
                <a:gd name="connsiteY2012" fmla="*/ 496954 h 755236"/>
                <a:gd name="connsiteX2013" fmla="*/ 1086794 w 1591877"/>
                <a:gd name="connsiteY2013" fmla="*/ 496930 h 755236"/>
                <a:gd name="connsiteX2014" fmla="*/ 1086863 w 1591877"/>
                <a:gd name="connsiteY2014" fmla="*/ 496901 h 755236"/>
                <a:gd name="connsiteX2015" fmla="*/ 1086937 w 1591877"/>
                <a:gd name="connsiteY2015" fmla="*/ 496868 h 755236"/>
                <a:gd name="connsiteX2016" fmla="*/ 1087006 w 1591877"/>
                <a:gd name="connsiteY2016" fmla="*/ 496833 h 755236"/>
                <a:gd name="connsiteX2017" fmla="*/ 1087080 w 1591877"/>
                <a:gd name="connsiteY2017" fmla="*/ 496796 h 755236"/>
                <a:gd name="connsiteX2018" fmla="*/ 1087219 w 1591877"/>
                <a:gd name="connsiteY2018" fmla="*/ 496708 h 755236"/>
                <a:gd name="connsiteX2019" fmla="*/ 1087362 w 1591877"/>
                <a:gd name="connsiteY2019" fmla="*/ 496609 h 755236"/>
                <a:gd name="connsiteX2020" fmla="*/ 1087505 w 1591877"/>
                <a:gd name="connsiteY2020" fmla="*/ 496496 h 755236"/>
                <a:gd name="connsiteX2021" fmla="*/ 1087648 w 1591877"/>
                <a:gd name="connsiteY2021" fmla="*/ 496369 h 755236"/>
                <a:gd name="connsiteX2022" fmla="*/ 1087788 w 1591877"/>
                <a:gd name="connsiteY2022" fmla="*/ 496230 h 755236"/>
                <a:gd name="connsiteX2023" fmla="*/ 1087931 w 1591877"/>
                <a:gd name="connsiteY2023" fmla="*/ 496078 h 755236"/>
                <a:gd name="connsiteX2024" fmla="*/ 1088217 w 1591877"/>
                <a:gd name="connsiteY2024" fmla="*/ 495734 h 755236"/>
                <a:gd name="connsiteX2025" fmla="*/ 1088499 w 1591877"/>
                <a:gd name="connsiteY2025" fmla="*/ 495338 h 755236"/>
                <a:gd name="connsiteX2026" fmla="*/ 1088785 w 1591877"/>
                <a:gd name="connsiteY2026" fmla="*/ 494893 h 755236"/>
                <a:gd name="connsiteX2027" fmla="*/ 1089354 w 1591877"/>
                <a:gd name="connsiteY2027" fmla="*/ 493852 h 755236"/>
                <a:gd name="connsiteX2028" fmla="*/ 1089922 w 1591877"/>
                <a:gd name="connsiteY2028" fmla="*/ 492610 h 755236"/>
                <a:gd name="connsiteX2029" fmla="*/ 1090491 w 1591877"/>
                <a:gd name="connsiteY2029" fmla="*/ 491177 h 755236"/>
                <a:gd name="connsiteX2030" fmla="*/ 1091059 w 1591877"/>
                <a:gd name="connsiteY2030" fmla="*/ 489554 h 755236"/>
                <a:gd name="connsiteX2031" fmla="*/ 1091632 w 1591877"/>
                <a:gd name="connsiteY2031" fmla="*/ 487746 h 755236"/>
                <a:gd name="connsiteX2032" fmla="*/ 1092200 w 1591877"/>
                <a:gd name="connsiteY2032" fmla="*/ 485758 h 755236"/>
                <a:gd name="connsiteX2033" fmla="*/ 1092769 w 1591877"/>
                <a:gd name="connsiteY2033" fmla="*/ 483598 h 755236"/>
                <a:gd name="connsiteX2034" fmla="*/ 1093337 w 1591877"/>
                <a:gd name="connsiteY2034" fmla="*/ 481268 h 755236"/>
                <a:gd name="connsiteX2035" fmla="*/ 1094474 w 1591877"/>
                <a:gd name="connsiteY2035" fmla="*/ 476129 h 755236"/>
                <a:gd name="connsiteX2036" fmla="*/ 1095611 w 1591877"/>
                <a:gd name="connsiteY2036" fmla="*/ 470393 h 755236"/>
                <a:gd name="connsiteX2037" fmla="*/ 1096752 w 1591877"/>
                <a:gd name="connsiteY2037" fmla="*/ 464114 h 755236"/>
                <a:gd name="connsiteX2038" fmla="*/ 1097889 w 1591877"/>
                <a:gd name="connsiteY2038" fmla="*/ 457347 h 755236"/>
                <a:gd name="connsiteX2039" fmla="*/ 1099026 w 1591877"/>
                <a:gd name="connsiteY2039" fmla="*/ 450158 h 755236"/>
                <a:gd name="connsiteX2040" fmla="*/ 1100167 w 1591877"/>
                <a:gd name="connsiteY2040" fmla="*/ 442601 h 755236"/>
                <a:gd name="connsiteX2041" fmla="*/ 1101304 w 1591877"/>
                <a:gd name="connsiteY2041" fmla="*/ 434745 h 755236"/>
                <a:gd name="connsiteX2042" fmla="*/ 1103578 w 1591877"/>
                <a:gd name="connsiteY2042" fmla="*/ 418394 h 755236"/>
                <a:gd name="connsiteX2043" fmla="*/ 1108130 w 1591877"/>
                <a:gd name="connsiteY2043" fmla="*/ 384937 h 755236"/>
                <a:gd name="connsiteX2044" fmla="*/ 1110408 w 1591877"/>
                <a:gd name="connsiteY2044" fmla="*/ 368835 h 755236"/>
                <a:gd name="connsiteX2045" fmla="*/ 1111545 w 1591877"/>
                <a:gd name="connsiteY2045" fmla="*/ 361146 h 755236"/>
                <a:gd name="connsiteX2046" fmla="*/ 1112682 w 1591877"/>
                <a:gd name="connsiteY2046" fmla="*/ 353768 h 755236"/>
                <a:gd name="connsiteX2047" fmla="*/ 1113822 w 1591877"/>
                <a:gd name="connsiteY2047" fmla="*/ 346752 h 755236"/>
                <a:gd name="connsiteX2048" fmla="*/ 1114960 w 1591877"/>
                <a:gd name="connsiteY2048" fmla="*/ 340143 h 755236"/>
                <a:gd name="connsiteX2049" fmla="*/ 1116097 w 1591877"/>
                <a:gd name="connsiteY2049" fmla="*/ 333980 h 755236"/>
                <a:gd name="connsiteX2050" fmla="*/ 1117234 w 1591877"/>
                <a:gd name="connsiteY2050" fmla="*/ 328301 h 755236"/>
                <a:gd name="connsiteX2051" fmla="*/ 1118374 w 1591877"/>
                <a:gd name="connsiteY2051" fmla="*/ 323140 h 755236"/>
                <a:gd name="connsiteX2052" fmla="*/ 1119512 w 1591877"/>
                <a:gd name="connsiteY2052" fmla="*/ 318525 h 755236"/>
                <a:gd name="connsiteX2053" fmla="*/ 1120649 w 1591877"/>
                <a:gd name="connsiteY2053" fmla="*/ 314478 h 755236"/>
                <a:gd name="connsiteX2054" fmla="*/ 1121786 w 1591877"/>
                <a:gd name="connsiteY2054" fmla="*/ 311019 h 755236"/>
                <a:gd name="connsiteX2055" fmla="*/ 1122912 w 1591877"/>
                <a:gd name="connsiteY2055" fmla="*/ 308194 h 755236"/>
                <a:gd name="connsiteX2056" fmla="*/ 1123473 w 1591877"/>
                <a:gd name="connsiteY2056" fmla="*/ 307002 h 755236"/>
                <a:gd name="connsiteX2057" fmla="*/ 1124034 w 1591877"/>
                <a:gd name="connsiteY2057" fmla="*/ 305961 h 755236"/>
                <a:gd name="connsiteX2058" fmla="*/ 1124595 w 1591877"/>
                <a:gd name="connsiteY2058" fmla="*/ 305069 h 755236"/>
                <a:gd name="connsiteX2059" fmla="*/ 1124878 w 1591877"/>
                <a:gd name="connsiteY2059" fmla="*/ 304679 h 755236"/>
                <a:gd name="connsiteX2060" fmla="*/ 1125156 w 1591877"/>
                <a:gd name="connsiteY2060" fmla="*/ 304327 h 755236"/>
                <a:gd name="connsiteX2061" fmla="*/ 1125439 w 1591877"/>
                <a:gd name="connsiteY2061" fmla="*/ 304015 h 755236"/>
                <a:gd name="connsiteX2062" fmla="*/ 1125718 w 1591877"/>
                <a:gd name="connsiteY2062" fmla="*/ 303735 h 755236"/>
                <a:gd name="connsiteX2063" fmla="*/ 1126000 w 1591877"/>
                <a:gd name="connsiteY2063" fmla="*/ 303495 h 755236"/>
                <a:gd name="connsiteX2064" fmla="*/ 1126139 w 1591877"/>
                <a:gd name="connsiteY2064" fmla="*/ 303389 h 755236"/>
                <a:gd name="connsiteX2065" fmla="*/ 1126279 w 1591877"/>
                <a:gd name="connsiteY2065" fmla="*/ 303292 h 755236"/>
                <a:gd name="connsiteX2066" fmla="*/ 1126422 w 1591877"/>
                <a:gd name="connsiteY2066" fmla="*/ 303204 h 755236"/>
                <a:gd name="connsiteX2067" fmla="*/ 1126561 w 1591877"/>
                <a:gd name="connsiteY2067" fmla="*/ 303127 h 755236"/>
                <a:gd name="connsiteX2068" fmla="*/ 1126701 w 1591877"/>
                <a:gd name="connsiteY2068" fmla="*/ 303057 h 755236"/>
                <a:gd name="connsiteX2069" fmla="*/ 1126844 w 1591877"/>
                <a:gd name="connsiteY2069" fmla="*/ 302997 h 755236"/>
                <a:gd name="connsiteX2070" fmla="*/ 1126983 w 1591877"/>
                <a:gd name="connsiteY2070" fmla="*/ 302947 h 755236"/>
                <a:gd name="connsiteX2071" fmla="*/ 1127053 w 1591877"/>
                <a:gd name="connsiteY2071" fmla="*/ 302925 h 755236"/>
                <a:gd name="connsiteX2072" fmla="*/ 1127122 w 1591877"/>
                <a:gd name="connsiteY2072" fmla="*/ 302905 h 755236"/>
                <a:gd name="connsiteX2073" fmla="*/ 1127192 w 1591877"/>
                <a:gd name="connsiteY2073" fmla="*/ 302887 h 755236"/>
                <a:gd name="connsiteX2074" fmla="*/ 1127262 w 1591877"/>
                <a:gd name="connsiteY2074" fmla="*/ 302874 h 755236"/>
                <a:gd name="connsiteX2075" fmla="*/ 1127331 w 1591877"/>
                <a:gd name="connsiteY2075" fmla="*/ 302861 h 755236"/>
                <a:gd name="connsiteX2076" fmla="*/ 1127405 w 1591877"/>
                <a:gd name="connsiteY2076" fmla="*/ 302850 h 755236"/>
                <a:gd name="connsiteX2077" fmla="*/ 1127475 w 1591877"/>
                <a:gd name="connsiteY2077" fmla="*/ 302841 h 755236"/>
                <a:gd name="connsiteX2078" fmla="*/ 1127544 w 1591877"/>
                <a:gd name="connsiteY2078" fmla="*/ 302837 h 755236"/>
                <a:gd name="connsiteX2079" fmla="*/ 1127614 w 1591877"/>
                <a:gd name="connsiteY2079" fmla="*/ 302832 h 755236"/>
                <a:gd name="connsiteX2080" fmla="*/ 1127684 w 1591877"/>
                <a:gd name="connsiteY2080" fmla="*/ 302832 h 755236"/>
                <a:gd name="connsiteX2081" fmla="*/ 1127753 w 1591877"/>
                <a:gd name="connsiteY2081" fmla="*/ 302832 h 755236"/>
                <a:gd name="connsiteX2082" fmla="*/ 1127823 w 1591877"/>
                <a:gd name="connsiteY2082" fmla="*/ 302834 h 755236"/>
                <a:gd name="connsiteX2083" fmla="*/ 1127896 w 1591877"/>
                <a:gd name="connsiteY2083" fmla="*/ 302841 h 755236"/>
                <a:gd name="connsiteX2084" fmla="*/ 1127966 w 1591877"/>
                <a:gd name="connsiteY2084" fmla="*/ 302848 h 755236"/>
                <a:gd name="connsiteX2085" fmla="*/ 1128036 w 1591877"/>
                <a:gd name="connsiteY2085" fmla="*/ 302859 h 755236"/>
                <a:gd name="connsiteX2086" fmla="*/ 1128105 w 1591877"/>
                <a:gd name="connsiteY2086" fmla="*/ 302870 h 755236"/>
                <a:gd name="connsiteX2087" fmla="*/ 1128175 w 1591877"/>
                <a:gd name="connsiteY2087" fmla="*/ 302885 h 755236"/>
                <a:gd name="connsiteX2088" fmla="*/ 1128245 w 1591877"/>
                <a:gd name="connsiteY2088" fmla="*/ 302903 h 755236"/>
                <a:gd name="connsiteX2089" fmla="*/ 1128315 w 1591877"/>
                <a:gd name="connsiteY2089" fmla="*/ 302920 h 755236"/>
                <a:gd name="connsiteX2090" fmla="*/ 1128388 w 1591877"/>
                <a:gd name="connsiteY2090" fmla="*/ 302942 h 755236"/>
                <a:gd name="connsiteX2091" fmla="*/ 1128527 w 1591877"/>
                <a:gd name="connsiteY2091" fmla="*/ 302991 h 755236"/>
                <a:gd name="connsiteX2092" fmla="*/ 1128667 w 1591877"/>
                <a:gd name="connsiteY2092" fmla="*/ 303048 h 755236"/>
                <a:gd name="connsiteX2093" fmla="*/ 1128806 w 1591877"/>
                <a:gd name="connsiteY2093" fmla="*/ 303116 h 755236"/>
                <a:gd name="connsiteX2094" fmla="*/ 1128949 w 1591877"/>
                <a:gd name="connsiteY2094" fmla="*/ 303191 h 755236"/>
                <a:gd name="connsiteX2095" fmla="*/ 1129088 w 1591877"/>
                <a:gd name="connsiteY2095" fmla="*/ 303277 h 755236"/>
                <a:gd name="connsiteX2096" fmla="*/ 1129228 w 1591877"/>
                <a:gd name="connsiteY2096" fmla="*/ 303369 h 755236"/>
                <a:gd name="connsiteX2097" fmla="*/ 1129367 w 1591877"/>
                <a:gd name="connsiteY2097" fmla="*/ 303473 h 755236"/>
                <a:gd name="connsiteX2098" fmla="*/ 1129650 w 1591877"/>
                <a:gd name="connsiteY2098" fmla="*/ 303702 h 755236"/>
                <a:gd name="connsiteX2099" fmla="*/ 1129932 w 1591877"/>
                <a:gd name="connsiteY2099" fmla="*/ 303968 h 755236"/>
                <a:gd name="connsiteX2100" fmla="*/ 1130211 w 1591877"/>
                <a:gd name="connsiteY2100" fmla="*/ 304268 h 755236"/>
                <a:gd name="connsiteX2101" fmla="*/ 1130493 w 1591877"/>
                <a:gd name="connsiteY2101" fmla="*/ 304600 h 755236"/>
                <a:gd name="connsiteX2102" fmla="*/ 1130772 w 1591877"/>
                <a:gd name="connsiteY2102" fmla="*/ 304968 h 755236"/>
                <a:gd name="connsiteX2103" fmla="*/ 1131333 w 1591877"/>
                <a:gd name="connsiteY2103" fmla="*/ 305800 h 755236"/>
                <a:gd name="connsiteX2104" fmla="*/ 1131894 w 1591877"/>
                <a:gd name="connsiteY2104" fmla="*/ 306765 h 755236"/>
                <a:gd name="connsiteX2105" fmla="*/ 1133020 w 1591877"/>
                <a:gd name="connsiteY2105" fmla="*/ 309070 h 755236"/>
                <a:gd name="connsiteX2106" fmla="*/ 1134143 w 1591877"/>
                <a:gd name="connsiteY2106" fmla="*/ 311858 h 755236"/>
                <a:gd name="connsiteX2107" fmla="*/ 1135265 w 1591877"/>
                <a:gd name="connsiteY2107" fmla="*/ 315094 h 755236"/>
                <a:gd name="connsiteX2108" fmla="*/ 1136388 w 1591877"/>
                <a:gd name="connsiteY2108" fmla="*/ 318747 h 755236"/>
                <a:gd name="connsiteX2109" fmla="*/ 1137514 w 1591877"/>
                <a:gd name="connsiteY2109" fmla="*/ 322781 h 755236"/>
                <a:gd name="connsiteX2110" fmla="*/ 1138636 w 1591877"/>
                <a:gd name="connsiteY2110" fmla="*/ 327158 h 755236"/>
                <a:gd name="connsiteX2111" fmla="*/ 1139758 w 1591877"/>
                <a:gd name="connsiteY2111" fmla="*/ 331842 h 755236"/>
                <a:gd name="connsiteX2112" fmla="*/ 1142003 w 1591877"/>
                <a:gd name="connsiteY2112" fmla="*/ 341952 h 755236"/>
                <a:gd name="connsiteX2113" fmla="*/ 1144252 w 1591877"/>
                <a:gd name="connsiteY2113" fmla="*/ 352781 h 755236"/>
                <a:gd name="connsiteX2114" fmla="*/ 1148745 w 1591877"/>
                <a:gd name="connsiteY2114" fmla="*/ 375214 h 755236"/>
                <a:gd name="connsiteX2115" fmla="*/ 1150990 w 1591877"/>
                <a:gd name="connsiteY2115" fmla="*/ 386153 h 755236"/>
                <a:gd name="connsiteX2116" fmla="*/ 1153234 w 1591877"/>
                <a:gd name="connsiteY2116" fmla="*/ 396495 h 755236"/>
                <a:gd name="connsiteX2117" fmla="*/ 1155483 w 1591877"/>
                <a:gd name="connsiteY2117" fmla="*/ 405969 h 755236"/>
                <a:gd name="connsiteX2118" fmla="*/ 1157727 w 1591877"/>
                <a:gd name="connsiteY2118" fmla="*/ 414341 h 755236"/>
                <a:gd name="connsiteX2119" fmla="*/ 1158861 w 1591877"/>
                <a:gd name="connsiteY2119" fmla="*/ 418077 h 755236"/>
                <a:gd name="connsiteX2120" fmla="*/ 1159991 w 1591877"/>
                <a:gd name="connsiteY2120" fmla="*/ 421461 h 755236"/>
                <a:gd name="connsiteX2121" fmla="*/ 1161124 w 1591877"/>
                <a:gd name="connsiteY2121" fmla="*/ 424482 h 755236"/>
                <a:gd name="connsiteX2122" fmla="*/ 1162254 w 1591877"/>
                <a:gd name="connsiteY2122" fmla="*/ 427120 h 755236"/>
                <a:gd name="connsiteX2123" fmla="*/ 1163387 w 1591877"/>
                <a:gd name="connsiteY2123" fmla="*/ 429368 h 755236"/>
                <a:gd name="connsiteX2124" fmla="*/ 1163952 w 1591877"/>
                <a:gd name="connsiteY2124" fmla="*/ 430342 h 755236"/>
                <a:gd name="connsiteX2125" fmla="*/ 1164517 w 1591877"/>
                <a:gd name="connsiteY2125" fmla="*/ 431216 h 755236"/>
                <a:gd name="connsiteX2126" fmla="*/ 1165082 w 1591877"/>
                <a:gd name="connsiteY2126" fmla="*/ 431988 h 755236"/>
                <a:gd name="connsiteX2127" fmla="*/ 1165650 w 1591877"/>
                <a:gd name="connsiteY2127" fmla="*/ 432660 h 755236"/>
                <a:gd name="connsiteX2128" fmla="*/ 1165933 w 1591877"/>
                <a:gd name="connsiteY2128" fmla="*/ 432957 h 755236"/>
                <a:gd name="connsiteX2129" fmla="*/ 1166215 w 1591877"/>
                <a:gd name="connsiteY2129" fmla="*/ 433230 h 755236"/>
                <a:gd name="connsiteX2130" fmla="*/ 1166498 w 1591877"/>
                <a:gd name="connsiteY2130" fmla="*/ 433477 h 755236"/>
                <a:gd name="connsiteX2131" fmla="*/ 1166780 w 1591877"/>
                <a:gd name="connsiteY2131" fmla="*/ 433699 h 755236"/>
                <a:gd name="connsiteX2132" fmla="*/ 1167062 w 1591877"/>
                <a:gd name="connsiteY2132" fmla="*/ 433895 h 755236"/>
                <a:gd name="connsiteX2133" fmla="*/ 1167345 w 1591877"/>
                <a:gd name="connsiteY2133" fmla="*/ 434067 h 755236"/>
                <a:gd name="connsiteX2134" fmla="*/ 1167488 w 1591877"/>
                <a:gd name="connsiteY2134" fmla="*/ 434144 h 755236"/>
                <a:gd name="connsiteX2135" fmla="*/ 1167631 w 1591877"/>
                <a:gd name="connsiteY2135" fmla="*/ 434212 h 755236"/>
                <a:gd name="connsiteX2136" fmla="*/ 1167770 w 1591877"/>
                <a:gd name="connsiteY2136" fmla="*/ 434276 h 755236"/>
                <a:gd name="connsiteX2137" fmla="*/ 1167913 w 1591877"/>
                <a:gd name="connsiteY2137" fmla="*/ 434336 h 755236"/>
                <a:gd name="connsiteX2138" fmla="*/ 1168053 w 1591877"/>
                <a:gd name="connsiteY2138" fmla="*/ 434386 h 755236"/>
                <a:gd name="connsiteX2139" fmla="*/ 1168196 w 1591877"/>
                <a:gd name="connsiteY2139" fmla="*/ 434430 h 755236"/>
                <a:gd name="connsiteX2140" fmla="*/ 1168335 w 1591877"/>
                <a:gd name="connsiteY2140" fmla="*/ 434470 h 755236"/>
                <a:gd name="connsiteX2141" fmla="*/ 1168478 w 1591877"/>
                <a:gd name="connsiteY2141" fmla="*/ 434503 h 755236"/>
                <a:gd name="connsiteX2142" fmla="*/ 1168618 w 1591877"/>
                <a:gd name="connsiteY2142" fmla="*/ 434529 h 755236"/>
                <a:gd name="connsiteX2143" fmla="*/ 1168761 w 1591877"/>
                <a:gd name="connsiteY2143" fmla="*/ 434549 h 755236"/>
                <a:gd name="connsiteX2144" fmla="*/ 1168904 w 1591877"/>
                <a:gd name="connsiteY2144" fmla="*/ 434565 h 755236"/>
                <a:gd name="connsiteX2145" fmla="*/ 1169043 w 1591877"/>
                <a:gd name="connsiteY2145" fmla="*/ 434573 h 755236"/>
                <a:gd name="connsiteX2146" fmla="*/ 1169186 w 1591877"/>
                <a:gd name="connsiteY2146" fmla="*/ 434573 h 755236"/>
                <a:gd name="connsiteX2147" fmla="*/ 1169326 w 1591877"/>
                <a:gd name="connsiteY2147" fmla="*/ 434571 h 755236"/>
                <a:gd name="connsiteX2148" fmla="*/ 1169469 w 1591877"/>
                <a:gd name="connsiteY2148" fmla="*/ 434560 h 755236"/>
                <a:gd name="connsiteX2149" fmla="*/ 1169608 w 1591877"/>
                <a:gd name="connsiteY2149" fmla="*/ 434545 h 755236"/>
                <a:gd name="connsiteX2150" fmla="*/ 1169751 w 1591877"/>
                <a:gd name="connsiteY2150" fmla="*/ 434523 h 755236"/>
                <a:gd name="connsiteX2151" fmla="*/ 1169894 w 1591877"/>
                <a:gd name="connsiteY2151" fmla="*/ 434494 h 755236"/>
                <a:gd name="connsiteX2152" fmla="*/ 1170033 w 1591877"/>
                <a:gd name="connsiteY2152" fmla="*/ 434459 h 755236"/>
                <a:gd name="connsiteX2153" fmla="*/ 1170176 w 1591877"/>
                <a:gd name="connsiteY2153" fmla="*/ 434419 h 755236"/>
                <a:gd name="connsiteX2154" fmla="*/ 1170316 w 1591877"/>
                <a:gd name="connsiteY2154" fmla="*/ 434373 h 755236"/>
                <a:gd name="connsiteX2155" fmla="*/ 1170459 w 1591877"/>
                <a:gd name="connsiteY2155" fmla="*/ 434322 h 755236"/>
                <a:gd name="connsiteX2156" fmla="*/ 1170598 w 1591877"/>
                <a:gd name="connsiteY2156" fmla="*/ 434263 h 755236"/>
                <a:gd name="connsiteX2157" fmla="*/ 1170741 w 1591877"/>
                <a:gd name="connsiteY2157" fmla="*/ 434199 h 755236"/>
                <a:gd name="connsiteX2158" fmla="*/ 1171024 w 1591877"/>
                <a:gd name="connsiteY2158" fmla="*/ 434054 h 755236"/>
                <a:gd name="connsiteX2159" fmla="*/ 1171306 w 1591877"/>
                <a:gd name="connsiteY2159" fmla="*/ 433886 h 755236"/>
                <a:gd name="connsiteX2160" fmla="*/ 1171589 w 1591877"/>
                <a:gd name="connsiteY2160" fmla="*/ 433695 h 755236"/>
                <a:gd name="connsiteX2161" fmla="*/ 1171871 w 1591877"/>
                <a:gd name="connsiteY2161" fmla="*/ 433481 h 755236"/>
                <a:gd name="connsiteX2162" fmla="*/ 1172153 w 1591877"/>
                <a:gd name="connsiteY2162" fmla="*/ 433244 h 755236"/>
                <a:gd name="connsiteX2163" fmla="*/ 1172440 w 1591877"/>
                <a:gd name="connsiteY2163" fmla="*/ 432986 h 755236"/>
                <a:gd name="connsiteX2164" fmla="*/ 1173004 w 1591877"/>
                <a:gd name="connsiteY2164" fmla="*/ 432402 h 755236"/>
                <a:gd name="connsiteX2165" fmla="*/ 1173569 w 1591877"/>
                <a:gd name="connsiteY2165" fmla="*/ 431733 h 755236"/>
                <a:gd name="connsiteX2166" fmla="*/ 1174134 w 1591877"/>
                <a:gd name="connsiteY2166" fmla="*/ 430980 h 755236"/>
                <a:gd name="connsiteX2167" fmla="*/ 1174699 w 1591877"/>
                <a:gd name="connsiteY2167" fmla="*/ 430146 h 755236"/>
                <a:gd name="connsiteX2168" fmla="*/ 1175832 w 1591877"/>
                <a:gd name="connsiteY2168" fmla="*/ 428243 h 755236"/>
                <a:gd name="connsiteX2169" fmla="*/ 1176962 w 1591877"/>
                <a:gd name="connsiteY2169" fmla="*/ 426048 h 755236"/>
                <a:gd name="connsiteX2170" fmla="*/ 1178095 w 1591877"/>
                <a:gd name="connsiteY2170" fmla="*/ 423584 h 755236"/>
                <a:gd name="connsiteX2171" fmla="*/ 1180359 w 1591877"/>
                <a:gd name="connsiteY2171" fmla="*/ 417947 h 755236"/>
                <a:gd name="connsiteX2172" fmla="*/ 1182622 w 1591877"/>
                <a:gd name="connsiteY2172" fmla="*/ 411546 h 755236"/>
                <a:gd name="connsiteX2173" fmla="*/ 1184885 w 1591877"/>
                <a:gd name="connsiteY2173" fmla="*/ 404604 h 755236"/>
                <a:gd name="connsiteX2174" fmla="*/ 1189411 w 1591877"/>
                <a:gd name="connsiteY2174" fmla="*/ 390015 h 755236"/>
                <a:gd name="connsiteX2175" fmla="*/ 1193937 w 1591877"/>
                <a:gd name="connsiteY2175" fmla="*/ 375958 h 755236"/>
                <a:gd name="connsiteX2176" fmla="*/ 1196197 w 1591877"/>
                <a:gd name="connsiteY2176" fmla="*/ 369632 h 755236"/>
                <a:gd name="connsiteX2177" fmla="*/ 1198456 w 1591877"/>
                <a:gd name="connsiteY2177" fmla="*/ 363991 h 755236"/>
                <a:gd name="connsiteX2178" fmla="*/ 1200716 w 1591877"/>
                <a:gd name="connsiteY2178" fmla="*/ 359162 h 755236"/>
                <a:gd name="connsiteX2179" fmla="*/ 1201845 w 1591877"/>
                <a:gd name="connsiteY2179" fmla="*/ 357086 h 755236"/>
                <a:gd name="connsiteX2180" fmla="*/ 1202975 w 1591877"/>
                <a:gd name="connsiteY2180" fmla="*/ 355249 h 755236"/>
                <a:gd name="connsiteX2181" fmla="*/ 1204105 w 1591877"/>
                <a:gd name="connsiteY2181" fmla="*/ 353658 h 755236"/>
                <a:gd name="connsiteX2182" fmla="*/ 1204670 w 1591877"/>
                <a:gd name="connsiteY2182" fmla="*/ 352955 h 755236"/>
                <a:gd name="connsiteX2183" fmla="*/ 1205234 w 1591877"/>
                <a:gd name="connsiteY2183" fmla="*/ 352317 h 755236"/>
                <a:gd name="connsiteX2184" fmla="*/ 1205799 w 1591877"/>
                <a:gd name="connsiteY2184" fmla="*/ 351744 h 755236"/>
                <a:gd name="connsiteX2185" fmla="*/ 1206364 w 1591877"/>
                <a:gd name="connsiteY2185" fmla="*/ 351233 h 755236"/>
                <a:gd name="connsiteX2186" fmla="*/ 1206929 w 1591877"/>
                <a:gd name="connsiteY2186" fmla="*/ 350786 h 755236"/>
                <a:gd name="connsiteX2187" fmla="*/ 1207212 w 1591877"/>
                <a:gd name="connsiteY2187" fmla="*/ 350586 h 755236"/>
                <a:gd name="connsiteX2188" fmla="*/ 1207494 w 1591877"/>
                <a:gd name="connsiteY2188" fmla="*/ 350403 h 755236"/>
                <a:gd name="connsiteX2189" fmla="*/ 1207776 w 1591877"/>
                <a:gd name="connsiteY2189" fmla="*/ 350236 h 755236"/>
                <a:gd name="connsiteX2190" fmla="*/ 1208059 w 1591877"/>
                <a:gd name="connsiteY2190" fmla="*/ 350086 h 755236"/>
                <a:gd name="connsiteX2191" fmla="*/ 1208341 w 1591877"/>
                <a:gd name="connsiteY2191" fmla="*/ 349952 h 755236"/>
                <a:gd name="connsiteX2192" fmla="*/ 1208624 w 1591877"/>
                <a:gd name="connsiteY2192" fmla="*/ 349831 h 755236"/>
                <a:gd name="connsiteX2193" fmla="*/ 1208906 w 1591877"/>
                <a:gd name="connsiteY2193" fmla="*/ 349727 h 755236"/>
                <a:gd name="connsiteX2194" fmla="*/ 1209188 w 1591877"/>
                <a:gd name="connsiteY2194" fmla="*/ 349641 h 755236"/>
                <a:gd name="connsiteX2195" fmla="*/ 1209471 w 1591877"/>
                <a:gd name="connsiteY2195" fmla="*/ 349569 h 755236"/>
                <a:gd name="connsiteX2196" fmla="*/ 1209753 w 1591877"/>
                <a:gd name="connsiteY2196" fmla="*/ 349514 h 755236"/>
                <a:gd name="connsiteX2197" fmla="*/ 1209893 w 1591877"/>
                <a:gd name="connsiteY2197" fmla="*/ 349492 h 755236"/>
                <a:gd name="connsiteX2198" fmla="*/ 1210036 w 1591877"/>
                <a:gd name="connsiteY2198" fmla="*/ 349472 h 755236"/>
                <a:gd name="connsiteX2199" fmla="*/ 1210175 w 1591877"/>
                <a:gd name="connsiteY2199" fmla="*/ 349459 h 755236"/>
                <a:gd name="connsiteX2200" fmla="*/ 1210318 w 1591877"/>
                <a:gd name="connsiteY2200" fmla="*/ 349448 h 755236"/>
                <a:gd name="connsiteX2201" fmla="*/ 1210458 w 1591877"/>
                <a:gd name="connsiteY2201" fmla="*/ 349441 h 755236"/>
                <a:gd name="connsiteX2202" fmla="*/ 1210601 w 1591877"/>
                <a:gd name="connsiteY2202" fmla="*/ 349439 h 755236"/>
                <a:gd name="connsiteX2203" fmla="*/ 1210740 w 1591877"/>
                <a:gd name="connsiteY2203" fmla="*/ 349439 h 755236"/>
                <a:gd name="connsiteX2204" fmla="*/ 1210883 w 1591877"/>
                <a:gd name="connsiteY2204" fmla="*/ 349443 h 755236"/>
                <a:gd name="connsiteX2205" fmla="*/ 1211022 w 1591877"/>
                <a:gd name="connsiteY2205" fmla="*/ 349452 h 755236"/>
                <a:gd name="connsiteX2206" fmla="*/ 1211165 w 1591877"/>
                <a:gd name="connsiteY2206" fmla="*/ 349465 h 755236"/>
                <a:gd name="connsiteX2207" fmla="*/ 1211448 w 1591877"/>
                <a:gd name="connsiteY2207" fmla="*/ 349500 h 755236"/>
                <a:gd name="connsiteX2208" fmla="*/ 1211730 w 1591877"/>
                <a:gd name="connsiteY2208" fmla="*/ 349551 h 755236"/>
                <a:gd name="connsiteX2209" fmla="*/ 1212013 w 1591877"/>
                <a:gd name="connsiteY2209" fmla="*/ 349617 h 755236"/>
                <a:gd name="connsiteX2210" fmla="*/ 1212295 w 1591877"/>
                <a:gd name="connsiteY2210" fmla="*/ 349699 h 755236"/>
                <a:gd name="connsiteX2211" fmla="*/ 1212578 w 1591877"/>
                <a:gd name="connsiteY2211" fmla="*/ 349793 h 755236"/>
                <a:gd name="connsiteX2212" fmla="*/ 1212860 w 1591877"/>
                <a:gd name="connsiteY2212" fmla="*/ 349903 h 755236"/>
                <a:gd name="connsiteX2213" fmla="*/ 1213142 w 1591877"/>
                <a:gd name="connsiteY2213" fmla="*/ 350027 h 755236"/>
                <a:gd name="connsiteX2214" fmla="*/ 1213425 w 1591877"/>
                <a:gd name="connsiteY2214" fmla="*/ 350165 h 755236"/>
                <a:gd name="connsiteX2215" fmla="*/ 1213707 w 1591877"/>
                <a:gd name="connsiteY2215" fmla="*/ 350317 h 755236"/>
                <a:gd name="connsiteX2216" fmla="*/ 1214272 w 1591877"/>
                <a:gd name="connsiteY2216" fmla="*/ 350663 h 755236"/>
                <a:gd name="connsiteX2217" fmla="*/ 1214837 w 1591877"/>
                <a:gd name="connsiteY2217" fmla="*/ 351064 h 755236"/>
                <a:gd name="connsiteX2218" fmla="*/ 1215402 w 1591877"/>
                <a:gd name="connsiteY2218" fmla="*/ 351515 h 755236"/>
                <a:gd name="connsiteX2219" fmla="*/ 1215967 w 1591877"/>
                <a:gd name="connsiteY2219" fmla="*/ 352019 h 755236"/>
                <a:gd name="connsiteX2220" fmla="*/ 1216532 w 1591877"/>
                <a:gd name="connsiteY2220" fmla="*/ 352572 h 755236"/>
                <a:gd name="connsiteX2221" fmla="*/ 1217661 w 1591877"/>
                <a:gd name="connsiteY2221" fmla="*/ 353818 h 755236"/>
                <a:gd name="connsiteX2222" fmla="*/ 1218791 w 1591877"/>
                <a:gd name="connsiteY2222" fmla="*/ 355241 h 755236"/>
                <a:gd name="connsiteX2223" fmla="*/ 1221050 w 1591877"/>
                <a:gd name="connsiteY2223" fmla="*/ 358552 h 755236"/>
                <a:gd name="connsiteX2224" fmla="*/ 1223310 w 1591877"/>
                <a:gd name="connsiteY2224" fmla="*/ 362377 h 755236"/>
                <a:gd name="connsiteX2225" fmla="*/ 1225569 w 1591877"/>
                <a:gd name="connsiteY2225" fmla="*/ 366574 h 755236"/>
                <a:gd name="connsiteX2226" fmla="*/ 1230088 w 1591877"/>
                <a:gd name="connsiteY2226" fmla="*/ 375513 h 755236"/>
                <a:gd name="connsiteX2227" fmla="*/ 1234937 w 1591877"/>
                <a:gd name="connsiteY2227" fmla="*/ 384878 h 755236"/>
                <a:gd name="connsiteX2228" fmla="*/ 1237365 w 1591877"/>
                <a:gd name="connsiteY2228" fmla="*/ 389096 h 755236"/>
                <a:gd name="connsiteX2229" fmla="*/ 1239790 w 1591877"/>
                <a:gd name="connsiteY2229" fmla="*/ 392837 h 755236"/>
                <a:gd name="connsiteX2230" fmla="*/ 1241004 w 1591877"/>
                <a:gd name="connsiteY2230" fmla="*/ 394498 h 755236"/>
                <a:gd name="connsiteX2231" fmla="*/ 1242218 w 1591877"/>
                <a:gd name="connsiteY2231" fmla="*/ 396004 h 755236"/>
                <a:gd name="connsiteX2232" fmla="*/ 1243432 w 1591877"/>
                <a:gd name="connsiteY2232" fmla="*/ 397347 h 755236"/>
                <a:gd name="connsiteX2233" fmla="*/ 1244643 w 1591877"/>
                <a:gd name="connsiteY2233" fmla="*/ 398520 h 755236"/>
                <a:gd name="connsiteX2234" fmla="*/ 1245251 w 1591877"/>
                <a:gd name="connsiteY2234" fmla="*/ 399042 h 755236"/>
                <a:gd name="connsiteX2235" fmla="*/ 1245857 w 1591877"/>
                <a:gd name="connsiteY2235" fmla="*/ 399520 h 755236"/>
                <a:gd name="connsiteX2236" fmla="*/ 1246462 w 1591877"/>
                <a:gd name="connsiteY2236" fmla="*/ 399952 h 755236"/>
                <a:gd name="connsiteX2237" fmla="*/ 1247071 w 1591877"/>
                <a:gd name="connsiteY2237" fmla="*/ 400341 h 755236"/>
                <a:gd name="connsiteX2238" fmla="*/ 1247676 w 1591877"/>
                <a:gd name="connsiteY2238" fmla="*/ 400685 h 755236"/>
                <a:gd name="connsiteX2239" fmla="*/ 1248281 w 1591877"/>
                <a:gd name="connsiteY2239" fmla="*/ 400984 h 755236"/>
                <a:gd name="connsiteX2240" fmla="*/ 1248890 w 1591877"/>
                <a:gd name="connsiteY2240" fmla="*/ 401240 h 755236"/>
                <a:gd name="connsiteX2241" fmla="*/ 1249194 w 1591877"/>
                <a:gd name="connsiteY2241" fmla="*/ 401350 h 755236"/>
                <a:gd name="connsiteX2242" fmla="*/ 1249495 w 1591877"/>
                <a:gd name="connsiteY2242" fmla="*/ 401449 h 755236"/>
                <a:gd name="connsiteX2243" fmla="*/ 1249800 w 1591877"/>
                <a:gd name="connsiteY2243" fmla="*/ 401537 h 755236"/>
                <a:gd name="connsiteX2244" fmla="*/ 1250104 w 1591877"/>
                <a:gd name="connsiteY2244" fmla="*/ 401614 h 755236"/>
                <a:gd name="connsiteX2245" fmla="*/ 1250405 w 1591877"/>
                <a:gd name="connsiteY2245" fmla="*/ 401680 h 755236"/>
                <a:gd name="connsiteX2246" fmla="*/ 1250709 w 1591877"/>
                <a:gd name="connsiteY2246" fmla="*/ 401735 h 755236"/>
                <a:gd name="connsiteX2247" fmla="*/ 1251014 w 1591877"/>
                <a:gd name="connsiteY2247" fmla="*/ 401779 h 755236"/>
                <a:gd name="connsiteX2248" fmla="*/ 1251315 w 1591877"/>
                <a:gd name="connsiteY2248" fmla="*/ 401812 h 755236"/>
                <a:gd name="connsiteX2249" fmla="*/ 1251619 w 1591877"/>
                <a:gd name="connsiteY2249" fmla="*/ 401836 h 755236"/>
                <a:gd name="connsiteX2250" fmla="*/ 1251923 w 1591877"/>
                <a:gd name="connsiteY2250" fmla="*/ 401847 h 755236"/>
                <a:gd name="connsiteX2251" fmla="*/ 1252224 w 1591877"/>
                <a:gd name="connsiteY2251" fmla="*/ 401850 h 755236"/>
                <a:gd name="connsiteX2252" fmla="*/ 1252529 w 1591877"/>
                <a:gd name="connsiteY2252" fmla="*/ 401839 h 755236"/>
                <a:gd name="connsiteX2253" fmla="*/ 1252833 w 1591877"/>
                <a:gd name="connsiteY2253" fmla="*/ 401819 h 755236"/>
                <a:gd name="connsiteX2254" fmla="*/ 1253134 w 1591877"/>
                <a:gd name="connsiteY2254" fmla="*/ 401788 h 755236"/>
                <a:gd name="connsiteX2255" fmla="*/ 1253438 w 1591877"/>
                <a:gd name="connsiteY2255" fmla="*/ 401748 h 755236"/>
                <a:gd name="connsiteX2256" fmla="*/ 1253743 w 1591877"/>
                <a:gd name="connsiteY2256" fmla="*/ 401698 h 755236"/>
                <a:gd name="connsiteX2257" fmla="*/ 1254043 w 1591877"/>
                <a:gd name="connsiteY2257" fmla="*/ 401636 h 755236"/>
                <a:gd name="connsiteX2258" fmla="*/ 1254348 w 1591877"/>
                <a:gd name="connsiteY2258" fmla="*/ 401565 h 755236"/>
                <a:gd name="connsiteX2259" fmla="*/ 1254652 w 1591877"/>
                <a:gd name="connsiteY2259" fmla="*/ 401486 h 755236"/>
                <a:gd name="connsiteX2260" fmla="*/ 1254953 w 1591877"/>
                <a:gd name="connsiteY2260" fmla="*/ 401396 h 755236"/>
                <a:gd name="connsiteX2261" fmla="*/ 1255562 w 1591877"/>
                <a:gd name="connsiteY2261" fmla="*/ 401187 h 755236"/>
                <a:gd name="connsiteX2262" fmla="*/ 1256167 w 1591877"/>
                <a:gd name="connsiteY2262" fmla="*/ 400940 h 755236"/>
                <a:gd name="connsiteX2263" fmla="*/ 1256772 w 1591877"/>
                <a:gd name="connsiteY2263" fmla="*/ 400656 h 755236"/>
                <a:gd name="connsiteX2264" fmla="*/ 1257381 w 1591877"/>
                <a:gd name="connsiteY2264" fmla="*/ 400339 h 755236"/>
                <a:gd name="connsiteX2265" fmla="*/ 1257986 w 1591877"/>
                <a:gd name="connsiteY2265" fmla="*/ 399987 h 755236"/>
                <a:gd name="connsiteX2266" fmla="*/ 1258595 w 1591877"/>
                <a:gd name="connsiteY2266" fmla="*/ 399604 h 755236"/>
                <a:gd name="connsiteX2267" fmla="*/ 1259201 w 1591877"/>
                <a:gd name="connsiteY2267" fmla="*/ 399187 h 755236"/>
                <a:gd name="connsiteX2268" fmla="*/ 1260415 w 1591877"/>
                <a:gd name="connsiteY2268" fmla="*/ 398269 h 755236"/>
                <a:gd name="connsiteX2269" fmla="*/ 1261625 w 1591877"/>
                <a:gd name="connsiteY2269" fmla="*/ 397243 h 755236"/>
                <a:gd name="connsiteX2270" fmla="*/ 1264053 w 1591877"/>
                <a:gd name="connsiteY2270" fmla="*/ 394918 h 755236"/>
                <a:gd name="connsiteX2271" fmla="*/ 1266478 w 1591877"/>
                <a:gd name="connsiteY2271" fmla="*/ 392313 h 755236"/>
                <a:gd name="connsiteX2272" fmla="*/ 1268906 w 1591877"/>
                <a:gd name="connsiteY2272" fmla="*/ 389537 h 755236"/>
                <a:gd name="connsiteX2273" fmla="*/ 1273098 w 1591877"/>
                <a:gd name="connsiteY2273" fmla="*/ 384633 h 755236"/>
                <a:gd name="connsiteX2274" fmla="*/ 1277291 w 1591877"/>
                <a:gd name="connsiteY2274" fmla="*/ 380027 h 755236"/>
                <a:gd name="connsiteX2275" fmla="*/ 1279385 w 1591877"/>
                <a:gd name="connsiteY2275" fmla="*/ 377970 h 755236"/>
                <a:gd name="connsiteX2276" fmla="*/ 1281483 w 1591877"/>
                <a:gd name="connsiteY2276" fmla="*/ 376136 h 755236"/>
                <a:gd name="connsiteX2277" fmla="*/ 1282532 w 1591877"/>
                <a:gd name="connsiteY2277" fmla="*/ 375313 h 755236"/>
                <a:gd name="connsiteX2278" fmla="*/ 1283578 w 1591877"/>
                <a:gd name="connsiteY2278" fmla="*/ 374558 h 755236"/>
                <a:gd name="connsiteX2279" fmla="*/ 1284627 w 1591877"/>
                <a:gd name="connsiteY2279" fmla="*/ 373875 h 755236"/>
                <a:gd name="connsiteX2280" fmla="*/ 1285676 w 1591877"/>
                <a:gd name="connsiteY2280" fmla="*/ 373263 h 755236"/>
                <a:gd name="connsiteX2281" fmla="*/ 1286725 w 1591877"/>
                <a:gd name="connsiteY2281" fmla="*/ 372728 h 755236"/>
                <a:gd name="connsiteX2282" fmla="*/ 1287770 w 1591877"/>
                <a:gd name="connsiteY2282" fmla="*/ 372268 h 755236"/>
                <a:gd name="connsiteX2283" fmla="*/ 1288294 w 1591877"/>
                <a:gd name="connsiteY2283" fmla="*/ 372067 h 755236"/>
                <a:gd name="connsiteX2284" fmla="*/ 1288819 w 1591877"/>
                <a:gd name="connsiteY2284" fmla="*/ 371884 h 755236"/>
                <a:gd name="connsiteX2285" fmla="*/ 1289344 w 1591877"/>
                <a:gd name="connsiteY2285" fmla="*/ 371724 h 755236"/>
                <a:gd name="connsiteX2286" fmla="*/ 1289868 w 1591877"/>
                <a:gd name="connsiteY2286" fmla="*/ 371581 h 755236"/>
                <a:gd name="connsiteX2287" fmla="*/ 1290393 w 1591877"/>
                <a:gd name="connsiteY2287" fmla="*/ 371457 h 755236"/>
                <a:gd name="connsiteX2288" fmla="*/ 1290917 w 1591877"/>
                <a:gd name="connsiteY2288" fmla="*/ 371352 h 755236"/>
                <a:gd name="connsiteX2289" fmla="*/ 1291442 w 1591877"/>
                <a:gd name="connsiteY2289" fmla="*/ 371266 h 755236"/>
                <a:gd name="connsiteX2290" fmla="*/ 1291962 w 1591877"/>
                <a:gd name="connsiteY2290" fmla="*/ 371200 h 755236"/>
                <a:gd name="connsiteX2291" fmla="*/ 1292487 w 1591877"/>
                <a:gd name="connsiteY2291" fmla="*/ 371153 h 755236"/>
                <a:gd name="connsiteX2292" fmla="*/ 1293011 w 1591877"/>
                <a:gd name="connsiteY2292" fmla="*/ 371123 h 755236"/>
                <a:gd name="connsiteX2293" fmla="*/ 1293536 w 1591877"/>
                <a:gd name="connsiteY2293" fmla="*/ 371114 h 755236"/>
                <a:gd name="connsiteX2294" fmla="*/ 1294060 w 1591877"/>
                <a:gd name="connsiteY2294" fmla="*/ 371120 h 755236"/>
                <a:gd name="connsiteX2295" fmla="*/ 1294585 w 1591877"/>
                <a:gd name="connsiteY2295" fmla="*/ 371145 h 755236"/>
                <a:gd name="connsiteX2296" fmla="*/ 1295109 w 1591877"/>
                <a:gd name="connsiteY2296" fmla="*/ 371189 h 755236"/>
                <a:gd name="connsiteX2297" fmla="*/ 1295630 w 1591877"/>
                <a:gd name="connsiteY2297" fmla="*/ 371248 h 755236"/>
                <a:gd name="connsiteX2298" fmla="*/ 1296155 w 1591877"/>
                <a:gd name="connsiteY2298" fmla="*/ 371325 h 755236"/>
                <a:gd name="connsiteX2299" fmla="*/ 1296679 w 1591877"/>
                <a:gd name="connsiteY2299" fmla="*/ 371418 h 755236"/>
                <a:gd name="connsiteX2300" fmla="*/ 1297204 w 1591877"/>
                <a:gd name="connsiteY2300" fmla="*/ 371528 h 755236"/>
                <a:gd name="connsiteX2301" fmla="*/ 1297728 w 1591877"/>
                <a:gd name="connsiteY2301" fmla="*/ 371653 h 755236"/>
                <a:gd name="connsiteX2302" fmla="*/ 1298253 w 1591877"/>
                <a:gd name="connsiteY2302" fmla="*/ 371794 h 755236"/>
                <a:gd name="connsiteX2303" fmla="*/ 1299302 w 1591877"/>
                <a:gd name="connsiteY2303" fmla="*/ 372118 h 755236"/>
                <a:gd name="connsiteX2304" fmla="*/ 1300347 w 1591877"/>
                <a:gd name="connsiteY2304" fmla="*/ 372497 h 755236"/>
                <a:gd name="connsiteX2305" fmla="*/ 1301396 w 1591877"/>
                <a:gd name="connsiteY2305" fmla="*/ 372928 h 755236"/>
                <a:gd name="connsiteX2306" fmla="*/ 1302445 w 1591877"/>
                <a:gd name="connsiteY2306" fmla="*/ 373406 h 755236"/>
                <a:gd name="connsiteX2307" fmla="*/ 1304598 w 1591877"/>
                <a:gd name="connsiteY2307" fmla="*/ 374516 h 755236"/>
                <a:gd name="connsiteX2308" fmla="*/ 1306755 w 1591877"/>
                <a:gd name="connsiteY2308" fmla="*/ 375766 h 755236"/>
                <a:gd name="connsiteX2309" fmla="*/ 1311061 w 1591877"/>
                <a:gd name="connsiteY2309" fmla="*/ 378512 h 755236"/>
                <a:gd name="connsiteX2310" fmla="*/ 1315371 w 1591877"/>
                <a:gd name="connsiteY2310" fmla="*/ 381315 h 755236"/>
                <a:gd name="connsiteX2311" fmla="*/ 1317528 w 1591877"/>
                <a:gd name="connsiteY2311" fmla="*/ 382645 h 755236"/>
                <a:gd name="connsiteX2312" fmla="*/ 1319681 w 1591877"/>
                <a:gd name="connsiteY2312" fmla="*/ 383880 h 755236"/>
                <a:gd name="connsiteX2313" fmla="*/ 1321838 w 1591877"/>
                <a:gd name="connsiteY2313" fmla="*/ 384997 h 755236"/>
                <a:gd name="connsiteX2314" fmla="*/ 1323991 w 1591877"/>
                <a:gd name="connsiteY2314" fmla="*/ 385970 h 755236"/>
                <a:gd name="connsiteX2315" fmla="*/ 1325069 w 1591877"/>
                <a:gd name="connsiteY2315" fmla="*/ 386399 h 755236"/>
                <a:gd name="connsiteX2316" fmla="*/ 1326144 w 1591877"/>
                <a:gd name="connsiteY2316" fmla="*/ 386784 h 755236"/>
                <a:gd name="connsiteX2317" fmla="*/ 1327222 w 1591877"/>
                <a:gd name="connsiteY2317" fmla="*/ 387128 h 755236"/>
                <a:gd name="connsiteX2318" fmla="*/ 1328301 w 1591877"/>
                <a:gd name="connsiteY2318" fmla="*/ 387425 h 755236"/>
                <a:gd name="connsiteX2319" fmla="*/ 1329375 w 1591877"/>
                <a:gd name="connsiteY2319" fmla="*/ 387681 h 755236"/>
                <a:gd name="connsiteX2320" fmla="*/ 1330454 w 1591877"/>
                <a:gd name="connsiteY2320" fmla="*/ 387890 h 755236"/>
                <a:gd name="connsiteX2321" fmla="*/ 1331532 w 1591877"/>
                <a:gd name="connsiteY2321" fmla="*/ 388055 h 755236"/>
                <a:gd name="connsiteX2322" fmla="*/ 1332610 w 1591877"/>
                <a:gd name="connsiteY2322" fmla="*/ 388174 h 755236"/>
                <a:gd name="connsiteX2323" fmla="*/ 1333685 w 1591877"/>
                <a:gd name="connsiteY2323" fmla="*/ 388249 h 755236"/>
                <a:gd name="connsiteX2324" fmla="*/ 1334763 w 1591877"/>
                <a:gd name="connsiteY2324" fmla="*/ 388282 h 755236"/>
                <a:gd name="connsiteX2325" fmla="*/ 1335842 w 1591877"/>
                <a:gd name="connsiteY2325" fmla="*/ 388273 h 755236"/>
                <a:gd name="connsiteX2326" fmla="*/ 1336916 w 1591877"/>
                <a:gd name="connsiteY2326" fmla="*/ 388222 h 755236"/>
                <a:gd name="connsiteX2327" fmla="*/ 1338101 w 1591877"/>
                <a:gd name="connsiteY2327" fmla="*/ 388123 h 755236"/>
                <a:gd name="connsiteX2328" fmla="*/ 1339286 w 1591877"/>
                <a:gd name="connsiteY2328" fmla="*/ 387980 h 755236"/>
                <a:gd name="connsiteX2329" fmla="*/ 1340471 w 1591877"/>
                <a:gd name="connsiteY2329" fmla="*/ 387793 h 755236"/>
                <a:gd name="connsiteX2330" fmla="*/ 1341652 w 1591877"/>
                <a:gd name="connsiteY2330" fmla="*/ 387568 h 755236"/>
                <a:gd name="connsiteX2331" fmla="*/ 1342836 w 1591877"/>
                <a:gd name="connsiteY2331" fmla="*/ 387311 h 755236"/>
                <a:gd name="connsiteX2332" fmla="*/ 1344021 w 1591877"/>
                <a:gd name="connsiteY2332" fmla="*/ 387018 h 755236"/>
                <a:gd name="connsiteX2333" fmla="*/ 1346391 w 1591877"/>
                <a:gd name="connsiteY2333" fmla="*/ 386353 h 755236"/>
                <a:gd name="connsiteX2334" fmla="*/ 1348757 w 1591877"/>
                <a:gd name="connsiteY2334" fmla="*/ 385602 h 755236"/>
                <a:gd name="connsiteX2335" fmla="*/ 1351126 w 1591877"/>
                <a:gd name="connsiteY2335" fmla="*/ 384801 h 755236"/>
                <a:gd name="connsiteX2336" fmla="*/ 1355861 w 1591877"/>
                <a:gd name="connsiteY2336" fmla="*/ 383151 h 755236"/>
                <a:gd name="connsiteX2337" fmla="*/ 1360597 w 1591877"/>
                <a:gd name="connsiteY2337" fmla="*/ 381621 h 755236"/>
                <a:gd name="connsiteX2338" fmla="*/ 1362962 w 1591877"/>
                <a:gd name="connsiteY2338" fmla="*/ 380958 h 755236"/>
                <a:gd name="connsiteX2339" fmla="*/ 1365332 w 1591877"/>
                <a:gd name="connsiteY2339" fmla="*/ 380386 h 755236"/>
                <a:gd name="connsiteX2340" fmla="*/ 1367701 w 1591877"/>
                <a:gd name="connsiteY2340" fmla="*/ 379915 h 755236"/>
                <a:gd name="connsiteX2341" fmla="*/ 1370067 w 1591877"/>
                <a:gd name="connsiteY2341" fmla="*/ 379556 h 755236"/>
                <a:gd name="connsiteX2342" fmla="*/ 1372437 w 1591877"/>
                <a:gd name="connsiteY2342" fmla="*/ 379309 h 755236"/>
                <a:gd name="connsiteX2343" fmla="*/ 1374802 w 1591877"/>
                <a:gd name="connsiteY2343" fmla="*/ 379175 h 755236"/>
                <a:gd name="connsiteX2344" fmla="*/ 1377175 w 1591877"/>
                <a:gd name="connsiteY2344" fmla="*/ 379151 h 755236"/>
                <a:gd name="connsiteX2345" fmla="*/ 1379549 w 1591877"/>
                <a:gd name="connsiteY2345" fmla="*/ 379228 h 755236"/>
                <a:gd name="connsiteX2346" fmla="*/ 1381922 w 1591877"/>
                <a:gd name="connsiteY2346" fmla="*/ 379397 h 755236"/>
                <a:gd name="connsiteX2347" fmla="*/ 1384295 w 1591877"/>
                <a:gd name="connsiteY2347" fmla="*/ 379646 h 755236"/>
                <a:gd name="connsiteX2348" fmla="*/ 1386668 w 1591877"/>
                <a:gd name="connsiteY2348" fmla="*/ 379961 h 755236"/>
                <a:gd name="connsiteX2349" fmla="*/ 1389041 w 1591877"/>
                <a:gd name="connsiteY2349" fmla="*/ 380324 h 755236"/>
                <a:gd name="connsiteX2350" fmla="*/ 1393784 w 1591877"/>
                <a:gd name="connsiteY2350" fmla="*/ 381141 h 755236"/>
                <a:gd name="connsiteX2351" fmla="*/ 1398530 w 1591877"/>
                <a:gd name="connsiteY2351" fmla="*/ 381973 h 755236"/>
                <a:gd name="connsiteX2352" fmla="*/ 1403276 w 1591877"/>
                <a:gd name="connsiteY2352" fmla="*/ 382715 h 755236"/>
                <a:gd name="connsiteX2353" fmla="*/ 1408023 w 1591877"/>
                <a:gd name="connsiteY2353" fmla="*/ 383288 h 755236"/>
                <a:gd name="connsiteX2354" fmla="*/ 1412769 w 1591877"/>
                <a:gd name="connsiteY2354" fmla="*/ 383647 h 755236"/>
                <a:gd name="connsiteX2355" fmla="*/ 1417068 w 1591877"/>
                <a:gd name="connsiteY2355" fmla="*/ 383775 h 755236"/>
                <a:gd name="connsiteX2356" fmla="*/ 1421367 w 1591877"/>
                <a:gd name="connsiteY2356" fmla="*/ 383728 h 755236"/>
                <a:gd name="connsiteX2357" fmla="*/ 1425665 w 1591877"/>
                <a:gd name="connsiteY2357" fmla="*/ 383539 h 755236"/>
                <a:gd name="connsiteX2358" fmla="*/ 1429964 w 1591877"/>
                <a:gd name="connsiteY2358" fmla="*/ 383244 h 755236"/>
                <a:gd name="connsiteX2359" fmla="*/ 1438562 w 1591877"/>
                <a:gd name="connsiteY2359" fmla="*/ 382524 h 755236"/>
                <a:gd name="connsiteX2360" fmla="*/ 1447163 w 1591877"/>
                <a:gd name="connsiteY2360" fmla="*/ 381896 h 755236"/>
                <a:gd name="connsiteX2361" fmla="*/ 1460815 w 1591877"/>
                <a:gd name="connsiteY2361" fmla="*/ 381544 h 755236"/>
                <a:gd name="connsiteX2362" fmla="*/ 1474471 w 1591877"/>
                <a:gd name="connsiteY2362" fmla="*/ 381903 h 755236"/>
                <a:gd name="connsiteX2363" fmla="*/ 1519520 w 1591877"/>
                <a:gd name="connsiteY2363" fmla="*/ 382348 h 755236"/>
                <a:gd name="connsiteX2364" fmla="*/ 1555026 w 1591877"/>
                <a:gd name="connsiteY2364" fmla="*/ 382169 h 755236"/>
                <a:gd name="connsiteX2365" fmla="*/ 1591877 w 1591877"/>
                <a:gd name="connsiteY2365" fmla="*/ 382299 h 75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</a:cxnLst>
              <a:rect l="l" t="t" r="r" b="b"/>
              <a:pathLst>
                <a:path w="1591877" h="755236">
                  <a:moveTo>
                    <a:pt x="0" y="382299"/>
                  </a:moveTo>
                  <a:lnTo>
                    <a:pt x="33199" y="382196"/>
                  </a:lnTo>
                  <a:lnTo>
                    <a:pt x="72358" y="382348"/>
                  </a:lnTo>
                  <a:lnTo>
                    <a:pt x="110236" y="382185"/>
                  </a:lnTo>
                  <a:lnTo>
                    <a:pt x="127475" y="381590"/>
                  </a:lnTo>
                  <a:lnTo>
                    <a:pt x="136094" y="381573"/>
                  </a:lnTo>
                  <a:lnTo>
                    <a:pt x="144714" y="381896"/>
                  </a:lnTo>
                  <a:lnTo>
                    <a:pt x="153590" y="382546"/>
                  </a:lnTo>
                  <a:lnTo>
                    <a:pt x="162467" y="383286"/>
                  </a:lnTo>
                  <a:lnTo>
                    <a:pt x="166901" y="383579"/>
                  </a:lnTo>
                  <a:lnTo>
                    <a:pt x="171340" y="383750"/>
                  </a:lnTo>
                  <a:lnTo>
                    <a:pt x="175778" y="383761"/>
                  </a:lnTo>
                  <a:lnTo>
                    <a:pt x="180212" y="383583"/>
                  </a:lnTo>
                  <a:lnTo>
                    <a:pt x="184823" y="383187"/>
                  </a:lnTo>
                  <a:lnTo>
                    <a:pt x="189430" y="382597"/>
                  </a:lnTo>
                  <a:lnTo>
                    <a:pt x="194037" y="381854"/>
                  </a:lnTo>
                  <a:lnTo>
                    <a:pt x="198644" y="381042"/>
                  </a:lnTo>
                  <a:lnTo>
                    <a:pt x="203250" y="380258"/>
                  </a:lnTo>
                  <a:lnTo>
                    <a:pt x="205554" y="379910"/>
                  </a:lnTo>
                  <a:lnTo>
                    <a:pt x="207857" y="379613"/>
                  </a:lnTo>
                  <a:lnTo>
                    <a:pt x="210164" y="379380"/>
                  </a:lnTo>
                  <a:lnTo>
                    <a:pt x="212468" y="379221"/>
                  </a:lnTo>
                  <a:lnTo>
                    <a:pt x="214771" y="379148"/>
                  </a:lnTo>
                  <a:lnTo>
                    <a:pt x="217075" y="379175"/>
                  </a:lnTo>
                  <a:lnTo>
                    <a:pt x="219569" y="379318"/>
                  </a:lnTo>
                  <a:lnTo>
                    <a:pt x="222063" y="379589"/>
                  </a:lnTo>
                  <a:lnTo>
                    <a:pt x="224561" y="379983"/>
                  </a:lnTo>
                  <a:lnTo>
                    <a:pt x="227055" y="380500"/>
                  </a:lnTo>
                  <a:lnTo>
                    <a:pt x="229549" y="381128"/>
                  </a:lnTo>
                  <a:lnTo>
                    <a:pt x="232044" y="381852"/>
                  </a:lnTo>
                  <a:lnTo>
                    <a:pt x="237036" y="383501"/>
                  </a:lnTo>
                  <a:lnTo>
                    <a:pt x="242024" y="385237"/>
                  </a:lnTo>
                  <a:lnTo>
                    <a:pt x="244518" y="386053"/>
                  </a:lnTo>
                  <a:lnTo>
                    <a:pt x="247012" y="386793"/>
                  </a:lnTo>
                  <a:lnTo>
                    <a:pt x="249510" y="387416"/>
                  </a:lnTo>
                  <a:lnTo>
                    <a:pt x="250757" y="387674"/>
                  </a:lnTo>
                  <a:lnTo>
                    <a:pt x="252004" y="387892"/>
                  </a:lnTo>
                  <a:lnTo>
                    <a:pt x="253252" y="388066"/>
                  </a:lnTo>
                  <a:lnTo>
                    <a:pt x="254499" y="388189"/>
                  </a:lnTo>
                  <a:lnTo>
                    <a:pt x="255746" y="388264"/>
                  </a:lnTo>
                  <a:lnTo>
                    <a:pt x="256993" y="388284"/>
                  </a:lnTo>
                  <a:lnTo>
                    <a:pt x="258009" y="388257"/>
                  </a:lnTo>
                  <a:lnTo>
                    <a:pt x="259021" y="388196"/>
                  </a:lnTo>
                  <a:lnTo>
                    <a:pt x="260033" y="388092"/>
                  </a:lnTo>
                  <a:lnTo>
                    <a:pt x="261050" y="387951"/>
                  </a:lnTo>
                  <a:lnTo>
                    <a:pt x="262062" y="387771"/>
                  </a:lnTo>
                  <a:lnTo>
                    <a:pt x="263074" y="387551"/>
                  </a:lnTo>
                  <a:lnTo>
                    <a:pt x="264090" y="387289"/>
                  </a:lnTo>
                  <a:lnTo>
                    <a:pt x="265103" y="386989"/>
                  </a:lnTo>
                  <a:lnTo>
                    <a:pt x="266119" y="386650"/>
                  </a:lnTo>
                  <a:lnTo>
                    <a:pt x="267131" y="386276"/>
                  </a:lnTo>
                  <a:lnTo>
                    <a:pt x="269159" y="385415"/>
                  </a:lnTo>
                  <a:lnTo>
                    <a:pt x="271184" y="384420"/>
                  </a:lnTo>
                  <a:lnTo>
                    <a:pt x="273212" y="383310"/>
                  </a:lnTo>
                  <a:lnTo>
                    <a:pt x="277269" y="380828"/>
                  </a:lnTo>
                  <a:lnTo>
                    <a:pt x="281322" y="378177"/>
                  </a:lnTo>
                  <a:lnTo>
                    <a:pt x="285379" y="375612"/>
                  </a:lnTo>
                  <a:lnTo>
                    <a:pt x="287404" y="374447"/>
                  </a:lnTo>
                  <a:lnTo>
                    <a:pt x="288420" y="373908"/>
                  </a:lnTo>
                  <a:lnTo>
                    <a:pt x="289432" y="373406"/>
                  </a:lnTo>
                  <a:lnTo>
                    <a:pt x="290694" y="372838"/>
                  </a:lnTo>
                  <a:lnTo>
                    <a:pt x="291952" y="372338"/>
                  </a:lnTo>
                  <a:lnTo>
                    <a:pt x="292583" y="372116"/>
                  </a:lnTo>
                  <a:lnTo>
                    <a:pt x="293214" y="371913"/>
                  </a:lnTo>
                  <a:lnTo>
                    <a:pt x="293841" y="371733"/>
                  </a:lnTo>
                  <a:lnTo>
                    <a:pt x="294472" y="371574"/>
                  </a:lnTo>
                  <a:lnTo>
                    <a:pt x="295102" y="371437"/>
                  </a:lnTo>
                  <a:lnTo>
                    <a:pt x="295733" y="371323"/>
                  </a:lnTo>
                  <a:lnTo>
                    <a:pt x="296364" y="371233"/>
                  </a:lnTo>
                  <a:lnTo>
                    <a:pt x="296991" y="371169"/>
                  </a:lnTo>
                  <a:lnTo>
                    <a:pt x="297622" y="371127"/>
                  </a:lnTo>
                  <a:lnTo>
                    <a:pt x="298253" y="371114"/>
                  </a:lnTo>
                  <a:lnTo>
                    <a:pt x="298884" y="371125"/>
                  </a:lnTo>
                  <a:lnTo>
                    <a:pt x="299511" y="371162"/>
                  </a:lnTo>
                  <a:lnTo>
                    <a:pt x="300142" y="371226"/>
                  </a:lnTo>
                  <a:lnTo>
                    <a:pt x="300773" y="371319"/>
                  </a:lnTo>
                  <a:lnTo>
                    <a:pt x="301404" y="371440"/>
                  </a:lnTo>
                  <a:lnTo>
                    <a:pt x="302031" y="371585"/>
                  </a:lnTo>
                  <a:lnTo>
                    <a:pt x="302662" y="371761"/>
                  </a:lnTo>
                  <a:lnTo>
                    <a:pt x="303293" y="371964"/>
                  </a:lnTo>
                  <a:lnTo>
                    <a:pt x="303924" y="372195"/>
                  </a:lnTo>
                  <a:lnTo>
                    <a:pt x="304555" y="372455"/>
                  </a:lnTo>
                  <a:lnTo>
                    <a:pt x="305182" y="372741"/>
                  </a:lnTo>
                  <a:lnTo>
                    <a:pt x="305813" y="373056"/>
                  </a:lnTo>
                  <a:lnTo>
                    <a:pt x="307075" y="373765"/>
                  </a:lnTo>
                  <a:lnTo>
                    <a:pt x="308333" y="374582"/>
                  </a:lnTo>
                  <a:lnTo>
                    <a:pt x="309594" y="375500"/>
                  </a:lnTo>
                  <a:lnTo>
                    <a:pt x="310853" y="376515"/>
                  </a:lnTo>
                  <a:lnTo>
                    <a:pt x="312114" y="377623"/>
                  </a:lnTo>
                  <a:lnTo>
                    <a:pt x="314634" y="380075"/>
                  </a:lnTo>
                  <a:lnTo>
                    <a:pt x="317154" y="382786"/>
                  </a:lnTo>
                  <a:lnTo>
                    <a:pt x="319674" y="385670"/>
                  </a:lnTo>
                  <a:lnTo>
                    <a:pt x="324714" y="391543"/>
                  </a:lnTo>
                  <a:lnTo>
                    <a:pt x="327233" y="394306"/>
                  </a:lnTo>
                  <a:lnTo>
                    <a:pt x="329753" y="396794"/>
                  </a:lnTo>
                  <a:lnTo>
                    <a:pt x="330755" y="397681"/>
                  </a:lnTo>
                  <a:lnTo>
                    <a:pt x="331756" y="398500"/>
                  </a:lnTo>
                  <a:lnTo>
                    <a:pt x="332757" y="399245"/>
                  </a:lnTo>
                  <a:lnTo>
                    <a:pt x="333759" y="399907"/>
                  </a:lnTo>
                  <a:lnTo>
                    <a:pt x="334258" y="400205"/>
                  </a:lnTo>
                  <a:lnTo>
                    <a:pt x="334760" y="400480"/>
                  </a:lnTo>
                  <a:lnTo>
                    <a:pt x="335263" y="400733"/>
                  </a:lnTo>
                  <a:lnTo>
                    <a:pt x="335761" y="400962"/>
                  </a:lnTo>
                  <a:lnTo>
                    <a:pt x="336260" y="401165"/>
                  </a:lnTo>
                  <a:lnTo>
                    <a:pt x="336763" y="401343"/>
                  </a:lnTo>
                  <a:lnTo>
                    <a:pt x="337262" y="401495"/>
                  </a:lnTo>
                  <a:lnTo>
                    <a:pt x="337764" y="401623"/>
                  </a:lnTo>
                  <a:lnTo>
                    <a:pt x="338263" y="401720"/>
                  </a:lnTo>
                  <a:lnTo>
                    <a:pt x="338512" y="401759"/>
                  </a:lnTo>
                  <a:lnTo>
                    <a:pt x="338765" y="401792"/>
                  </a:lnTo>
                  <a:lnTo>
                    <a:pt x="339015" y="401817"/>
                  </a:lnTo>
                  <a:lnTo>
                    <a:pt x="339264" y="401834"/>
                  </a:lnTo>
                  <a:lnTo>
                    <a:pt x="339517" y="401845"/>
                  </a:lnTo>
                  <a:lnTo>
                    <a:pt x="339767" y="401850"/>
                  </a:lnTo>
                  <a:lnTo>
                    <a:pt x="340016" y="401845"/>
                  </a:lnTo>
                  <a:lnTo>
                    <a:pt x="340266" y="401834"/>
                  </a:lnTo>
                  <a:lnTo>
                    <a:pt x="340515" y="401817"/>
                  </a:lnTo>
                  <a:lnTo>
                    <a:pt x="340768" y="401792"/>
                  </a:lnTo>
                  <a:lnTo>
                    <a:pt x="341018" y="401759"/>
                  </a:lnTo>
                  <a:lnTo>
                    <a:pt x="341267" y="401717"/>
                  </a:lnTo>
                  <a:lnTo>
                    <a:pt x="341516" y="401671"/>
                  </a:lnTo>
                  <a:lnTo>
                    <a:pt x="341769" y="401616"/>
                  </a:lnTo>
                  <a:lnTo>
                    <a:pt x="342268" y="401484"/>
                  </a:lnTo>
                  <a:lnTo>
                    <a:pt x="342771" y="401319"/>
                  </a:lnTo>
                  <a:lnTo>
                    <a:pt x="343270" y="401127"/>
                  </a:lnTo>
                  <a:lnTo>
                    <a:pt x="343768" y="400903"/>
                  </a:lnTo>
                  <a:lnTo>
                    <a:pt x="344271" y="400647"/>
                  </a:lnTo>
                  <a:lnTo>
                    <a:pt x="344770" y="400363"/>
                  </a:lnTo>
                  <a:lnTo>
                    <a:pt x="345272" y="400048"/>
                  </a:lnTo>
                  <a:lnTo>
                    <a:pt x="345771" y="399703"/>
                  </a:lnTo>
                  <a:lnTo>
                    <a:pt x="346773" y="398919"/>
                  </a:lnTo>
                  <a:lnTo>
                    <a:pt x="347774" y="398016"/>
                  </a:lnTo>
                  <a:lnTo>
                    <a:pt x="348775" y="396997"/>
                  </a:lnTo>
                  <a:lnTo>
                    <a:pt x="349776" y="395865"/>
                  </a:lnTo>
                  <a:lnTo>
                    <a:pt x="351779" y="393271"/>
                  </a:lnTo>
                  <a:lnTo>
                    <a:pt x="353782" y="390279"/>
                  </a:lnTo>
                  <a:lnTo>
                    <a:pt x="357787" y="383314"/>
                  </a:lnTo>
                  <a:lnTo>
                    <a:pt x="361789" y="375513"/>
                  </a:lnTo>
                  <a:lnTo>
                    <a:pt x="366154" y="366873"/>
                  </a:lnTo>
                  <a:lnTo>
                    <a:pt x="368336" y="362795"/>
                  </a:lnTo>
                  <a:lnTo>
                    <a:pt x="370515" y="359052"/>
                  </a:lnTo>
                  <a:lnTo>
                    <a:pt x="372697" y="355769"/>
                  </a:lnTo>
                  <a:lnTo>
                    <a:pt x="373787" y="354338"/>
                  </a:lnTo>
                  <a:lnTo>
                    <a:pt x="374880" y="353065"/>
                  </a:lnTo>
                  <a:lnTo>
                    <a:pt x="375969" y="351964"/>
                  </a:lnTo>
                  <a:lnTo>
                    <a:pt x="376516" y="351484"/>
                  </a:lnTo>
                  <a:lnTo>
                    <a:pt x="377058" y="351051"/>
                  </a:lnTo>
                  <a:lnTo>
                    <a:pt x="377605" y="350663"/>
                  </a:lnTo>
                  <a:lnTo>
                    <a:pt x="378152" y="350331"/>
                  </a:lnTo>
                  <a:lnTo>
                    <a:pt x="378423" y="350181"/>
                  </a:lnTo>
                  <a:lnTo>
                    <a:pt x="378694" y="350046"/>
                  </a:lnTo>
                  <a:lnTo>
                    <a:pt x="378969" y="349923"/>
                  </a:lnTo>
                  <a:lnTo>
                    <a:pt x="379241" y="349815"/>
                  </a:lnTo>
                  <a:lnTo>
                    <a:pt x="379516" y="349721"/>
                  </a:lnTo>
                  <a:lnTo>
                    <a:pt x="379787" y="349639"/>
                  </a:lnTo>
                  <a:lnTo>
                    <a:pt x="380059" y="349571"/>
                  </a:lnTo>
                  <a:lnTo>
                    <a:pt x="380334" y="349516"/>
                  </a:lnTo>
                  <a:lnTo>
                    <a:pt x="380605" y="349476"/>
                  </a:lnTo>
                  <a:lnTo>
                    <a:pt x="380877" y="349450"/>
                  </a:lnTo>
                  <a:lnTo>
                    <a:pt x="381152" y="349439"/>
                  </a:lnTo>
                  <a:lnTo>
                    <a:pt x="381423" y="349441"/>
                  </a:lnTo>
                  <a:lnTo>
                    <a:pt x="381695" y="349456"/>
                  </a:lnTo>
                  <a:lnTo>
                    <a:pt x="381970" y="349489"/>
                  </a:lnTo>
                  <a:lnTo>
                    <a:pt x="382241" y="349533"/>
                  </a:lnTo>
                  <a:lnTo>
                    <a:pt x="382513" y="349595"/>
                  </a:lnTo>
                  <a:lnTo>
                    <a:pt x="382788" y="349670"/>
                  </a:lnTo>
                  <a:lnTo>
                    <a:pt x="383059" y="349758"/>
                  </a:lnTo>
                  <a:lnTo>
                    <a:pt x="383331" y="349864"/>
                  </a:lnTo>
                  <a:lnTo>
                    <a:pt x="383606" y="349983"/>
                  </a:lnTo>
                  <a:lnTo>
                    <a:pt x="383877" y="350115"/>
                  </a:lnTo>
                  <a:lnTo>
                    <a:pt x="384149" y="350264"/>
                  </a:lnTo>
                  <a:lnTo>
                    <a:pt x="384424" y="350427"/>
                  </a:lnTo>
                  <a:lnTo>
                    <a:pt x="384695" y="350606"/>
                  </a:lnTo>
                  <a:lnTo>
                    <a:pt x="385242" y="351009"/>
                  </a:lnTo>
                  <a:lnTo>
                    <a:pt x="385784" y="351469"/>
                  </a:lnTo>
                  <a:lnTo>
                    <a:pt x="386331" y="351991"/>
                  </a:lnTo>
                  <a:lnTo>
                    <a:pt x="386878" y="352572"/>
                  </a:lnTo>
                  <a:lnTo>
                    <a:pt x="387967" y="353913"/>
                  </a:lnTo>
                  <a:lnTo>
                    <a:pt x="389056" y="355487"/>
                  </a:lnTo>
                  <a:lnTo>
                    <a:pt x="390149" y="357288"/>
                  </a:lnTo>
                  <a:lnTo>
                    <a:pt x="392332" y="361549"/>
                  </a:lnTo>
                  <a:lnTo>
                    <a:pt x="394510" y="366618"/>
                  </a:lnTo>
                  <a:lnTo>
                    <a:pt x="396693" y="372389"/>
                  </a:lnTo>
                  <a:lnTo>
                    <a:pt x="401373" y="386511"/>
                  </a:lnTo>
                  <a:lnTo>
                    <a:pt x="406057" y="401629"/>
                  </a:lnTo>
                  <a:lnTo>
                    <a:pt x="408397" y="408966"/>
                  </a:lnTo>
                  <a:lnTo>
                    <a:pt x="410737" y="415816"/>
                  </a:lnTo>
                  <a:lnTo>
                    <a:pt x="413081" y="421930"/>
                  </a:lnTo>
                  <a:lnTo>
                    <a:pt x="415421" y="427067"/>
                  </a:lnTo>
                  <a:lnTo>
                    <a:pt x="416591" y="429199"/>
                  </a:lnTo>
                  <a:lnTo>
                    <a:pt x="417761" y="431006"/>
                  </a:lnTo>
                  <a:lnTo>
                    <a:pt x="418348" y="431782"/>
                  </a:lnTo>
                  <a:lnTo>
                    <a:pt x="418931" y="432466"/>
                  </a:lnTo>
                  <a:lnTo>
                    <a:pt x="419518" y="433059"/>
                  </a:lnTo>
                  <a:lnTo>
                    <a:pt x="419808" y="433321"/>
                  </a:lnTo>
                  <a:lnTo>
                    <a:pt x="420102" y="433556"/>
                  </a:lnTo>
                  <a:lnTo>
                    <a:pt x="420395" y="433770"/>
                  </a:lnTo>
                  <a:lnTo>
                    <a:pt x="420688" y="433959"/>
                  </a:lnTo>
                  <a:lnTo>
                    <a:pt x="420982" y="434122"/>
                  </a:lnTo>
                  <a:lnTo>
                    <a:pt x="421129" y="434195"/>
                  </a:lnTo>
                  <a:lnTo>
                    <a:pt x="421272" y="434261"/>
                  </a:lnTo>
                  <a:lnTo>
                    <a:pt x="421418" y="434322"/>
                  </a:lnTo>
                  <a:lnTo>
                    <a:pt x="421565" y="434375"/>
                  </a:lnTo>
                  <a:lnTo>
                    <a:pt x="421712" y="434422"/>
                  </a:lnTo>
                  <a:lnTo>
                    <a:pt x="421858" y="434463"/>
                  </a:lnTo>
                  <a:lnTo>
                    <a:pt x="422005" y="434499"/>
                  </a:lnTo>
                  <a:lnTo>
                    <a:pt x="422152" y="434527"/>
                  </a:lnTo>
                  <a:lnTo>
                    <a:pt x="422299" y="434547"/>
                  </a:lnTo>
                  <a:lnTo>
                    <a:pt x="422445" y="434562"/>
                  </a:lnTo>
                  <a:lnTo>
                    <a:pt x="422588" y="434571"/>
                  </a:lnTo>
                  <a:lnTo>
                    <a:pt x="422735" y="434573"/>
                  </a:lnTo>
                  <a:lnTo>
                    <a:pt x="422882" y="434571"/>
                  </a:lnTo>
                  <a:lnTo>
                    <a:pt x="423029" y="434560"/>
                  </a:lnTo>
                  <a:lnTo>
                    <a:pt x="423175" y="434543"/>
                  </a:lnTo>
                  <a:lnTo>
                    <a:pt x="423322" y="434518"/>
                  </a:lnTo>
                  <a:lnTo>
                    <a:pt x="423469" y="434488"/>
                  </a:lnTo>
                  <a:lnTo>
                    <a:pt x="423615" y="434450"/>
                  </a:lnTo>
                  <a:lnTo>
                    <a:pt x="423758" y="434406"/>
                  </a:lnTo>
                  <a:lnTo>
                    <a:pt x="423905" y="434358"/>
                  </a:lnTo>
                  <a:lnTo>
                    <a:pt x="424052" y="434300"/>
                  </a:lnTo>
                  <a:lnTo>
                    <a:pt x="424199" y="434237"/>
                  </a:lnTo>
                  <a:lnTo>
                    <a:pt x="424345" y="434166"/>
                  </a:lnTo>
                  <a:lnTo>
                    <a:pt x="424492" y="434089"/>
                  </a:lnTo>
                  <a:lnTo>
                    <a:pt x="424785" y="433915"/>
                  </a:lnTo>
                  <a:lnTo>
                    <a:pt x="425079" y="433713"/>
                  </a:lnTo>
                  <a:lnTo>
                    <a:pt x="425369" y="433484"/>
                  </a:lnTo>
                  <a:lnTo>
                    <a:pt x="425662" y="433230"/>
                  </a:lnTo>
                  <a:lnTo>
                    <a:pt x="425956" y="432946"/>
                  </a:lnTo>
                  <a:lnTo>
                    <a:pt x="426539" y="432301"/>
                  </a:lnTo>
                  <a:lnTo>
                    <a:pt x="427126" y="431546"/>
                  </a:lnTo>
                  <a:lnTo>
                    <a:pt x="427712" y="430685"/>
                  </a:lnTo>
                  <a:lnTo>
                    <a:pt x="428296" y="429714"/>
                  </a:lnTo>
                  <a:lnTo>
                    <a:pt x="429466" y="427453"/>
                  </a:lnTo>
                  <a:lnTo>
                    <a:pt x="430636" y="424773"/>
                  </a:lnTo>
                  <a:lnTo>
                    <a:pt x="431806" y="421682"/>
                  </a:lnTo>
                  <a:lnTo>
                    <a:pt x="432976" y="418198"/>
                  </a:lnTo>
                  <a:lnTo>
                    <a:pt x="434150" y="414341"/>
                  </a:lnTo>
                  <a:lnTo>
                    <a:pt x="436321" y="406260"/>
                  </a:lnTo>
                  <a:lnTo>
                    <a:pt x="438496" y="397138"/>
                  </a:lnTo>
                  <a:lnTo>
                    <a:pt x="440668" y="387187"/>
                  </a:lnTo>
                  <a:lnTo>
                    <a:pt x="442843" y="376652"/>
                  </a:lnTo>
                  <a:lnTo>
                    <a:pt x="447189" y="354935"/>
                  </a:lnTo>
                  <a:lnTo>
                    <a:pt x="449364" y="344355"/>
                  </a:lnTo>
                  <a:lnTo>
                    <a:pt x="451539" y="334369"/>
                  </a:lnTo>
                  <a:lnTo>
                    <a:pt x="453711" y="325289"/>
                  </a:lnTo>
                  <a:lnTo>
                    <a:pt x="454800" y="321182"/>
                  </a:lnTo>
                  <a:lnTo>
                    <a:pt x="455886" y="317411"/>
                  </a:lnTo>
                  <a:lnTo>
                    <a:pt x="456971" y="314009"/>
                  </a:lnTo>
                  <a:lnTo>
                    <a:pt x="458061" y="311005"/>
                  </a:lnTo>
                  <a:lnTo>
                    <a:pt x="459147" y="308434"/>
                  </a:lnTo>
                  <a:lnTo>
                    <a:pt x="460232" y="306318"/>
                  </a:lnTo>
                  <a:lnTo>
                    <a:pt x="460775" y="305439"/>
                  </a:lnTo>
                  <a:lnTo>
                    <a:pt x="461318" y="304684"/>
                  </a:lnTo>
                  <a:lnTo>
                    <a:pt x="461593" y="304351"/>
                  </a:lnTo>
                  <a:lnTo>
                    <a:pt x="461864" y="304054"/>
                  </a:lnTo>
                  <a:lnTo>
                    <a:pt x="462136" y="303786"/>
                  </a:lnTo>
                  <a:lnTo>
                    <a:pt x="462407" y="303552"/>
                  </a:lnTo>
                  <a:lnTo>
                    <a:pt x="462543" y="303446"/>
                  </a:lnTo>
                  <a:lnTo>
                    <a:pt x="462679" y="303350"/>
                  </a:lnTo>
                  <a:lnTo>
                    <a:pt x="462814" y="303261"/>
                  </a:lnTo>
                  <a:lnTo>
                    <a:pt x="462950" y="303180"/>
                  </a:lnTo>
                  <a:lnTo>
                    <a:pt x="463086" y="303107"/>
                  </a:lnTo>
                  <a:lnTo>
                    <a:pt x="463222" y="303043"/>
                  </a:lnTo>
                  <a:lnTo>
                    <a:pt x="463357" y="302988"/>
                  </a:lnTo>
                  <a:lnTo>
                    <a:pt x="463493" y="302942"/>
                  </a:lnTo>
                  <a:lnTo>
                    <a:pt x="463563" y="302920"/>
                  </a:lnTo>
                  <a:lnTo>
                    <a:pt x="463629" y="302903"/>
                  </a:lnTo>
                  <a:lnTo>
                    <a:pt x="463698" y="302885"/>
                  </a:lnTo>
                  <a:lnTo>
                    <a:pt x="463764" y="302872"/>
                  </a:lnTo>
                  <a:lnTo>
                    <a:pt x="463834" y="302861"/>
                  </a:lnTo>
                  <a:lnTo>
                    <a:pt x="463900" y="302850"/>
                  </a:lnTo>
                  <a:lnTo>
                    <a:pt x="463970" y="302841"/>
                  </a:lnTo>
                  <a:lnTo>
                    <a:pt x="464036" y="302837"/>
                  </a:lnTo>
                  <a:lnTo>
                    <a:pt x="464106" y="302832"/>
                  </a:lnTo>
                  <a:lnTo>
                    <a:pt x="464172" y="302832"/>
                  </a:lnTo>
                  <a:lnTo>
                    <a:pt x="464241" y="302832"/>
                  </a:lnTo>
                  <a:lnTo>
                    <a:pt x="464307" y="302834"/>
                  </a:lnTo>
                  <a:lnTo>
                    <a:pt x="464377" y="302839"/>
                  </a:lnTo>
                  <a:lnTo>
                    <a:pt x="464443" y="302845"/>
                  </a:lnTo>
                  <a:lnTo>
                    <a:pt x="464513" y="302856"/>
                  </a:lnTo>
                  <a:lnTo>
                    <a:pt x="464579" y="302867"/>
                  </a:lnTo>
                  <a:lnTo>
                    <a:pt x="464648" y="302881"/>
                  </a:lnTo>
                  <a:lnTo>
                    <a:pt x="464714" y="302896"/>
                  </a:lnTo>
                  <a:lnTo>
                    <a:pt x="464784" y="302914"/>
                  </a:lnTo>
                  <a:lnTo>
                    <a:pt x="464850" y="302933"/>
                  </a:lnTo>
                  <a:lnTo>
                    <a:pt x="464986" y="302980"/>
                  </a:lnTo>
                  <a:lnTo>
                    <a:pt x="465125" y="303035"/>
                  </a:lnTo>
                  <a:lnTo>
                    <a:pt x="465261" y="303099"/>
                  </a:lnTo>
                  <a:lnTo>
                    <a:pt x="465397" y="303169"/>
                  </a:lnTo>
                  <a:lnTo>
                    <a:pt x="465532" y="303250"/>
                  </a:lnTo>
                  <a:lnTo>
                    <a:pt x="465668" y="303341"/>
                  </a:lnTo>
                  <a:lnTo>
                    <a:pt x="465804" y="303438"/>
                  </a:lnTo>
                  <a:lnTo>
                    <a:pt x="465940" y="303545"/>
                  </a:lnTo>
                  <a:lnTo>
                    <a:pt x="466211" y="303783"/>
                  </a:lnTo>
                  <a:lnTo>
                    <a:pt x="466482" y="304059"/>
                  </a:lnTo>
                  <a:lnTo>
                    <a:pt x="466754" y="304369"/>
                  </a:lnTo>
                  <a:lnTo>
                    <a:pt x="467297" y="305093"/>
                  </a:lnTo>
                  <a:lnTo>
                    <a:pt x="467839" y="305957"/>
                  </a:lnTo>
                  <a:lnTo>
                    <a:pt x="468382" y="306961"/>
                  </a:lnTo>
                  <a:lnTo>
                    <a:pt x="468929" y="308106"/>
                  </a:lnTo>
                  <a:lnTo>
                    <a:pt x="470103" y="311052"/>
                  </a:lnTo>
                  <a:lnTo>
                    <a:pt x="471276" y="314638"/>
                  </a:lnTo>
                  <a:lnTo>
                    <a:pt x="472450" y="318848"/>
                  </a:lnTo>
                  <a:lnTo>
                    <a:pt x="473624" y="323664"/>
                  </a:lnTo>
                  <a:lnTo>
                    <a:pt x="474801" y="329056"/>
                  </a:lnTo>
                  <a:lnTo>
                    <a:pt x="475975" y="334995"/>
                  </a:lnTo>
                  <a:lnTo>
                    <a:pt x="477149" y="341444"/>
                  </a:lnTo>
                  <a:lnTo>
                    <a:pt x="478322" y="348360"/>
                  </a:lnTo>
                  <a:lnTo>
                    <a:pt x="479496" y="355696"/>
                  </a:lnTo>
                  <a:lnTo>
                    <a:pt x="480670" y="363405"/>
                  </a:lnTo>
                  <a:lnTo>
                    <a:pt x="483021" y="379712"/>
                  </a:lnTo>
                  <a:lnTo>
                    <a:pt x="485368" y="396796"/>
                  </a:lnTo>
                  <a:lnTo>
                    <a:pt x="487716" y="414131"/>
                  </a:lnTo>
                  <a:lnTo>
                    <a:pt x="490067" y="431156"/>
                  </a:lnTo>
                  <a:lnTo>
                    <a:pt x="491241" y="439376"/>
                  </a:lnTo>
                  <a:lnTo>
                    <a:pt x="492415" y="447302"/>
                  </a:lnTo>
                  <a:lnTo>
                    <a:pt x="493588" y="454870"/>
                  </a:lnTo>
                  <a:lnTo>
                    <a:pt x="494762" y="462004"/>
                  </a:lnTo>
                  <a:lnTo>
                    <a:pt x="495936" y="468643"/>
                  </a:lnTo>
                  <a:lnTo>
                    <a:pt x="497113" y="474720"/>
                  </a:lnTo>
                  <a:lnTo>
                    <a:pt x="498287" y="480174"/>
                  </a:lnTo>
                  <a:lnTo>
                    <a:pt x="498874" y="482651"/>
                  </a:lnTo>
                  <a:lnTo>
                    <a:pt x="499461" y="484952"/>
                  </a:lnTo>
                  <a:lnTo>
                    <a:pt x="500048" y="487068"/>
                  </a:lnTo>
                  <a:lnTo>
                    <a:pt x="500634" y="488997"/>
                  </a:lnTo>
                  <a:lnTo>
                    <a:pt x="501221" y="490730"/>
                  </a:lnTo>
                  <a:lnTo>
                    <a:pt x="501808" y="492262"/>
                  </a:lnTo>
                  <a:lnTo>
                    <a:pt x="502395" y="493592"/>
                  </a:lnTo>
                  <a:lnTo>
                    <a:pt x="502982" y="494708"/>
                  </a:lnTo>
                  <a:lnTo>
                    <a:pt x="503275" y="495188"/>
                  </a:lnTo>
                  <a:lnTo>
                    <a:pt x="503569" y="495613"/>
                  </a:lnTo>
                  <a:lnTo>
                    <a:pt x="503862" y="495983"/>
                  </a:lnTo>
                  <a:lnTo>
                    <a:pt x="504159" y="496300"/>
                  </a:lnTo>
                  <a:lnTo>
                    <a:pt x="504306" y="496437"/>
                  </a:lnTo>
                  <a:lnTo>
                    <a:pt x="504453" y="496560"/>
                  </a:lnTo>
                  <a:lnTo>
                    <a:pt x="504599" y="496668"/>
                  </a:lnTo>
                  <a:lnTo>
                    <a:pt x="504746" y="496765"/>
                  </a:lnTo>
                  <a:lnTo>
                    <a:pt x="504819" y="496807"/>
                  </a:lnTo>
                  <a:lnTo>
                    <a:pt x="504893" y="496844"/>
                  </a:lnTo>
                  <a:lnTo>
                    <a:pt x="504966" y="496879"/>
                  </a:lnTo>
                  <a:lnTo>
                    <a:pt x="505040" y="496912"/>
                  </a:lnTo>
                  <a:lnTo>
                    <a:pt x="505113" y="496941"/>
                  </a:lnTo>
                  <a:lnTo>
                    <a:pt x="505186" y="496965"/>
                  </a:lnTo>
                  <a:lnTo>
                    <a:pt x="505260" y="496985"/>
                  </a:lnTo>
                  <a:lnTo>
                    <a:pt x="505333" y="497003"/>
                  </a:lnTo>
                  <a:lnTo>
                    <a:pt x="505406" y="497018"/>
                  </a:lnTo>
                  <a:lnTo>
                    <a:pt x="505480" y="497029"/>
                  </a:lnTo>
                  <a:lnTo>
                    <a:pt x="505553" y="497036"/>
                  </a:lnTo>
                  <a:lnTo>
                    <a:pt x="505626" y="497038"/>
                  </a:lnTo>
                  <a:lnTo>
                    <a:pt x="505700" y="497038"/>
                  </a:lnTo>
                  <a:lnTo>
                    <a:pt x="505773" y="497034"/>
                  </a:lnTo>
                  <a:lnTo>
                    <a:pt x="505846" y="497027"/>
                  </a:lnTo>
                  <a:lnTo>
                    <a:pt x="505920" y="497016"/>
                  </a:lnTo>
                  <a:lnTo>
                    <a:pt x="505993" y="497000"/>
                  </a:lnTo>
                  <a:lnTo>
                    <a:pt x="506067" y="496983"/>
                  </a:lnTo>
                  <a:lnTo>
                    <a:pt x="506140" y="496961"/>
                  </a:lnTo>
                  <a:lnTo>
                    <a:pt x="506213" y="496937"/>
                  </a:lnTo>
                  <a:lnTo>
                    <a:pt x="506287" y="496908"/>
                  </a:lnTo>
                  <a:lnTo>
                    <a:pt x="506360" y="496875"/>
                  </a:lnTo>
                  <a:lnTo>
                    <a:pt x="506433" y="496838"/>
                  </a:lnTo>
                  <a:lnTo>
                    <a:pt x="506507" y="496798"/>
                  </a:lnTo>
                  <a:lnTo>
                    <a:pt x="506584" y="496752"/>
                  </a:lnTo>
                  <a:lnTo>
                    <a:pt x="506664" y="496701"/>
                  </a:lnTo>
                  <a:lnTo>
                    <a:pt x="506822" y="496587"/>
                  </a:lnTo>
                  <a:lnTo>
                    <a:pt x="506980" y="496454"/>
                  </a:lnTo>
                  <a:lnTo>
                    <a:pt x="507138" y="496307"/>
                  </a:lnTo>
                  <a:lnTo>
                    <a:pt x="507295" y="496142"/>
                  </a:lnTo>
                  <a:lnTo>
                    <a:pt x="507453" y="495961"/>
                  </a:lnTo>
                  <a:lnTo>
                    <a:pt x="507768" y="495547"/>
                  </a:lnTo>
                  <a:lnTo>
                    <a:pt x="508084" y="495067"/>
                  </a:lnTo>
                  <a:lnTo>
                    <a:pt x="508399" y="494519"/>
                  </a:lnTo>
                  <a:lnTo>
                    <a:pt x="509030" y="493220"/>
                  </a:lnTo>
                  <a:lnTo>
                    <a:pt x="509661" y="491652"/>
                  </a:lnTo>
                  <a:lnTo>
                    <a:pt x="510288" y="489814"/>
                  </a:lnTo>
                  <a:lnTo>
                    <a:pt x="510919" y="487709"/>
                  </a:lnTo>
                  <a:lnTo>
                    <a:pt x="511550" y="485339"/>
                  </a:lnTo>
                  <a:lnTo>
                    <a:pt x="512181" y="482708"/>
                  </a:lnTo>
                  <a:lnTo>
                    <a:pt x="512812" y="479817"/>
                  </a:lnTo>
                  <a:lnTo>
                    <a:pt x="513443" y="476673"/>
                  </a:lnTo>
                  <a:lnTo>
                    <a:pt x="514074" y="473278"/>
                  </a:lnTo>
                  <a:lnTo>
                    <a:pt x="514705" y="469638"/>
                  </a:lnTo>
                  <a:lnTo>
                    <a:pt x="515335" y="465761"/>
                  </a:lnTo>
                  <a:lnTo>
                    <a:pt x="515966" y="461650"/>
                  </a:lnTo>
                  <a:lnTo>
                    <a:pt x="516597" y="457316"/>
                  </a:lnTo>
                  <a:lnTo>
                    <a:pt x="517228" y="452765"/>
                  </a:lnTo>
                  <a:lnTo>
                    <a:pt x="517859" y="448005"/>
                  </a:lnTo>
                  <a:lnTo>
                    <a:pt x="518486" y="443046"/>
                  </a:lnTo>
                  <a:lnTo>
                    <a:pt x="519117" y="437896"/>
                  </a:lnTo>
                  <a:lnTo>
                    <a:pt x="520379" y="427072"/>
                  </a:lnTo>
                  <a:lnTo>
                    <a:pt x="521641" y="415613"/>
                  </a:lnTo>
                  <a:lnTo>
                    <a:pt x="522902" y="403620"/>
                  </a:lnTo>
                  <a:lnTo>
                    <a:pt x="524164" y="391193"/>
                  </a:lnTo>
                  <a:lnTo>
                    <a:pt x="526684" y="365466"/>
                  </a:lnTo>
                  <a:lnTo>
                    <a:pt x="529207" y="339354"/>
                  </a:lnTo>
                  <a:lnTo>
                    <a:pt x="530469" y="326454"/>
                  </a:lnTo>
                  <a:lnTo>
                    <a:pt x="531731" y="313824"/>
                  </a:lnTo>
                  <a:lnTo>
                    <a:pt x="532993" y="301586"/>
                  </a:lnTo>
                  <a:lnTo>
                    <a:pt x="534255" y="289859"/>
                  </a:lnTo>
                  <a:lnTo>
                    <a:pt x="535513" y="278768"/>
                  </a:lnTo>
                  <a:lnTo>
                    <a:pt x="536144" y="273495"/>
                  </a:lnTo>
                  <a:lnTo>
                    <a:pt x="536774" y="268424"/>
                  </a:lnTo>
                  <a:lnTo>
                    <a:pt x="537405" y="263566"/>
                  </a:lnTo>
                  <a:lnTo>
                    <a:pt x="538036" y="258938"/>
                  </a:lnTo>
                  <a:lnTo>
                    <a:pt x="538667" y="254550"/>
                  </a:lnTo>
                  <a:lnTo>
                    <a:pt x="539298" y="250417"/>
                  </a:lnTo>
                  <a:lnTo>
                    <a:pt x="539929" y="246548"/>
                  </a:lnTo>
                  <a:lnTo>
                    <a:pt x="540560" y="242955"/>
                  </a:lnTo>
                  <a:lnTo>
                    <a:pt x="541191" y="239650"/>
                  </a:lnTo>
                  <a:lnTo>
                    <a:pt x="541821" y="236644"/>
                  </a:lnTo>
                  <a:lnTo>
                    <a:pt x="542452" y="233945"/>
                  </a:lnTo>
                  <a:lnTo>
                    <a:pt x="543080" y="231562"/>
                  </a:lnTo>
                  <a:lnTo>
                    <a:pt x="543710" y="229506"/>
                  </a:lnTo>
                  <a:lnTo>
                    <a:pt x="544341" y="227782"/>
                  </a:lnTo>
                  <a:lnTo>
                    <a:pt x="544972" y="226397"/>
                  </a:lnTo>
                  <a:lnTo>
                    <a:pt x="545288" y="225835"/>
                  </a:lnTo>
                  <a:lnTo>
                    <a:pt x="545603" y="225360"/>
                  </a:lnTo>
                  <a:lnTo>
                    <a:pt x="545761" y="225155"/>
                  </a:lnTo>
                  <a:lnTo>
                    <a:pt x="545919" y="224972"/>
                  </a:lnTo>
                  <a:lnTo>
                    <a:pt x="546076" y="224812"/>
                  </a:lnTo>
                  <a:lnTo>
                    <a:pt x="546234" y="224673"/>
                  </a:lnTo>
                  <a:lnTo>
                    <a:pt x="546311" y="224611"/>
                  </a:lnTo>
                  <a:lnTo>
                    <a:pt x="546392" y="224556"/>
                  </a:lnTo>
                  <a:lnTo>
                    <a:pt x="546469" y="224506"/>
                  </a:lnTo>
                  <a:lnTo>
                    <a:pt x="546549" y="224464"/>
                  </a:lnTo>
                  <a:lnTo>
                    <a:pt x="546626" y="224424"/>
                  </a:lnTo>
                  <a:lnTo>
                    <a:pt x="546707" y="224391"/>
                  </a:lnTo>
                  <a:lnTo>
                    <a:pt x="546784" y="224365"/>
                  </a:lnTo>
                  <a:lnTo>
                    <a:pt x="546865" y="224343"/>
                  </a:lnTo>
                  <a:lnTo>
                    <a:pt x="546927" y="224329"/>
                  </a:lnTo>
                  <a:lnTo>
                    <a:pt x="546990" y="224321"/>
                  </a:lnTo>
                  <a:lnTo>
                    <a:pt x="547052" y="224314"/>
                  </a:lnTo>
                  <a:lnTo>
                    <a:pt x="547114" y="224312"/>
                  </a:lnTo>
                  <a:lnTo>
                    <a:pt x="547177" y="224312"/>
                  </a:lnTo>
                  <a:lnTo>
                    <a:pt x="547239" y="224316"/>
                  </a:lnTo>
                  <a:lnTo>
                    <a:pt x="547301" y="224325"/>
                  </a:lnTo>
                  <a:lnTo>
                    <a:pt x="547364" y="224336"/>
                  </a:lnTo>
                  <a:lnTo>
                    <a:pt x="547426" y="224351"/>
                  </a:lnTo>
                  <a:lnTo>
                    <a:pt x="547488" y="224371"/>
                  </a:lnTo>
                  <a:lnTo>
                    <a:pt x="547551" y="224393"/>
                  </a:lnTo>
                  <a:lnTo>
                    <a:pt x="547613" y="224420"/>
                  </a:lnTo>
                  <a:lnTo>
                    <a:pt x="547675" y="224448"/>
                  </a:lnTo>
                  <a:lnTo>
                    <a:pt x="547741" y="224481"/>
                  </a:lnTo>
                  <a:lnTo>
                    <a:pt x="547804" y="224519"/>
                  </a:lnTo>
                  <a:lnTo>
                    <a:pt x="547866" y="224558"/>
                  </a:lnTo>
                  <a:lnTo>
                    <a:pt x="547991" y="224651"/>
                  </a:lnTo>
                  <a:lnTo>
                    <a:pt x="548116" y="224757"/>
                  </a:lnTo>
                  <a:lnTo>
                    <a:pt x="548240" y="224875"/>
                  </a:lnTo>
                  <a:lnTo>
                    <a:pt x="548365" y="225010"/>
                  </a:lnTo>
                  <a:lnTo>
                    <a:pt x="548614" y="225322"/>
                  </a:lnTo>
                  <a:lnTo>
                    <a:pt x="548864" y="225692"/>
                  </a:lnTo>
                  <a:lnTo>
                    <a:pt x="549113" y="226119"/>
                  </a:lnTo>
                  <a:lnTo>
                    <a:pt x="549363" y="226606"/>
                  </a:lnTo>
                  <a:lnTo>
                    <a:pt x="549865" y="227751"/>
                  </a:lnTo>
                  <a:lnTo>
                    <a:pt x="550364" y="229127"/>
                  </a:lnTo>
                  <a:lnTo>
                    <a:pt x="550863" y="230732"/>
                  </a:lnTo>
                  <a:lnTo>
                    <a:pt x="551365" y="232569"/>
                  </a:lnTo>
                  <a:lnTo>
                    <a:pt x="551864" y="234636"/>
                  </a:lnTo>
                  <a:lnTo>
                    <a:pt x="552363" y="236928"/>
                  </a:lnTo>
                  <a:lnTo>
                    <a:pt x="552866" y="239447"/>
                  </a:lnTo>
                  <a:lnTo>
                    <a:pt x="553364" y="242191"/>
                  </a:lnTo>
                  <a:lnTo>
                    <a:pt x="553863" y="245155"/>
                  </a:lnTo>
                  <a:lnTo>
                    <a:pt x="554366" y="248338"/>
                  </a:lnTo>
                  <a:lnTo>
                    <a:pt x="554865" y="251736"/>
                  </a:lnTo>
                  <a:lnTo>
                    <a:pt x="555363" y="255347"/>
                  </a:lnTo>
                  <a:lnTo>
                    <a:pt x="555866" y="259165"/>
                  </a:lnTo>
                  <a:lnTo>
                    <a:pt x="556365" y="263186"/>
                  </a:lnTo>
                  <a:lnTo>
                    <a:pt x="556864" y="267406"/>
                  </a:lnTo>
                  <a:lnTo>
                    <a:pt x="557366" y="271823"/>
                  </a:lnTo>
                  <a:lnTo>
                    <a:pt x="557865" y="276430"/>
                  </a:lnTo>
                  <a:lnTo>
                    <a:pt x="558364" y="281219"/>
                  </a:lnTo>
                  <a:lnTo>
                    <a:pt x="558863" y="286186"/>
                  </a:lnTo>
                  <a:lnTo>
                    <a:pt x="559365" y="291325"/>
                  </a:lnTo>
                  <a:lnTo>
                    <a:pt x="559864" y="296632"/>
                  </a:lnTo>
                  <a:lnTo>
                    <a:pt x="560366" y="302097"/>
                  </a:lnTo>
                  <a:lnTo>
                    <a:pt x="560865" y="307716"/>
                  </a:lnTo>
                  <a:lnTo>
                    <a:pt x="561863" y="319379"/>
                  </a:lnTo>
                  <a:lnTo>
                    <a:pt x="562864" y="331562"/>
                  </a:lnTo>
                  <a:lnTo>
                    <a:pt x="563866" y="344203"/>
                  </a:lnTo>
                  <a:lnTo>
                    <a:pt x="564863" y="357231"/>
                  </a:lnTo>
                  <a:lnTo>
                    <a:pt x="565865" y="370577"/>
                  </a:lnTo>
                  <a:lnTo>
                    <a:pt x="566866" y="384164"/>
                  </a:lnTo>
                  <a:lnTo>
                    <a:pt x="568865" y="411764"/>
                  </a:lnTo>
                  <a:lnTo>
                    <a:pt x="570864" y="439398"/>
                  </a:lnTo>
                  <a:lnTo>
                    <a:pt x="571865" y="453025"/>
                  </a:lnTo>
                  <a:lnTo>
                    <a:pt x="572863" y="466419"/>
                  </a:lnTo>
                  <a:lnTo>
                    <a:pt x="573864" y="479496"/>
                  </a:lnTo>
                  <a:lnTo>
                    <a:pt x="574866" y="492176"/>
                  </a:lnTo>
                  <a:lnTo>
                    <a:pt x="575863" y="504383"/>
                  </a:lnTo>
                  <a:lnTo>
                    <a:pt x="576366" y="510282"/>
                  </a:lnTo>
                  <a:lnTo>
                    <a:pt x="576865" y="516036"/>
                  </a:lnTo>
                  <a:lnTo>
                    <a:pt x="577364" y="521630"/>
                  </a:lnTo>
                  <a:lnTo>
                    <a:pt x="577866" y="527060"/>
                  </a:lnTo>
                  <a:lnTo>
                    <a:pt x="578365" y="532314"/>
                  </a:lnTo>
                  <a:lnTo>
                    <a:pt x="578864" y="537385"/>
                  </a:lnTo>
                  <a:lnTo>
                    <a:pt x="579473" y="543275"/>
                  </a:lnTo>
                  <a:lnTo>
                    <a:pt x="580078" y="548867"/>
                  </a:lnTo>
                  <a:lnTo>
                    <a:pt x="580683" y="554147"/>
                  </a:lnTo>
                  <a:lnTo>
                    <a:pt x="581288" y="559104"/>
                  </a:lnTo>
                  <a:lnTo>
                    <a:pt x="581897" y="563721"/>
                  </a:lnTo>
                  <a:lnTo>
                    <a:pt x="582502" y="567988"/>
                  </a:lnTo>
                  <a:lnTo>
                    <a:pt x="582807" y="569988"/>
                  </a:lnTo>
                  <a:lnTo>
                    <a:pt x="583108" y="571894"/>
                  </a:lnTo>
                  <a:lnTo>
                    <a:pt x="583412" y="573707"/>
                  </a:lnTo>
                  <a:lnTo>
                    <a:pt x="583716" y="575424"/>
                  </a:lnTo>
                  <a:lnTo>
                    <a:pt x="584017" y="577047"/>
                  </a:lnTo>
                  <a:lnTo>
                    <a:pt x="584322" y="578573"/>
                  </a:lnTo>
                  <a:lnTo>
                    <a:pt x="584626" y="579999"/>
                  </a:lnTo>
                  <a:lnTo>
                    <a:pt x="584927" y="581327"/>
                  </a:lnTo>
                  <a:lnTo>
                    <a:pt x="585231" y="582554"/>
                  </a:lnTo>
                  <a:lnTo>
                    <a:pt x="585532" y="583681"/>
                  </a:lnTo>
                  <a:lnTo>
                    <a:pt x="585836" y="584703"/>
                  </a:lnTo>
                  <a:lnTo>
                    <a:pt x="586141" y="585623"/>
                  </a:lnTo>
                  <a:lnTo>
                    <a:pt x="586442" y="586438"/>
                  </a:lnTo>
                  <a:lnTo>
                    <a:pt x="586746" y="587149"/>
                  </a:lnTo>
                  <a:lnTo>
                    <a:pt x="587051" y="587752"/>
                  </a:lnTo>
                  <a:lnTo>
                    <a:pt x="587351" y="588252"/>
                  </a:lnTo>
                  <a:lnTo>
                    <a:pt x="587505" y="588461"/>
                  </a:lnTo>
                  <a:lnTo>
                    <a:pt x="587656" y="588642"/>
                  </a:lnTo>
                  <a:lnTo>
                    <a:pt x="587806" y="588798"/>
                  </a:lnTo>
                  <a:lnTo>
                    <a:pt x="587883" y="588864"/>
                  </a:lnTo>
                  <a:lnTo>
                    <a:pt x="587960" y="588926"/>
                  </a:lnTo>
                  <a:lnTo>
                    <a:pt x="588034" y="588979"/>
                  </a:lnTo>
                  <a:lnTo>
                    <a:pt x="588111" y="589027"/>
                  </a:lnTo>
                  <a:lnTo>
                    <a:pt x="588188" y="589067"/>
                  </a:lnTo>
                  <a:lnTo>
                    <a:pt x="588261" y="589100"/>
                  </a:lnTo>
                  <a:lnTo>
                    <a:pt x="588338" y="589126"/>
                  </a:lnTo>
                  <a:lnTo>
                    <a:pt x="588415" y="589146"/>
                  </a:lnTo>
                  <a:lnTo>
                    <a:pt x="588488" y="589159"/>
                  </a:lnTo>
                  <a:lnTo>
                    <a:pt x="588565" y="589166"/>
                  </a:lnTo>
                  <a:lnTo>
                    <a:pt x="588642" y="589166"/>
                  </a:lnTo>
                  <a:lnTo>
                    <a:pt x="588716" y="589159"/>
                  </a:lnTo>
                  <a:lnTo>
                    <a:pt x="588793" y="589144"/>
                  </a:lnTo>
                  <a:lnTo>
                    <a:pt x="588870" y="589124"/>
                  </a:lnTo>
                  <a:lnTo>
                    <a:pt x="588943" y="589095"/>
                  </a:lnTo>
                  <a:lnTo>
                    <a:pt x="589020" y="589060"/>
                  </a:lnTo>
                  <a:lnTo>
                    <a:pt x="589094" y="589018"/>
                  </a:lnTo>
                  <a:lnTo>
                    <a:pt x="589171" y="588970"/>
                  </a:lnTo>
                  <a:lnTo>
                    <a:pt x="589248" y="588915"/>
                  </a:lnTo>
                  <a:lnTo>
                    <a:pt x="589321" y="588853"/>
                  </a:lnTo>
                  <a:lnTo>
                    <a:pt x="589398" y="588785"/>
                  </a:lnTo>
                  <a:lnTo>
                    <a:pt x="589475" y="588708"/>
                  </a:lnTo>
                  <a:lnTo>
                    <a:pt x="589625" y="588536"/>
                  </a:lnTo>
                  <a:lnTo>
                    <a:pt x="589780" y="588336"/>
                  </a:lnTo>
                  <a:lnTo>
                    <a:pt x="589930" y="588107"/>
                  </a:lnTo>
                  <a:lnTo>
                    <a:pt x="590080" y="587851"/>
                  </a:lnTo>
                  <a:lnTo>
                    <a:pt x="590385" y="587259"/>
                  </a:lnTo>
                  <a:lnTo>
                    <a:pt x="590685" y="586554"/>
                  </a:lnTo>
                  <a:lnTo>
                    <a:pt x="590990" y="585740"/>
                  </a:lnTo>
                  <a:lnTo>
                    <a:pt x="591294" y="584815"/>
                  </a:lnTo>
                  <a:lnTo>
                    <a:pt x="591595" y="583780"/>
                  </a:lnTo>
                  <a:lnTo>
                    <a:pt x="591900" y="582635"/>
                  </a:lnTo>
                  <a:lnTo>
                    <a:pt x="592204" y="581378"/>
                  </a:lnTo>
                  <a:lnTo>
                    <a:pt x="592505" y="580013"/>
                  </a:lnTo>
                  <a:lnTo>
                    <a:pt x="592809" y="578537"/>
                  </a:lnTo>
                  <a:lnTo>
                    <a:pt x="593114" y="576954"/>
                  </a:lnTo>
                  <a:lnTo>
                    <a:pt x="593414" y="575263"/>
                  </a:lnTo>
                  <a:lnTo>
                    <a:pt x="593719" y="573462"/>
                  </a:lnTo>
                  <a:lnTo>
                    <a:pt x="594023" y="571555"/>
                  </a:lnTo>
                  <a:lnTo>
                    <a:pt x="594324" y="569541"/>
                  </a:lnTo>
                  <a:lnTo>
                    <a:pt x="594628" y="567420"/>
                  </a:lnTo>
                  <a:lnTo>
                    <a:pt x="594933" y="565194"/>
                  </a:lnTo>
                  <a:lnTo>
                    <a:pt x="595234" y="562865"/>
                  </a:lnTo>
                  <a:lnTo>
                    <a:pt x="595538" y="560432"/>
                  </a:lnTo>
                  <a:lnTo>
                    <a:pt x="595839" y="557895"/>
                  </a:lnTo>
                  <a:lnTo>
                    <a:pt x="596143" y="555257"/>
                  </a:lnTo>
                  <a:lnTo>
                    <a:pt x="596448" y="552518"/>
                  </a:lnTo>
                  <a:lnTo>
                    <a:pt x="596749" y="549682"/>
                  </a:lnTo>
                  <a:lnTo>
                    <a:pt x="597053" y="546745"/>
                  </a:lnTo>
                  <a:lnTo>
                    <a:pt x="597357" y="543713"/>
                  </a:lnTo>
                  <a:lnTo>
                    <a:pt x="597658" y="540584"/>
                  </a:lnTo>
                  <a:lnTo>
                    <a:pt x="597963" y="537361"/>
                  </a:lnTo>
                  <a:lnTo>
                    <a:pt x="598267" y="534044"/>
                  </a:lnTo>
                  <a:lnTo>
                    <a:pt x="598568" y="530636"/>
                  </a:lnTo>
                  <a:lnTo>
                    <a:pt x="598872" y="527137"/>
                  </a:lnTo>
                  <a:lnTo>
                    <a:pt x="599477" y="519880"/>
                  </a:lnTo>
                  <a:lnTo>
                    <a:pt x="600086" y="512279"/>
                  </a:lnTo>
                  <a:lnTo>
                    <a:pt x="600692" y="504352"/>
                  </a:lnTo>
                  <a:lnTo>
                    <a:pt x="601297" y="496113"/>
                  </a:lnTo>
                  <a:lnTo>
                    <a:pt x="601902" y="487579"/>
                  </a:lnTo>
                  <a:lnTo>
                    <a:pt x="602511" y="478763"/>
                  </a:lnTo>
                  <a:lnTo>
                    <a:pt x="603116" y="469684"/>
                  </a:lnTo>
                  <a:lnTo>
                    <a:pt x="603721" y="460359"/>
                  </a:lnTo>
                  <a:lnTo>
                    <a:pt x="604326" y="450808"/>
                  </a:lnTo>
                  <a:lnTo>
                    <a:pt x="604935" y="441047"/>
                  </a:lnTo>
                  <a:lnTo>
                    <a:pt x="605541" y="431099"/>
                  </a:lnTo>
                  <a:lnTo>
                    <a:pt x="606755" y="410714"/>
                  </a:lnTo>
                  <a:lnTo>
                    <a:pt x="607965" y="389821"/>
                  </a:lnTo>
                  <a:lnTo>
                    <a:pt x="610390" y="347202"/>
                  </a:lnTo>
                  <a:lnTo>
                    <a:pt x="611604" y="325837"/>
                  </a:lnTo>
                  <a:lnTo>
                    <a:pt x="612818" y="304675"/>
                  </a:lnTo>
                  <a:lnTo>
                    <a:pt x="614028" y="283905"/>
                  </a:lnTo>
                  <a:lnTo>
                    <a:pt x="614633" y="273721"/>
                  </a:lnTo>
                  <a:lnTo>
                    <a:pt x="615242" y="263705"/>
                  </a:lnTo>
                  <a:lnTo>
                    <a:pt x="615847" y="253876"/>
                  </a:lnTo>
                  <a:lnTo>
                    <a:pt x="616453" y="244258"/>
                  </a:lnTo>
                  <a:lnTo>
                    <a:pt x="617061" y="234872"/>
                  </a:lnTo>
                  <a:lnTo>
                    <a:pt x="617667" y="225741"/>
                  </a:lnTo>
                  <a:lnTo>
                    <a:pt x="618191" y="218063"/>
                  </a:lnTo>
                  <a:lnTo>
                    <a:pt x="618716" y="210605"/>
                  </a:lnTo>
                  <a:lnTo>
                    <a:pt x="619240" y="203379"/>
                  </a:lnTo>
                  <a:lnTo>
                    <a:pt x="619765" y="196399"/>
                  </a:lnTo>
                  <a:lnTo>
                    <a:pt x="620289" y="189674"/>
                  </a:lnTo>
                  <a:lnTo>
                    <a:pt x="620814" y="183219"/>
                  </a:lnTo>
                  <a:lnTo>
                    <a:pt x="621338" y="177045"/>
                  </a:lnTo>
                  <a:lnTo>
                    <a:pt x="621859" y="171161"/>
                  </a:lnTo>
                  <a:lnTo>
                    <a:pt x="622387" y="165582"/>
                  </a:lnTo>
                  <a:lnTo>
                    <a:pt x="622648" y="162911"/>
                  </a:lnTo>
                  <a:lnTo>
                    <a:pt x="622908" y="160317"/>
                  </a:lnTo>
                  <a:lnTo>
                    <a:pt x="623172" y="157805"/>
                  </a:lnTo>
                  <a:lnTo>
                    <a:pt x="623433" y="155374"/>
                  </a:lnTo>
                  <a:lnTo>
                    <a:pt x="623697" y="153027"/>
                  </a:lnTo>
                  <a:lnTo>
                    <a:pt x="623957" y="150766"/>
                  </a:lnTo>
                  <a:lnTo>
                    <a:pt x="624221" y="148589"/>
                  </a:lnTo>
                  <a:lnTo>
                    <a:pt x="624482" y="146499"/>
                  </a:lnTo>
                  <a:lnTo>
                    <a:pt x="624746" y="144496"/>
                  </a:lnTo>
                  <a:lnTo>
                    <a:pt x="625006" y="142583"/>
                  </a:lnTo>
                  <a:lnTo>
                    <a:pt x="625270" y="140759"/>
                  </a:lnTo>
                  <a:lnTo>
                    <a:pt x="625531" y="139025"/>
                  </a:lnTo>
                  <a:lnTo>
                    <a:pt x="625795" y="137383"/>
                  </a:lnTo>
                  <a:lnTo>
                    <a:pt x="626055" y="135834"/>
                  </a:lnTo>
                  <a:lnTo>
                    <a:pt x="626319" y="134378"/>
                  </a:lnTo>
                  <a:lnTo>
                    <a:pt x="626580" y="133016"/>
                  </a:lnTo>
                  <a:lnTo>
                    <a:pt x="626840" y="131749"/>
                  </a:lnTo>
                  <a:lnTo>
                    <a:pt x="627104" y="130577"/>
                  </a:lnTo>
                  <a:lnTo>
                    <a:pt x="627368" y="129503"/>
                  </a:lnTo>
                  <a:lnTo>
                    <a:pt x="627629" y="128524"/>
                  </a:lnTo>
                  <a:lnTo>
                    <a:pt x="627889" y="127644"/>
                  </a:lnTo>
                  <a:lnTo>
                    <a:pt x="628153" y="126862"/>
                  </a:lnTo>
                  <a:lnTo>
                    <a:pt x="628414" y="126179"/>
                  </a:lnTo>
                  <a:lnTo>
                    <a:pt x="628678" y="125595"/>
                  </a:lnTo>
                  <a:lnTo>
                    <a:pt x="628938" y="125110"/>
                  </a:lnTo>
                  <a:lnTo>
                    <a:pt x="629070" y="124906"/>
                  </a:lnTo>
                  <a:lnTo>
                    <a:pt x="629202" y="124726"/>
                  </a:lnTo>
                  <a:lnTo>
                    <a:pt x="629331" y="124572"/>
                  </a:lnTo>
                  <a:lnTo>
                    <a:pt x="629397" y="124505"/>
                  </a:lnTo>
                  <a:lnTo>
                    <a:pt x="629463" y="124443"/>
                  </a:lnTo>
                  <a:lnTo>
                    <a:pt x="629529" y="124388"/>
                  </a:lnTo>
                  <a:lnTo>
                    <a:pt x="629595" y="124339"/>
                  </a:lnTo>
                  <a:lnTo>
                    <a:pt x="629661" y="124297"/>
                  </a:lnTo>
                  <a:lnTo>
                    <a:pt x="629727" y="124261"/>
                  </a:lnTo>
                  <a:lnTo>
                    <a:pt x="629793" y="124231"/>
                  </a:lnTo>
                  <a:lnTo>
                    <a:pt x="629855" y="124208"/>
                  </a:lnTo>
                  <a:lnTo>
                    <a:pt x="629921" y="124191"/>
                  </a:lnTo>
                  <a:lnTo>
                    <a:pt x="629987" y="124180"/>
                  </a:lnTo>
                  <a:lnTo>
                    <a:pt x="630053" y="124175"/>
                  </a:lnTo>
                  <a:lnTo>
                    <a:pt x="630119" y="124177"/>
                  </a:lnTo>
                  <a:lnTo>
                    <a:pt x="630185" y="124186"/>
                  </a:lnTo>
                  <a:lnTo>
                    <a:pt x="630251" y="124200"/>
                  </a:lnTo>
                  <a:lnTo>
                    <a:pt x="630317" y="124221"/>
                  </a:lnTo>
                  <a:lnTo>
                    <a:pt x="630380" y="124249"/>
                  </a:lnTo>
                  <a:lnTo>
                    <a:pt x="630446" y="124283"/>
                  </a:lnTo>
                  <a:lnTo>
                    <a:pt x="630512" y="124323"/>
                  </a:lnTo>
                  <a:lnTo>
                    <a:pt x="630578" y="124369"/>
                  </a:lnTo>
                  <a:lnTo>
                    <a:pt x="630644" y="124422"/>
                  </a:lnTo>
                  <a:lnTo>
                    <a:pt x="630710" y="124482"/>
                  </a:lnTo>
                  <a:lnTo>
                    <a:pt x="630776" y="124547"/>
                  </a:lnTo>
                  <a:lnTo>
                    <a:pt x="630904" y="124698"/>
                  </a:lnTo>
                  <a:lnTo>
                    <a:pt x="631036" y="124874"/>
                  </a:lnTo>
                  <a:lnTo>
                    <a:pt x="631168" y="125076"/>
                  </a:lnTo>
                  <a:lnTo>
                    <a:pt x="631297" y="125303"/>
                  </a:lnTo>
                  <a:lnTo>
                    <a:pt x="631561" y="125835"/>
                  </a:lnTo>
                  <a:lnTo>
                    <a:pt x="631825" y="126469"/>
                  </a:lnTo>
                  <a:lnTo>
                    <a:pt x="632085" y="127205"/>
                  </a:lnTo>
                  <a:lnTo>
                    <a:pt x="632346" y="128044"/>
                  </a:lnTo>
                  <a:lnTo>
                    <a:pt x="632610" y="128985"/>
                  </a:lnTo>
                  <a:lnTo>
                    <a:pt x="632870" y="130028"/>
                  </a:lnTo>
                  <a:lnTo>
                    <a:pt x="633134" y="131173"/>
                  </a:lnTo>
                  <a:lnTo>
                    <a:pt x="633395" y="132420"/>
                  </a:lnTo>
                  <a:lnTo>
                    <a:pt x="633659" y="133769"/>
                  </a:lnTo>
                  <a:lnTo>
                    <a:pt x="633919" y="135219"/>
                  </a:lnTo>
                  <a:lnTo>
                    <a:pt x="634183" y="136770"/>
                  </a:lnTo>
                  <a:lnTo>
                    <a:pt x="634444" y="138421"/>
                  </a:lnTo>
                  <a:lnTo>
                    <a:pt x="634708" y="140173"/>
                  </a:lnTo>
                  <a:lnTo>
                    <a:pt x="634968" y="142024"/>
                  </a:lnTo>
                  <a:lnTo>
                    <a:pt x="635232" y="143975"/>
                  </a:lnTo>
                  <a:lnTo>
                    <a:pt x="635493" y="146024"/>
                  </a:lnTo>
                  <a:lnTo>
                    <a:pt x="635757" y="148171"/>
                  </a:lnTo>
                  <a:lnTo>
                    <a:pt x="636017" y="150416"/>
                  </a:lnTo>
                  <a:lnTo>
                    <a:pt x="636278" y="152756"/>
                  </a:lnTo>
                  <a:lnTo>
                    <a:pt x="636542" y="155193"/>
                  </a:lnTo>
                  <a:lnTo>
                    <a:pt x="636806" y="157728"/>
                  </a:lnTo>
                  <a:lnTo>
                    <a:pt x="637066" y="160354"/>
                  </a:lnTo>
                  <a:lnTo>
                    <a:pt x="637327" y="163076"/>
                  </a:lnTo>
                  <a:lnTo>
                    <a:pt x="637591" y="165890"/>
                  </a:lnTo>
                  <a:lnTo>
                    <a:pt x="637851" y="168796"/>
                  </a:lnTo>
                  <a:lnTo>
                    <a:pt x="638115" y="171793"/>
                  </a:lnTo>
                  <a:lnTo>
                    <a:pt x="638376" y="174880"/>
                  </a:lnTo>
                  <a:lnTo>
                    <a:pt x="638640" y="178055"/>
                  </a:lnTo>
                  <a:lnTo>
                    <a:pt x="638900" y="181321"/>
                  </a:lnTo>
                  <a:lnTo>
                    <a:pt x="639164" y="184670"/>
                  </a:lnTo>
                  <a:lnTo>
                    <a:pt x="639425" y="188107"/>
                  </a:lnTo>
                  <a:lnTo>
                    <a:pt x="639689" y="191627"/>
                  </a:lnTo>
                  <a:lnTo>
                    <a:pt x="639949" y="195232"/>
                  </a:lnTo>
                  <a:lnTo>
                    <a:pt x="640213" y="198920"/>
                  </a:lnTo>
                  <a:lnTo>
                    <a:pt x="640474" y="202687"/>
                  </a:lnTo>
                  <a:lnTo>
                    <a:pt x="640738" y="206534"/>
                  </a:lnTo>
                  <a:lnTo>
                    <a:pt x="641259" y="214461"/>
                  </a:lnTo>
                  <a:lnTo>
                    <a:pt x="641783" y="222689"/>
                  </a:lnTo>
                  <a:lnTo>
                    <a:pt x="642308" y="231208"/>
                  </a:lnTo>
                  <a:lnTo>
                    <a:pt x="642832" y="240004"/>
                  </a:lnTo>
                  <a:lnTo>
                    <a:pt x="643357" y="249065"/>
                  </a:lnTo>
                  <a:lnTo>
                    <a:pt x="643881" y="258377"/>
                  </a:lnTo>
                  <a:lnTo>
                    <a:pt x="644406" y="267928"/>
                  </a:lnTo>
                  <a:lnTo>
                    <a:pt x="644930" y="277702"/>
                  </a:lnTo>
                  <a:lnTo>
                    <a:pt x="645455" y="287686"/>
                  </a:lnTo>
                  <a:lnTo>
                    <a:pt x="645979" y="297863"/>
                  </a:lnTo>
                  <a:lnTo>
                    <a:pt x="646504" y="308218"/>
                  </a:lnTo>
                  <a:lnTo>
                    <a:pt x="647028" y="318736"/>
                  </a:lnTo>
                  <a:lnTo>
                    <a:pt x="648077" y="340198"/>
                  </a:lnTo>
                  <a:lnTo>
                    <a:pt x="649126" y="362117"/>
                  </a:lnTo>
                  <a:lnTo>
                    <a:pt x="650175" y="384356"/>
                  </a:lnTo>
                  <a:lnTo>
                    <a:pt x="651225" y="406775"/>
                  </a:lnTo>
                  <a:lnTo>
                    <a:pt x="652413" y="432255"/>
                  </a:lnTo>
                  <a:lnTo>
                    <a:pt x="653601" y="457578"/>
                  </a:lnTo>
                  <a:lnTo>
                    <a:pt x="654793" y="482532"/>
                  </a:lnTo>
                  <a:lnTo>
                    <a:pt x="655388" y="494807"/>
                  </a:lnTo>
                  <a:lnTo>
                    <a:pt x="655982" y="506909"/>
                  </a:lnTo>
                  <a:lnTo>
                    <a:pt x="656576" y="518816"/>
                  </a:lnTo>
                  <a:lnTo>
                    <a:pt x="657174" y="530504"/>
                  </a:lnTo>
                  <a:lnTo>
                    <a:pt x="657768" y="541943"/>
                  </a:lnTo>
                  <a:lnTo>
                    <a:pt x="658362" y="553113"/>
                  </a:lnTo>
                  <a:lnTo>
                    <a:pt x="658956" y="563988"/>
                  </a:lnTo>
                  <a:lnTo>
                    <a:pt x="659551" y="574541"/>
                  </a:lnTo>
                  <a:lnTo>
                    <a:pt x="659851" y="579693"/>
                  </a:lnTo>
                  <a:lnTo>
                    <a:pt x="660149" y="584755"/>
                  </a:lnTo>
                  <a:lnTo>
                    <a:pt x="660446" y="589727"/>
                  </a:lnTo>
                  <a:lnTo>
                    <a:pt x="660743" y="594604"/>
                  </a:lnTo>
                  <a:lnTo>
                    <a:pt x="661040" y="599385"/>
                  </a:lnTo>
                  <a:lnTo>
                    <a:pt x="661337" y="604068"/>
                  </a:lnTo>
                  <a:lnTo>
                    <a:pt x="661634" y="608648"/>
                  </a:lnTo>
                  <a:lnTo>
                    <a:pt x="661931" y="613122"/>
                  </a:lnTo>
                  <a:lnTo>
                    <a:pt x="662228" y="617490"/>
                  </a:lnTo>
                  <a:lnTo>
                    <a:pt x="662529" y="621751"/>
                  </a:lnTo>
                  <a:lnTo>
                    <a:pt x="662826" y="625897"/>
                  </a:lnTo>
                  <a:lnTo>
                    <a:pt x="663123" y="629931"/>
                  </a:lnTo>
                  <a:lnTo>
                    <a:pt x="663420" y="633848"/>
                  </a:lnTo>
                  <a:lnTo>
                    <a:pt x="663717" y="637644"/>
                  </a:lnTo>
                  <a:lnTo>
                    <a:pt x="664015" y="641321"/>
                  </a:lnTo>
                  <a:lnTo>
                    <a:pt x="664312" y="644875"/>
                  </a:lnTo>
                  <a:lnTo>
                    <a:pt x="664609" y="648303"/>
                  </a:lnTo>
                  <a:lnTo>
                    <a:pt x="664909" y="651604"/>
                  </a:lnTo>
                  <a:lnTo>
                    <a:pt x="665207" y="654774"/>
                  </a:lnTo>
                  <a:lnTo>
                    <a:pt x="665504" y="657813"/>
                  </a:lnTo>
                  <a:lnTo>
                    <a:pt x="665801" y="660722"/>
                  </a:lnTo>
                  <a:lnTo>
                    <a:pt x="666098" y="663494"/>
                  </a:lnTo>
                  <a:lnTo>
                    <a:pt x="666395" y="666129"/>
                  </a:lnTo>
                  <a:lnTo>
                    <a:pt x="666692" y="668626"/>
                  </a:lnTo>
                  <a:lnTo>
                    <a:pt x="666989" y="670984"/>
                  </a:lnTo>
                  <a:lnTo>
                    <a:pt x="667286" y="673200"/>
                  </a:lnTo>
                  <a:lnTo>
                    <a:pt x="667587" y="675274"/>
                  </a:lnTo>
                  <a:lnTo>
                    <a:pt x="667884" y="677202"/>
                  </a:lnTo>
                  <a:lnTo>
                    <a:pt x="668181" y="678988"/>
                  </a:lnTo>
                  <a:lnTo>
                    <a:pt x="668478" y="680626"/>
                  </a:lnTo>
                  <a:lnTo>
                    <a:pt x="668775" y="682115"/>
                  </a:lnTo>
                  <a:lnTo>
                    <a:pt x="669073" y="683456"/>
                  </a:lnTo>
                  <a:lnTo>
                    <a:pt x="669370" y="684647"/>
                  </a:lnTo>
                  <a:lnTo>
                    <a:pt x="669667" y="685686"/>
                  </a:lnTo>
                  <a:lnTo>
                    <a:pt x="669964" y="686576"/>
                  </a:lnTo>
                  <a:lnTo>
                    <a:pt x="670261" y="687311"/>
                  </a:lnTo>
                  <a:lnTo>
                    <a:pt x="670411" y="687622"/>
                  </a:lnTo>
                  <a:lnTo>
                    <a:pt x="670562" y="687895"/>
                  </a:lnTo>
                  <a:lnTo>
                    <a:pt x="670708" y="688128"/>
                  </a:lnTo>
                  <a:lnTo>
                    <a:pt x="670782" y="688232"/>
                  </a:lnTo>
                  <a:lnTo>
                    <a:pt x="670859" y="688324"/>
                  </a:lnTo>
                  <a:lnTo>
                    <a:pt x="670932" y="688408"/>
                  </a:lnTo>
                  <a:lnTo>
                    <a:pt x="671006" y="688480"/>
                  </a:lnTo>
                  <a:lnTo>
                    <a:pt x="671083" y="688544"/>
                  </a:lnTo>
                  <a:lnTo>
                    <a:pt x="671156" y="688599"/>
                  </a:lnTo>
                  <a:lnTo>
                    <a:pt x="671229" y="688643"/>
                  </a:lnTo>
                  <a:lnTo>
                    <a:pt x="671303" y="688679"/>
                  </a:lnTo>
                  <a:lnTo>
                    <a:pt x="671380" y="688703"/>
                  </a:lnTo>
                  <a:lnTo>
                    <a:pt x="671453" y="688718"/>
                  </a:lnTo>
                  <a:lnTo>
                    <a:pt x="671526" y="688725"/>
                  </a:lnTo>
                  <a:lnTo>
                    <a:pt x="671603" y="688720"/>
                  </a:lnTo>
                  <a:lnTo>
                    <a:pt x="671677" y="688707"/>
                  </a:lnTo>
                  <a:lnTo>
                    <a:pt x="671750" y="688683"/>
                  </a:lnTo>
                  <a:lnTo>
                    <a:pt x="671823" y="688650"/>
                  </a:lnTo>
                  <a:lnTo>
                    <a:pt x="671901" y="688608"/>
                  </a:lnTo>
                  <a:lnTo>
                    <a:pt x="671974" y="688555"/>
                  </a:lnTo>
                  <a:lnTo>
                    <a:pt x="672047" y="688494"/>
                  </a:lnTo>
                  <a:lnTo>
                    <a:pt x="672121" y="688421"/>
                  </a:lnTo>
                  <a:lnTo>
                    <a:pt x="672198" y="688339"/>
                  </a:lnTo>
                  <a:lnTo>
                    <a:pt x="672271" y="688247"/>
                  </a:lnTo>
                  <a:lnTo>
                    <a:pt x="672344" y="688146"/>
                  </a:lnTo>
                  <a:lnTo>
                    <a:pt x="672495" y="687914"/>
                  </a:lnTo>
                  <a:lnTo>
                    <a:pt x="672642" y="687644"/>
                  </a:lnTo>
                  <a:lnTo>
                    <a:pt x="672939" y="686988"/>
                  </a:lnTo>
                  <a:lnTo>
                    <a:pt x="673239" y="686173"/>
                  </a:lnTo>
                  <a:lnTo>
                    <a:pt x="673536" y="685204"/>
                  </a:lnTo>
                  <a:lnTo>
                    <a:pt x="673834" y="684079"/>
                  </a:lnTo>
                  <a:lnTo>
                    <a:pt x="674131" y="682797"/>
                  </a:lnTo>
                  <a:lnTo>
                    <a:pt x="674428" y="681362"/>
                  </a:lnTo>
                  <a:lnTo>
                    <a:pt x="674725" y="679772"/>
                  </a:lnTo>
                  <a:lnTo>
                    <a:pt x="675022" y="678028"/>
                  </a:lnTo>
                  <a:lnTo>
                    <a:pt x="675319" y="676130"/>
                  </a:lnTo>
                  <a:lnTo>
                    <a:pt x="675620" y="674078"/>
                  </a:lnTo>
                  <a:lnTo>
                    <a:pt x="675917" y="671876"/>
                  </a:lnTo>
                  <a:lnTo>
                    <a:pt x="676214" y="669522"/>
                  </a:lnTo>
                  <a:lnTo>
                    <a:pt x="676511" y="667017"/>
                  </a:lnTo>
                  <a:lnTo>
                    <a:pt x="676808" y="664363"/>
                  </a:lnTo>
                  <a:lnTo>
                    <a:pt x="677105" y="661560"/>
                  </a:lnTo>
                  <a:lnTo>
                    <a:pt x="677402" y="658610"/>
                  </a:lnTo>
                  <a:lnTo>
                    <a:pt x="677700" y="655514"/>
                  </a:lnTo>
                  <a:lnTo>
                    <a:pt x="677997" y="652275"/>
                  </a:lnTo>
                  <a:lnTo>
                    <a:pt x="678297" y="648891"/>
                  </a:lnTo>
                  <a:lnTo>
                    <a:pt x="678594" y="645366"/>
                  </a:lnTo>
                  <a:lnTo>
                    <a:pt x="678892" y="641700"/>
                  </a:lnTo>
                  <a:lnTo>
                    <a:pt x="679189" y="637895"/>
                  </a:lnTo>
                  <a:lnTo>
                    <a:pt x="679486" y="633954"/>
                  </a:lnTo>
                  <a:lnTo>
                    <a:pt x="679783" y="629876"/>
                  </a:lnTo>
                  <a:lnTo>
                    <a:pt x="680080" y="625664"/>
                  </a:lnTo>
                  <a:lnTo>
                    <a:pt x="680377" y="621322"/>
                  </a:lnTo>
                  <a:lnTo>
                    <a:pt x="680674" y="616850"/>
                  </a:lnTo>
                  <a:lnTo>
                    <a:pt x="680971" y="612250"/>
                  </a:lnTo>
                  <a:lnTo>
                    <a:pt x="681268" y="607525"/>
                  </a:lnTo>
                  <a:lnTo>
                    <a:pt x="681569" y="602676"/>
                  </a:lnTo>
                  <a:lnTo>
                    <a:pt x="681866" y="597707"/>
                  </a:lnTo>
                  <a:lnTo>
                    <a:pt x="682163" y="592618"/>
                  </a:lnTo>
                  <a:lnTo>
                    <a:pt x="682461" y="587413"/>
                  </a:lnTo>
                  <a:lnTo>
                    <a:pt x="682758" y="582093"/>
                  </a:lnTo>
                  <a:lnTo>
                    <a:pt x="683055" y="576664"/>
                  </a:lnTo>
                  <a:lnTo>
                    <a:pt x="683352" y="571124"/>
                  </a:lnTo>
                  <a:lnTo>
                    <a:pt x="683649" y="565478"/>
                  </a:lnTo>
                  <a:lnTo>
                    <a:pt x="683950" y="559729"/>
                  </a:lnTo>
                  <a:lnTo>
                    <a:pt x="684247" y="553879"/>
                  </a:lnTo>
                  <a:lnTo>
                    <a:pt x="684544" y="547932"/>
                  </a:lnTo>
                  <a:lnTo>
                    <a:pt x="684841" y="541888"/>
                  </a:lnTo>
                  <a:lnTo>
                    <a:pt x="685138" y="535753"/>
                  </a:lnTo>
                  <a:lnTo>
                    <a:pt x="685732" y="523216"/>
                  </a:lnTo>
                  <a:lnTo>
                    <a:pt x="686326" y="510348"/>
                  </a:lnTo>
                  <a:lnTo>
                    <a:pt x="686924" y="497170"/>
                  </a:lnTo>
                  <a:lnTo>
                    <a:pt x="687519" y="483712"/>
                  </a:lnTo>
                  <a:lnTo>
                    <a:pt x="688113" y="469999"/>
                  </a:lnTo>
                  <a:lnTo>
                    <a:pt x="688707" y="456057"/>
                  </a:lnTo>
                  <a:lnTo>
                    <a:pt x="689301" y="441917"/>
                  </a:lnTo>
                  <a:lnTo>
                    <a:pt x="690376" y="416043"/>
                  </a:lnTo>
                  <a:lnTo>
                    <a:pt x="691447" y="389779"/>
                  </a:lnTo>
                  <a:lnTo>
                    <a:pt x="693589" y="336778"/>
                  </a:lnTo>
                  <a:lnTo>
                    <a:pt x="694660" y="310389"/>
                  </a:lnTo>
                  <a:lnTo>
                    <a:pt x="695731" y="284310"/>
                  </a:lnTo>
                  <a:lnTo>
                    <a:pt x="696267" y="271440"/>
                  </a:lnTo>
                  <a:lnTo>
                    <a:pt x="696802" y="258716"/>
                  </a:lnTo>
                  <a:lnTo>
                    <a:pt x="697338" y="246154"/>
                  </a:lnTo>
                  <a:lnTo>
                    <a:pt x="697873" y="233778"/>
                  </a:lnTo>
                  <a:lnTo>
                    <a:pt x="698409" y="221610"/>
                  </a:lnTo>
                  <a:lnTo>
                    <a:pt x="698944" y="209669"/>
                  </a:lnTo>
                  <a:lnTo>
                    <a:pt x="699480" y="197975"/>
                  </a:lnTo>
                  <a:lnTo>
                    <a:pt x="700015" y="186552"/>
                  </a:lnTo>
                  <a:lnTo>
                    <a:pt x="700551" y="175415"/>
                  </a:lnTo>
                  <a:lnTo>
                    <a:pt x="700818" y="169961"/>
                  </a:lnTo>
                  <a:lnTo>
                    <a:pt x="701086" y="164586"/>
                  </a:lnTo>
                  <a:lnTo>
                    <a:pt x="701354" y="159293"/>
                  </a:lnTo>
                  <a:lnTo>
                    <a:pt x="701622" y="154084"/>
                  </a:lnTo>
                  <a:lnTo>
                    <a:pt x="701889" y="148960"/>
                  </a:lnTo>
                  <a:lnTo>
                    <a:pt x="702157" y="143925"/>
                  </a:lnTo>
                  <a:lnTo>
                    <a:pt x="702425" y="138981"/>
                  </a:lnTo>
                  <a:lnTo>
                    <a:pt x="702693" y="134129"/>
                  </a:lnTo>
                  <a:lnTo>
                    <a:pt x="702961" y="129373"/>
                  </a:lnTo>
                  <a:lnTo>
                    <a:pt x="703228" y="124713"/>
                  </a:lnTo>
                  <a:lnTo>
                    <a:pt x="703496" y="120153"/>
                  </a:lnTo>
                  <a:lnTo>
                    <a:pt x="703764" y="115693"/>
                  </a:lnTo>
                  <a:lnTo>
                    <a:pt x="704032" y="111337"/>
                  </a:lnTo>
                  <a:lnTo>
                    <a:pt x="704299" y="107086"/>
                  </a:lnTo>
                  <a:lnTo>
                    <a:pt x="704567" y="102942"/>
                  </a:lnTo>
                  <a:lnTo>
                    <a:pt x="704835" y="98906"/>
                  </a:lnTo>
                  <a:lnTo>
                    <a:pt x="705103" y="94981"/>
                  </a:lnTo>
                  <a:lnTo>
                    <a:pt x="705370" y="91169"/>
                  </a:lnTo>
                  <a:lnTo>
                    <a:pt x="705638" y="87471"/>
                  </a:lnTo>
                  <a:lnTo>
                    <a:pt x="705906" y="83889"/>
                  </a:lnTo>
                  <a:lnTo>
                    <a:pt x="706174" y="80424"/>
                  </a:lnTo>
                  <a:lnTo>
                    <a:pt x="706441" y="77078"/>
                  </a:lnTo>
                  <a:lnTo>
                    <a:pt x="706709" y="73853"/>
                  </a:lnTo>
                  <a:lnTo>
                    <a:pt x="706977" y="70750"/>
                  </a:lnTo>
                  <a:lnTo>
                    <a:pt x="707245" y="67771"/>
                  </a:lnTo>
                  <a:lnTo>
                    <a:pt x="707512" y="64917"/>
                  </a:lnTo>
                  <a:lnTo>
                    <a:pt x="707780" y="62189"/>
                  </a:lnTo>
                  <a:lnTo>
                    <a:pt x="708048" y="59589"/>
                  </a:lnTo>
                  <a:lnTo>
                    <a:pt x="708316" y="57117"/>
                  </a:lnTo>
                  <a:lnTo>
                    <a:pt x="708583" y="54776"/>
                  </a:lnTo>
                  <a:lnTo>
                    <a:pt x="708851" y="52566"/>
                  </a:lnTo>
                  <a:lnTo>
                    <a:pt x="709119" y="50488"/>
                  </a:lnTo>
                  <a:lnTo>
                    <a:pt x="709387" y="48544"/>
                  </a:lnTo>
                  <a:lnTo>
                    <a:pt x="709655" y="46734"/>
                  </a:lnTo>
                  <a:lnTo>
                    <a:pt x="709922" y="45059"/>
                  </a:lnTo>
                  <a:lnTo>
                    <a:pt x="710190" y="43521"/>
                  </a:lnTo>
                  <a:lnTo>
                    <a:pt x="710458" y="42119"/>
                  </a:lnTo>
                  <a:lnTo>
                    <a:pt x="710726" y="40855"/>
                  </a:lnTo>
                  <a:lnTo>
                    <a:pt x="710993" y="39729"/>
                  </a:lnTo>
                  <a:lnTo>
                    <a:pt x="711261" y="38743"/>
                  </a:lnTo>
                  <a:lnTo>
                    <a:pt x="711529" y="37896"/>
                  </a:lnTo>
                  <a:lnTo>
                    <a:pt x="711797" y="37189"/>
                  </a:lnTo>
                  <a:lnTo>
                    <a:pt x="712064" y="36623"/>
                  </a:lnTo>
                  <a:lnTo>
                    <a:pt x="712200" y="36393"/>
                  </a:lnTo>
                  <a:lnTo>
                    <a:pt x="712332" y="36198"/>
                  </a:lnTo>
                  <a:lnTo>
                    <a:pt x="712402" y="36114"/>
                  </a:lnTo>
                  <a:lnTo>
                    <a:pt x="712468" y="36039"/>
                  </a:lnTo>
                  <a:lnTo>
                    <a:pt x="712534" y="35972"/>
                  </a:lnTo>
                  <a:lnTo>
                    <a:pt x="712600" y="35914"/>
                  </a:lnTo>
                  <a:lnTo>
                    <a:pt x="712669" y="35866"/>
                  </a:lnTo>
                  <a:lnTo>
                    <a:pt x="712736" y="35826"/>
                  </a:lnTo>
                  <a:lnTo>
                    <a:pt x="712802" y="35795"/>
                  </a:lnTo>
                  <a:lnTo>
                    <a:pt x="712868" y="35773"/>
                  </a:lnTo>
                  <a:lnTo>
                    <a:pt x="712937" y="35759"/>
                  </a:lnTo>
                  <a:lnTo>
                    <a:pt x="713003" y="35755"/>
                  </a:lnTo>
                  <a:lnTo>
                    <a:pt x="713069" y="35759"/>
                  </a:lnTo>
                  <a:lnTo>
                    <a:pt x="713135" y="35773"/>
                  </a:lnTo>
                  <a:lnTo>
                    <a:pt x="713205" y="35795"/>
                  </a:lnTo>
                  <a:lnTo>
                    <a:pt x="713271" y="35826"/>
                  </a:lnTo>
                  <a:lnTo>
                    <a:pt x="713337" y="35866"/>
                  </a:lnTo>
                  <a:lnTo>
                    <a:pt x="713403" y="35915"/>
                  </a:lnTo>
                  <a:lnTo>
                    <a:pt x="713473" y="35973"/>
                  </a:lnTo>
                  <a:lnTo>
                    <a:pt x="713539" y="36039"/>
                  </a:lnTo>
                  <a:lnTo>
                    <a:pt x="713605" y="36115"/>
                  </a:lnTo>
                  <a:lnTo>
                    <a:pt x="713671" y="36199"/>
                  </a:lnTo>
                  <a:lnTo>
                    <a:pt x="713807" y="36395"/>
                  </a:lnTo>
                  <a:lnTo>
                    <a:pt x="713939" y="36626"/>
                  </a:lnTo>
                  <a:lnTo>
                    <a:pt x="714206" y="37195"/>
                  </a:lnTo>
                  <a:lnTo>
                    <a:pt x="714474" y="37906"/>
                  </a:lnTo>
                  <a:lnTo>
                    <a:pt x="714742" y="38760"/>
                  </a:lnTo>
                  <a:lnTo>
                    <a:pt x="715010" y="39755"/>
                  </a:lnTo>
                  <a:lnTo>
                    <a:pt x="715277" y="40892"/>
                  </a:lnTo>
                  <a:lnTo>
                    <a:pt x="715545" y="42171"/>
                  </a:lnTo>
                  <a:lnTo>
                    <a:pt x="715813" y="43590"/>
                  </a:lnTo>
                  <a:lnTo>
                    <a:pt x="716081" y="45150"/>
                  </a:lnTo>
                  <a:lnTo>
                    <a:pt x="716352" y="46850"/>
                  </a:lnTo>
                  <a:lnTo>
                    <a:pt x="716620" y="48690"/>
                  </a:lnTo>
                  <a:lnTo>
                    <a:pt x="716888" y="50669"/>
                  </a:lnTo>
                  <a:lnTo>
                    <a:pt x="717155" y="52787"/>
                  </a:lnTo>
                  <a:lnTo>
                    <a:pt x="717423" y="55042"/>
                  </a:lnTo>
                  <a:lnTo>
                    <a:pt x="717691" y="57434"/>
                  </a:lnTo>
                  <a:lnTo>
                    <a:pt x="717959" y="59962"/>
                  </a:lnTo>
                  <a:lnTo>
                    <a:pt x="718226" y="62625"/>
                  </a:lnTo>
                  <a:lnTo>
                    <a:pt x="718494" y="65422"/>
                  </a:lnTo>
                  <a:lnTo>
                    <a:pt x="718762" y="68353"/>
                  </a:lnTo>
                  <a:lnTo>
                    <a:pt x="719030" y="71416"/>
                  </a:lnTo>
                  <a:lnTo>
                    <a:pt x="719297" y="74610"/>
                  </a:lnTo>
                  <a:lnTo>
                    <a:pt x="719565" y="77933"/>
                  </a:lnTo>
                  <a:lnTo>
                    <a:pt x="719833" y="81386"/>
                  </a:lnTo>
                  <a:lnTo>
                    <a:pt x="720101" y="84966"/>
                  </a:lnTo>
                  <a:lnTo>
                    <a:pt x="720368" y="88672"/>
                  </a:lnTo>
                  <a:lnTo>
                    <a:pt x="720636" y="92502"/>
                  </a:lnTo>
                  <a:lnTo>
                    <a:pt x="720904" y="96456"/>
                  </a:lnTo>
                  <a:lnTo>
                    <a:pt x="721172" y="100531"/>
                  </a:lnTo>
                  <a:lnTo>
                    <a:pt x="721439" y="104727"/>
                  </a:lnTo>
                  <a:lnTo>
                    <a:pt x="721707" y="109041"/>
                  </a:lnTo>
                  <a:lnTo>
                    <a:pt x="721975" y="113473"/>
                  </a:lnTo>
                  <a:lnTo>
                    <a:pt x="722243" y="118019"/>
                  </a:lnTo>
                  <a:lnTo>
                    <a:pt x="722510" y="122679"/>
                  </a:lnTo>
                  <a:lnTo>
                    <a:pt x="722778" y="127450"/>
                  </a:lnTo>
                  <a:lnTo>
                    <a:pt x="723046" y="132331"/>
                  </a:lnTo>
                  <a:lnTo>
                    <a:pt x="723314" y="137321"/>
                  </a:lnTo>
                  <a:lnTo>
                    <a:pt x="723582" y="142416"/>
                  </a:lnTo>
                  <a:lnTo>
                    <a:pt x="723860" y="147855"/>
                  </a:lnTo>
                  <a:lnTo>
                    <a:pt x="724139" y="153405"/>
                  </a:lnTo>
                  <a:lnTo>
                    <a:pt x="724422" y="159064"/>
                  </a:lnTo>
                  <a:lnTo>
                    <a:pt x="724700" y="164831"/>
                  </a:lnTo>
                  <a:lnTo>
                    <a:pt x="724979" y="170701"/>
                  </a:lnTo>
                  <a:lnTo>
                    <a:pt x="725261" y="176672"/>
                  </a:lnTo>
                  <a:lnTo>
                    <a:pt x="725540" y="182743"/>
                  </a:lnTo>
                  <a:lnTo>
                    <a:pt x="725823" y="188908"/>
                  </a:lnTo>
                  <a:lnTo>
                    <a:pt x="726101" y="195168"/>
                  </a:lnTo>
                  <a:lnTo>
                    <a:pt x="726380" y="201520"/>
                  </a:lnTo>
                  <a:lnTo>
                    <a:pt x="726659" y="207959"/>
                  </a:lnTo>
                  <a:lnTo>
                    <a:pt x="726941" y="214483"/>
                  </a:lnTo>
                  <a:lnTo>
                    <a:pt x="727503" y="227775"/>
                  </a:lnTo>
                  <a:lnTo>
                    <a:pt x="728060" y="241376"/>
                  </a:lnTo>
                  <a:lnTo>
                    <a:pt x="728621" y="255257"/>
                  </a:lnTo>
                  <a:lnTo>
                    <a:pt x="729182" y="269395"/>
                  </a:lnTo>
                  <a:lnTo>
                    <a:pt x="729740" y="283766"/>
                  </a:lnTo>
                  <a:lnTo>
                    <a:pt x="730301" y="298345"/>
                  </a:lnTo>
                  <a:lnTo>
                    <a:pt x="730862" y="313104"/>
                  </a:lnTo>
                  <a:lnTo>
                    <a:pt x="731420" y="328019"/>
                  </a:lnTo>
                  <a:lnTo>
                    <a:pt x="732542" y="358204"/>
                  </a:lnTo>
                  <a:lnTo>
                    <a:pt x="734783" y="419238"/>
                  </a:lnTo>
                  <a:lnTo>
                    <a:pt x="735902" y="449645"/>
                  </a:lnTo>
                  <a:lnTo>
                    <a:pt x="737021" y="479687"/>
                  </a:lnTo>
                  <a:lnTo>
                    <a:pt x="737582" y="494501"/>
                  </a:lnTo>
                  <a:lnTo>
                    <a:pt x="738143" y="509142"/>
                  </a:lnTo>
                  <a:lnTo>
                    <a:pt x="738701" y="523581"/>
                  </a:lnTo>
                  <a:lnTo>
                    <a:pt x="739262" y="537794"/>
                  </a:lnTo>
                  <a:lnTo>
                    <a:pt x="739823" y="551752"/>
                  </a:lnTo>
                  <a:lnTo>
                    <a:pt x="740381" y="565432"/>
                  </a:lnTo>
                  <a:lnTo>
                    <a:pt x="740942" y="578808"/>
                  </a:lnTo>
                  <a:lnTo>
                    <a:pt x="741221" y="585374"/>
                  </a:lnTo>
                  <a:lnTo>
                    <a:pt x="741503" y="591856"/>
                  </a:lnTo>
                  <a:lnTo>
                    <a:pt x="741782" y="598248"/>
                  </a:lnTo>
                  <a:lnTo>
                    <a:pt x="742061" y="604550"/>
                  </a:lnTo>
                  <a:lnTo>
                    <a:pt x="742343" y="610757"/>
                  </a:lnTo>
                  <a:lnTo>
                    <a:pt x="742622" y="616865"/>
                  </a:lnTo>
                  <a:lnTo>
                    <a:pt x="742901" y="622876"/>
                  </a:lnTo>
                  <a:lnTo>
                    <a:pt x="743183" y="628784"/>
                  </a:lnTo>
                  <a:lnTo>
                    <a:pt x="743462" y="634583"/>
                  </a:lnTo>
                  <a:lnTo>
                    <a:pt x="743744" y="640277"/>
                  </a:lnTo>
                  <a:lnTo>
                    <a:pt x="744023" y="645859"/>
                  </a:lnTo>
                  <a:lnTo>
                    <a:pt x="744302" y="651328"/>
                  </a:lnTo>
                  <a:lnTo>
                    <a:pt x="744584" y="656681"/>
                  </a:lnTo>
                  <a:lnTo>
                    <a:pt x="744863" y="661915"/>
                  </a:lnTo>
                  <a:lnTo>
                    <a:pt x="745142" y="667030"/>
                  </a:lnTo>
                  <a:lnTo>
                    <a:pt x="745424" y="672019"/>
                  </a:lnTo>
                  <a:lnTo>
                    <a:pt x="745703" y="676883"/>
                  </a:lnTo>
                  <a:lnTo>
                    <a:pt x="745982" y="681617"/>
                  </a:lnTo>
                  <a:lnTo>
                    <a:pt x="746264" y="686224"/>
                  </a:lnTo>
                  <a:lnTo>
                    <a:pt x="746543" y="690695"/>
                  </a:lnTo>
                  <a:lnTo>
                    <a:pt x="746822" y="695033"/>
                  </a:lnTo>
                  <a:lnTo>
                    <a:pt x="747104" y="699234"/>
                  </a:lnTo>
                  <a:lnTo>
                    <a:pt x="747383" y="703297"/>
                  </a:lnTo>
                  <a:lnTo>
                    <a:pt x="747661" y="707218"/>
                  </a:lnTo>
                  <a:lnTo>
                    <a:pt x="747944" y="710999"/>
                  </a:lnTo>
                  <a:lnTo>
                    <a:pt x="748223" y="714632"/>
                  </a:lnTo>
                  <a:lnTo>
                    <a:pt x="748501" y="718122"/>
                  </a:lnTo>
                  <a:lnTo>
                    <a:pt x="748784" y="721462"/>
                  </a:lnTo>
                  <a:lnTo>
                    <a:pt x="749063" y="724652"/>
                  </a:lnTo>
                  <a:lnTo>
                    <a:pt x="749341" y="727693"/>
                  </a:lnTo>
                  <a:lnTo>
                    <a:pt x="749624" y="730580"/>
                  </a:lnTo>
                  <a:lnTo>
                    <a:pt x="749903" y="733312"/>
                  </a:lnTo>
                  <a:lnTo>
                    <a:pt x="750185" y="735891"/>
                  </a:lnTo>
                  <a:lnTo>
                    <a:pt x="750464" y="738313"/>
                  </a:lnTo>
                  <a:lnTo>
                    <a:pt x="750743" y="740576"/>
                  </a:lnTo>
                  <a:lnTo>
                    <a:pt x="751021" y="742681"/>
                  </a:lnTo>
                  <a:lnTo>
                    <a:pt x="751304" y="744625"/>
                  </a:lnTo>
                  <a:lnTo>
                    <a:pt x="751582" y="746411"/>
                  </a:lnTo>
                  <a:lnTo>
                    <a:pt x="751865" y="748032"/>
                  </a:lnTo>
                  <a:lnTo>
                    <a:pt x="752144" y="749492"/>
                  </a:lnTo>
                  <a:lnTo>
                    <a:pt x="752422" y="750786"/>
                  </a:lnTo>
                  <a:lnTo>
                    <a:pt x="752705" y="751918"/>
                  </a:lnTo>
                  <a:lnTo>
                    <a:pt x="752984" y="752885"/>
                  </a:lnTo>
                  <a:lnTo>
                    <a:pt x="753262" y="753686"/>
                  </a:lnTo>
                  <a:lnTo>
                    <a:pt x="753545" y="754322"/>
                  </a:lnTo>
                  <a:lnTo>
                    <a:pt x="753684" y="754578"/>
                  </a:lnTo>
                  <a:lnTo>
                    <a:pt x="753824" y="754791"/>
                  </a:lnTo>
                  <a:lnTo>
                    <a:pt x="753893" y="754882"/>
                  </a:lnTo>
                  <a:lnTo>
                    <a:pt x="753963" y="754963"/>
                  </a:lnTo>
                  <a:lnTo>
                    <a:pt x="754033" y="755034"/>
                  </a:lnTo>
                  <a:lnTo>
                    <a:pt x="754102" y="755093"/>
                  </a:lnTo>
                  <a:lnTo>
                    <a:pt x="754172" y="755142"/>
                  </a:lnTo>
                  <a:lnTo>
                    <a:pt x="754245" y="755181"/>
                  </a:lnTo>
                  <a:lnTo>
                    <a:pt x="754315" y="755210"/>
                  </a:lnTo>
                  <a:lnTo>
                    <a:pt x="754385" y="755227"/>
                  </a:lnTo>
                  <a:lnTo>
                    <a:pt x="754454" y="755236"/>
                  </a:lnTo>
                  <a:lnTo>
                    <a:pt x="754524" y="755234"/>
                  </a:lnTo>
                  <a:lnTo>
                    <a:pt x="754594" y="755221"/>
                  </a:lnTo>
                  <a:lnTo>
                    <a:pt x="754664" y="755197"/>
                  </a:lnTo>
                  <a:lnTo>
                    <a:pt x="754733" y="755164"/>
                  </a:lnTo>
                  <a:lnTo>
                    <a:pt x="754803" y="755119"/>
                  </a:lnTo>
                  <a:lnTo>
                    <a:pt x="754873" y="755064"/>
                  </a:lnTo>
                  <a:lnTo>
                    <a:pt x="754942" y="754998"/>
                  </a:lnTo>
                  <a:lnTo>
                    <a:pt x="755012" y="754924"/>
                  </a:lnTo>
                  <a:lnTo>
                    <a:pt x="755085" y="754835"/>
                  </a:lnTo>
                  <a:lnTo>
                    <a:pt x="755155" y="754739"/>
                  </a:lnTo>
                  <a:lnTo>
                    <a:pt x="755225" y="754633"/>
                  </a:lnTo>
                  <a:lnTo>
                    <a:pt x="755364" y="754386"/>
                  </a:lnTo>
                  <a:lnTo>
                    <a:pt x="755503" y="754100"/>
                  </a:lnTo>
                  <a:lnTo>
                    <a:pt x="755782" y="753400"/>
                  </a:lnTo>
                  <a:lnTo>
                    <a:pt x="756065" y="752532"/>
                  </a:lnTo>
                  <a:lnTo>
                    <a:pt x="756343" y="751500"/>
                  </a:lnTo>
                  <a:lnTo>
                    <a:pt x="756622" y="750302"/>
                  </a:lnTo>
                  <a:lnTo>
                    <a:pt x="756905" y="748937"/>
                  </a:lnTo>
                  <a:lnTo>
                    <a:pt x="757183" y="747406"/>
                  </a:lnTo>
                  <a:lnTo>
                    <a:pt x="757462" y="745711"/>
                  </a:lnTo>
                  <a:lnTo>
                    <a:pt x="757745" y="743853"/>
                  </a:lnTo>
                  <a:lnTo>
                    <a:pt x="758023" y="741831"/>
                  </a:lnTo>
                  <a:lnTo>
                    <a:pt x="758306" y="739649"/>
                  </a:lnTo>
                  <a:lnTo>
                    <a:pt x="758585" y="737302"/>
                  </a:lnTo>
                  <a:lnTo>
                    <a:pt x="758863" y="734796"/>
                  </a:lnTo>
                  <a:lnTo>
                    <a:pt x="759146" y="732132"/>
                  </a:lnTo>
                  <a:lnTo>
                    <a:pt x="759425" y="729309"/>
                  </a:lnTo>
                  <a:lnTo>
                    <a:pt x="759710" y="726271"/>
                  </a:lnTo>
                  <a:lnTo>
                    <a:pt x="759993" y="723072"/>
                  </a:lnTo>
                  <a:lnTo>
                    <a:pt x="760279" y="719711"/>
                  </a:lnTo>
                  <a:lnTo>
                    <a:pt x="760565" y="716193"/>
                  </a:lnTo>
                  <a:lnTo>
                    <a:pt x="760851" y="712516"/>
                  </a:lnTo>
                  <a:lnTo>
                    <a:pt x="761137" y="708685"/>
                  </a:lnTo>
                  <a:lnTo>
                    <a:pt x="761420" y="704699"/>
                  </a:lnTo>
                  <a:lnTo>
                    <a:pt x="761706" y="700562"/>
                  </a:lnTo>
                  <a:lnTo>
                    <a:pt x="761992" y="696273"/>
                  </a:lnTo>
                  <a:lnTo>
                    <a:pt x="762278" y="691836"/>
                  </a:lnTo>
                  <a:lnTo>
                    <a:pt x="762561" y="687254"/>
                  </a:lnTo>
                  <a:lnTo>
                    <a:pt x="762847" y="682527"/>
                  </a:lnTo>
                  <a:lnTo>
                    <a:pt x="763133" y="677658"/>
                  </a:lnTo>
                  <a:lnTo>
                    <a:pt x="763419" y="672649"/>
                  </a:lnTo>
                  <a:lnTo>
                    <a:pt x="763701" y="667501"/>
                  </a:lnTo>
                  <a:lnTo>
                    <a:pt x="763987" y="662219"/>
                  </a:lnTo>
                  <a:lnTo>
                    <a:pt x="764273" y="656804"/>
                  </a:lnTo>
                  <a:lnTo>
                    <a:pt x="764560" y="651258"/>
                  </a:lnTo>
                  <a:lnTo>
                    <a:pt x="764846" y="645586"/>
                  </a:lnTo>
                  <a:lnTo>
                    <a:pt x="765128" y="639786"/>
                  </a:lnTo>
                  <a:lnTo>
                    <a:pt x="765414" y="633866"/>
                  </a:lnTo>
                  <a:lnTo>
                    <a:pt x="765700" y="627824"/>
                  </a:lnTo>
                  <a:lnTo>
                    <a:pt x="765986" y="621665"/>
                  </a:lnTo>
                  <a:lnTo>
                    <a:pt x="766269" y="615394"/>
                  </a:lnTo>
                  <a:lnTo>
                    <a:pt x="766555" y="609009"/>
                  </a:lnTo>
                  <a:lnTo>
                    <a:pt x="766841" y="602518"/>
                  </a:lnTo>
                  <a:lnTo>
                    <a:pt x="767127" y="595919"/>
                  </a:lnTo>
                  <a:lnTo>
                    <a:pt x="767413" y="589219"/>
                  </a:lnTo>
                  <a:lnTo>
                    <a:pt x="767696" y="582419"/>
                  </a:lnTo>
                  <a:lnTo>
                    <a:pt x="767982" y="575523"/>
                  </a:lnTo>
                  <a:lnTo>
                    <a:pt x="768268" y="568534"/>
                  </a:lnTo>
                  <a:lnTo>
                    <a:pt x="768554" y="561455"/>
                  </a:lnTo>
                  <a:lnTo>
                    <a:pt x="768836" y="554291"/>
                  </a:lnTo>
                  <a:lnTo>
                    <a:pt x="769122" y="547042"/>
                  </a:lnTo>
                  <a:lnTo>
                    <a:pt x="769695" y="532312"/>
                  </a:lnTo>
                  <a:lnTo>
                    <a:pt x="770263" y="517286"/>
                  </a:lnTo>
                  <a:lnTo>
                    <a:pt x="770835" y="502001"/>
                  </a:lnTo>
                  <a:lnTo>
                    <a:pt x="771404" y="486478"/>
                  </a:lnTo>
                  <a:lnTo>
                    <a:pt x="771976" y="470748"/>
                  </a:lnTo>
                  <a:lnTo>
                    <a:pt x="772545" y="454844"/>
                  </a:lnTo>
                  <a:lnTo>
                    <a:pt x="773117" y="438790"/>
                  </a:lnTo>
                  <a:lnTo>
                    <a:pt x="774257" y="406366"/>
                  </a:lnTo>
                  <a:lnTo>
                    <a:pt x="775398" y="373714"/>
                  </a:lnTo>
                  <a:lnTo>
                    <a:pt x="776539" y="341083"/>
                  </a:lnTo>
                  <a:lnTo>
                    <a:pt x="777680" y="308718"/>
                  </a:lnTo>
                  <a:lnTo>
                    <a:pt x="778252" y="292710"/>
                  </a:lnTo>
                  <a:lnTo>
                    <a:pt x="778820" y="276861"/>
                  </a:lnTo>
                  <a:lnTo>
                    <a:pt x="779393" y="261197"/>
                  </a:lnTo>
                  <a:lnTo>
                    <a:pt x="779965" y="245751"/>
                  </a:lnTo>
                  <a:lnTo>
                    <a:pt x="780533" y="230552"/>
                  </a:lnTo>
                  <a:lnTo>
                    <a:pt x="781106" y="215625"/>
                  </a:lnTo>
                  <a:lnTo>
                    <a:pt x="781674" y="201003"/>
                  </a:lnTo>
                  <a:lnTo>
                    <a:pt x="781960" y="193814"/>
                  </a:lnTo>
                  <a:lnTo>
                    <a:pt x="782246" y="186711"/>
                  </a:lnTo>
                  <a:lnTo>
                    <a:pt x="782532" y="179696"/>
                  </a:lnTo>
                  <a:lnTo>
                    <a:pt x="782815" y="172773"/>
                  </a:lnTo>
                  <a:lnTo>
                    <a:pt x="783101" y="165949"/>
                  </a:lnTo>
                  <a:lnTo>
                    <a:pt x="783387" y="159223"/>
                  </a:lnTo>
                  <a:lnTo>
                    <a:pt x="783673" y="152597"/>
                  </a:lnTo>
                  <a:lnTo>
                    <a:pt x="783956" y="146079"/>
                  </a:lnTo>
                  <a:lnTo>
                    <a:pt x="784242" y="139668"/>
                  </a:lnTo>
                  <a:lnTo>
                    <a:pt x="784528" y="133369"/>
                  </a:lnTo>
                  <a:lnTo>
                    <a:pt x="784814" y="127185"/>
                  </a:lnTo>
                  <a:lnTo>
                    <a:pt x="785100" y="121118"/>
                  </a:lnTo>
                  <a:lnTo>
                    <a:pt x="785382" y="115172"/>
                  </a:lnTo>
                  <a:lnTo>
                    <a:pt x="785668" y="109348"/>
                  </a:lnTo>
                  <a:lnTo>
                    <a:pt x="785955" y="103651"/>
                  </a:lnTo>
                  <a:lnTo>
                    <a:pt x="786241" y="98082"/>
                  </a:lnTo>
                  <a:lnTo>
                    <a:pt x="786523" y="92644"/>
                  </a:lnTo>
                  <a:lnTo>
                    <a:pt x="786809" y="87340"/>
                  </a:lnTo>
                  <a:lnTo>
                    <a:pt x="787095" y="82172"/>
                  </a:lnTo>
                  <a:lnTo>
                    <a:pt x="787381" y="77143"/>
                  </a:lnTo>
                  <a:lnTo>
                    <a:pt x="787667" y="72255"/>
                  </a:lnTo>
                  <a:lnTo>
                    <a:pt x="787950" y="67511"/>
                  </a:lnTo>
                  <a:lnTo>
                    <a:pt x="788236" y="62912"/>
                  </a:lnTo>
                  <a:lnTo>
                    <a:pt x="788522" y="58461"/>
                  </a:lnTo>
                  <a:lnTo>
                    <a:pt x="788808" y="54160"/>
                  </a:lnTo>
                  <a:lnTo>
                    <a:pt x="789091" y="50011"/>
                  </a:lnTo>
                  <a:lnTo>
                    <a:pt x="789377" y="46016"/>
                  </a:lnTo>
                  <a:lnTo>
                    <a:pt x="789663" y="42177"/>
                  </a:lnTo>
                  <a:lnTo>
                    <a:pt x="789949" y="38495"/>
                  </a:lnTo>
                  <a:lnTo>
                    <a:pt x="790231" y="34973"/>
                  </a:lnTo>
                  <a:lnTo>
                    <a:pt x="790517" y="31612"/>
                  </a:lnTo>
                  <a:lnTo>
                    <a:pt x="790804" y="28414"/>
                  </a:lnTo>
                  <a:lnTo>
                    <a:pt x="791090" y="25379"/>
                  </a:lnTo>
                  <a:lnTo>
                    <a:pt x="791376" y="22511"/>
                  </a:lnTo>
                  <a:lnTo>
                    <a:pt x="791658" y="19809"/>
                  </a:lnTo>
                  <a:lnTo>
                    <a:pt x="791944" y="17276"/>
                  </a:lnTo>
                  <a:lnTo>
                    <a:pt x="792230" y="14912"/>
                  </a:lnTo>
                  <a:lnTo>
                    <a:pt x="792373" y="13794"/>
                  </a:lnTo>
                  <a:lnTo>
                    <a:pt x="792516" y="12719"/>
                  </a:lnTo>
                  <a:lnTo>
                    <a:pt x="792659" y="11686"/>
                  </a:lnTo>
                  <a:lnTo>
                    <a:pt x="792802" y="10697"/>
                  </a:lnTo>
                  <a:lnTo>
                    <a:pt x="792942" y="9751"/>
                  </a:lnTo>
                  <a:lnTo>
                    <a:pt x="793085" y="8848"/>
                  </a:lnTo>
                  <a:lnTo>
                    <a:pt x="793228" y="7988"/>
                  </a:lnTo>
                  <a:lnTo>
                    <a:pt x="793371" y="7172"/>
                  </a:lnTo>
                  <a:lnTo>
                    <a:pt x="793514" y="6399"/>
                  </a:lnTo>
                  <a:lnTo>
                    <a:pt x="793657" y="5671"/>
                  </a:lnTo>
                  <a:lnTo>
                    <a:pt x="793800" y="4985"/>
                  </a:lnTo>
                  <a:lnTo>
                    <a:pt x="793943" y="4344"/>
                  </a:lnTo>
                  <a:lnTo>
                    <a:pt x="794086" y="3747"/>
                  </a:lnTo>
                  <a:lnTo>
                    <a:pt x="794226" y="3193"/>
                  </a:lnTo>
                  <a:lnTo>
                    <a:pt x="794369" y="2684"/>
                  </a:lnTo>
                  <a:lnTo>
                    <a:pt x="794512" y="2219"/>
                  </a:lnTo>
                  <a:lnTo>
                    <a:pt x="794655" y="1797"/>
                  </a:lnTo>
                  <a:lnTo>
                    <a:pt x="794798" y="1420"/>
                  </a:lnTo>
                  <a:lnTo>
                    <a:pt x="794941" y="1087"/>
                  </a:lnTo>
                  <a:lnTo>
                    <a:pt x="795084" y="799"/>
                  </a:lnTo>
                  <a:lnTo>
                    <a:pt x="795227" y="555"/>
                  </a:lnTo>
                  <a:lnTo>
                    <a:pt x="795297" y="450"/>
                  </a:lnTo>
                  <a:lnTo>
                    <a:pt x="795370" y="355"/>
                  </a:lnTo>
                  <a:lnTo>
                    <a:pt x="795440" y="272"/>
                  </a:lnTo>
                  <a:lnTo>
                    <a:pt x="795509" y="200"/>
                  </a:lnTo>
                  <a:lnTo>
                    <a:pt x="795583" y="139"/>
                  </a:lnTo>
                  <a:lnTo>
                    <a:pt x="795652" y="89"/>
                  </a:lnTo>
                  <a:lnTo>
                    <a:pt x="795726" y="50"/>
                  </a:lnTo>
                  <a:lnTo>
                    <a:pt x="795796" y="22"/>
                  </a:lnTo>
                  <a:lnTo>
                    <a:pt x="795869" y="6"/>
                  </a:lnTo>
                  <a:lnTo>
                    <a:pt x="795939" y="0"/>
                  </a:lnTo>
                  <a:lnTo>
                    <a:pt x="796008" y="6"/>
                  </a:lnTo>
                  <a:lnTo>
                    <a:pt x="796082" y="22"/>
                  </a:lnTo>
                  <a:lnTo>
                    <a:pt x="796151" y="49"/>
                  </a:lnTo>
                  <a:lnTo>
                    <a:pt x="796221" y="87"/>
                  </a:lnTo>
                  <a:lnTo>
                    <a:pt x="796291" y="136"/>
                  </a:lnTo>
                  <a:lnTo>
                    <a:pt x="796364" y="196"/>
                  </a:lnTo>
                  <a:lnTo>
                    <a:pt x="796434" y="267"/>
                  </a:lnTo>
                  <a:lnTo>
                    <a:pt x="796503" y="349"/>
                  </a:lnTo>
                  <a:lnTo>
                    <a:pt x="796573" y="442"/>
                  </a:lnTo>
                  <a:lnTo>
                    <a:pt x="796646" y="545"/>
                  </a:lnTo>
                  <a:lnTo>
                    <a:pt x="796786" y="785"/>
                  </a:lnTo>
                  <a:lnTo>
                    <a:pt x="796929" y="1068"/>
                  </a:lnTo>
                  <a:lnTo>
                    <a:pt x="797068" y="1395"/>
                  </a:lnTo>
                  <a:lnTo>
                    <a:pt x="797211" y="1765"/>
                  </a:lnTo>
                  <a:lnTo>
                    <a:pt x="797351" y="2179"/>
                  </a:lnTo>
                  <a:lnTo>
                    <a:pt x="797494" y="2636"/>
                  </a:lnTo>
                  <a:lnTo>
                    <a:pt x="797633" y="3137"/>
                  </a:lnTo>
                  <a:lnTo>
                    <a:pt x="797776" y="3680"/>
                  </a:lnTo>
                  <a:lnTo>
                    <a:pt x="797919" y="4267"/>
                  </a:lnTo>
                  <a:lnTo>
                    <a:pt x="798059" y="4897"/>
                  </a:lnTo>
                  <a:lnTo>
                    <a:pt x="798202" y="5570"/>
                  </a:lnTo>
                  <a:lnTo>
                    <a:pt x="798341" y="6286"/>
                  </a:lnTo>
                  <a:lnTo>
                    <a:pt x="798484" y="7045"/>
                  </a:lnTo>
                  <a:lnTo>
                    <a:pt x="798623" y="7847"/>
                  </a:lnTo>
                  <a:lnTo>
                    <a:pt x="798767" y="8691"/>
                  </a:lnTo>
                  <a:lnTo>
                    <a:pt x="798906" y="9578"/>
                  </a:lnTo>
                  <a:lnTo>
                    <a:pt x="799049" y="10507"/>
                  </a:lnTo>
                  <a:lnTo>
                    <a:pt x="799331" y="12494"/>
                  </a:lnTo>
                  <a:lnTo>
                    <a:pt x="799614" y="14649"/>
                  </a:lnTo>
                  <a:lnTo>
                    <a:pt x="799896" y="16971"/>
                  </a:lnTo>
                  <a:lnTo>
                    <a:pt x="800179" y="19460"/>
                  </a:lnTo>
                  <a:lnTo>
                    <a:pt x="800461" y="22114"/>
                  </a:lnTo>
                  <a:lnTo>
                    <a:pt x="800744" y="24933"/>
                  </a:lnTo>
                  <a:lnTo>
                    <a:pt x="801030" y="27915"/>
                  </a:lnTo>
                  <a:lnTo>
                    <a:pt x="801312" y="31058"/>
                  </a:lnTo>
                  <a:lnTo>
                    <a:pt x="801594" y="34361"/>
                  </a:lnTo>
                  <a:lnTo>
                    <a:pt x="801877" y="37822"/>
                  </a:lnTo>
                  <a:lnTo>
                    <a:pt x="802159" y="41441"/>
                  </a:lnTo>
                  <a:lnTo>
                    <a:pt x="802442" y="45215"/>
                  </a:lnTo>
                  <a:lnTo>
                    <a:pt x="802724" y="49142"/>
                  </a:lnTo>
                  <a:lnTo>
                    <a:pt x="803007" y="53220"/>
                  </a:lnTo>
                  <a:lnTo>
                    <a:pt x="803289" y="57449"/>
                  </a:lnTo>
                  <a:lnTo>
                    <a:pt x="803572" y="61825"/>
                  </a:lnTo>
                  <a:lnTo>
                    <a:pt x="803854" y="66347"/>
                  </a:lnTo>
                  <a:lnTo>
                    <a:pt x="804136" y="71013"/>
                  </a:lnTo>
                  <a:lnTo>
                    <a:pt x="804419" y="75820"/>
                  </a:lnTo>
                  <a:lnTo>
                    <a:pt x="804701" y="80766"/>
                  </a:lnTo>
                  <a:lnTo>
                    <a:pt x="804987" y="85849"/>
                  </a:lnTo>
                  <a:lnTo>
                    <a:pt x="805270" y="91067"/>
                  </a:lnTo>
                  <a:lnTo>
                    <a:pt x="805552" y="96417"/>
                  </a:lnTo>
                  <a:lnTo>
                    <a:pt x="805835" y="101896"/>
                  </a:lnTo>
                  <a:lnTo>
                    <a:pt x="806117" y="107503"/>
                  </a:lnTo>
                  <a:lnTo>
                    <a:pt x="806399" y="113234"/>
                  </a:lnTo>
                  <a:lnTo>
                    <a:pt x="806682" y="119087"/>
                  </a:lnTo>
                  <a:lnTo>
                    <a:pt x="806964" y="125059"/>
                  </a:lnTo>
                  <a:lnTo>
                    <a:pt x="807247" y="131147"/>
                  </a:lnTo>
                  <a:lnTo>
                    <a:pt x="807529" y="137349"/>
                  </a:lnTo>
                  <a:lnTo>
                    <a:pt x="807812" y="143661"/>
                  </a:lnTo>
                  <a:lnTo>
                    <a:pt x="808094" y="150082"/>
                  </a:lnTo>
                  <a:lnTo>
                    <a:pt x="808380" y="156607"/>
                  </a:lnTo>
                  <a:lnTo>
                    <a:pt x="808663" y="163232"/>
                  </a:lnTo>
                  <a:lnTo>
                    <a:pt x="808945" y="169959"/>
                  </a:lnTo>
                  <a:lnTo>
                    <a:pt x="809227" y="176778"/>
                  </a:lnTo>
                  <a:lnTo>
                    <a:pt x="809510" y="183692"/>
                  </a:lnTo>
                  <a:lnTo>
                    <a:pt x="809792" y="190694"/>
                  </a:lnTo>
                  <a:lnTo>
                    <a:pt x="810075" y="197782"/>
                  </a:lnTo>
                  <a:lnTo>
                    <a:pt x="810640" y="212202"/>
                  </a:lnTo>
                  <a:lnTo>
                    <a:pt x="811204" y="226925"/>
                  </a:lnTo>
                  <a:lnTo>
                    <a:pt x="811769" y="241927"/>
                  </a:lnTo>
                  <a:lnTo>
                    <a:pt x="812338" y="257177"/>
                  </a:lnTo>
                  <a:lnTo>
                    <a:pt x="812903" y="272645"/>
                  </a:lnTo>
                  <a:lnTo>
                    <a:pt x="813468" y="288306"/>
                  </a:lnTo>
                  <a:lnTo>
                    <a:pt x="814032" y="304129"/>
                  </a:lnTo>
                  <a:lnTo>
                    <a:pt x="815162" y="336146"/>
                  </a:lnTo>
                  <a:lnTo>
                    <a:pt x="816296" y="368461"/>
                  </a:lnTo>
                  <a:lnTo>
                    <a:pt x="817425" y="400834"/>
                  </a:lnTo>
                  <a:lnTo>
                    <a:pt x="818555" y="433026"/>
                  </a:lnTo>
                  <a:lnTo>
                    <a:pt x="819688" y="464803"/>
                  </a:lnTo>
                  <a:lnTo>
                    <a:pt x="820253" y="480460"/>
                  </a:lnTo>
                  <a:lnTo>
                    <a:pt x="820818" y="495926"/>
                  </a:lnTo>
                  <a:lnTo>
                    <a:pt x="821383" y="511174"/>
                  </a:lnTo>
                  <a:lnTo>
                    <a:pt x="821948" y="526173"/>
                  </a:lnTo>
                  <a:lnTo>
                    <a:pt x="822516" y="540897"/>
                  </a:lnTo>
                  <a:lnTo>
                    <a:pt x="823081" y="555319"/>
                  </a:lnTo>
                  <a:lnTo>
                    <a:pt x="823364" y="562407"/>
                  </a:lnTo>
                  <a:lnTo>
                    <a:pt x="823646" y="569411"/>
                  </a:lnTo>
                  <a:lnTo>
                    <a:pt x="823929" y="576327"/>
                  </a:lnTo>
                  <a:lnTo>
                    <a:pt x="824211" y="583150"/>
                  </a:lnTo>
                  <a:lnTo>
                    <a:pt x="824493" y="589879"/>
                  </a:lnTo>
                  <a:lnTo>
                    <a:pt x="824776" y="596511"/>
                  </a:lnTo>
                  <a:lnTo>
                    <a:pt x="825058" y="603042"/>
                  </a:lnTo>
                  <a:lnTo>
                    <a:pt x="825341" y="609467"/>
                  </a:lnTo>
                  <a:lnTo>
                    <a:pt x="825623" y="615788"/>
                  </a:lnTo>
                  <a:lnTo>
                    <a:pt x="825909" y="621998"/>
                  </a:lnTo>
                  <a:lnTo>
                    <a:pt x="826192" y="628094"/>
                  </a:lnTo>
                  <a:lnTo>
                    <a:pt x="826474" y="634077"/>
                  </a:lnTo>
                  <a:lnTo>
                    <a:pt x="826756" y="639943"/>
                  </a:lnTo>
                  <a:lnTo>
                    <a:pt x="827039" y="645687"/>
                  </a:lnTo>
                  <a:lnTo>
                    <a:pt x="827321" y="651306"/>
                  </a:lnTo>
                  <a:lnTo>
                    <a:pt x="827604" y="656802"/>
                  </a:lnTo>
                  <a:lnTo>
                    <a:pt x="827886" y="662170"/>
                  </a:lnTo>
                  <a:lnTo>
                    <a:pt x="828169" y="667406"/>
                  </a:lnTo>
                  <a:lnTo>
                    <a:pt x="828451" y="672510"/>
                  </a:lnTo>
                  <a:lnTo>
                    <a:pt x="828733" y="677480"/>
                  </a:lnTo>
                  <a:lnTo>
                    <a:pt x="829016" y="682311"/>
                  </a:lnTo>
                  <a:lnTo>
                    <a:pt x="829298" y="687003"/>
                  </a:lnTo>
                  <a:lnTo>
                    <a:pt x="829581" y="691554"/>
                  </a:lnTo>
                  <a:lnTo>
                    <a:pt x="829867" y="695960"/>
                  </a:lnTo>
                  <a:lnTo>
                    <a:pt x="830149" y="700221"/>
                  </a:lnTo>
                  <a:lnTo>
                    <a:pt x="830432" y="704334"/>
                  </a:lnTo>
                  <a:lnTo>
                    <a:pt x="830714" y="708299"/>
                  </a:lnTo>
                  <a:lnTo>
                    <a:pt x="830997" y="712113"/>
                  </a:lnTo>
                  <a:lnTo>
                    <a:pt x="831279" y="715772"/>
                  </a:lnTo>
                  <a:lnTo>
                    <a:pt x="831561" y="719280"/>
                  </a:lnTo>
                  <a:lnTo>
                    <a:pt x="831844" y="722629"/>
                  </a:lnTo>
                  <a:lnTo>
                    <a:pt x="832126" y="725824"/>
                  </a:lnTo>
                  <a:lnTo>
                    <a:pt x="832409" y="728856"/>
                  </a:lnTo>
                  <a:lnTo>
                    <a:pt x="832691" y="731729"/>
                  </a:lnTo>
                  <a:lnTo>
                    <a:pt x="832974" y="734442"/>
                  </a:lnTo>
                  <a:lnTo>
                    <a:pt x="833256" y="736992"/>
                  </a:lnTo>
                  <a:lnTo>
                    <a:pt x="833538" y="739378"/>
                  </a:lnTo>
                  <a:lnTo>
                    <a:pt x="833821" y="741600"/>
                  </a:lnTo>
                  <a:lnTo>
                    <a:pt x="834103" y="743657"/>
                  </a:lnTo>
                  <a:lnTo>
                    <a:pt x="834389" y="745548"/>
                  </a:lnTo>
                  <a:lnTo>
                    <a:pt x="834672" y="747272"/>
                  </a:lnTo>
                  <a:lnTo>
                    <a:pt x="834954" y="748829"/>
                  </a:lnTo>
                  <a:lnTo>
                    <a:pt x="835237" y="750218"/>
                  </a:lnTo>
                  <a:lnTo>
                    <a:pt x="835519" y="751438"/>
                  </a:lnTo>
                  <a:lnTo>
                    <a:pt x="835802" y="752488"/>
                  </a:lnTo>
                  <a:lnTo>
                    <a:pt x="835941" y="752951"/>
                  </a:lnTo>
                  <a:lnTo>
                    <a:pt x="836084" y="753371"/>
                  </a:lnTo>
                  <a:lnTo>
                    <a:pt x="836223" y="753748"/>
                  </a:lnTo>
                  <a:lnTo>
                    <a:pt x="836366" y="754082"/>
                  </a:lnTo>
                  <a:lnTo>
                    <a:pt x="836506" y="754375"/>
                  </a:lnTo>
                  <a:lnTo>
                    <a:pt x="836649" y="754624"/>
                  </a:lnTo>
                  <a:lnTo>
                    <a:pt x="836788" y="754831"/>
                  </a:lnTo>
                  <a:lnTo>
                    <a:pt x="836862" y="754919"/>
                  </a:lnTo>
                  <a:lnTo>
                    <a:pt x="836931" y="754996"/>
                  </a:lnTo>
                  <a:lnTo>
                    <a:pt x="837001" y="755062"/>
                  </a:lnTo>
                  <a:lnTo>
                    <a:pt x="837071" y="755117"/>
                  </a:lnTo>
                  <a:lnTo>
                    <a:pt x="837144" y="755161"/>
                  </a:lnTo>
                  <a:lnTo>
                    <a:pt x="837214" y="755197"/>
                  </a:lnTo>
                  <a:lnTo>
                    <a:pt x="837283" y="755221"/>
                  </a:lnTo>
                  <a:lnTo>
                    <a:pt x="837353" y="755234"/>
                  </a:lnTo>
                  <a:lnTo>
                    <a:pt x="837426" y="755236"/>
                  </a:lnTo>
                  <a:lnTo>
                    <a:pt x="837496" y="755227"/>
                  </a:lnTo>
                  <a:lnTo>
                    <a:pt x="837566" y="755210"/>
                  </a:lnTo>
                  <a:lnTo>
                    <a:pt x="837636" y="755179"/>
                  </a:lnTo>
                  <a:lnTo>
                    <a:pt x="837709" y="755139"/>
                  </a:lnTo>
                  <a:lnTo>
                    <a:pt x="837779" y="755089"/>
                  </a:lnTo>
                  <a:lnTo>
                    <a:pt x="837848" y="755027"/>
                  </a:lnTo>
                  <a:lnTo>
                    <a:pt x="837918" y="754957"/>
                  </a:lnTo>
                  <a:lnTo>
                    <a:pt x="837991" y="754873"/>
                  </a:lnTo>
                  <a:lnTo>
                    <a:pt x="838061" y="754780"/>
                  </a:lnTo>
                  <a:lnTo>
                    <a:pt x="838204" y="754562"/>
                  </a:lnTo>
                  <a:lnTo>
                    <a:pt x="838343" y="754303"/>
                  </a:lnTo>
                  <a:lnTo>
                    <a:pt x="838626" y="753653"/>
                  </a:lnTo>
                  <a:lnTo>
                    <a:pt x="838908" y="752838"/>
                  </a:lnTo>
                  <a:lnTo>
                    <a:pt x="839191" y="751852"/>
                  </a:lnTo>
                  <a:lnTo>
                    <a:pt x="839473" y="750700"/>
                  </a:lnTo>
                  <a:lnTo>
                    <a:pt x="839756" y="749379"/>
                  </a:lnTo>
                  <a:lnTo>
                    <a:pt x="840038" y="747893"/>
                  </a:lnTo>
                  <a:lnTo>
                    <a:pt x="840320" y="746239"/>
                  </a:lnTo>
                  <a:lnTo>
                    <a:pt x="840603" y="744423"/>
                  </a:lnTo>
                  <a:lnTo>
                    <a:pt x="840885" y="742443"/>
                  </a:lnTo>
                  <a:lnTo>
                    <a:pt x="841171" y="740299"/>
                  </a:lnTo>
                  <a:lnTo>
                    <a:pt x="841454" y="737994"/>
                  </a:lnTo>
                  <a:lnTo>
                    <a:pt x="841736" y="735527"/>
                  </a:lnTo>
                  <a:lnTo>
                    <a:pt x="842019" y="732903"/>
                  </a:lnTo>
                  <a:lnTo>
                    <a:pt x="842301" y="730120"/>
                  </a:lnTo>
                  <a:lnTo>
                    <a:pt x="842584" y="727180"/>
                  </a:lnTo>
                  <a:lnTo>
                    <a:pt x="842866" y="724087"/>
                  </a:lnTo>
                  <a:lnTo>
                    <a:pt x="843148" y="720837"/>
                  </a:lnTo>
                  <a:lnTo>
                    <a:pt x="843431" y="717437"/>
                  </a:lnTo>
                  <a:lnTo>
                    <a:pt x="843713" y="713888"/>
                  </a:lnTo>
                  <a:lnTo>
                    <a:pt x="843996" y="710188"/>
                  </a:lnTo>
                  <a:lnTo>
                    <a:pt x="844278" y="706342"/>
                  </a:lnTo>
                  <a:lnTo>
                    <a:pt x="844561" y="702352"/>
                  </a:lnTo>
                  <a:lnTo>
                    <a:pt x="844843" y="698219"/>
                  </a:lnTo>
                  <a:lnTo>
                    <a:pt x="845125" y="693945"/>
                  </a:lnTo>
                  <a:lnTo>
                    <a:pt x="845408" y="689533"/>
                  </a:lnTo>
                  <a:lnTo>
                    <a:pt x="845690" y="684984"/>
                  </a:lnTo>
                  <a:lnTo>
                    <a:pt x="845973" y="680298"/>
                  </a:lnTo>
                  <a:lnTo>
                    <a:pt x="846255" y="675483"/>
                  </a:lnTo>
                  <a:lnTo>
                    <a:pt x="846538" y="670537"/>
                  </a:lnTo>
                  <a:lnTo>
                    <a:pt x="846820" y="665464"/>
                  </a:lnTo>
                  <a:lnTo>
                    <a:pt x="847102" y="660266"/>
                  </a:lnTo>
                  <a:lnTo>
                    <a:pt x="847385" y="654946"/>
                  </a:lnTo>
                  <a:lnTo>
                    <a:pt x="847667" y="649505"/>
                  </a:lnTo>
                  <a:lnTo>
                    <a:pt x="847950" y="643948"/>
                  </a:lnTo>
                  <a:lnTo>
                    <a:pt x="848236" y="638274"/>
                  </a:lnTo>
                  <a:lnTo>
                    <a:pt x="848518" y="632489"/>
                  </a:lnTo>
                  <a:lnTo>
                    <a:pt x="848801" y="626597"/>
                  </a:lnTo>
                  <a:lnTo>
                    <a:pt x="849083" y="620595"/>
                  </a:lnTo>
                  <a:lnTo>
                    <a:pt x="849366" y="614491"/>
                  </a:lnTo>
                  <a:lnTo>
                    <a:pt x="849648" y="608289"/>
                  </a:lnTo>
                  <a:lnTo>
                    <a:pt x="849930" y="601985"/>
                  </a:lnTo>
                  <a:lnTo>
                    <a:pt x="850213" y="595589"/>
                  </a:lnTo>
                  <a:lnTo>
                    <a:pt x="850495" y="589100"/>
                  </a:lnTo>
                  <a:lnTo>
                    <a:pt x="850778" y="582523"/>
                  </a:lnTo>
                  <a:lnTo>
                    <a:pt x="851060" y="575860"/>
                  </a:lnTo>
                  <a:lnTo>
                    <a:pt x="851343" y="569116"/>
                  </a:lnTo>
                  <a:lnTo>
                    <a:pt x="851907" y="555389"/>
                  </a:lnTo>
                  <a:lnTo>
                    <a:pt x="852472" y="541374"/>
                  </a:lnTo>
                  <a:lnTo>
                    <a:pt x="853037" y="527093"/>
                  </a:lnTo>
                  <a:lnTo>
                    <a:pt x="853602" y="512576"/>
                  </a:lnTo>
                  <a:lnTo>
                    <a:pt x="854167" y="497846"/>
                  </a:lnTo>
                  <a:lnTo>
                    <a:pt x="854732" y="482935"/>
                  </a:lnTo>
                  <a:lnTo>
                    <a:pt x="855861" y="452673"/>
                  </a:lnTo>
                  <a:lnTo>
                    <a:pt x="856995" y="422014"/>
                  </a:lnTo>
                  <a:lnTo>
                    <a:pt x="859254" y="360415"/>
                  </a:lnTo>
                  <a:lnTo>
                    <a:pt x="860384" y="329928"/>
                  </a:lnTo>
                  <a:lnTo>
                    <a:pt x="860949" y="314861"/>
                  </a:lnTo>
                  <a:lnTo>
                    <a:pt x="861514" y="299948"/>
                  </a:lnTo>
                  <a:lnTo>
                    <a:pt x="862079" y="285217"/>
                  </a:lnTo>
                  <a:lnTo>
                    <a:pt x="862643" y="270694"/>
                  </a:lnTo>
                  <a:lnTo>
                    <a:pt x="863212" y="256406"/>
                  </a:lnTo>
                  <a:lnTo>
                    <a:pt x="863777" y="242376"/>
                  </a:lnTo>
                  <a:lnTo>
                    <a:pt x="864342" y="228634"/>
                  </a:lnTo>
                  <a:lnTo>
                    <a:pt x="864907" y="215200"/>
                  </a:lnTo>
                  <a:lnTo>
                    <a:pt x="865189" y="208608"/>
                  </a:lnTo>
                  <a:lnTo>
                    <a:pt x="865471" y="202102"/>
                  </a:lnTo>
                  <a:lnTo>
                    <a:pt x="865754" y="195685"/>
                  </a:lnTo>
                  <a:lnTo>
                    <a:pt x="866036" y="189362"/>
                  </a:lnTo>
                  <a:lnTo>
                    <a:pt x="866319" y="183133"/>
                  </a:lnTo>
                  <a:lnTo>
                    <a:pt x="866601" y="177001"/>
                  </a:lnTo>
                  <a:lnTo>
                    <a:pt x="866884" y="170970"/>
                  </a:lnTo>
                  <a:lnTo>
                    <a:pt x="867166" y="165042"/>
                  </a:lnTo>
                  <a:lnTo>
                    <a:pt x="867448" y="159221"/>
                  </a:lnTo>
                  <a:lnTo>
                    <a:pt x="867731" y="153507"/>
                  </a:lnTo>
                  <a:lnTo>
                    <a:pt x="868013" y="147905"/>
                  </a:lnTo>
                  <a:lnTo>
                    <a:pt x="868296" y="142416"/>
                  </a:lnTo>
                  <a:lnTo>
                    <a:pt x="868589" y="136830"/>
                  </a:lnTo>
                  <a:lnTo>
                    <a:pt x="868886" y="131372"/>
                  </a:lnTo>
                  <a:lnTo>
                    <a:pt x="869180" y="126044"/>
                  </a:lnTo>
                  <a:lnTo>
                    <a:pt x="869473" y="120849"/>
                  </a:lnTo>
                  <a:lnTo>
                    <a:pt x="869766" y="115790"/>
                  </a:lnTo>
                  <a:lnTo>
                    <a:pt x="870060" y="110868"/>
                  </a:lnTo>
                  <a:lnTo>
                    <a:pt x="870353" y="106086"/>
                  </a:lnTo>
                  <a:lnTo>
                    <a:pt x="870647" y="101446"/>
                  </a:lnTo>
                  <a:lnTo>
                    <a:pt x="870940" y="96951"/>
                  </a:lnTo>
                  <a:lnTo>
                    <a:pt x="871237" y="92602"/>
                  </a:lnTo>
                  <a:lnTo>
                    <a:pt x="871531" y="88402"/>
                  </a:lnTo>
                  <a:lnTo>
                    <a:pt x="871824" y="84351"/>
                  </a:lnTo>
                  <a:lnTo>
                    <a:pt x="872118" y="80453"/>
                  </a:lnTo>
                  <a:lnTo>
                    <a:pt x="872411" y="76708"/>
                  </a:lnTo>
                  <a:lnTo>
                    <a:pt x="872704" y="73119"/>
                  </a:lnTo>
                  <a:lnTo>
                    <a:pt x="872998" y="69688"/>
                  </a:lnTo>
                  <a:lnTo>
                    <a:pt x="873291" y="66415"/>
                  </a:lnTo>
                  <a:lnTo>
                    <a:pt x="873585" y="63301"/>
                  </a:lnTo>
                  <a:lnTo>
                    <a:pt x="873882" y="60350"/>
                  </a:lnTo>
                  <a:lnTo>
                    <a:pt x="874175" y="57560"/>
                  </a:lnTo>
                  <a:lnTo>
                    <a:pt x="874469" y="54935"/>
                  </a:lnTo>
                  <a:lnTo>
                    <a:pt x="874762" y="52474"/>
                  </a:lnTo>
                  <a:lnTo>
                    <a:pt x="875056" y="50180"/>
                  </a:lnTo>
                  <a:lnTo>
                    <a:pt x="875349" y="48052"/>
                  </a:lnTo>
                  <a:lnTo>
                    <a:pt x="875643" y="46092"/>
                  </a:lnTo>
                  <a:lnTo>
                    <a:pt x="875936" y="44301"/>
                  </a:lnTo>
                  <a:lnTo>
                    <a:pt x="876233" y="42678"/>
                  </a:lnTo>
                  <a:lnTo>
                    <a:pt x="876526" y="41226"/>
                  </a:lnTo>
                  <a:lnTo>
                    <a:pt x="876820" y="39943"/>
                  </a:lnTo>
                  <a:lnTo>
                    <a:pt x="877113" y="38831"/>
                  </a:lnTo>
                  <a:lnTo>
                    <a:pt x="877407" y="37890"/>
                  </a:lnTo>
                  <a:lnTo>
                    <a:pt x="877700" y="37121"/>
                  </a:lnTo>
                  <a:lnTo>
                    <a:pt x="877847" y="36800"/>
                  </a:lnTo>
                  <a:lnTo>
                    <a:pt x="877994" y="36522"/>
                  </a:lnTo>
                  <a:lnTo>
                    <a:pt x="878140" y="36287"/>
                  </a:lnTo>
                  <a:lnTo>
                    <a:pt x="878214" y="36186"/>
                  </a:lnTo>
                  <a:lnTo>
                    <a:pt x="878287" y="36095"/>
                  </a:lnTo>
                  <a:lnTo>
                    <a:pt x="878360" y="36015"/>
                  </a:lnTo>
                  <a:lnTo>
                    <a:pt x="878434" y="35946"/>
                  </a:lnTo>
                  <a:lnTo>
                    <a:pt x="878511" y="35887"/>
                  </a:lnTo>
                  <a:lnTo>
                    <a:pt x="878584" y="35839"/>
                  </a:lnTo>
                  <a:lnTo>
                    <a:pt x="878658" y="35802"/>
                  </a:lnTo>
                  <a:lnTo>
                    <a:pt x="878731" y="35776"/>
                  </a:lnTo>
                  <a:lnTo>
                    <a:pt x="878804" y="35760"/>
                  </a:lnTo>
                  <a:lnTo>
                    <a:pt x="878878" y="35755"/>
                  </a:lnTo>
                  <a:lnTo>
                    <a:pt x="878951" y="35761"/>
                  </a:lnTo>
                  <a:lnTo>
                    <a:pt x="879024" y="35777"/>
                  </a:lnTo>
                  <a:lnTo>
                    <a:pt x="879098" y="35804"/>
                  </a:lnTo>
                  <a:lnTo>
                    <a:pt x="879171" y="35842"/>
                  </a:lnTo>
                  <a:lnTo>
                    <a:pt x="879244" y="35890"/>
                  </a:lnTo>
                  <a:lnTo>
                    <a:pt x="879318" y="35949"/>
                  </a:lnTo>
                  <a:lnTo>
                    <a:pt x="879391" y="36019"/>
                  </a:lnTo>
                  <a:lnTo>
                    <a:pt x="879464" y="36099"/>
                  </a:lnTo>
                  <a:lnTo>
                    <a:pt x="879538" y="36190"/>
                  </a:lnTo>
                  <a:lnTo>
                    <a:pt x="879611" y="36291"/>
                  </a:lnTo>
                  <a:lnTo>
                    <a:pt x="879758" y="36527"/>
                  </a:lnTo>
                  <a:lnTo>
                    <a:pt x="879905" y="36804"/>
                  </a:lnTo>
                  <a:lnTo>
                    <a:pt x="880051" y="37124"/>
                  </a:lnTo>
                  <a:lnTo>
                    <a:pt x="880345" y="37892"/>
                  </a:lnTo>
                  <a:lnTo>
                    <a:pt x="880638" y="38828"/>
                  </a:lnTo>
                  <a:lnTo>
                    <a:pt x="880932" y="39932"/>
                  </a:lnTo>
                  <a:lnTo>
                    <a:pt x="881229" y="41203"/>
                  </a:lnTo>
                  <a:lnTo>
                    <a:pt x="881522" y="42641"/>
                  </a:lnTo>
                  <a:lnTo>
                    <a:pt x="881816" y="44245"/>
                  </a:lnTo>
                  <a:lnTo>
                    <a:pt x="882109" y="46013"/>
                  </a:lnTo>
                  <a:lnTo>
                    <a:pt x="882402" y="47944"/>
                  </a:lnTo>
                  <a:lnTo>
                    <a:pt x="882696" y="50037"/>
                  </a:lnTo>
                  <a:lnTo>
                    <a:pt x="882989" y="52292"/>
                  </a:lnTo>
                  <a:lnTo>
                    <a:pt x="883286" y="54706"/>
                  </a:lnTo>
                  <a:lnTo>
                    <a:pt x="883580" y="57277"/>
                  </a:lnTo>
                  <a:lnTo>
                    <a:pt x="883873" y="60006"/>
                  </a:lnTo>
                  <a:lnTo>
                    <a:pt x="884167" y="62889"/>
                  </a:lnTo>
                  <a:lnTo>
                    <a:pt x="884460" y="65926"/>
                  </a:lnTo>
                  <a:lnTo>
                    <a:pt x="884754" y="69115"/>
                  </a:lnTo>
                  <a:lnTo>
                    <a:pt x="885047" y="72453"/>
                  </a:lnTo>
                  <a:lnTo>
                    <a:pt x="885340" y="75939"/>
                  </a:lnTo>
                  <a:lnTo>
                    <a:pt x="885634" y="79571"/>
                  </a:lnTo>
                  <a:lnTo>
                    <a:pt x="885931" y="83347"/>
                  </a:lnTo>
                  <a:lnTo>
                    <a:pt x="886224" y="87265"/>
                  </a:lnTo>
                  <a:lnTo>
                    <a:pt x="886518" y="91322"/>
                  </a:lnTo>
                  <a:lnTo>
                    <a:pt x="886811" y="95517"/>
                  </a:lnTo>
                  <a:lnTo>
                    <a:pt x="887105" y="99847"/>
                  </a:lnTo>
                  <a:lnTo>
                    <a:pt x="887398" y="104309"/>
                  </a:lnTo>
                  <a:lnTo>
                    <a:pt x="887692" y="108902"/>
                  </a:lnTo>
                  <a:lnTo>
                    <a:pt x="887985" y="113623"/>
                  </a:lnTo>
                  <a:lnTo>
                    <a:pt x="888282" y="118469"/>
                  </a:lnTo>
                  <a:lnTo>
                    <a:pt x="888576" y="123438"/>
                  </a:lnTo>
                  <a:lnTo>
                    <a:pt x="888869" y="128527"/>
                  </a:lnTo>
                  <a:lnTo>
                    <a:pt x="889162" y="133733"/>
                  </a:lnTo>
                  <a:lnTo>
                    <a:pt x="889456" y="139054"/>
                  </a:lnTo>
                  <a:lnTo>
                    <a:pt x="889749" y="144487"/>
                  </a:lnTo>
                  <a:lnTo>
                    <a:pt x="890043" y="150028"/>
                  </a:lnTo>
                  <a:lnTo>
                    <a:pt x="890340" y="155676"/>
                  </a:lnTo>
                  <a:lnTo>
                    <a:pt x="890633" y="161425"/>
                  </a:lnTo>
                  <a:lnTo>
                    <a:pt x="890927" y="167275"/>
                  </a:lnTo>
                  <a:lnTo>
                    <a:pt x="891220" y="173222"/>
                  </a:lnTo>
                  <a:lnTo>
                    <a:pt x="891514" y="179262"/>
                  </a:lnTo>
                  <a:lnTo>
                    <a:pt x="891807" y="185394"/>
                  </a:lnTo>
                  <a:lnTo>
                    <a:pt x="892394" y="197914"/>
                  </a:lnTo>
                  <a:lnTo>
                    <a:pt x="892984" y="210757"/>
                  </a:lnTo>
                  <a:lnTo>
                    <a:pt x="893571" y="223898"/>
                  </a:lnTo>
                  <a:lnTo>
                    <a:pt x="894158" y="237309"/>
                  </a:lnTo>
                  <a:lnTo>
                    <a:pt x="894745" y="250961"/>
                  </a:lnTo>
                  <a:lnTo>
                    <a:pt x="895336" y="264826"/>
                  </a:lnTo>
                  <a:lnTo>
                    <a:pt x="895922" y="278878"/>
                  </a:lnTo>
                  <a:lnTo>
                    <a:pt x="896509" y="293087"/>
                  </a:lnTo>
                  <a:lnTo>
                    <a:pt x="897687" y="321861"/>
                  </a:lnTo>
                  <a:lnTo>
                    <a:pt x="898860" y="350914"/>
                  </a:lnTo>
                  <a:lnTo>
                    <a:pt x="900034" y="380014"/>
                  </a:lnTo>
                  <a:lnTo>
                    <a:pt x="901212" y="408931"/>
                  </a:lnTo>
                  <a:lnTo>
                    <a:pt x="902389" y="437436"/>
                  </a:lnTo>
                  <a:lnTo>
                    <a:pt x="902976" y="451464"/>
                  </a:lnTo>
                  <a:lnTo>
                    <a:pt x="903563" y="465305"/>
                  </a:lnTo>
                  <a:lnTo>
                    <a:pt x="904150" y="478932"/>
                  </a:lnTo>
                  <a:lnTo>
                    <a:pt x="904740" y="492319"/>
                  </a:lnTo>
                  <a:lnTo>
                    <a:pt x="905327" y="505440"/>
                  </a:lnTo>
                  <a:lnTo>
                    <a:pt x="905914" y="518270"/>
                  </a:lnTo>
                  <a:lnTo>
                    <a:pt x="906457" y="529841"/>
                  </a:lnTo>
                  <a:lnTo>
                    <a:pt x="907000" y="541126"/>
                  </a:lnTo>
                  <a:lnTo>
                    <a:pt x="907542" y="552102"/>
                  </a:lnTo>
                  <a:lnTo>
                    <a:pt x="907814" y="557470"/>
                  </a:lnTo>
                  <a:lnTo>
                    <a:pt x="908085" y="562754"/>
                  </a:lnTo>
                  <a:lnTo>
                    <a:pt x="908357" y="567955"/>
                  </a:lnTo>
                  <a:lnTo>
                    <a:pt x="908628" y="573068"/>
                  </a:lnTo>
                  <a:lnTo>
                    <a:pt x="908900" y="578090"/>
                  </a:lnTo>
                  <a:lnTo>
                    <a:pt x="909171" y="583023"/>
                  </a:lnTo>
                  <a:lnTo>
                    <a:pt x="909442" y="587862"/>
                  </a:lnTo>
                  <a:lnTo>
                    <a:pt x="909714" y="592607"/>
                  </a:lnTo>
                  <a:lnTo>
                    <a:pt x="909985" y="597253"/>
                  </a:lnTo>
                  <a:lnTo>
                    <a:pt x="910257" y="601802"/>
                  </a:lnTo>
                  <a:lnTo>
                    <a:pt x="910528" y="606250"/>
                  </a:lnTo>
                  <a:lnTo>
                    <a:pt x="910800" y="610596"/>
                  </a:lnTo>
                  <a:lnTo>
                    <a:pt x="911071" y="614839"/>
                  </a:lnTo>
                  <a:lnTo>
                    <a:pt x="911342" y="618974"/>
                  </a:lnTo>
                  <a:lnTo>
                    <a:pt x="911614" y="623004"/>
                  </a:lnTo>
                  <a:lnTo>
                    <a:pt x="911885" y="626925"/>
                  </a:lnTo>
                  <a:lnTo>
                    <a:pt x="912157" y="630737"/>
                  </a:lnTo>
                  <a:lnTo>
                    <a:pt x="912428" y="634436"/>
                  </a:lnTo>
                  <a:lnTo>
                    <a:pt x="912700" y="638023"/>
                  </a:lnTo>
                  <a:lnTo>
                    <a:pt x="912971" y="641495"/>
                  </a:lnTo>
                  <a:lnTo>
                    <a:pt x="913242" y="644853"/>
                  </a:lnTo>
                  <a:lnTo>
                    <a:pt x="913514" y="648092"/>
                  </a:lnTo>
                  <a:lnTo>
                    <a:pt x="913785" y="651216"/>
                  </a:lnTo>
                  <a:lnTo>
                    <a:pt x="914057" y="654220"/>
                  </a:lnTo>
                  <a:lnTo>
                    <a:pt x="914328" y="657102"/>
                  </a:lnTo>
                  <a:lnTo>
                    <a:pt x="914600" y="659865"/>
                  </a:lnTo>
                  <a:lnTo>
                    <a:pt x="914871" y="662505"/>
                  </a:lnTo>
                  <a:lnTo>
                    <a:pt x="915142" y="665024"/>
                  </a:lnTo>
                  <a:lnTo>
                    <a:pt x="915414" y="667417"/>
                  </a:lnTo>
                  <a:lnTo>
                    <a:pt x="915685" y="669688"/>
                  </a:lnTo>
                  <a:lnTo>
                    <a:pt x="915957" y="671832"/>
                  </a:lnTo>
                  <a:lnTo>
                    <a:pt x="916228" y="673851"/>
                  </a:lnTo>
                  <a:lnTo>
                    <a:pt x="916499" y="675743"/>
                  </a:lnTo>
                  <a:lnTo>
                    <a:pt x="916771" y="677506"/>
                  </a:lnTo>
                  <a:lnTo>
                    <a:pt x="917042" y="679144"/>
                  </a:lnTo>
                  <a:lnTo>
                    <a:pt x="917314" y="680653"/>
                  </a:lnTo>
                  <a:lnTo>
                    <a:pt x="917585" y="682033"/>
                  </a:lnTo>
                  <a:lnTo>
                    <a:pt x="917857" y="683286"/>
                  </a:lnTo>
                  <a:lnTo>
                    <a:pt x="918128" y="684407"/>
                  </a:lnTo>
                  <a:lnTo>
                    <a:pt x="918399" y="685400"/>
                  </a:lnTo>
                  <a:lnTo>
                    <a:pt x="918671" y="686265"/>
                  </a:lnTo>
                  <a:lnTo>
                    <a:pt x="918942" y="686999"/>
                  </a:lnTo>
                  <a:lnTo>
                    <a:pt x="919214" y="687602"/>
                  </a:lnTo>
                  <a:lnTo>
                    <a:pt x="919349" y="687855"/>
                  </a:lnTo>
                  <a:lnTo>
                    <a:pt x="919485" y="688077"/>
                  </a:lnTo>
                  <a:lnTo>
                    <a:pt x="919621" y="688267"/>
                  </a:lnTo>
                  <a:lnTo>
                    <a:pt x="919687" y="688348"/>
                  </a:lnTo>
                  <a:lnTo>
                    <a:pt x="919757" y="688421"/>
                  </a:lnTo>
                  <a:lnTo>
                    <a:pt x="919823" y="688487"/>
                  </a:lnTo>
                  <a:lnTo>
                    <a:pt x="919892" y="688546"/>
                  </a:lnTo>
                  <a:lnTo>
                    <a:pt x="919958" y="688595"/>
                  </a:lnTo>
                  <a:lnTo>
                    <a:pt x="920028" y="688637"/>
                  </a:lnTo>
                  <a:lnTo>
                    <a:pt x="920094" y="688670"/>
                  </a:lnTo>
                  <a:lnTo>
                    <a:pt x="920164" y="688696"/>
                  </a:lnTo>
                  <a:lnTo>
                    <a:pt x="920230" y="688714"/>
                  </a:lnTo>
                  <a:lnTo>
                    <a:pt x="920299" y="688723"/>
                  </a:lnTo>
                  <a:lnTo>
                    <a:pt x="920365" y="688725"/>
                  </a:lnTo>
                  <a:lnTo>
                    <a:pt x="920435" y="688716"/>
                  </a:lnTo>
                  <a:lnTo>
                    <a:pt x="920501" y="688703"/>
                  </a:lnTo>
                  <a:lnTo>
                    <a:pt x="920571" y="688679"/>
                  </a:lnTo>
                  <a:lnTo>
                    <a:pt x="920637" y="688648"/>
                  </a:lnTo>
                  <a:lnTo>
                    <a:pt x="920707" y="688608"/>
                  </a:lnTo>
                  <a:lnTo>
                    <a:pt x="920773" y="688562"/>
                  </a:lnTo>
                  <a:lnTo>
                    <a:pt x="920842" y="688507"/>
                  </a:lnTo>
                  <a:lnTo>
                    <a:pt x="920908" y="688443"/>
                  </a:lnTo>
                  <a:lnTo>
                    <a:pt x="920978" y="688372"/>
                  </a:lnTo>
                  <a:lnTo>
                    <a:pt x="921044" y="688293"/>
                  </a:lnTo>
                  <a:lnTo>
                    <a:pt x="921114" y="688205"/>
                  </a:lnTo>
                  <a:lnTo>
                    <a:pt x="921249" y="688007"/>
                  </a:lnTo>
                  <a:lnTo>
                    <a:pt x="921385" y="687776"/>
                  </a:lnTo>
                  <a:lnTo>
                    <a:pt x="921657" y="687219"/>
                  </a:lnTo>
                  <a:lnTo>
                    <a:pt x="921928" y="686534"/>
                  </a:lnTo>
                  <a:lnTo>
                    <a:pt x="922199" y="685721"/>
                  </a:lnTo>
                  <a:lnTo>
                    <a:pt x="922471" y="684783"/>
                  </a:lnTo>
                  <a:lnTo>
                    <a:pt x="922742" y="683720"/>
                  </a:lnTo>
                  <a:lnTo>
                    <a:pt x="923014" y="682533"/>
                  </a:lnTo>
                  <a:lnTo>
                    <a:pt x="923285" y="681219"/>
                  </a:lnTo>
                  <a:lnTo>
                    <a:pt x="923557" y="679783"/>
                  </a:lnTo>
                  <a:lnTo>
                    <a:pt x="923828" y="678226"/>
                  </a:lnTo>
                  <a:lnTo>
                    <a:pt x="924099" y="676546"/>
                  </a:lnTo>
                  <a:lnTo>
                    <a:pt x="924371" y="674745"/>
                  </a:lnTo>
                  <a:lnTo>
                    <a:pt x="924642" y="672825"/>
                  </a:lnTo>
                  <a:lnTo>
                    <a:pt x="924914" y="670786"/>
                  </a:lnTo>
                  <a:lnTo>
                    <a:pt x="925185" y="668628"/>
                  </a:lnTo>
                  <a:lnTo>
                    <a:pt x="925457" y="666356"/>
                  </a:lnTo>
                  <a:lnTo>
                    <a:pt x="925728" y="663969"/>
                  </a:lnTo>
                  <a:lnTo>
                    <a:pt x="925999" y="661468"/>
                  </a:lnTo>
                  <a:lnTo>
                    <a:pt x="926271" y="658852"/>
                  </a:lnTo>
                  <a:lnTo>
                    <a:pt x="926542" y="656126"/>
                  </a:lnTo>
                  <a:lnTo>
                    <a:pt x="926814" y="653290"/>
                  </a:lnTo>
                  <a:lnTo>
                    <a:pt x="927085" y="650346"/>
                  </a:lnTo>
                  <a:lnTo>
                    <a:pt x="927357" y="647297"/>
                  </a:lnTo>
                  <a:lnTo>
                    <a:pt x="927628" y="644139"/>
                  </a:lnTo>
                  <a:lnTo>
                    <a:pt x="927899" y="640878"/>
                  </a:lnTo>
                  <a:lnTo>
                    <a:pt x="928171" y="637516"/>
                  </a:lnTo>
                  <a:lnTo>
                    <a:pt x="928442" y="634053"/>
                  </a:lnTo>
                  <a:lnTo>
                    <a:pt x="928714" y="630490"/>
                  </a:lnTo>
                  <a:lnTo>
                    <a:pt x="928985" y="626831"/>
                  </a:lnTo>
                  <a:lnTo>
                    <a:pt x="929256" y="623076"/>
                  </a:lnTo>
                  <a:lnTo>
                    <a:pt x="929528" y="619225"/>
                  </a:lnTo>
                  <a:lnTo>
                    <a:pt x="929799" y="615286"/>
                  </a:lnTo>
                  <a:lnTo>
                    <a:pt x="930071" y="611255"/>
                  </a:lnTo>
                  <a:lnTo>
                    <a:pt x="930342" y="607135"/>
                  </a:lnTo>
                  <a:lnTo>
                    <a:pt x="930614" y="602930"/>
                  </a:lnTo>
                  <a:lnTo>
                    <a:pt x="930885" y="598640"/>
                  </a:lnTo>
                  <a:lnTo>
                    <a:pt x="931156" y="594270"/>
                  </a:lnTo>
                  <a:lnTo>
                    <a:pt x="931428" y="589817"/>
                  </a:lnTo>
                  <a:lnTo>
                    <a:pt x="931971" y="580680"/>
                  </a:lnTo>
                  <a:lnTo>
                    <a:pt x="932514" y="571247"/>
                  </a:lnTo>
                  <a:lnTo>
                    <a:pt x="933056" y="561537"/>
                  </a:lnTo>
                  <a:lnTo>
                    <a:pt x="933599" y="551565"/>
                  </a:lnTo>
                  <a:lnTo>
                    <a:pt x="934142" y="541350"/>
                  </a:lnTo>
                  <a:lnTo>
                    <a:pt x="934685" y="530911"/>
                  </a:lnTo>
                  <a:lnTo>
                    <a:pt x="935228" y="520267"/>
                  </a:lnTo>
                  <a:lnTo>
                    <a:pt x="935771" y="509437"/>
                  </a:lnTo>
                  <a:lnTo>
                    <a:pt x="936314" y="498436"/>
                  </a:lnTo>
                  <a:lnTo>
                    <a:pt x="937399" y="476015"/>
                  </a:lnTo>
                  <a:lnTo>
                    <a:pt x="938485" y="453157"/>
                  </a:lnTo>
                  <a:lnTo>
                    <a:pt x="940656" y="406775"/>
                  </a:lnTo>
                  <a:lnTo>
                    <a:pt x="941878" y="380679"/>
                  </a:lnTo>
                  <a:lnTo>
                    <a:pt x="943096" y="354860"/>
                  </a:lnTo>
                  <a:lnTo>
                    <a:pt x="944317" y="329536"/>
                  </a:lnTo>
                  <a:lnTo>
                    <a:pt x="944929" y="317127"/>
                  </a:lnTo>
                  <a:lnTo>
                    <a:pt x="945538" y="304919"/>
                  </a:lnTo>
                  <a:lnTo>
                    <a:pt x="946151" y="292939"/>
                  </a:lnTo>
                  <a:lnTo>
                    <a:pt x="946760" y="281214"/>
                  </a:lnTo>
                  <a:lnTo>
                    <a:pt x="947372" y="269762"/>
                  </a:lnTo>
                  <a:lnTo>
                    <a:pt x="947981" y="258612"/>
                  </a:lnTo>
                  <a:lnTo>
                    <a:pt x="948594" y="247786"/>
                  </a:lnTo>
                  <a:lnTo>
                    <a:pt x="949203" y="237300"/>
                  </a:lnTo>
                  <a:lnTo>
                    <a:pt x="949507" y="232192"/>
                  </a:lnTo>
                  <a:lnTo>
                    <a:pt x="949815" y="227179"/>
                  </a:lnTo>
                  <a:lnTo>
                    <a:pt x="950120" y="222262"/>
                  </a:lnTo>
                  <a:lnTo>
                    <a:pt x="950424" y="217444"/>
                  </a:lnTo>
                  <a:lnTo>
                    <a:pt x="950728" y="212726"/>
                  </a:lnTo>
                  <a:lnTo>
                    <a:pt x="951037" y="208111"/>
                  </a:lnTo>
                  <a:lnTo>
                    <a:pt x="951341" y="203601"/>
                  </a:lnTo>
                  <a:lnTo>
                    <a:pt x="951645" y="199197"/>
                  </a:lnTo>
                  <a:lnTo>
                    <a:pt x="951950" y="194906"/>
                  </a:lnTo>
                  <a:lnTo>
                    <a:pt x="952254" y="190725"/>
                  </a:lnTo>
                  <a:lnTo>
                    <a:pt x="952562" y="186658"/>
                  </a:lnTo>
                  <a:lnTo>
                    <a:pt x="952867" y="182706"/>
                  </a:lnTo>
                  <a:lnTo>
                    <a:pt x="953171" y="178870"/>
                  </a:lnTo>
                  <a:lnTo>
                    <a:pt x="953479" y="175153"/>
                  </a:lnTo>
                  <a:lnTo>
                    <a:pt x="953784" y="171558"/>
                  </a:lnTo>
                  <a:lnTo>
                    <a:pt x="954088" y="168085"/>
                  </a:lnTo>
                  <a:lnTo>
                    <a:pt x="954393" y="164734"/>
                  </a:lnTo>
                  <a:lnTo>
                    <a:pt x="954697" y="161510"/>
                  </a:lnTo>
                  <a:lnTo>
                    <a:pt x="955005" y="158412"/>
                  </a:lnTo>
                  <a:lnTo>
                    <a:pt x="955310" y="155442"/>
                  </a:lnTo>
                  <a:lnTo>
                    <a:pt x="955614" y="152602"/>
                  </a:lnTo>
                  <a:lnTo>
                    <a:pt x="955919" y="149892"/>
                  </a:lnTo>
                  <a:lnTo>
                    <a:pt x="956227" y="147313"/>
                  </a:lnTo>
                  <a:lnTo>
                    <a:pt x="956531" y="144867"/>
                  </a:lnTo>
                  <a:lnTo>
                    <a:pt x="956836" y="142554"/>
                  </a:lnTo>
                  <a:lnTo>
                    <a:pt x="957140" y="140376"/>
                  </a:lnTo>
                  <a:lnTo>
                    <a:pt x="957448" y="138332"/>
                  </a:lnTo>
                  <a:lnTo>
                    <a:pt x="957753" y="136425"/>
                  </a:lnTo>
                  <a:lnTo>
                    <a:pt x="958057" y="134654"/>
                  </a:lnTo>
                  <a:lnTo>
                    <a:pt x="958361" y="133020"/>
                  </a:lnTo>
                  <a:lnTo>
                    <a:pt x="958670" y="131524"/>
                  </a:lnTo>
                  <a:lnTo>
                    <a:pt x="958974" y="130165"/>
                  </a:lnTo>
                  <a:lnTo>
                    <a:pt x="959278" y="128945"/>
                  </a:lnTo>
                  <a:lnTo>
                    <a:pt x="959583" y="127864"/>
                  </a:lnTo>
                  <a:lnTo>
                    <a:pt x="959887" y="126921"/>
                  </a:lnTo>
                  <a:lnTo>
                    <a:pt x="960195" y="126118"/>
                  </a:lnTo>
                  <a:lnTo>
                    <a:pt x="960500" y="125453"/>
                  </a:lnTo>
                  <a:lnTo>
                    <a:pt x="960650" y="125173"/>
                  </a:lnTo>
                  <a:lnTo>
                    <a:pt x="960804" y="124927"/>
                  </a:lnTo>
                  <a:lnTo>
                    <a:pt x="960958" y="124716"/>
                  </a:lnTo>
                  <a:lnTo>
                    <a:pt x="961035" y="124624"/>
                  </a:lnTo>
                  <a:lnTo>
                    <a:pt x="961109" y="124540"/>
                  </a:lnTo>
                  <a:lnTo>
                    <a:pt x="961186" y="124465"/>
                  </a:lnTo>
                  <a:lnTo>
                    <a:pt x="961263" y="124398"/>
                  </a:lnTo>
                  <a:lnTo>
                    <a:pt x="961340" y="124341"/>
                  </a:lnTo>
                  <a:lnTo>
                    <a:pt x="961417" y="124291"/>
                  </a:lnTo>
                  <a:lnTo>
                    <a:pt x="961490" y="124251"/>
                  </a:lnTo>
                  <a:lnTo>
                    <a:pt x="961567" y="124219"/>
                  </a:lnTo>
                  <a:lnTo>
                    <a:pt x="961644" y="124196"/>
                  </a:lnTo>
                  <a:lnTo>
                    <a:pt x="961721" y="124181"/>
                  </a:lnTo>
                  <a:lnTo>
                    <a:pt x="961798" y="124175"/>
                  </a:lnTo>
                  <a:lnTo>
                    <a:pt x="961872" y="124178"/>
                  </a:lnTo>
                  <a:lnTo>
                    <a:pt x="961949" y="124189"/>
                  </a:lnTo>
                  <a:lnTo>
                    <a:pt x="962026" y="124209"/>
                  </a:lnTo>
                  <a:lnTo>
                    <a:pt x="962103" y="124238"/>
                  </a:lnTo>
                  <a:lnTo>
                    <a:pt x="962180" y="124275"/>
                  </a:lnTo>
                  <a:lnTo>
                    <a:pt x="962257" y="124321"/>
                  </a:lnTo>
                  <a:lnTo>
                    <a:pt x="962330" y="124375"/>
                  </a:lnTo>
                  <a:lnTo>
                    <a:pt x="962407" y="124438"/>
                  </a:lnTo>
                  <a:lnTo>
                    <a:pt x="962484" y="124509"/>
                  </a:lnTo>
                  <a:lnTo>
                    <a:pt x="962561" y="124589"/>
                  </a:lnTo>
                  <a:lnTo>
                    <a:pt x="962638" y="124678"/>
                  </a:lnTo>
                  <a:lnTo>
                    <a:pt x="962789" y="124880"/>
                  </a:lnTo>
                  <a:lnTo>
                    <a:pt x="962943" y="125117"/>
                  </a:lnTo>
                  <a:lnTo>
                    <a:pt x="963247" y="125692"/>
                  </a:lnTo>
                  <a:lnTo>
                    <a:pt x="963551" y="126403"/>
                  </a:lnTo>
                  <a:lnTo>
                    <a:pt x="963856" y="127247"/>
                  </a:lnTo>
                  <a:lnTo>
                    <a:pt x="964164" y="128226"/>
                  </a:lnTo>
                  <a:lnTo>
                    <a:pt x="964468" y="129337"/>
                  </a:lnTo>
                  <a:lnTo>
                    <a:pt x="964773" y="130580"/>
                  </a:lnTo>
                  <a:lnTo>
                    <a:pt x="965077" y="131954"/>
                  </a:lnTo>
                  <a:lnTo>
                    <a:pt x="965385" y="133457"/>
                  </a:lnTo>
                  <a:lnTo>
                    <a:pt x="965690" y="135089"/>
                  </a:lnTo>
                  <a:lnTo>
                    <a:pt x="965994" y="136847"/>
                  </a:lnTo>
                  <a:lnTo>
                    <a:pt x="966299" y="138732"/>
                  </a:lnTo>
                  <a:lnTo>
                    <a:pt x="966607" y="140741"/>
                  </a:lnTo>
                  <a:lnTo>
                    <a:pt x="966911" y="142872"/>
                  </a:lnTo>
                  <a:lnTo>
                    <a:pt x="967216" y="145126"/>
                  </a:lnTo>
                  <a:lnTo>
                    <a:pt x="967520" y="147499"/>
                  </a:lnTo>
                  <a:lnTo>
                    <a:pt x="967825" y="149990"/>
                  </a:lnTo>
                  <a:lnTo>
                    <a:pt x="968133" y="152597"/>
                  </a:lnTo>
                  <a:lnTo>
                    <a:pt x="968437" y="155321"/>
                  </a:lnTo>
                  <a:lnTo>
                    <a:pt x="968742" y="158157"/>
                  </a:lnTo>
                  <a:lnTo>
                    <a:pt x="969046" y="161103"/>
                  </a:lnTo>
                  <a:lnTo>
                    <a:pt x="969354" y="164159"/>
                  </a:lnTo>
                  <a:lnTo>
                    <a:pt x="969659" y="167323"/>
                  </a:lnTo>
                  <a:lnTo>
                    <a:pt x="969963" y="170591"/>
                  </a:lnTo>
                  <a:lnTo>
                    <a:pt x="970268" y="173962"/>
                  </a:lnTo>
                  <a:lnTo>
                    <a:pt x="970576" y="177434"/>
                  </a:lnTo>
                  <a:lnTo>
                    <a:pt x="970880" y="181006"/>
                  </a:lnTo>
                  <a:lnTo>
                    <a:pt x="971185" y="184674"/>
                  </a:lnTo>
                  <a:lnTo>
                    <a:pt x="971489" y="188437"/>
                  </a:lnTo>
                  <a:lnTo>
                    <a:pt x="971797" y="192290"/>
                  </a:lnTo>
                  <a:lnTo>
                    <a:pt x="972406" y="200268"/>
                  </a:lnTo>
                  <a:lnTo>
                    <a:pt x="973018" y="208582"/>
                  </a:lnTo>
                  <a:lnTo>
                    <a:pt x="973627" y="217215"/>
                  </a:lnTo>
                  <a:lnTo>
                    <a:pt x="974240" y="226148"/>
                  </a:lnTo>
                  <a:lnTo>
                    <a:pt x="974849" y="235358"/>
                  </a:lnTo>
                  <a:lnTo>
                    <a:pt x="975461" y="244824"/>
                  </a:lnTo>
                  <a:lnTo>
                    <a:pt x="976070" y="254526"/>
                  </a:lnTo>
                  <a:lnTo>
                    <a:pt x="976679" y="264438"/>
                  </a:lnTo>
                  <a:lnTo>
                    <a:pt x="977292" y="274540"/>
                  </a:lnTo>
                  <a:lnTo>
                    <a:pt x="978513" y="295218"/>
                  </a:lnTo>
                  <a:lnTo>
                    <a:pt x="979734" y="316378"/>
                  </a:lnTo>
                  <a:lnTo>
                    <a:pt x="981814" y="352984"/>
                  </a:lnTo>
                  <a:lnTo>
                    <a:pt x="983894" y="389513"/>
                  </a:lnTo>
                  <a:lnTo>
                    <a:pt x="984932" y="407464"/>
                  </a:lnTo>
                  <a:lnTo>
                    <a:pt x="985974" y="425061"/>
                  </a:lnTo>
                  <a:lnTo>
                    <a:pt x="987015" y="442196"/>
                  </a:lnTo>
                  <a:lnTo>
                    <a:pt x="987532" y="450559"/>
                  </a:lnTo>
                  <a:lnTo>
                    <a:pt x="988053" y="458770"/>
                  </a:lnTo>
                  <a:lnTo>
                    <a:pt x="988574" y="466815"/>
                  </a:lnTo>
                  <a:lnTo>
                    <a:pt x="989095" y="474685"/>
                  </a:lnTo>
                  <a:lnTo>
                    <a:pt x="989612" y="482365"/>
                  </a:lnTo>
                  <a:lnTo>
                    <a:pt x="990133" y="489849"/>
                  </a:lnTo>
                  <a:lnTo>
                    <a:pt x="990654" y="497122"/>
                  </a:lnTo>
                  <a:lnTo>
                    <a:pt x="991175" y="504174"/>
                  </a:lnTo>
                  <a:lnTo>
                    <a:pt x="991692" y="510998"/>
                  </a:lnTo>
                  <a:lnTo>
                    <a:pt x="992213" y="517583"/>
                  </a:lnTo>
                  <a:lnTo>
                    <a:pt x="992734" y="523923"/>
                  </a:lnTo>
                  <a:lnTo>
                    <a:pt x="993254" y="530004"/>
                  </a:lnTo>
                  <a:lnTo>
                    <a:pt x="993772" y="535821"/>
                  </a:lnTo>
                  <a:lnTo>
                    <a:pt x="994292" y="541368"/>
                  </a:lnTo>
                  <a:lnTo>
                    <a:pt x="994813" y="546637"/>
                  </a:lnTo>
                  <a:lnTo>
                    <a:pt x="995334" y="551617"/>
                  </a:lnTo>
                  <a:lnTo>
                    <a:pt x="995855" y="556310"/>
                  </a:lnTo>
                  <a:lnTo>
                    <a:pt x="996372" y="560702"/>
                  </a:lnTo>
                  <a:lnTo>
                    <a:pt x="996893" y="564793"/>
                  </a:lnTo>
                  <a:lnTo>
                    <a:pt x="997414" y="568578"/>
                  </a:lnTo>
                  <a:lnTo>
                    <a:pt x="997674" y="570355"/>
                  </a:lnTo>
                  <a:lnTo>
                    <a:pt x="997935" y="572053"/>
                  </a:lnTo>
                  <a:lnTo>
                    <a:pt x="998195" y="573671"/>
                  </a:lnTo>
                  <a:lnTo>
                    <a:pt x="998452" y="575210"/>
                  </a:lnTo>
                  <a:lnTo>
                    <a:pt x="998712" y="576672"/>
                  </a:lnTo>
                  <a:lnTo>
                    <a:pt x="998973" y="578053"/>
                  </a:lnTo>
                  <a:lnTo>
                    <a:pt x="999233" y="579354"/>
                  </a:lnTo>
                  <a:lnTo>
                    <a:pt x="999493" y="580574"/>
                  </a:lnTo>
                  <a:lnTo>
                    <a:pt x="999754" y="581715"/>
                  </a:lnTo>
                  <a:lnTo>
                    <a:pt x="1000014" y="582774"/>
                  </a:lnTo>
                  <a:lnTo>
                    <a:pt x="1000271" y="583751"/>
                  </a:lnTo>
                  <a:lnTo>
                    <a:pt x="1000531" y="584650"/>
                  </a:lnTo>
                  <a:lnTo>
                    <a:pt x="1000792" y="585464"/>
                  </a:lnTo>
                  <a:lnTo>
                    <a:pt x="1001052" y="586200"/>
                  </a:lnTo>
                  <a:lnTo>
                    <a:pt x="1001313" y="586854"/>
                  </a:lnTo>
                  <a:lnTo>
                    <a:pt x="1001573" y="587424"/>
                  </a:lnTo>
                  <a:lnTo>
                    <a:pt x="1001834" y="587915"/>
                  </a:lnTo>
                  <a:lnTo>
                    <a:pt x="1002094" y="588325"/>
                  </a:lnTo>
                  <a:lnTo>
                    <a:pt x="1002222" y="588501"/>
                  </a:lnTo>
                  <a:lnTo>
                    <a:pt x="1002354" y="588655"/>
                  </a:lnTo>
                  <a:lnTo>
                    <a:pt x="1002483" y="588787"/>
                  </a:lnTo>
                  <a:lnTo>
                    <a:pt x="1002549" y="588846"/>
                  </a:lnTo>
                  <a:lnTo>
                    <a:pt x="1002611" y="588902"/>
                  </a:lnTo>
                  <a:lnTo>
                    <a:pt x="1002677" y="588950"/>
                  </a:lnTo>
                  <a:lnTo>
                    <a:pt x="1002743" y="588994"/>
                  </a:lnTo>
                  <a:lnTo>
                    <a:pt x="1002809" y="589034"/>
                  </a:lnTo>
                  <a:lnTo>
                    <a:pt x="1002872" y="589069"/>
                  </a:lnTo>
                  <a:lnTo>
                    <a:pt x="1002938" y="589097"/>
                  </a:lnTo>
                  <a:lnTo>
                    <a:pt x="1003004" y="589122"/>
                  </a:lnTo>
                  <a:lnTo>
                    <a:pt x="1003066" y="589139"/>
                  </a:lnTo>
                  <a:lnTo>
                    <a:pt x="1003132" y="589155"/>
                  </a:lnTo>
                  <a:lnTo>
                    <a:pt x="1003198" y="589163"/>
                  </a:lnTo>
                  <a:lnTo>
                    <a:pt x="1003264" y="589166"/>
                  </a:lnTo>
                  <a:lnTo>
                    <a:pt x="1003326" y="589166"/>
                  </a:lnTo>
                  <a:lnTo>
                    <a:pt x="1003392" y="589159"/>
                  </a:lnTo>
                  <a:lnTo>
                    <a:pt x="1003458" y="589148"/>
                  </a:lnTo>
                  <a:lnTo>
                    <a:pt x="1003525" y="589133"/>
                  </a:lnTo>
                  <a:lnTo>
                    <a:pt x="1003587" y="589111"/>
                  </a:lnTo>
                  <a:lnTo>
                    <a:pt x="1003653" y="589084"/>
                  </a:lnTo>
                  <a:lnTo>
                    <a:pt x="1003719" y="589053"/>
                  </a:lnTo>
                  <a:lnTo>
                    <a:pt x="1003781" y="589016"/>
                  </a:lnTo>
                  <a:lnTo>
                    <a:pt x="1003847" y="588976"/>
                  </a:lnTo>
                  <a:lnTo>
                    <a:pt x="1003913" y="588930"/>
                  </a:lnTo>
                  <a:lnTo>
                    <a:pt x="1003979" y="588877"/>
                  </a:lnTo>
                  <a:lnTo>
                    <a:pt x="1004042" y="588822"/>
                  </a:lnTo>
                  <a:lnTo>
                    <a:pt x="1004174" y="588695"/>
                  </a:lnTo>
                  <a:lnTo>
                    <a:pt x="1004302" y="588547"/>
                  </a:lnTo>
                  <a:lnTo>
                    <a:pt x="1004434" y="588382"/>
                  </a:lnTo>
                  <a:lnTo>
                    <a:pt x="1004695" y="587988"/>
                  </a:lnTo>
                  <a:lnTo>
                    <a:pt x="1004951" y="587517"/>
                  </a:lnTo>
                  <a:lnTo>
                    <a:pt x="1005212" y="586966"/>
                  </a:lnTo>
                  <a:lnTo>
                    <a:pt x="1005733" y="585636"/>
                  </a:lnTo>
                  <a:lnTo>
                    <a:pt x="1006253" y="583996"/>
                  </a:lnTo>
                  <a:lnTo>
                    <a:pt x="1006774" y="582056"/>
                  </a:lnTo>
                  <a:lnTo>
                    <a:pt x="1007291" y="579819"/>
                  </a:lnTo>
                  <a:lnTo>
                    <a:pt x="1007812" y="577287"/>
                  </a:lnTo>
                  <a:lnTo>
                    <a:pt x="1008333" y="574471"/>
                  </a:lnTo>
                  <a:lnTo>
                    <a:pt x="1008854" y="571375"/>
                  </a:lnTo>
                  <a:lnTo>
                    <a:pt x="1009375" y="568004"/>
                  </a:lnTo>
                  <a:lnTo>
                    <a:pt x="1009892" y="564366"/>
                  </a:lnTo>
                  <a:lnTo>
                    <a:pt x="1010413" y="560471"/>
                  </a:lnTo>
                  <a:lnTo>
                    <a:pt x="1010934" y="556323"/>
                  </a:lnTo>
                  <a:lnTo>
                    <a:pt x="1011455" y="551932"/>
                  </a:lnTo>
                  <a:lnTo>
                    <a:pt x="1011972" y="547306"/>
                  </a:lnTo>
                  <a:lnTo>
                    <a:pt x="1012493" y="542453"/>
                  </a:lnTo>
                  <a:lnTo>
                    <a:pt x="1013013" y="537385"/>
                  </a:lnTo>
                  <a:lnTo>
                    <a:pt x="1013567" y="531739"/>
                  </a:lnTo>
                  <a:lnTo>
                    <a:pt x="1014125" y="525867"/>
                  </a:lnTo>
                  <a:lnTo>
                    <a:pt x="1014679" y="519781"/>
                  </a:lnTo>
                  <a:lnTo>
                    <a:pt x="1015236" y="513495"/>
                  </a:lnTo>
                  <a:lnTo>
                    <a:pt x="1015790" y="507019"/>
                  </a:lnTo>
                  <a:lnTo>
                    <a:pt x="1016348" y="500369"/>
                  </a:lnTo>
                  <a:lnTo>
                    <a:pt x="1017459" y="486590"/>
                  </a:lnTo>
                  <a:lnTo>
                    <a:pt x="1018570" y="472269"/>
                  </a:lnTo>
                  <a:lnTo>
                    <a:pt x="1019682" y="457515"/>
                  </a:lnTo>
                  <a:lnTo>
                    <a:pt x="1021901" y="427142"/>
                  </a:lnTo>
                  <a:lnTo>
                    <a:pt x="1024124" y="396374"/>
                  </a:lnTo>
                  <a:lnTo>
                    <a:pt x="1026346" y="366083"/>
                  </a:lnTo>
                  <a:lnTo>
                    <a:pt x="1027458" y="351383"/>
                  </a:lnTo>
                  <a:lnTo>
                    <a:pt x="1028569" y="337113"/>
                  </a:lnTo>
                  <a:lnTo>
                    <a:pt x="1029680" y="323369"/>
                  </a:lnTo>
                  <a:lnTo>
                    <a:pt x="1030238" y="316724"/>
                  </a:lnTo>
                  <a:lnTo>
                    <a:pt x="1030792" y="310244"/>
                  </a:lnTo>
                  <a:lnTo>
                    <a:pt x="1031349" y="303937"/>
                  </a:lnTo>
                  <a:lnTo>
                    <a:pt x="1031903" y="297816"/>
                  </a:lnTo>
                  <a:lnTo>
                    <a:pt x="1032457" y="291891"/>
                  </a:lnTo>
                  <a:lnTo>
                    <a:pt x="1033015" y="286171"/>
                  </a:lnTo>
                  <a:lnTo>
                    <a:pt x="1033568" y="280662"/>
                  </a:lnTo>
                  <a:lnTo>
                    <a:pt x="1034126" y="275375"/>
                  </a:lnTo>
                  <a:lnTo>
                    <a:pt x="1034680" y="270315"/>
                  </a:lnTo>
                  <a:lnTo>
                    <a:pt x="1035237" y="265493"/>
                  </a:lnTo>
                  <a:lnTo>
                    <a:pt x="1035791" y="260913"/>
                  </a:lnTo>
                  <a:lnTo>
                    <a:pt x="1036349" y="256582"/>
                  </a:lnTo>
                  <a:lnTo>
                    <a:pt x="1036903" y="252507"/>
                  </a:lnTo>
                  <a:lnTo>
                    <a:pt x="1037460" y="248693"/>
                  </a:lnTo>
                  <a:lnTo>
                    <a:pt x="1038014" y="245144"/>
                  </a:lnTo>
                  <a:lnTo>
                    <a:pt x="1038571" y="241865"/>
                  </a:lnTo>
                  <a:lnTo>
                    <a:pt x="1039125" y="238859"/>
                  </a:lnTo>
                  <a:lnTo>
                    <a:pt x="1039683" y="236129"/>
                  </a:lnTo>
                  <a:lnTo>
                    <a:pt x="1040237" y="233681"/>
                  </a:lnTo>
                  <a:lnTo>
                    <a:pt x="1040794" y="231514"/>
                  </a:lnTo>
                  <a:lnTo>
                    <a:pt x="1041348" y="229629"/>
                  </a:lnTo>
                  <a:lnTo>
                    <a:pt x="1041906" y="228031"/>
                  </a:lnTo>
                  <a:lnTo>
                    <a:pt x="1042459" y="226716"/>
                  </a:lnTo>
                  <a:lnTo>
                    <a:pt x="1042738" y="226168"/>
                  </a:lnTo>
                  <a:lnTo>
                    <a:pt x="1043017" y="225688"/>
                  </a:lnTo>
                  <a:lnTo>
                    <a:pt x="1043292" y="225283"/>
                  </a:lnTo>
                  <a:lnTo>
                    <a:pt x="1043431" y="225104"/>
                  </a:lnTo>
                  <a:lnTo>
                    <a:pt x="1043571" y="224946"/>
                  </a:lnTo>
                  <a:lnTo>
                    <a:pt x="1043710" y="224805"/>
                  </a:lnTo>
                  <a:lnTo>
                    <a:pt x="1043850" y="224682"/>
                  </a:lnTo>
                  <a:lnTo>
                    <a:pt x="1043919" y="224627"/>
                  </a:lnTo>
                  <a:lnTo>
                    <a:pt x="1043985" y="224576"/>
                  </a:lnTo>
                  <a:lnTo>
                    <a:pt x="1044059" y="224530"/>
                  </a:lnTo>
                  <a:lnTo>
                    <a:pt x="1044125" y="224488"/>
                  </a:lnTo>
                  <a:lnTo>
                    <a:pt x="1044194" y="224450"/>
                  </a:lnTo>
                  <a:lnTo>
                    <a:pt x="1044264" y="224417"/>
                  </a:lnTo>
                  <a:lnTo>
                    <a:pt x="1044334" y="224389"/>
                  </a:lnTo>
                  <a:lnTo>
                    <a:pt x="1044403" y="224365"/>
                  </a:lnTo>
                  <a:lnTo>
                    <a:pt x="1044473" y="224345"/>
                  </a:lnTo>
                  <a:lnTo>
                    <a:pt x="1044543" y="224329"/>
                  </a:lnTo>
                  <a:lnTo>
                    <a:pt x="1044613" y="224321"/>
                  </a:lnTo>
                  <a:lnTo>
                    <a:pt x="1044682" y="224312"/>
                  </a:lnTo>
                  <a:lnTo>
                    <a:pt x="1044752" y="224312"/>
                  </a:lnTo>
                  <a:lnTo>
                    <a:pt x="1044822" y="224314"/>
                  </a:lnTo>
                  <a:lnTo>
                    <a:pt x="1044891" y="224321"/>
                  </a:lnTo>
                  <a:lnTo>
                    <a:pt x="1044961" y="224332"/>
                  </a:lnTo>
                  <a:lnTo>
                    <a:pt x="1045031" y="224347"/>
                  </a:lnTo>
                  <a:lnTo>
                    <a:pt x="1045100" y="224367"/>
                  </a:lnTo>
                  <a:lnTo>
                    <a:pt x="1045166" y="224391"/>
                  </a:lnTo>
                  <a:lnTo>
                    <a:pt x="1045236" y="224420"/>
                  </a:lnTo>
                  <a:lnTo>
                    <a:pt x="1045306" y="224453"/>
                  </a:lnTo>
                  <a:lnTo>
                    <a:pt x="1045375" y="224488"/>
                  </a:lnTo>
                  <a:lnTo>
                    <a:pt x="1045445" y="224530"/>
                  </a:lnTo>
                  <a:lnTo>
                    <a:pt x="1045515" y="224576"/>
                  </a:lnTo>
                  <a:lnTo>
                    <a:pt x="1045585" y="224627"/>
                  </a:lnTo>
                  <a:lnTo>
                    <a:pt x="1045654" y="224682"/>
                  </a:lnTo>
                  <a:lnTo>
                    <a:pt x="1045794" y="224803"/>
                  </a:lnTo>
                  <a:lnTo>
                    <a:pt x="1045933" y="224944"/>
                  </a:lnTo>
                  <a:lnTo>
                    <a:pt x="1046069" y="225100"/>
                  </a:lnTo>
                  <a:lnTo>
                    <a:pt x="1046347" y="225463"/>
                  </a:lnTo>
                  <a:lnTo>
                    <a:pt x="1046626" y="225897"/>
                  </a:lnTo>
                  <a:lnTo>
                    <a:pt x="1046905" y="226397"/>
                  </a:lnTo>
                  <a:lnTo>
                    <a:pt x="1047459" y="227599"/>
                  </a:lnTo>
                  <a:lnTo>
                    <a:pt x="1048016" y="229066"/>
                  </a:lnTo>
                  <a:lnTo>
                    <a:pt x="1048570" y="230790"/>
                  </a:lnTo>
                  <a:lnTo>
                    <a:pt x="1049146" y="232844"/>
                  </a:lnTo>
                  <a:lnTo>
                    <a:pt x="1049722" y="235165"/>
                  </a:lnTo>
                  <a:lnTo>
                    <a:pt x="1050294" y="237745"/>
                  </a:lnTo>
                  <a:lnTo>
                    <a:pt x="1050870" y="240579"/>
                  </a:lnTo>
                  <a:lnTo>
                    <a:pt x="1051446" y="243657"/>
                  </a:lnTo>
                  <a:lnTo>
                    <a:pt x="1052022" y="246973"/>
                  </a:lnTo>
                  <a:lnTo>
                    <a:pt x="1052598" y="250518"/>
                  </a:lnTo>
                  <a:lnTo>
                    <a:pt x="1053170" y="254283"/>
                  </a:lnTo>
                  <a:lnTo>
                    <a:pt x="1053746" y="258260"/>
                  </a:lnTo>
                  <a:lnTo>
                    <a:pt x="1054322" y="262439"/>
                  </a:lnTo>
                  <a:lnTo>
                    <a:pt x="1054897" y="266810"/>
                  </a:lnTo>
                  <a:lnTo>
                    <a:pt x="1055470" y="271363"/>
                  </a:lnTo>
                  <a:lnTo>
                    <a:pt x="1056621" y="280976"/>
                  </a:lnTo>
                  <a:lnTo>
                    <a:pt x="1057769" y="291191"/>
                  </a:lnTo>
                  <a:lnTo>
                    <a:pt x="1058921" y="301918"/>
                  </a:lnTo>
                  <a:lnTo>
                    <a:pt x="1060073" y="313073"/>
                  </a:lnTo>
                  <a:lnTo>
                    <a:pt x="1062369" y="336283"/>
                  </a:lnTo>
                  <a:lnTo>
                    <a:pt x="1064672" y="360074"/>
                  </a:lnTo>
                  <a:lnTo>
                    <a:pt x="1066972" y="383706"/>
                  </a:lnTo>
                  <a:lnTo>
                    <a:pt x="1068120" y="395242"/>
                  </a:lnTo>
                  <a:lnTo>
                    <a:pt x="1069272" y="406473"/>
                  </a:lnTo>
                  <a:lnTo>
                    <a:pt x="1070420" y="417324"/>
                  </a:lnTo>
                  <a:lnTo>
                    <a:pt x="1071572" y="427717"/>
                  </a:lnTo>
                  <a:lnTo>
                    <a:pt x="1072720" y="437581"/>
                  </a:lnTo>
                  <a:lnTo>
                    <a:pt x="1073872" y="446849"/>
                  </a:lnTo>
                  <a:lnTo>
                    <a:pt x="1074447" y="451242"/>
                  </a:lnTo>
                  <a:lnTo>
                    <a:pt x="1075020" y="455462"/>
                  </a:lnTo>
                  <a:lnTo>
                    <a:pt x="1075595" y="459505"/>
                  </a:lnTo>
                  <a:lnTo>
                    <a:pt x="1076171" y="463365"/>
                  </a:lnTo>
                  <a:lnTo>
                    <a:pt x="1076747" y="467038"/>
                  </a:lnTo>
                  <a:lnTo>
                    <a:pt x="1077319" y="470512"/>
                  </a:lnTo>
                  <a:lnTo>
                    <a:pt x="1077895" y="473789"/>
                  </a:lnTo>
                  <a:lnTo>
                    <a:pt x="1078471" y="476862"/>
                  </a:lnTo>
                  <a:lnTo>
                    <a:pt x="1079047" y="479727"/>
                  </a:lnTo>
                  <a:lnTo>
                    <a:pt x="1079619" y="482380"/>
                  </a:lnTo>
                  <a:lnTo>
                    <a:pt x="1080195" y="484818"/>
                  </a:lnTo>
                  <a:lnTo>
                    <a:pt x="1080771" y="487039"/>
                  </a:lnTo>
                  <a:lnTo>
                    <a:pt x="1081347" y="489041"/>
                  </a:lnTo>
                  <a:lnTo>
                    <a:pt x="1081923" y="490820"/>
                  </a:lnTo>
                  <a:lnTo>
                    <a:pt x="1082495" y="492377"/>
                  </a:lnTo>
                  <a:lnTo>
                    <a:pt x="1083071" y="493709"/>
                  </a:lnTo>
                  <a:lnTo>
                    <a:pt x="1083647" y="494816"/>
                  </a:lnTo>
                  <a:lnTo>
                    <a:pt x="1083933" y="495287"/>
                  </a:lnTo>
                  <a:lnTo>
                    <a:pt x="1084222" y="495701"/>
                  </a:lnTo>
                  <a:lnTo>
                    <a:pt x="1084509" y="496060"/>
                  </a:lnTo>
                  <a:lnTo>
                    <a:pt x="1084652" y="496217"/>
                  </a:lnTo>
                  <a:lnTo>
                    <a:pt x="1084795" y="496362"/>
                  </a:lnTo>
                  <a:lnTo>
                    <a:pt x="1084941" y="496492"/>
                  </a:lnTo>
                  <a:lnTo>
                    <a:pt x="1085084" y="496609"/>
                  </a:lnTo>
                  <a:lnTo>
                    <a:pt x="1085227" y="496710"/>
                  </a:lnTo>
                  <a:lnTo>
                    <a:pt x="1085370" y="496798"/>
                  </a:lnTo>
                  <a:lnTo>
                    <a:pt x="1085440" y="496838"/>
                  </a:lnTo>
                  <a:lnTo>
                    <a:pt x="1085514" y="496873"/>
                  </a:lnTo>
                  <a:lnTo>
                    <a:pt x="1085583" y="496904"/>
                  </a:lnTo>
                  <a:lnTo>
                    <a:pt x="1085657" y="496932"/>
                  </a:lnTo>
                  <a:lnTo>
                    <a:pt x="1085726" y="496956"/>
                  </a:lnTo>
                  <a:lnTo>
                    <a:pt x="1085800" y="496978"/>
                  </a:lnTo>
                  <a:lnTo>
                    <a:pt x="1085869" y="496998"/>
                  </a:lnTo>
                  <a:lnTo>
                    <a:pt x="1085939" y="497011"/>
                  </a:lnTo>
                  <a:lnTo>
                    <a:pt x="1086012" y="497025"/>
                  </a:lnTo>
                  <a:lnTo>
                    <a:pt x="1086082" y="497031"/>
                  </a:lnTo>
                  <a:lnTo>
                    <a:pt x="1086152" y="497038"/>
                  </a:lnTo>
                  <a:lnTo>
                    <a:pt x="1086225" y="497038"/>
                  </a:lnTo>
                  <a:lnTo>
                    <a:pt x="1086295" y="497036"/>
                  </a:lnTo>
                  <a:lnTo>
                    <a:pt x="1086368" y="497031"/>
                  </a:lnTo>
                  <a:lnTo>
                    <a:pt x="1086438" y="497022"/>
                  </a:lnTo>
                  <a:lnTo>
                    <a:pt x="1086508" y="497011"/>
                  </a:lnTo>
                  <a:lnTo>
                    <a:pt x="1086581" y="496996"/>
                  </a:lnTo>
                  <a:lnTo>
                    <a:pt x="1086651" y="496976"/>
                  </a:lnTo>
                  <a:lnTo>
                    <a:pt x="1086720" y="496954"/>
                  </a:lnTo>
                  <a:lnTo>
                    <a:pt x="1086794" y="496930"/>
                  </a:lnTo>
                  <a:lnTo>
                    <a:pt x="1086863" y="496901"/>
                  </a:lnTo>
                  <a:lnTo>
                    <a:pt x="1086937" y="496868"/>
                  </a:lnTo>
                  <a:lnTo>
                    <a:pt x="1087006" y="496833"/>
                  </a:lnTo>
                  <a:lnTo>
                    <a:pt x="1087080" y="496796"/>
                  </a:lnTo>
                  <a:lnTo>
                    <a:pt x="1087219" y="496708"/>
                  </a:lnTo>
                  <a:lnTo>
                    <a:pt x="1087362" y="496609"/>
                  </a:lnTo>
                  <a:lnTo>
                    <a:pt x="1087505" y="496496"/>
                  </a:lnTo>
                  <a:lnTo>
                    <a:pt x="1087648" y="496369"/>
                  </a:lnTo>
                  <a:lnTo>
                    <a:pt x="1087788" y="496230"/>
                  </a:lnTo>
                  <a:lnTo>
                    <a:pt x="1087931" y="496078"/>
                  </a:lnTo>
                  <a:lnTo>
                    <a:pt x="1088217" y="495734"/>
                  </a:lnTo>
                  <a:lnTo>
                    <a:pt x="1088499" y="495338"/>
                  </a:lnTo>
                  <a:lnTo>
                    <a:pt x="1088785" y="494893"/>
                  </a:lnTo>
                  <a:lnTo>
                    <a:pt x="1089354" y="493852"/>
                  </a:lnTo>
                  <a:lnTo>
                    <a:pt x="1089922" y="492610"/>
                  </a:lnTo>
                  <a:lnTo>
                    <a:pt x="1090491" y="491177"/>
                  </a:lnTo>
                  <a:lnTo>
                    <a:pt x="1091059" y="489554"/>
                  </a:lnTo>
                  <a:lnTo>
                    <a:pt x="1091632" y="487746"/>
                  </a:lnTo>
                  <a:lnTo>
                    <a:pt x="1092200" y="485758"/>
                  </a:lnTo>
                  <a:lnTo>
                    <a:pt x="1092769" y="483598"/>
                  </a:lnTo>
                  <a:lnTo>
                    <a:pt x="1093337" y="481268"/>
                  </a:lnTo>
                  <a:lnTo>
                    <a:pt x="1094474" y="476129"/>
                  </a:lnTo>
                  <a:lnTo>
                    <a:pt x="1095611" y="470393"/>
                  </a:lnTo>
                  <a:lnTo>
                    <a:pt x="1096752" y="464114"/>
                  </a:lnTo>
                  <a:lnTo>
                    <a:pt x="1097889" y="457347"/>
                  </a:lnTo>
                  <a:lnTo>
                    <a:pt x="1099026" y="450158"/>
                  </a:lnTo>
                  <a:lnTo>
                    <a:pt x="1100167" y="442601"/>
                  </a:lnTo>
                  <a:lnTo>
                    <a:pt x="1101304" y="434745"/>
                  </a:lnTo>
                  <a:lnTo>
                    <a:pt x="1103578" y="418394"/>
                  </a:lnTo>
                  <a:lnTo>
                    <a:pt x="1108130" y="384937"/>
                  </a:lnTo>
                  <a:lnTo>
                    <a:pt x="1110408" y="368835"/>
                  </a:lnTo>
                  <a:lnTo>
                    <a:pt x="1111545" y="361146"/>
                  </a:lnTo>
                  <a:lnTo>
                    <a:pt x="1112682" y="353768"/>
                  </a:lnTo>
                  <a:lnTo>
                    <a:pt x="1113822" y="346752"/>
                  </a:lnTo>
                  <a:lnTo>
                    <a:pt x="1114960" y="340143"/>
                  </a:lnTo>
                  <a:lnTo>
                    <a:pt x="1116097" y="333980"/>
                  </a:lnTo>
                  <a:lnTo>
                    <a:pt x="1117234" y="328301"/>
                  </a:lnTo>
                  <a:lnTo>
                    <a:pt x="1118374" y="323140"/>
                  </a:lnTo>
                  <a:lnTo>
                    <a:pt x="1119512" y="318525"/>
                  </a:lnTo>
                  <a:lnTo>
                    <a:pt x="1120649" y="314478"/>
                  </a:lnTo>
                  <a:lnTo>
                    <a:pt x="1121786" y="311019"/>
                  </a:lnTo>
                  <a:lnTo>
                    <a:pt x="1122912" y="308194"/>
                  </a:lnTo>
                  <a:lnTo>
                    <a:pt x="1123473" y="307002"/>
                  </a:lnTo>
                  <a:lnTo>
                    <a:pt x="1124034" y="305961"/>
                  </a:lnTo>
                  <a:lnTo>
                    <a:pt x="1124595" y="305069"/>
                  </a:lnTo>
                  <a:lnTo>
                    <a:pt x="1124878" y="304679"/>
                  </a:lnTo>
                  <a:lnTo>
                    <a:pt x="1125156" y="304327"/>
                  </a:lnTo>
                  <a:lnTo>
                    <a:pt x="1125439" y="304015"/>
                  </a:lnTo>
                  <a:lnTo>
                    <a:pt x="1125718" y="303735"/>
                  </a:lnTo>
                  <a:lnTo>
                    <a:pt x="1126000" y="303495"/>
                  </a:lnTo>
                  <a:lnTo>
                    <a:pt x="1126139" y="303389"/>
                  </a:lnTo>
                  <a:lnTo>
                    <a:pt x="1126279" y="303292"/>
                  </a:lnTo>
                  <a:lnTo>
                    <a:pt x="1126422" y="303204"/>
                  </a:lnTo>
                  <a:lnTo>
                    <a:pt x="1126561" y="303127"/>
                  </a:lnTo>
                  <a:lnTo>
                    <a:pt x="1126701" y="303057"/>
                  </a:lnTo>
                  <a:lnTo>
                    <a:pt x="1126844" y="302997"/>
                  </a:lnTo>
                  <a:lnTo>
                    <a:pt x="1126983" y="302947"/>
                  </a:lnTo>
                  <a:lnTo>
                    <a:pt x="1127053" y="302925"/>
                  </a:lnTo>
                  <a:lnTo>
                    <a:pt x="1127122" y="302905"/>
                  </a:lnTo>
                  <a:lnTo>
                    <a:pt x="1127192" y="302887"/>
                  </a:lnTo>
                  <a:lnTo>
                    <a:pt x="1127262" y="302874"/>
                  </a:lnTo>
                  <a:lnTo>
                    <a:pt x="1127331" y="302861"/>
                  </a:lnTo>
                  <a:lnTo>
                    <a:pt x="1127405" y="302850"/>
                  </a:lnTo>
                  <a:lnTo>
                    <a:pt x="1127475" y="302841"/>
                  </a:lnTo>
                  <a:lnTo>
                    <a:pt x="1127544" y="302837"/>
                  </a:lnTo>
                  <a:lnTo>
                    <a:pt x="1127614" y="302832"/>
                  </a:lnTo>
                  <a:lnTo>
                    <a:pt x="1127684" y="302832"/>
                  </a:lnTo>
                  <a:lnTo>
                    <a:pt x="1127753" y="302832"/>
                  </a:lnTo>
                  <a:lnTo>
                    <a:pt x="1127823" y="302834"/>
                  </a:lnTo>
                  <a:lnTo>
                    <a:pt x="1127896" y="302841"/>
                  </a:lnTo>
                  <a:lnTo>
                    <a:pt x="1127966" y="302848"/>
                  </a:lnTo>
                  <a:lnTo>
                    <a:pt x="1128036" y="302859"/>
                  </a:lnTo>
                  <a:lnTo>
                    <a:pt x="1128105" y="302870"/>
                  </a:lnTo>
                  <a:lnTo>
                    <a:pt x="1128175" y="302885"/>
                  </a:lnTo>
                  <a:lnTo>
                    <a:pt x="1128245" y="302903"/>
                  </a:lnTo>
                  <a:lnTo>
                    <a:pt x="1128315" y="302920"/>
                  </a:lnTo>
                  <a:lnTo>
                    <a:pt x="1128388" y="302942"/>
                  </a:lnTo>
                  <a:lnTo>
                    <a:pt x="1128527" y="302991"/>
                  </a:lnTo>
                  <a:lnTo>
                    <a:pt x="1128667" y="303048"/>
                  </a:lnTo>
                  <a:lnTo>
                    <a:pt x="1128806" y="303116"/>
                  </a:lnTo>
                  <a:lnTo>
                    <a:pt x="1128949" y="303191"/>
                  </a:lnTo>
                  <a:lnTo>
                    <a:pt x="1129088" y="303277"/>
                  </a:lnTo>
                  <a:lnTo>
                    <a:pt x="1129228" y="303369"/>
                  </a:lnTo>
                  <a:lnTo>
                    <a:pt x="1129367" y="303473"/>
                  </a:lnTo>
                  <a:lnTo>
                    <a:pt x="1129650" y="303702"/>
                  </a:lnTo>
                  <a:lnTo>
                    <a:pt x="1129932" y="303968"/>
                  </a:lnTo>
                  <a:lnTo>
                    <a:pt x="1130211" y="304268"/>
                  </a:lnTo>
                  <a:lnTo>
                    <a:pt x="1130493" y="304600"/>
                  </a:lnTo>
                  <a:lnTo>
                    <a:pt x="1130772" y="304968"/>
                  </a:lnTo>
                  <a:lnTo>
                    <a:pt x="1131333" y="305800"/>
                  </a:lnTo>
                  <a:lnTo>
                    <a:pt x="1131894" y="306765"/>
                  </a:lnTo>
                  <a:lnTo>
                    <a:pt x="1133020" y="309070"/>
                  </a:lnTo>
                  <a:lnTo>
                    <a:pt x="1134143" y="311858"/>
                  </a:lnTo>
                  <a:lnTo>
                    <a:pt x="1135265" y="315094"/>
                  </a:lnTo>
                  <a:lnTo>
                    <a:pt x="1136388" y="318747"/>
                  </a:lnTo>
                  <a:lnTo>
                    <a:pt x="1137514" y="322781"/>
                  </a:lnTo>
                  <a:lnTo>
                    <a:pt x="1138636" y="327158"/>
                  </a:lnTo>
                  <a:lnTo>
                    <a:pt x="1139758" y="331842"/>
                  </a:lnTo>
                  <a:lnTo>
                    <a:pt x="1142003" y="341952"/>
                  </a:lnTo>
                  <a:lnTo>
                    <a:pt x="1144252" y="352781"/>
                  </a:lnTo>
                  <a:lnTo>
                    <a:pt x="1148745" y="375214"/>
                  </a:lnTo>
                  <a:lnTo>
                    <a:pt x="1150990" y="386153"/>
                  </a:lnTo>
                  <a:lnTo>
                    <a:pt x="1153234" y="396495"/>
                  </a:lnTo>
                  <a:lnTo>
                    <a:pt x="1155483" y="405969"/>
                  </a:lnTo>
                  <a:lnTo>
                    <a:pt x="1157727" y="414341"/>
                  </a:lnTo>
                  <a:lnTo>
                    <a:pt x="1158861" y="418077"/>
                  </a:lnTo>
                  <a:lnTo>
                    <a:pt x="1159991" y="421461"/>
                  </a:lnTo>
                  <a:lnTo>
                    <a:pt x="1161124" y="424482"/>
                  </a:lnTo>
                  <a:lnTo>
                    <a:pt x="1162254" y="427120"/>
                  </a:lnTo>
                  <a:lnTo>
                    <a:pt x="1163387" y="429368"/>
                  </a:lnTo>
                  <a:lnTo>
                    <a:pt x="1163952" y="430342"/>
                  </a:lnTo>
                  <a:lnTo>
                    <a:pt x="1164517" y="431216"/>
                  </a:lnTo>
                  <a:lnTo>
                    <a:pt x="1165082" y="431988"/>
                  </a:lnTo>
                  <a:lnTo>
                    <a:pt x="1165650" y="432660"/>
                  </a:lnTo>
                  <a:lnTo>
                    <a:pt x="1165933" y="432957"/>
                  </a:lnTo>
                  <a:lnTo>
                    <a:pt x="1166215" y="433230"/>
                  </a:lnTo>
                  <a:lnTo>
                    <a:pt x="1166498" y="433477"/>
                  </a:lnTo>
                  <a:lnTo>
                    <a:pt x="1166780" y="433699"/>
                  </a:lnTo>
                  <a:lnTo>
                    <a:pt x="1167062" y="433895"/>
                  </a:lnTo>
                  <a:lnTo>
                    <a:pt x="1167345" y="434067"/>
                  </a:lnTo>
                  <a:lnTo>
                    <a:pt x="1167488" y="434144"/>
                  </a:lnTo>
                  <a:lnTo>
                    <a:pt x="1167631" y="434212"/>
                  </a:lnTo>
                  <a:lnTo>
                    <a:pt x="1167770" y="434276"/>
                  </a:lnTo>
                  <a:lnTo>
                    <a:pt x="1167913" y="434336"/>
                  </a:lnTo>
                  <a:lnTo>
                    <a:pt x="1168053" y="434386"/>
                  </a:lnTo>
                  <a:lnTo>
                    <a:pt x="1168196" y="434430"/>
                  </a:lnTo>
                  <a:lnTo>
                    <a:pt x="1168335" y="434470"/>
                  </a:lnTo>
                  <a:lnTo>
                    <a:pt x="1168478" y="434503"/>
                  </a:lnTo>
                  <a:lnTo>
                    <a:pt x="1168618" y="434529"/>
                  </a:lnTo>
                  <a:lnTo>
                    <a:pt x="1168761" y="434549"/>
                  </a:lnTo>
                  <a:lnTo>
                    <a:pt x="1168904" y="434565"/>
                  </a:lnTo>
                  <a:lnTo>
                    <a:pt x="1169043" y="434573"/>
                  </a:lnTo>
                  <a:lnTo>
                    <a:pt x="1169186" y="434573"/>
                  </a:lnTo>
                  <a:lnTo>
                    <a:pt x="1169326" y="434571"/>
                  </a:lnTo>
                  <a:lnTo>
                    <a:pt x="1169469" y="434560"/>
                  </a:lnTo>
                  <a:lnTo>
                    <a:pt x="1169608" y="434545"/>
                  </a:lnTo>
                  <a:lnTo>
                    <a:pt x="1169751" y="434523"/>
                  </a:lnTo>
                  <a:lnTo>
                    <a:pt x="1169894" y="434494"/>
                  </a:lnTo>
                  <a:lnTo>
                    <a:pt x="1170033" y="434459"/>
                  </a:lnTo>
                  <a:lnTo>
                    <a:pt x="1170176" y="434419"/>
                  </a:lnTo>
                  <a:lnTo>
                    <a:pt x="1170316" y="434373"/>
                  </a:lnTo>
                  <a:lnTo>
                    <a:pt x="1170459" y="434322"/>
                  </a:lnTo>
                  <a:lnTo>
                    <a:pt x="1170598" y="434263"/>
                  </a:lnTo>
                  <a:lnTo>
                    <a:pt x="1170741" y="434199"/>
                  </a:lnTo>
                  <a:lnTo>
                    <a:pt x="1171024" y="434054"/>
                  </a:lnTo>
                  <a:lnTo>
                    <a:pt x="1171306" y="433886"/>
                  </a:lnTo>
                  <a:lnTo>
                    <a:pt x="1171589" y="433695"/>
                  </a:lnTo>
                  <a:lnTo>
                    <a:pt x="1171871" y="433481"/>
                  </a:lnTo>
                  <a:lnTo>
                    <a:pt x="1172153" y="433244"/>
                  </a:lnTo>
                  <a:lnTo>
                    <a:pt x="1172440" y="432986"/>
                  </a:lnTo>
                  <a:lnTo>
                    <a:pt x="1173004" y="432402"/>
                  </a:lnTo>
                  <a:lnTo>
                    <a:pt x="1173569" y="431733"/>
                  </a:lnTo>
                  <a:lnTo>
                    <a:pt x="1174134" y="430980"/>
                  </a:lnTo>
                  <a:lnTo>
                    <a:pt x="1174699" y="430146"/>
                  </a:lnTo>
                  <a:lnTo>
                    <a:pt x="1175832" y="428243"/>
                  </a:lnTo>
                  <a:lnTo>
                    <a:pt x="1176962" y="426048"/>
                  </a:lnTo>
                  <a:lnTo>
                    <a:pt x="1178095" y="423584"/>
                  </a:lnTo>
                  <a:lnTo>
                    <a:pt x="1180359" y="417947"/>
                  </a:lnTo>
                  <a:lnTo>
                    <a:pt x="1182622" y="411546"/>
                  </a:lnTo>
                  <a:lnTo>
                    <a:pt x="1184885" y="404604"/>
                  </a:lnTo>
                  <a:lnTo>
                    <a:pt x="1189411" y="390015"/>
                  </a:lnTo>
                  <a:lnTo>
                    <a:pt x="1193937" y="375958"/>
                  </a:lnTo>
                  <a:lnTo>
                    <a:pt x="1196197" y="369632"/>
                  </a:lnTo>
                  <a:lnTo>
                    <a:pt x="1198456" y="363991"/>
                  </a:lnTo>
                  <a:lnTo>
                    <a:pt x="1200716" y="359162"/>
                  </a:lnTo>
                  <a:lnTo>
                    <a:pt x="1201845" y="357086"/>
                  </a:lnTo>
                  <a:lnTo>
                    <a:pt x="1202975" y="355249"/>
                  </a:lnTo>
                  <a:lnTo>
                    <a:pt x="1204105" y="353658"/>
                  </a:lnTo>
                  <a:lnTo>
                    <a:pt x="1204670" y="352955"/>
                  </a:lnTo>
                  <a:lnTo>
                    <a:pt x="1205234" y="352317"/>
                  </a:lnTo>
                  <a:lnTo>
                    <a:pt x="1205799" y="351744"/>
                  </a:lnTo>
                  <a:lnTo>
                    <a:pt x="1206364" y="351233"/>
                  </a:lnTo>
                  <a:lnTo>
                    <a:pt x="1206929" y="350786"/>
                  </a:lnTo>
                  <a:lnTo>
                    <a:pt x="1207212" y="350586"/>
                  </a:lnTo>
                  <a:lnTo>
                    <a:pt x="1207494" y="350403"/>
                  </a:lnTo>
                  <a:lnTo>
                    <a:pt x="1207776" y="350236"/>
                  </a:lnTo>
                  <a:lnTo>
                    <a:pt x="1208059" y="350086"/>
                  </a:lnTo>
                  <a:lnTo>
                    <a:pt x="1208341" y="349952"/>
                  </a:lnTo>
                  <a:lnTo>
                    <a:pt x="1208624" y="349831"/>
                  </a:lnTo>
                  <a:lnTo>
                    <a:pt x="1208906" y="349727"/>
                  </a:lnTo>
                  <a:lnTo>
                    <a:pt x="1209188" y="349641"/>
                  </a:lnTo>
                  <a:lnTo>
                    <a:pt x="1209471" y="349569"/>
                  </a:lnTo>
                  <a:lnTo>
                    <a:pt x="1209753" y="349514"/>
                  </a:lnTo>
                  <a:lnTo>
                    <a:pt x="1209893" y="349492"/>
                  </a:lnTo>
                  <a:lnTo>
                    <a:pt x="1210036" y="349472"/>
                  </a:lnTo>
                  <a:lnTo>
                    <a:pt x="1210175" y="349459"/>
                  </a:lnTo>
                  <a:lnTo>
                    <a:pt x="1210318" y="349448"/>
                  </a:lnTo>
                  <a:lnTo>
                    <a:pt x="1210458" y="349441"/>
                  </a:lnTo>
                  <a:lnTo>
                    <a:pt x="1210601" y="349439"/>
                  </a:lnTo>
                  <a:lnTo>
                    <a:pt x="1210740" y="349439"/>
                  </a:lnTo>
                  <a:lnTo>
                    <a:pt x="1210883" y="349443"/>
                  </a:lnTo>
                  <a:lnTo>
                    <a:pt x="1211022" y="349452"/>
                  </a:lnTo>
                  <a:lnTo>
                    <a:pt x="1211165" y="349465"/>
                  </a:lnTo>
                  <a:lnTo>
                    <a:pt x="1211448" y="349500"/>
                  </a:lnTo>
                  <a:lnTo>
                    <a:pt x="1211730" y="349551"/>
                  </a:lnTo>
                  <a:lnTo>
                    <a:pt x="1212013" y="349617"/>
                  </a:lnTo>
                  <a:lnTo>
                    <a:pt x="1212295" y="349699"/>
                  </a:lnTo>
                  <a:lnTo>
                    <a:pt x="1212578" y="349793"/>
                  </a:lnTo>
                  <a:lnTo>
                    <a:pt x="1212860" y="349903"/>
                  </a:lnTo>
                  <a:lnTo>
                    <a:pt x="1213142" y="350027"/>
                  </a:lnTo>
                  <a:lnTo>
                    <a:pt x="1213425" y="350165"/>
                  </a:lnTo>
                  <a:lnTo>
                    <a:pt x="1213707" y="350317"/>
                  </a:lnTo>
                  <a:lnTo>
                    <a:pt x="1214272" y="350663"/>
                  </a:lnTo>
                  <a:lnTo>
                    <a:pt x="1214837" y="351064"/>
                  </a:lnTo>
                  <a:lnTo>
                    <a:pt x="1215402" y="351515"/>
                  </a:lnTo>
                  <a:lnTo>
                    <a:pt x="1215967" y="352019"/>
                  </a:lnTo>
                  <a:lnTo>
                    <a:pt x="1216532" y="352572"/>
                  </a:lnTo>
                  <a:lnTo>
                    <a:pt x="1217661" y="353818"/>
                  </a:lnTo>
                  <a:lnTo>
                    <a:pt x="1218791" y="355241"/>
                  </a:lnTo>
                  <a:lnTo>
                    <a:pt x="1221050" y="358552"/>
                  </a:lnTo>
                  <a:lnTo>
                    <a:pt x="1223310" y="362377"/>
                  </a:lnTo>
                  <a:lnTo>
                    <a:pt x="1225569" y="366574"/>
                  </a:lnTo>
                  <a:lnTo>
                    <a:pt x="1230088" y="375513"/>
                  </a:lnTo>
                  <a:lnTo>
                    <a:pt x="1234937" y="384878"/>
                  </a:lnTo>
                  <a:lnTo>
                    <a:pt x="1237365" y="389096"/>
                  </a:lnTo>
                  <a:lnTo>
                    <a:pt x="1239790" y="392837"/>
                  </a:lnTo>
                  <a:lnTo>
                    <a:pt x="1241004" y="394498"/>
                  </a:lnTo>
                  <a:lnTo>
                    <a:pt x="1242218" y="396004"/>
                  </a:lnTo>
                  <a:lnTo>
                    <a:pt x="1243432" y="397347"/>
                  </a:lnTo>
                  <a:lnTo>
                    <a:pt x="1244643" y="398520"/>
                  </a:lnTo>
                  <a:lnTo>
                    <a:pt x="1245251" y="399042"/>
                  </a:lnTo>
                  <a:lnTo>
                    <a:pt x="1245857" y="399520"/>
                  </a:lnTo>
                  <a:lnTo>
                    <a:pt x="1246462" y="399952"/>
                  </a:lnTo>
                  <a:lnTo>
                    <a:pt x="1247071" y="400341"/>
                  </a:lnTo>
                  <a:lnTo>
                    <a:pt x="1247676" y="400685"/>
                  </a:lnTo>
                  <a:lnTo>
                    <a:pt x="1248281" y="400984"/>
                  </a:lnTo>
                  <a:lnTo>
                    <a:pt x="1248890" y="401240"/>
                  </a:lnTo>
                  <a:lnTo>
                    <a:pt x="1249194" y="401350"/>
                  </a:lnTo>
                  <a:lnTo>
                    <a:pt x="1249495" y="401449"/>
                  </a:lnTo>
                  <a:lnTo>
                    <a:pt x="1249800" y="401537"/>
                  </a:lnTo>
                  <a:lnTo>
                    <a:pt x="1250104" y="401614"/>
                  </a:lnTo>
                  <a:lnTo>
                    <a:pt x="1250405" y="401680"/>
                  </a:lnTo>
                  <a:lnTo>
                    <a:pt x="1250709" y="401735"/>
                  </a:lnTo>
                  <a:lnTo>
                    <a:pt x="1251014" y="401779"/>
                  </a:lnTo>
                  <a:lnTo>
                    <a:pt x="1251315" y="401812"/>
                  </a:lnTo>
                  <a:lnTo>
                    <a:pt x="1251619" y="401836"/>
                  </a:lnTo>
                  <a:lnTo>
                    <a:pt x="1251923" y="401847"/>
                  </a:lnTo>
                  <a:lnTo>
                    <a:pt x="1252224" y="401850"/>
                  </a:lnTo>
                  <a:lnTo>
                    <a:pt x="1252529" y="401839"/>
                  </a:lnTo>
                  <a:lnTo>
                    <a:pt x="1252833" y="401819"/>
                  </a:lnTo>
                  <a:lnTo>
                    <a:pt x="1253134" y="401788"/>
                  </a:lnTo>
                  <a:lnTo>
                    <a:pt x="1253438" y="401748"/>
                  </a:lnTo>
                  <a:lnTo>
                    <a:pt x="1253743" y="401698"/>
                  </a:lnTo>
                  <a:lnTo>
                    <a:pt x="1254043" y="401636"/>
                  </a:lnTo>
                  <a:lnTo>
                    <a:pt x="1254348" y="401565"/>
                  </a:lnTo>
                  <a:lnTo>
                    <a:pt x="1254652" y="401486"/>
                  </a:lnTo>
                  <a:lnTo>
                    <a:pt x="1254953" y="401396"/>
                  </a:lnTo>
                  <a:lnTo>
                    <a:pt x="1255562" y="401187"/>
                  </a:lnTo>
                  <a:lnTo>
                    <a:pt x="1256167" y="400940"/>
                  </a:lnTo>
                  <a:lnTo>
                    <a:pt x="1256772" y="400656"/>
                  </a:lnTo>
                  <a:lnTo>
                    <a:pt x="1257381" y="400339"/>
                  </a:lnTo>
                  <a:lnTo>
                    <a:pt x="1257986" y="399987"/>
                  </a:lnTo>
                  <a:lnTo>
                    <a:pt x="1258595" y="399604"/>
                  </a:lnTo>
                  <a:lnTo>
                    <a:pt x="1259201" y="399187"/>
                  </a:lnTo>
                  <a:lnTo>
                    <a:pt x="1260415" y="398269"/>
                  </a:lnTo>
                  <a:lnTo>
                    <a:pt x="1261625" y="397243"/>
                  </a:lnTo>
                  <a:lnTo>
                    <a:pt x="1264053" y="394918"/>
                  </a:lnTo>
                  <a:lnTo>
                    <a:pt x="1266478" y="392313"/>
                  </a:lnTo>
                  <a:lnTo>
                    <a:pt x="1268906" y="389537"/>
                  </a:lnTo>
                  <a:lnTo>
                    <a:pt x="1273098" y="384633"/>
                  </a:lnTo>
                  <a:lnTo>
                    <a:pt x="1277291" y="380027"/>
                  </a:lnTo>
                  <a:lnTo>
                    <a:pt x="1279385" y="377970"/>
                  </a:lnTo>
                  <a:lnTo>
                    <a:pt x="1281483" y="376136"/>
                  </a:lnTo>
                  <a:lnTo>
                    <a:pt x="1282532" y="375313"/>
                  </a:lnTo>
                  <a:lnTo>
                    <a:pt x="1283578" y="374558"/>
                  </a:lnTo>
                  <a:lnTo>
                    <a:pt x="1284627" y="373875"/>
                  </a:lnTo>
                  <a:lnTo>
                    <a:pt x="1285676" y="373263"/>
                  </a:lnTo>
                  <a:lnTo>
                    <a:pt x="1286725" y="372728"/>
                  </a:lnTo>
                  <a:lnTo>
                    <a:pt x="1287770" y="372268"/>
                  </a:lnTo>
                  <a:lnTo>
                    <a:pt x="1288294" y="372067"/>
                  </a:lnTo>
                  <a:lnTo>
                    <a:pt x="1288819" y="371884"/>
                  </a:lnTo>
                  <a:lnTo>
                    <a:pt x="1289344" y="371724"/>
                  </a:lnTo>
                  <a:lnTo>
                    <a:pt x="1289868" y="371581"/>
                  </a:lnTo>
                  <a:lnTo>
                    <a:pt x="1290393" y="371457"/>
                  </a:lnTo>
                  <a:lnTo>
                    <a:pt x="1290917" y="371352"/>
                  </a:lnTo>
                  <a:lnTo>
                    <a:pt x="1291442" y="371266"/>
                  </a:lnTo>
                  <a:lnTo>
                    <a:pt x="1291962" y="371200"/>
                  </a:lnTo>
                  <a:lnTo>
                    <a:pt x="1292487" y="371153"/>
                  </a:lnTo>
                  <a:lnTo>
                    <a:pt x="1293011" y="371123"/>
                  </a:lnTo>
                  <a:lnTo>
                    <a:pt x="1293536" y="371114"/>
                  </a:lnTo>
                  <a:lnTo>
                    <a:pt x="1294060" y="371120"/>
                  </a:lnTo>
                  <a:lnTo>
                    <a:pt x="1294585" y="371145"/>
                  </a:lnTo>
                  <a:lnTo>
                    <a:pt x="1295109" y="371189"/>
                  </a:lnTo>
                  <a:lnTo>
                    <a:pt x="1295630" y="371248"/>
                  </a:lnTo>
                  <a:lnTo>
                    <a:pt x="1296155" y="371325"/>
                  </a:lnTo>
                  <a:lnTo>
                    <a:pt x="1296679" y="371418"/>
                  </a:lnTo>
                  <a:lnTo>
                    <a:pt x="1297204" y="371528"/>
                  </a:lnTo>
                  <a:lnTo>
                    <a:pt x="1297728" y="371653"/>
                  </a:lnTo>
                  <a:lnTo>
                    <a:pt x="1298253" y="371794"/>
                  </a:lnTo>
                  <a:lnTo>
                    <a:pt x="1299302" y="372118"/>
                  </a:lnTo>
                  <a:lnTo>
                    <a:pt x="1300347" y="372497"/>
                  </a:lnTo>
                  <a:lnTo>
                    <a:pt x="1301396" y="372928"/>
                  </a:lnTo>
                  <a:lnTo>
                    <a:pt x="1302445" y="373406"/>
                  </a:lnTo>
                  <a:lnTo>
                    <a:pt x="1304598" y="374516"/>
                  </a:lnTo>
                  <a:lnTo>
                    <a:pt x="1306755" y="375766"/>
                  </a:lnTo>
                  <a:lnTo>
                    <a:pt x="1311061" y="378512"/>
                  </a:lnTo>
                  <a:lnTo>
                    <a:pt x="1315371" y="381315"/>
                  </a:lnTo>
                  <a:lnTo>
                    <a:pt x="1317528" y="382645"/>
                  </a:lnTo>
                  <a:lnTo>
                    <a:pt x="1319681" y="383880"/>
                  </a:lnTo>
                  <a:lnTo>
                    <a:pt x="1321838" y="384997"/>
                  </a:lnTo>
                  <a:lnTo>
                    <a:pt x="1323991" y="385970"/>
                  </a:lnTo>
                  <a:lnTo>
                    <a:pt x="1325069" y="386399"/>
                  </a:lnTo>
                  <a:lnTo>
                    <a:pt x="1326144" y="386784"/>
                  </a:lnTo>
                  <a:lnTo>
                    <a:pt x="1327222" y="387128"/>
                  </a:lnTo>
                  <a:lnTo>
                    <a:pt x="1328301" y="387425"/>
                  </a:lnTo>
                  <a:lnTo>
                    <a:pt x="1329375" y="387681"/>
                  </a:lnTo>
                  <a:lnTo>
                    <a:pt x="1330454" y="387890"/>
                  </a:lnTo>
                  <a:lnTo>
                    <a:pt x="1331532" y="388055"/>
                  </a:lnTo>
                  <a:lnTo>
                    <a:pt x="1332610" y="388174"/>
                  </a:lnTo>
                  <a:lnTo>
                    <a:pt x="1333685" y="388249"/>
                  </a:lnTo>
                  <a:lnTo>
                    <a:pt x="1334763" y="388282"/>
                  </a:lnTo>
                  <a:lnTo>
                    <a:pt x="1335842" y="388273"/>
                  </a:lnTo>
                  <a:lnTo>
                    <a:pt x="1336916" y="388222"/>
                  </a:lnTo>
                  <a:lnTo>
                    <a:pt x="1338101" y="388123"/>
                  </a:lnTo>
                  <a:lnTo>
                    <a:pt x="1339286" y="387980"/>
                  </a:lnTo>
                  <a:lnTo>
                    <a:pt x="1340471" y="387793"/>
                  </a:lnTo>
                  <a:lnTo>
                    <a:pt x="1341652" y="387568"/>
                  </a:lnTo>
                  <a:lnTo>
                    <a:pt x="1342836" y="387311"/>
                  </a:lnTo>
                  <a:lnTo>
                    <a:pt x="1344021" y="387018"/>
                  </a:lnTo>
                  <a:lnTo>
                    <a:pt x="1346391" y="386353"/>
                  </a:lnTo>
                  <a:lnTo>
                    <a:pt x="1348757" y="385602"/>
                  </a:lnTo>
                  <a:lnTo>
                    <a:pt x="1351126" y="384801"/>
                  </a:lnTo>
                  <a:lnTo>
                    <a:pt x="1355861" y="383151"/>
                  </a:lnTo>
                  <a:lnTo>
                    <a:pt x="1360597" y="381621"/>
                  </a:lnTo>
                  <a:lnTo>
                    <a:pt x="1362962" y="380958"/>
                  </a:lnTo>
                  <a:lnTo>
                    <a:pt x="1365332" y="380386"/>
                  </a:lnTo>
                  <a:lnTo>
                    <a:pt x="1367701" y="379915"/>
                  </a:lnTo>
                  <a:lnTo>
                    <a:pt x="1370067" y="379556"/>
                  </a:lnTo>
                  <a:lnTo>
                    <a:pt x="1372437" y="379309"/>
                  </a:lnTo>
                  <a:lnTo>
                    <a:pt x="1374802" y="379175"/>
                  </a:lnTo>
                  <a:lnTo>
                    <a:pt x="1377175" y="379151"/>
                  </a:lnTo>
                  <a:lnTo>
                    <a:pt x="1379549" y="379228"/>
                  </a:lnTo>
                  <a:lnTo>
                    <a:pt x="1381922" y="379397"/>
                  </a:lnTo>
                  <a:lnTo>
                    <a:pt x="1384295" y="379646"/>
                  </a:lnTo>
                  <a:lnTo>
                    <a:pt x="1386668" y="379961"/>
                  </a:lnTo>
                  <a:lnTo>
                    <a:pt x="1389041" y="380324"/>
                  </a:lnTo>
                  <a:lnTo>
                    <a:pt x="1393784" y="381141"/>
                  </a:lnTo>
                  <a:lnTo>
                    <a:pt x="1398530" y="381973"/>
                  </a:lnTo>
                  <a:lnTo>
                    <a:pt x="1403276" y="382715"/>
                  </a:lnTo>
                  <a:lnTo>
                    <a:pt x="1408023" y="383288"/>
                  </a:lnTo>
                  <a:lnTo>
                    <a:pt x="1412769" y="383647"/>
                  </a:lnTo>
                  <a:lnTo>
                    <a:pt x="1417068" y="383775"/>
                  </a:lnTo>
                  <a:lnTo>
                    <a:pt x="1421367" y="383728"/>
                  </a:lnTo>
                  <a:lnTo>
                    <a:pt x="1425665" y="383539"/>
                  </a:lnTo>
                  <a:lnTo>
                    <a:pt x="1429964" y="383244"/>
                  </a:lnTo>
                  <a:lnTo>
                    <a:pt x="1438562" y="382524"/>
                  </a:lnTo>
                  <a:lnTo>
                    <a:pt x="1447163" y="381896"/>
                  </a:lnTo>
                  <a:lnTo>
                    <a:pt x="1460815" y="381544"/>
                  </a:lnTo>
                  <a:lnTo>
                    <a:pt x="1474471" y="381903"/>
                  </a:lnTo>
                  <a:lnTo>
                    <a:pt x="1519520" y="382348"/>
                  </a:lnTo>
                  <a:lnTo>
                    <a:pt x="1555026" y="382169"/>
                  </a:lnTo>
                  <a:lnTo>
                    <a:pt x="1591877" y="382299"/>
                  </a:lnTo>
                </a:path>
              </a:pathLst>
            </a:custGeom>
            <a:noFill/>
            <a:ln w="19050" cap="flat">
              <a:solidFill>
                <a:schemeClr val="accent5">
                  <a:lumMod val="75000"/>
                </a:schemeClr>
              </a:solidFill>
              <a:prstDash val="solid"/>
              <a:round/>
              <a:headEnd type="stealth" w="med" len="med"/>
            </a:ln>
          </p:spPr>
          <p:txBody>
            <a:bodyPr rtlCol="0" anchor="ctr"/>
            <a:lstStyle/>
            <a:p>
              <a:endParaRPr lang="en-NL" sz="1350"/>
            </a:p>
          </p:txBody>
        </p:sp>
      </p:grpSp>
      <p:sp>
        <p:nvSpPr>
          <p:cNvPr id="1097" name="TextBox 1096">
            <a:extLst>
              <a:ext uri="{FF2B5EF4-FFF2-40B4-BE49-F238E27FC236}">
                <a16:creationId xmlns:a16="http://schemas.microsoft.com/office/drawing/2014/main" id="{6F8073D7-8018-FD05-A891-99A33C0FC84C}"/>
              </a:ext>
            </a:extLst>
          </p:cNvPr>
          <p:cNvSpPr txBox="1"/>
          <p:nvPr/>
        </p:nvSpPr>
        <p:spPr>
          <a:xfrm>
            <a:off x="-104250" y="2500204"/>
            <a:ext cx="2659279" cy="447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 dirty="0">
                <a:latin typeface="Abadi Extra Light" panose="020B0204020104020204" pitchFamily="34" charset="0"/>
              </a:rPr>
              <a:t>20 MeV </a:t>
            </a:r>
            <a:r>
              <a:rPr lang="en-US" sz="1350" dirty="0">
                <a:latin typeface="Abadi Extra Light" panose="020B0204020104020204" pitchFamily="34" charset="0"/>
                <a:sym typeface="Wingdings" panose="05000000000000000000" pitchFamily="2" charset="2"/>
              </a:rPr>
              <a:t>electrons </a:t>
            </a:r>
          </a:p>
          <a:p>
            <a:pPr algn="ctr"/>
            <a:r>
              <a:rPr lang="en-US" sz="1350" dirty="0">
                <a:latin typeface="Abadi Extra Light" panose="020B0204020104020204" pitchFamily="34" charset="0"/>
                <a:sym typeface="Wingdings" panose="05000000000000000000" pitchFamily="2" charset="2"/>
              </a:rPr>
              <a:t>Hard x-rays</a:t>
            </a:r>
            <a:endParaRPr lang="en-NL" sz="1350" dirty="0">
              <a:latin typeface="Abadi Extra Light" panose="020B0204020104020204" pitchFamily="34" charset="0"/>
            </a:endParaRPr>
          </a:p>
        </p:txBody>
      </p:sp>
      <p:grpSp>
        <p:nvGrpSpPr>
          <p:cNvPr id="1098" name="Group 1097">
            <a:extLst>
              <a:ext uri="{FF2B5EF4-FFF2-40B4-BE49-F238E27FC236}">
                <a16:creationId xmlns:a16="http://schemas.microsoft.com/office/drawing/2014/main" id="{776AB947-EEF0-F946-5BE0-0FF879AB4232}"/>
              </a:ext>
            </a:extLst>
          </p:cNvPr>
          <p:cNvGrpSpPr/>
          <p:nvPr/>
        </p:nvGrpSpPr>
        <p:grpSpPr>
          <a:xfrm>
            <a:off x="4894688" y="1810599"/>
            <a:ext cx="3029338" cy="754229"/>
            <a:chOff x="3878369" y="3389559"/>
            <a:chExt cx="4584128" cy="1141332"/>
          </a:xfrm>
        </p:grpSpPr>
        <p:grpSp>
          <p:nvGrpSpPr>
            <p:cNvPr id="1099" name="Group 1098">
              <a:extLst>
                <a:ext uri="{FF2B5EF4-FFF2-40B4-BE49-F238E27FC236}">
                  <a16:creationId xmlns:a16="http://schemas.microsoft.com/office/drawing/2014/main" id="{DF0222ED-3FC9-0CAE-AA82-E6F0C1F310E5}"/>
                </a:ext>
              </a:extLst>
            </p:cNvPr>
            <p:cNvGrpSpPr/>
            <p:nvPr/>
          </p:nvGrpSpPr>
          <p:grpSpPr>
            <a:xfrm>
              <a:off x="3878369" y="3389559"/>
              <a:ext cx="4584128" cy="1141332"/>
              <a:chOff x="936412" y="2938586"/>
              <a:chExt cx="4584128" cy="1141332"/>
            </a:xfrm>
          </p:grpSpPr>
          <p:grpSp>
            <p:nvGrpSpPr>
              <p:cNvPr id="1101" name="Group 1100">
                <a:extLst>
                  <a:ext uri="{FF2B5EF4-FFF2-40B4-BE49-F238E27FC236}">
                    <a16:creationId xmlns:a16="http://schemas.microsoft.com/office/drawing/2014/main" id="{4BB21AEC-7C30-8856-8250-2D13B2D03017}"/>
                  </a:ext>
                </a:extLst>
              </p:cNvPr>
              <p:cNvGrpSpPr/>
              <p:nvPr/>
            </p:nvGrpSpPr>
            <p:grpSpPr>
              <a:xfrm>
                <a:off x="936412" y="2978032"/>
                <a:ext cx="4584128" cy="988215"/>
                <a:chOff x="936412" y="2978032"/>
                <a:chExt cx="4584128" cy="988215"/>
              </a:xfrm>
            </p:grpSpPr>
            <p:sp>
              <p:nvSpPr>
                <p:cNvPr id="1104" name="Rectangle 29 2">
                  <a:extLst>
                    <a:ext uri="{FF2B5EF4-FFF2-40B4-BE49-F238E27FC236}">
                      <a16:creationId xmlns:a16="http://schemas.microsoft.com/office/drawing/2014/main" id="{63524524-42A1-8304-0EB5-C05CCBC5FA07}"/>
                    </a:ext>
                  </a:extLst>
                </p:cNvPr>
                <p:cNvSpPr/>
                <p:nvPr/>
              </p:nvSpPr>
              <p:spPr>
                <a:xfrm rot="12576688">
                  <a:off x="936412" y="2978032"/>
                  <a:ext cx="3310872" cy="655160"/>
                </a:xfrm>
                <a:custGeom>
                  <a:avLst/>
                  <a:gdLst>
                    <a:gd name="connsiteX0" fmla="*/ 0 w 3823080"/>
                    <a:gd name="connsiteY0" fmla="*/ 0 h 1202845"/>
                    <a:gd name="connsiteX1" fmla="*/ 3823080 w 3823080"/>
                    <a:gd name="connsiteY1" fmla="*/ 0 h 1202845"/>
                    <a:gd name="connsiteX2" fmla="*/ 3823080 w 3823080"/>
                    <a:gd name="connsiteY2" fmla="*/ 1202845 h 1202845"/>
                    <a:gd name="connsiteX3" fmla="*/ 0 w 3823080"/>
                    <a:gd name="connsiteY3" fmla="*/ 1202845 h 1202845"/>
                    <a:gd name="connsiteX4" fmla="*/ 0 w 3823080"/>
                    <a:gd name="connsiteY4" fmla="*/ 0 h 1202845"/>
                    <a:gd name="connsiteX0" fmla="*/ 0 w 3823080"/>
                    <a:gd name="connsiteY0" fmla="*/ 12001 h 1214846"/>
                    <a:gd name="connsiteX1" fmla="*/ 1907177 w 3823080"/>
                    <a:gd name="connsiteY1" fmla="*/ 0 h 1214846"/>
                    <a:gd name="connsiteX2" fmla="*/ 3823080 w 3823080"/>
                    <a:gd name="connsiteY2" fmla="*/ 12001 h 1214846"/>
                    <a:gd name="connsiteX3" fmla="*/ 3823080 w 3823080"/>
                    <a:gd name="connsiteY3" fmla="*/ 1214846 h 1214846"/>
                    <a:gd name="connsiteX4" fmla="*/ 0 w 3823080"/>
                    <a:gd name="connsiteY4" fmla="*/ 1214846 h 1214846"/>
                    <a:gd name="connsiteX5" fmla="*/ 0 w 3823080"/>
                    <a:gd name="connsiteY5" fmla="*/ 12001 h 1214846"/>
                    <a:gd name="connsiteX0" fmla="*/ 0 w 3823080"/>
                    <a:gd name="connsiteY0" fmla="*/ 12001 h 1214846"/>
                    <a:gd name="connsiteX1" fmla="*/ 1907177 w 3823080"/>
                    <a:gd name="connsiteY1" fmla="*/ 0 h 1214846"/>
                    <a:gd name="connsiteX2" fmla="*/ 3823080 w 3823080"/>
                    <a:gd name="connsiteY2" fmla="*/ 12001 h 1214846"/>
                    <a:gd name="connsiteX3" fmla="*/ 3823080 w 3823080"/>
                    <a:gd name="connsiteY3" fmla="*/ 1214846 h 1214846"/>
                    <a:gd name="connsiteX4" fmla="*/ 1894115 w 3823080"/>
                    <a:gd name="connsiteY4" fmla="*/ 1214846 h 1214846"/>
                    <a:gd name="connsiteX5" fmla="*/ 0 w 3823080"/>
                    <a:gd name="connsiteY5" fmla="*/ 1214846 h 1214846"/>
                    <a:gd name="connsiteX6" fmla="*/ 0 w 3823080"/>
                    <a:gd name="connsiteY6" fmla="*/ 12001 h 1214846"/>
                    <a:gd name="connsiteX0" fmla="*/ 0 w 3823080"/>
                    <a:gd name="connsiteY0" fmla="*/ 12001 h 1214846"/>
                    <a:gd name="connsiteX1" fmla="*/ 1907177 w 3823080"/>
                    <a:gd name="connsiteY1" fmla="*/ 0 h 1214846"/>
                    <a:gd name="connsiteX2" fmla="*/ 3823080 w 3823080"/>
                    <a:gd name="connsiteY2" fmla="*/ 12001 h 1214846"/>
                    <a:gd name="connsiteX3" fmla="*/ 3823080 w 3823080"/>
                    <a:gd name="connsiteY3" fmla="*/ 1214846 h 1214846"/>
                    <a:gd name="connsiteX4" fmla="*/ 1894115 w 3823080"/>
                    <a:gd name="connsiteY4" fmla="*/ 849086 h 1214846"/>
                    <a:gd name="connsiteX5" fmla="*/ 0 w 3823080"/>
                    <a:gd name="connsiteY5" fmla="*/ 1214846 h 1214846"/>
                    <a:gd name="connsiteX6" fmla="*/ 0 w 3823080"/>
                    <a:gd name="connsiteY6" fmla="*/ 12001 h 1214846"/>
                    <a:gd name="connsiteX0" fmla="*/ 0 w 3823080"/>
                    <a:gd name="connsiteY0" fmla="*/ 0 h 1202845"/>
                    <a:gd name="connsiteX1" fmla="*/ 1854926 w 3823080"/>
                    <a:gd name="connsiteY1" fmla="*/ 484387 h 1202845"/>
                    <a:gd name="connsiteX2" fmla="*/ 3823080 w 3823080"/>
                    <a:gd name="connsiteY2" fmla="*/ 0 h 1202845"/>
                    <a:gd name="connsiteX3" fmla="*/ 3823080 w 3823080"/>
                    <a:gd name="connsiteY3" fmla="*/ 1202845 h 1202845"/>
                    <a:gd name="connsiteX4" fmla="*/ 1894115 w 3823080"/>
                    <a:gd name="connsiteY4" fmla="*/ 837085 h 1202845"/>
                    <a:gd name="connsiteX5" fmla="*/ 0 w 3823080"/>
                    <a:gd name="connsiteY5" fmla="*/ 1202845 h 1202845"/>
                    <a:gd name="connsiteX6" fmla="*/ 0 w 3823080"/>
                    <a:gd name="connsiteY6" fmla="*/ 0 h 1202845"/>
                    <a:gd name="connsiteX0" fmla="*/ 0 w 3823080"/>
                    <a:gd name="connsiteY0" fmla="*/ 0 h 1202845"/>
                    <a:gd name="connsiteX1" fmla="*/ 1854926 w 3823080"/>
                    <a:gd name="connsiteY1" fmla="*/ 484387 h 1202845"/>
                    <a:gd name="connsiteX2" fmla="*/ 3823080 w 3823080"/>
                    <a:gd name="connsiteY2" fmla="*/ 0 h 1202845"/>
                    <a:gd name="connsiteX3" fmla="*/ 3823080 w 3823080"/>
                    <a:gd name="connsiteY3" fmla="*/ 1202845 h 1202845"/>
                    <a:gd name="connsiteX4" fmla="*/ 1894115 w 3823080"/>
                    <a:gd name="connsiteY4" fmla="*/ 837085 h 1202845"/>
                    <a:gd name="connsiteX5" fmla="*/ 0 w 3823080"/>
                    <a:gd name="connsiteY5" fmla="*/ 1202845 h 1202845"/>
                    <a:gd name="connsiteX6" fmla="*/ 0 w 3823080"/>
                    <a:gd name="connsiteY6" fmla="*/ 0 h 1202845"/>
                    <a:gd name="connsiteX0" fmla="*/ 0 w 3823080"/>
                    <a:gd name="connsiteY0" fmla="*/ 0 h 1202845"/>
                    <a:gd name="connsiteX1" fmla="*/ 1854926 w 3823080"/>
                    <a:gd name="connsiteY1" fmla="*/ 484387 h 1202845"/>
                    <a:gd name="connsiteX2" fmla="*/ 3823080 w 3823080"/>
                    <a:gd name="connsiteY2" fmla="*/ 0 h 1202845"/>
                    <a:gd name="connsiteX3" fmla="*/ 3823080 w 3823080"/>
                    <a:gd name="connsiteY3" fmla="*/ 1202845 h 1202845"/>
                    <a:gd name="connsiteX4" fmla="*/ 1894115 w 3823080"/>
                    <a:gd name="connsiteY4" fmla="*/ 837085 h 1202845"/>
                    <a:gd name="connsiteX5" fmla="*/ 0 w 3823080"/>
                    <a:gd name="connsiteY5" fmla="*/ 1202845 h 1202845"/>
                    <a:gd name="connsiteX6" fmla="*/ 0 w 3823080"/>
                    <a:gd name="connsiteY6" fmla="*/ 0 h 1202845"/>
                    <a:gd name="connsiteX0" fmla="*/ 0 w 3823080"/>
                    <a:gd name="connsiteY0" fmla="*/ 0 h 1202845"/>
                    <a:gd name="connsiteX1" fmla="*/ 1854926 w 3823080"/>
                    <a:gd name="connsiteY1" fmla="*/ 484387 h 1202845"/>
                    <a:gd name="connsiteX2" fmla="*/ 3823080 w 3823080"/>
                    <a:gd name="connsiteY2" fmla="*/ 0 h 1202845"/>
                    <a:gd name="connsiteX3" fmla="*/ 3823080 w 3823080"/>
                    <a:gd name="connsiteY3" fmla="*/ 1202845 h 1202845"/>
                    <a:gd name="connsiteX4" fmla="*/ 1894115 w 3823080"/>
                    <a:gd name="connsiteY4" fmla="*/ 837085 h 1202845"/>
                    <a:gd name="connsiteX5" fmla="*/ 0 w 3823080"/>
                    <a:gd name="connsiteY5" fmla="*/ 1202845 h 1202845"/>
                    <a:gd name="connsiteX6" fmla="*/ 0 w 3823080"/>
                    <a:gd name="connsiteY6" fmla="*/ 0 h 1202845"/>
                    <a:gd name="connsiteX0" fmla="*/ 0 w 3823080"/>
                    <a:gd name="connsiteY0" fmla="*/ 0 h 1202845"/>
                    <a:gd name="connsiteX1" fmla="*/ 1854926 w 3823080"/>
                    <a:gd name="connsiteY1" fmla="*/ 484387 h 1202845"/>
                    <a:gd name="connsiteX2" fmla="*/ 3823080 w 3823080"/>
                    <a:gd name="connsiteY2" fmla="*/ 0 h 1202845"/>
                    <a:gd name="connsiteX3" fmla="*/ 3823080 w 3823080"/>
                    <a:gd name="connsiteY3" fmla="*/ 1202845 h 1202845"/>
                    <a:gd name="connsiteX4" fmla="*/ 1894115 w 3823080"/>
                    <a:gd name="connsiteY4" fmla="*/ 837085 h 1202845"/>
                    <a:gd name="connsiteX5" fmla="*/ 0 w 3823080"/>
                    <a:gd name="connsiteY5" fmla="*/ 1202845 h 1202845"/>
                    <a:gd name="connsiteX6" fmla="*/ 0 w 3823080"/>
                    <a:gd name="connsiteY6" fmla="*/ 0 h 1202845"/>
                    <a:gd name="connsiteX0" fmla="*/ 0 w 3823080"/>
                    <a:gd name="connsiteY0" fmla="*/ 0 h 1202845"/>
                    <a:gd name="connsiteX1" fmla="*/ 1854926 w 3823080"/>
                    <a:gd name="connsiteY1" fmla="*/ 484387 h 1202845"/>
                    <a:gd name="connsiteX2" fmla="*/ 3823080 w 3823080"/>
                    <a:gd name="connsiteY2" fmla="*/ 0 h 1202845"/>
                    <a:gd name="connsiteX3" fmla="*/ 3823080 w 3823080"/>
                    <a:gd name="connsiteY3" fmla="*/ 1202845 h 1202845"/>
                    <a:gd name="connsiteX4" fmla="*/ 1894115 w 3823080"/>
                    <a:gd name="connsiteY4" fmla="*/ 837085 h 1202845"/>
                    <a:gd name="connsiteX5" fmla="*/ 0 w 3823080"/>
                    <a:gd name="connsiteY5" fmla="*/ 1202845 h 1202845"/>
                    <a:gd name="connsiteX6" fmla="*/ 0 w 3823080"/>
                    <a:gd name="connsiteY6" fmla="*/ 0 h 1202845"/>
                    <a:gd name="connsiteX0" fmla="*/ 0 w 3823080"/>
                    <a:gd name="connsiteY0" fmla="*/ 0 h 1202845"/>
                    <a:gd name="connsiteX1" fmla="*/ 1854926 w 3823080"/>
                    <a:gd name="connsiteY1" fmla="*/ 484387 h 1202845"/>
                    <a:gd name="connsiteX2" fmla="*/ 3823080 w 3823080"/>
                    <a:gd name="connsiteY2" fmla="*/ 0 h 1202845"/>
                    <a:gd name="connsiteX3" fmla="*/ 3823080 w 3823080"/>
                    <a:gd name="connsiteY3" fmla="*/ 1202845 h 1202845"/>
                    <a:gd name="connsiteX4" fmla="*/ 1894115 w 3823080"/>
                    <a:gd name="connsiteY4" fmla="*/ 837085 h 1202845"/>
                    <a:gd name="connsiteX5" fmla="*/ 0 w 3823080"/>
                    <a:gd name="connsiteY5" fmla="*/ 1202845 h 1202845"/>
                    <a:gd name="connsiteX6" fmla="*/ 0 w 3823080"/>
                    <a:gd name="connsiteY6" fmla="*/ 0 h 1202845"/>
                    <a:gd name="connsiteX0" fmla="*/ 0 w 3823080"/>
                    <a:gd name="connsiteY0" fmla="*/ 0 h 1202845"/>
                    <a:gd name="connsiteX1" fmla="*/ 1882581 w 3823080"/>
                    <a:gd name="connsiteY1" fmla="*/ 583096 h 1202845"/>
                    <a:gd name="connsiteX2" fmla="*/ 3823080 w 3823080"/>
                    <a:gd name="connsiteY2" fmla="*/ 0 h 1202845"/>
                    <a:gd name="connsiteX3" fmla="*/ 3823080 w 3823080"/>
                    <a:gd name="connsiteY3" fmla="*/ 1202845 h 1202845"/>
                    <a:gd name="connsiteX4" fmla="*/ 1894115 w 3823080"/>
                    <a:gd name="connsiteY4" fmla="*/ 837085 h 1202845"/>
                    <a:gd name="connsiteX5" fmla="*/ 0 w 3823080"/>
                    <a:gd name="connsiteY5" fmla="*/ 1202845 h 1202845"/>
                    <a:gd name="connsiteX6" fmla="*/ 0 w 3823080"/>
                    <a:gd name="connsiteY6" fmla="*/ 0 h 1202845"/>
                    <a:gd name="connsiteX0" fmla="*/ 0 w 3823080"/>
                    <a:gd name="connsiteY0" fmla="*/ 0 h 1202845"/>
                    <a:gd name="connsiteX1" fmla="*/ 1882581 w 3823080"/>
                    <a:gd name="connsiteY1" fmla="*/ 583096 h 1202845"/>
                    <a:gd name="connsiteX2" fmla="*/ 3823080 w 3823080"/>
                    <a:gd name="connsiteY2" fmla="*/ 0 h 1202845"/>
                    <a:gd name="connsiteX3" fmla="*/ 3823080 w 3823080"/>
                    <a:gd name="connsiteY3" fmla="*/ 1202845 h 1202845"/>
                    <a:gd name="connsiteX4" fmla="*/ 1886561 w 3823080"/>
                    <a:gd name="connsiteY4" fmla="*/ 728140 h 1202845"/>
                    <a:gd name="connsiteX5" fmla="*/ 0 w 3823080"/>
                    <a:gd name="connsiteY5" fmla="*/ 1202845 h 1202845"/>
                    <a:gd name="connsiteX6" fmla="*/ 0 w 3823080"/>
                    <a:gd name="connsiteY6" fmla="*/ 0 h 1202845"/>
                    <a:gd name="connsiteX0" fmla="*/ 0 w 3823080"/>
                    <a:gd name="connsiteY0" fmla="*/ 0 h 1202845"/>
                    <a:gd name="connsiteX1" fmla="*/ 1877356 w 3823080"/>
                    <a:gd name="connsiteY1" fmla="*/ 368625 h 1202845"/>
                    <a:gd name="connsiteX2" fmla="*/ 3823080 w 3823080"/>
                    <a:gd name="connsiteY2" fmla="*/ 0 h 1202845"/>
                    <a:gd name="connsiteX3" fmla="*/ 3823080 w 3823080"/>
                    <a:gd name="connsiteY3" fmla="*/ 1202845 h 1202845"/>
                    <a:gd name="connsiteX4" fmla="*/ 1886561 w 3823080"/>
                    <a:gd name="connsiteY4" fmla="*/ 728140 h 1202845"/>
                    <a:gd name="connsiteX5" fmla="*/ 0 w 3823080"/>
                    <a:gd name="connsiteY5" fmla="*/ 1202845 h 1202845"/>
                    <a:gd name="connsiteX6" fmla="*/ 0 w 3823080"/>
                    <a:gd name="connsiteY6" fmla="*/ 0 h 1202845"/>
                    <a:gd name="connsiteX0" fmla="*/ 0 w 3823080"/>
                    <a:gd name="connsiteY0" fmla="*/ 0 h 1202845"/>
                    <a:gd name="connsiteX1" fmla="*/ 1877356 w 3823080"/>
                    <a:gd name="connsiteY1" fmla="*/ 368625 h 1202845"/>
                    <a:gd name="connsiteX2" fmla="*/ 3823080 w 3823080"/>
                    <a:gd name="connsiteY2" fmla="*/ 0 h 1202845"/>
                    <a:gd name="connsiteX3" fmla="*/ 3823080 w 3823080"/>
                    <a:gd name="connsiteY3" fmla="*/ 1202845 h 1202845"/>
                    <a:gd name="connsiteX4" fmla="*/ 1889666 w 3823080"/>
                    <a:gd name="connsiteY4" fmla="*/ 867648 h 1202845"/>
                    <a:gd name="connsiteX5" fmla="*/ 0 w 3823080"/>
                    <a:gd name="connsiteY5" fmla="*/ 1202845 h 1202845"/>
                    <a:gd name="connsiteX6" fmla="*/ 0 w 3823080"/>
                    <a:gd name="connsiteY6" fmla="*/ 0 h 1202845"/>
                    <a:gd name="connsiteX0" fmla="*/ 0 w 3823080"/>
                    <a:gd name="connsiteY0" fmla="*/ 0 h 1202845"/>
                    <a:gd name="connsiteX1" fmla="*/ 1877356 w 3823080"/>
                    <a:gd name="connsiteY1" fmla="*/ 368625 h 1202845"/>
                    <a:gd name="connsiteX2" fmla="*/ 3823080 w 3823080"/>
                    <a:gd name="connsiteY2" fmla="*/ 0 h 1202845"/>
                    <a:gd name="connsiteX3" fmla="*/ 3823080 w 3823080"/>
                    <a:gd name="connsiteY3" fmla="*/ 1202845 h 1202845"/>
                    <a:gd name="connsiteX4" fmla="*/ 1889666 w 3823080"/>
                    <a:gd name="connsiteY4" fmla="*/ 867648 h 1202845"/>
                    <a:gd name="connsiteX5" fmla="*/ 1408069 w 3823080"/>
                    <a:gd name="connsiteY5" fmla="*/ 880651 h 1202845"/>
                    <a:gd name="connsiteX6" fmla="*/ 0 w 3823080"/>
                    <a:gd name="connsiteY6" fmla="*/ 0 h 1202845"/>
                    <a:gd name="connsiteX0" fmla="*/ 6737 w 2415011"/>
                    <a:gd name="connsiteY0" fmla="*/ 373066 h 1202845"/>
                    <a:gd name="connsiteX1" fmla="*/ 469287 w 2415011"/>
                    <a:gd name="connsiteY1" fmla="*/ 368625 h 1202845"/>
                    <a:gd name="connsiteX2" fmla="*/ 2415011 w 2415011"/>
                    <a:gd name="connsiteY2" fmla="*/ 0 h 1202845"/>
                    <a:gd name="connsiteX3" fmla="*/ 2415011 w 2415011"/>
                    <a:gd name="connsiteY3" fmla="*/ 1202845 h 1202845"/>
                    <a:gd name="connsiteX4" fmla="*/ 481597 w 2415011"/>
                    <a:gd name="connsiteY4" fmla="*/ 867648 h 1202845"/>
                    <a:gd name="connsiteX5" fmla="*/ 0 w 2415011"/>
                    <a:gd name="connsiteY5" fmla="*/ 880651 h 1202845"/>
                    <a:gd name="connsiteX6" fmla="*/ 6737 w 2415011"/>
                    <a:gd name="connsiteY6" fmla="*/ 373066 h 1202845"/>
                    <a:gd name="connsiteX0" fmla="*/ 6737 w 2415011"/>
                    <a:gd name="connsiteY0" fmla="*/ 373066 h 1202845"/>
                    <a:gd name="connsiteX1" fmla="*/ 469287 w 2415011"/>
                    <a:gd name="connsiteY1" fmla="*/ 368625 h 1202845"/>
                    <a:gd name="connsiteX2" fmla="*/ 2415011 w 2415011"/>
                    <a:gd name="connsiteY2" fmla="*/ 0 h 1202845"/>
                    <a:gd name="connsiteX3" fmla="*/ 2415011 w 2415011"/>
                    <a:gd name="connsiteY3" fmla="*/ 1202845 h 1202845"/>
                    <a:gd name="connsiteX4" fmla="*/ 481597 w 2415011"/>
                    <a:gd name="connsiteY4" fmla="*/ 867648 h 1202845"/>
                    <a:gd name="connsiteX5" fmla="*/ 0 w 2415011"/>
                    <a:gd name="connsiteY5" fmla="*/ 880651 h 1202845"/>
                    <a:gd name="connsiteX6" fmla="*/ 6737 w 2415011"/>
                    <a:gd name="connsiteY6" fmla="*/ 373066 h 1202845"/>
                    <a:gd name="connsiteX0" fmla="*/ 6737 w 2415011"/>
                    <a:gd name="connsiteY0" fmla="*/ 373066 h 1202845"/>
                    <a:gd name="connsiteX1" fmla="*/ 469287 w 2415011"/>
                    <a:gd name="connsiteY1" fmla="*/ 368625 h 1202845"/>
                    <a:gd name="connsiteX2" fmla="*/ 2415011 w 2415011"/>
                    <a:gd name="connsiteY2" fmla="*/ 0 h 1202845"/>
                    <a:gd name="connsiteX3" fmla="*/ 2415011 w 2415011"/>
                    <a:gd name="connsiteY3" fmla="*/ 1202845 h 1202845"/>
                    <a:gd name="connsiteX4" fmla="*/ 481597 w 2415011"/>
                    <a:gd name="connsiteY4" fmla="*/ 867648 h 1202845"/>
                    <a:gd name="connsiteX5" fmla="*/ 0 w 2415011"/>
                    <a:gd name="connsiteY5" fmla="*/ 880651 h 1202845"/>
                    <a:gd name="connsiteX6" fmla="*/ 6737 w 2415011"/>
                    <a:gd name="connsiteY6" fmla="*/ 373066 h 1202845"/>
                    <a:gd name="connsiteX0" fmla="*/ 6737 w 2415011"/>
                    <a:gd name="connsiteY0" fmla="*/ 373066 h 1202845"/>
                    <a:gd name="connsiteX1" fmla="*/ 469287 w 2415011"/>
                    <a:gd name="connsiteY1" fmla="*/ 368625 h 1202845"/>
                    <a:gd name="connsiteX2" fmla="*/ 2415011 w 2415011"/>
                    <a:gd name="connsiteY2" fmla="*/ 0 h 1202845"/>
                    <a:gd name="connsiteX3" fmla="*/ 2415011 w 2415011"/>
                    <a:gd name="connsiteY3" fmla="*/ 1202845 h 1202845"/>
                    <a:gd name="connsiteX4" fmla="*/ 481597 w 2415011"/>
                    <a:gd name="connsiteY4" fmla="*/ 867648 h 1202845"/>
                    <a:gd name="connsiteX5" fmla="*/ 0 w 2415011"/>
                    <a:gd name="connsiteY5" fmla="*/ 880651 h 1202845"/>
                    <a:gd name="connsiteX6" fmla="*/ 6737 w 2415011"/>
                    <a:gd name="connsiteY6" fmla="*/ 373066 h 1202845"/>
                    <a:gd name="connsiteX0" fmla="*/ 6737 w 2415011"/>
                    <a:gd name="connsiteY0" fmla="*/ 373066 h 1202845"/>
                    <a:gd name="connsiteX1" fmla="*/ 469287 w 2415011"/>
                    <a:gd name="connsiteY1" fmla="*/ 368625 h 1202845"/>
                    <a:gd name="connsiteX2" fmla="*/ 2415011 w 2415011"/>
                    <a:gd name="connsiteY2" fmla="*/ 0 h 1202845"/>
                    <a:gd name="connsiteX3" fmla="*/ 2415011 w 2415011"/>
                    <a:gd name="connsiteY3" fmla="*/ 1202845 h 1202845"/>
                    <a:gd name="connsiteX4" fmla="*/ 481597 w 2415011"/>
                    <a:gd name="connsiteY4" fmla="*/ 867648 h 1202845"/>
                    <a:gd name="connsiteX5" fmla="*/ 0 w 2415011"/>
                    <a:gd name="connsiteY5" fmla="*/ 880651 h 1202845"/>
                    <a:gd name="connsiteX6" fmla="*/ 6737 w 2415011"/>
                    <a:gd name="connsiteY6" fmla="*/ 373066 h 1202845"/>
                    <a:gd name="connsiteX0" fmla="*/ 6737 w 2415011"/>
                    <a:gd name="connsiteY0" fmla="*/ 373066 h 1202845"/>
                    <a:gd name="connsiteX1" fmla="*/ 469287 w 2415011"/>
                    <a:gd name="connsiteY1" fmla="*/ 368625 h 1202845"/>
                    <a:gd name="connsiteX2" fmla="*/ 2415011 w 2415011"/>
                    <a:gd name="connsiteY2" fmla="*/ 0 h 1202845"/>
                    <a:gd name="connsiteX3" fmla="*/ 2415011 w 2415011"/>
                    <a:gd name="connsiteY3" fmla="*/ 1202845 h 1202845"/>
                    <a:gd name="connsiteX4" fmla="*/ 480630 w 2415011"/>
                    <a:gd name="connsiteY4" fmla="*/ 748342 h 1202845"/>
                    <a:gd name="connsiteX5" fmla="*/ 0 w 2415011"/>
                    <a:gd name="connsiteY5" fmla="*/ 880651 h 1202845"/>
                    <a:gd name="connsiteX6" fmla="*/ 6737 w 2415011"/>
                    <a:gd name="connsiteY6" fmla="*/ 373066 h 1202845"/>
                    <a:gd name="connsiteX0" fmla="*/ 6737 w 2415011"/>
                    <a:gd name="connsiteY0" fmla="*/ 373066 h 1202845"/>
                    <a:gd name="connsiteX1" fmla="*/ 458174 w 2415011"/>
                    <a:gd name="connsiteY1" fmla="*/ 505211 h 1202845"/>
                    <a:gd name="connsiteX2" fmla="*/ 2415011 w 2415011"/>
                    <a:gd name="connsiteY2" fmla="*/ 0 h 1202845"/>
                    <a:gd name="connsiteX3" fmla="*/ 2415011 w 2415011"/>
                    <a:gd name="connsiteY3" fmla="*/ 1202845 h 1202845"/>
                    <a:gd name="connsiteX4" fmla="*/ 480630 w 2415011"/>
                    <a:gd name="connsiteY4" fmla="*/ 748342 h 1202845"/>
                    <a:gd name="connsiteX5" fmla="*/ 0 w 2415011"/>
                    <a:gd name="connsiteY5" fmla="*/ 880651 h 1202845"/>
                    <a:gd name="connsiteX6" fmla="*/ 6737 w 2415011"/>
                    <a:gd name="connsiteY6" fmla="*/ 373066 h 1202845"/>
                    <a:gd name="connsiteX0" fmla="*/ 6737 w 2415011"/>
                    <a:gd name="connsiteY0" fmla="*/ 373066 h 1202845"/>
                    <a:gd name="connsiteX1" fmla="*/ 458174 w 2415011"/>
                    <a:gd name="connsiteY1" fmla="*/ 505211 h 1202845"/>
                    <a:gd name="connsiteX2" fmla="*/ 2415011 w 2415011"/>
                    <a:gd name="connsiteY2" fmla="*/ 0 h 1202845"/>
                    <a:gd name="connsiteX3" fmla="*/ 2415011 w 2415011"/>
                    <a:gd name="connsiteY3" fmla="*/ 1202845 h 1202845"/>
                    <a:gd name="connsiteX4" fmla="*/ 480630 w 2415011"/>
                    <a:gd name="connsiteY4" fmla="*/ 748342 h 1202845"/>
                    <a:gd name="connsiteX5" fmla="*/ 0 w 2415011"/>
                    <a:gd name="connsiteY5" fmla="*/ 880651 h 1202845"/>
                    <a:gd name="connsiteX6" fmla="*/ 6737 w 2415011"/>
                    <a:gd name="connsiteY6" fmla="*/ 373066 h 1202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15011" h="1202845">
                      <a:moveTo>
                        <a:pt x="6737" y="373066"/>
                      </a:moveTo>
                      <a:cubicBezTo>
                        <a:pt x="305930" y="459077"/>
                        <a:pt x="344810" y="513460"/>
                        <a:pt x="458174" y="505211"/>
                      </a:cubicBezTo>
                      <a:cubicBezTo>
                        <a:pt x="1192602" y="500503"/>
                        <a:pt x="1758960" y="161462"/>
                        <a:pt x="2415011" y="0"/>
                      </a:cubicBezTo>
                      <a:lnTo>
                        <a:pt x="2415011" y="1202845"/>
                      </a:lnTo>
                      <a:cubicBezTo>
                        <a:pt x="1772023" y="1080925"/>
                        <a:pt x="1188932" y="739634"/>
                        <a:pt x="480630" y="748342"/>
                      </a:cubicBezTo>
                      <a:lnTo>
                        <a:pt x="0" y="880651"/>
                      </a:lnTo>
                      <a:cubicBezTo>
                        <a:pt x="0" y="479703"/>
                        <a:pt x="6737" y="774014"/>
                        <a:pt x="6737" y="3730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8989">
                        <a:alpha val="50000"/>
                      </a:srgbClr>
                    </a:gs>
                    <a:gs pos="19000">
                      <a:srgbClr val="FF0000"/>
                    </a:gs>
                    <a:gs pos="82000">
                      <a:srgbClr val="FFB3B3">
                        <a:alpha val="50000"/>
                      </a:srgbClr>
                    </a:gs>
                    <a:gs pos="37000">
                      <a:srgbClr val="FF7575">
                        <a:alpha val="46000"/>
                      </a:srgb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350" dirty="0"/>
                </a:p>
              </p:txBody>
            </p:sp>
            <p:grpSp>
              <p:nvGrpSpPr>
                <p:cNvPr id="1105" name="Group 1104">
                  <a:extLst>
                    <a:ext uri="{FF2B5EF4-FFF2-40B4-BE49-F238E27FC236}">
                      <a16:creationId xmlns:a16="http://schemas.microsoft.com/office/drawing/2014/main" id="{B4BDB559-6C0A-C1C4-7F0E-BBE6EBFF4FD8}"/>
                    </a:ext>
                  </a:extLst>
                </p:cNvPr>
                <p:cNvGrpSpPr/>
                <p:nvPr/>
              </p:nvGrpSpPr>
              <p:grpSpPr>
                <a:xfrm>
                  <a:off x="3397306" y="3613447"/>
                  <a:ext cx="2123234" cy="352800"/>
                  <a:chOff x="2035457" y="5425967"/>
                  <a:chExt cx="3470610" cy="576683"/>
                </a:xfrm>
              </p:grpSpPr>
              <p:sp>
                <p:nvSpPr>
                  <p:cNvPr id="1106" name="Isosceles Triangle 1935 2 1">
                    <a:extLst>
                      <a:ext uri="{FF2B5EF4-FFF2-40B4-BE49-F238E27FC236}">
                        <a16:creationId xmlns:a16="http://schemas.microsoft.com/office/drawing/2014/main" id="{8B00943E-A5FF-70E2-EBB2-3B37376C768B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491371" y="3987955"/>
                    <a:ext cx="576683" cy="3452708"/>
                  </a:xfrm>
                  <a:custGeom>
                    <a:avLst/>
                    <a:gdLst>
                      <a:gd name="connsiteX0" fmla="*/ 0 w 280264"/>
                      <a:gd name="connsiteY0" fmla="*/ 2114645 h 2114645"/>
                      <a:gd name="connsiteX1" fmla="*/ 147038 w 280264"/>
                      <a:gd name="connsiteY1" fmla="*/ 0 h 2114645"/>
                      <a:gd name="connsiteX2" fmla="*/ 280264 w 280264"/>
                      <a:gd name="connsiteY2" fmla="*/ 2114645 h 2114645"/>
                      <a:gd name="connsiteX3" fmla="*/ 0 w 280264"/>
                      <a:gd name="connsiteY3" fmla="*/ 2114645 h 2114645"/>
                      <a:gd name="connsiteX0" fmla="*/ 0 w 280264"/>
                      <a:gd name="connsiteY0" fmla="*/ 2114645 h 2114645"/>
                      <a:gd name="connsiteX1" fmla="*/ 147038 w 280264"/>
                      <a:gd name="connsiteY1" fmla="*/ 0 h 2114645"/>
                      <a:gd name="connsiteX2" fmla="*/ 280264 w 280264"/>
                      <a:gd name="connsiteY2" fmla="*/ 2114645 h 2114645"/>
                      <a:gd name="connsiteX3" fmla="*/ 153259 w 280264"/>
                      <a:gd name="connsiteY3" fmla="*/ 2112608 h 2114645"/>
                      <a:gd name="connsiteX4" fmla="*/ 0 w 280264"/>
                      <a:gd name="connsiteY4" fmla="*/ 2114645 h 2114645"/>
                      <a:gd name="connsiteX0" fmla="*/ 0 w 280264"/>
                      <a:gd name="connsiteY0" fmla="*/ 2114645 h 2200718"/>
                      <a:gd name="connsiteX1" fmla="*/ 147038 w 280264"/>
                      <a:gd name="connsiteY1" fmla="*/ 0 h 2200718"/>
                      <a:gd name="connsiteX2" fmla="*/ 280264 w 280264"/>
                      <a:gd name="connsiteY2" fmla="*/ 2114645 h 2200718"/>
                      <a:gd name="connsiteX3" fmla="*/ 160404 w 280264"/>
                      <a:gd name="connsiteY3" fmla="*/ 2200718 h 2200718"/>
                      <a:gd name="connsiteX4" fmla="*/ 0 w 280264"/>
                      <a:gd name="connsiteY4" fmla="*/ 2114645 h 2200718"/>
                      <a:gd name="connsiteX0" fmla="*/ 0 w 280264"/>
                      <a:gd name="connsiteY0" fmla="*/ 2114645 h 2200718"/>
                      <a:gd name="connsiteX1" fmla="*/ 147038 w 280264"/>
                      <a:gd name="connsiteY1" fmla="*/ 0 h 2200718"/>
                      <a:gd name="connsiteX2" fmla="*/ 280264 w 280264"/>
                      <a:gd name="connsiteY2" fmla="*/ 2114645 h 2200718"/>
                      <a:gd name="connsiteX3" fmla="*/ 160404 w 280264"/>
                      <a:gd name="connsiteY3" fmla="*/ 2200718 h 2200718"/>
                      <a:gd name="connsiteX4" fmla="*/ 0 w 280264"/>
                      <a:gd name="connsiteY4" fmla="*/ 2114645 h 2200718"/>
                      <a:gd name="connsiteX0" fmla="*/ 0 w 280264"/>
                      <a:gd name="connsiteY0" fmla="*/ 2114645 h 2200718"/>
                      <a:gd name="connsiteX1" fmla="*/ 147038 w 280264"/>
                      <a:gd name="connsiteY1" fmla="*/ 0 h 2200718"/>
                      <a:gd name="connsiteX2" fmla="*/ 280264 w 280264"/>
                      <a:gd name="connsiteY2" fmla="*/ 2114645 h 2200718"/>
                      <a:gd name="connsiteX3" fmla="*/ 160404 w 280264"/>
                      <a:gd name="connsiteY3" fmla="*/ 2200718 h 2200718"/>
                      <a:gd name="connsiteX4" fmla="*/ 0 w 280264"/>
                      <a:gd name="connsiteY4" fmla="*/ 2114645 h 2200718"/>
                      <a:gd name="connsiteX0" fmla="*/ 0 w 280264"/>
                      <a:gd name="connsiteY0" fmla="*/ 2114645 h 2200718"/>
                      <a:gd name="connsiteX1" fmla="*/ 147038 w 280264"/>
                      <a:gd name="connsiteY1" fmla="*/ 0 h 2200718"/>
                      <a:gd name="connsiteX2" fmla="*/ 280264 w 280264"/>
                      <a:gd name="connsiteY2" fmla="*/ 2114645 h 2200718"/>
                      <a:gd name="connsiteX3" fmla="*/ 160404 w 280264"/>
                      <a:gd name="connsiteY3" fmla="*/ 2200718 h 2200718"/>
                      <a:gd name="connsiteX4" fmla="*/ 0 w 280264"/>
                      <a:gd name="connsiteY4" fmla="*/ 2114645 h 2200718"/>
                      <a:gd name="connsiteX0" fmla="*/ 0 w 280808"/>
                      <a:gd name="connsiteY0" fmla="*/ 2114645 h 2200718"/>
                      <a:gd name="connsiteX1" fmla="*/ 147038 w 280808"/>
                      <a:gd name="connsiteY1" fmla="*/ 0 h 2200718"/>
                      <a:gd name="connsiteX2" fmla="*/ 280264 w 280808"/>
                      <a:gd name="connsiteY2" fmla="*/ 2114645 h 2200718"/>
                      <a:gd name="connsiteX3" fmla="*/ 160404 w 280808"/>
                      <a:gd name="connsiteY3" fmla="*/ 2200718 h 2200718"/>
                      <a:gd name="connsiteX4" fmla="*/ 0 w 280808"/>
                      <a:gd name="connsiteY4" fmla="*/ 2114645 h 2200718"/>
                      <a:gd name="connsiteX0" fmla="*/ 290 w 281098"/>
                      <a:gd name="connsiteY0" fmla="*/ 2114645 h 2200718"/>
                      <a:gd name="connsiteX1" fmla="*/ 147328 w 281098"/>
                      <a:gd name="connsiteY1" fmla="*/ 0 h 2200718"/>
                      <a:gd name="connsiteX2" fmla="*/ 280554 w 281098"/>
                      <a:gd name="connsiteY2" fmla="*/ 2114645 h 2200718"/>
                      <a:gd name="connsiteX3" fmla="*/ 160694 w 281098"/>
                      <a:gd name="connsiteY3" fmla="*/ 2200718 h 2200718"/>
                      <a:gd name="connsiteX4" fmla="*/ 290 w 281098"/>
                      <a:gd name="connsiteY4" fmla="*/ 2114645 h 2200718"/>
                      <a:gd name="connsiteX0" fmla="*/ 290 w 283172"/>
                      <a:gd name="connsiteY0" fmla="*/ 2114645 h 2200718"/>
                      <a:gd name="connsiteX1" fmla="*/ 147328 w 283172"/>
                      <a:gd name="connsiteY1" fmla="*/ 0 h 2200718"/>
                      <a:gd name="connsiteX2" fmla="*/ 280554 w 283172"/>
                      <a:gd name="connsiteY2" fmla="*/ 2114645 h 2200718"/>
                      <a:gd name="connsiteX3" fmla="*/ 160694 w 283172"/>
                      <a:gd name="connsiteY3" fmla="*/ 2200718 h 2200718"/>
                      <a:gd name="connsiteX4" fmla="*/ 290 w 283172"/>
                      <a:gd name="connsiteY4" fmla="*/ 2114645 h 2200718"/>
                      <a:gd name="connsiteX0" fmla="*/ 472 w 282508"/>
                      <a:gd name="connsiteY0" fmla="*/ 2114645 h 2255486"/>
                      <a:gd name="connsiteX1" fmla="*/ 147510 w 282508"/>
                      <a:gd name="connsiteY1" fmla="*/ 0 h 2255486"/>
                      <a:gd name="connsiteX2" fmla="*/ 280736 w 282508"/>
                      <a:gd name="connsiteY2" fmla="*/ 2114645 h 2255486"/>
                      <a:gd name="connsiteX3" fmla="*/ 156114 w 282508"/>
                      <a:gd name="connsiteY3" fmla="*/ 2255486 h 2255486"/>
                      <a:gd name="connsiteX4" fmla="*/ 472 w 282508"/>
                      <a:gd name="connsiteY4" fmla="*/ 2114645 h 2255486"/>
                      <a:gd name="connsiteX0" fmla="*/ 1629 w 282259"/>
                      <a:gd name="connsiteY0" fmla="*/ 2114645 h 2454857"/>
                      <a:gd name="connsiteX1" fmla="*/ 148667 w 282259"/>
                      <a:gd name="connsiteY1" fmla="*/ 0 h 2454857"/>
                      <a:gd name="connsiteX2" fmla="*/ 281893 w 282259"/>
                      <a:gd name="connsiteY2" fmla="*/ 2114645 h 2454857"/>
                      <a:gd name="connsiteX3" fmla="*/ 143880 w 282259"/>
                      <a:gd name="connsiteY3" fmla="*/ 2454857 h 2454857"/>
                      <a:gd name="connsiteX4" fmla="*/ 1629 w 282259"/>
                      <a:gd name="connsiteY4" fmla="*/ 2114645 h 2454857"/>
                      <a:gd name="connsiteX0" fmla="*/ 1629 w 282259"/>
                      <a:gd name="connsiteY0" fmla="*/ 2114645 h 2454857"/>
                      <a:gd name="connsiteX1" fmla="*/ 148667 w 282259"/>
                      <a:gd name="connsiteY1" fmla="*/ 0 h 2454857"/>
                      <a:gd name="connsiteX2" fmla="*/ 163485 w 282259"/>
                      <a:gd name="connsiteY2" fmla="*/ 133004 h 2454857"/>
                      <a:gd name="connsiteX3" fmla="*/ 281893 w 282259"/>
                      <a:gd name="connsiteY3" fmla="*/ 2114645 h 2454857"/>
                      <a:gd name="connsiteX4" fmla="*/ 143880 w 282259"/>
                      <a:gd name="connsiteY4" fmla="*/ 2454857 h 2454857"/>
                      <a:gd name="connsiteX5" fmla="*/ 1629 w 282259"/>
                      <a:gd name="connsiteY5" fmla="*/ 2114645 h 2454857"/>
                      <a:gd name="connsiteX0" fmla="*/ 1629 w 282259"/>
                      <a:gd name="connsiteY0" fmla="*/ 2172400 h 2512612"/>
                      <a:gd name="connsiteX1" fmla="*/ 123472 w 282259"/>
                      <a:gd name="connsiteY1" fmla="*/ 0 h 2512612"/>
                      <a:gd name="connsiteX2" fmla="*/ 163485 w 282259"/>
                      <a:gd name="connsiteY2" fmla="*/ 190759 h 2512612"/>
                      <a:gd name="connsiteX3" fmla="*/ 281893 w 282259"/>
                      <a:gd name="connsiteY3" fmla="*/ 2172400 h 2512612"/>
                      <a:gd name="connsiteX4" fmla="*/ 143880 w 282259"/>
                      <a:gd name="connsiteY4" fmla="*/ 2512612 h 2512612"/>
                      <a:gd name="connsiteX5" fmla="*/ 1629 w 282259"/>
                      <a:gd name="connsiteY5" fmla="*/ 2172400 h 2512612"/>
                      <a:gd name="connsiteX0" fmla="*/ 1629 w 282259"/>
                      <a:gd name="connsiteY0" fmla="*/ 2172400 h 2512612"/>
                      <a:gd name="connsiteX1" fmla="*/ 123472 w 282259"/>
                      <a:gd name="connsiteY1" fmla="*/ 0 h 2512612"/>
                      <a:gd name="connsiteX2" fmla="*/ 166634 w 282259"/>
                      <a:gd name="connsiteY2" fmla="*/ 17494 h 2512612"/>
                      <a:gd name="connsiteX3" fmla="*/ 281893 w 282259"/>
                      <a:gd name="connsiteY3" fmla="*/ 2172400 h 2512612"/>
                      <a:gd name="connsiteX4" fmla="*/ 143880 w 282259"/>
                      <a:gd name="connsiteY4" fmla="*/ 2512612 h 2512612"/>
                      <a:gd name="connsiteX5" fmla="*/ 1629 w 282259"/>
                      <a:gd name="connsiteY5" fmla="*/ 2172400 h 2512612"/>
                      <a:gd name="connsiteX0" fmla="*/ 1629 w 282259"/>
                      <a:gd name="connsiteY0" fmla="*/ 2172400 h 2512612"/>
                      <a:gd name="connsiteX1" fmla="*/ 123472 w 282259"/>
                      <a:gd name="connsiteY1" fmla="*/ 0 h 2512612"/>
                      <a:gd name="connsiteX2" fmla="*/ 166634 w 282259"/>
                      <a:gd name="connsiteY2" fmla="*/ 17494 h 2512612"/>
                      <a:gd name="connsiteX3" fmla="*/ 176083 w 282259"/>
                      <a:gd name="connsiteY3" fmla="*/ 196534 h 2512612"/>
                      <a:gd name="connsiteX4" fmla="*/ 281893 w 282259"/>
                      <a:gd name="connsiteY4" fmla="*/ 2172400 h 2512612"/>
                      <a:gd name="connsiteX5" fmla="*/ 143880 w 282259"/>
                      <a:gd name="connsiteY5" fmla="*/ 2512612 h 2512612"/>
                      <a:gd name="connsiteX6" fmla="*/ 1629 w 282259"/>
                      <a:gd name="connsiteY6" fmla="*/ 2172400 h 2512612"/>
                      <a:gd name="connsiteX0" fmla="*/ 1629 w 282259"/>
                      <a:gd name="connsiteY0" fmla="*/ 2172400 h 2512612"/>
                      <a:gd name="connsiteX1" fmla="*/ 113095 w 282259"/>
                      <a:gd name="connsiteY1" fmla="*/ 202310 h 2512612"/>
                      <a:gd name="connsiteX2" fmla="*/ 123472 w 282259"/>
                      <a:gd name="connsiteY2" fmla="*/ 0 h 2512612"/>
                      <a:gd name="connsiteX3" fmla="*/ 166634 w 282259"/>
                      <a:gd name="connsiteY3" fmla="*/ 17494 h 2512612"/>
                      <a:gd name="connsiteX4" fmla="*/ 176083 w 282259"/>
                      <a:gd name="connsiteY4" fmla="*/ 196534 h 2512612"/>
                      <a:gd name="connsiteX5" fmla="*/ 281893 w 282259"/>
                      <a:gd name="connsiteY5" fmla="*/ 2172400 h 2512612"/>
                      <a:gd name="connsiteX6" fmla="*/ 143880 w 282259"/>
                      <a:gd name="connsiteY6" fmla="*/ 2512612 h 2512612"/>
                      <a:gd name="connsiteX7" fmla="*/ 1629 w 282259"/>
                      <a:gd name="connsiteY7" fmla="*/ 2172400 h 2512612"/>
                      <a:gd name="connsiteX0" fmla="*/ 1629 w 282259"/>
                      <a:gd name="connsiteY0" fmla="*/ 2172400 h 2512612"/>
                      <a:gd name="connsiteX1" fmla="*/ 122543 w 282259"/>
                      <a:gd name="connsiteY1" fmla="*/ 202310 h 2512612"/>
                      <a:gd name="connsiteX2" fmla="*/ 123472 w 282259"/>
                      <a:gd name="connsiteY2" fmla="*/ 0 h 2512612"/>
                      <a:gd name="connsiteX3" fmla="*/ 166634 w 282259"/>
                      <a:gd name="connsiteY3" fmla="*/ 17494 h 2512612"/>
                      <a:gd name="connsiteX4" fmla="*/ 176083 w 282259"/>
                      <a:gd name="connsiteY4" fmla="*/ 196534 h 2512612"/>
                      <a:gd name="connsiteX5" fmla="*/ 281893 w 282259"/>
                      <a:gd name="connsiteY5" fmla="*/ 2172400 h 2512612"/>
                      <a:gd name="connsiteX6" fmla="*/ 143880 w 282259"/>
                      <a:gd name="connsiteY6" fmla="*/ 2512612 h 2512612"/>
                      <a:gd name="connsiteX7" fmla="*/ 1629 w 282259"/>
                      <a:gd name="connsiteY7" fmla="*/ 2172400 h 2512612"/>
                      <a:gd name="connsiteX0" fmla="*/ 1629 w 282259"/>
                      <a:gd name="connsiteY0" fmla="*/ 2172400 h 2512612"/>
                      <a:gd name="connsiteX1" fmla="*/ 122543 w 282259"/>
                      <a:gd name="connsiteY1" fmla="*/ 202310 h 2512612"/>
                      <a:gd name="connsiteX2" fmla="*/ 123472 w 282259"/>
                      <a:gd name="connsiteY2" fmla="*/ 0 h 2512612"/>
                      <a:gd name="connsiteX3" fmla="*/ 166634 w 282259"/>
                      <a:gd name="connsiteY3" fmla="*/ 17494 h 2512612"/>
                      <a:gd name="connsiteX4" fmla="*/ 163486 w 282259"/>
                      <a:gd name="connsiteY4" fmla="*/ 196534 h 2512612"/>
                      <a:gd name="connsiteX5" fmla="*/ 281893 w 282259"/>
                      <a:gd name="connsiteY5" fmla="*/ 2172400 h 2512612"/>
                      <a:gd name="connsiteX6" fmla="*/ 143880 w 282259"/>
                      <a:gd name="connsiteY6" fmla="*/ 2512612 h 2512612"/>
                      <a:gd name="connsiteX7" fmla="*/ 1629 w 282259"/>
                      <a:gd name="connsiteY7" fmla="*/ 2172400 h 2512612"/>
                      <a:gd name="connsiteX0" fmla="*/ 1629 w 282259"/>
                      <a:gd name="connsiteY0" fmla="*/ 2172400 h 2512612"/>
                      <a:gd name="connsiteX1" fmla="*/ 122543 w 282259"/>
                      <a:gd name="connsiteY1" fmla="*/ 202310 h 2512612"/>
                      <a:gd name="connsiteX2" fmla="*/ 123472 w 282259"/>
                      <a:gd name="connsiteY2" fmla="*/ 0 h 2512612"/>
                      <a:gd name="connsiteX3" fmla="*/ 166634 w 282259"/>
                      <a:gd name="connsiteY3" fmla="*/ 17494 h 2512612"/>
                      <a:gd name="connsiteX4" fmla="*/ 163486 w 282259"/>
                      <a:gd name="connsiteY4" fmla="*/ 196534 h 2512612"/>
                      <a:gd name="connsiteX5" fmla="*/ 281893 w 282259"/>
                      <a:gd name="connsiteY5" fmla="*/ 2172400 h 2512612"/>
                      <a:gd name="connsiteX6" fmla="*/ 143880 w 282259"/>
                      <a:gd name="connsiteY6" fmla="*/ 2512612 h 2512612"/>
                      <a:gd name="connsiteX7" fmla="*/ 1629 w 282259"/>
                      <a:gd name="connsiteY7" fmla="*/ 2172400 h 2512612"/>
                      <a:gd name="connsiteX0" fmla="*/ 1629 w 282259"/>
                      <a:gd name="connsiteY0" fmla="*/ 2172400 h 2512612"/>
                      <a:gd name="connsiteX1" fmla="*/ 122543 w 282259"/>
                      <a:gd name="connsiteY1" fmla="*/ 202310 h 2512612"/>
                      <a:gd name="connsiteX2" fmla="*/ 123472 w 282259"/>
                      <a:gd name="connsiteY2" fmla="*/ 0 h 2512612"/>
                      <a:gd name="connsiteX3" fmla="*/ 166634 w 282259"/>
                      <a:gd name="connsiteY3" fmla="*/ 17494 h 2512612"/>
                      <a:gd name="connsiteX4" fmla="*/ 163486 w 282259"/>
                      <a:gd name="connsiteY4" fmla="*/ 196534 h 2512612"/>
                      <a:gd name="connsiteX5" fmla="*/ 281893 w 282259"/>
                      <a:gd name="connsiteY5" fmla="*/ 2172400 h 2512612"/>
                      <a:gd name="connsiteX6" fmla="*/ 143880 w 282259"/>
                      <a:gd name="connsiteY6" fmla="*/ 2512612 h 2512612"/>
                      <a:gd name="connsiteX7" fmla="*/ 1629 w 282259"/>
                      <a:gd name="connsiteY7" fmla="*/ 2172400 h 2512612"/>
                      <a:gd name="connsiteX0" fmla="*/ 1629 w 282259"/>
                      <a:gd name="connsiteY0" fmla="*/ 2158783 h 2498995"/>
                      <a:gd name="connsiteX1" fmla="*/ 122543 w 282259"/>
                      <a:gd name="connsiteY1" fmla="*/ 188693 h 2498995"/>
                      <a:gd name="connsiteX2" fmla="*/ 123472 w 282259"/>
                      <a:gd name="connsiteY2" fmla="*/ 0 h 2498995"/>
                      <a:gd name="connsiteX3" fmla="*/ 166634 w 282259"/>
                      <a:gd name="connsiteY3" fmla="*/ 3877 h 2498995"/>
                      <a:gd name="connsiteX4" fmla="*/ 163486 w 282259"/>
                      <a:gd name="connsiteY4" fmla="*/ 182917 h 2498995"/>
                      <a:gd name="connsiteX5" fmla="*/ 281893 w 282259"/>
                      <a:gd name="connsiteY5" fmla="*/ 2158783 h 2498995"/>
                      <a:gd name="connsiteX6" fmla="*/ 143880 w 282259"/>
                      <a:gd name="connsiteY6" fmla="*/ 2498995 h 2498995"/>
                      <a:gd name="connsiteX7" fmla="*/ 1629 w 282259"/>
                      <a:gd name="connsiteY7" fmla="*/ 2158783 h 2498995"/>
                      <a:gd name="connsiteX0" fmla="*/ 1629 w 282259"/>
                      <a:gd name="connsiteY0" fmla="*/ 2158783 h 2498995"/>
                      <a:gd name="connsiteX1" fmla="*/ 124664 w 282259"/>
                      <a:gd name="connsiteY1" fmla="*/ 175076 h 2498995"/>
                      <a:gd name="connsiteX2" fmla="*/ 123472 w 282259"/>
                      <a:gd name="connsiteY2" fmla="*/ 0 h 2498995"/>
                      <a:gd name="connsiteX3" fmla="*/ 166634 w 282259"/>
                      <a:gd name="connsiteY3" fmla="*/ 3877 h 2498995"/>
                      <a:gd name="connsiteX4" fmla="*/ 163486 w 282259"/>
                      <a:gd name="connsiteY4" fmla="*/ 182917 h 2498995"/>
                      <a:gd name="connsiteX5" fmla="*/ 281893 w 282259"/>
                      <a:gd name="connsiteY5" fmla="*/ 2158783 h 2498995"/>
                      <a:gd name="connsiteX6" fmla="*/ 143880 w 282259"/>
                      <a:gd name="connsiteY6" fmla="*/ 2498995 h 2498995"/>
                      <a:gd name="connsiteX7" fmla="*/ 1629 w 282259"/>
                      <a:gd name="connsiteY7" fmla="*/ 2158783 h 2498995"/>
                      <a:gd name="connsiteX0" fmla="*/ 1629 w 282259"/>
                      <a:gd name="connsiteY0" fmla="*/ 2554649 h 2894861"/>
                      <a:gd name="connsiteX1" fmla="*/ 124664 w 282259"/>
                      <a:gd name="connsiteY1" fmla="*/ 570942 h 2894861"/>
                      <a:gd name="connsiteX2" fmla="*/ 123472 w 282259"/>
                      <a:gd name="connsiteY2" fmla="*/ 395866 h 2894861"/>
                      <a:gd name="connsiteX3" fmla="*/ 168225 w 282259"/>
                      <a:gd name="connsiteY3" fmla="*/ 0 h 2894861"/>
                      <a:gd name="connsiteX4" fmla="*/ 163486 w 282259"/>
                      <a:gd name="connsiteY4" fmla="*/ 578783 h 2894861"/>
                      <a:gd name="connsiteX5" fmla="*/ 281893 w 282259"/>
                      <a:gd name="connsiteY5" fmla="*/ 2554649 h 2894861"/>
                      <a:gd name="connsiteX6" fmla="*/ 143880 w 282259"/>
                      <a:gd name="connsiteY6" fmla="*/ 2894861 h 2894861"/>
                      <a:gd name="connsiteX7" fmla="*/ 1629 w 282259"/>
                      <a:gd name="connsiteY7" fmla="*/ 2554649 h 2894861"/>
                      <a:gd name="connsiteX0" fmla="*/ 1629 w 282259"/>
                      <a:gd name="connsiteY0" fmla="*/ 2561442 h 2901654"/>
                      <a:gd name="connsiteX1" fmla="*/ 124664 w 282259"/>
                      <a:gd name="connsiteY1" fmla="*/ 577735 h 2901654"/>
                      <a:gd name="connsiteX2" fmla="*/ 121881 w 282259"/>
                      <a:gd name="connsiteY2" fmla="*/ 0 h 2901654"/>
                      <a:gd name="connsiteX3" fmla="*/ 168225 w 282259"/>
                      <a:gd name="connsiteY3" fmla="*/ 6793 h 2901654"/>
                      <a:gd name="connsiteX4" fmla="*/ 163486 w 282259"/>
                      <a:gd name="connsiteY4" fmla="*/ 585576 h 2901654"/>
                      <a:gd name="connsiteX5" fmla="*/ 281893 w 282259"/>
                      <a:gd name="connsiteY5" fmla="*/ 2561442 h 2901654"/>
                      <a:gd name="connsiteX6" fmla="*/ 143880 w 282259"/>
                      <a:gd name="connsiteY6" fmla="*/ 2901654 h 2901654"/>
                      <a:gd name="connsiteX7" fmla="*/ 1629 w 282259"/>
                      <a:gd name="connsiteY7" fmla="*/ 2561442 h 2901654"/>
                      <a:gd name="connsiteX0" fmla="*/ 1629 w 282259"/>
                      <a:gd name="connsiteY0" fmla="*/ 2670986 h 3011198"/>
                      <a:gd name="connsiteX1" fmla="*/ 124664 w 282259"/>
                      <a:gd name="connsiteY1" fmla="*/ 687279 h 3011198"/>
                      <a:gd name="connsiteX2" fmla="*/ 121881 w 282259"/>
                      <a:gd name="connsiteY2" fmla="*/ 109544 h 3011198"/>
                      <a:gd name="connsiteX3" fmla="*/ 210844 w 282259"/>
                      <a:gd name="connsiteY3" fmla="*/ 33 h 3011198"/>
                      <a:gd name="connsiteX4" fmla="*/ 163486 w 282259"/>
                      <a:gd name="connsiteY4" fmla="*/ 695120 h 3011198"/>
                      <a:gd name="connsiteX5" fmla="*/ 281893 w 282259"/>
                      <a:gd name="connsiteY5" fmla="*/ 2670986 h 3011198"/>
                      <a:gd name="connsiteX6" fmla="*/ 143880 w 282259"/>
                      <a:gd name="connsiteY6" fmla="*/ 3011198 h 3011198"/>
                      <a:gd name="connsiteX7" fmla="*/ 1629 w 282259"/>
                      <a:gd name="connsiteY7" fmla="*/ 2670986 h 3011198"/>
                      <a:gd name="connsiteX0" fmla="*/ 1629 w 282259"/>
                      <a:gd name="connsiteY0" fmla="*/ 2671196 h 3011408"/>
                      <a:gd name="connsiteX1" fmla="*/ 124664 w 282259"/>
                      <a:gd name="connsiteY1" fmla="*/ 687489 h 3011408"/>
                      <a:gd name="connsiteX2" fmla="*/ 48008 w 282259"/>
                      <a:gd name="connsiteY2" fmla="*/ 10063 h 3011408"/>
                      <a:gd name="connsiteX3" fmla="*/ 210844 w 282259"/>
                      <a:gd name="connsiteY3" fmla="*/ 243 h 3011408"/>
                      <a:gd name="connsiteX4" fmla="*/ 163486 w 282259"/>
                      <a:gd name="connsiteY4" fmla="*/ 695330 h 3011408"/>
                      <a:gd name="connsiteX5" fmla="*/ 281893 w 282259"/>
                      <a:gd name="connsiteY5" fmla="*/ 2671196 h 3011408"/>
                      <a:gd name="connsiteX6" fmla="*/ 143880 w 282259"/>
                      <a:gd name="connsiteY6" fmla="*/ 3011408 h 3011408"/>
                      <a:gd name="connsiteX7" fmla="*/ 1629 w 282259"/>
                      <a:gd name="connsiteY7" fmla="*/ 2671196 h 3011408"/>
                      <a:gd name="connsiteX0" fmla="*/ 1629 w 282259"/>
                      <a:gd name="connsiteY0" fmla="*/ 2671196 h 3011408"/>
                      <a:gd name="connsiteX1" fmla="*/ 124664 w 282259"/>
                      <a:gd name="connsiteY1" fmla="*/ 687489 h 3011408"/>
                      <a:gd name="connsiteX2" fmla="*/ 48008 w 282259"/>
                      <a:gd name="connsiteY2" fmla="*/ 10063 h 3011408"/>
                      <a:gd name="connsiteX3" fmla="*/ 210844 w 282259"/>
                      <a:gd name="connsiteY3" fmla="*/ 243 h 3011408"/>
                      <a:gd name="connsiteX4" fmla="*/ 200421 w 282259"/>
                      <a:gd name="connsiteY4" fmla="*/ 695333 h 3011408"/>
                      <a:gd name="connsiteX5" fmla="*/ 281893 w 282259"/>
                      <a:gd name="connsiteY5" fmla="*/ 2671196 h 3011408"/>
                      <a:gd name="connsiteX6" fmla="*/ 143880 w 282259"/>
                      <a:gd name="connsiteY6" fmla="*/ 3011408 h 3011408"/>
                      <a:gd name="connsiteX7" fmla="*/ 1629 w 282259"/>
                      <a:gd name="connsiteY7" fmla="*/ 2671196 h 3011408"/>
                      <a:gd name="connsiteX0" fmla="*/ 1629 w 282259"/>
                      <a:gd name="connsiteY0" fmla="*/ 2671196 h 3011408"/>
                      <a:gd name="connsiteX1" fmla="*/ 73520 w 282259"/>
                      <a:gd name="connsiteY1" fmla="*/ 687492 h 3011408"/>
                      <a:gd name="connsiteX2" fmla="*/ 48008 w 282259"/>
                      <a:gd name="connsiteY2" fmla="*/ 10063 h 3011408"/>
                      <a:gd name="connsiteX3" fmla="*/ 210844 w 282259"/>
                      <a:gd name="connsiteY3" fmla="*/ 243 h 3011408"/>
                      <a:gd name="connsiteX4" fmla="*/ 200421 w 282259"/>
                      <a:gd name="connsiteY4" fmla="*/ 695333 h 3011408"/>
                      <a:gd name="connsiteX5" fmla="*/ 281893 w 282259"/>
                      <a:gd name="connsiteY5" fmla="*/ 2671196 h 3011408"/>
                      <a:gd name="connsiteX6" fmla="*/ 143880 w 282259"/>
                      <a:gd name="connsiteY6" fmla="*/ 3011408 h 3011408"/>
                      <a:gd name="connsiteX7" fmla="*/ 1629 w 282259"/>
                      <a:gd name="connsiteY7" fmla="*/ 2671196 h 3011408"/>
                      <a:gd name="connsiteX0" fmla="*/ 1629 w 282259"/>
                      <a:gd name="connsiteY0" fmla="*/ 2671196 h 3011408"/>
                      <a:gd name="connsiteX1" fmla="*/ 73520 w 282259"/>
                      <a:gd name="connsiteY1" fmla="*/ 687492 h 3011408"/>
                      <a:gd name="connsiteX2" fmla="*/ 48008 w 282259"/>
                      <a:gd name="connsiteY2" fmla="*/ 10063 h 3011408"/>
                      <a:gd name="connsiteX3" fmla="*/ 210844 w 282259"/>
                      <a:gd name="connsiteY3" fmla="*/ 243 h 3011408"/>
                      <a:gd name="connsiteX4" fmla="*/ 194739 w 282259"/>
                      <a:gd name="connsiteY4" fmla="*/ 404570 h 3011408"/>
                      <a:gd name="connsiteX5" fmla="*/ 281893 w 282259"/>
                      <a:gd name="connsiteY5" fmla="*/ 2671196 h 3011408"/>
                      <a:gd name="connsiteX6" fmla="*/ 143880 w 282259"/>
                      <a:gd name="connsiteY6" fmla="*/ 3011408 h 3011408"/>
                      <a:gd name="connsiteX7" fmla="*/ 1629 w 282259"/>
                      <a:gd name="connsiteY7" fmla="*/ 2671196 h 3011408"/>
                      <a:gd name="connsiteX0" fmla="*/ 1629 w 282259"/>
                      <a:gd name="connsiteY0" fmla="*/ 2671196 h 3011408"/>
                      <a:gd name="connsiteX1" fmla="*/ 59314 w 282259"/>
                      <a:gd name="connsiteY1" fmla="*/ 351038 h 3011408"/>
                      <a:gd name="connsiteX2" fmla="*/ 48008 w 282259"/>
                      <a:gd name="connsiteY2" fmla="*/ 10063 h 3011408"/>
                      <a:gd name="connsiteX3" fmla="*/ 210844 w 282259"/>
                      <a:gd name="connsiteY3" fmla="*/ 243 h 3011408"/>
                      <a:gd name="connsiteX4" fmla="*/ 194739 w 282259"/>
                      <a:gd name="connsiteY4" fmla="*/ 404570 h 3011408"/>
                      <a:gd name="connsiteX5" fmla="*/ 281893 w 282259"/>
                      <a:gd name="connsiteY5" fmla="*/ 2671196 h 3011408"/>
                      <a:gd name="connsiteX6" fmla="*/ 143880 w 282259"/>
                      <a:gd name="connsiteY6" fmla="*/ 3011408 h 3011408"/>
                      <a:gd name="connsiteX7" fmla="*/ 1629 w 282259"/>
                      <a:gd name="connsiteY7" fmla="*/ 2671196 h 3011408"/>
                      <a:gd name="connsiteX0" fmla="*/ 1629 w 282259"/>
                      <a:gd name="connsiteY0" fmla="*/ 2671196 h 3011408"/>
                      <a:gd name="connsiteX1" fmla="*/ 59314 w 282259"/>
                      <a:gd name="connsiteY1" fmla="*/ 384270 h 3011408"/>
                      <a:gd name="connsiteX2" fmla="*/ 48008 w 282259"/>
                      <a:gd name="connsiteY2" fmla="*/ 10063 h 3011408"/>
                      <a:gd name="connsiteX3" fmla="*/ 210844 w 282259"/>
                      <a:gd name="connsiteY3" fmla="*/ 243 h 3011408"/>
                      <a:gd name="connsiteX4" fmla="*/ 194739 w 282259"/>
                      <a:gd name="connsiteY4" fmla="*/ 404570 h 3011408"/>
                      <a:gd name="connsiteX5" fmla="*/ 281893 w 282259"/>
                      <a:gd name="connsiteY5" fmla="*/ 2671196 h 3011408"/>
                      <a:gd name="connsiteX6" fmla="*/ 143880 w 282259"/>
                      <a:gd name="connsiteY6" fmla="*/ 3011408 h 3011408"/>
                      <a:gd name="connsiteX7" fmla="*/ 1629 w 282259"/>
                      <a:gd name="connsiteY7" fmla="*/ 2671196 h 3011408"/>
                      <a:gd name="connsiteX0" fmla="*/ 1629 w 318269"/>
                      <a:gd name="connsiteY0" fmla="*/ 2671196 h 3011408"/>
                      <a:gd name="connsiteX1" fmla="*/ 59314 w 318269"/>
                      <a:gd name="connsiteY1" fmla="*/ 384270 h 3011408"/>
                      <a:gd name="connsiteX2" fmla="*/ 48008 w 318269"/>
                      <a:gd name="connsiteY2" fmla="*/ 10063 h 3011408"/>
                      <a:gd name="connsiteX3" fmla="*/ 210844 w 318269"/>
                      <a:gd name="connsiteY3" fmla="*/ 243 h 3011408"/>
                      <a:gd name="connsiteX4" fmla="*/ 194739 w 318269"/>
                      <a:gd name="connsiteY4" fmla="*/ 404570 h 3011408"/>
                      <a:gd name="connsiteX5" fmla="*/ 318262 w 318269"/>
                      <a:gd name="connsiteY5" fmla="*/ 2671199 h 3011408"/>
                      <a:gd name="connsiteX6" fmla="*/ 143880 w 318269"/>
                      <a:gd name="connsiteY6" fmla="*/ 3011408 h 3011408"/>
                      <a:gd name="connsiteX7" fmla="*/ 1629 w 318269"/>
                      <a:gd name="connsiteY7" fmla="*/ 2671196 h 3011408"/>
                      <a:gd name="connsiteX0" fmla="*/ 128 w 344043"/>
                      <a:gd name="connsiteY0" fmla="*/ 2671199 h 3011408"/>
                      <a:gd name="connsiteX1" fmla="*/ 85088 w 344043"/>
                      <a:gd name="connsiteY1" fmla="*/ 384270 h 3011408"/>
                      <a:gd name="connsiteX2" fmla="*/ 73782 w 344043"/>
                      <a:gd name="connsiteY2" fmla="*/ 10063 h 3011408"/>
                      <a:gd name="connsiteX3" fmla="*/ 236618 w 344043"/>
                      <a:gd name="connsiteY3" fmla="*/ 243 h 3011408"/>
                      <a:gd name="connsiteX4" fmla="*/ 220513 w 344043"/>
                      <a:gd name="connsiteY4" fmla="*/ 404570 h 3011408"/>
                      <a:gd name="connsiteX5" fmla="*/ 344036 w 344043"/>
                      <a:gd name="connsiteY5" fmla="*/ 2671199 h 3011408"/>
                      <a:gd name="connsiteX6" fmla="*/ 169654 w 344043"/>
                      <a:gd name="connsiteY6" fmla="*/ 3011408 h 3011408"/>
                      <a:gd name="connsiteX7" fmla="*/ 128 w 344043"/>
                      <a:gd name="connsiteY7" fmla="*/ 2671199 h 30114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44043" h="3011408">
                        <a:moveTo>
                          <a:pt x="128" y="2671199"/>
                        </a:moveTo>
                        <a:cubicBezTo>
                          <a:pt x="40433" y="2014502"/>
                          <a:pt x="64937" y="1040967"/>
                          <a:pt x="85088" y="384270"/>
                        </a:cubicBezTo>
                        <a:cubicBezTo>
                          <a:pt x="85398" y="316833"/>
                          <a:pt x="73472" y="77500"/>
                          <a:pt x="73782" y="10063"/>
                        </a:cubicBezTo>
                        <a:cubicBezTo>
                          <a:pt x="89230" y="12327"/>
                          <a:pt x="221170" y="-2021"/>
                          <a:pt x="236618" y="243"/>
                        </a:cubicBezTo>
                        <a:cubicBezTo>
                          <a:pt x="235569" y="59923"/>
                          <a:pt x="221562" y="344890"/>
                          <a:pt x="220513" y="404570"/>
                        </a:cubicBezTo>
                        <a:cubicBezTo>
                          <a:pt x="236646" y="1074863"/>
                          <a:pt x="304567" y="2012577"/>
                          <a:pt x="344036" y="2671199"/>
                        </a:cubicBezTo>
                        <a:cubicBezTo>
                          <a:pt x="344564" y="2668934"/>
                          <a:pt x="319144" y="3008910"/>
                          <a:pt x="169654" y="3011408"/>
                        </a:cubicBezTo>
                        <a:cubicBezTo>
                          <a:pt x="4268" y="3011292"/>
                          <a:pt x="-1172" y="2661790"/>
                          <a:pt x="128" y="267119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16000">
                        <a:srgbClr val="923588">
                          <a:alpha val="80000"/>
                        </a:srgbClr>
                      </a:gs>
                      <a:gs pos="50000">
                        <a:schemeClr val="accent5">
                          <a:lumMod val="60000"/>
                          <a:lumOff val="40000"/>
                          <a:alpha val="60000"/>
                        </a:schemeClr>
                      </a:gs>
                      <a:gs pos="0">
                        <a:schemeClr val="accent5">
                          <a:lumMod val="75000"/>
                          <a:alpha val="0"/>
                        </a:schemeClr>
                      </a:gs>
                      <a:gs pos="100000">
                        <a:schemeClr val="accent5">
                          <a:lumMod val="60000"/>
                          <a:lumOff val="40000"/>
                          <a:alpha val="0"/>
                        </a:schemeClr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glow>
                      <a:schemeClr val="accent2">
                        <a:satMod val="175000"/>
                        <a:alpha val="40000"/>
                      </a:schemeClr>
                    </a:glow>
                    <a:softEdge rad="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/>
                  </a:p>
                </p:txBody>
              </p:sp>
              <p:grpSp>
                <p:nvGrpSpPr>
                  <p:cNvPr id="1107" name="Group 1106">
                    <a:extLst>
                      <a:ext uri="{FF2B5EF4-FFF2-40B4-BE49-F238E27FC236}">
                        <a16:creationId xmlns:a16="http://schemas.microsoft.com/office/drawing/2014/main" id="{130460D0-30E1-A934-FC2A-F2D892A23BB4}"/>
                      </a:ext>
                    </a:extLst>
                  </p:cNvPr>
                  <p:cNvGrpSpPr/>
                  <p:nvPr/>
                </p:nvGrpSpPr>
                <p:grpSpPr>
                  <a:xfrm>
                    <a:off x="2035457" y="5603768"/>
                    <a:ext cx="372396" cy="278944"/>
                    <a:chOff x="2786051" y="4256039"/>
                    <a:chExt cx="372396" cy="278944"/>
                  </a:xfrm>
                </p:grpSpPr>
                <p:grpSp>
                  <p:nvGrpSpPr>
                    <p:cNvPr id="1108" name="Group 1107">
                      <a:extLst>
                        <a:ext uri="{FF2B5EF4-FFF2-40B4-BE49-F238E27FC236}">
                          <a16:creationId xmlns:a16="http://schemas.microsoft.com/office/drawing/2014/main" id="{D2169615-AFF1-21C2-BEB8-C349770405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86051" y="4256039"/>
                      <a:ext cx="348407" cy="278944"/>
                      <a:chOff x="2987688" y="3926323"/>
                      <a:chExt cx="960914" cy="769332"/>
                    </a:xfrm>
                  </p:grpSpPr>
                  <p:grpSp>
                    <p:nvGrpSpPr>
                      <p:cNvPr id="1143" name="Group 1142">
                        <a:extLst>
                          <a:ext uri="{FF2B5EF4-FFF2-40B4-BE49-F238E27FC236}">
                            <a16:creationId xmlns:a16="http://schemas.microsoft.com/office/drawing/2014/main" id="{4DB45B44-EE28-02A6-FB1B-E1029759ED98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10800000">
                        <a:off x="2987688" y="4004532"/>
                        <a:ext cx="866835" cy="691123"/>
                        <a:chOff x="5248110" y="4333980"/>
                        <a:chExt cx="450065" cy="334560"/>
                      </a:xfrm>
                      <a:solidFill>
                        <a:srgbClr val="006600">
                          <a:alpha val="50000"/>
                        </a:srgbClr>
                      </a:solidFill>
                    </p:grpSpPr>
                    <p:sp>
                      <p:nvSpPr>
                        <p:cNvPr id="1149" name="Oval 1148">
                          <a:extLst>
                            <a:ext uri="{FF2B5EF4-FFF2-40B4-BE49-F238E27FC236}">
                              <a16:creationId xmlns:a16="http://schemas.microsoft.com/office/drawing/2014/main" id="{AFEC020D-9FA1-B137-EDFB-E2E10B43A5C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96515" y="4429380"/>
                          <a:ext cx="108000" cy="108000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  <p:sp>
                      <p:nvSpPr>
                        <p:cNvPr id="1150" name="Oval 1149">
                          <a:extLst>
                            <a:ext uri="{FF2B5EF4-FFF2-40B4-BE49-F238E27FC236}">
                              <a16:creationId xmlns:a16="http://schemas.microsoft.com/office/drawing/2014/main" id="{1895DB04-A571-DBA9-F6FC-D34BF28E018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98720" y="4480740"/>
                          <a:ext cx="108000" cy="108000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  <p:sp>
                      <p:nvSpPr>
                        <p:cNvPr id="1151" name="Oval 1150">
                          <a:extLst>
                            <a:ext uri="{FF2B5EF4-FFF2-40B4-BE49-F238E27FC236}">
                              <a16:creationId xmlns:a16="http://schemas.microsoft.com/office/drawing/2014/main" id="{C04ED2C2-EEAA-8854-F0AD-E522152F335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71440" y="4545873"/>
                          <a:ext cx="108000" cy="108000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  <p:sp>
                      <p:nvSpPr>
                        <p:cNvPr id="1152" name="Oval 1151">
                          <a:extLst>
                            <a:ext uri="{FF2B5EF4-FFF2-40B4-BE49-F238E27FC236}">
                              <a16:creationId xmlns:a16="http://schemas.microsoft.com/office/drawing/2014/main" id="{88F7C6E4-0B17-07C7-1DC2-70B68A7B4C7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81320" y="4480740"/>
                          <a:ext cx="108000" cy="108000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  <p:sp>
                      <p:nvSpPr>
                        <p:cNvPr id="1153" name="Oval 1152">
                          <a:extLst>
                            <a:ext uri="{FF2B5EF4-FFF2-40B4-BE49-F238E27FC236}">
                              <a16:creationId xmlns:a16="http://schemas.microsoft.com/office/drawing/2014/main" id="{F544951F-E38B-683D-3B19-17166E690B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00040" y="4333980"/>
                          <a:ext cx="108000" cy="108000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  <p:sp>
                      <p:nvSpPr>
                        <p:cNvPr id="1154" name="Oval 1153">
                          <a:extLst>
                            <a:ext uri="{FF2B5EF4-FFF2-40B4-BE49-F238E27FC236}">
                              <a16:creationId xmlns:a16="http://schemas.microsoft.com/office/drawing/2014/main" id="{E7D9B4C1-8511-72DC-7A1A-29181EB3471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81320" y="4342190"/>
                          <a:ext cx="108000" cy="108000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  <p:sp>
                      <p:nvSpPr>
                        <p:cNvPr id="1155" name="Oval 1154">
                          <a:extLst>
                            <a:ext uri="{FF2B5EF4-FFF2-40B4-BE49-F238E27FC236}">
                              <a16:creationId xmlns:a16="http://schemas.microsoft.com/office/drawing/2014/main" id="{51364FCF-B0C4-0331-6EEA-0EAA4CF6B21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86590" y="4398420"/>
                          <a:ext cx="108000" cy="108000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  <p:sp>
                      <p:nvSpPr>
                        <p:cNvPr id="1156" name="Oval 1155">
                          <a:extLst>
                            <a:ext uri="{FF2B5EF4-FFF2-40B4-BE49-F238E27FC236}">
                              <a16:creationId xmlns:a16="http://schemas.microsoft.com/office/drawing/2014/main" id="{33A6194E-F7C8-5A64-6636-CF95A304531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75775" y="4511880"/>
                          <a:ext cx="108000" cy="108000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  <p:sp>
                      <p:nvSpPr>
                        <p:cNvPr id="1157" name="Oval 1156">
                          <a:extLst>
                            <a:ext uri="{FF2B5EF4-FFF2-40B4-BE49-F238E27FC236}">
                              <a16:creationId xmlns:a16="http://schemas.microsoft.com/office/drawing/2014/main" id="{197811CA-29E2-D89E-6181-6233D6C7BF4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90175" y="4420750"/>
                          <a:ext cx="108000" cy="107999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  <p:sp>
                      <p:nvSpPr>
                        <p:cNvPr id="1158" name="Oval 1157">
                          <a:extLst>
                            <a:ext uri="{FF2B5EF4-FFF2-40B4-BE49-F238E27FC236}">
                              <a16:creationId xmlns:a16="http://schemas.microsoft.com/office/drawing/2014/main" id="{40E076C6-A615-98D3-5162-8762DEBD29C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48110" y="4560540"/>
                          <a:ext cx="108000" cy="108000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</p:grpSp>
                  <p:grpSp>
                    <p:nvGrpSpPr>
                      <p:cNvPr id="1144" name="Group 1143">
                        <a:extLst>
                          <a:ext uri="{FF2B5EF4-FFF2-40B4-BE49-F238E27FC236}">
                            <a16:creationId xmlns:a16="http://schemas.microsoft.com/office/drawing/2014/main" id="{513C3858-864C-C19C-B9B1-65D43328BBFE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10800000">
                        <a:off x="3339614" y="3926323"/>
                        <a:ext cx="608988" cy="493174"/>
                        <a:chOff x="5108569" y="4480740"/>
                        <a:chExt cx="316191" cy="238736"/>
                      </a:xfrm>
                      <a:solidFill>
                        <a:srgbClr val="006600">
                          <a:alpha val="50000"/>
                        </a:srgbClr>
                      </a:solidFill>
                    </p:grpSpPr>
                    <p:sp>
                      <p:nvSpPr>
                        <p:cNvPr id="1145" name="Oval 1144">
                          <a:extLst>
                            <a:ext uri="{FF2B5EF4-FFF2-40B4-BE49-F238E27FC236}">
                              <a16:creationId xmlns:a16="http://schemas.microsoft.com/office/drawing/2014/main" id="{D2B6D50F-3E2F-9A98-2E8E-50EEA6C14A7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98720" y="4480740"/>
                          <a:ext cx="108000" cy="108000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  <p:sp>
                      <p:nvSpPr>
                        <p:cNvPr id="1146" name="Oval 1145">
                          <a:extLst>
                            <a:ext uri="{FF2B5EF4-FFF2-40B4-BE49-F238E27FC236}">
                              <a16:creationId xmlns:a16="http://schemas.microsoft.com/office/drawing/2014/main" id="{2708D582-2F11-3F16-2C53-FD3C9B18763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08569" y="4507386"/>
                          <a:ext cx="108000" cy="108000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  <p:sp>
                      <p:nvSpPr>
                        <p:cNvPr id="1147" name="Oval 1146">
                          <a:extLst>
                            <a:ext uri="{FF2B5EF4-FFF2-40B4-BE49-F238E27FC236}">
                              <a16:creationId xmlns:a16="http://schemas.microsoft.com/office/drawing/2014/main" id="{3A6FCA86-EFA9-BDC3-4954-7A2CA41AC9B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22883" y="4611477"/>
                          <a:ext cx="107999" cy="107999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  <p:sp>
                      <p:nvSpPr>
                        <p:cNvPr id="1148" name="Oval 1147">
                          <a:extLst>
                            <a:ext uri="{FF2B5EF4-FFF2-40B4-BE49-F238E27FC236}">
                              <a16:creationId xmlns:a16="http://schemas.microsoft.com/office/drawing/2014/main" id="{C7189C1B-4139-8A39-43A0-E148F10F56D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16760" y="4528533"/>
                          <a:ext cx="108000" cy="107999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</p:grpSp>
                </p:grpSp>
                <p:grpSp>
                  <p:nvGrpSpPr>
                    <p:cNvPr id="1109" name="Group 1108">
                      <a:extLst>
                        <a:ext uri="{FF2B5EF4-FFF2-40B4-BE49-F238E27FC236}">
                          <a16:creationId xmlns:a16="http://schemas.microsoft.com/office/drawing/2014/main" id="{03D21612-1DC0-F4F0-6216-29554132D84E}"/>
                        </a:ext>
                      </a:extLst>
                    </p:cNvPr>
                    <p:cNvGrpSpPr/>
                    <p:nvPr/>
                  </p:nvGrpSpPr>
                  <p:grpSpPr>
                    <a:xfrm rot="9453504">
                      <a:off x="2790098" y="4260923"/>
                      <a:ext cx="266534" cy="250587"/>
                      <a:chOff x="3192521" y="4004532"/>
                      <a:chExt cx="735109" cy="691123"/>
                    </a:xfrm>
                  </p:grpSpPr>
                  <p:grpSp>
                    <p:nvGrpSpPr>
                      <p:cNvPr id="1127" name="Group 1126">
                        <a:extLst>
                          <a:ext uri="{FF2B5EF4-FFF2-40B4-BE49-F238E27FC236}">
                            <a16:creationId xmlns:a16="http://schemas.microsoft.com/office/drawing/2014/main" id="{291EE4A1-A9FE-9704-CC92-C4537061E160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10800000">
                        <a:off x="3379786" y="4004532"/>
                        <a:ext cx="547844" cy="691123"/>
                        <a:chOff x="5210147" y="4333980"/>
                        <a:chExt cx="284443" cy="334560"/>
                      </a:xfrm>
                      <a:solidFill>
                        <a:srgbClr val="006600">
                          <a:alpha val="50000"/>
                        </a:srgbClr>
                      </a:solidFill>
                    </p:grpSpPr>
                    <p:sp>
                      <p:nvSpPr>
                        <p:cNvPr id="1133" name="Oval 1132">
                          <a:extLst>
                            <a:ext uri="{FF2B5EF4-FFF2-40B4-BE49-F238E27FC236}">
                              <a16:creationId xmlns:a16="http://schemas.microsoft.com/office/drawing/2014/main" id="{561DDB46-A2B4-3BCC-422D-B67EBD1620A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96515" y="4429380"/>
                          <a:ext cx="108000" cy="108000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  <p:sp>
                      <p:nvSpPr>
                        <p:cNvPr id="1134" name="Oval 1133">
                          <a:extLst>
                            <a:ext uri="{FF2B5EF4-FFF2-40B4-BE49-F238E27FC236}">
                              <a16:creationId xmlns:a16="http://schemas.microsoft.com/office/drawing/2014/main" id="{EFBA6A1F-19DA-CD7E-DC99-3A54800DE06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98720" y="4480740"/>
                          <a:ext cx="108000" cy="108000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  <p:sp>
                      <p:nvSpPr>
                        <p:cNvPr id="1135" name="Oval 1134">
                          <a:extLst>
                            <a:ext uri="{FF2B5EF4-FFF2-40B4-BE49-F238E27FC236}">
                              <a16:creationId xmlns:a16="http://schemas.microsoft.com/office/drawing/2014/main" id="{C4A21603-A3E4-B49A-4434-47F8153FA70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71440" y="4545873"/>
                          <a:ext cx="108000" cy="108000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  <p:sp>
                      <p:nvSpPr>
                        <p:cNvPr id="1136" name="Oval 1135">
                          <a:extLst>
                            <a:ext uri="{FF2B5EF4-FFF2-40B4-BE49-F238E27FC236}">
                              <a16:creationId xmlns:a16="http://schemas.microsoft.com/office/drawing/2014/main" id="{A98DEC1B-4B86-50EF-CBD3-381C1C0EBF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81320" y="4480740"/>
                          <a:ext cx="108000" cy="108000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  <p:sp>
                      <p:nvSpPr>
                        <p:cNvPr id="1137" name="Oval 1136">
                          <a:extLst>
                            <a:ext uri="{FF2B5EF4-FFF2-40B4-BE49-F238E27FC236}">
                              <a16:creationId xmlns:a16="http://schemas.microsoft.com/office/drawing/2014/main" id="{6DE5DBFB-A407-2A98-ECC2-07B36B9822E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00040" y="4333980"/>
                          <a:ext cx="108000" cy="108000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  <p:sp>
                      <p:nvSpPr>
                        <p:cNvPr id="1138" name="Oval 1137">
                          <a:extLst>
                            <a:ext uri="{FF2B5EF4-FFF2-40B4-BE49-F238E27FC236}">
                              <a16:creationId xmlns:a16="http://schemas.microsoft.com/office/drawing/2014/main" id="{B0E2C60C-70D0-9C29-3B3D-1F323932C8E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81320" y="4342190"/>
                          <a:ext cx="108000" cy="108000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  <p:sp>
                      <p:nvSpPr>
                        <p:cNvPr id="1139" name="Oval 1138">
                          <a:extLst>
                            <a:ext uri="{FF2B5EF4-FFF2-40B4-BE49-F238E27FC236}">
                              <a16:creationId xmlns:a16="http://schemas.microsoft.com/office/drawing/2014/main" id="{45910F38-2B50-06E5-E177-27BD707F671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86590" y="4398420"/>
                          <a:ext cx="108000" cy="108000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  <p:sp>
                      <p:nvSpPr>
                        <p:cNvPr id="1140" name="Oval 1139">
                          <a:extLst>
                            <a:ext uri="{FF2B5EF4-FFF2-40B4-BE49-F238E27FC236}">
                              <a16:creationId xmlns:a16="http://schemas.microsoft.com/office/drawing/2014/main" id="{8D3414CC-0611-1305-A6BF-E631534ACE0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75775" y="4511880"/>
                          <a:ext cx="108000" cy="108000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  <p:sp>
                      <p:nvSpPr>
                        <p:cNvPr id="1141" name="Oval 1140">
                          <a:extLst>
                            <a:ext uri="{FF2B5EF4-FFF2-40B4-BE49-F238E27FC236}">
                              <a16:creationId xmlns:a16="http://schemas.microsoft.com/office/drawing/2014/main" id="{44CA5A32-9F4A-1F6F-4996-29B02DCC0F0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10147" y="4349837"/>
                          <a:ext cx="108000" cy="107999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  <p:sp>
                      <p:nvSpPr>
                        <p:cNvPr id="1142" name="Oval 1141">
                          <a:extLst>
                            <a:ext uri="{FF2B5EF4-FFF2-40B4-BE49-F238E27FC236}">
                              <a16:creationId xmlns:a16="http://schemas.microsoft.com/office/drawing/2014/main" id="{CB52A57B-8E52-96F2-9C8C-652F42D4FD3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48110" y="4560540"/>
                          <a:ext cx="108000" cy="108000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</p:grpSp>
                  <p:grpSp>
                    <p:nvGrpSpPr>
                      <p:cNvPr id="1128" name="Group 1127">
                        <a:extLst>
                          <a:ext uri="{FF2B5EF4-FFF2-40B4-BE49-F238E27FC236}">
                            <a16:creationId xmlns:a16="http://schemas.microsoft.com/office/drawing/2014/main" id="{41B62A08-19F0-019B-A4ED-BF2037FAC068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10800000">
                        <a:off x="3192521" y="4042815"/>
                        <a:ext cx="488603" cy="376691"/>
                        <a:chOff x="5247441" y="4480740"/>
                        <a:chExt cx="253686" cy="182349"/>
                      </a:xfrm>
                      <a:solidFill>
                        <a:srgbClr val="006600">
                          <a:alpha val="50000"/>
                        </a:srgbClr>
                      </a:solidFill>
                    </p:grpSpPr>
                    <p:sp>
                      <p:nvSpPr>
                        <p:cNvPr id="1129" name="Oval 1128">
                          <a:extLst>
                            <a:ext uri="{FF2B5EF4-FFF2-40B4-BE49-F238E27FC236}">
                              <a16:creationId xmlns:a16="http://schemas.microsoft.com/office/drawing/2014/main" id="{5331F9BD-9759-3940-09BC-2A0D9998873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98720" y="4480740"/>
                          <a:ext cx="108000" cy="108000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  <p:sp>
                      <p:nvSpPr>
                        <p:cNvPr id="1130" name="Oval 1129">
                          <a:extLst>
                            <a:ext uri="{FF2B5EF4-FFF2-40B4-BE49-F238E27FC236}">
                              <a16:creationId xmlns:a16="http://schemas.microsoft.com/office/drawing/2014/main" id="{EBD4CDC4-9340-2C2F-CF20-F31F08897B5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93127" y="4555089"/>
                          <a:ext cx="108000" cy="108000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 dirty="0"/>
                        </a:p>
                      </p:txBody>
                    </p:sp>
                    <p:sp>
                      <p:nvSpPr>
                        <p:cNvPr id="1131" name="Oval 1130">
                          <a:extLst>
                            <a:ext uri="{FF2B5EF4-FFF2-40B4-BE49-F238E27FC236}">
                              <a16:creationId xmlns:a16="http://schemas.microsoft.com/office/drawing/2014/main" id="{39354B7D-4F8E-6941-3311-162987F2F63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47441" y="4522731"/>
                          <a:ext cx="107999" cy="107999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  <p:sp>
                      <p:nvSpPr>
                        <p:cNvPr id="1132" name="Oval 1131">
                          <a:extLst>
                            <a:ext uri="{FF2B5EF4-FFF2-40B4-BE49-F238E27FC236}">
                              <a16:creationId xmlns:a16="http://schemas.microsoft.com/office/drawing/2014/main" id="{B92CC808-0213-96E5-9DCD-CE5B01178F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16760" y="4528533"/>
                          <a:ext cx="108000" cy="107999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</p:grpSp>
                </p:grpSp>
                <p:grpSp>
                  <p:nvGrpSpPr>
                    <p:cNvPr id="1110" name="Group 1109">
                      <a:extLst>
                        <a:ext uri="{FF2B5EF4-FFF2-40B4-BE49-F238E27FC236}">
                          <a16:creationId xmlns:a16="http://schemas.microsoft.com/office/drawing/2014/main" id="{9925F402-114F-9BA5-A0F9-A78E693FF117}"/>
                        </a:ext>
                      </a:extLst>
                    </p:cNvPr>
                    <p:cNvGrpSpPr/>
                    <p:nvPr/>
                  </p:nvGrpSpPr>
                  <p:grpSpPr>
                    <a:xfrm rot="6320454">
                      <a:off x="2886368" y="4181569"/>
                      <a:ext cx="186771" cy="357386"/>
                      <a:chOff x="3275425" y="3830588"/>
                      <a:chExt cx="515121" cy="985677"/>
                    </a:xfrm>
                  </p:grpSpPr>
                  <p:grpSp>
                    <p:nvGrpSpPr>
                      <p:cNvPr id="1111" name="Group 1110">
                        <a:extLst>
                          <a:ext uri="{FF2B5EF4-FFF2-40B4-BE49-F238E27FC236}">
                            <a16:creationId xmlns:a16="http://schemas.microsoft.com/office/drawing/2014/main" id="{43BE59D3-9744-26A0-DDD5-7BDE0F6247BF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10800000">
                        <a:off x="3275425" y="3830588"/>
                        <a:ext cx="515121" cy="985677"/>
                        <a:chOff x="5281320" y="4275593"/>
                        <a:chExt cx="267453" cy="477148"/>
                      </a:xfrm>
                      <a:solidFill>
                        <a:srgbClr val="006600">
                          <a:alpha val="50000"/>
                        </a:srgbClr>
                      </a:solidFill>
                    </p:grpSpPr>
                    <p:sp>
                      <p:nvSpPr>
                        <p:cNvPr id="1117" name="Oval 1116">
                          <a:extLst>
                            <a:ext uri="{FF2B5EF4-FFF2-40B4-BE49-F238E27FC236}">
                              <a16:creationId xmlns:a16="http://schemas.microsoft.com/office/drawing/2014/main" id="{3F58FF86-D76B-270D-93D6-29973100E70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96515" y="4429380"/>
                          <a:ext cx="108000" cy="108000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  <p:sp>
                      <p:nvSpPr>
                        <p:cNvPr id="1118" name="Oval 1117">
                          <a:extLst>
                            <a:ext uri="{FF2B5EF4-FFF2-40B4-BE49-F238E27FC236}">
                              <a16:creationId xmlns:a16="http://schemas.microsoft.com/office/drawing/2014/main" id="{7B4FEE57-6D47-F44F-42EE-439A388FFA0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98720" y="4480740"/>
                          <a:ext cx="108000" cy="108000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  <p:sp>
                      <p:nvSpPr>
                        <p:cNvPr id="1119" name="Oval 1118">
                          <a:extLst>
                            <a:ext uri="{FF2B5EF4-FFF2-40B4-BE49-F238E27FC236}">
                              <a16:creationId xmlns:a16="http://schemas.microsoft.com/office/drawing/2014/main" id="{606BF9B9-037E-5ADE-FCA3-B5CE2F07A06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71440" y="4545873"/>
                          <a:ext cx="108000" cy="108000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  <p:sp>
                      <p:nvSpPr>
                        <p:cNvPr id="1120" name="Oval 1119">
                          <a:extLst>
                            <a:ext uri="{FF2B5EF4-FFF2-40B4-BE49-F238E27FC236}">
                              <a16:creationId xmlns:a16="http://schemas.microsoft.com/office/drawing/2014/main" id="{F6DF18C6-2EFF-EC56-C304-5028AA8113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40773" y="4644742"/>
                          <a:ext cx="108000" cy="107999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  <p:sp>
                      <p:nvSpPr>
                        <p:cNvPr id="1121" name="Oval 1120">
                          <a:extLst>
                            <a:ext uri="{FF2B5EF4-FFF2-40B4-BE49-F238E27FC236}">
                              <a16:creationId xmlns:a16="http://schemas.microsoft.com/office/drawing/2014/main" id="{140E54B7-26AA-301C-8F23-9F93C9B674D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00040" y="4333980"/>
                          <a:ext cx="108000" cy="108000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  <p:sp>
                      <p:nvSpPr>
                        <p:cNvPr id="1122" name="Oval 1121">
                          <a:extLst>
                            <a:ext uri="{FF2B5EF4-FFF2-40B4-BE49-F238E27FC236}">
                              <a16:creationId xmlns:a16="http://schemas.microsoft.com/office/drawing/2014/main" id="{97541638-716B-8C1C-57BD-CFF2ADF30D9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81320" y="4342190"/>
                          <a:ext cx="108000" cy="108000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  <p:sp>
                      <p:nvSpPr>
                        <p:cNvPr id="1123" name="Oval 1122">
                          <a:extLst>
                            <a:ext uri="{FF2B5EF4-FFF2-40B4-BE49-F238E27FC236}">
                              <a16:creationId xmlns:a16="http://schemas.microsoft.com/office/drawing/2014/main" id="{57F187B2-1E61-0780-085D-BF3753EDDBC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86590" y="4398420"/>
                          <a:ext cx="108000" cy="108000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  <p:sp>
                      <p:nvSpPr>
                        <p:cNvPr id="1124" name="Oval 1123">
                          <a:extLst>
                            <a:ext uri="{FF2B5EF4-FFF2-40B4-BE49-F238E27FC236}">
                              <a16:creationId xmlns:a16="http://schemas.microsoft.com/office/drawing/2014/main" id="{B265FBCA-5F7A-2167-BD1B-B5DA9434F46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75775" y="4511880"/>
                          <a:ext cx="108000" cy="108000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  <p:sp>
                      <p:nvSpPr>
                        <p:cNvPr id="1125" name="Oval 1124">
                          <a:extLst>
                            <a:ext uri="{FF2B5EF4-FFF2-40B4-BE49-F238E27FC236}">
                              <a16:creationId xmlns:a16="http://schemas.microsoft.com/office/drawing/2014/main" id="{76BF16D7-949F-7D90-738C-5C7D827AB55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24203" y="4275593"/>
                          <a:ext cx="108000" cy="108000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  <p:sp>
                      <p:nvSpPr>
                        <p:cNvPr id="1126" name="Oval 1125">
                          <a:extLst>
                            <a:ext uri="{FF2B5EF4-FFF2-40B4-BE49-F238E27FC236}">
                              <a16:creationId xmlns:a16="http://schemas.microsoft.com/office/drawing/2014/main" id="{5AEFB51C-FBF0-D777-CCF1-B5767C5C770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14638" y="4379485"/>
                          <a:ext cx="108000" cy="107999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</p:grpSp>
                  <p:grpSp>
                    <p:nvGrpSpPr>
                      <p:cNvPr id="1112" name="Group 1111">
                        <a:extLst>
                          <a:ext uri="{FF2B5EF4-FFF2-40B4-BE49-F238E27FC236}">
                            <a16:creationId xmlns:a16="http://schemas.microsoft.com/office/drawing/2014/main" id="{735A7C33-7C04-ADEC-F274-A8E7D00B48D9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10800000">
                        <a:off x="3339607" y="3831309"/>
                        <a:ext cx="388818" cy="588193"/>
                        <a:chOff x="5222883" y="4480740"/>
                        <a:chExt cx="201877" cy="284733"/>
                      </a:xfrm>
                      <a:solidFill>
                        <a:srgbClr val="006600">
                          <a:alpha val="50000"/>
                        </a:srgbClr>
                      </a:solidFill>
                    </p:grpSpPr>
                    <p:sp>
                      <p:nvSpPr>
                        <p:cNvPr id="1113" name="Oval 1112">
                          <a:extLst>
                            <a:ext uri="{FF2B5EF4-FFF2-40B4-BE49-F238E27FC236}">
                              <a16:creationId xmlns:a16="http://schemas.microsoft.com/office/drawing/2014/main" id="{37C80A79-9788-A7D9-86D4-F7CF309A9BA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98720" y="4480740"/>
                          <a:ext cx="108000" cy="108000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  <p:sp>
                      <p:nvSpPr>
                        <p:cNvPr id="1114" name="Oval 1113">
                          <a:extLst>
                            <a:ext uri="{FF2B5EF4-FFF2-40B4-BE49-F238E27FC236}">
                              <a16:creationId xmlns:a16="http://schemas.microsoft.com/office/drawing/2014/main" id="{88A13B22-0BFA-AF78-7656-04A996B550B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84547" y="4657473"/>
                          <a:ext cx="108000" cy="108000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  <p:sp>
                      <p:nvSpPr>
                        <p:cNvPr id="1115" name="Oval 1114">
                          <a:extLst>
                            <a:ext uri="{FF2B5EF4-FFF2-40B4-BE49-F238E27FC236}">
                              <a16:creationId xmlns:a16="http://schemas.microsoft.com/office/drawing/2014/main" id="{09DED115-A8F5-2E62-204A-39EFBEF01EA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22883" y="4611477"/>
                          <a:ext cx="107999" cy="107999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  <p:sp>
                      <p:nvSpPr>
                        <p:cNvPr id="1116" name="Oval 1115">
                          <a:extLst>
                            <a:ext uri="{FF2B5EF4-FFF2-40B4-BE49-F238E27FC236}">
                              <a16:creationId xmlns:a16="http://schemas.microsoft.com/office/drawing/2014/main" id="{B4C8577D-DEE3-CD07-EF1B-2B4FA02BD68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16760" y="4528533"/>
                          <a:ext cx="108000" cy="107999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aa-ET" sz="1350"/>
                        </a:p>
                      </p:txBody>
                    </p:sp>
                  </p:grpSp>
                </p:grpSp>
              </p:grpSp>
            </p:grpSp>
          </p:grpSp>
          <p:sp>
            <p:nvSpPr>
              <p:cNvPr id="1102" name="Freeform: Shape 1101">
                <a:extLst>
                  <a:ext uri="{FF2B5EF4-FFF2-40B4-BE49-F238E27FC236}">
                    <a16:creationId xmlns:a16="http://schemas.microsoft.com/office/drawing/2014/main" id="{1ADFD331-A14C-E00C-567E-D2F105BDDDB4}"/>
                  </a:ext>
                </a:extLst>
              </p:cNvPr>
              <p:cNvSpPr/>
              <p:nvPr/>
            </p:nvSpPr>
            <p:spPr>
              <a:xfrm rot="10800000" flipV="1">
                <a:off x="4362450" y="3485126"/>
                <a:ext cx="982272" cy="594792"/>
              </a:xfrm>
              <a:custGeom>
                <a:avLst/>
                <a:gdLst>
                  <a:gd name="connsiteX0" fmla="*/ 0 w 1591877"/>
                  <a:gd name="connsiteY0" fmla="*/ 382299 h 755236"/>
                  <a:gd name="connsiteX1" fmla="*/ 33199 w 1591877"/>
                  <a:gd name="connsiteY1" fmla="*/ 382196 h 755236"/>
                  <a:gd name="connsiteX2" fmla="*/ 72358 w 1591877"/>
                  <a:gd name="connsiteY2" fmla="*/ 382348 h 755236"/>
                  <a:gd name="connsiteX3" fmla="*/ 110236 w 1591877"/>
                  <a:gd name="connsiteY3" fmla="*/ 382185 h 755236"/>
                  <a:gd name="connsiteX4" fmla="*/ 127475 w 1591877"/>
                  <a:gd name="connsiteY4" fmla="*/ 381590 h 755236"/>
                  <a:gd name="connsiteX5" fmla="*/ 136094 w 1591877"/>
                  <a:gd name="connsiteY5" fmla="*/ 381573 h 755236"/>
                  <a:gd name="connsiteX6" fmla="*/ 144714 w 1591877"/>
                  <a:gd name="connsiteY6" fmla="*/ 381896 h 755236"/>
                  <a:gd name="connsiteX7" fmla="*/ 153590 w 1591877"/>
                  <a:gd name="connsiteY7" fmla="*/ 382546 h 755236"/>
                  <a:gd name="connsiteX8" fmla="*/ 162467 w 1591877"/>
                  <a:gd name="connsiteY8" fmla="*/ 383286 h 755236"/>
                  <a:gd name="connsiteX9" fmla="*/ 166901 w 1591877"/>
                  <a:gd name="connsiteY9" fmla="*/ 383579 h 755236"/>
                  <a:gd name="connsiteX10" fmla="*/ 171340 w 1591877"/>
                  <a:gd name="connsiteY10" fmla="*/ 383750 h 755236"/>
                  <a:gd name="connsiteX11" fmla="*/ 175778 w 1591877"/>
                  <a:gd name="connsiteY11" fmla="*/ 383761 h 755236"/>
                  <a:gd name="connsiteX12" fmla="*/ 180212 w 1591877"/>
                  <a:gd name="connsiteY12" fmla="*/ 383583 h 755236"/>
                  <a:gd name="connsiteX13" fmla="*/ 184823 w 1591877"/>
                  <a:gd name="connsiteY13" fmla="*/ 383187 h 755236"/>
                  <a:gd name="connsiteX14" fmla="*/ 189430 w 1591877"/>
                  <a:gd name="connsiteY14" fmla="*/ 382597 h 755236"/>
                  <a:gd name="connsiteX15" fmla="*/ 194037 w 1591877"/>
                  <a:gd name="connsiteY15" fmla="*/ 381854 h 755236"/>
                  <a:gd name="connsiteX16" fmla="*/ 198644 w 1591877"/>
                  <a:gd name="connsiteY16" fmla="*/ 381042 h 755236"/>
                  <a:gd name="connsiteX17" fmla="*/ 203250 w 1591877"/>
                  <a:gd name="connsiteY17" fmla="*/ 380258 h 755236"/>
                  <a:gd name="connsiteX18" fmla="*/ 205554 w 1591877"/>
                  <a:gd name="connsiteY18" fmla="*/ 379910 h 755236"/>
                  <a:gd name="connsiteX19" fmla="*/ 207857 w 1591877"/>
                  <a:gd name="connsiteY19" fmla="*/ 379613 h 755236"/>
                  <a:gd name="connsiteX20" fmla="*/ 210164 w 1591877"/>
                  <a:gd name="connsiteY20" fmla="*/ 379380 h 755236"/>
                  <a:gd name="connsiteX21" fmla="*/ 212468 w 1591877"/>
                  <a:gd name="connsiteY21" fmla="*/ 379221 h 755236"/>
                  <a:gd name="connsiteX22" fmla="*/ 214771 w 1591877"/>
                  <a:gd name="connsiteY22" fmla="*/ 379148 h 755236"/>
                  <a:gd name="connsiteX23" fmla="*/ 217075 w 1591877"/>
                  <a:gd name="connsiteY23" fmla="*/ 379175 h 755236"/>
                  <a:gd name="connsiteX24" fmla="*/ 219569 w 1591877"/>
                  <a:gd name="connsiteY24" fmla="*/ 379318 h 755236"/>
                  <a:gd name="connsiteX25" fmla="*/ 222063 w 1591877"/>
                  <a:gd name="connsiteY25" fmla="*/ 379589 h 755236"/>
                  <a:gd name="connsiteX26" fmla="*/ 224561 w 1591877"/>
                  <a:gd name="connsiteY26" fmla="*/ 379983 h 755236"/>
                  <a:gd name="connsiteX27" fmla="*/ 227055 w 1591877"/>
                  <a:gd name="connsiteY27" fmla="*/ 380500 h 755236"/>
                  <a:gd name="connsiteX28" fmla="*/ 229549 w 1591877"/>
                  <a:gd name="connsiteY28" fmla="*/ 381128 h 755236"/>
                  <a:gd name="connsiteX29" fmla="*/ 232044 w 1591877"/>
                  <a:gd name="connsiteY29" fmla="*/ 381852 h 755236"/>
                  <a:gd name="connsiteX30" fmla="*/ 237036 w 1591877"/>
                  <a:gd name="connsiteY30" fmla="*/ 383501 h 755236"/>
                  <a:gd name="connsiteX31" fmla="*/ 242024 w 1591877"/>
                  <a:gd name="connsiteY31" fmla="*/ 385237 h 755236"/>
                  <a:gd name="connsiteX32" fmla="*/ 244518 w 1591877"/>
                  <a:gd name="connsiteY32" fmla="*/ 386053 h 755236"/>
                  <a:gd name="connsiteX33" fmla="*/ 247012 w 1591877"/>
                  <a:gd name="connsiteY33" fmla="*/ 386793 h 755236"/>
                  <a:gd name="connsiteX34" fmla="*/ 249510 w 1591877"/>
                  <a:gd name="connsiteY34" fmla="*/ 387416 h 755236"/>
                  <a:gd name="connsiteX35" fmla="*/ 250757 w 1591877"/>
                  <a:gd name="connsiteY35" fmla="*/ 387674 h 755236"/>
                  <a:gd name="connsiteX36" fmla="*/ 252004 w 1591877"/>
                  <a:gd name="connsiteY36" fmla="*/ 387892 h 755236"/>
                  <a:gd name="connsiteX37" fmla="*/ 253252 w 1591877"/>
                  <a:gd name="connsiteY37" fmla="*/ 388066 h 755236"/>
                  <a:gd name="connsiteX38" fmla="*/ 254499 w 1591877"/>
                  <a:gd name="connsiteY38" fmla="*/ 388189 h 755236"/>
                  <a:gd name="connsiteX39" fmla="*/ 255746 w 1591877"/>
                  <a:gd name="connsiteY39" fmla="*/ 388264 h 755236"/>
                  <a:gd name="connsiteX40" fmla="*/ 256993 w 1591877"/>
                  <a:gd name="connsiteY40" fmla="*/ 388284 h 755236"/>
                  <a:gd name="connsiteX41" fmla="*/ 258009 w 1591877"/>
                  <a:gd name="connsiteY41" fmla="*/ 388257 h 755236"/>
                  <a:gd name="connsiteX42" fmla="*/ 259021 w 1591877"/>
                  <a:gd name="connsiteY42" fmla="*/ 388196 h 755236"/>
                  <a:gd name="connsiteX43" fmla="*/ 260033 w 1591877"/>
                  <a:gd name="connsiteY43" fmla="*/ 388092 h 755236"/>
                  <a:gd name="connsiteX44" fmla="*/ 261050 w 1591877"/>
                  <a:gd name="connsiteY44" fmla="*/ 387951 h 755236"/>
                  <a:gd name="connsiteX45" fmla="*/ 262062 w 1591877"/>
                  <a:gd name="connsiteY45" fmla="*/ 387771 h 755236"/>
                  <a:gd name="connsiteX46" fmla="*/ 263074 w 1591877"/>
                  <a:gd name="connsiteY46" fmla="*/ 387551 h 755236"/>
                  <a:gd name="connsiteX47" fmla="*/ 264090 w 1591877"/>
                  <a:gd name="connsiteY47" fmla="*/ 387289 h 755236"/>
                  <a:gd name="connsiteX48" fmla="*/ 265103 w 1591877"/>
                  <a:gd name="connsiteY48" fmla="*/ 386989 h 755236"/>
                  <a:gd name="connsiteX49" fmla="*/ 266119 w 1591877"/>
                  <a:gd name="connsiteY49" fmla="*/ 386650 h 755236"/>
                  <a:gd name="connsiteX50" fmla="*/ 267131 w 1591877"/>
                  <a:gd name="connsiteY50" fmla="*/ 386276 h 755236"/>
                  <a:gd name="connsiteX51" fmla="*/ 269159 w 1591877"/>
                  <a:gd name="connsiteY51" fmla="*/ 385415 h 755236"/>
                  <a:gd name="connsiteX52" fmla="*/ 271184 w 1591877"/>
                  <a:gd name="connsiteY52" fmla="*/ 384420 h 755236"/>
                  <a:gd name="connsiteX53" fmla="*/ 273212 w 1591877"/>
                  <a:gd name="connsiteY53" fmla="*/ 383310 h 755236"/>
                  <a:gd name="connsiteX54" fmla="*/ 277269 w 1591877"/>
                  <a:gd name="connsiteY54" fmla="*/ 380828 h 755236"/>
                  <a:gd name="connsiteX55" fmla="*/ 281322 w 1591877"/>
                  <a:gd name="connsiteY55" fmla="*/ 378177 h 755236"/>
                  <a:gd name="connsiteX56" fmla="*/ 285379 w 1591877"/>
                  <a:gd name="connsiteY56" fmla="*/ 375612 h 755236"/>
                  <a:gd name="connsiteX57" fmla="*/ 287404 w 1591877"/>
                  <a:gd name="connsiteY57" fmla="*/ 374447 h 755236"/>
                  <a:gd name="connsiteX58" fmla="*/ 288420 w 1591877"/>
                  <a:gd name="connsiteY58" fmla="*/ 373908 h 755236"/>
                  <a:gd name="connsiteX59" fmla="*/ 289432 w 1591877"/>
                  <a:gd name="connsiteY59" fmla="*/ 373406 h 755236"/>
                  <a:gd name="connsiteX60" fmla="*/ 290694 w 1591877"/>
                  <a:gd name="connsiteY60" fmla="*/ 372838 h 755236"/>
                  <a:gd name="connsiteX61" fmla="*/ 291952 w 1591877"/>
                  <a:gd name="connsiteY61" fmla="*/ 372338 h 755236"/>
                  <a:gd name="connsiteX62" fmla="*/ 292583 w 1591877"/>
                  <a:gd name="connsiteY62" fmla="*/ 372116 h 755236"/>
                  <a:gd name="connsiteX63" fmla="*/ 293214 w 1591877"/>
                  <a:gd name="connsiteY63" fmla="*/ 371913 h 755236"/>
                  <a:gd name="connsiteX64" fmla="*/ 293841 w 1591877"/>
                  <a:gd name="connsiteY64" fmla="*/ 371733 h 755236"/>
                  <a:gd name="connsiteX65" fmla="*/ 294472 w 1591877"/>
                  <a:gd name="connsiteY65" fmla="*/ 371574 h 755236"/>
                  <a:gd name="connsiteX66" fmla="*/ 295102 w 1591877"/>
                  <a:gd name="connsiteY66" fmla="*/ 371437 h 755236"/>
                  <a:gd name="connsiteX67" fmla="*/ 295733 w 1591877"/>
                  <a:gd name="connsiteY67" fmla="*/ 371323 h 755236"/>
                  <a:gd name="connsiteX68" fmla="*/ 296364 w 1591877"/>
                  <a:gd name="connsiteY68" fmla="*/ 371233 h 755236"/>
                  <a:gd name="connsiteX69" fmla="*/ 296991 w 1591877"/>
                  <a:gd name="connsiteY69" fmla="*/ 371169 h 755236"/>
                  <a:gd name="connsiteX70" fmla="*/ 297622 w 1591877"/>
                  <a:gd name="connsiteY70" fmla="*/ 371127 h 755236"/>
                  <a:gd name="connsiteX71" fmla="*/ 298253 w 1591877"/>
                  <a:gd name="connsiteY71" fmla="*/ 371114 h 755236"/>
                  <a:gd name="connsiteX72" fmla="*/ 298884 w 1591877"/>
                  <a:gd name="connsiteY72" fmla="*/ 371125 h 755236"/>
                  <a:gd name="connsiteX73" fmla="*/ 299511 w 1591877"/>
                  <a:gd name="connsiteY73" fmla="*/ 371162 h 755236"/>
                  <a:gd name="connsiteX74" fmla="*/ 300142 w 1591877"/>
                  <a:gd name="connsiteY74" fmla="*/ 371226 h 755236"/>
                  <a:gd name="connsiteX75" fmla="*/ 300773 w 1591877"/>
                  <a:gd name="connsiteY75" fmla="*/ 371319 h 755236"/>
                  <a:gd name="connsiteX76" fmla="*/ 301404 w 1591877"/>
                  <a:gd name="connsiteY76" fmla="*/ 371440 h 755236"/>
                  <a:gd name="connsiteX77" fmla="*/ 302031 w 1591877"/>
                  <a:gd name="connsiteY77" fmla="*/ 371585 h 755236"/>
                  <a:gd name="connsiteX78" fmla="*/ 302662 w 1591877"/>
                  <a:gd name="connsiteY78" fmla="*/ 371761 h 755236"/>
                  <a:gd name="connsiteX79" fmla="*/ 303293 w 1591877"/>
                  <a:gd name="connsiteY79" fmla="*/ 371964 h 755236"/>
                  <a:gd name="connsiteX80" fmla="*/ 303924 w 1591877"/>
                  <a:gd name="connsiteY80" fmla="*/ 372195 h 755236"/>
                  <a:gd name="connsiteX81" fmla="*/ 304555 w 1591877"/>
                  <a:gd name="connsiteY81" fmla="*/ 372455 h 755236"/>
                  <a:gd name="connsiteX82" fmla="*/ 305182 w 1591877"/>
                  <a:gd name="connsiteY82" fmla="*/ 372741 h 755236"/>
                  <a:gd name="connsiteX83" fmla="*/ 305813 w 1591877"/>
                  <a:gd name="connsiteY83" fmla="*/ 373056 h 755236"/>
                  <a:gd name="connsiteX84" fmla="*/ 307075 w 1591877"/>
                  <a:gd name="connsiteY84" fmla="*/ 373765 h 755236"/>
                  <a:gd name="connsiteX85" fmla="*/ 308333 w 1591877"/>
                  <a:gd name="connsiteY85" fmla="*/ 374582 h 755236"/>
                  <a:gd name="connsiteX86" fmla="*/ 309594 w 1591877"/>
                  <a:gd name="connsiteY86" fmla="*/ 375500 h 755236"/>
                  <a:gd name="connsiteX87" fmla="*/ 310853 w 1591877"/>
                  <a:gd name="connsiteY87" fmla="*/ 376515 h 755236"/>
                  <a:gd name="connsiteX88" fmla="*/ 312114 w 1591877"/>
                  <a:gd name="connsiteY88" fmla="*/ 377623 h 755236"/>
                  <a:gd name="connsiteX89" fmla="*/ 314634 w 1591877"/>
                  <a:gd name="connsiteY89" fmla="*/ 380075 h 755236"/>
                  <a:gd name="connsiteX90" fmla="*/ 317154 w 1591877"/>
                  <a:gd name="connsiteY90" fmla="*/ 382786 h 755236"/>
                  <a:gd name="connsiteX91" fmla="*/ 319674 w 1591877"/>
                  <a:gd name="connsiteY91" fmla="*/ 385670 h 755236"/>
                  <a:gd name="connsiteX92" fmla="*/ 324714 w 1591877"/>
                  <a:gd name="connsiteY92" fmla="*/ 391543 h 755236"/>
                  <a:gd name="connsiteX93" fmla="*/ 327233 w 1591877"/>
                  <a:gd name="connsiteY93" fmla="*/ 394306 h 755236"/>
                  <a:gd name="connsiteX94" fmla="*/ 329753 w 1591877"/>
                  <a:gd name="connsiteY94" fmla="*/ 396794 h 755236"/>
                  <a:gd name="connsiteX95" fmla="*/ 330755 w 1591877"/>
                  <a:gd name="connsiteY95" fmla="*/ 397681 h 755236"/>
                  <a:gd name="connsiteX96" fmla="*/ 331756 w 1591877"/>
                  <a:gd name="connsiteY96" fmla="*/ 398500 h 755236"/>
                  <a:gd name="connsiteX97" fmla="*/ 332757 w 1591877"/>
                  <a:gd name="connsiteY97" fmla="*/ 399245 h 755236"/>
                  <a:gd name="connsiteX98" fmla="*/ 333759 w 1591877"/>
                  <a:gd name="connsiteY98" fmla="*/ 399907 h 755236"/>
                  <a:gd name="connsiteX99" fmla="*/ 334258 w 1591877"/>
                  <a:gd name="connsiteY99" fmla="*/ 400205 h 755236"/>
                  <a:gd name="connsiteX100" fmla="*/ 334760 w 1591877"/>
                  <a:gd name="connsiteY100" fmla="*/ 400480 h 755236"/>
                  <a:gd name="connsiteX101" fmla="*/ 335263 w 1591877"/>
                  <a:gd name="connsiteY101" fmla="*/ 400733 h 755236"/>
                  <a:gd name="connsiteX102" fmla="*/ 335761 w 1591877"/>
                  <a:gd name="connsiteY102" fmla="*/ 400962 h 755236"/>
                  <a:gd name="connsiteX103" fmla="*/ 336260 w 1591877"/>
                  <a:gd name="connsiteY103" fmla="*/ 401165 h 755236"/>
                  <a:gd name="connsiteX104" fmla="*/ 336763 w 1591877"/>
                  <a:gd name="connsiteY104" fmla="*/ 401343 h 755236"/>
                  <a:gd name="connsiteX105" fmla="*/ 337262 w 1591877"/>
                  <a:gd name="connsiteY105" fmla="*/ 401495 h 755236"/>
                  <a:gd name="connsiteX106" fmla="*/ 337764 w 1591877"/>
                  <a:gd name="connsiteY106" fmla="*/ 401623 h 755236"/>
                  <a:gd name="connsiteX107" fmla="*/ 338263 w 1591877"/>
                  <a:gd name="connsiteY107" fmla="*/ 401720 h 755236"/>
                  <a:gd name="connsiteX108" fmla="*/ 338512 w 1591877"/>
                  <a:gd name="connsiteY108" fmla="*/ 401759 h 755236"/>
                  <a:gd name="connsiteX109" fmla="*/ 338765 w 1591877"/>
                  <a:gd name="connsiteY109" fmla="*/ 401792 h 755236"/>
                  <a:gd name="connsiteX110" fmla="*/ 339015 w 1591877"/>
                  <a:gd name="connsiteY110" fmla="*/ 401817 h 755236"/>
                  <a:gd name="connsiteX111" fmla="*/ 339264 w 1591877"/>
                  <a:gd name="connsiteY111" fmla="*/ 401834 h 755236"/>
                  <a:gd name="connsiteX112" fmla="*/ 339517 w 1591877"/>
                  <a:gd name="connsiteY112" fmla="*/ 401845 h 755236"/>
                  <a:gd name="connsiteX113" fmla="*/ 339767 w 1591877"/>
                  <a:gd name="connsiteY113" fmla="*/ 401850 h 755236"/>
                  <a:gd name="connsiteX114" fmla="*/ 340016 w 1591877"/>
                  <a:gd name="connsiteY114" fmla="*/ 401845 h 755236"/>
                  <a:gd name="connsiteX115" fmla="*/ 340266 w 1591877"/>
                  <a:gd name="connsiteY115" fmla="*/ 401834 h 755236"/>
                  <a:gd name="connsiteX116" fmla="*/ 340515 w 1591877"/>
                  <a:gd name="connsiteY116" fmla="*/ 401817 h 755236"/>
                  <a:gd name="connsiteX117" fmla="*/ 340768 w 1591877"/>
                  <a:gd name="connsiteY117" fmla="*/ 401792 h 755236"/>
                  <a:gd name="connsiteX118" fmla="*/ 341018 w 1591877"/>
                  <a:gd name="connsiteY118" fmla="*/ 401759 h 755236"/>
                  <a:gd name="connsiteX119" fmla="*/ 341267 w 1591877"/>
                  <a:gd name="connsiteY119" fmla="*/ 401717 h 755236"/>
                  <a:gd name="connsiteX120" fmla="*/ 341516 w 1591877"/>
                  <a:gd name="connsiteY120" fmla="*/ 401671 h 755236"/>
                  <a:gd name="connsiteX121" fmla="*/ 341769 w 1591877"/>
                  <a:gd name="connsiteY121" fmla="*/ 401616 h 755236"/>
                  <a:gd name="connsiteX122" fmla="*/ 342268 w 1591877"/>
                  <a:gd name="connsiteY122" fmla="*/ 401484 h 755236"/>
                  <a:gd name="connsiteX123" fmla="*/ 342771 w 1591877"/>
                  <a:gd name="connsiteY123" fmla="*/ 401319 h 755236"/>
                  <a:gd name="connsiteX124" fmla="*/ 343270 w 1591877"/>
                  <a:gd name="connsiteY124" fmla="*/ 401127 h 755236"/>
                  <a:gd name="connsiteX125" fmla="*/ 343768 w 1591877"/>
                  <a:gd name="connsiteY125" fmla="*/ 400903 h 755236"/>
                  <a:gd name="connsiteX126" fmla="*/ 344271 w 1591877"/>
                  <a:gd name="connsiteY126" fmla="*/ 400647 h 755236"/>
                  <a:gd name="connsiteX127" fmla="*/ 344770 w 1591877"/>
                  <a:gd name="connsiteY127" fmla="*/ 400363 h 755236"/>
                  <a:gd name="connsiteX128" fmla="*/ 345272 w 1591877"/>
                  <a:gd name="connsiteY128" fmla="*/ 400048 h 755236"/>
                  <a:gd name="connsiteX129" fmla="*/ 345771 w 1591877"/>
                  <a:gd name="connsiteY129" fmla="*/ 399703 h 755236"/>
                  <a:gd name="connsiteX130" fmla="*/ 346773 w 1591877"/>
                  <a:gd name="connsiteY130" fmla="*/ 398919 h 755236"/>
                  <a:gd name="connsiteX131" fmla="*/ 347774 w 1591877"/>
                  <a:gd name="connsiteY131" fmla="*/ 398016 h 755236"/>
                  <a:gd name="connsiteX132" fmla="*/ 348775 w 1591877"/>
                  <a:gd name="connsiteY132" fmla="*/ 396997 h 755236"/>
                  <a:gd name="connsiteX133" fmla="*/ 349776 w 1591877"/>
                  <a:gd name="connsiteY133" fmla="*/ 395865 h 755236"/>
                  <a:gd name="connsiteX134" fmla="*/ 351779 w 1591877"/>
                  <a:gd name="connsiteY134" fmla="*/ 393271 h 755236"/>
                  <a:gd name="connsiteX135" fmla="*/ 353782 w 1591877"/>
                  <a:gd name="connsiteY135" fmla="*/ 390279 h 755236"/>
                  <a:gd name="connsiteX136" fmla="*/ 357787 w 1591877"/>
                  <a:gd name="connsiteY136" fmla="*/ 383314 h 755236"/>
                  <a:gd name="connsiteX137" fmla="*/ 361789 w 1591877"/>
                  <a:gd name="connsiteY137" fmla="*/ 375513 h 755236"/>
                  <a:gd name="connsiteX138" fmla="*/ 366154 w 1591877"/>
                  <a:gd name="connsiteY138" fmla="*/ 366873 h 755236"/>
                  <a:gd name="connsiteX139" fmla="*/ 368336 w 1591877"/>
                  <a:gd name="connsiteY139" fmla="*/ 362795 h 755236"/>
                  <a:gd name="connsiteX140" fmla="*/ 370515 w 1591877"/>
                  <a:gd name="connsiteY140" fmla="*/ 359052 h 755236"/>
                  <a:gd name="connsiteX141" fmla="*/ 372697 w 1591877"/>
                  <a:gd name="connsiteY141" fmla="*/ 355769 h 755236"/>
                  <a:gd name="connsiteX142" fmla="*/ 373787 w 1591877"/>
                  <a:gd name="connsiteY142" fmla="*/ 354338 h 755236"/>
                  <a:gd name="connsiteX143" fmla="*/ 374880 w 1591877"/>
                  <a:gd name="connsiteY143" fmla="*/ 353065 h 755236"/>
                  <a:gd name="connsiteX144" fmla="*/ 375969 w 1591877"/>
                  <a:gd name="connsiteY144" fmla="*/ 351964 h 755236"/>
                  <a:gd name="connsiteX145" fmla="*/ 376516 w 1591877"/>
                  <a:gd name="connsiteY145" fmla="*/ 351484 h 755236"/>
                  <a:gd name="connsiteX146" fmla="*/ 377058 w 1591877"/>
                  <a:gd name="connsiteY146" fmla="*/ 351051 h 755236"/>
                  <a:gd name="connsiteX147" fmla="*/ 377605 w 1591877"/>
                  <a:gd name="connsiteY147" fmla="*/ 350663 h 755236"/>
                  <a:gd name="connsiteX148" fmla="*/ 378152 w 1591877"/>
                  <a:gd name="connsiteY148" fmla="*/ 350331 h 755236"/>
                  <a:gd name="connsiteX149" fmla="*/ 378423 w 1591877"/>
                  <a:gd name="connsiteY149" fmla="*/ 350181 h 755236"/>
                  <a:gd name="connsiteX150" fmla="*/ 378694 w 1591877"/>
                  <a:gd name="connsiteY150" fmla="*/ 350046 h 755236"/>
                  <a:gd name="connsiteX151" fmla="*/ 378969 w 1591877"/>
                  <a:gd name="connsiteY151" fmla="*/ 349923 h 755236"/>
                  <a:gd name="connsiteX152" fmla="*/ 379241 w 1591877"/>
                  <a:gd name="connsiteY152" fmla="*/ 349815 h 755236"/>
                  <a:gd name="connsiteX153" fmla="*/ 379516 w 1591877"/>
                  <a:gd name="connsiteY153" fmla="*/ 349721 h 755236"/>
                  <a:gd name="connsiteX154" fmla="*/ 379787 w 1591877"/>
                  <a:gd name="connsiteY154" fmla="*/ 349639 h 755236"/>
                  <a:gd name="connsiteX155" fmla="*/ 380059 w 1591877"/>
                  <a:gd name="connsiteY155" fmla="*/ 349571 h 755236"/>
                  <a:gd name="connsiteX156" fmla="*/ 380334 w 1591877"/>
                  <a:gd name="connsiteY156" fmla="*/ 349516 h 755236"/>
                  <a:gd name="connsiteX157" fmla="*/ 380605 w 1591877"/>
                  <a:gd name="connsiteY157" fmla="*/ 349476 h 755236"/>
                  <a:gd name="connsiteX158" fmla="*/ 380877 w 1591877"/>
                  <a:gd name="connsiteY158" fmla="*/ 349450 h 755236"/>
                  <a:gd name="connsiteX159" fmla="*/ 381152 w 1591877"/>
                  <a:gd name="connsiteY159" fmla="*/ 349439 h 755236"/>
                  <a:gd name="connsiteX160" fmla="*/ 381423 w 1591877"/>
                  <a:gd name="connsiteY160" fmla="*/ 349441 h 755236"/>
                  <a:gd name="connsiteX161" fmla="*/ 381695 w 1591877"/>
                  <a:gd name="connsiteY161" fmla="*/ 349456 h 755236"/>
                  <a:gd name="connsiteX162" fmla="*/ 381970 w 1591877"/>
                  <a:gd name="connsiteY162" fmla="*/ 349489 h 755236"/>
                  <a:gd name="connsiteX163" fmla="*/ 382241 w 1591877"/>
                  <a:gd name="connsiteY163" fmla="*/ 349533 h 755236"/>
                  <a:gd name="connsiteX164" fmla="*/ 382513 w 1591877"/>
                  <a:gd name="connsiteY164" fmla="*/ 349595 h 755236"/>
                  <a:gd name="connsiteX165" fmla="*/ 382788 w 1591877"/>
                  <a:gd name="connsiteY165" fmla="*/ 349670 h 755236"/>
                  <a:gd name="connsiteX166" fmla="*/ 383059 w 1591877"/>
                  <a:gd name="connsiteY166" fmla="*/ 349758 h 755236"/>
                  <a:gd name="connsiteX167" fmla="*/ 383331 w 1591877"/>
                  <a:gd name="connsiteY167" fmla="*/ 349864 h 755236"/>
                  <a:gd name="connsiteX168" fmla="*/ 383606 w 1591877"/>
                  <a:gd name="connsiteY168" fmla="*/ 349983 h 755236"/>
                  <a:gd name="connsiteX169" fmla="*/ 383877 w 1591877"/>
                  <a:gd name="connsiteY169" fmla="*/ 350115 h 755236"/>
                  <a:gd name="connsiteX170" fmla="*/ 384149 w 1591877"/>
                  <a:gd name="connsiteY170" fmla="*/ 350264 h 755236"/>
                  <a:gd name="connsiteX171" fmla="*/ 384424 w 1591877"/>
                  <a:gd name="connsiteY171" fmla="*/ 350427 h 755236"/>
                  <a:gd name="connsiteX172" fmla="*/ 384695 w 1591877"/>
                  <a:gd name="connsiteY172" fmla="*/ 350606 h 755236"/>
                  <a:gd name="connsiteX173" fmla="*/ 385242 w 1591877"/>
                  <a:gd name="connsiteY173" fmla="*/ 351009 h 755236"/>
                  <a:gd name="connsiteX174" fmla="*/ 385784 w 1591877"/>
                  <a:gd name="connsiteY174" fmla="*/ 351469 h 755236"/>
                  <a:gd name="connsiteX175" fmla="*/ 386331 w 1591877"/>
                  <a:gd name="connsiteY175" fmla="*/ 351991 h 755236"/>
                  <a:gd name="connsiteX176" fmla="*/ 386878 w 1591877"/>
                  <a:gd name="connsiteY176" fmla="*/ 352572 h 755236"/>
                  <a:gd name="connsiteX177" fmla="*/ 387967 w 1591877"/>
                  <a:gd name="connsiteY177" fmla="*/ 353913 h 755236"/>
                  <a:gd name="connsiteX178" fmla="*/ 389056 w 1591877"/>
                  <a:gd name="connsiteY178" fmla="*/ 355487 h 755236"/>
                  <a:gd name="connsiteX179" fmla="*/ 390149 w 1591877"/>
                  <a:gd name="connsiteY179" fmla="*/ 357288 h 755236"/>
                  <a:gd name="connsiteX180" fmla="*/ 392332 w 1591877"/>
                  <a:gd name="connsiteY180" fmla="*/ 361549 h 755236"/>
                  <a:gd name="connsiteX181" fmla="*/ 394510 w 1591877"/>
                  <a:gd name="connsiteY181" fmla="*/ 366618 h 755236"/>
                  <a:gd name="connsiteX182" fmla="*/ 396693 w 1591877"/>
                  <a:gd name="connsiteY182" fmla="*/ 372389 h 755236"/>
                  <a:gd name="connsiteX183" fmla="*/ 401373 w 1591877"/>
                  <a:gd name="connsiteY183" fmla="*/ 386511 h 755236"/>
                  <a:gd name="connsiteX184" fmla="*/ 406057 w 1591877"/>
                  <a:gd name="connsiteY184" fmla="*/ 401629 h 755236"/>
                  <a:gd name="connsiteX185" fmla="*/ 408397 w 1591877"/>
                  <a:gd name="connsiteY185" fmla="*/ 408966 h 755236"/>
                  <a:gd name="connsiteX186" fmla="*/ 410737 w 1591877"/>
                  <a:gd name="connsiteY186" fmla="*/ 415816 h 755236"/>
                  <a:gd name="connsiteX187" fmla="*/ 413081 w 1591877"/>
                  <a:gd name="connsiteY187" fmla="*/ 421930 h 755236"/>
                  <a:gd name="connsiteX188" fmla="*/ 415421 w 1591877"/>
                  <a:gd name="connsiteY188" fmla="*/ 427067 h 755236"/>
                  <a:gd name="connsiteX189" fmla="*/ 416591 w 1591877"/>
                  <a:gd name="connsiteY189" fmla="*/ 429199 h 755236"/>
                  <a:gd name="connsiteX190" fmla="*/ 417761 w 1591877"/>
                  <a:gd name="connsiteY190" fmla="*/ 431006 h 755236"/>
                  <a:gd name="connsiteX191" fmla="*/ 418348 w 1591877"/>
                  <a:gd name="connsiteY191" fmla="*/ 431782 h 755236"/>
                  <a:gd name="connsiteX192" fmla="*/ 418931 w 1591877"/>
                  <a:gd name="connsiteY192" fmla="*/ 432466 h 755236"/>
                  <a:gd name="connsiteX193" fmla="*/ 419518 w 1591877"/>
                  <a:gd name="connsiteY193" fmla="*/ 433059 h 755236"/>
                  <a:gd name="connsiteX194" fmla="*/ 419808 w 1591877"/>
                  <a:gd name="connsiteY194" fmla="*/ 433321 h 755236"/>
                  <a:gd name="connsiteX195" fmla="*/ 420102 w 1591877"/>
                  <a:gd name="connsiteY195" fmla="*/ 433556 h 755236"/>
                  <a:gd name="connsiteX196" fmla="*/ 420395 w 1591877"/>
                  <a:gd name="connsiteY196" fmla="*/ 433770 h 755236"/>
                  <a:gd name="connsiteX197" fmla="*/ 420688 w 1591877"/>
                  <a:gd name="connsiteY197" fmla="*/ 433959 h 755236"/>
                  <a:gd name="connsiteX198" fmla="*/ 420982 w 1591877"/>
                  <a:gd name="connsiteY198" fmla="*/ 434122 h 755236"/>
                  <a:gd name="connsiteX199" fmla="*/ 421129 w 1591877"/>
                  <a:gd name="connsiteY199" fmla="*/ 434195 h 755236"/>
                  <a:gd name="connsiteX200" fmla="*/ 421272 w 1591877"/>
                  <a:gd name="connsiteY200" fmla="*/ 434261 h 755236"/>
                  <a:gd name="connsiteX201" fmla="*/ 421418 w 1591877"/>
                  <a:gd name="connsiteY201" fmla="*/ 434322 h 755236"/>
                  <a:gd name="connsiteX202" fmla="*/ 421565 w 1591877"/>
                  <a:gd name="connsiteY202" fmla="*/ 434375 h 755236"/>
                  <a:gd name="connsiteX203" fmla="*/ 421712 w 1591877"/>
                  <a:gd name="connsiteY203" fmla="*/ 434422 h 755236"/>
                  <a:gd name="connsiteX204" fmla="*/ 421858 w 1591877"/>
                  <a:gd name="connsiteY204" fmla="*/ 434463 h 755236"/>
                  <a:gd name="connsiteX205" fmla="*/ 422005 w 1591877"/>
                  <a:gd name="connsiteY205" fmla="*/ 434499 h 755236"/>
                  <a:gd name="connsiteX206" fmla="*/ 422152 w 1591877"/>
                  <a:gd name="connsiteY206" fmla="*/ 434527 h 755236"/>
                  <a:gd name="connsiteX207" fmla="*/ 422299 w 1591877"/>
                  <a:gd name="connsiteY207" fmla="*/ 434547 h 755236"/>
                  <a:gd name="connsiteX208" fmla="*/ 422445 w 1591877"/>
                  <a:gd name="connsiteY208" fmla="*/ 434562 h 755236"/>
                  <a:gd name="connsiteX209" fmla="*/ 422588 w 1591877"/>
                  <a:gd name="connsiteY209" fmla="*/ 434571 h 755236"/>
                  <a:gd name="connsiteX210" fmla="*/ 422735 w 1591877"/>
                  <a:gd name="connsiteY210" fmla="*/ 434573 h 755236"/>
                  <a:gd name="connsiteX211" fmla="*/ 422882 w 1591877"/>
                  <a:gd name="connsiteY211" fmla="*/ 434571 h 755236"/>
                  <a:gd name="connsiteX212" fmla="*/ 423029 w 1591877"/>
                  <a:gd name="connsiteY212" fmla="*/ 434560 h 755236"/>
                  <a:gd name="connsiteX213" fmla="*/ 423175 w 1591877"/>
                  <a:gd name="connsiteY213" fmla="*/ 434543 h 755236"/>
                  <a:gd name="connsiteX214" fmla="*/ 423322 w 1591877"/>
                  <a:gd name="connsiteY214" fmla="*/ 434518 h 755236"/>
                  <a:gd name="connsiteX215" fmla="*/ 423469 w 1591877"/>
                  <a:gd name="connsiteY215" fmla="*/ 434488 h 755236"/>
                  <a:gd name="connsiteX216" fmla="*/ 423615 w 1591877"/>
                  <a:gd name="connsiteY216" fmla="*/ 434450 h 755236"/>
                  <a:gd name="connsiteX217" fmla="*/ 423758 w 1591877"/>
                  <a:gd name="connsiteY217" fmla="*/ 434406 h 755236"/>
                  <a:gd name="connsiteX218" fmla="*/ 423905 w 1591877"/>
                  <a:gd name="connsiteY218" fmla="*/ 434358 h 755236"/>
                  <a:gd name="connsiteX219" fmla="*/ 424052 w 1591877"/>
                  <a:gd name="connsiteY219" fmla="*/ 434300 h 755236"/>
                  <a:gd name="connsiteX220" fmla="*/ 424199 w 1591877"/>
                  <a:gd name="connsiteY220" fmla="*/ 434237 h 755236"/>
                  <a:gd name="connsiteX221" fmla="*/ 424345 w 1591877"/>
                  <a:gd name="connsiteY221" fmla="*/ 434166 h 755236"/>
                  <a:gd name="connsiteX222" fmla="*/ 424492 w 1591877"/>
                  <a:gd name="connsiteY222" fmla="*/ 434089 h 755236"/>
                  <a:gd name="connsiteX223" fmla="*/ 424785 w 1591877"/>
                  <a:gd name="connsiteY223" fmla="*/ 433915 h 755236"/>
                  <a:gd name="connsiteX224" fmla="*/ 425079 w 1591877"/>
                  <a:gd name="connsiteY224" fmla="*/ 433713 h 755236"/>
                  <a:gd name="connsiteX225" fmla="*/ 425369 w 1591877"/>
                  <a:gd name="connsiteY225" fmla="*/ 433484 h 755236"/>
                  <a:gd name="connsiteX226" fmla="*/ 425662 w 1591877"/>
                  <a:gd name="connsiteY226" fmla="*/ 433230 h 755236"/>
                  <a:gd name="connsiteX227" fmla="*/ 425956 w 1591877"/>
                  <a:gd name="connsiteY227" fmla="*/ 432946 h 755236"/>
                  <a:gd name="connsiteX228" fmla="*/ 426539 w 1591877"/>
                  <a:gd name="connsiteY228" fmla="*/ 432301 h 755236"/>
                  <a:gd name="connsiteX229" fmla="*/ 427126 w 1591877"/>
                  <a:gd name="connsiteY229" fmla="*/ 431546 h 755236"/>
                  <a:gd name="connsiteX230" fmla="*/ 427712 w 1591877"/>
                  <a:gd name="connsiteY230" fmla="*/ 430685 h 755236"/>
                  <a:gd name="connsiteX231" fmla="*/ 428296 w 1591877"/>
                  <a:gd name="connsiteY231" fmla="*/ 429714 h 755236"/>
                  <a:gd name="connsiteX232" fmla="*/ 429466 w 1591877"/>
                  <a:gd name="connsiteY232" fmla="*/ 427453 h 755236"/>
                  <a:gd name="connsiteX233" fmla="*/ 430636 w 1591877"/>
                  <a:gd name="connsiteY233" fmla="*/ 424773 h 755236"/>
                  <a:gd name="connsiteX234" fmla="*/ 431806 w 1591877"/>
                  <a:gd name="connsiteY234" fmla="*/ 421682 h 755236"/>
                  <a:gd name="connsiteX235" fmla="*/ 432976 w 1591877"/>
                  <a:gd name="connsiteY235" fmla="*/ 418198 h 755236"/>
                  <a:gd name="connsiteX236" fmla="*/ 434150 w 1591877"/>
                  <a:gd name="connsiteY236" fmla="*/ 414341 h 755236"/>
                  <a:gd name="connsiteX237" fmla="*/ 436321 w 1591877"/>
                  <a:gd name="connsiteY237" fmla="*/ 406260 h 755236"/>
                  <a:gd name="connsiteX238" fmla="*/ 438496 w 1591877"/>
                  <a:gd name="connsiteY238" fmla="*/ 397138 h 755236"/>
                  <a:gd name="connsiteX239" fmla="*/ 440668 w 1591877"/>
                  <a:gd name="connsiteY239" fmla="*/ 387187 h 755236"/>
                  <a:gd name="connsiteX240" fmla="*/ 442843 w 1591877"/>
                  <a:gd name="connsiteY240" fmla="*/ 376652 h 755236"/>
                  <a:gd name="connsiteX241" fmla="*/ 447189 w 1591877"/>
                  <a:gd name="connsiteY241" fmla="*/ 354935 h 755236"/>
                  <a:gd name="connsiteX242" fmla="*/ 449364 w 1591877"/>
                  <a:gd name="connsiteY242" fmla="*/ 344355 h 755236"/>
                  <a:gd name="connsiteX243" fmla="*/ 451539 w 1591877"/>
                  <a:gd name="connsiteY243" fmla="*/ 334369 h 755236"/>
                  <a:gd name="connsiteX244" fmla="*/ 453711 w 1591877"/>
                  <a:gd name="connsiteY244" fmla="*/ 325289 h 755236"/>
                  <a:gd name="connsiteX245" fmla="*/ 454800 w 1591877"/>
                  <a:gd name="connsiteY245" fmla="*/ 321182 h 755236"/>
                  <a:gd name="connsiteX246" fmla="*/ 455886 w 1591877"/>
                  <a:gd name="connsiteY246" fmla="*/ 317411 h 755236"/>
                  <a:gd name="connsiteX247" fmla="*/ 456971 w 1591877"/>
                  <a:gd name="connsiteY247" fmla="*/ 314009 h 755236"/>
                  <a:gd name="connsiteX248" fmla="*/ 458061 w 1591877"/>
                  <a:gd name="connsiteY248" fmla="*/ 311005 h 755236"/>
                  <a:gd name="connsiteX249" fmla="*/ 459147 w 1591877"/>
                  <a:gd name="connsiteY249" fmla="*/ 308434 h 755236"/>
                  <a:gd name="connsiteX250" fmla="*/ 460232 w 1591877"/>
                  <a:gd name="connsiteY250" fmla="*/ 306318 h 755236"/>
                  <a:gd name="connsiteX251" fmla="*/ 460775 w 1591877"/>
                  <a:gd name="connsiteY251" fmla="*/ 305439 h 755236"/>
                  <a:gd name="connsiteX252" fmla="*/ 461318 w 1591877"/>
                  <a:gd name="connsiteY252" fmla="*/ 304684 h 755236"/>
                  <a:gd name="connsiteX253" fmla="*/ 461593 w 1591877"/>
                  <a:gd name="connsiteY253" fmla="*/ 304351 h 755236"/>
                  <a:gd name="connsiteX254" fmla="*/ 461864 w 1591877"/>
                  <a:gd name="connsiteY254" fmla="*/ 304054 h 755236"/>
                  <a:gd name="connsiteX255" fmla="*/ 462136 w 1591877"/>
                  <a:gd name="connsiteY255" fmla="*/ 303786 h 755236"/>
                  <a:gd name="connsiteX256" fmla="*/ 462407 w 1591877"/>
                  <a:gd name="connsiteY256" fmla="*/ 303552 h 755236"/>
                  <a:gd name="connsiteX257" fmla="*/ 462543 w 1591877"/>
                  <a:gd name="connsiteY257" fmla="*/ 303446 h 755236"/>
                  <a:gd name="connsiteX258" fmla="*/ 462679 w 1591877"/>
                  <a:gd name="connsiteY258" fmla="*/ 303350 h 755236"/>
                  <a:gd name="connsiteX259" fmla="*/ 462814 w 1591877"/>
                  <a:gd name="connsiteY259" fmla="*/ 303261 h 755236"/>
                  <a:gd name="connsiteX260" fmla="*/ 462950 w 1591877"/>
                  <a:gd name="connsiteY260" fmla="*/ 303180 h 755236"/>
                  <a:gd name="connsiteX261" fmla="*/ 463086 w 1591877"/>
                  <a:gd name="connsiteY261" fmla="*/ 303107 h 755236"/>
                  <a:gd name="connsiteX262" fmla="*/ 463222 w 1591877"/>
                  <a:gd name="connsiteY262" fmla="*/ 303043 h 755236"/>
                  <a:gd name="connsiteX263" fmla="*/ 463357 w 1591877"/>
                  <a:gd name="connsiteY263" fmla="*/ 302988 h 755236"/>
                  <a:gd name="connsiteX264" fmla="*/ 463493 w 1591877"/>
                  <a:gd name="connsiteY264" fmla="*/ 302942 h 755236"/>
                  <a:gd name="connsiteX265" fmla="*/ 463563 w 1591877"/>
                  <a:gd name="connsiteY265" fmla="*/ 302920 h 755236"/>
                  <a:gd name="connsiteX266" fmla="*/ 463629 w 1591877"/>
                  <a:gd name="connsiteY266" fmla="*/ 302903 h 755236"/>
                  <a:gd name="connsiteX267" fmla="*/ 463698 w 1591877"/>
                  <a:gd name="connsiteY267" fmla="*/ 302885 h 755236"/>
                  <a:gd name="connsiteX268" fmla="*/ 463764 w 1591877"/>
                  <a:gd name="connsiteY268" fmla="*/ 302872 h 755236"/>
                  <a:gd name="connsiteX269" fmla="*/ 463834 w 1591877"/>
                  <a:gd name="connsiteY269" fmla="*/ 302861 h 755236"/>
                  <a:gd name="connsiteX270" fmla="*/ 463900 w 1591877"/>
                  <a:gd name="connsiteY270" fmla="*/ 302850 h 755236"/>
                  <a:gd name="connsiteX271" fmla="*/ 463970 w 1591877"/>
                  <a:gd name="connsiteY271" fmla="*/ 302841 h 755236"/>
                  <a:gd name="connsiteX272" fmla="*/ 464036 w 1591877"/>
                  <a:gd name="connsiteY272" fmla="*/ 302837 h 755236"/>
                  <a:gd name="connsiteX273" fmla="*/ 464106 w 1591877"/>
                  <a:gd name="connsiteY273" fmla="*/ 302832 h 755236"/>
                  <a:gd name="connsiteX274" fmla="*/ 464172 w 1591877"/>
                  <a:gd name="connsiteY274" fmla="*/ 302832 h 755236"/>
                  <a:gd name="connsiteX275" fmla="*/ 464241 w 1591877"/>
                  <a:gd name="connsiteY275" fmla="*/ 302832 h 755236"/>
                  <a:gd name="connsiteX276" fmla="*/ 464307 w 1591877"/>
                  <a:gd name="connsiteY276" fmla="*/ 302834 h 755236"/>
                  <a:gd name="connsiteX277" fmla="*/ 464377 w 1591877"/>
                  <a:gd name="connsiteY277" fmla="*/ 302839 h 755236"/>
                  <a:gd name="connsiteX278" fmla="*/ 464443 w 1591877"/>
                  <a:gd name="connsiteY278" fmla="*/ 302845 h 755236"/>
                  <a:gd name="connsiteX279" fmla="*/ 464513 w 1591877"/>
                  <a:gd name="connsiteY279" fmla="*/ 302856 h 755236"/>
                  <a:gd name="connsiteX280" fmla="*/ 464579 w 1591877"/>
                  <a:gd name="connsiteY280" fmla="*/ 302867 h 755236"/>
                  <a:gd name="connsiteX281" fmla="*/ 464648 w 1591877"/>
                  <a:gd name="connsiteY281" fmla="*/ 302881 h 755236"/>
                  <a:gd name="connsiteX282" fmla="*/ 464714 w 1591877"/>
                  <a:gd name="connsiteY282" fmla="*/ 302896 h 755236"/>
                  <a:gd name="connsiteX283" fmla="*/ 464784 w 1591877"/>
                  <a:gd name="connsiteY283" fmla="*/ 302914 h 755236"/>
                  <a:gd name="connsiteX284" fmla="*/ 464850 w 1591877"/>
                  <a:gd name="connsiteY284" fmla="*/ 302933 h 755236"/>
                  <a:gd name="connsiteX285" fmla="*/ 464986 w 1591877"/>
                  <a:gd name="connsiteY285" fmla="*/ 302980 h 755236"/>
                  <a:gd name="connsiteX286" fmla="*/ 465125 w 1591877"/>
                  <a:gd name="connsiteY286" fmla="*/ 303035 h 755236"/>
                  <a:gd name="connsiteX287" fmla="*/ 465261 w 1591877"/>
                  <a:gd name="connsiteY287" fmla="*/ 303099 h 755236"/>
                  <a:gd name="connsiteX288" fmla="*/ 465397 w 1591877"/>
                  <a:gd name="connsiteY288" fmla="*/ 303169 h 755236"/>
                  <a:gd name="connsiteX289" fmla="*/ 465532 w 1591877"/>
                  <a:gd name="connsiteY289" fmla="*/ 303250 h 755236"/>
                  <a:gd name="connsiteX290" fmla="*/ 465668 w 1591877"/>
                  <a:gd name="connsiteY290" fmla="*/ 303341 h 755236"/>
                  <a:gd name="connsiteX291" fmla="*/ 465804 w 1591877"/>
                  <a:gd name="connsiteY291" fmla="*/ 303438 h 755236"/>
                  <a:gd name="connsiteX292" fmla="*/ 465940 w 1591877"/>
                  <a:gd name="connsiteY292" fmla="*/ 303545 h 755236"/>
                  <a:gd name="connsiteX293" fmla="*/ 466211 w 1591877"/>
                  <a:gd name="connsiteY293" fmla="*/ 303783 h 755236"/>
                  <a:gd name="connsiteX294" fmla="*/ 466482 w 1591877"/>
                  <a:gd name="connsiteY294" fmla="*/ 304059 h 755236"/>
                  <a:gd name="connsiteX295" fmla="*/ 466754 w 1591877"/>
                  <a:gd name="connsiteY295" fmla="*/ 304369 h 755236"/>
                  <a:gd name="connsiteX296" fmla="*/ 467297 w 1591877"/>
                  <a:gd name="connsiteY296" fmla="*/ 305093 h 755236"/>
                  <a:gd name="connsiteX297" fmla="*/ 467839 w 1591877"/>
                  <a:gd name="connsiteY297" fmla="*/ 305957 h 755236"/>
                  <a:gd name="connsiteX298" fmla="*/ 468382 w 1591877"/>
                  <a:gd name="connsiteY298" fmla="*/ 306961 h 755236"/>
                  <a:gd name="connsiteX299" fmla="*/ 468929 w 1591877"/>
                  <a:gd name="connsiteY299" fmla="*/ 308106 h 755236"/>
                  <a:gd name="connsiteX300" fmla="*/ 470103 w 1591877"/>
                  <a:gd name="connsiteY300" fmla="*/ 311052 h 755236"/>
                  <a:gd name="connsiteX301" fmla="*/ 471276 w 1591877"/>
                  <a:gd name="connsiteY301" fmla="*/ 314638 h 755236"/>
                  <a:gd name="connsiteX302" fmla="*/ 472450 w 1591877"/>
                  <a:gd name="connsiteY302" fmla="*/ 318848 h 755236"/>
                  <a:gd name="connsiteX303" fmla="*/ 473624 w 1591877"/>
                  <a:gd name="connsiteY303" fmla="*/ 323664 h 755236"/>
                  <a:gd name="connsiteX304" fmla="*/ 474801 w 1591877"/>
                  <a:gd name="connsiteY304" fmla="*/ 329056 h 755236"/>
                  <a:gd name="connsiteX305" fmla="*/ 475975 w 1591877"/>
                  <a:gd name="connsiteY305" fmla="*/ 334995 h 755236"/>
                  <a:gd name="connsiteX306" fmla="*/ 477149 w 1591877"/>
                  <a:gd name="connsiteY306" fmla="*/ 341444 h 755236"/>
                  <a:gd name="connsiteX307" fmla="*/ 478322 w 1591877"/>
                  <a:gd name="connsiteY307" fmla="*/ 348360 h 755236"/>
                  <a:gd name="connsiteX308" fmla="*/ 479496 w 1591877"/>
                  <a:gd name="connsiteY308" fmla="*/ 355696 h 755236"/>
                  <a:gd name="connsiteX309" fmla="*/ 480670 w 1591877"/>
                  <a:gd name="connsiteY309" fmla="*/ 363405 h 755236"/>
                  <a:gd name="connsiteX310" fmla="*/ 483021 w 1591877"/>
                  <a:gd name="connsiteY310" fmla="*/ 379712 h 755236"/>
                  <a:gd name="connsiteX311" fmla="*/ 485368 w 1591877"/>
                  <a:gd name="connsiteY311" fmla="*/ 396796 h 755236"/>
                  <a:gd name="connsiteX312" fmla="*/ 487716 w 1591877"/>
                  <a:gd name="connsiteY312" fmla="*/ 414131 h 755236"/>
                  <a:gd name="connsiteX313" fmla="*/ 490067 w 1591877"/>
                  <a:gd name="connsiteY313" fmla="*/ 431156 h 755236"/>
                  <a:gd name="connsiteX314" fmla="*/ 491241 w 1591877"/>
                  <a:gd name="connsiteY314" fmla="*/ 439376 h 755236"/>
                  <a:gd name="connsiteX315" fmla="*/ 492415 w 1591877"/>
                  <a:gd name="connsiteY315" fmla="*/ 447302 h 755236"/>
                  <a:gd name="connsiteX316" fmla="*/ 493588 w 1591877"/>
                  <a:gd name="connsiteY316" fmla="*/ 454870 h 755236"/>
                  <a:gd name="connsiteX317" fmla="*/ 494762 w 1591877"/>
                  <a:gd name="connsiteY317" fmla="*/ 462004 h 755236"/>
                  <a:gd name="connsiteX318" fmla="*/ 495936 w 1591877"/>
                  <a:gd name="connsiteY318" fmla="*/ 468643 h 755236"/>
                  <a:gd name="connsiteX319" fmla="*/ 497113 w 1591877"/>
                  <a:gd name="connsiteY319" fmla="*/ 474720 h 755236"/>
                  <a:gd name="connsiteX320" fmla="*/ 498287 w 1591877"/>
                  <a:gd name="connsiteY320" fmla="*/ 480174 h 755236"/>
                  <a:gd name="connsiteX321" fmla="*/ 498874 w 1591877"/>
                  <a:gd name="connsiteY321" fmla="*/ 482651 h 755236"/>
                  <a:gd name="connsiteX322" fmla="*/ 499461 w 1591877"/>
                  <a:gd name="connsiteY322" fmla="*/ 484952 h 755236"/>
                  <a:gd name="connsiteX323" fmla="*/ 500048 w 1591877"/>
                  <a:gd name="connsiteY323" fmla="*/ 487068 h 755236"/>
                  <a:gd name="connsiteX324" fmla="*/ 500634 w 1591877"/>
                  <a:gd name="connsiteY324" fmla="*/ 488997 h 755236"/>
                  <a:gd name="connsiteX325" fmla="*/ 501221 w 1591877"/>
                  <a:gd name="connsiteY325" fmla="*/ 490730 h 755236"/>
                  <a:gd name="connsiteX326" fmla="*/ 501808 w 1591877"/>
                  <a:gd name="connsiteY326" fmla="*/ 492262 h 755236"/>
                  <a:gd name="connsiteX327" fmla="*/ 502395 w 1591877"/>
                  <a:gd name="connsiteY327" fmla="*/ 493592 h 755236"/>
                  <a:gd name="connsiteX328" fmla="*/ 502982 w 1591877"/>
                  <a:gd name="connsiteY328" fmla="*/ 494708 h 755236"/>
                  <a:gd name="connsiteX329" fmla="*/ 503275 w 1591877"/>
                  <a:gd name="connsiteY329" fmla="*/ 495188 h 755236"/>
                  <a:gd name="connsiteX330" fmla="*/ 503569 w 1591877"/>
                  <a:gd name="connsiteY330" fmla="*/ 495613 h 755236"/>
                  <a:gd name="connsiteX331" fmla="*/ 503862 w 1591877"/>
                  <a:gd name="connsiteY331" fmla="*/ 495983 h 755236"/>
                  <a:gd name="connsiteX332" fmla="*/ 504159 w 1591877"/>
                  <a:gd name="connsiteY332" fmla="*/ 496300 h 755236"/>
                  <a:gd name="connsiteX333" fmla="*/ 504306 w 1591877"/>
                  <a:gd name="connsiteY333" fmla="*/ 496437 h 755236"/>
                  <a:gd name="connsiteX334" fmla="*/ 504453 w 1591877"/>
                  <a:gd name="connsiteY334" fmla="*/ 496560 h 755236"/>
                  <a:gd name="connsiteX335" fmla="*/ 504599 w 1591877"/>
                  <a:gd name="connsiteY335" fmla="*/ 496668 h 755236"/>
                  <a:gd name="connsiteX336" fmla="*/ 504746 w 1591877"/>
                  <a:gd name="connsiteY336" fmla="*/ 496765 h 755236"/>
                  <a:gd name="connsiteX337" fmla="*/ 504819 w 1591877"/>
                  <a:gd name="connsiteY337" fmla="*/ 496807 h 755236"/>
                  <a:gd name="connsiteX338" fmla="*/ 504893 w 1591877"/>
                  <a:gd name="connsiteY338" fmla="*/ 496844 h 755236"/>
                  <a:gd name="connsiteX339" fmla="*/ 504966 w 1591877"/>
                  <a:gd name="connsiteY339" fmla="*/ 496879 h 755236"/>
                  <a:gd name="connsiteX340" fmla="*/ 505040 w 1591877"/>
                  <a:gd name="connsiteY340" fmla="*/ 496912 h 755236"/>
                  <a:gd name="connsiteX341" fmla="*/ 505113 w 1591877"/>
                  <a:gd name="connsiteY341" fmla="*/ 496941 h 755236"/>
                  <a:gd name="connsiteX342" fmla="*/ 505186 w 1591877"/>
                  <a:gd name="connsiteY342" fmla="*/ 496965 h 755236"/>
                  <a:gd name="connsiteX343" fmla="*/ 505260 w 1591877"/>
                  <a:gd name="connsiteY343" fmla="*/ 496985 h 755236"/>
                  <a:gd name="connsiteX344" fmla="*/ 505333 w 1591877"/>
                  <a:gd name="connsiteY344" fmla="*/ 497003 h 755236"/>
                  <a:gd name="connsiteX345" fmla="*/ 505406 w 1591877"/>
                  <a:gd name="connsiteY345" fmla="*/ 497018 h 755236"/>
                  <a:gd name="connsiteX346" fmla="*/ 505480 w 1591877"/>
                  <a:gd name="connsiteY346" fmla="*/ 497029 h 755236"/>
                  <a:gd name="connsiteX347" fmla="*/ 505553 w 1591877"/>
                  <a:gd name="connsiteY347" fmla="*/ 497036 h 755236"/>
                  <a:gd name="connsiteX348" fmla="*/ 505626 w 1591877"/>
                  <a:gd name="connsiteY348" fmla="*/ 497038 h 755236"/>
                  <a:gd name="connsiteX349" fmla="*/ 505700 w 1591877"/>
                  <a:gd name="connsiteY349" fmla="*/ 497038 h 755236"/>
                  <a:gd name="connsiteX350" fmla="*/ 505773 w 1591877"/>
                  <a:gd name="connsiteY350" fmla="*/ 497034 h 755236"/>
                  <a:gd name="connsiteX351" fmla="*/ 505846 w 1591877"/>
                  <a:gd name="connsiteY351" fmla="*/ 497027 h 755236"/>
                  <a:gd name="connsiteX352" fmla="*/ 505920 w 1591877"/>
                  <a:gd name="connsiteY352" fmla="*/ 497016 h 755236"/>
                  <a:gd name="connsiteX353" fmla="*/ 505993 w 1591877"/>
                  <a:gd name="connsiteY353" fmla="*/ 497000 h 755236"/>
                  <a:gd name="connsiteX354" fmla="*/ 506067 w 1591877"/>
                  <a:gd name="connsiteY354" fmla="*/ 496983 h 755236"/>
                  <a:gd name="connsiteX355" fmla="*/ 506140 w 1591877"/>
                  <a:gd name="connsiteY355" fmla="*/ 496961 h 755236"/>
                  <a:gd name="connsiteX356" fmla="*/ 506213 w 1591877"/>
                  <a:gd name="connsiteY356" fmla="*/ 496937 h 755236"/>
                  <a:gd name="connsiteX357" fmla="*/ 506287 w 1591877"/>
                  <a:gd name="connsiteY357" fmla="*/ 496908 h 755236"/>
                  <a:gd name="connsiteX358" fmla="*/ 506360 w 1591877"/>
                  <a:gd name="connsiteY358" fmla="*/ 496875 h 755236"/>
                  <a:gd name="connsiteX359" fmla="*/ 506433 w 1591877"/>
                  <a:gd name="connsiteY359" fmla="*/ 496838 h 755236"/>
                  <a:gd name="connsiteX360" fmla="*/ 506507 w 1591877"/>
                  <a:gd name="connsiteY360" fmla="*/ 496798 h 755236"/>
                  <a:gd name="connsiteX361" fmla="*/ 506584 w 1591877"/>
                  <a:gd name="connsiteY361" fmla="*/ 496752 h 755236"/>
                  <a:gd name="connsiteX362" fmla="*/ 506664 w 1591877"/>
                  <a:gd name="connsiteY362" fmla="*/ 496701 h 755236"/>
                  <a:gd name="connsiteX363" fmla="*/ 506822 w 1591877"/>
                  <a:gd name="connsiteY363" fmla="*/ 496587 h 755236"/>
                  <a:gd name="connsiteX364" fmla="*/ 506980 w 1591877"/>
                  <a:gd name="connsiteY364" fmla="*/ 496454 h 755236"/>
                  <a:gd name="connsiteX365" fmla="*/ 507138 w 1591877"/>
                  <a:gd name="connsiteY365" fmla="*/ 496307 h 755236"/>
                  <a:gd name="connsiteX366" fmla="*/ 507295 w 1591877"/>
                  <a:gd name="connsiteY366" fmla="*/ 496142 h 755236"/>
                  <a:gd name="connsiteX367" fmla="*/ 507453 w 1591877"/>
                  <a:gd name="connsiteY367" fmla="*/ 495961 h 755236"/>
                  <a:gd name="connsiteX368" fmla="*/ 507768 w 1591877"/>
                  <a:gd name="connsiteY368" fmla="*/ 495547 h 755236"/>
                  <a:gd name="connsiteX369" fmla="*/ 508084 w 1591877"/>
                  <a:gd name="connsiteY369" fmla="*/ 495067 h 755236"/>
                  <a:gd name="connsiteX370" fmla="*/ 508399 w 1591877"/>
                  <a:gd name="connsiteY370" fmla="*/ 494519 h 755236"/>
                  <a:gd name="connsiteX371" fmla="*/ 509030 w 1591877"/>
                  <a:gd name="connsiteY371" fmla="*/ 493220 h 755236"/>
                  <a:gd name="connsiteX372" fmla="*/ 509661 w 1591877"/>
                  <a:gd name="connsiteY372" fmla="*/ 491652 h 755236"/>
                  <a:gd name="connsiteX373" fmla="*/ 510288 w 1591877"/>
                  <a:gd name="connsiteY373" fmla="*/ 489814 h 755236"/>
                  <a:gd name="connsiteX374" fmla="*/ 510919 w 1591877"/>
                  <a:gd name="connsiteY374" fmla="*/ 487709 h 755236"/>
                  <a:gd name="connsiteX375" fmla="*/ 511550 w 1591877"/>
                  <a:gd name="connsiteY375" fmla="*/ 485339 h 755236"/>
                  <a:gd name="connsiteX376" fmla="*/ 512181 w 1591877"/>
                  <a:gd name="connsiteY376" fmla="*/ 482708 h 755236"/>
                  <a:gd name="connsiteX377" fmla="*/ 512812 w 1591877"/>
                  <a:gd name="connsiteY377" fmla="*/ 479817 h 755236"/>
                  <a:gd name="connsiteX378" fmla="*/ 513443 w 1591877"/>
                  <a:gd name="connsiteY378" fmla="*/ 476673 h 755236"/>
                  <a:gd name="connsiteX379" fmla="*/ 514074 w 1591877"/>
                  <a:gd name="connsiteY379" fmla="*/ 473278 h 755236"/>
                  <a:gd name="connsiteX380" fmla="*/ 514705 w 1591877"/>
                  <a:gd name="connsiteY380" fmla="*/ 469638 h 755236"/>
                  <a:gd name="connsiteX381" fmla="*/ 515335 w 1591877"/>
                  <a:gd name="connsiteY381" fmla="*/ 465761 h 755236"/>
                  <a:gd name="connsiteX382" fmla="*/ 515966 w 1591877"/>
                  <a:gd name="connsiteY382" fmla="*/ 461650 h 755236"/>
                  <a:gd name="connsiteX383" fmla="*/ 516597 w 1591877"/>
                  <a:gd name="connsiteY383" fmla="*/ 457316 h 755236"/>
                  <a:gd name="connsiteX384" fmla="*/ 517228 w 1591877"/>
                  <a:gd name="connsiteY384" fmla="*/ 452765 h 755236"/>
                  <a:gd name="connsiteX385" fmla="*/ 517859 w 1591877"/>
                  <a:gd name="connsiteY385" fmla="*/ 448005 h 755236"/>
                  <a:gd name="connsiteX386" fmla="*/ 518486 w 1591877"/>
                  <a:gd name="connsiteY386" fmla="*/ 443046 h 755236"/>
                  <a:gd name="connsiteX387" fmla="*/ 519117 w 1591877"/>
                  <a:gd name="connsiteY387" fmla="*/ 437896 h 755236"/>
                  <a:gd name="connsiteX388" fmla="*/ 520379 w 1591877"/>
                  <a:gd name="connsiteY388" fmla="*/ 427072 h 755236"/>
                  <a:gd name="connsiteX389" fmla="*/ 521641 w 1591877"/>
                  <a:gd name="connsiteY389" fmla="*/ 415613 h 755236"/>
                  <a:gd name="connsiteX390" fmla="*/ 522902 w 1591877"/>
                  <a:gd name="connsiteY390" fmla="*/ 403620 h 755236"/>
                  <a:gd name="connsiteX391" fmla="*/ 524164 w 1591877"/>
                  <a:gd name="connsiteY391" fmla="*/ 391193 h 755236"/>
                  <a:gd name="connsiteX392" fmla="*/ 526684 w 1591877"/>
                  <a:gd name="connsiteY392" fmla="*/ 365466 h 755236"/>
                  <a:gd name="connsiteX393" fmla="*/ 529207 w 1591877"/>
                  <a:gd name="connsiteY393" fmla="*/ 339354 h 755236"/>
                  <a:gd name="connsiteX394" fmla="*/ 530469 w 1591877"/>
                  <a:gd name="connsiteY394" fmla="*/ 326454 h 755236"/>
                  <a:gd name="connsiteX395" fmla="*/ 531731 w 1591877"/>
                  <a:gd name="connsiteY395" fmla="*/ 313824 h 755236"/>
                  <a:gd name="connsiteX396" fmla="*/ 532993 w 1591877"/>
                  <a:gd name="connsiteY396" fmla="*/ 301586 h 755236"/>
                  <a:gd name="connsiteX397" fmla="*/ 534255 w 1591877"/>
                  <a:gd name="connsiteY397" fmla="*/ 289859 h 755236"/>
                  <a:gd name="connsiteX398" fmla="*/ 535513 w 1591877"/>
                  <a:gd name="connsiteY398" fmla="*/ 278768 h 755236"/>
                  <a:gd name="connsiteX399" fmla="*/ 536144 w 1591877"/>
                  <a:gd name="connsiteY399" fmla="*/ 273495 h 755236"/>
                  <a:gd name="connsiteX400" fmla="*/ 536774 w 1591877"/>
                  <a:gd name="connsiteY400" fmla="*/ 268424 h 755236"/>
                  <a:gd name="connsiteX401" fmla="*/ 537405 w 1591877"/>
                  <a:gd name="connsiteY401" fmla="*/ 263566 h 755236"/>
                  <a:gd name="connsiteX402" fmla="*/ 538036 w 1591877"/>
                  <a:gd name="connsiteY402" fmla="*/ 258938 h 755236"/>
                  <a:gd name="connsiteX403" fmla="*/ 538667 w 1591877"/>
                  <a:gd name="connsiteY403" fmla="*/ 254550 h 755236"/>
                  <a:gd name="connsiteX404" fmla="*/ 539298 w 1591877"/>
                  <a:gd name="connsiteY404" fmla="*/ 250417 h 755236"/>
                  <a:gd name="connsiteX405" fmla="*/ 539929 w 1591877"/>
                  <a:gd name="connsiteY405" fmla="*/ 246548 h 755236"/>
                  <a:gd name="connsiteX406" fmla="*/ 540560 w 1591877"/>
                  <a:gd name="connsiteY406" fmla="*/ 242955 h 755236"/>
                  <a:gd name="connsiteX407" fmla="*/ 541191 w 1591877"/>
                  <a:gd name="connsiteY407" fmla="*/ 239650 h 755236"/>
                  <a:gd name="connsiteX408" fmla="*/ 541821 w 1591877"/>
                  <a:gd name="connsiteY408" fmla="*/ 236644 h 755236"/>
                  <a:gd name="connsiteX409" fmla="*/ 542452 w 1591877"/>
                  <a:gd name="connsiteY409" fmla="*/ 233945 h 755236"/>
                  <a:gd name="connsiteX410" fmla="*/ 543080 w 1591877"/>
                  <a:gd name="connsiteY410" fmla="*/ 231562 h 755236"/>
                  <a:gd name="connsiteX411" fmla="*/ 543710 w 1591877"/>
                  <a:gd name="connsiteY411" fmla="*/ 229506 h 755236"/>
                  <a:gd name="connsiteX412" fmla="*/ 544341 w 1591877"/>
                  <a:gd name="connsiteY412" fmla="*/ 227782 h 755236"/>
                  <a:gd name="connsiteX413" fmla="*/ 544972 w 1591877"/>
                  <a:gd name="connsiteY413" fmla="*/ 226397 h 755236"/>
                  <a:gd name="connsiteX414" fmla="*/ 545288 w 1591877"/>
                  <a:gd name="connsiteY414" fmla="*/ 225835 h 755236"/>
                  <a:gd name="connsiteX415" fmla="*/ 545603 w 1591877"/>
                  <a:gd name="connsiteY415" fmla="*/ 225360 h 755236"/>
                  <a:gd name="connsiteX416" fmla="*/ 545761 w 1591877"/>
                  <a:gd name="connsiteY416" fmla="*/ 225155 h 755236"/>
                  <a:gd name="connsiteX417" fmla="*/ 545919 w 1591877"/>
                  <a:gd name="connsiteY417" fmla="*/ 224972 h 755236"/>
                  <a:gd name="connsiteX418" fmla="*/ 546076 w 1591877"/>
                  <a:gd name="connsiteY418" fmla="*/ 224812 h 755236"/>
                  <a:gd name="connsiteX419" fmla="*/ 546234 w 1591877"/>
                  <a:gd name="connsiteY419" fmla="*/ 224673 h 755236"/>
                  <a:gd name="connsiteX420" fmla="*/ 546311 w 1591877"/>
                  <a:gd name="connsiteY420" fmla="*/ 224611 h 755236"/>
                  <a:gd name="connsiteX421" fmla="*/ 546392 w 1591877"/>
                  <a:gd name="connsiteY421" fmla="*/ 224556 h 755236"/>
                  <a:gd name="connsiteX422" fmla="*/ 546469 w 1591877"/>
                  <a:gd name="connsiteY422" fmla="*/ 224506 h 755236"/>
                  <a:gd name="connsiteX423" fmla="*/ 546549 w 1591877"/>
                  <a:gd name="connsiteY423" fmla="*/ 224464 h 755236"/>
                  <a:gd name="connsiteX424" fmla="*/ 546626 w 1591877"/>
                  <a:gd name="connsiteY424" fmla="*/ 224424 h 755236"/>
                  <a:gd name="connsiteX425" fmla="*/ 546707 w 1591877"/>
                  <a:gd name="connsiteY425" fmla="*/ 224391 h 755236"/>
                  <a:gd name="connsiteX426" fmla="*/ 546784 w 1591877"/>
                  <a:gd name="connsiteY426" fmla="*/ 224365 h 755236"/>
                  <a:gd name="connsiteX427" fmla="*/ 546865 w 1591877"/>
                  <a:gd name="connsiteY427" fmla="*/ 224343 h 755236"/>
                  <a:gd name="connsiteX428" fmla="*/ 546927 w 1591877"/>
                  <a:gd name="connsiteY428" fmla="*/ 224329 h 755236"/>
                  <a:gd name="connsiteX429" fmla="*/ 546990 w 1591877"/>
                  <a:gd name="connsiteY429" fmla="*/ 224321 h 755236"/>
                  <a:gd name="connsiteX430" fmla="*/ 547052 w 1591877"/>
                  <a:gd name="connsiteY430" fmla="*/ 224314 h 755236"/>
                  <a:gd name="connsiteX431" fmla="*/ 547114 w 1591877"/>
                  <a:gd name="connsiteY431" fmla="*/ 224312 h 755236"/>
                  <a:gd name="connsiteX432" fmla="*/ 547177 w 1591877"/>
                  <a:gd name="connsiteY432" fmla="*/ 224312 h 755236"/>
                  <a:gd name="connsiteX433" fmla="*/ 547239 w 1591877"/>
                  <a:gd name="connsiteY433" fmla="*/ 224316 h 755236"/>
                  <a:gd name="connsiteX434" fmla="*/ 547301 w 1591877"/>
                  <a:gd name="connsiteY434" fmla="*/ 224325 h 755236"/>
                  <a:gd name="connsiteX435" fmla="*/ 547364 w 1591877"/>
                  <a:gd name="connsiteY435" fmla="*/ 224336 h 755236"/>
                  <a:gd name="connsiteX436" fmla="*/ 547426 w 1591877"/>
                  <a:gd name="connsiteY436" fmla="*/ 224351 h 755236"/>
                  <a:gd name="connsiteX437" fmla="*/ 547488 w 1591877"/>
                  <a:gd name="connsiteY437" fmla="*/ 224371 h 755236"/>
                  <a:gd name="connsiteX438" fmla="*/ 547551 w 1591877"/>
                  <a:gd name="connsiteY438" fmla="*/ 224393 h 755236"/>
                  <a:gd name="connsiteX439" fmla="*/ 547613 w 1591877"/>
                  <a:gd name="connsiteY439" fmla="*/ 224420 h 755236"/>
                  <a:gd name="connsiteX440" fmla="*/ 547675 w 1591877"/>
                  <a:gd name="connsiteY440" fmla="*/ 224448 h 755236"/>
                  <a:gd name="connsiteX441" fmla="*/ 547741 w 1591877"/>
                  <a:gd name="connsiteY441" fmla="*/ 224481 h 755236"/>
                  <a:gd name="connsiteX442" fmla="*/ 547804 w 1591877"/>
                  <a:gd name="connsiteY442" fmla="*/ 224519 h 755236"/>
                  <a:gd name="connsiteX443" fmla="*/ 547866 w 1591877"/>
                  <a:gd name="connsiteY443" fmla="*/ 224558 h 755236"/>
                  <a:gd name="connsiteX444" fmla="*/ 547991 w 1591877"/>
                  <a:gd name="connsiteY444" fmla="*/ 224651 h 755236"/>
                  <a:gd name="connsiteX445" fmla="*/ 548116 w 1591877"/>
                  <a:gd name="connsiteY445" fmla="*/ 224757 h 755236"/>
                  <a:gd name="connsiteX446" fmla="*/ 548240 w 1591877"/>
                  <a:gd name="connsiteY446" fmla="*/ 224875 h 755236"/>
                  <a:gd name="connsiteX447" fmla="*/ 548365 w 1591877"/>
                  <a:gd name="connsiteY447" fmla="*/ 225010 h 755236"/>
                  <a:gd name="connsiteX448" fmla="*/ 548614 w 1591877"/>
                  <a:gd name="connsiteY448" fmla="*/ 225322 h 755236"/>
                  <a:gd name="connsiteX449" fmla="*/ 548864 w 1591877"/>
                  <a:gd name="connsiteY449" fmla="*/ 225692 h 755236"/>
                  <a:gd name="connsiteX450" fmla="*/ 549113 w 1591877"/>
                  <a:gd name="connsiteY450" fmla="*/ 226119 h 755236"/>
                  <a:gd name="connsiteX451" fmla="*/ 549363 w 1591877"/>
                  <a:gd name="connsiteY451" fmla="*/ 226606 h 755236"/>
                  <a:gd name="connsiteX452" fmla="*/ 549865 w 1591877"/>
                  <a:gd name="connsiteY452" fmla="*/ 227751 h 755236"/>
                  <a:gd name="connsiteX453" fmla="*/ 550364 w 1591877"/>
                  <a:gd name="connsiteY453" fmla="*/ 229127 h 755236"/>
                  <a:gd name="connsiteX454" fmla="*/ 550863 w 1591877"/>
                  <a:gd name="connsiteY454" fmla="*/ 230732 h 755236"/>
                  <a:gd name="connsiteX455" fmla="*/ 551365 w 1591877"/>
                  <a:gd name="connsiteY455" fmla="*/ 232569 h 755236"/>
                  <a:gd name="connsiteX456" fmla="*/ 551864 w 1591877"/>
                  <a:gd name="connsiteY456" fmla="*/ 234636 h 755236"/>
                  <a:gd name="connsiteX457" fmla="*/ 552363 w 1591877"/>
                  <a:gd name="connsiteY457" fmla="*/ 236928 h 755236"/>
                  <a:gd name="connsiteX458" fmla="*/ 552866 w 1591877"/>
                  <a:gd name="connsiteY458" fmla="*/ 239447 h 755236"/>
                  <a:gd name="connsiteX459" fmla="*/ 553364 w 1591877"/>
                  <a:gd name="connsiteY459" fmla="*/ 242191 h 755236"/>
                  <a:gd name="connsiteX460" fmla="*/ 553863 w 1591877"/>
                  <a:gd name="connsiteY460" fmla="*/ 245155 h 755236"/>
                  <a:gd name="connsiteX461" fmla="*/ 554366 w 1591877"/>
                  <a:gd name="connsiteY461" fmla="*/ 248338 h 755236"/>
                  <a:gd name="connsiteX462" fmla="*/ 554865 w 1591877"/>
                  <a:gd name="connsiteY462" fmla="*/ 251736 h 755236"/>
                  <a:gd name="connsiteX463" fmla="*/ 555363 w 1591877"/>
                  <a:gd name="connsiteY463" fmla="*/ 255347 h 755236"/>
                  <a:gd name="connsiteX464" fmla="*/ 555866 w 1591877"/>
                  <a:gd name="connsiteY464" fmla="*/ 259165 h 755236"/>
                  <a:gd name="connsiteX465" fmla="*/ 556365 w 1591877"/>
                  <a:gd name="connsiteY465" fmla="*/ 263186 h 755236"/>
                  <a:gd name="connsiteX466" fmla="*/ 556864 w 1591877"/>
                  <a:gd name="connsiteY466" fmla="*/ 267406 h 755236"/>
                  <a:gd name="connsiteX467" fmla="*/ 557366 w 1591877"/>
                  <a:gd name="connsiteY467" fmla="*/ 271823 h 755236"/>
                  <a:gd name="connsiteX468" fmla="*/ 557865 w 1591877"/>
                  <a:gd name="connsiteY468" fmla="*/ 276430 h 755236"/>
                  <a:gd name="connsiteX469" fmla="*/ 558364 w 1591877"/>
                  <a:gd name="connsiteY469" fmla="*/ 281219 h 755236"/>
                  <a:gd name="connsiteX470" fmla="*/ 558863 w 1591877"/>
                  <a:gd name="connsiteY470" fmla="*/ 286186 h 755236"/>
                  <a:gd name="connsiteX471" fmla="*/ 559365 w 1591877"/>
                  <a:gd name="connsiteY471" fmla="*/ 291325 h 755236"/>
                  <a:gd name="connsiteX472" fmla="*/ 559864 w 1591877"/>
                  <a:gd name="connsiteY472" fmla="*/ 296632 h 755236"/>
                  <a:gd name="connsiteX473" fmla="*/ 560366 w 1591877"/>
                  <a:gd name="connsiteY473" fmla="*/ 302097 h 755236"/>
                  <a:gd name="connsiteX474" fmla="*/ 560865 w 1591877"/>
                  <a:gd name="connsiteY474" fmla="*/ 307716 h 755236"/>
                  <a:gd name="connsiteX475" fmla="*/ 561863 w 1591877"/>
                  <a:gd name="connsiteY475" fmla="*/ 319379 h 755236"/>
                  <a:gd name="connsiteX476" fmla="*/ 562864 w 1591877"/>
                  <a:gd name="connsiteY476" fmla="*/ 331562 h 755236"/>
                  <a:gd name="connsiteX477" fmla="*/ 563866 w 1591877"/>
                  <a:gd name="connsiteY477" fmla="*/ 344203 h 755236"/>
                  <a:gd name="connsiteX478" fmla="*/ 564863 w 1591877"/>
                  <a:gd name="connsiteY478" fmla="*/ 357231 h 755236"/>
                  <a:gd name="connsiteX479" fmla="*/ 565865 w 1591877"/>
                  <a:gd name="connsiteY479" fmla="*/ 370577 h 755236"/>
                  <a:gd name="connsiteX480" fmla="*/ 566866 w 1591877"/>
                  <a:gd name="connsiteY480" fmla="*/ 384164 h 755236"/>
                  <a:gd name="connsiteX481" fmla="*/ 568865 w 1591877"/>
                  <a:gd name="connsiteY481" fmla="*/ 411764 h 755236"/>
                  <a:gd name="connsiteX482" fmla="*/ 570864 w 1591877"/>
                  <a:gd name="connsiteY482" fmla="*/ 439398 h 755236"/>
                  <a:gd name="connsiteX483" fmla="*/ 571865 w 1591877"/>
                  <a:gd name="connsiteY483" fmla="*/ 453025 h 755236"/>
                  <a:gd name="connsiteX484" fmla="*/ 572863 w 1591877"/>
                  <a:gd name="connsiteY484" fmla="*/ 466419 h 755236"/>
                  <a:gd name="connsiteX485" fmla="*/ 573864 w 1591877"/>
                  <a:gd name="connsiteY485" fmla="*/ 479496 h 755236"/>
                  <a:gd name="connsiteX486" fmla="*/ 574866 w 1591877"/>
                  <a:gd name="connsiteY486" fmla="*/ 492176 h 755236"/>
                  <a:gd name="connsiteX487" fmla="*/ 575863 w 1591877"/>
                  <a:gd name="connsiteY487" fmla="*/ 504383 h 755236"/>
                  <a:gd name="connsiteX488" fmla="*/ 576366 w 1591877"/>
                  <a:gd name="connsiteY488" fmla="*/ 510282 h 755236"/>
                  <a:gd name="connsiteX489" fmla="*/ 576865 w 1591877"/>
                  <a:gd name="connsiteY489" fmla="*/ 516036 h 755236"/>
                  <a:gd name="connsiteX490" fmla="*/ 577364 w 1591877"/>
                  <a:gd name="connsiteY490" fmla="*/ 521630 h 755236"/>
                  <a:gd name="connsiteX491" fmla="*/ 577866 w 1591877"/>
                  <a:gd name="connsiteY491" fmla="*/ 527060 h 755236"/>
                  <a:gd name="connsiteX492" fmla="*/ 578365 w 1591877"/>
                  <a:gd name="connsiteY492" fmla="*/ 532314 h 755236"/>
                  <a:gd name="connsiteX493" fmla="*/ 578864 w 1591877"/>
                  <a:gd name="connsiteY493" fmla="*/ 537385 h 755236"/>
                  <a:gd name="connsiteX494" fmla="*/ 579473 w 1591877"/>
                  <a:gd name="connsiteY494" fmla="*/ 543275 h 755236"/>
                  <a:gd name="connsiteX495" fmla="*/ 580078 w 1591877"/>
                  <a:gd name="connsiteY495" fmla="*/ 548867 h 755236"/>
                  <a:gd name="connsiteX496" fmla="*/ 580683 w 1591877"/>
                  <a:gd name="connsiteY496" fmla="*/ 554147 h 755236"/>
                  <a:gd name="connsiteX497" fmla="*/ 581288 w 1591877"/>
                  <a:gd name="connsiteY497" fmla="*/ 559104 h 755236"/>
                  <a:gd name="connsiteX498" fmla="*/ 581897 w 1591877"/>
                  <a:gd name="connsiteY498" fmla="*/ 563721 h 755236"/>
                  <a:gd name="connsiteX499" fmla="*/ 582502 w 1591877"/>
                  <a:gd name="connsiteY499" fmla="*/ 567988 h 755236"/>
                  <a:gd name="connsiteX500" fmla="*/ 582807 w 1591877"/>
                  <a:gd name="connsiteY500" fmla="*/ 569988 h 755236"/>
                  <a:gd name="connsiteX501" fmla="*/ 583108 w 1591877"/>
                  <a:gd name="connsiteY501" fmla="*/ 571894 h 755236"/>
                  <a:gd name="connsiteX502" fmla="*/ 583412 w 1591877"/>
                  <a:gd name="connsiteY502" fmla="*/ 573707 h 755236"/>
                  <a:gd name="connsiteX503" fmla="*/ 583716 w 1591877"/>
                  <a:gd name="connsiteY503" fmla="*/ 575424 h 755236"/>
                  <a:gd name="connsiteX504" fmla="*/ 584017 w 1591877"/>
                  <a:gd name="connsiteY504" fmla="*/ 577047 h 755236"/>
                  <a:gd name="connsiteX505" fmla="*/ 584322 w 1591877"/>
                  <a:gd name="connsiteY505" fmla="*/ 578573 h 755236"/>
                  <a:gd name="connsiteX506" fmla="*/ 584626 w 1591877"/>
                  <a:gd name="connsiteY506" fmla="*/ 579999 h 755236"/>
                  <a:gd name="connsiteX507" fmla="*/ 584927 w 1591877"/>
                  <a:gd name="connsiteY507" fmla="*/ 581327 h 755236"/>
                  <a:gd name="connsiteX508" fmla="*/ 585231 w 1591877"/>
                  <a:gd name="connsiteY508" fmla="*/ 582554 h 755236"/>
                  <a:gd name="connsiteX509" fmla="*/ 585532 w 1591877"/>
                  <a:gd name="connsiteY509" fmla="*/ 583681 h 755236"/>
                  <a:gd name="connsiteX510" fmla="*/ 585836 w 1591877"/>
                  <a:gd name="connsiteY510" fmla="*/ 584703 h 755236"/>
                  <a:gd name="connsiteX511" fmla="*/ 586141 w 1591877"/>
                  <a:gd name="connsiteY511" fmla="*/ 585623 h 755236"/>
                  <a:gd name="connsiteX512" fmla="*/ 586442 w 1591877"/>
                  <a:gd name="connsiteY512" fmla="*/ 586438 h 755236"/>
                  <a:gd name="connsiteX513" fmla="*/ 586746 w 1591877"/>
                  <a:gd name="connsiteY513" fmla="*/ 587149 h 755236"/>
                  <a:gd name="connsiteX514" fmla="*/ 587051 w 1591877"/>
                  <a:gd name="connsiteY514" fmla="*/ 587752 h 755236"/>
                  <a:gd name="connsiteX515" fmla="*/ 587351 w 1591877"/>
                  <a:gd name="connsiteY515" fmla="*/ 588252 h 755236"/>
                  <a:gd name="connsiteX516" fmla="*/ 587505 w 1591877"/>
                  <a:gd name="connsiteY516" fmla="*/ 588461 h 755236"/>
                  <a:gd name="connsiteX517" fmla="*/ 587656 w 1591877"/>
                  <a:gd name="connsiteY517" fmla="*/ 588642 h 755236"/>
                  <a:gd name="connsiteX518" fmla="*/ 587806 w 1591877"/>
                  <a:gd name="connsiteY518" fmla="*/ 588798 h 755236"/>
                  <a:gd name="connsiteX519" fmla="*/ 587883 w 1591877"/>
                  <a:gd name="connsiteY519" fmla="*/ 588864 h 755236"/>
                  <a:gd name="connsiteX520" fmla="*/ 587960 w 1591877"/>
                  <a:gd name="connsiteY520" fmla="*/ 588926 h 755236"/>
                  <a:gd name="connsiteX521" fmla="*/ 588034 w 1591877"/>
                  <a:gd name="connsiteY521" fmla="*/ 588979 h 755236"/>
                  <a:gd name="connsiteX522" fmla="*/ 588111 w 1591877"/>
                  <a:gd name="connsiteY522" fmla="*/ 589027 h 755236"/>
                  <a:gd name="connsiteX523" fmla="*/ 588188 w 1591877"/>
                  <a:gd name="connsiteY523" fmla="*/ 589067 h 755236"/>
                  <a:gd name="connsiteX524" fmla="*/ 588261 w 1591877"/>
                  <a:gd name="connsiteY524" fmla="*/ 589100 h 755236"/>
                  <a:gd name="connsiteX525" fmla="*/ 588338 w 1591877"/>
                  <a:gd name="connsiteY525" fmla="*/ 589126 h 755236"/>
                  <a:gd name="connsiteX526" fmla="*/ 588415 w 1591877"/>
                  <a:gd name="connsiteY526" fmla="*/ 589146 h 755236"/>
                  <a:gd name="connsiteX527" fmla="*/ 588488 w 1591877"/>
                  <a:gd name="connsiteY527" fmla="*/ 589159 h 755236"/>
                  <a:gd name="connsiteX528" fmla="*/ 588565 w 1591877"/>
                  <a:gd name="connsiteY528" fmla="*/ 589166 h 755236"/>
                  <a:gd name="connsiteX529" fmla="*/ 588642 w 1591877"/>
                  <a:gd name="connsiteY529" fmla="*/ 589166 h 755236"/>
                  <a:gd name="connsiteX530" fmla="*/ 588716 w 1591877"/>
                  <a:gd name="connsiteY530" fmla="*/ 589159 h 755236"/>
                  <a:gd name="connsiteX531" fmla="*/ 588793 w 1591877"/>
                  <a:gd name="connsiteY531" fmla="*/ 589144 h 755236"/>
                  <a:gd name="connsiteX532" fmla="*/ 588870 w 1591877"/>
                  <a:gd name="connsiteY532" fmla="*/ 589124 h 755236"/>
                  <a:gd name="connsiteX533" fmla="*/ 588943 w 1591877"/>
                  <a:gd name="connsiteY533" fmla="*/ 589095 h 755236"/>
                  <a:gd name="connsiteX534" fmla="*/ 589020 w 1591877"/>
                  <a:gd name="connsiteY534" fmla="*/ 589060 h 755236"/>
                  <a:gd name="connsiteX535" fmla="*/ 589094 w 1591877"/>
                  <a:gd name="connsiteY535" fmla="*/ 589018 h 755236"/>
                  <a:gd name="connsiteX536" fmla="*/ 589171 w 1591877"/>
                  <a:gd name="connsiteY536" fmla="*/ 588970 h 755236"/>
                  <a:gd name="connsiteX537" fmla="*/ 589248 w 1591877"/>
                  <a:gd name="connsiteY537" fmla="*/ 588915 h 755236"/>
                  <a:gd name="connsiteX538" fmla="*/ 589321 w 1591877"/>
                  <a:gd name="connsiteY538" fmla="*/ 588853 h 755236"/>
                  <a:gd name="connsiteX539" fmla="*/ 589398 w 1591877"/>
                  <a:gd name="connsiteY539" fmla="*/ 588785 h 755236"/>
                  <a:gd name="connsiteX540" fmla="*/ 589475 w 1591877"/>
                  <a:gd name="connsiteY540" fmla="*/ 588708 h 755236"/>
                  <a:gd name="connsiteX541" fmla="*/ 589625 w 1591877"/>
                  <a:gd name="connsiteY541" fmla="*/ 588536 h 755236"/>
                  <a:gd name="connsiteX542" fmla="*/ 589780 w 1591877"/>
                  <a:gd name="connsiteY542" fmla="*/ 588336 h 755236"/>
                  <a:gd name="connsiteX543" fmla="*/ 589930 w 1591877"/>
                  <a:gd name="connsiteY543" fmla="*/ 588107 h 755236"/>
                  <a:gd name="connsiteX544" fmla="*/ 590080 w 1591877"/>
                  <a:gd name="connsiteY544" fmla="*/ 587851 h 755236"/>
                  <a:gd name="connsiteX545" fmla="*/ 590385 w 1591877"/>
                  <a:gd name="connsiteY545" fmla="*/ 587259 h 755236"/>
                  <a:gd name="connsiteX546" fmla="*/ 590685 w 1591877"/>
                  <a:gd name="connsiteY546" fmla="*/ 586554 h 755236"/>
                  <a:gd name="connsiteX547" fmla="*/ 590990 w 1591877"/>
                  <a:gd name="connsiteY547" fmla="*/ 585740 h 755236"/>
                  <a:gd name="connsiteX548" fmla="*/ 591294 w 1591877"/>
                  <a:gd name="connsiteY548" fmla="*/ 584815 h 755236"/>
                  <a:gd name="connsiteX549" fmla="*/ 591595 w 1591877"/>
                  <a:gd name="connsiteY549" fmla="*/ 583780 h 755236"/>
                  <a:gd name="connsiteX550" fmla="*/ 591900 w 1591877"/>
                  <a:gd name="connsiteY550" fmla="*/ 582635 h 755236"/>
                  <a:gd name="connsiteX551" fmla="*/ 592204 w 1591877"/>
                  <a:gd name="connsiteY551" fmla="*/ 581378 h 755236"/>
                  <a:gd name="connsiteX552" fmla="*/ 592505 w 1591877"/>
                  <a:gd name="connsiteY552" fmla="*/ 580013 h 755236"/>
                  <a:gd name="connsiteX553" fmla="*/ 592809 w 1591877"/>
                  <a:gd name="connsiteY553" fmla="*/ 578537 h 755236"/>
                  <a:gd name="connsiteX554" fmla="*/ 593114 w 1591877"/>
                  <a:gd name="connsiteY554" fmla="*/ 576954 h 755236"/>
                  <a:gd name="connsiteX555" fmla="*/ 593414 w 1591877"/>
                  <a:gd name="connsiteY555" fmla="*/ 575263 h 755236"/>
                  <a:gd name="connsiteX556" fmla="*/ 593719 w 1591877"/>
                  <a:gd name="connsiteY556" fmla="*/ 573462 h 755236"/>
                  <a:gd name="connsiteX557" fmla="*/ 594023 w 1591877"/>
                  <a:gd name="connsiteY557" fmla="*/ 571555 h 755236"/>
                  <a:gd name="connsiteX558" fmla="*/ 594324 w 1591877"/>
                  <a:gd name="connsiteY558" fmla="*/ 569541 h 755236"/>
                  <a:gd name="connsiteX559" fmla="*/ 594628 w 1591877"/>
                  <a:gd name="connsiteY559" fmla="*/ 567420 h 755236"/>
                  <a:gd name="connsiteX560" fmla="*/ 594933 w 1591877"/>
                  <a:gd name="connsiteY560" fmla="*/ 565194 h 755236"/>
                  <a:gd name="connsiteX561" fmla="*/ 595234 w 1591877"/>
                  <a:gd name="connsiteY561" fmla="*/ 562865 h 755236"/>
                  <a:gd name="connsiteX562" fmla="*/ 595538 w 1591877"/>
                  <a:gd name="connsiteY562" fmla="*/ 560432 h 755236"/>
                  <a:gd name="connsiteX563" fmla="*/ 595839 w 1591877"/>
                  <a:gd name="connsiteY563" fmla="*/ 557895 h 755236"/>
                  <a:gd name="connsiteX564" fmla="*/ 596143 w 1591877"/>
                  <a:gd name="connsiteY564" fmla="*/ 555257 h 755236"/>
                  <a:gd name="connsiteX565" fmla="*/ 596448 w 1591877"/>
                  <a:gd name="connsiteY565" fmla="*/ 552518 h 755236"/>
                  <a:gd name="connsiteX566" fmla="*/ 596749 w 1591877"/>
                  <a:gd name="connsiteY566" fmla="*/ 549682 h 755236"/>
                  <a:gd name="connsiteX567" fmla="*/ 597053 w 1591877"/>
                  <a:gd name="connsiteY567" fmla="*/ 546745 h 755236"/>
                  <a:gd name="connsiteX568" fmla="*/ 597357 w 1591877"/>
                  <a:gd name="connsiteY568" fmla="*/ 543713 h 755236"/>
                  <a:gd name="connsiteX569" fmla="*/ 597658 w 1591877"/>
                  <a:gd name="connsiteY569" fmla="*/ 540584 h 755236"/>
                  <a:gd name="connsiteX570" fmla="*/ 597963 w 1591877"/>
                  <a:gd name="connsiteY570" fmla="*/ 537361 h 755236"/>
                  <a:gd name="connsiteX571" fmla="*/ 598267 w 1591877"/>
                  <a:gd name="connsiteY571" fmla="*/ 534044 h 755236"/>
                  <a:gd name="connsiteX572" fmla="*/ 598568 w 1591877"/>
                  <a:gd name="connsiteY572" fmla="*/ 530636 h 755236"/>
                  <a:gd name="connsiteX573" fmla="*/ 598872 w 1591877"/>
                  <a:gd name="connsiteY573" fmla="*/ 527137 h 755236"/>
                  <a:gd name="connsiteX574" fmla="*/ 599477 w 1591877"/>
                  <a:gd name="connsiteY574" fmla="*/ 519880 h 755236"/>
                  <a:gd name="connsiteX575" fmla="*/ 600086 w 1591877"/>
                  <a:gd name="connsiteY575" fmla="*/ 512279 h 755236"/>
                  <a:gd name="connsiteX576" fmla="*/ 600692 w 1591877"/>
                  <a:gd name="connsiteY576" fmla="*/ 504352 h 755236"/>
                  <a:gd name="connsiteX577" fmla="*/ 601297 w 1591877"/>
                  <a:gd name="connsiteY577" fmla="*/ 496113 h 755236"/>
                  <a:gd name="connsiteX578" fmla="*/ 601902 w 1591877"/>
                  <a:gd name="connsiteY578" fmla="*/ 487579 h 755236"/>
                  <a:gd name="connsiteX579" fmla="*/ 602511 w 1591877"/>
                  <a:gd name="connsiteY579" fmla="*/ 478763 h 755236"/>
                  <a:gd name="connsiteX580" fmla="*/ 603116 w 1591877"/>
                  <a:gd name="connsiteY580" fmla="*/ 469684 h 755236"/>
                  <a:gd name="connsiteX581" fmla="*/ 603721 w 1591877"/>
                  <a:gd name="connsiteY581" fmla="*/ 460359 h 755236"/>
                  <a:gd name="connsiteX582" fmla="*/ 604326 w 1591877"/>
                  <a:gd name="connsiteY582" fmla="*/ 450808 h 755236"/>
                  <a:gd name="connsiteX583" fmla="*/ 604935 w 1591877"/>
                  <a:gd name="connsiteY583" fmla="*/ 441047 h 755236"/>
                  <a:gd name="connsiteX584" fmla="*/ 605541 w 1591877"/>
                  <a:gd name="connsiteY584" fmla="*/ 431099 h 755236"/>
                  <a:gd name="connsiteX585" fmla="*/ 606755 w 1591877"/>
                  <a:gd name="connsiteY585" fmla="*/ 410714 h 755236"/>
                  <a:gd name="connsiteX586" fmla="*/ 607965 w 1591877"/>
                  <a:gd name="connsiteY586" fmla="*/ 389821 h 755236"/>
                  <a:gd name="connsiteX587" fmla="*/ 610390 w 1591877"/>
                  <a:gd name="connsiteY587" fmla="*/ 347202 h 755236"/>
                  <a:gd name="connsiteX588" fmla="*/ 611604 w 1591877"/>
                  <a:gd name="connsiteY588" fmla="*/ 325837 h 755236"/>
                  <a:gd name="connsiteX589" fmla="*/ 612818 w 1591877"/>
                  <a:gd name="connsiteY589" fmla="*/ 304675 h 755236"/>
                  <a:gd name="connsiteX590" fmla="*/ 614028 w 1591877"/>
                  <a:gd name="connsiteY590" fmla="*/ 283905 h 755236"/>
                  <a:gd name="connsiteX591" fmla="*/ 614633 w 1591877"/>
                  <a:gd name="connsiteY591" fmla="*/ 273721 h 755236"/>
                  <a:gd name="connsiteX592" fmla="*/ 615242 w 1591877"/>
                  <a:gd name="connsiteY592" fmla="*/ 263705 h 755236"/>
                  <a:gd name="connsiteX593" fmla="*/ 615847 w 1591877"/>
                  <a:gd name="connsiteY593" fmla="*/ 253876 h 755236"/>
                  <a:gd name="connsiteX594" fmla="*/ 616453 w 1591877"/>
                  <a:gd name="connsiteY594" fmla="*/ 244258 h 755236"/>
                  <a:gd name="connsiteX595" fmla="*/ 617061 w 1591877"/>
                  <a:gd name="connsiteY595" fmla="*/ 234872 h 755236"/>
                  <a:gd name="connsiteX596" fmla="*/ 617667 w 1591877"/>
                  <a:gd name="connsiteY596" fmla="*/ 225741 h 755236"/>
                  <a:gd name="connsiteX597" fmla="*/ 618191 w 1591877"/>
                  <a:gd name="connsiteY597" fmla="*/ 218063 h 755236"/>
                  <a:gd name="connsiteX598" fmla="*/ 618716 w 1591877"/>
                  <a:gd name="connsiteY598" fmla="*/ 210605 h 755236"/>
                  <a:gd name="connsiteX599" fmla="*/ 619240 w 1591877"/>
                  <a:gd name="connsiteY599" fmla="*/ 203379 h 755236"/>
                  <a:gd name="connsiteX600" fmla="*/ 619765 w 1591877"/>
                  <a:gd name="connsiteY600" fmla="*/ 196399 h 755236"/>
                  <a:gd name="connsiteX601" fmla="*/ 620289 w 1591877"/>
                  <a:gd name="connsiteY601" fmla="*/ 189674 h 755236"/>
                  <a:gd name="connsiteX602" fmla="*/ 620814 w 1591877"/>
                  <a:gd name="connsiteY602" fmla="*/ 183219 h 755236"/>
                  <a:gd name="connsiteX603" fmla="*/ 621338 w 1591877"/>
                  <a:gd name="connsiteY603" fmla="*/ 177045 h 755236"/>
                  <a:gd name="connsiteX604" fmla="*/ 621859 w 1591877"/>
                  <a:gd name="connsiteY604" fmla="*/ 171161 h 755236"/>
                  <a:gd name="connsiteX605" fmla="*/ 622387 w 1591877"/>
                  <a:gd name="connsiteY605" fmla="*/ 165582 h 755236"/>
                  <a:gd name="connsiteX606" fmla="*/ 622648 w 1591877"/>
                  <a:gd name="connsiteY606" fmla="*/ 162911 h 755236"/>
                  <a:gd name="connsiteX607" fmla="*/ 622908 w 1591877"/>
                  <a:gd name="connsiteY607" fmla="*/ 160317 h 755236"/>
                  <a:gd name="connsiteX608" fmla="*/ 623172 w 1591877"/>
                  <a:gd name="connsiteY608" fmla="*/ 157805 h 755236"/>
                  <a:gd name="connsiteX609" fmla="*/ 623433 w 1591877"/>
                  <a:gd name="connsiteY609" fmla="*/ 155374 h 755236"/>
                  <a:gd name="connsiteX610" fmla="*/ 623697 w 1591877"/>
                  <a:gd name="connsiteY610" fmla="*/ 153027 h 755236"/>
                  <a:gd name="connsiteX611" fmla="*/ 623957 w 1591877"/>
                  <a:gd name="connsiteY611" fmla="*/ 150766 h 755236"/>
                  <a:gd name="connsiteX612" fmla="*/ 624221 w 1591877"/>
                  <a:gd name="connsiteY612" fmla="*/ 148589 h 755236"/>
                  <a:gd name="connsiteX613" fmla="*/ 624482 w 1591877"/>
                  <a:gd name="connsiteY613" fmla="*/ 146499 h 755236"/>
                  <a:gd name="connsiteX614" fmla="*/ 624746 w 1591877"/>
                  <a:gd name="connsiteY614" fmla="*/ 144496 h 755236"/>
                  <a:gd name="connsiteX615" fmla="*/ 625006 w 1591877"/>
                  <a:gd name="connsiteY615" fmla="*/ 142583 h 755236"/>
                  <a:gd name="connsiteX616" fmla="*/ 625270 w 1591877"/>
                  <a:gd name="connsiteY616" fmla="*/ 140759 h 755236"/>
                  <a:gd name="connsiteX617" fmla="*/ 625531 w 1591877"/>
                  <a:gd name="connsiteY617" fmla="*/ 139025 h 755236"/>
                  <a:gd name="connsiteX618" fmla="*/ 625795 w 1591877"/>
                  <a:gd name="connsiteY618" fmla="*/ 137383 h 755236"/>
                  <a:gd name="connsiteX619" fmla="*/ 626055 w 1591877"/>
                  <a:gd name="connsiteY619" fmla="*/ 135834 h 755236"/>
                  <a:gd name="connsiteX620" fmla="*/ 626319 w 1591877"/>
                  <a:gd name="connsiteY620" fmla="*/ 134378 h 755236"/>
                  <a:gd name="connsiteX621" fmla="*/ 626580 w 1591877"/>
                  <a:gd name="connsiteY621" fmla="*/ 133016 h 755236"/>
                  <a:gd name="connsiteX622" fmla="*/ 626840 w 1591877"/>
                  <a:gd name="connsiteY622" fmla="*/ 131749 h 755236"/>
                  <a:gd name="connsiteX623" fmla="*/ 627104 w 1591877"/>
                  <a:gd name="connsiteY623" fmla="*/ 130577 h 755236"/>
                  <a:gd name="connsiteX624" fmla="*/ 627368 w 1591877"/>
                  <a:gd name="connsiteY624" fmla="*/ 129503 h 755236"/>
                  <a:gd name="connsiteX625" fmla="*/ 627629 w 1591877"/>
                  <a:gd name="connsiteY625" fmla="*/ 128524 h 755236"/>
                  <a:gd name="connsiteX626" fmla="*/ 627889 w 1591877"/>
                  <a:gd name="connsiteY626" fmla="*/ 127644 h 755236"/>
                  <a:gd name="connsiteX627" fmla="*/ 628153 w 1591877"/>
                  <a:gd name="connsiteY627" fmla="*/ 126862 h 755236"/>
                  <a:gd name="connsiteX628" fmla="*/ 628414 w 1591877"/>
                  <a:gd name="connsiteY628" fmla="*/ 126179 h 755236"/>
                  <a:gd name="connsiteX629" fmla="*/ 628678 w 1591877"/>
                  <a:gd name="connsiteY629" fmla="*/ 125595 h 755236"/>
                  <a:gd name="connsiteX630" fmla="*/ 628938 w 1591877"/>
                  <a:gd name="connsiteY630" fmla="*/ 125110 h 755236"/>
                  <a:gd name="connsiteX631" fmla="*/ 629070 w 1591877"/>
                  <a:gd name="connsiteY631" fmla="*/ 124906 h 755236"/>
                  <a:gd name="connsiteX632" fmla="*/ 629202 w 1591877"/>
                  <a:gd name="connsiteY632" fmla="*/ 124726 h 755236"/>
                  <a:gd name="connsiteX633" fmla="*/ 629331 w 1591877"/>
                  <a:gd name="connsiteY633" fmla="*/ 124572 h 755236"/>
                  <a:gd name="connsiteX634" fmla="*/ 629397 w 1591877"/>
                  <a:gd name="connsiteY634" fmla="*/ 124505 h 755236"/>
                  <a:gd name="connsiteX635" fmla="*/ 629463 w 1591877"/>
                  <a:gd name="connsiteY635" fmla="*/ 124443 h 755236"/>
                  <a:gd name="connsiteX636" fmla="*/ 629529 w 1591877"/>
                  <a:gd name="connsiteY636" fmla="*/ 124388 h 755236"/>
                  <a:gd name="connsiteX637" fmla="*/ 629595 w 1591877"/>
                  <a:gd name="connsiteY637" fmla="*/ 124339 h 755236"/>
                  <a:gd name="connsiteX638" fmla="*/ 629661 w 1591877"/>
                  <a:gd name="connsiteY638" fmla="*/ 124297 h 755236"/>
                  <a:gd name="connsiteX639" fmla="*/ 629727 w 1591877"/>
                  <a:gd name="connsiteY639" fmla="*/ 124261 h 755236"/>
                  <a:gd name="connsiteX640" fmla="*/ 629793 w 1591877"/>
                  <a:gd name="connsiteY640" fmla="*/ 124231 h 755236"/>
                  <a:gd name="connsiteX641" fmla="*/ 629855 w 1591877"/>
                  <a:gd name="connsiteY641" fmla="*/ 124208 h 755236"/>
                  <a:gd name="connsiteX642" fmla="*/ 629921 w 1591877"/>
                  <a:gd name="connsiteY642" fmla="*/ 124191 h 755236"/>
                  <a:gd name="connsiteX643" fmla="*/ 629987 w 1591877"/>
                  <a:gd name="connsiteY643" fmla="*/ 124180 h 755236"/>
                  <a:gd name="connsiteX644" fmla="*/ 630053 w 1591877"/>
                  <a:gd name="connsiteY644" fmla="*/ 124175 h 755236"/>
                  <a:gd name="connsiteX645" fmla="*/ 630119 w 1591877"/>
                  <a:gd name="connsiteY645" fmla="*/ 124177 h 755236"/>
                  <a:gd name="connsiteX646" fmla="*/ 630185 w 1591877"/>
                  <a:gd name="connsiteY646" fmla="*/ 124186 h 755236"/>
                  <a:gd name="connsiteX647" fmla="*/ 630251 w 1591877"/>
                  <a:gd name="connsiteY647" fmla="*/ 124200 h 755236"/>
                  <a:gd name="connsiteX648" fmla="*/ 630317 w 1591877"/>
                  <a:gd name="connsiteY648" fmla="*/ 124221 h 755236"/>
                  <a:gd name="connsiteX649" fmla="*/ 630380 w 1591877"/>
                  <a:gd name="connsiteY649" fmla="*/ 124249 h 755236"/>
                  <a:gd name="connsiteX650" fmla="*/ 630446 w 1591877"/>
                  <a:gd name="connsiteY650" fmla="*/ 124283 h 755236"/>
                  <a:gd name="connsiteX651" fmla="*/ 630512 w 1591877"/>
                  <a:gd name="connsiteY651" fmla="*/ 124323 h 755236"/>
                  <a:gd name="connsiteX652" fmla="*/ 630578 w 1591877"/>
                  <a:gd name="connsiteY652" fmla="*/ 124369 h 755236"/>
                  <a:gd name="connsiteX653" fmla="*/ 630644 w 1591877"/>
                  <a:gd name="connsiteY653" fmla="*/ 124422 h 755236"/>
                  <a:gd name="connsiteX654" fmla="*/ 630710 w 1591877"/>
                  <a:gd name="connsiteY654" fmla="*/ 124482 h 755236"/>
                  <a:gd name="connsiteX655" fmla="*/ 630776 w 1591877"/>
                  <a:gd name="connsiteY655" fmla="*/ 124547 h 755236"/>
                  <a:gd name="connsiteX656" fmla="*/ 630904 w 1591877"/>
                  <a:gd name="connsiteY656" fmla="*/ 124698 h 755236"/>
                  <a:gd name="connsiteX657" fmla="*/ 631036 w 1591877"/>
                  <a:gd name="connsiteY657" fmla="*/ 124874 h 755236"/>
                  <a:gd name="connsiteX658" fmla="*/ 631168 w 1591877"/>
                  <a:gd name="connsiteY658" fmla="*/ 125076 h 755236"/>
                  <a:gd name="connsiteX659" fmla="*/ 631297 w 1591877"/>
                  <a:gd name="connsiteY659" fmla="*/ 125303 h 755236"/>
                  <a:gd name="connsiteX660" fmla="*/ 631561 w 1591877"/>
                  <a:gd name="connsiteY660" fmla="*/ 125835 h 755236"/>
                  <a:gd name="connsiteX661" fmla="*/ 631825 w 1591877"/>
                  <a:gd name="connsiteY661" fmla="*/ 126469 h 755236"/>
                  <a:gd name="connsiteX662" fmla="*/ 632085 w 1591877"/>
                  <a:gd name="connsiteY662" fmla="*/ 127205 h 755236"/>
                  <a:gd name="connsiteX663" fmla="*/ 632346 w 1591877"/>
                  <a:gd name="connsiteY663" fmla="*/ 128044 h 755236"/>
                  <a:gd name="connsiteX664" fmla="*/ 632610 w 1591877"/>
                  <a:gd name="connsiteY664" fmla="*/ 128985 h 755236"/>
                  <a:gd name="connsiteX665" fmla="*/ 632870 w 1591877"/>
                  <a:gd name="connsiteY665" fmla="*/ 130028 h 755236"/>
                  <a:gd name="connsiteX666" fmla="*/ 633134 w 1591877"/>
                  <a:gd name="connsiteY666" fmla="*/ 131173 h 755236"/>
                  <a:gd name="connsiteX667" fmla="*/ 633395 w 1591877"/>
                  <a:gd name="connsiteY667" fmla="*/ 132420 h 755236"/>
                  <a:gd name="connsiteX668" fmla="*/ 633659 w 1591877"/>
                  <a:gd name="connsiteY668" fmla="*/ 133769 h 755236"/>
                  <a:gd name="connsiteX669" fmla="*/ 633919 w 1591877"/>
                  <a:gd name="connsiteY669" fmla="*/ 135219 h 755236"/>
                  <a:gd name="connsiteX670" fmla="*/ 634183 w 1591877"/>
                  <a:gd name="connsiteY670" fmla="*/ 136770 h 755236"/>
                  <a:gd name="connsiteX671" fmla="*/ 634444 w 1591877"/>
                  <a:gd name="connsiteY671" fmla="*/ 138421 h 755236"/>
                  <a:gd name="connsiteX672" fmla="*/ 634708 w 1591877"/>
                  <a:gd name="connsiteY672" fmla="*/ 140173 h 755236"/>
                  <a:gd name="connsiteX673" fmla="*/ 634968 w 1591877"/>
                  <a:gd name="connsiteY673" fmla="*/ 142024 h 755236"/>
                  <a:gd name="connsiteX674" fmla="*/ 635232 w 1591877"/>
                  <a:gd name="connsiteY674" fmla="*/ 143975 h 755236"/>
                  <a:gd name="connsiteX675" fmla="*/ 635493 w 1591877"/>
                  <a:gd name="connsiteY675" fmla="*/ 146024 h 755236"/>
                  <a:gd name="connsiteX676" fmla="*/ 635757 w 1591877"/>
                  <a:gd name="connsiteY676" fmla="*/ 148171 h 755236"/>
                  <a:gd name="connsiteX677" fmla="*/ 636017 w 1591877"/>
                  <a:gd name="connsiteY677" fmla="*/ 150416 h 755236"/>
                  <a:gd name="connsiteX678" fmla="*/ 636278 w 1591877"/>
                  <a:gd name="connsiteY678" fmla="*/ 152756 h 755236"/>
                  <a:gd name="connsiteX679" fmla="*/ 636542 w 1591877"/>
                  <a:gd name="connsiteY679" fmla="*/ 155193 h 755236"/>
                  <a:gd name="connsiteX680" fmla="*/ 636806 w 1591877"/>
                  <a:gd name="connsiteY680" fmla="*/ 157728 h 755236"/>
                  <a:gd name="connsiteX681" fmla="*/ 637066 w 1591877"/>
                  <a:gd name="connsiteY681" fmla="*/ 160354 h 755236"/>
                  <a:gd name="connsiteX682" fmla="*/ 637327 w 1591877"/>
                  <a:gd name="connsiteY682" fmla="*/ 163076 h 755236"/>
                  <a:gd name="connsiteX683" fmla="*/ 637591 w 1591877"/>
                  <a:gd name="connsiteY683" fmla="*/ 165890 h 755236"/>
                  <a:gd name="connsiteX684" fmla="*/ 637851 w 1591877"/>
                  <a:gd name="connsiteY684" fmla="*/ 168796 h 755236"/>
                  <a:gd name="connsiteX685" fmla="*/ 638115 w 1591877"/>
                  <a:gd name="connsiteY685" fmla="*/ 171793 h 755236"/>
                  <a:gd name="connsiteX686" fmla="*/ 638376 w 1591877"/>
                  <a:gd name="connsiteY686" fmla="*/ 174880 h 755236"/>
                  <a:gd name="connsiteX687" fmla="*/ 638640 w 1591877"/>
                  <a:gd name="connsiteY687" fmla="*/ 178055 h 755236"/>
                  <a:gd name="connsiteX688" fmla="*/ 638900 w 1591877"/>
                  <a:gd name="connsiteY688" fmla="*/ 181321 h 755236"/>
                  <a:gd name="connsiteX689" fmla="*/ 639164 w 1591877"/>
                  <a:gd name="connsiteY689" fmla="*/ 184670 h 755236"/>
                  <a:gd name="connsiteX690" fmla="*/ 639425 w 1591877"/>
                  <a:gd name="connsiteY690" fmla="*/ 188107 h 755236"/>
                  <a:gd name="connsiteX691" fmla="*/ 639689 w 1591877"/>
                  <a:gd name="connsiteY691" fmla="*/ 191627 h 755236"/>
                  <a:gd name="connsiteX692" fmla="*/ 639949 w 1591877"/>
                  <a:gd name="connsiteY692" fmla="*/ 195232 h 755236"/>
                  <a:gd name="connsiteX693" fmla="*/ 640213 w 1591877"/>
                  <a:gd name="connsiteY693" fmla="*/ 198920 h 755236"/>
                  <a:gd name="connsiteX694" fmla="*/ 640474 w 1591877"/>
                  <a:gd name="connsiteY694" fmla="*/ 202687 h 755236"/>
                  <a:gd name="connsiteX695" fmla="*/ 640738 w 1591877"/>
                  <a:gd name="connsiteY695" fmla="*/ 206534 h 755236"/>
                  <a:gd name="connsiteX696" fmla="*/ 641259 w 1591877"/>
                  <a:gd name="connsiteY696" fmla="*/ 214461 h 755236"/>
                  <a:gd name="connsiteX697" fmla="*/ 641783 w 1591877"/>
                  <a:gd name="connsiteY697" fmla="*/ 222689 h 755236"/>
                  <a:gd name="connsiteX698" fmla="*/ 642308 w 1591877"/>
                  <a:gd name="connsiteY698" fmla="*/ 231208 h 755236"/>
                  <a:gd name="connsiteX699" fmla="*/ 642832 w 1591877"/>
                  <a:gd name="connsiteY699" fmla="*/ 240004 h 755236"/>
                  <a:gd name="connsiteX700" fmla="*/ 643357 w 1591877"/>
                  <a:gd name="connsiteY700" fmla="*/ 249065 h 755236"/>
                  <a:gd name="connsiteX701" fmla="*/ 643881 w 1591877"/>
                  <a:gd name="connsiteY701" fmla="*/ 258377 h 755236"/>
                  <a:gd name="connsiteX702" fmla="*/ 644406 w 1591877"/>
                  <a:gd name="connsiteY702" fmla="*/ 267928 h 755236"/>
                  <a:gd name="connsiteX703" fmla="*/ 644930 w 1591877"/>
                  <a:gd name="connsiteY703" fmla="*/ 277702 h 755236"/>
                  <a:gd name="connsiteX704" fmla="*/ 645455 w 1591877"/>
                  <a:gd name="connsiteY704" fmla="*/ 287686 h 755236"/>
                  <a:gd name="connsiteX705" fmla="*/ 645979 w 1591877"/>
                  <a:gd name="connsiteY705" fmla="*/ 297863 h 755236"/>
                  <a:gd name="connsiteX706" fmla="*/ 646504 w 1591877"/>
                  <a:gd name="connsiteY706" fmla="*/ 308218 h 755236"/>
                  <a:gd name="connsiteX707" fmla="*/ 647028 w 1591877"/>
                  <a:gd name="connsiteY707" fmla="*/ 318736 h 755236"/>
                  <a:gd name="connsiteX708" fmla="*/ 648077 w 1591877"/>
                  <a:gd name="connsiteY708" fmla="*/ 340198 h 755236"/>
                  <a:gd name="connsiteX709" fmla="*/ 649126 w 1591877"/>
                  <a:gd name="connsiteY709" fmla="*/ 362117 h 755236"/>
                  <a:gd name="connsiteX710" fmla="*/ 650175 w 1591877"/>
                  <a:gd name="connsiteY710" fmla="*/ 384356 h 755236"/>
                  <a:gd name="connsiteX711" fmla="*/ 651225 w 1591877"/>
                  <a:gd name="connsiteY711" fmla="*/ 406775 h 755236"/>
                  <a:gd name="connsiteX712" fmla="*/ 652413 w 1591877"/>
                  <a:gd name="connsiteY712" fmla="*/ 432255 h 755236"/>
                  <a:gd name="connsiteX713" fmla="*/ 653601 w 1591877"/>
                  <a:gd name="connsiteY713" fmla="*/ 457578 h 755236"/>
                  <a:gd name="connsiteX714" fmla="*/ 654793 w 1591877"/>
                  <a:gd name="connsiteY714" fmla="*/ 482532 h 755236"/>
                  <a:gd name="connsiteX715" fmla="*/ 655388 w 1591877"/>
                  <a:gd name="connsiteY715" fmla="*/ 494807 h 755236"/>
                  <a:gd name="connsiteX716" fmla="*/ 655982 w 1591877"/>
                  <a:gd name="connsiteY716" fmla="*/ 506909 h 755236"/>
                  <a:gd name="connsiteX717" fmla="*/ 656576 w 1591877"/>
                  <a:gd name="connsiteY717" fmla="*/ 518816 h 755236"/>
                  <a:gd name="connsiteX718" fmla="*/ 657174 w 1591877"/>
                  <a:gd name="connsiteY718" fmla="*/ 530504 h 755236"/>
                  <a:gd name="connsiteX719" fmla="*/ 657768 w 1591877"/>
                  <a:gd name="connsiteY719" fmla="*/ 541943 h 755236"/>
                  <a:gd name="connsiteX720" fmla="*/ 658362 w 1591877"/>
                  <a:gd name="connsiteY720" fmla="*/ 553113 h 755236"/>
                  <a:gd name="connsiteX721" fmla="*/ 658956 w 1591877"/>
                  <a:gd name="connsiteY721" fmla="*/ 563988 h 755236"/>
                  <a:gd name="connsiteX722" fmla="*/ 659551 w 1591877"/>
                  <a:gd name="connsiteY722" fmla="*/ 574541 h 755236"/>
                  <a:gd name="connsiteX723" fmla="*/ 659851 w 1591877"/>
                  <a:gd name="connsiteY723" fmla="*/ 579693 h 755236"/>
                  <a:gd name="connsiteX724" fmla="*/ 660149 w 1591877"/>
                  <a:gd name="connsiteY724" fmla="*/ 584755 h 755236"/>
                  <a:gd name="connsiteX725" fmla="*/ 660446 w 1591877"/>
                  <a:gd name="connsiteY725" fmla="*/ 589727 h 755236"/>
                  <a:gd name="connsiteX726" fmla="*/ 660743 w 1591877"/>
                  <a:gd name="connsiteY726" fmla="*/ 594604 h 755236"/>
                  <a:gd name="connsiteX727" fmla="*/ 661040 w 1591877"/>
                  <a:gd name="connsiteY727" fmla="*/ 599385 h 755236"/>
                  <a:gd name="connsiteX728" fmla="*/ 661337 w 1591877"/>
                  <a:gd name="connsiteY728" fmla="*/ 604068 h 755236"/>
                  <a:gd name="connsiteX729" fmla="*/ 661634 w 1591877"/>
                  <a:gd name="connsiteY729" fmla="*/ 608648 h 755236"/>
                  <a:gd name="connsiteX730" fmla="*/ 661931 w 1591877"/>
                  <a:gd name="connsiteY730" fmla="*/ 613122 h 755236"/>
                  <a:gd name="connsiteX731" fmla="*/ 662228 w 1591877"/>
                  <a:gd name="connsiteY731" fmla="*/ 617490 h 755236"/>
                  <a:gd name="connsiteX732" fmla="*/ 662529 w 1591877"/>
                  <a:gd name="connsiteY732" fmla="*/ 621751 h 755236"/>
                  <a:gd name="connsiteX733" fmla="*/ 662826 w 1591877"/>
                  <a:gd name="connsiteY733" fmla="*/ 625897 h 755236"/>
                  <a:gd name="connsiteX734" fmla="*/ 663123 w 1591877"/>
                  <a:gd name="connsiteY734" fmla="*/ 629931 h 755236"/>
                  <a:gd name="connsiteX735" fmla="*/ 663420 w 1591877"/>
                  <a:gd name="connsiteY735" fmla="*/ 633848 h 755236"/>
                  <a:gd name="connsiteX736" fmla="*/ 663717 w 1591877"/>
                  <a:gd name="connsiteY736" fmla="*/ 637644 h 755236"/>
                  <a:gd name="connsiteX737" fmla="*/ 664015 w 1591877"/>
                  <a:gd name="connsiteY737" fmla="*/ 641321 h 755236"/>
                  <a:gd name="connsiteX738" fmla="*/ 664312 w 1591877"/>
                  <a:gd name="connsiteY738" fmla="*/ 644875 h 755236"/>
                  <a:gd name="connsiteX739" fmla="*/ 664609 w 1591877"/>
                  <a:gd name="connsiteY739" fmla="*/ 648303 h 755236"/>
                  <a:gd name="connsiteX740" fmla="*/ 664909 w 1591877"/>
                  <a:gd name="connsiteY740" fmla="*/ 651604 h 755236"/>
                  <a:gd name="connsiteX741" fmla="*/ 665207 w 1591877"/>
                  <a:gd name="connsiteY741" fmla="*/ 654774 h 755236"/>
                  <a:gd name="connsiteX742" fmla="*/ 665504 w 1591877"/>
                  <a:gd name="connsiteY742" fmla="*/ 657813 h 755236"/>
                  <a:gd name="connsiteX743" fmla="*/ 665801 w 1591877"/>
                  <a:gd name="connsiteY743" fmla="*/ 660722 h 755236"/>
                  <a:gd name="connsiteX744" fmla="*/ 666098 w 1591877"/>
                  <a:gd name="connsiteY744" fmla="*/ 663494 h 755236"/>
                  <a:gd name="connsiteX745" fmla="*/ 666395 w 1591877"/>
                  <a:gd name="connsiteY745" fmla="*/ 666129 h 755236"/>
                  <a:gd name="connsiteX746" fmla="*/ 666692 w 1591877"/>
                  <a:gd name="connsiteY746" fmla="*/ 668626 h 755236"/>
                  <a:gd name="connsiteX747" fmla="*/ 666989 w 1591877"/>
                  <a:gd name="connsiteY747" fmla="*/ 670984 h 755236"/>
                  <a:gd name="connsiteX748" fmla="*/ 667286 w 1591877"/>
                  <a:gd name="connsiteY748" fmla="*/ 673200 h 755236"/>
                  <a:gd name="connsiteX749" fmla="*/ 667587 w 1591877"/>
                  <a:gd name="connsiteY749" fmla="*/ 675274 h 755236"/>
                  <a:gd name="connsiteX750" fmla="*/ 667884 w 1591877"/>
                  <a:gd name="connsiteY750" fmla="*/ 677202 h 755236"/>
                  <a:gd name="connsiteX751" fmla="*/ 668181 w 1591877"/>
                  <a:gd name="connsiteY751" fmla="*/ 678988 h 755236"/>
                  <a:gd name="connsiteX752" fmla="*/ 668478 w 1591877"/>
                  <a:gd name="connsiteY752" fmla="*/ 680626 h 755236"/>
                  <a:gd name="connsiteX753" fmla="*/ 668775 w 1591877"/>
                  <a:gd name="connsiteY753" fmla="*/ 682115 h 755236"/>
                  <a:gd name="connsiteX754" fmla="*/ 669073 w 1591877"/>
                  <a:gd name="connsiteY754" fmla="*/ 683456 h 755236"/>
                  <a:gd name="connsiteX755" fmla="*/ 669370 w 1591877"/>
                  <a:gd name="connsiteY755" fmla="*/ 684647 h 755236"/>
                  <a:gd name="connsiteX756" fmla="*/ 669667 w 1591877"/>
                  <a:gd name="connsiteY756" fmla="*/ 685686 h 755236"/>
                  <a:gd name="connsiteX757" fmla="*/ 669964 w 1591877"/>
                  <a:gd name="connsiteY757" fmla="*/ 686576 h 755236"/>
                  <a:gd name="connsiteX758" fmla="*/ 670261 w 1591877"/>
                  <a:gd name="connsiteY758" fmla="*/ 687311 h 755236"/>
                  <a:gd name="connsiteX759" fmla="*/ 670411 w 1591877"/>
                  <a:gd name="connsiteY759" fmla="*/ 687622 h 755236"/>
                  <a:gd name="connsiteX760" fmla="*/ 670562 w 1591877"/>
                  <a:gd name="connsiteY760" fmla="*/ 687895 h 755236"/>
                  <a:gd name="connsiteX761" fmla="*/ 670708 w 1591877"/>
                  <a:gd name="connsiteY761" fmla="*/ 688128 h 755236"/>
                  <a:gd name="connsiteX762" fmla="*/ 670782 w 1591877"/>
                  <a:gd name="connsiteY762" fmla="*/ 688232 h 755236"/>
                  <a:gd name="connsiteX763" fmla="*/ 670859 w 1591877"/>
                  <a:gd name="connsiteY763" fmla="*/ 688324 h 755236"/>
                  <a:gd name="connsiteX764" fmla="*/ 670932 w 1591877"/>
                  <a:gd name="connsiteY764" fmla="*/ 688408 h 755236"/>
                  <a:gd name="connsiteX765" fmla="*/ 671006 w 1591877"/>
                  <a:gd name="connsiteY765" fmla="*/ 688480 h 755236"/>
                  <a:gd name="connsiteX766" fmla="*/ 671083 w 1591877"/>
                  <a:gd name="connsiteY766" fmla="*/ 688544 h 755236"/>
                  <a:gd name="connsiteX767" fmla="*/ 671156 w 1591877"/>
                  <a:gd name="connsiteY767" fmla="*/ 688599 h 755236"/>
                  <a:gd name="connsiteX768" fmla="*/ 671229 w 1591877"/>
                  <a:gd name="connsiteY768" fmla="*/ 688643 h 755236"/>
                  <a:gd name="connsiteX769" fmla="*/ 671303 w 1591877"/>
                  <a:gd name="connsiteY769" fmla="*/ 688679 h 755236"/>
                  <a:gd name="connsiteX770" fmla="*/ 671380 w 1591877"/>
                  <a:gd name="connsiteY770" fmla="*/ 688703 h 755236"/>
                  <a:gd name="connsiteX771" fmla="*/ 671453 w 1591877"/>
                  <a:gd name="connsiteY771" fmla="*/ 688718 h 755236"/>
                  <a:gd name="connsiteX772" fmla="*/ 671526 w 1591877"/>
                  <a:gd name="connsiteY772" fmla="*/ 688725 h 755236"/>
                  <a:gd name="connsiteX773" fmla="*/ 671603 w 1591877"/>
                  <a:gd name="connsiteY773" fmla="*/ 688720 h 755236"/>
                  <a:gd name="connsiteX774" fmla="*/ 671677 w 1591877"/>
                  <a:gd name="connsiteY774" fmla="*/ 688707 h 755236"/>
                  <a:gd name="connsiteX775" fmla="*/ 671750 w 1591877"/>
                  <a:gd name="connsiteY775" fmla="*/ 688683 h 755236"/>
                  <a:gd name="connsiteX776" fmla="*/ 671823 w 1591877"/>
                  <a:gd name="connsiteY776" fmla="*/ 688650 h 755236"/>
                  <a:gd name="connsiteX777" fmla="*/ 671901 w 1591877"/>
                  <a:gd name="connsiteY777" fmla="*/ 688608 h 755236"/>
                  <a:gd name="connsiteX778" fmla="*/ 671974 w 1591877"/>
                  <a:gd name="connsiteY778" fmla="*/ 688555 h 755236"/>
                  <a:gd name="connsiteX779" fmla="*/ 672047 w 1591877"/>
                  <a:gd name="connsiteY779" fmla="*/ 688494 h 755236"/>
                  <a:gd name="connsiteX780" fmla="*/ 672121 w 1591877"/>
                  <a:gd name="connsiteY780" fmla="*/ 688421 h 755236"/>
                  <a:gd name="connsiteX781" fmla="*/ 672198 w 1591877"/>
                  <a:gd name="connsiteY781" fmla="*/ 688339 h 755236"/>
                  <a:gd name="connsiteX782" fmla="*/ 672271 w 1591877"/>
                  <a:gd name="connsiteY782" fmla="*/ 688247 h 755236"/>
                  <a:gd name="connsiteX783" fmla="*/ 672344 w 1591877"/>
                  <a:gd name="connsiteY783" fmla="*/ 688146 h 755236"/>
                  <a:gd name="connsiteX784" fmla="*/ 672495 w 1591877"/>
                  <a:gd name="connsiteY784" fmla="*/ 687914 h 755236"/>
                  <a:gd name="connsiteX785" fmla="*/ 672642 w 1591877"/>
                  <a:gd name="connsiteY785" fmla="*/ 687644 h 755236"/>
                  <a:gd name="connsiteX786" fmla="*/ 672939 w 1591877"/>
                  <a:gd name="connsiteY786" fmla="*/ 686988 h 755236"/>
                  <a:gd name="connsiteX787" fmla="*/ 673239 w 1591877"/>
                  <a:gd name="connsiteY787" fmla="*/ 686173 h 755236"/>
                  <a:gd name="connsiteX788" fmla="*/ 673536 w 1591877"/>
                  <a:gd name="connsiteY788" fmla="*/ 685204 h 755236"/>
                  <a:gd name="connsiteX789" fmla="*/ 673834 w 1591877"/>
                  <a:gd name="connsiteY789" fmla="*/ 684079 h 755236"/>
                  <a:gd name="connsiteX790" fmla="*/ 674131 w 1591877"/>
                  <a:gd name="connsiteY790" fmla="*/ 682797 h 755236"/>
                  <a:gd name="connsiteX791" fmla="*/ 674428 w 1591877"/>
                  <a:gd name="connsiteY791" fmla="*/ 681362 h 755236"/>
                  <a:gd name="connsiteX792" fmla="*/ 674725 w 1591877"/>
                  <a:gd name="connsiteY792" fmla="*/ 679772 h 755236"/>
                  <a:gd name="connsiteX793" fmla="*/ 675022 w 1591877"/>
                  <a:gd name="connsiteY793" fmla="*/ 678028 h 755236"/>
                  <a:gd name="connsiteX794" fmla="*/ 675319 w 1591877"/>
                  <a:gd name="connsiteY794" fmla="*/ 676130 h 755236"/>
                  <a:gd name="connsiteX795" fmla="*/ 675620 w 1591877"/>
                  <a:gd name="connsiteY795" fmla="*/ 674078 h 755236"/>
                  <a:gd name="connsiteX796" fmla="*/ 675917 w 1591877"/>
                  <a:gd name="connsiteY796" fmla="*/ 671876 h 755236"/>
                  <a:gd name="connsiteX797" fmla="*/ 676214 w 1591877"/>
                  <a:gd name="connsiteY797" fmla="*/ 669522 h 755236"/>
                  <a:gd name="connsiteX798" fmla="*/ 676511 w 1591877"/>
                  <a:gd name="connsiteY798" fmla="*/ 667017 h 755236"/>
                  <a:gd name="connsiteX799" fmla="*/ 676808 w 1591877"/>
                  <a:gd name="connsiteY799" fmla="*/ 664363 h 755236"/>
                  <a:gd name="connsiteX800" fmla="*/ 677105 w 1591877"/>
                  <a:gd name="connsiteY800" fmla="*/ 661560 h 755236"/>
                  <a:gd name="connsiteX801" fmla="*/ 677402 w 1591877"/>
                  <a:gd name="connsiteY801" fmla="*/ 658610 h 755236"/>
                  <a:gd name="connsiteX802" fmla="*/ 677700 w 1591877"/>
                  <a:gd name="connsiteY802" fmla="*/ 655514 h 755236"/>
                  <a:gd name="connsiteX803" fmla="*/ 677997 w 1591877"/>
                  <a:gd name="connsiteY803" fmla="*/ 652275 h 755236"/>
                  <a:gd name="connsiteX804" fmla="*/ 678297 w 1591877"/>
                  <a:gd name="connsiteY804" fmla="*/ 648891 h 755236"/>
                  <a:gd name="connsiteX805" fmla="*/ 678594 w 1591877"/>
                  <a:gd name="connsiteY805" fmla="*/ 645366 h 755236"/>
                  <a:gd name="connsiteX806" fmla="*/ 678892 w 1591877"/>
                  <a:gd name="connsiteY806" fmla="*/ 641700 h 755236"/>
                  <a:gd name="connsiteX807" fmla="*/ 679189 w 1591877"/>
                  <a:gd name="connsiteY807" fmla="*/ 637895 h 755236"/>
                  <a:gd name="connsiteX808" fmla="*/ 679486 w 1591877"/>
                  <a:gd name="connsiteY808" fmla="*/ 633954 h 755236"/>
                  <a:gd name="connsiteX809" fmla="*/ 679783 w 1591877"/>
                  <a:gd name="connsiteY809" fmla="*/ 629876 h 755236"/>
                  <a:gd name="connsiteX810" fmla="*/ 680080 w 1591877"/>
                  <a:gd name="connsiteY810" fmla="*/ 625664 h 755236"/>
                  <a:gd name="connsiteX811" fmla="*/ 680377 w 1591877"/>
                  <a:gd name="connsiteY811" fmla="*/ 621322 h 755236"/>
                  <a:gd name="connsiteX812" fmla="*/ 680674 w 1591877"/>
                  <a:gd name="connsiteY812" fmla="*/ 616850 h 755236"/>
                  <a:gd name="connsiteX813" fmla="*/ 680971 w 1591877"/>
                  <a:gd name="connsiteY813" fmla="*/ 612250 h 755236"/>
                  <a:gd name="connsiteX814" fmla="*/ 681268 w 1591877"/>
                  <a:gd name="connsiteY814" fmla="*/ 607525 h 755236"/>
                  <a:gd name="connsiteX815" fmla="*/ 681569 w 1591877"/>
                  <a:gd name="connsiteY815" fmla="*/ 602676 h 755236"/>
                  <a:gd name="connsiteX816" fmla="*/ 681866 w 1591877"/>
                  <a:gd name="connsiteY816" fmla="*/ 597707 h 755236"/>
                  <a:gd name="connsiteX817" fmla="*/ 682163 w 1591877"/>
                  <a:gd name="connsiteY817" fmla="*/ 592618 h 755236"/>
                  <a:gd name="connsiteX818" fmla="*/ 682461 w 1591877"/>
                  <a:gd name="connsiteY818" fmla="*/ 587413 h 755236"/>
                  <a:gd name="connsiteX819" fmla="*/ 682758 w 1591877"/>
                  <a:gd name="connsiteY819" fmla="*/ 582093 h 755236"/>
                  <a:gd name="connsiteX820" fmla="*/ 683055 w 1591877"/>
                  <a:gd name="connsiteY820" fmla="*/ 576664 h 755236"/>
                  <a:gd name="connsiteX821" fmla="*/ 683352 w 1591877"/>
                  <a:gd name="connsiteY821" fmla="*/ 571124 h 755236"/>
                  <a:gd name="connsiteX822" fmla="*/ 683649 w 1591877"/>
                  <a:gd name="connsiteY822" fmla="*/ 565478 h 755236"/>
                  <a:gd name="connsiteX823" fmla="*/ 683950 w 1591877"/>
                  <a:gd name="connsiteY823" fmla="*/ 559729 h 755236"/>
                  <a:gd name="connsiteX824" fmla="*/ 684247 w 1591877"/>
                  <a:gd name="connsiteY824" fmla="*/ 553879 h 755236"/>
                  <a:gd name="connsiteX825" fmla="*/ 684544 w 1591877"/>
                  <a:gd name="connsiteY825" fmla="*/ 547932 h 755236"/>
                  <a:gd name="connsiteX826" fmla="*/ 684841 w 1591877"/>
                  <a:gd name="connsiteY826" fmla="*/ 541888 h 755236"/>
                  <a:gd name="connsiteX827" fmla="*/ 685138 w 1591877"/>
                  <a:gd name="connsiteY827" fmla="*/ 535753 h 755236"/>
                  <a:gd name="connsiteX828" fmla="*/ 685732 w 1591877"/>
                  <a:gd name="connsiteY828" fmla="*/ 523216 h 755236"/>
                  <a:gd name="connsiteX829" fmla="*/ 686326 w 1591877"/>
                  <a:gd name="connsiteY829" fmla="*/ 510348 h 755236"/>
                  <a:gd name="connsiteX830" fmla="*/ 686924 w 1591877"/>
                  <a:gd name="connsiteY830" fmla="*/ 497170 h 755236"/>
                  <a:gd name="connsiteX831" fmla="*/ 687519 w 1591877"/>
                  <a:gd name="connsiteY831" fmla="*/ 483712 h 755236"/>
                  <a:gd name="connsiteX832" fmla="*/ 688113 w 1591877"/>
                  <a:gd name="connsiteY832" fmla="*/ 469999 h 755236"/>
                  <a:gd name="connsiteX833" fmla="*/ 688707 w 1591877"/>
                  <a:gd name="connsiteY833" fmla="*/ 456057 h 755236"/>
                  <a:gd name="connsiteX834" fmla="*/ 689301 w 1591877"/>
                  <a:gd name="connsiteY834" fmla="*/ 441917 h 755236"/>
                  <a:gd name="connsiteX835" fmla="*/ 690376 w 1591877"/>
                  <a:gd name="connsiteY835" fmla="*/ 416043 h 755236"/>
                  <a:gd name="connsiteX836" fmla="*/ 691447 w 1591877"/>
                  <a:gd name="connsiteY836" fmla="*/ 389779 h 755236"/>
                  <a:gd name="connsiteX837" fmla="*/ 693589 w 1591877"/>
                  <a:gd name="connsiteY837" fmla="*/ 336778 h 755236"/>
                  <a:gd name="connsiteX838" fmla="*/ 694660 w 1591877"/>
                  <a:gd name="connsiteY838" fmla="*/ 310389 h 755236"/>
                  <a:gd name="connsiteX839" fmla="*/ 695731 w 1591877"/>
                  <a:gd name="connsiteY839" fmla="*/ 284310 h 755236"/>
                  <a:gd name="connsiteX840" fmla="*/ 696267 w 1591877"/>
                  <a:gd name="connsiteY840" fmla="*/ 271440 h 755236"/>
                  <a:gd name="connsiteX841" fmla="*/ 696802 w 1591877"/>
                  <a:gd name="connsiteY841" fmla="*/ 258716 h 755236"/>
                  <a:gd name="connsiteX842" fmla="*/ 697338 w 1591877"/>
                  <a:gd name="connsiteY842" fmla="*/ 246154 h 755236"/>
                  <a:gd name="connsiteX843" fmla="*/ 697873 w 1591877"/>
                  <a:gd name="connsiteY843" fmla="*/ 233778 h 755236"/>
                  <a:gd name="connsiteX844" fmla="*/ 698409 w 1591877"/>
                  <a:gd name="connsiteY844" fmla="*/ 221610 h 755236"/>
                  <a:gd name="connsiteX845" fmla="*/ 698944 w 1591877"/>
                  <a:gd name="connsiteY845" fmla="*/ 209669 h 755236"/>
                  <a:gd name="connsiteX846" fmla="*/ 699480 w 1591877"/>
                  <a:gd name="connsiteY846" fmla="*/ 197975 h 755236"/>
                  <a:gd name="connsiteX847" fmla="*/ 700015 w 1591877"/>
                  <a:gd name="connsiteY847" fmla="*/ 186552 h 755236"/>
                  <a:gd name="connsiteX848" fmla="*/ 700551 w 1591877"/>
                  <a:gd name="connsiteY848" fmla="*/ 175415 h 755236"/>
                  <a:gd name="connsiteX849" fmla="*/ 700818 w 1591877"/>
                  <a:gd name="connsiteY849" fmla="*/ 169961 h 755236"/>
                  <a:gd name="connsiteX850" fmla="*/ 701086 w 1591877"/>
                  <a:gd name="connsiteY850" fmla="*/ 164586 h 755236"/>
                  <a:gd name="connsiteX851" fmla="*/ 701354 w 1591877"/>
                  <a:gd name="connsiteY851" fmla="*/ 159293 h 755236"/>
                  <a:gd name="connsiteX852" fmla="*/ 701622 w 1591877"/>
                  <a:gd name="connsiteY852" fmla="*/ 154084 h 755236"/>
                  <a:gd name="connsiteX853" fmla="*/ 701889 w 1591877"/>
                  <a:gd name="connsiteY853" fmla="*/ 148960 h 755236"/>
                  <a:gd name="connsiteX854" fmla="*/ 702157 w 1591877"/>
                  <a:gd name="connsiteY854" fmla="*/ 143925 h 755236"/>
                  <a:gd name="connsiteX855" fmla="*/ 702425 w 1591877"/>
                  <a:gd name="connsiteY855" fmla="*/ 138981 h 755236"/>
                  <a:gd name="connsiteX856" fmla="*/ 702693 w 1591877"/>
                  <a:gd name="connsiteY856" fmla="*/ 134129 h 755236"/>
                  <a:gd name="connsiteX857" fmla="*/ 702961 w 1591877"/>
                  <a:gd name="connsiteY857" fmla="*/ 129373 h 755236"/>
                  <a:gd name="connsiteX858" fmla="*/ 703228 w 1591877"/>
                  <a:gd name="connsiteY858" fmla="*/ 124713 h 755236"/>
                  <a:gd name="connsiteX859" fmla="*/ 703496 w 1591877"/>
                  <a:gd name="connsiteY859" fmla="*/ 120153 h 755236"/>
                  <a:gd name="connsiteX860" fmla="*/ 703764 w 1591877"/>
                  <a:gd name="connsiteY860" fmla="*/ 115693 h 755236"/>
                  <a:gd name="connsiteX861" fmla="*/ 704032 w 1591877"/>
                  <a:gd name="connsiteY861" fmla="*/ 111337 h 755236"/>
                  <a:gd name="connsiteX862" fmla="*/ 704299 w 1591877"/>
                  <a:gd name="connsiteY862" fmla="*/ 107086 h 755236"/>
                  <a:gd name="connsiteX863" fmla="*/ 704567 w 1591877"/>
                  <a:gd name="connsiteY863" fmla="*/ 102942 h 755236"/>
                  <a:gd name="connsiteX864" fmla="*/ 704835 w 1591877"/>
                  <a:gd name="connsiteY864" fmla="*/ 98906 h 755236"/>
                  <a:gd name="connsiteX865" fmla="*/ 705103 w 1591877"/>
                  <a:gd name="connsiteY865" fmla="*/ 94981 h 755236"/>
                  <a:gd name="connsiteX866" fmla="*/ 705370 w 1591877"/>
                  <a:gd name="connsiteY866" fmla="*/ 91169 h 755236"/>
                  <a:gd name="connsiteX867" fmla="*/ 705638 w 1591877"/>
                  <a:gd name="connsiteY867" fmla="*/ 87471 h 755236"/>
                  <a:gd name="connsiteX868" fmla="*/ 705906 w 1591877"/>
                  <a:gd name="connsiteY868" fmla="*/ 83889 h 755236"/>
                  <a:gd name="connsiteX869" fmla="*/ 706174 w 1591877"/>
                  <a:gd name="connsiteY869" fmla="*/ 80424 h 755236"/>
                  <a:gd name="connsiteX870" fmla="*/ 706441 w 1591877"/>
                  <a:gd name="connsiteY870" fmla="*/ 77078 h 755236"/>
                  <a:gd name="connsiteX871" fmla="*/ 706709 w 1591877"/>
                  <a:gd name="connsiteY871" fmla="*/ 73853 h 755236"/>
                  <a:gd name="connsiteX872" fmla="*/ 706977 w 1591877"/>
                  <a:gd name="connsiteY872" fmla="*/ 70750 h 755236"/>
                  <a:gd name="connsiteX873" fmla="*/ 707245 w 1591877"/>
                  <a:gd name="connsiteY873" fmla="*/ 67771 h 755236"/>
                  <a:gd name="connsiteX874" fmla="*/ 707512 w 1591877"/>
                  <a:gd name="connsiteY874" fmla="*/ 64917 h 755236"/>
                  <a:gd name="connsiteX875" fmla="*/ 707780 w 1591877"/>
                  <a:gd name="connsiteY875" fmla="*/ 62189 h 755236"/>
                  <a:gd name="connsiteX876" fmla="*/ 708048 w 1591877"/>
                  <a:gd name="connsiteY876" fmla="*/ 59589 h 755236"/>
                  <a:gd name="connsiteX877" fmla="*/ 708316 w 1591877"/>
                  <a:gd name="connsiteY877" fmla="*/ 57117 h 755236"/>
                  <a:gd name="connsiteX878" fmla="*/ 708583 w 1591877"/>
                  <a:gd name="connsiteY878" fmla="*/ 54776 h 755236"/>
                  <a:gd name="connsiteX879" fmla="*/ 708851 w 1591877"/>
                  <a:gd name="connsiteY879" fmla="*/ 52566 h 755236"/>
                  <a:gd name="connsiteX880" fmla="*/ 709119 w 1591877"/>
                  <a:gd name="connsiteY880" fmla="*/ 50488 h 755236"/>
                  <a:gd name="connsiteX881" fmla="*/ 709387 w 1591877"/>
                  <a:gd name="connsiteY881" fmla="*/ 48544 h 755236"/>
                  <a:gd name="connsiteX882" fmla="*/ 709655 w 1591877"/>
                  <a:gd name="connsiteY882" fmla="*/ 46734 h 755236"/>
                  <a:gd name="connsiteX883" fmla="*/ 709922 w 1591877"/>
                  <a:gd name="connsiteY883" fmla="*/ 45059 h 755236"/>
                  <a:gd name="connsiteX884" fmla="*/ 710190 w 1591877"/>
                  <a:gd name="connsiteY884" fmla="*/ 43521 h 755236"/>
                  <a:gd name="connsiteX885" fmla="*/ 710458 w 1591877"/>
                  <a:gd name="connsiteY885" fmla="*/ 42119 h 755236"/>
                  <a:gd name="connsiteX886" fmla="*/ 710726 w 1591877"/>
                  <a:gd name="connsiteY886" fmla="*/ 40855 h 755236"/>
                  <a:gd name="connsiteX887" fmla="*/ 710993 w 1591877"/>
                  <a:gd name="connsiteY887" fmla="*/ 39729 h 755236"/>
                  <a:gd name="connsiteX888" fmla="*/ 711261 w 1591877"/>
                  <a:gd name="connsiteY888" fmla="*/ 38743 h 755236"/>
                  <a:gd name="connsiteX889" fmla="*/ 711529 w 1591877"/>
                  <a:gd name="connsiteY889" fmla="*/ 37896 h 755236"/>
                  <a:gd name="connsiteX890" fmla="*/ 711797 w 1591877"/>
                  <a:gd name="connsiteY890" fmla="*/ 37189 h 755236"/>
                  <a:gd name="connsiteX891" fmla="*/ 712064 w 1591877"/>
                  <a:gd name="connsiteY891" fmla="*/ 36623 h 755236"/>
                  <a:gd name="connsiteX892" fmla="*/ 712200 w 1591877"/>
                  <a:gd name="connsiteY892" fmla="*/ 36393 h 755236"/>
                  <a:gd name="connsiteX893" fmla="*/ 712332 w 1591877"/>
                  <a:gd name="connsiteY893" fmla="*/ 36198 h 755236"/>
                  <a:gd name="connsiteX894" fmla="*/ 712402 w 1591877"/>
                  <a:gd name="connsiteY894" fmla="*/ 36114 h 755236"/>
                  <a:gd name="connsiteX895" fmla="*/ 712468 w 1591877"/>
                  <a:gd name="connsiteY895" fmla="*/ 36039 h 755236"/>
                  <a:gd name="connsiteX896" fmla="*/ 712534 w 1591877"/>
                  <a:gd name="connsiteY896" fmla="*/ 35972 h 755236"/>
                  <a:gd name="connsiteX897" fmla="*/ 712600 w 1591877"/>
                  <a:gd name="connsiteY897" fmla="*/ 35914 h 755236"/>
                  <a:gd name="connsiteX898" fmla="*/ 712669 w 1591877"/>
                  <a:gd name="connsiteY898" fmla="*/ 35866 h 755236"/>
                  <a:gd name="connsiteX899" fmla="*/ 712736 w 1591877"/>
                  <a:gd name="connsiteY899" fmla="*/ 35826 h 755236"/>
                  <a:gd name="connsiteX900" fmla="*/ 712802 w 1591877"/>
                  <a:gd name="connsiteY900" fmla="*/ 35795 h 755236"/>
                  <a:gd name="connsiteX901" fmla="*/ 712868 w 1591877"/>
                  <a:gd name="connsiteY901" fmla="*/ 35773 h 755236"/>
                  <a:gd name="connsiteX902" fmla="*/ 712937 w 1591877"/>
                  <a:gd name="connsiteY902" fmla="*/ 35759 h 755236"/>
                  <a:gd name="connsiteX903" fmla="*/ 713003 w 1591877"/>
                  <a:gd name="connsiteY903" fmla="*/ 35755 h 755236"/>
                  <a:gd name="connsiteX904" fmla="*/ 713069 w 1591877"/>
                  <a:gd name="connsiteY904" fmla="*/ 35759 h 755236"/>
                  <a:gd name="connsiteX905" fmla="*/ 713135 w 1591877"/>
                  <a:gd name="connsiteY905" fmla="*/ 35773 h 755236"/>
                  <a:gd name="connsiteX906" fmla="*/ 713205 w 1591877"/>
                  <a:gd name="connsiteY906" fmla="*/ 35795 h 755236"/>
                  <a:gd name="connsiteX907" fmla="*/ 713271 w 1591877"/>
                  <a:gd name="connsiteY907" fmla="*/ 35826 h 755236"/>
                  <a:gd name="connsiteX908" fmla="*/ 713337 w 1591877"/>
                  <a:gd name="connsiteY908" fmla="*/ 35866 h 755236"/>
                  <a:gd name="connsiteX909" fmla="*/ 713403 w 1591877"/>
                  <a:gd name="connsiteY909" fmla="*/ 35915 h 755236"/>
                  <a:gd name="connsiteX910" fmla="*/ 713473 w 1591877"/>
                  <a:gd name="connsiteY910" fmla="*/ 35973 h 755236"/>
                  <a:gd name="connsiteX911" fmla="*/ 713539 w 1591877"/>
                  <a:gd name="connsiteY911" fmla="*/ 36039 h 755236"/>
                  <a:gd name="connsiteX912" fmla="*/ 713605 w 1591877"/>
                  <a:gd name="connsiteY912" fmla="*/ 36115 h 755236"/>
                  <a:gd name="connsiteX913" fmla="*/ 713671 w 1591877"/>
                  <a:gd name="connsiteY913" fmla="*/ 36199 h 755236"/>
                  <a:gd name="connsiteX914" fmla="*/ 713807 w 1591877"/>
                  <a:gd name="connsiteY914" fmla="*/ 36395 h 755236"/>
                  <a:gd name="connsiteX915" fmla="*/ 713939 w 1591877"/>
                  <a:gd name="connsiteY915" fmla="*/ 36626 h 755236"/>
                  <a:gd name="connsiteX916" fmla="*/ 714206 w 1591877"/>
                  <a:gd name="connsiteY916" fmla="*/ 37195 h 755236"/>
                  <a:gd name="connsiteX917" fmla="*/ 714474 w 1591877"/>
                  <a:gd name="connsiteY917" fmla="*/ 37906 h 755236"/>
                  <a:gd name="connsiteX918" fmla="*/ 714742 w 1591877"/>
                  <a:gd name="connsiteY918" fmla="*/ 38760 h 755236"/>
                  <a:gd name="connsiteX919" fmla="*/ 715010 w 1591877"/>
                  <a:gd name="connsiteY919" fmla="*/ 39755 h 755236"/>
                  <a:gd name="connsiteX920" fmla="*/ 715277 w 1591877"/>
                  <a:gd name="connsiteY920" fmla="*/ 40892 h 755236"/>
                  <a:gd name="connsiteX921" fmla="*/ 715545 w 1591877"/>
                  <a:gd name="connsiteY921" fmla="*/ 42171 h 755236"/>
                  <a:gd name="connsiteX922" fmla="*/ 715813 w 1591877"/>
                  <a:gd name="connsiteY922" fmla="*/ 43590 h 755236"/>
                  <a:gd name="connsiteX923" fmla="*/ 716081 w 1591877"/>
                  <a:gd name="connsiteY923" fmla="*/ 45150 h 755236"/>
                  <a:gd name="connsiteX924" fmla="*/ 716352 w 1591877"/>
                  <a:gd name="connsiteY924" fmla="*/ 46850 h 755236"/>
                  <a:gd name="connsiteX925" fmla="*/ 716620 w 1591877"/>
                  <a:gd name="connsiteY925" fmla="*/ 48690 h 755236"/>
                  <a:gd name="connsiteX926" fmla="*/ 716888 w 1591877"/>
                  <a:gd name="connsiteY926" fmla="*/ 50669 h 755236"/>
                  <a:gd name="connsiteX927" fmla="*/ 717155 w 1591877"/>
                  <a:gd name="connsiteY927" fmla="*/ 52787 h 755236"/>
                  <a:gd name="connsiteX928" fmla="*/ 717423 w 1591877"/>
                  <a:gd name="connsiteY928" fmla="*/ 55042 h 755236"/>
                  <a:gd name="connsiteX929" fmla="*/ 717691 w 1591877"/>
                  <a:gd name="connsiteY929" fmla="*/ 57434 h 755236"/>
                  <a:gd name="connsiteX930" fmla="*/ 717959 w 1591877"/>
                  <a:gd name="connsiteY930" fmla="*/ 59962 h 755236"/>
                  <a:gd name="connsiteX931" fmla="*/ 718226 w 1591877"/>
                  <a:gd name="connsiteY931" fmla="*/ 62625 h 755236"/>
                  <a:gd name="connsiteX932" fmla="*/ 718494 w 1591877"/>
                  <a:gd name="connsiteY932" fmla="*/ 65422 h 755236"/>
                  <a:gd name="connsiteX933" fmla="*/ 718762 w 1591877"/>
                  <a:gd name="connsiteY933" fmla="*/ 68353 h 755236"/>
                  <a:gd name="connsiteX934" fmla="*/ 719030 w 1591877"/>
                  <a:gd name="connsiteY934" fmla="*/ 71416 h 755236"/>
                  <a:gd name="connsiteX935" fmla="*/ 719297 w 1591877"/>
                  <a:gd name="connsiteY935" fmla="*/ 74610 h 755236"/>
                  <a:gd name="connsiteX936" fmla="*/ 719565 w 1591877"/>
                  <a:gd name="connsiteY936" fmla="*/ 77933 h 755236"/>
                  <a:gd name="connsiteX937" fmla="*/ 719833 w 1591877"/>
                  <a:gd name="connsiteY937" fmla="*/ 81386 h 755236"/>
                  <a:gd name="connsiteX938" fmla="*/ 720101 w 1591877"/>
                  <a:gd name="connsiteY938" fmla="*/ 84966 h 755236"/>
                  <a:gd name="connsiteX939" fmla="*/ 720368 w 1591877"/>
                  <a:gd name="connsiteY939" fmla="*/ 88672 h 755236"/>
                  <a:gd name="connsiteX940" fmla="*/ 720636 w 1591877"/>
                  <a:gd name="connsiteY940" fmla="*/ 92502 h 755236"/>
                  <a:gd name="connsiteX941" fmla="*/ 720904 w 1591877"/>
                  <a:gd name="connsiteY941" fmla="*/ 96456 h 755236"/>
                  <a:gd name="connsiteX942" fmla="*/ 721172 w 1591877"/>
                  <a:gd name="connsiteY942" fmla="*/ 100531 h 755236"/>
                  <a:gd name="connsiteX943" fmla="*/ 721439 w 1591877"/>
                  <a:gd name="connsiteY943" fmla="*/ 104727 h 755236"/>
                  <a:gd name="connsiteX944" fmla="*/ 721707 w 1591877"/>
                  <a:gd name="connsiteY944" fmla="*/ 109041 h 755236"/>
                  <a:gd name="connsiteX945" fmla="*/ 721975 w 1591877"/>
                  <a:gd name="connsiteY945" fmla="*/ 113473 h 755236"/>
                  <a:gd name="connsiteX946" fmla="*/ 722243 w 1591877"/>
                  <a:gd name="connsiteY946" fmla="*/ 118019 h 755236"/>
                  <a:gd name="connsiteX947" fmla="*/ 722510 w 1591877"/>
                  <a:gd name="connsiteY947" fmla="*/ 122679 h 755236"/>
                  <a:gd name="connsiteX948" fmla="*/ 722778 w 1591877"/>
                  <a:gd name="connsiteY948" fmla="*/ 127450 h 755236"/>
                  <a:gd name="connsiteX949" fmla="*/ 723046 w 1591877"/>
                  <a:gd name="connsiteY949" fmla="*/ 132331 h 755236"/>
                  <a:gd name="connsiteX950" fmla="*/ 723314 w 1591877"/>
                  <a:gd name="connsiteY950" fmla="*/ 137321 h 755236"/>
                  <a:gd name="connsiteX951" fmla="*/ 723582 w 1591877"/>
                  <a:gd name="connsiteY951" fmla="*/ 142416 h 755236"/>
                  <a:gd name="connsiteX952" fmla="*/ 723860 w 1591877"/>
                  <a:gd name="connsiteY952" fmla="*/ 147855 h 755236"/>
                  <a:gd name="connsiteX953" fmla="*/ 724139 w 1591877"/>
                  <a:gd name="connsiteY953" fmla="*/ 153405 h 755236"/>
                  <a:gd name="connsiteX954" fmla="*/ 724422 w 1591877"/>
                  <a:gd name="connsiteY954" fmla="*/ 159064 h 755236"/>
                  <a:gd name="connsiteX955" fmla="*/ 724700 w 1591877"/>
                  <a:gd name="connsiteY955" fmla="*/ 164831 h 755236"/>
                  <a:gd name="connsiteX956" fmla="*/ 724979 w 1591877"/>
                  <a:gd name="connsiteY956" fmla="*/ 170701 h 755236"/>
                  <a:gd name="connsiteX957" fmla="*/ 725261 w 1591877"/>
                  <a:gd name="connsiteY957" fmla="*/ 176672 h 755236"/>
                  <a:gd name="connsiteX958" fmla="*/ 725540 w 1591877"/>
                  <a:gd name="connsiteY958" fmla="*/ 182743 h 755236"/>
                  <a:gd name="connsiteX959" fmla="*/ 725823 w 1591877"/>
                  <a:gd name="connsiteY959" fmla="*/ 188908 h 755236"/>
                  <a:gd name="connsiteX960" fmla="*/ 726101 w 1591877"/>
                  <a:gd name="connsiteY960" fmla="*/ 195168 h 755236"/>
                  <a:gd name="connsiteX961" fmla="*/ 726380 w 1591877"/>
                  <a:gd name="connsiteY961" fmla="*/ 201520 h 755236"/>
                  <a:gd name="connsiteX962" fmla="*/ 726659 w 1591877"/>
                  <a:gd name="connsiteY962" fmla="*/ 207959 h 755236"/>
                  <a:gd name="connsiteX963" fmla="*/ 726941 w 1591877"/>
                  <a:gd name="connsiteY963" fmla="*/ 214483 h 755236"/>
                  <a:gd name="connsiteX964" fmla="*/ 727503 w 1591877"/>
                  <a:gd name="connsiteY964" fmla="*/ 227775 h 755236"/>
                  <a:gd name="connsiteX965" fmla="*/ 728060 w 1591877"/>
                  <a:gd name="connsiteY965" fmla="*/ 241376 h 755236"/>
                  <a:gd name="connsiteX966" fmla="*/ 728621 w 1591877"/>
                  <a:gd name="connsiteY966" fmla="*/ 255257 h 755236"/>
                  <a:gd name="connsiteX967" fmla="*/ 729182 w 1591877"/>
                  <a:gd name="connsiteY967" fmla="*/ 269395 h 755236"/>
                  <a:gd name="connsiteX968" fmla="*/ 729740 w 1591877"/>
                  <a:gd name="connsiteY968" fmla="*/ 283766 h 755236"/>
                  <a:gd name="connsiteX969" fmla="*/ 730301 w 1591877"/>
                  <a:gd name="connsiteY969" fmla="*/ 298345 h 755236"/>
                  <a:gd name="connsiteX970" fmla="*/ 730862 w 1591877"/>
                  <a:gd name="connsiteY970" fmla="*/ 313104 h 755236"/>
                  <a:gd name="connsiteX971" fmla="*/ 731420 w 1591877"/>
                  <a:gd name="connsiteY971" fmla="*/ 328019 h 755236"/>
                  <a:gd name="connsiteX972" fmla="*/ 732542 w 1591877"/>
                  <a:gd name="connsiteY972" fmla="*/ 358204 h 755236"/>
                  <a:gd name="connsiteX973" fmla="*/ 734783 w 1591877"/>
                  <a:gd name="connsiteY973" fmla="*/ 419238 h 755236"/>
                  <a:gd name="connsiteX974" fmla="*/ 735902 w 1591877"/>
                  <a:gd name="connsiteY974" fmla="*/ 449645 h 755236"/>
                  <a:gd name="connsiteX975" fmla="*/ 737021 w 1591877"/>
                  <a:gd name="connsiteY975" fmla="*/ 479687 h 755236"/>
                  <a:gd name="connsiteX976" fmla="*/ 737582 w 1591877"/>
                  <a:gd name="connsiteY976" fmla="*/ 494501 h 755236"/>
                  <a:gd name="connsiteX977" fmla="*/ 738143 w 1591877"/>
                  <a:gd name="connsiteY977" fmla="*/ 509142 h 755236"/>
                  <a:gd name="connsiteX978" fmla="*/ 738701 w 1591877"/>
                  <a:gd name="connsiteY978" fmla="*/ 523581 h 755236"/>
                  <a:gd name="connsiteX979" fmla="*/ 739262 w 1591877"/>
                  <a:gd name="connsiteY979" fmla="*/ 537794 h 755236"/>
                  <a:gd name="connsiteX980" fmla="*/ 739823 w 1591877"/>
                  <a:gd name="connsiteY980" fmla="*/ 551752 h 755236"/>
                  <a:gd name="connsiteX981" fmla="*/ 740381 w 1591877"/>
                  <a:gd name="connsiteY981" fmla="*/ 565432 h 755236"/>
                  <a:gd name="connsiteX982" fmla="*/ 740942 w 1591877"/>
                  <a:gd name="connsiteY982" fmla="*/ 578808 h 755236"/>
                  <a:gd name="connsiteX983" fmla="*/ 741221 w 1591877"/>
                  <a:gd name="connsiteY983" fmla="*/ 585374 h 755236"/>
                  <a:gd name="connsiteX984" fmla="*/ 741503 w 1591877"/>
                  <a:gd name="connsiteY984" fmla="*/ 591856 h 755236"/>
                  <a:gd name="connsiteX985" fmla="*/ 741782 w 1591877"/>
                  <a:gd name="connsiteY985" fmla="*/ 598248 h 755236"/>
                  <a:gd name="connsiteX986" fmla="*/ 742061 w 1591877"/>
                  <a:gd name="connsiteY986" fmla="*/ 604550 h 755236"/>
                  <a:gd name="connsiteX987" fmla="*/ 742343 w 1591877"/>
                  <a:gd name="connsiteY987" fmla="*/ 610757 h 755236"/>
                  <a:gd name="connsiteX988" fmla="*/ 742622 w 1591877"/>
                  <a:gd name="connsiteY988" fmla="*/ 616865 h 755236"/>
                  <a:gd name="connsiteX989" fmla="*/ 742901 w 1591877"/>
                  <a:gd name="connsiteY989" fmla="*/ 622876 h 755236"/>
                  <a:gd name="connsiteX990" fmla="*/ 743183 w 1591877"/>
                  <a:gd name="connsiteY990" fmla="*/ 628784 h 755236"/>
                  <a:gd name="connsiteX991" fmla="*/ 743462 w 1591877"/>
                  <a:gd name="connsiteY991" fmla="*/ 634583 h 755236"/>
                  <a:gd name="connsiteX992" fmla="*/ 743744 w 1591877"/>
                  <a:gd name="connsiteY992" fmla="*/ 640277 h 755236"/>
                  <a:gd name="connsiteX993" fmla="*/ 744023 w 1591877"/>
                  <a:gd name="connsiteY993" fmla="*/ 645859 h 755236"/>
                  <a:gd name="connsiteX994" fmla="*/ 744302 w 1591877"/>
                  <a:gd name="connsiteY994" fmla="*/ 651328 h 755236"/>
                  <a:gd name="connsiteX995" fmla="*/ 744584 w 1591877"/>
                  <a:gd name="connsiteY995" fmla="*/ 656681 h 755236"/>
                  <a:gd name="connsiteX996" fmla="*/ 744863 w 1591877"/>
                  <a:gd name="connsiteY996" fmla="*/ 661915 h 755236"/>
                  <a:gd name="connsiteX997" fmla="*/ 745142 w 1591877"/>
                  <a:gd name="connsiteY997" fmla="*/ 667030 h 755236"/>
                  <a:gd name="connsiteX998" fmla="*/ 745424 w 1591877"/>
                  <a:gd name="connsiteY998" fmla="*/ 672019 h 755236"/>
                  <a:gd name="connsiteX999" fmla="*/ 745703 w 1591877"/>
                  <a:gd name="connsiteY999" fmla="*/ 676883 h 755236"/>
                  <a:gd name="connsiteX1000" fmla="*/ 745982 w 1591877"/>
                  <a:gd name="connsiteY1000" fmla="*/ 681617 h 755236"/>
                  <a:gd name="connsiteX1001" fmla="*/ 746264 w 1591877"/>
                  <a:gd name="connsiteY1001" fmla="*/ 686224 h 755236"/>
                  <a:gd name="connsiteX1002" fmla="*/ 746543 w 1591877"/>
                  <a:gd name="connsiteY1002" fmla="*/ 690695 h 755236"/>
                  <a:gd name="connsiteX1003" fmla="*/ 746822 w 1591877"/>
                  <a:gd name="connsiteY1003" fmla="*/ 695033 h 755236"/>
                  <a:gd name="connsiteX1004" fmla="*/ 747104 w 1591877"/>
                  <a:gd name="connsiteY1004" fmla="*/ 699234 h 755236"/>
                  <a:gd name="connsiteX1005" fmla="*/ 747383 w 1591877"/>
                  <a:gd name="connsiteY1005" fmla="*/ 703297 h 755236"/>
                  <a:gd name="connsiteX1006" fmla="*/ 747661 w 1591877"/>
                  <a:gd name="connsiteY1006" fmla="*/ 707218 h 755236"/>
                  <a:gd name="connsiteX1007" fmla="*/ 747944 w 1591877"/>
                  <a:gd name="connsiteY1007" fmla="*/ 710999 h 755236"/>
                  <a:gd name="connsiteX1008" fmla="*/ 748223 w 1591877"/>
                  <a:gd name="connsiteY1008" fmla="*/ 714632 h 755236"/>
                  <a:gd name="connsiteX1009" fmla="*/ 748501 w 1591877"/>
                  <a:gd name="connsiteY1009" fmla="*/ 718122 h 755236"/>
                  <a:gd name="connsiteX1010" fmla="*/ 748784 w 1591877"/>
                  <a:gd name="connsiteY1010" fmla="*/ 721462 h 755236"/>
                  <a:gd name="connsiteX1011" fmla="*/ 749063 w 1591877"/>
                  <a:gd name="connsiteY1011" fmla="*/ 724652 h 755236"/>
                  <a:gd name="connsiteX1012" fmla="*/ 749341 w 1591877"/>
                  <a:gd name="connsiteY1012" fmla="*/ 727693 h 755236"/>
                  <a:gd name="connsiteX1013" fmla="*/ 749624 w 1591877"/>
                  <a:gd name="connsiteY1013" fmla="*/ 730580 h 755236"/>
                  <a:gd name="connsiteX1014" fmla="*/ 749903 w 1591877"/>
                  <a:gd name="connsiteY1014" fmla="*/ 733312 h 755236"/>
                  <a:gd name="connsiteX1015" fmla="*/ 750185 w 1591877"/>
                  <a:gd name="connsiteY1015" fmla="*/ 735891 h 755236"/>
                  <a:gd name="connsiteX1016" fmla="*/ 750464 w 1591877"/>
                  <a:gd name="connsiteY1016" fmla="*/ 738313 h 755236"/>
                  <a:gd name="connsiteX1017" fmla="*/ 750743 w 1591877"/>
                  <a:gd name="connsiteY1017" fmla="*/ 740576 h 755236"/>
                  <a:gd name="connsiteX1018" fmla="*/ 751021 w 1591877"/>
                  <a:gd name="connsiteY1018" fmla="*/ 742681 h 755236"/>
                  <a:gd name="connsiteX1019" fmla="*/ 751304 w 1591877"/>
                  <a:gd name="connsiteY1019" fmla="*/ 744625 h 755236"/>
                  <a:gd name="connsiteX1020" fmla="*/ 751582 w 1591877"/>
                  <a:gd name="connsiteY1020" fmla="*/ 746411 h 755236"/>
                  <a:gd name="connsiteX1021" fmla="*/ 751865 w 1591877"/>
                  <a:gd name="connsiteY1021" fmla="*/ 748032 h 755236"/>
                  <a:gd name="connsiteX1022" fmla="*/ 752144 w 1591877"/>
                  <a:gd name="connsiteY1022" fmla="*/ 749492 h 755236"/>
                  <a:gd name="connsiteX1023" fmla="*/ 752422 w 1591877"/>
                  <a:gd name="connsiteY1023" fmla="*/ 750786 h 755236"/>
                  <a:gd name="connsiteX1024" fmla="*/ 752705 w 1591877"/>
                  <a:gd name="connsiteY1024" fmla="*/ 751918 h 755236"/>
                  <a:gd name="connsiteX1025" fmla="*/ 752984 w 1591877"/>
                  <a:gd name="connsiteY1025" fmla="*/ 752885 h 755236"/>
                  <a:gd name="connsiteX1026" fmla="*/ 753262 w 1591877"/>
                  <a:gd name="connsiteY1026" fmla="*/ 753686 h 755236"/>
                  <a:gd name="connsiteX1027" fmla="*/ 753545 w 1591877"/>
                  <a:gd name="connsiteY1027" fmla="*/ 754322 h 755236"/>
                  <a:gd name="connsiteX1028" fmla="*/ 753684 w 1591877"/>
                  <a:gd name="connsiteY1028" fmla="*/ 754578 h 755236"/>
                  <a:gd name="connsiteX1029" fmla="*/ 753824 w 1591877"/>
                  <a:gd name="connsiteY1029" fmla="*/ 754791 h 755236"/>
                  <a:gd name="connsiteX1030" fmla="*/ 753893 w 1591877"/>
                  <a:gd name="connsiteY1030" fmla="*/ 754882 h 755236"/>
                  <a:gd name="connsiteX1031" fmla="*/ 753963 w 1591877"/>
                  <a:gd name="connsiteY1031" fmla="*/ 754963 h 755236"/>
                  <a:gd name="connsiteX1032" fmla="*/ 754033 w 1591877"/>
                  <a:gd name="connsiteY1032" fmla="*/ 755034 h 755236"/>
                  <a:gd name="connsiteX1033" fmla="*/ 754102 w 1591877"/>
                  <a:gd name="connsiteY1033" fmla="*/ 755093 h 755236"/>
                  <a:gd name="connsiteX1034" fmla="*/ 754172 w 1591877"/>
                  <a:gd name="connsiteY1034" fmla="*/ 755142 h 755236"/>
                  <a:gd name="connsiteX1035" fmla="*/ 754245 w 1591877"/>
                  <a:gd name="connsiteY1035" fmla="*/ 755181 h 755236"/>
                  <a:gd name="connsiteX1036" fmla="*/ 754315 w 1591877"/>
                  <a:gd name="connsiteY1036" fmla="*/ 755210 h 755236"/>
                  <a:gd name="connsiteX1037" fmla="*/ 754385 w 1591877"/>
                  <a:gd name="connsiteY1037" fmla="*/ 755227 h 755236"/>
                  <a:gd name="connsiteX1038" fmla="*/ 754454 w 1591877"/>
                  <a:gd name="connsiteY1038" fmla="*/ 755236 h 755236"/>
                  <a:gd name="connsiteX1039" fmla="*/ 754524 w 1591877"/>
                  <a:gd name="connsiteY1039" fmla="*/ 755234 h 755236"/>
                  <a:gd name="connsiteX1040" fmla="*/ 754594 w 1591877"/>
                  <a:gd name="connsiteY1040" fmla="*/ 755221 h 755236"/>
                  <a:gd name="connsiteX1041" fmla="*/ 754664 w 1591877"/>
                  <a:gd name="connsiteY1041" fmla="*/ 755197 h 755236"/>
                  <a:gd name="connsiteX1042" fmla="*/ 754733 w 1591877"/>
                  <a:gd name="connsiteY1042" fmla="*/ 755164 h 755236"/>
                  <a:gd name="connsiteX1043" fmla="*/ 754803 w 1591877"/>
                  <a:gd name="connsiteY1043" fmla="*/ 755119 h 755236"/>
                  <a:gd name="connsiteX1044" fmla="*/ 754873 w 1591877"/>
                  <a:gd name="connsiteY1044" fmla="*/ 755064 h 755236"/>
                  <a:gd name="connsiteX1045" fmla="*/ 754942 w 1591877"/>
                  <a:gd name="connsiteY1045" fmla="*/ 754998 h 755236"/>
                  <a:gd name="connsiteX1046" fmla="*/ 755012 w 1591877"/>
                  <a:gd name="connsiteY1046" fmla="*/ 754924 h 755236"/>
                  <a:gd name="connsiteX1047" fmla="*/ 755085 w 1591877"/>
                  <a:gd name="connsiteY1047" fmla="*/ 754835 h 755236"/>
                  <a:gd name="connsiteX1048" fmla="*/ 755155 w 1591877"/>
                  <a:gd name="connsiteY1048" fmla="*/ 754739 h 755236"/>
                  <a:gd name="connsiteX1049" fmla="*/ 755225 w 1591877"/>
                  <a:gd name="connsiteY1049" fmla="*/ 754633 h 755236"/>
                  <a:gd name="connsiteX1050" fmla="*/ 755364 w 1591877"/>
                  <a:gd name="connsiteY1050" fmla="*/ 754386 h 755236"/>
                  <a:gd name="connsiteX1051" fmla="*/ 755503 w 1591877"/>
                  <a:gd name="connsiteY1051" fmla="*/ 754100 h 755236"/>
                  <a:gd name="connsiteX1052" fmla="*/ 755782 w 1591877"/>
                  <a:gd name="connsiteY1052" fmla="*/ 753400 h 755236"/>
                  <a:gd name="connsiteX1053" fmla="*/ 756065 w 1591877"/>
                  <a:gd name="connsiteY1053" fmla="*/ 752532 h 755236"/>
                  <a:gd name="connsiteX1054" fmla="*/ 756343 w 1591877"/>
                  <a:gd name="connsiteY1054" fmla="*/ 751500 h 755236"/>
                  <a:gd name="connsiteX1055" fmla="*/ 756622 w 1591877"/>
                  <a:gd name="connsiteY1055" fmla="*/ 750302 h 755236"/>
                  <a:gd name="connsiteX1056" fmla="*/ 756905 w 1591877"/>
                  <a:gd name="connsiteY1056" fmla="*/ 748937 h 755236"/>
                  <a:gd name="connsiteX1057" fmla="*/ 757183 w 1591877"/>
                  <a:gd name="connsiteY1057" fmla="*/ 747406 h 755236"/>
                  <a:gd name="connsiteX1058" fmla="*/ 757462 w 1591877"/>
                  <a:gd name="connsiteY1058" fmla="*/ 745711 h 755236"/>
                  <a:gd name="connsiteX1059" fmla="*/ 757745 w 1591877"/>
                  <a:gd name="connsiteY1059" fmla="*/ 743853 h 755236"/>
                  <a:gd name="connsiteX1060" fmla="*/ 758023 w 1591877"/>
                  <a:gd name="connsiteY1060" fmla="*/ 741831 h 755236"/>
                  <a:gd name="connsiteX1061" fmla="*/ 758306 w 1591877"/>
                  <a:gd name="connsiteY1061" fmla="*/ 739649 h 755236"/>
                  <a:gd name="connsiteX1062" fmla="*/ 758585 w 1591877"/>
                  <a:gd name="connsiteY1062" fmla="*/ 737302 h 755236"/>
                  <a:gd name="connsiteX1063" fmla="*/ 758863 w 1591877"/>
                  <a:gd name="connsiteY1063" fmla="*/ 734796 h 755236"/>
                  <a:gd name="connsiteX1064" fmla="*/ 759146 w 1591877"/>
                  <a:gd name="connsiteY1064" fmla="*/ 732132 h 755236"/>
                  <a:gd name="connsiteX1065" fmla="*/ 759425 w 1591877"/>
                  <a:gd name="connsiteY1065" fmla="*/ 729309 h 755236"/>
                  <a:gd name="connsiteX1066" fmla="*/ 759710 w 1591877"/>
                  <a:gd name="connsiteY1066" fmla="*/ 726271 h 755236"/>
                  <a:gd name="connsiteX1067" fmla="*/ 759993 w 1591877"/>
                  <a:gd name="connsiteY1067" fmla="*/ 723072 h 755236"/>
                  <a:gd name="connsiteX1068" fmla="*/ 760279 w 1591877"/>
                  <a:gd name="connsiteY1068" fmla="*/ 719711 h 755236"/>
                  <a:gd name="connsiteX1069" fmla="*/ 760565 w 1591877"/>
                  <a:gd name="connsiteY1069" fmla="*/ 716193 h 755236"/>
                  <a:gd name="connsiteX1070" fmla="*/ 760851 w 1591877"/>
                  <a:gd name="connsiteY1070" fmla="*/ 712516 h 755236"/>
                  <a:gd name="connsiteX1071" fmla="*/ 761137 w 1591877"/>
                  <a:gd name="connsiteY1071" fmla="*/ 708685 h 755236"/>
                  <a:gd name="connsiteX1072" fmla="*/ 761420 w 1591877"/>
                  <a:gd name="connsiteY1072" fmla="*/ 704699 h 755236"/>
                  <a:gd name="connsiteX1073" fmla="*/ 761706 w 1591877"/>
                  <a:gd name="connsiteY1073" fmla="*/ 700562 h 755236"/>
                  <a:gd name="connsiteX1074" fmla="*/ 761992 w 1591877"/>
                  <a:gd name="connsiteY1074" fmla="*/ 696273 h 755236"/>
                  <a:gd name="connsiteX1075" fmla="*/ 762278 w 1591877"/>
                  <a:gd name="connsiteY1075" fmla="*/ 691836 h 755236"/>
                  <a:gd name="connsiteX1076" fmla="*/ 762561 w 1591877"/>
                  <a:gd name="connsiteY1076" fmla="*/ 687254 h 755236"/>
                  <a:gd name="connsiteX1077" fmla="*/ 762847 w 1591877"/>
                  <a:gd name="connsiteY1077" fmla="*/ 682527 h 755236"/>
                  <a:gd name="connsiteX1078" fmla="*/ 763133 w 1591877"/>
                  <a:gd name="connsiteY1078" fmla="*/ 677658 h 755236"/>
                  <a:gd name="connsiteX1079" fmla="*/ 763419 w 1591877"/>
                  <a:gd name="connsiteY1079" fmla="*/ 672649 h 755236"/>
                  <a:gd name="connsiteX1080" fmla="*/ 763701 w 1591877"/>
                  <a:gd name="connsiteY1080" fmla="*/ 667501 h 755236"/>
                  <a:gd name="connsiteX1081" fmla="*/ 763987 w 1591877"/>
                  <a:gd name="connsiteY1081" fmla="*/ 662219 h 755236"/>
                  <a:gd name="connsiteX1082" fmla="*/ 764273 w 1591877"/>
                  <a:gd name="connsiteY1082" fmla="*/ 656804 h 755236"/>
                  <a:gd name="connsiteX1083" fmla="*/ 764560 w 1591877"/>
                  <a:gd name="connsiteY1083" fmla="*/ 651258 h 755236"/>
                  <a:gd name="connsiteX1084" fmla="*/ 764846 w 1591877"/>
                  <a:gd name="connsiteY1084" fmla="*/ 645586 h 755236"/>
                  <a:gd name="connsiteX1085" fmla="*/ 765128 w 1591877"/>
                  <a:gd name="connsiteY1085" fmla="*/ 639786 h 755236"/>
                  <a:gd name="connsiteX1086" fmla="*/ 765414 w 1591877"/>
                  <a:gd name="connsiteY1086" fmla="*/ 633866 h 755236"/>
                  <a:gd name="connsiteX1087" fmla="*/ 765700 w 1591877"/>
                  <a:gd name="connsiteY1087" fmla="*/ 627824 h 755236"/>
                  <a:gd name="connsiteX1088" fmla="*/ 765986 w 1591877"/>
                  <a:gd name="connsiteY1088" fmla="*/ 621665 h 755236"/>
                  <a:gd name="connsiteX1089" fmla="*/ 766269 w 1591877"/>
                  <a:gd name="connsiteY1089" fmla="*/ 615394 h 755236"/>
                  <a:gd name="connsiteX1090" fmla="*/ 766555 w 1591877"/>
                  <a:gd name="connsiteY1090" fmla="*/ 609009 h 755236"/>
                  <a:gd name="connsiteX1091" fmla="*/ 766841 w 1591877"/>
                  <a:gd name="connsiteY1091" fmla="*/ 602518 h 755236"/>
                  <a:gd name="connsiteX1092" fmla="*/ 767127 w 1591877"/>
                  <a:gd name="connsiteY1092" fmla="*/ 595919 h 755236"/>
                  <a:gd name="connsiteX1093" fmla="*/ 767413 w 1591877"/>
                  <a:gd name="connsiteY1093" fmla="*/ 589219 h 755236"/>
                  <a:gd name="connsiteX1094" fmla="*/ 767696 w 1591877"/>
                  <a:gd name="connsiteY1094" fmla="*/ 582419 h 755236"/>
                  <a:gd name="connsiteX1095" fmla="*/ 767982 w 1591877"/>
                  <a:gd name="connsiteY1095" fmla="*/ 575523 h 755236"/>
                  <a:gd name="connsiteX1096" fmla="*/ 768268 w 1591877"/>
                  <a:gd name="connsiteY1096" fmla="*/ 568534 h 755236"/>
                  <a:gd name="connsiteX1097" fmla="*/ 768554 w 1591877"/>
                  <a:gd name="connsiteY1097" fmla="*/ 561455 h 755236"/>
                  <a:gd name="connsiteX1098" fmla="*/ 768836 w 1591877"/>
                  <a:gd name="connsiteY1098" fmla="*/ 554291 h 755236"/>
                  <a:gd name="connsiteX1099" fmla="*/ 769122 w 1591877"/>
                  <a:gd name="connsiteY1099" fmla="*/ 547042 h 755236"/>
                  <a:gd name="connsiteX1100" fmla="*/ 769695 w 1591877"/>
                  <a:gd name="connsiteY1100" fmla="*/ 532312 h 755236"/>
                  <a:gd name="connsiteX1101" fmla="*/ 770263 w 1591877"/>
                  <a:gd name="connsiteY1101" fmla="*/ 517286 h 755236"/>
                  <a:gd name="connsiteX1102" fmla="*/ 770835 w 1591877"/>
                  <a:gd name="connsiteY1102" fmla="*/ 502001 h 755236"/>
                  <a:gd name="connsiteX1103" fmla="*/ 771404 w 1591877"/>
                  <a:gd name="connsiteY1103" fmla="*/ 486478 h 755236"/>
                  <a:gd name="connsiteX1104" fmla="*/ 771976 w 1591877"/>
                  <a:gd name="connsiteY1104" fmla="*/ 470748 h 755236"/>
                  <a:gd name="connsiteX1105" fmla="*/ 772545 w 1591877"/>
                  <a:gd name="connsiteY1105" fmla="*/ 454844 h 755236"/>
                  <a:gd name="connsiteX1106" fmla="*/ 773117 w 1591877"/>
                  <a:gd name="connsiteY1106" fmla="*/ 438790 h 755236"/>
                  <a:gd name="connsiteX1107" fmla="*/ 774257 w 1591877"/>
                  <a:gd name="connsiteY1107" fmla="*/ 406366 h 755236"/>
                  <a:gd name="connsiteX1108" fmla="*/ 775398 w 1591877"/>
                  <a:gd name="connsiteY1108" fmla="*/ 373714 h 755236"/>
                  <a:gd name="connsiteX1109" fmla="*/ 776539 w 1591877"/>
                  <a:gd name="connsiteY1109" fmla="*/ 341083 h 755236"/>
                  <a:gd name="connsiteX1110" fmla="*/ 777680 w 1591877"/>
                  <a:gd name="connsiteY1110" fmla="*/ 308718 h 755236"/>
                  <a:gd name="connsiteX1111" fmla="*/ 778252 w 1591877"/>
                  <a:gd name="connsiteY1111" fmla="*/ 292710 h 755236"/>
                  <a:gd name="connsiteX1112" fmla="*/ 778820 w 1591877"/>
                  <a:gd name="connsiteY1112" fmla="*/ 276861 h 755236"/>
                  <a:gd name="connsiteX1113" fmla="*/ 779393 w 1591877"/>
                  <a:gd name="connsiteY1113" fmla="*/ 261197 h 755236"/>
                  <a:gd name="connsiteX1114" fmla="*/ 779965 w 1591877"/>
                  <a:gd name="connsiteY1114" fmla="*/ 245751 h 755236"/>
                  <a:gd name="connsiteX1115" fmla="*/ 780533 w 1591877"/>
                  <a:gd name="connsiteY1115" fmla="*/ 230552 h 755236"/>
                  <a:gd name="connsiteX1116" fmla="*/ 781106 w 1591877"/>
                  <a:gd name="connsiteY1116" fmla="*/ 215625 h 755236"/>
                  <a:gd name="connsiteX1117" fmla="*/ 781674 w 1591877"/>
                  <a:gd name="connsiteY1117" fmla="*/ 201003 h 755236"/>
                  <a:gd name="connsiteX1118" fmla="*/ 781960 w 1591877"/>
                  <a:gd name="connsiteY1118" fmla="*/ 193814 h 755236"/>
                  <a:gd name="connsiteX1119" fmla="*/ 782246 w 1591877"/>
                  <a:gd name="connsiteY1119" fmla="*/ 186711 h 755236"/>
                  <a:gd name="connsiteX1120" fmla="*/ 782532 w 1591877"/>
                  <a:gd name="connsiteY1120" fmla="*/ 179696 h 755236"/>
                  <a:gd name="connsiteX1121" fmla="*/ 782815 w 1591877"/>
                  <a:gd name="connsiteY1121" fmla="*/ 172773 h 755236"/>
                  <a:gd name="connsiteX1122" fmla="*/ 783101 w 1591877"/>
                  <a:gd name="connsiteY1122" fmla="*/ 165949 h 755236"/>
                  <a:gd name="connsiteX1123" fmla="*/ 783387 w 1591877"/>
                  <a:gd name="connsiteY1123" fmla="*/ 159223 h 755236"/>
                  <a:gd name="connsiteX1124" fmla="*/ 783673 w 1591877"/>
                  <a:gd name="connsiteY1124" fmla="*/ 152597 h 755236"/>
                  <a:gd name="connsiteX1125" fmla="*/ 783956 w 1591877"/>
                  <a:gd name="connsiteY1125" fmla="*/ 146079 h 755236"/>
                  <a:gd name="connsiteX1126" fmla="*/ 784242 w 1591877"/>
                  <a:gd name="connsiteY1126" fmla="*/ 139668 h 755236"/>
                  <a:gd name="connsiteX1127" fmla="*/ 784528 w 1591877"/>
                  <a:gd name="connsiteY1127" fmla="*/ 133369 h 755236"/>
                  <a:gd name="connsiteX1128" fmla="*/ 784814 w 1591877"/>
                  <a:gd name="connsiteY1128" fmla="*/ 127185 h 755236"/>
                  <a:gd name="connsiteX1129" fmla="*/ 785100 w 1591877"/>
                  <a:gd name="connsiteY1129" fmla="*/ 121118 h 755236"/>
                  <a:gd name="connsiteX1130" fmla="*/ 785382 w 1591877"/>
                  <a:gd name="connsiteY1130" fmla="*/ 115172 h 755236"/>
                  <a:gd name="connsiteX1131" fmla="*/ 785668 w 1591877"/>
                  <a:gd name="connsiteY1131" fmla="*/ 109348 h 755236"/>
                  <a:gd name="connsiteX1132" fmla="*/ 785955 w 1591877"/>
                  <a:gd name="connsiteY1132" fmla="*/ 103651 h 755236"/>
                  <a:gd name="connsiteX1133" fmla="*/ 786241 w 1591877"/>
                  <a:gd name="connsiteY1133" fmla="*/ 98082 h 755236"/>
                  <a:gd name="connsiteX1134" fmla="*/ 786523 w 1591877"/>
                  <a:gd name="connsiteY1134" fmla="*/ 92644 h 755236"/>
                  <a:gd name="connsiteX1135" fmla="*/ 786809 w 1591877"/>
                  <a:gd name="connsiteY1135" fmla="*/ 87340 h 755236"/>
                  <a:gd name="connsiteX1136" fmla="*/ 787095 w 1591877"/>
                  <a:gd name="connsiteY1136" fmla="*/ 82172 h 755236"/>
                  <a:gd name="connsiteX1137" fmla="*/ 787381 w 1591877"/>
                  <a:gd name="connsiteY1137" fmla="*/ 77143 h 755236"/>
                  <a:gd name="connsiteX1138" fmla="*/ 787667 w 1591877"/>
                  <a:gd name="connsiteY1138" fmla="*/ 72255 h 755236"/>
                  <a:gd name="connsiteX1139" fmla="*/ 787950 w 1591877"/>
                  <a:gd name="connsiteY1139" fmla="*/ 67511 h 755236"/>
                  <a:gd name="connsiteX1140" fmla="*/ 788236 w 1591877"/>
                  <a:gd name="connsiteY1140" fmla="*/ 62912 h 755236"/>
                  <a:gd name="connsiteX1141" fmla="*/ 788522 w 1591877"/>
                  <a:gd name="connsiteY1141" fmla="*/ 58461 h 755236"/>
                  <a:gd name="connsiteX1142" fmla="*/ 788808 w 1591877"/>
                  <a:gd name="connsiteY1142" fmla="*/ 54160 h 755236"/>
                  <a:gd name="connsiteX1143" fmla="*/ 789091 w 1591877"/>
                  <a:gd name="connsiteY1143" fmla="*/ 50011 h 755236"/>
                  <a:gd name="connsiteX1144" fmla="*/ 789377 w 1591877"/>
                  <a:gd name="connsiteY1144" fmla="*/ 46016 h 755236"/>
                  <a:gd name="connsiteX1145" fmla="*/ 789663 w 1591877"/>
                  <a:gd name="connsiteY1145" fmla="*/ 42177 h 755236"/>
                  <a:gd name="connsiteX1146" fmla="*/ 789949 w 1591877"/>
                  <a:gd name="connsiteY1146" fmla="*/ 38495 h 755236"/>
                  <a:gd name="connsiteX1147" fmla="*/ 790231 w 1591877"/>
                  <a:gd name="connsiteY1147" fmla="*/ 34973 h 755236"/>
                  <a:gd name="connsiteX1148" fmla="*/ 790517 w 1591877"/>
                  <a:gd name="connsiteY1148" fmla="*/ 31612 h 755236"/>
                  <a:gd name="connsiteX1149" fmla="*/ 790804 w 1591877"/>
                  <a:gd name="connsiteY1149" fmla="*/ 28414 h 755236"/>
                  <a:gd name="connsiteX1150" fmla="*/ 791090 w 1591877"/>
                  <a:gd name="connsiteY1150" fmla="*/ 25379 h 755236"/>
                  <a:gd name="connsiteX1151" fmla="*/ 791376 w 1591877"/>
                  <a:gd name="connsiteY1151" fmla="*/ 22511 h 755236"/>
                  <a:gd name="connsiteX1152" fmla="*/ 791658 w 1591877"/>
                  <a:gd name="connsiteY1152" fmla="*/ 19809 h 755236"/>
                  <a:gd name="connsiteX1153" fmla="*/ 791944 w 1591877"/>
                  <a:gd name="connsiteY1153" fmla="*/ 17276 h 755236"/>
                  <a:gd name="connsiteX1154" fmla="*/ 792230 w 1591877"/>
                  <a:gd name="connsiteY1154" fmla="*/ 14912 h 755236"/>
                  <a:gd name="connsiteX1155" fmla="*/ 792373 w 1591877"/>
                  <a:gd name="connsiteY1155" fmla="*/ 13794 h 755236"/>
                  <a:gd name="connsiteX1156" fmla="*/ 792516 w 1591877"/>
                  <a:gd name="connsiteY1156" fmla="*/ 12719 h 755236"/>
                  <a:gd name="connsiteX1157" fmla="*/ 792659 w 1591877"/>
                  <a:gd name="connsiteY1157" fmla="*/ 11686 h 755236"/>
                  <a:gd name="connsiteX1158" fmla="*/ 792802 w 1591877"/>
                  <a:gd name="connsiteY1158" fmla="*/ 10697 h 755236"/>
                  <a:gd name="connsiteX1159" fmla="*/ 792942 w 1591877"/>
                  <a:gd name="connsiteY1159" fmla="*/ 9751 h 755236"/>
                  <a:gd name="connsiteX1160" fmla="*/ 793085 w 1591877"/>
                  <a:gd name="connsiteY1160" fmla="*/ 8848 h 755236"/>
                  <a:gd name="connsiteX1161" fmla="*/ 793228 w 1591877"/>
                  <a:gd name="connsiteY1161" fmla="*/ 7988 h 755236"/>
                  <a:gd name="connsiteX1162" fmla="*/ 793371 w 1591877"/>
                  <a:gd name="connsiteY1162" fmla="*/ 7172 h 755236"/>
                  <a:gd name="connsiteX1163" fmla="*/ 793514 w 1591877"/>
                  <a:gd name="connsiteY1163" fmla="*/ 6399 h 755236"/>
                  <a:gd name="connsiteX1164" fmla="*/ 793657 w 1591877"/>
                  <a:gd name="connsiteY1164" fmla="*/ 5671 h 755236"/>
                  <a:gd name="connsiteX1165" fmla="*/ 793800 w 1591877"/>
                  <a:gd name="connsiteY1165" fmla="*/ 4985 h 755236"/>
                  <a:gd name="connsiteX1166" fmla="*/ 793943 w 1591877"/>
                  <a:gd name="connsiteY1166" fmla="*/ 4344 h 755236"/>
                  <a:gd name="connsiteX1167" fmla="*/ 794086 w 1591877"/>
                  <a:gd name="connsiteY1167" fmla="*/ 3747 h 755236"/>
                  <a:gd name="connsiteX1168" fmla="*/ 794226 w 1591877"/>
                  <a:gd name="connsiteY1168" fmla="*/ 3193 h 755236"/>
                  <a:gd name="connsiteX1169" fmla="*/ 794369 w 1591877"/>
                  <a:gd name="connsiteY1169" fmla="*/ 2684 h 755236"/>
                  <a:gd name="connsiteX1170" fmla="*/ 794512 w 1591877"/>
                  <a:gd name="connsiteY1170" fmla="*/ 2219 h 755236"/>
                  <a:gd name="connsiteX1171" fmla="*/ 794655 w 1591877"/>
                  <a:gd name="connsiteY1171" fmla="*/ 1797 h 755236"/>
                  <a:gd name="connsiteX1172" fmla="*/ 794798 w 1591877"/>
                  <a:gd name="connsiteY1172" fmla="*/ 1420 h 755236"/>
                  <a:gd name="connsiteX1173" fmla="*/ 794941 w 1591877"/>
                  <a:gd name="connsiteY1173" fmla="*/ 1087 h 755236"/>
                  <a:gd name="connsiteX1174" fmla="*/ 795084 w 1591877"/>
                  <a:gd name="connsiteY1174" fmla="*/ 799 h 755236"/>
                  <a:gd name="connsiteX1175" fmla="*/ 795227 w 1591877"/>
                  <a:gd name="connsiteY1175" fmla="*/ 555 h 755236"/>
                  <a:gd name="connsiteX1176" fmla="*/ 795297 w 1591877"/>
                  <a:gd name="connsiteY1176" fmla="*/ 450 h 755236"/>
                  <a:gd name="connsiteX1177" fmla="*/ 795370 w 1591877"/>
                  <a:gd name="connsiteY1177" fmla="*/ 355 h 755236"/>
                  <a:gd name="connsiteX1178" fmla="*/ 795440 w 1591877"/>
                  <a:gd name="connsiteY1178" fmla="*/ 272 h 755236"/>
                  <a:gd name="connsiteX1179" fmla="*/ 795509 w 1591877"/>
                  <a:gd name="connsiteY1179" fmla="*/ 200 h 755236"/>
                  <a:gd name="connsiteX1180" fmla="*/ 795583 w 1591877"/>
                  <a:gd name="connsiteY1180" fmla="*/ 139 h 755236"/>
                  <a:gd name="connsiteX1181" fmla="*/ 795652 w 1591877"/>
                  <a:gd name="connsiteY1181" fmla="*/ 89 h 755236"/>
                  <a:gd name="connsiteX1182" fmla="*/ 795726 w 1591877"/>
                  <a:gd name="connsiteY1182" fmla="*/ 50 h 755236"/>
                  <a:gd name="connsiteX1183" fmla="*/ 795796 w 1591877"/>
                  <a:gd name="connsiteY1183" fmla="*/ 22 h 755236"/>
                  <a:gd name="connsiteX1184" fmla="*/ 795869 w 1591877"/>
                  <a:gd name="connsiteY1184" fmla="*/ 6 h 755236"/>
                  <a:gd name="connsiteX1185" fmla="*/ 795939 w 1591877"/>
                  <a:gd name="connsiteY1185" fmla="*/ 0 h 755236"/>
                  <a:gd name="connsiteX1186" fmla="*/ 796008 w 1591877"/>
                  <a:gd name="connsiteY1186" fmla="*/ 6 h 755236"/>
                  <a:gd name="connsiteX1187" fmla="*/ 796082 w 1591877"/>
                  <a:gd name="connsiteY1187" fmla="*/ 22 h 755236"/>
                  <a:gd name="connsiteX1188" fmla="*/ 796151 w 1591877"/>
                  <a:gd name="connsiteY1188" fmla="*/ 49 h 755236"/>
                  <a:gd name="connsiteX1189" fmla="*/ 796221 w 1591877"/>
                  <a:gd name="connsiteY1189" fmla="*/ 87 h 755236"/>
                  <a:gd name="connsiteX1190" fmla="*/ 796291 w 1591877"/>
                  <a:gd name="connsiteY1190" fmla="*/ 136 h 755236"/>
                  <a:gd name="connsiteX1191" fmla="*/ 796364 w 1591877"/>
                  <a:gd name="connsiteY1191" fmla="*/ 196 h 755236"/>
                  <a:gd name="connsiteX1192" fmla="*/ 796434 w 1591877"/>
                  <a:gd name="connsiteY1192" fmla="*/ 267 h 755236"/>
                  <a:gd name="connsiteX1193" fmla="*/ 796503 w 1591877"/>
                  <a:gd name="connsiteY1193" fmla="*/ 349 h 755236"/>
                  <a:gd name="connsiteX1194" fmla="*/ 796573 w 1591877"/>
                  <a:gd name="connsiteY1194" fmla="*/ 442 h 755236"/>
                  <a:gd name="connsiteX1195" fmla="*/ 796646 w 1591877"/>
                  <a:gd name="connsiteY1195" fmla="*/ 545 h 755236"/>
                  <a:gd name="connsiteX1196" fmla="*/ 796786 w 1591877"/>
                  <a:gd name="connsiteY1196" fmla="*/ 785 h 755236"/>
                  <a:gd name="connsiteX1197" fmla="*/ 796929 w 1591877"/>
                  <a:gd name="connsiteY1197" fmla="*/ 1068 h 755236"/>
                  <a:gd name="connsiteX1198" fmla="*/ 797068 w 1591877"/>
                  <a:gd name="connsiteY1198" fmla="*/ 1395 h 755236"/>
                  <a:gd name="connsiteX1199" fmla="*/ 797211 w 1591877"/>
                  <a:gd name="connsiteY1199" fmla="*/ 1765 h 755236"/>
                  <a:gd name="connsiteX1200" fmla="*/ 797351 w 1591877"/>
                  <a:gd name="connsiteY1200" fmla="*/ 2179 h 755236"/>
                  <a:gd name="connsiteX1201" fmla="*/ 797494 w 1591877"/>
                  <a:gd name="connsiteY1201" fmla="*/ 2636 h 755236"/>
                  <a:gd name="connsiteX1202" fmla="*/ 797633 w 1591877"/>
                  <a:gd name="connsiteY1202" fmla="*/ 3137 h 755236"/>
                  <a:gd name="connsiteX1203" fmla="*/ 797776 w 1591877"/>
                  <a:gd name="connsiteY1203" fmla="*/ 3680 h 755236"/>
                  <a:gd name="connsiteX1204" fmla="*/ 797919 w 1591877"/>
                  <a:gd name="connsiteY1204" fmla="*/ 4267 h 755236"/>
                  <a:gd name="connsiteX1205" fmla="*/ 798059 w 1591877"/>
                  <a:gd name="connsiteY1205" fmla="*/ 4897 h 755236"/>
                  <a:gd name="connsiteX1206" fmla="*/ 798202 w 1591877"/>
                  <a:gd name="connsiteY1206" fmla="*/ 5570 h 755236"/>
                  <a:gd name="connsiteX1207" fmla="*/ 798341 w 1591877"/>
                  <a:gd name="connsiteY1207" fmla="*/ 6286 h 755236"/>
                  <a:gd name="connsiteX1208" fmla="*/ 798484 w 1591877"/>
                  <a:gd name="connsiteY1208" fmla="*/ 7045 h 755236"/>
                  <a:gd name="connsiteX1209" fmla="*/ 798623 w 1591877"/>
                  <a:gd name="connsiteY1209" fmla="*/ 7847 h 755236"/>
                  <a:gd name="connsiteX1210" fmla="*/ 798767 w 1591877"/>
                  <a:gd name="connsiteY1210" fmla="*/ 8691 h 755236"/>
                  <a:gd name="connsiteX1211" fmla="*/ 798906 w 1591877"/>
                  <a:gd name="connsiteY1211" fmla="*/ 9578 h 755236"/>
                  <a:gd name="connsiteX1212" fmla="*/ 799049 w 1591877"/>
                  <a:gd name="connsiteY1212" fmla="*/ 10507 h 755236"/>
                  <a:gd name="connsiteX1213" fmla="*/ 799331 w 1591877"/>
                  <a:gd name="connsiteY1213" fmla="*/ 12494 h 755236"/>
                  <a:gd name="connsiteX1214" fmla="*/ 799614 w 1591877"/>
                  <a:gd name="connsiteY1214" fmla="*/ 14649 h 755236"/>
                  <a:gd name="connsiteX1215" fmla="*/ 799896 w 1591877"/>
                  <a:gd name="connsiteY1215" fmla="*/ 16971 h 755236"/>
                  <a:gd name="connsiteX1216" fmla="*/ 800179 w 1591877"/>
                  <a:gd name="connsiteY1216" fmla="*/ 19460 h 755236"/>
                  <a:gd name="connsiteX1217" fmla="*/ 800461 w 1591877"/>
                  <a:gd name="connsiteY1217" fmla="*/ 22114 h 755236"/>
                  <a:gd name="connsiteX1218" fmla="*/ 800744 w 1591877"/>
                  <a:gd name="connsiteY1218" fmla="*/ 24933 h 755236"/>
                  <a:gd name="connsiteX1219" fmla="*/ 801030 w 1591877"/>
                  <a:gd name="connsiteY1219" fmla="*/ 27915 h 755236"/>
                  <a:gd name="connsiteX1220" fmla="*/ 801312 w 1591877"/>
                  <a:gd name="connsiteY1220" fmla="*/ 31058 h 755236"/>
                  <a:gd name="connsiteX1221" fmla="*/ 801594 w 1591877"/>
                  <a:gd name="connsiteY1221" fmla="*/ 34361 h 755236"/>
                  <a:gd name="connsiteX1222" fmla="*/ 801877 w 1591877"/>
                  <a:gd name="connsiteY1222" fmla="*/ 37822 h 755236"/>
                  <a:gd name="connsiteX1223" fmla="*/ 802159 w 1591877"/>
                  <a:gd name="connsiteY1223" fmla="*/ 41441 h 755236"/>
                  <a:gd name="connsiteX1224" fmla="*/ 802442 w 1591877"/>
                  <a:gd name="connsiteY1224" fmla="*/ 45215 h 755236"/>
                  <a:gd name="connsiteX1225" fmla="*/ 802724 w 1591877"/>
                  <a:gd name="connsiteY1225" fmla="*/ 49142 h 755236"/>
                  <a:gd name="connsiteX1226" fmla="*/ 803007 w 1591877"/>
                  <a:gd name="connsiteY1226" fmla="*/ 53220 h 755236"/>
                  <a:gd name="connsiteX1227" fmla="*/ 803289 w 1591877"/>
                  <a:gd name="connsiteY1227" fmla="*/ 57449 h 755236"/>
                  <a:gd name="connsiteX1228" fmla="*/ 803572 w 1591877"/>
                  <a:gd name="connsiteY1228" fmla="*/ 61825 h 755236"/>
                  <a:gd name="connsiteX1229" fmla="*/ 803854 w 1591877"/>
                  <a:gd name="connsiteY1229" fmla="*/ 66347 h 755236"/>
                  <a:gd name="connsiteX1230" fmla="*/ 804136 w 1591877"/>
                  <a:gd name="connsiteY1230" fmla="*/ 71013 h 755236"/>
                  <a:gd name="connsiteX1231" fmla="*/ 804419 w 1591877"/>
                  <a:gd name="connsiteY1231" fmla="*/ 75820 h 755236"/>
                  <a:gd name="connsiteX1232" fmla="*/ 804701 w 1591877"/>
                  <a:gd name="connsiteY1232" fmla="*/ 80766 h 755236"/>
                  <a:gd name="connsiteX1233" fmla="*/ 804987 w 1591877"/>
                  <a:gd name="connsiteY1233" fmla="*/ 85849 h 755236"/>
                  <a:gd name="connsiteX1234" fmla="*/ 805270 w 1591877"/>
                  <a:gd name="connsiteY1234" fmla="*/ 91067 h 755236"/>
                  <a:gd name="connsiteX1235" fmla="*/ 805552 w 1591877"/>
                  <a:gd name="connsiteY1235" fmla="*/ 96417 h 755236"/>
                  <a:gd name="connsiteX1236" fmla="*/ 805835 w 1591877"/>
                  <a:gd name="connsiteY1236" fmla="*/ 101896 h 755236"/>
                  <a:gd name="connsiteX1237" fmla="*/ 806117 w 1591877"/>
                  <a:gd name="connsiteY1237" fmla="*/ 107503 h 755236"/>
                  <a:gd name="connsiteX1238" fmla="*/ 806399 w 1591877"/>
                  <a:gd name="connsiteY1238" fmla="*/ 113234 h 755236"/>
                  <a:gd name="connsiteX1239" fmla="*/ 806682 w 1591877"/>
                  <a:gd name="connsiteY1239" fmla="*/ 119087 h 755236"/>
                  <a:gd name="connsiteX1240" fmla="*/ 806964 w 1591877"/>
                  <a:gd name="connsiteY1240" fmla="*/ 125059 h 755236"/>
                  <a:gd name="connsiteX1241" fmla="*/ 807247 w 1591877"/>
                  <a:gd name="connsiteY1241" fmla="*/ 131147 h 755236"/>
                  <a:gd name="connsiteX1242" fmla="*/ 807529 w 1591877"/>
                  <a:gd name="connsiteY1242" fmla="*/ 137349 h 755236"/>
                  <a:gd name="connsiteX1243" fmla="*/ 807812 w 1591877"/>
                  <a:gd name="connsiteY1243" fmla="*/ 143661 h 755236"/>
                  <a:gd name="connsiteX1244" fmla="*/ 808094 w 1591877"/>
                  <a:gd name="connsiteY1244" fmla="*/ 150082 h 755236"/>
                  <a:gd name="connsiteX1245" fmla="*/ 808380 w 1591877"/>
                  <a:gd name="connsiteY1245" fmla="*/ 156607 h 755236"/>
                  <a:gd name="connsiteX1246" fmla="*/ 808663 w 1591877"/>
                  <a:gd name="connsiteY1246" fmla="*/ 163232 h 755236"/>
                  <a:gd name="connsiteX1247" fmla="*/ 808945 w 1591877"/>
                  <a:gd name="connsiteY1247" fmla="*/ 169959 h 755236"/>
                  <a:gd name="connsiteX1248" fmla="*/ 809227 w 1591877"/>
                  <a:gd name="connsiteY1248" fmla="*/ 176778 h 755236"/>
                  <a:gd name="connsiteX1249" fmla="*/ 809510 w 1591877"/>
                  <a:gd name="connsiteY1249" fmla="*/ 183692 h 755236"/>
                  <a:gd name="connsiteX1250" fmla="*/ 809792 w 1591877"/>
                  <a:gd name="connsiteY1250" fmla="*/ 190694 h 755236"/>
                  <a:gd name="connsiteX1251" fmla="*/ 810075 w 1591877"/>
                  <a:gd name="connsiteY1251" fmla="*/ 197782 h 755236"/>
                  <a:gd name="connsiteX1252" fmla="*/ 810640 w 1591877"/>
                  <a:gd name="connsiteY1252" fmla="*/ 212202 h 755236"/>
                  <a:gd name="connsiteX1253" fmla="*/ 811204 w 1591877"/>
                  <a:gd name="connsiteY1253" fmla="*/ 226925 h 755236"/>
                  <a:gd name="connsiteX1254" fmla="*/ 811769 w 1591877"/>
                  <a:gd name="connsiteY1254" fmla="*/ 241927 h 755236"/>
                  <a:gd name="connsiteX1255" fmla="*/ 812338 w 1591877"/>
                  <a:gd name="connsiteY1255" fmla="*/ 257177 h 755236"/>
                  <a:gd name="connsiteX1256" fmla="*/ 812903 w 1591877"/>
                  <a:gd name="connsiteY1256" fmla="*/ 272645 h 755236"/>
                  <a:gd name="connsiteX1257" fmla="*/ 813468 w 1591877"/>
                  <a:gd name="connsiteY1257" fmla="*/ 288306 h 755236"/>
                  <a:gd name="connsiteX1258" fmla="*/ 814032 w 1591877"/>
                  <a:gd name="connsiteY1258" fmla="*/ 304129 h 755236"/>
                  <a:gd name="connsiteX1259" fmla="*/ 815162 w 1591877"/>
                  <a:gd name="connsiteY1259" fmla="*/ 336146 h 755236"/>
                  <a:gd name="connsiteX1260" fmla="*/ 816296 w 1591877"/>
                  <a:gd name="connsiteY1260" fmla="*/ 368461 h 755236"/>
                  <a:gd name="connsiteX1261" fmla="*/ 817425 w 1591877"/>
                  <a:gd name="connsiteY1261" fmla="*/ 400834 h 755236"/>
                  <a:gd name="connsiteX1262" fmla="*/ 818555 w 1591877"/>
                  <a:gd name="connsiteY1262" fmla="*/ 433026 h 755236"/>
                  <a:gd name="connsiteX1263" fmla="*/ 819688 w 1591877"/>
                  <a:gd name="connsiteY1263" fmla="*/ 464803 h 755236"/>
                  <a:gd name="connsiteX1264" fmla="*/ 820253 w 1591877"/>
                  <a:gd name="connsiteY1264" fmla="*/ 480460 h 755236"/>
                  <a:gd name="connsiteX1265" fmla="*/ 820818 w 1591877"/>
                  <a:gd name="connsiteY1265" fmla="*/ 495926 h 755236"/>
                  <a:gd name="connsiteX1266" fmla="*/ 821383 w 1591877"/>
                  <a:gd name="connsiteY1266" fmla="*/ 511174 h 755236"/>
                  <a:gd name="connsiteX1267" fmla="*/ 821948 w 1591877"/>
                  <a:gd name="connsiteY1267" fmla="*/ 526173 h 755236"/>
                  <a:gd name="connsiteX1268" fmla="*/ 822516 w 1591877"/>
                  <a:gd name="connsiteY1268" fmla="*/ 540897 h 755236"/>
                  <a:gd name="connsiteX1269" fmla="*/ 823081 w 1591877"/>
                  <a:gd name="connsiteY1269" fmla="*/ 555319 h 755236"/>
                  <a:gd name="connsiteX1270" fmla="*/ 823364 w 1591877"/>
                  <a:gd name="connsiteY1270" fmla="*/ 562407 h 755236"/>
                  <a:gd name="connsiteX1271" fmla="*/ 823646 w 1591877"/>
                  <a:gd name="connsiteY1271" fmla="*/ 569411 h 755236"/>
                  <a:gd name="connsiteX1272" fmla="*/ 823929 w 1591877"/>
                  <a:gd name="connsiteY1272" fmla="*/ 576327 h 755236"/>
                  <a:gd name="connsiteX1273" fmla="*/ 824211 w 1591877"/>
                  <a:gd name="connsiteY1273" fmla="*/ 583150 h 755236"/>
                  <a:gd name="connsiteX1274" fmla="*/ 824493 w 1591877"/>
                  <a:gd name="connsiteY1274" fmla="*/ 589879 h 755236"/>
                  <a:gd name="connsiteX1275" fmla="*/ 824776 w 1591877"/>
                  <a:gd name="connsiteY1275" fmla="*/ 596511 h 755236"/>
                  <a:gd name="connsiteX1276" fmla="*/ 825058 w 1591877"/>
                  <a:gd name="connsiteY1276" fmla="*/ 603042 h 755236"/>
                  <a:gd name="connsiteX1277" fmla="*/ 825341 w 1591877"/>
                  <a:gd name="connsiteY1277" fmla="*/ 609467 h 755236"/>
                  <a:gd name="connsiteX1278" fmla="*/ 825623 w 1591877"/>
                  <a:gd name="connsiteY1278" fmla="*/ 615788 h 755236"/>
                  <a:gd name="connsiteX1279" fmla="*/ 825909 w 1591877"/>
                  <a:gd name="connsiteY1279" fmla="*/ 621998 h 755236"/>
                  <a:gd name="connsiteX1280" fmla="*/ 826192 w 1591877"/>
                  <a:gd name="connsiteY1280" fmla="*/ 628094 h 755236"/>
                  <a:gd name="connsiteX1281" fmla="*/ 826474 w 1591877"/>
                  <a:gd name="connsiteY1281" fmla="*/ 634077 h 755236"/>
                  <a:gd name="connsiteX1282" fmla="*/ 826756 w 1591877"/>
                  <a:gd name="connsiteY1282" fmla="*/ 639943 h 755236"/>
                  <a:gd name="connsiteX1283" fmla="*/ 827039 w 1591877"/>
                  <a:gd name="connsiteY1283" fmla="*/ 645687 h 755236"/>
                  <a:gd name="connsiteX1284" fmla="*/ 827321 w 1591877"/>
                  <a:gd name="connsiteY1284" fmla="*/ 651306 h 755236"/>
                  <a:gd name="connsiteX1285" fmla="*/ 827604 w 1591877"/>
                  <a:gd name="connsiteY1285" fmla="*/ 656802 h 755236"/>
                  <a:gd name="connsiteX1286" fmla="*/ 827886 w 1591877"/>
                  <a:gd name="connsiteY1286" fmla="*/ 662170 h 755236"/>
                  <a:gd name="connsiteX1287" fmla="*/ 828169 w 1591877"/>
                  <a:gd name="connsiteY1287" fmla="*/ 667406 h 755236"/>
                  <a:gd name="connsiteX1288" fmla="*/ 828451 w 1591877"/>
                  <a:gd name="connsiteY1288" fmla="*/ 672510 h 755236"/>
                  <a:gd name="connsiteX1289" fmla="*/ 828733 w 1591877"/>
                  <a:gd name="connsiteY1289" fmla="*/ 677480 h 755236"/>
                  <a:gd name="connsiteX1290" fmla="*/ 829016 w 1591877"/>
                  <a:gd name="connsiteY1290" fmla="*/ 682311 h 755236"/>
                  <a:gd name="connsiteX1291" fmla="*/ 829298 w 1591877"/>
                  <a:gd name="connsiteY1291" fmla="*/ 687003 h 755236"/>
                  <a:gd name="connsiteX1292" fmla="*/ 829581 w 1591877"/>
                  <a:gd name="connsiteY1292" fmla="*/ 691554 h 755236"/>
                  <a:gd name="connsiteX1293" fmla="*/ 829867 w 1591877"/>
                  <a:gd name="connsiteY1293" fmla="*/ 695960 h 755236"/>
                  <a:gd name="connsiteX1294" fmla="*/ 830149 w 1591877"/>
                  <a:gd name="connsiteY1294" fmla="*/ 700221 h 755236"/>
                  <a:gd name="connsiteX1295" fmla="*/ 830432 w 1591877"/>
                  <a:gd name="connsiteY1295" fmla="*/ 704334 h 755236"/>
                  <a:gd name="connsiteX1296" fmla="*/ 830714 w 1591877"/>
                  <a:gd name="connsiteY1296" fmla="*/ 708299 h 755236"/>
                  <a:gd name="connsiteX1297" fmla="*/ 830997 w 1591877"/>
                  <a:gd name="connsiteY1297" fmla="*/ 712113 h 755236"/>
                  <a:gd name="connsiteX1298" fmla="*/ 831279 w 1591877"/>
                  <a:gd name="connsiteY1298" fmla="*/ 715772 h 755236"/>
                  <a:gd name="connsiteX1299" fmla="*/ 831561 w 1591877"/>
                  <a:gd name="connsiteY1299" fmla="*/ 719280 h 755236"/>
                  <a:gd name="connsiteX1300" fmla="*/ 831844 w 1591877"/>
                  <a:gd name="connsiteY1300" fmla="*/ 722629 h 755236"/>
                  <a:gd name="connsiteX1301" fmla="*/ 832126 w 1591877"/>
                  <a:gd name="connsiteY1301" fmla="*/ 725824 h 755236"/>
                  <a:gd name="connsiteX1302" fmla="*/ 832409 w 1591877"/>
                  <a:gd name="connsiteY1302" fmla="*/ 728856 h 755236"/>
                  <a:gd name="connsiteX1303" fmla="*/ 832691 w 1591877"/>
                  <a:gd name="connsiteY1303" fmla="*/ 731729 h 755236"/>
                  <a:gd name="connsiteX1304" fmla="*/ 832974 w 1591877"/>
                  <a:gd name="connsiteY1304" fmla="*/ 734442 h 755236"/>
                  <a:gd name="connsiteX1305" fmla="*/ 833256 w 1591877"/>
                  <a:gd name="connsiteY1305" fmla="*/ 736992 h 755236"/>
                  <a:gd name="connsiteX1306" fmla="*/ 833538 w 1591877"/>
                  <a:gd name="connsiteY1306" fmla="*/ 739378 h 755236"/>
                  <a:gd name="connsiteX1307" fmla="*/ 833821 w 1591877"/>
                  <a:gd name="connsiteY1307" fmla="*/ 741600 h 755236"/>
                  <a:gd name="connsiteX1308" fmla="*/ 834103 w 1591877"/>
                  <a:gd name="connsiteY1308" fmla="*/ 743657 h 755236"/>
                  <a:gd name="connsiteX1309" fmla="*/ 834389 w 1591877"/>
                  <a:gd name="connsiteY1309" fmla="*/ 745548 h 755236"/>
                  <a:gd name="connsiteX1310" fmla="*/ 834672 w 1591877"/>
                  <a:gd name="connsiteY1310" fmla="*/ 747272 h 755236"/>
                  <a:gd name="connsiteX1311" fmla="*/ 834954 w 1591877"/>
                  <a:gd name="connsiteY1311" fmla="*/ 748829 h 755236"/>
                  <a:gd name="connsiteX1312" fmla="*/ 835237 w 1591877"/>
                  <a:gd name="connsiteY1312" fmla="*/ 750218 h 755236"/>
                  <a:gd name="connsiteX1313" fmla="*/ 835519 w 1591877"/>
                  <a:gd name="connsiteY1313" fmla="*/ 751438 h 755236"/>
                  <a:gd name="connsiteX1314" fmla="*/ 835802 w 1591877"/>
                  <a:gd name="connsiteY1314" fmla="*/ 752488 h 755236"/>
                  <a:gd name="connsiteX1315" fmla="*/ 835941 w 1591877"/>
                  <a:gd name="connsiteY1315" fmla="*/ 752951 h 755236"/>
                  <a:gd name="connsiteX1316" fmla="*/ 836084 w 1591877"/>
                  <a:gd name="connsiteY1316" fmla="*/ 753371 h 755236"/>
                  <a:gd name="connsiteX1317" fmla="*/ 836223 w 1591877"/>
                  <a:gd name="connsiteY1317" fmla="*/ 753748 h 755236"/>
                  <a:gd name="connsiteX1318" fmla="*/ 836366 w 1591877"/>
                  <a:gd name="connsiteY1318" fmla="*/ 754082 h 755236"/>
                  <a:gd name="connsiteX1319" fmla="*/ 836506 w 1591877"/>
                  <a:gd name="connsiteY1319" fmla="*/ 754375 h 755236"/>
                  <a:gd name="connsiteX1320" fmla="*/ 836649 w 1591877"/>
                  <a:gd name="connsiteY1320" fmla="*/ 754624 h 755236"/>
                  <a:gd name="connsiteX1321" fmla="*/ 836788 w 1591877"/>
                  <a:gd name="connsiteY1321" fmla="*/ 754831 h 755236"/>
                  <a:gd name="connsiteX1322" fmla="*/ 836862 w 1591877"/>
                  <a:gd name="connsiteY1322" fmla="*/ 754919 h 755236"/>
                  <a:gd name="connsiteX1323" fmla="*/ 836931 w 1591877"/>
                  <a:gd name="connsiteY1323" fmla="*/ 754996 h 755236"/>
                  <a:gd name="connsiteX1324" fmla="*/ 837001 w 1591877"/>
                  <a:gd name="connsiteY1324" fmla="*/ 755062 h 755236"/>
                  <a:gd name="connsiteX1325" fmla="*/ 837071 w 1591877"/>
                  <a:gd name="connsiteY1325" fmla="*/ 755117 h 755236"/>
                  <a:gd name="connsiteX1326" fmla="*/ 837144 w 1591877"/>
                  <a:gd name="connsiteY1326" fmla="*/ 755161 h 755236"/>
                  <a:gd name="connsiteX1327" fmla="*/ 837214 w 1591877"/>
                  <a:gd name="connsiteY1327" fmla="*/ 755197 h 755236"/>
                  <a:gd name="connsiteX1328" fmla="*/ 837283 w 1591877"/>
                  <a:gd name="connsiteY1328" fmla="*/ 755221 h 755236"/>
                  <a:gd name="connsiteX1329" fmla="*/ 837353 w 1591877"/>
                  <a:gd name="connsiteY1329" fmla="*/ 755234 h 755236"/>
                  <a:gd name="connsiteX1330" fmla="*/ 837426 w 1591877"/>
                  <a:gd name="connsiteY1330" fmla="*/ 755236 h 755236"/>
                  <a:gd name="connsiteX1331" fmla="*/ 837496 w 1591877"/>
                  <a:gd name="connsiteY1331" fmla="*/ 755227 h 755236"/>
                  <a:gd name="connsiteX1332" fmla="*/ 837566 w 1591877"/>
                  <a:gd name="connsiteY1332" fmla="*/ 755210 h 755236"/>
                  <a:gd name="connsiteX1333" fmla="*/ 837636 w 1591877"/>
                  <a:gd name="connsiteY1333" fmla="*/ 755179 h 755236"/>
                  <a:gd name="connsiteX1334" fmla="*/ 837709 w 1591877"/>
                  <a:gd name="connsiteY1334" fmla="*/ 755139 h 755236"/>
                  <a:gd name="connsiteX1335" fmla="*/ 837779 w 1591877"/>
                  <a:gd name="connsiteY1335" fmla="*/ 755089 h 755236"/>
                  <a:gd name="connsiteX1336" fmla="*/ 837848 w 1591877"/>
                  <a:gd name="connsiteY1336" fmla="*/ 755027 h 755236"/>
                  <a:gd name="connsiteX1337" fmla="*/ 837918 w 1591877"/>
                  <a:gd name="connsiteY1337" fmla="*/ 754957 h 755236"/>
                  <a:gd name="connsiteX1338" fmla="*/ 837991 w 1591877"/>
                  <a:gd name="connsiteY1338" fmla="*/ 754873 h 755236"/>
                  <a:gd name="connsiteX1339" fmla="*/ 838061 w 1591877"/>
                  <a:gd name="connsiteY1339" fmla="*/ 754780 h 755236"/>
                  <a:gd name="connsiteX1340" fmla="*/ 838204 w 1591877"/>
                  <a:gd name="connsiteY1340" fmla="*/ 754562 h 755236"/>
                  <a:gd name="connsiteX1341" fmla="*/ 838343 w 1591877"/>
                  <a:gd name="connsiteY1341" fmla="*/ 754303 h 755236"/>
                  <a:gd name="connsiteX1342" fmla="*/ 838626 w 1591877"/>
                  <a:gd name="connsiteY1342" fmla="*/ 753653 h 755236"/>
                  <a:gd name="connsiteX1343" fmla="*/ 838908 w 1591877"/>
                  <a:gd name="connsiteY1343" fmla="*/ 752838 h 755236"/>
                  <a:gd name="connsiteX1344" fmla="*/ 839191 w 1591877"/>
                  <a:gd name="connsiteY1344" fmla="*/ 751852 h 755236"/>
                  <a:gd name="connsiteX1345" fmla="*/ 839473 w 1591877"/>
                  <a:gd name="connsiteY1345" fmla="*/ 750700 h 755236"/>
                  <a:gd name="connsiteX1346" fmla="*/ 839756 w 1591877"/>
                  <a:gd name="connsiteY1346" fmla="*/ 749379 h 755236"/>
                  <a:gd name="connsiteX1347" fmla="*/ 840038 w 1591877"/>
                  <a:gd name="connsiteY1347" fmla="*/ 747893 h 755236"/>
                  <a:gd name="connsiteX1348" fmla="*/ 840320 w 1591877"/>
                  <a:gd name="connsiteY1348" fmla="*/ 746239 h 755236"/>
                  <a:gd name="connsiteX1349" fmla="*/ 840603 w 1591877"/>
                  <a:gd name="connsiteY1349" fmla="*/ 744423 h 755236"/>
                  <a:gd name="connsiteX1350" fmla="*/ 840885 w 1591877"/>
                  <a:gd name="connsiteY1350" fmla="*/ 742443 h 755236"/>
                  <a:gd name="connsiteX1351" fmla="*/ 841171 w 1591877"/>
                  <a:gd name="connsiteY1351" fmla="*/ 740299 h 755236"/>
                  <a:gd name="connsiteX1352" fmla="*/ 841454 w 1591877"/>
                  <a:gd name="connsiteY1352" fmla="*/ 737994 h 755236"/>
                  <a:gd name="connsiteX1353" fmla="*/ 841736 w 1591877"/>
                  <a:gd name="connsiteY1353" fmla="*/ 735527 h 755236"/>
                  <a:gd name="connsiteX1354" fmla="*/ 842019 w 1591877"/>
                  <a:gd name="connsiteY1354" fmla="*/ 732903 h 755236"/>
                  <a:gd name="connsiteX1355" fmla="*/ 842301 w 1591877"/>
                  <a:gd name="connsiteY1355" fmla="*/ 730120 h 755236"/>
                  <a:gd name="connsiteX1356" fmla="*/ 842584 w 1591877"/>
                  <a:gd name="connsiteY1356" fmla="*/ 727180 h 755236"/>
                  <a:gd name="connsiteX1357" fmla="*/ 842866 w 1591877"/>
                  <a:gd name="connsiteY1357" fmla="*/ 724087 h 755236"/>
                  <a:gd name="connsiteX1358" fmla="*/ 843148 w 1591877"/>
                  <a:gd name="connsiteY1358" fmla="*/ 720837 h 755236"/>
                  <a:gd name="connsiteX1359" fmla="*/ 843431 w 1591877"/>
                  <a:gd name="connsiteY1359" fmla="*/ 717437 h 755236"/>
                  <a:gd name="connsiteX1360" fmla="*/ 843713 w 1591877"/>
                  <a:gd name="connsiteY1360" fmla="*/ 713888 h 755236"/>
                  <a:gd name="connsiteX1361" fmla="*/ 843996 w 1591877"/>
                  <a:gd name="connsiteY1361" fmla="*/ 710188 h 755236"/>
                  <a:gd name="connsiteX1362" fmla="*/ 844278 w 1591877"/>
                  <a:gd name="connsiteY1362" fmla="*/ 706342 h 755236"/>
                  <a:gd name="connsiteX1363" fmla="*/ 844561 w 1591877"/>
                  <a:gd name="connsiteY1363" fmla="*/ 702352 h 755236"/>
                  <a:gd name="connsiteX1364" fmla="*/ 844843 w 1591877"/>
                  <a:gd name="connsiteY1364" fmla="*/ 698219 h 755236"/>
                  <a:gd name="connsiteX1365" fmla="*/ 845125 w 1591877"/>
                  <a:gd name="connsiteY1365" fmla="*/ 693945 h 755236"/>
                  <a:gd name="connsiteX1366" fmla="*/ 845408 w 1591877"/>
                  <a:gd name="connsiteY1366" fmla="*/ 689533 h 755236"/>
                  <a:gd name="connsiteX1367" fmla="*/ 845690 w 1591877"/>
                  <a:gd name="connsiteY1367" fmla="*/ 684984 h 755236"/>
                  <a:gd name="connsiteX1368" fmla="*/ 845973 w 1591877"/>
                  <a:gd name="connsiteY1368" fmla="*/ 680298 h 755236"/>
                  <a:gd name="connsiteX1369" fmla="*/ 846255 w 1591877"/>
                  <a:gd name="connsiteY1369" fmla="*/ 675483 h 755236"/>
                  <a:gd name="connsiteX1370" fmla="*/ 846538 w 1591877"/>
                  <a:gd name="connsiteY1370" fmla="*/ 670537 h 755236"/>
                  <a:gd name="connsiteX1371" fmla="*/ 846820 w 1591877"/>
                  <a:gd name="connsiteY1371" fmla="*/ 665464 h 755236"/>
                  <a:gd name="connsiteX1372" fmla="*/ 847102 w 1591877"/>
                  <a:gd name="connsiteY1372" fmla="*/ 660266 h 755236"/>
                  <a:gd name="connsiteX1373" fmla="*/ 847385 w 1591877"/>
                  <a:gd name="connsiteY1373" fmla="*/ 654946 h 755236"/>
                  <a:gd name="connsiteX1374" fmla="*/ 847667 w 1591877"/>
                  <a:gd name="connsiteY1374" fmla="*/ 649505 h 755236"/>
                  <a:gd name="connsiteX1375" fmla="*/ 847950 w 1591877"/>
                  <a:gd name="connsiteY1375" fmla="*/ 643948 h 755236"/>
                  <a:gd name="connsiteX1376" fmla="*/ 848236 w 1591877"/>
                  <a:gd name="connsiteY1376" fmla="*/ 638274 h 755236"/>
                  <a:gd name="connsiteX1377" fmla="*/ 848518 w 1591877"/>
                  <a:gd name="connsiteY1377" fmla="*/ 632489 h 755236"/>
                  <a:gd name="connsiteX1378" fmla="*/ 848801 w 1591877"/>
                  <a:gd name="connsiteY1378" fmla="*/ 626597 h 755236"/>
                  <a:gd name="connsiteX1379" fmla="*/ 849083 w 1591877"/>
                  <a:gd name="connsiteY1379" fmla="*/ 620595 h 755236"/>
                  <a:gd name="connsiteX1380" fmla="*/ 849366 w 1591877"/>
                  <a:gd name="connsiteY1380" fmla="*/ 614491 h 755236"/>
                  <a:gd name="connsiteX1381" fmla="*/ 849648 w 1591877"/>
                  <a:gd name="connsiteY1381" fmla="*/ 608289 h 755236"/>
                  <a:gd name="connsiteX1382" fmla="*/ 849930 w 1591877"/>
                  <a:gd name="connsiteY1382" fmla="*/ 601985 h 755236"/>
                  <a:gd name="connsiteX1383" fmla="*/ 850213 w 1591877"/>
                  <a:gd name="connsiteY1383" fmla="*/ 595589 h 755236"/>
                  <a:gd name="connsiteX1384" fmla="*/ 850495 w 1591877"/>
                  <a:gd name="connsiteY1384" fmla="*/ 589100 h 755236"/>
                  <a:gd name="connsiteX1385" fmla="*/ 850778 w 1591877"/>
                  <a:gd name="connsiteY1385" fmla="*/ 582523 h 755236"/>
                  <a:gd name="connsiteX1386" fmla="*/ 851060 w 1591877"/>
                  <a:gd name="connsiteY1386" fmla="*/ 575860 h 755236"/>
                  <a:gd name="connsiteX1387" fmla="*/ 851343 w 1591877"/>
                  <a:gd name="connsiteY1387" fmla="*/ 569116 h 755236"/>
                  <a:gd name="connsiteX1388" fmla="*/ 851907 w 1591877"/>
                  <a:gd name="connsiteY1388" fmla="*/ 555389 h 755236"/>
                  <a:gd name="connsiteX1389" fmla="*/ 852472 w 1591877"/>
                  <a:gd name="connsiteY1389" fmla="*/ 541374 h 755236"/>
                  <a:gd name="connsiteX1390" fmla="*/ 853037 w 1591877"/>
                  <a:gd name="connsiteY1390" fmla="*/ 527093 h 755236"/>
                  <a:gd name="connsiteX1391" fmla="*/ 853602 w 1591877"/>
                  <a:gd name="connsiteY1391" fmla="*/ 512576 h 755236"/>
                  <a:gd name="connsiteX1392" fmla="*/ 854167 w 1591877"/>
                  <a:gd name="connsiteY1392" fmla="*/ 497846 h 755236"/>
                  <a:gd name="connsiteX1393" fmla="*/ 854732 w 1591877"/>
                  <a:gd name="connsiteY1393" fmla="*/ 482935 h 755236"/>
                  <a:gd name="connsiteX1394" fmla="*/ 855861 w 1591877"/>
                  <a:gd name="connsiteY1394" fmla="*/ 452673 h 755236"/>
                  <a:gd name="connsiteX1395" fmla="*/ 856995 w 1591877"/>
                  <a:gd name="connsiteY1395" fmla="*/ 422014 h 755236"/>
                  <a:gd name="connsiteX1396" fmla="*/ 859254 w 1591877"/>
                  <a:gd name="connsiteY1396" fmla="*/ 360415 h 755236"/>
                  <a:gd name="connsiteX1397" fmla="*/ 860384 w 1591877"/>
                  <a:gd name="connsiteY1397" fmla="*/ 329928 h 755236"/>
                  <a:gd name="connsiteX1398" fmla="*/ 860949 w 1591877"/>
                  <a:gd name="connsiteY1398" fmla="*/ 314861 h 755236"/>
                  <a:gd name="connsiteX1399" fmla="*/ 861514 w 1591877"/>
                  <a:gd name="connsiteY1399" fmla="*/ 299948 h 755236"/>
                  <a:gd name="connsiteX1400" fmla="*/ 862079 w 1591877"/>
                  <a:gd name="connsiteY1400" fmla="*/ 285217 h 755236"/>
                  <a:gd name="connsiteX1401" fmla="*/ 862643 w 1591877"/>
                  <a:gd name="connsiteY1401" fmla="*/ 270694 h 755236"/>
                  <a:gd name="connsiteX1402" fmla="*/ 863212 w 1591877"/>
                  <a:gd name="connsiteY1402" fmla="*/ 256406 h 755236"/>
                  <a:gd name="connsiteX1403" fmla="*/ 863777 w 1591877"/>
                  <a:gd name="connsiteY1403" fmla="*/ 242376 h 755236"/>
                  <a:gd name="connsiteX1404" fmla="*/ 864342 w 1591877"/>
                  <a:gd name="connsiteY1404" fmla="*/ 228634 h 755236"/>
                  <a:gd name="connsiteX1405" fmla="*/ 864907 w 1591877"/>
                  <a:gd name="connsiteY1405" fmla="*/ 215200 h 755236"/>
                  <a:gd name="connsiteX1406" fmla="*/ 865189 w 1591877"/>
                  <a:gd name="connsiteY1406" fmla="*/ 208608 h 755236"/>
                  <a:gd name="connsiteX1407" fmla="*/ 865471 w 1591877"/>
                  <a:gd name="connsiteY1407" fmla="*/ 202102 h 755236"/>
                  <a:gd name="connsiteX1408" fmla="*/ 865754 w 1591877"/>
                  <a:gd name="connsiteY1408" fmla="*/ 195685 h 755236"/>
                  <a:gd name="connsiteX1409" fmla="*/ 866036 w 1591877"/>
                  <a:gd name="connsiteY1409" fmla="*/ 189362 h 755236"/>
                  <a:gd name="connsiteX1410" fmla="*/ 866319 w 1591877"/>
                  <a:gd name="connsiteY1410" fmla="*/ 183133 h 755236"/>
                  <a:gd name="connsiteX1411" fmla="*/ 866601 w 1591877"/>
                  <a:gd name="connsiteY1411" fmla="*/ 177001 h 755236"/>
                  <a:gd name="connsiteX1412" fmla="*/ 866884 w 1591877"/>
                  <a:gd name="connsiteY1412" fmla="*/ 170970 h 755236"/>
                  <a:gd name="connsiteX1413" fmla="*/ 867166 w 1591877"/>
                  <a:gd name="connsiteY1413" fmla="*/ 165042 h 755236"/>
                  <a:gd name="connsiteX1414" fmla="*/ 867448 w 1591877"/>
                  <a:gd name="connsiteY1414" fmla="*/ 159221 h 755236"/>
                  <a:gd name="connsiteX1415" fmla="*/ 867731 w 1591877"/>
                  <a:gd name="connsiteY1415" fmla="*/ 153507 h 755236"/>
                  <a:gd name="connsiteX1416" fmla="*/ 868013 w 1591877"/>
                  <a:gd name="connsiteY1416" fmla="*/ 147905 h 755236"/>
                  <a:gd name="connsiteX1417" fmla="*/ 868296 w 1591877"/>
                  <a:gd name="connsiteY1417" fmla="*/ 142416 h 755236"/>
                  <a:gd name="connsiteX1418" fmla="*/ 868589 w 1591877"/>
                  <a:gd name="connsiteY1418" fmla="*/ 136830 h 755236"/>
                  <a:gd name="connsiteX1419" fmla="*/ 868886 w 1591877"/>
                  <a:gd name="connsiteY1419" fmla="*/ 131372 h 755236"/>
                  <a:gd name="connsiteX1420" fmla="*/ 869180 w 1591877"/>
                  <a:gd name="connsiteY1420" fmla="*/ 126044 h 755236"/>
                  <a:gd name="connsiteX1421" fmla="*/ 869473 w 1591877"/>
                  <a:gd name="connsiteY1421" fmla="*/ 120849 h 755236"/>
                  <a:gd name="connsiteX1422" fmla="*/ 869766 w 1591877"/>
                  <a:gd name="connsiteY1422" fmla="*/ 115790 h 755236"/>
                  <a:gd name="connsiteX1423" fmla="*/ 870060 w 1591877"/>
                  <a:gd name="connsiteY1423" fmla="*/ 110868 h 755236"/>
                  <a:gd name="connsiteX1424" fmla="*/ 870353 w 1591877"/>
                  <a:gd name="connsiteY1424" fmla="*/ 106086 h 755236"/>
                  <a:gd name="connsiteX1425" fmla="*/ 870647 w 1591877"/>
                  <a:gd name="connsiteY1425" fmla="*/ 101446 h 755236"/>
                  <a:gd name="connsiteX1426" fmla="*/ 870940 w 1591877"/>
                  <a:gd name="connsiteY1426" fmla="*/ 96951 h 755236"/>
                  <a:gd name="connsiteX1427" fmla="*/ 871237 w 1591877"/>
                  <a:gd name="connsiteY1427" fmla="*/ 92602 h 755236"/>
                  <a:gd name="connsiteX1428" fmla="*/ 871531 w 1591877"/>
                  <a:gd name="connsiteY1428" fmla="*/ 88402 h 755236"/>
                  <a:gd name="connsiteX1429" fmla="*/ 871824 w 1591877"/>
                  <a:gd name="connsiteY1429" fmla="*/ 84351 h 755236"/>
                  <a:gd name="connsiteX1430" fmla="*/ 872118 w 1591877"/>
                  <a:gd name="connsiteY1430" fmla="*/ 80453 h 755236"/>
                  <a:gd name="connsiteX1431" fmla="*/ 872411 w 1591877"/>
                  <a:gd name="connsiteY1431" fmla="*/ 76708 h 755236"/>
                  <a:gd name="connsiteX1432" fmla="*/ 872704 w 1591877"/>
                  <a:gd name="connsiteY1432" fmla="*/ 73119 h 755236"/>
                  <a:gd name="connsiteX1433" fmla="*/ 872998 w 1591877"/>
                  <a:gd name="connsiteY1433" fmla="*/ 69688 h 755236"/>
                  <a:gd name="connsiteX1434" fmla="*/ 873291 w 1591877"/>
                  <a:gd name="connsiteY1434" fmla="*/ 66415 h 755236"/>
                  <a:gd name="connsiteX1435" fmla="*/ 873585 w 1591877"/>
                  <a:gd name="connsiteY1435" fmla="*/ 63301 h 755236"/>
                  <a:gd name="connsiteX1436" fmla="*/ 873882 w 1591877"/>
                  <a:gd name="connsiteY1436" fmla="*/ 60350 h 755236"/>
                  <a:gd name="connsiteX1437" fmla="*/ 874175 w 1591877"/>
                  <a:gd name="connsiteY1437" fmla="*/ 57560 h 755236"/>
                  <a:gd name="connsiteX1438" fmla="*/ 874469 w 1591877"/>
                  <a:gd name="connsiteY1438" fmla="*/ 54935 h 755236"/>
                  <a:gd name="connsiteX1439" fmla="*/ 874762 w 1591877"/>
                  <a:gd name="connsiteY1439" fmla="*/ 52474 h 755236"/>
                  <a:gd name="connsiteX1440" fmla="*/ 875056 w 1591877"/>
                  <a:gd name="connsiteY1440" fmla="*/ 50180 h 755236"/>
                  <a:gd name="connsiteX1441" fmla="*/ 875349 w 1591877"/>
                  <a:gd name="connsiteY1441" fmla="*/ 48052 h 755236"/>
                  <a:gd name="connsiteX1442" fmla="*/ 875643 w 1591877"/>
                  <a:gd name="connsiteY1442" fmla="*/ 46092 h 755236"/>
                  <a:gd name="connsiteX1443" fmla="*/ 875936 w 1591877"/>
                  <a:gd name="connsiteY1443" fmla="*/ 44301 h 755236"/>
                  <a:gd name="connsiteX1444" fmla="*/ 876233 w 1591877"/>
                  <a:gd name="connsiteY1444" fmla="*/ 42678 h 755236"/>
                  <a:gd name="connsiteX1445" fmla="*/ 876526 w 1591877"/>
                  <a:gd name="connsiteY1445" fmla="*/ 41226 h 755236"/>
                  <a:gd name="connsiteX1446" fmla="*/ 876820 w 1591877"/>
                  <a:gd name="connsiteY1446" fmla="*/ 39943 h 755236"/>
                  <a:gd name="connsiteX1447" fmla="*/ 877113 w 1591877"/>
                  <a:gd name="connsiteY1447" fmla="*/ 38831 h 755236"/>
                  <a:gd name="connsiteX1448" fmla="*/ 877407 w 1591877"/>
                  <a:gd name="connsiteY1448" fmla="*/ 37890 h 755236"/>
                  <a:gd name="connsiteX1449" fmla="*/ 877700 w 1591877"/>
                  <a:gd name="connsiteY1449" fmla="*/ 37121 h 755236"/>
                  <a:gd name="connsiteX1450" fmla="*/ 877847 w 1591877"/>
                  <a:gd name="connsiteY1450" fmla="*/ 36800 h 755236"/>
                  <a:gd name="connsiteX1451" fmla="*/ 877994 w 1591877"/>
                  <a:gd name="connsiteY1451" fmla="*/ 36522 h 755236"/>
                  <a:gd name="connsiteX1452" fmla="*/ 878140 w 1591877"/>
                  <a:gd name="connsiteY1452" fmla="*/ 36287 h 755236"/>
                  <a:gd name="connsiteX1453" fmla="*/ 878214 w 1591877"/>
                  <a:gd name="connsiteY1453" fmla="*/ 36186 h 755236"/>
                  <a:gd name="connsiteX1454" fmla="*/ 878287 w 1591877"/>
                  <a:gd name="connsiteY1454" fmla="*/ 36095 h 755236"/>
                  <a:gd name="connsiteX1455" fmla="*/ 878360 w 1591877"/>
                  <a:gd name="connsiteY1455" fmla="*/ 36015 h 755236"/>
                  <a:gd name="connsiteX1456" fmla="*/ 878434 w 1591877"/>
                  <a:gd name="connsiteY1456" fmla="*/ 35946 h 755236"/>
                  <a:gd name="connsiteX1457" fmla="*/ 878511 w 1591877"/>
                  <a:gd name="connsiteY1457" fmla="*/ 35887 h 755236"/>
                  <a:gd name="connsiteX1458" fmla="*/ 878584 w 1591877"/>
                  <a:gd name="connsiteY1458" fmla="*/ 35839 h 755236"/>
                  <a:gd name="connsiteX1459" fmla="*/ 878658 w 1591877"/>
                  <a:gd name="connsiteY1459" fmla="*/ 35802 h 755236"/>
                  <a:gd name="connsiteX1460" fmla="*/ 878731 w 1591877"/>
                  <a:gd name="connsiteY1460" fmla="*/ 35776 h 755236"/>
                  <a:gd name="connsiteX1461" fmla="*/ 878804 w 1591877"/>
                  <a:gd name="connsiteY1461" fmla="*/ 35760 h 755236"/>
                  <a:gd name="connsiteX1462" fmla="*/ 878878 w 1591877"/>
                  <a:gd name="connsiteY1462" fmla="*/ 35755 h 755236"/>
                  <a:gd name="connsiteX1463" fmla="*/ 878951 w 1591877"/>
                  <a:gd name="connsiteY1463" fmla="*/ 35761 h 755236"/>
                  <a:gd name="connsiteX1464" fmla="*/ 879024 w 1591877"/>
                  <a:gd name="connsiteY1464" fmla="*/ 35777 h 755236"/>
                  <a:gd name="connsiteX1465" fmla="*/ 879098 w 1591877"/>
                  <a:gd name="connsiteY1465" fmla="*/ 35804 h 755236"/>
                  <a:gd name="connsiteX1466" fmla="*/ 879171 w 1591877"/>
                  <a:gd name="connsiteY1466" fmla="*/ 35842 h 755236"/>
                  <a:gd name="connsiteX1467" fmla="*/ 879244 w 1591877"/>
                  <a:gd name="connsiteY1467" fmla="*/ 35890 h 755236"/>
                  <a:gd name="connsiteX1468" fmla="*/ 879318 w 1591877"/>
                  <a:gd name="connsiteY1468" fmla="*/ 35949 h 755236"/>
                  <a:gd name="connsiteX1469" fmla="*/ 879391 w 1591877"/>
                  <a:gd name="connsiteY1469" fmla="*/ 36019 h 755236"/>
                  <a:gd name="connsiteX1470" fmla="*/ 879464 w 1591877"/>
                  <a:gd name="connsiteY1470" fmla="*/ 36099 h 755236"/>
                  <a:gd name="connsiteX1471" fmla="*/ 879538 w 1591877"/>
                  <a:gd name="connsiteY1471" fmla="*/ 36190 h 755236"/>
                  <a:gd name="connsiteX1472" fmla="*/ 879611 w 1591877"/>
                  <a:gd name="connsiteY1472" fmla="*/ 36291 h 755236"/>
                  <a:gd name="connsiteX1473" fmla="*/ 879758 w 1591877"/>
                  <a:gd name="connsiteY1473" fmla="*/ 36527 h 755236"/>
                  <a:gd name="connsiteX1474" fmla="*/ 879905 w 1591877"/>
                  <a:gd name="connsiteY1474" fmla="*/ 36804 h 755236"/>
                  <a:gd name="connsiteX1475" fmla="*/ 880051 w 1591877"/>
                  <a:gd name="connsiteY1475" fmla="*/ 37124 h 755236"/>
                  <a:gd name="connsiteX1476" fmla="*/ 880345 w 1591877"/>
                  <a:gd name="connsiteY1476" fmla="*/ 37892 h 755236"/>
                  <a:gd name="connsiteX1477" fmla="*/ 880638 w 1591877"/>
                  <a:gd name="connsiteY1477" fmla="*/ 38828 h 755236"/>
                  <a:gd name="connsiteX1478" fmla="*/ 880932 w 1591877"/>
                  <a:gd name="connsiteY1478" fmla="*/ 39932 h 755236"/>
                  <a:gd name="connsiteX1479" fmla="*/ 881229 w 1591877"/>
                  <a:gd name="connsiteY1479" fmla="*/ 41203 h 755236"/>
                  <a:gd name="connsiteX1480" fmla="*/ 881522 w 1591877"/>
                  <a:gd name="connsiteY1480" fmla="*/ 42641 h 755236"/>
                  <a:gd name="connsiteX1481" fmla="*/ 881816 w 1591877"/>
                  <a:gd name="connsiteY1481" fmla="*/ 44245 h 755236"/>
                  <a:gd name="connsiteX1482" fmla="*/ 882109 w 1591877"/>
                  <a:gd name="connsiteY1482" fmla="*/ 46013 h 755236"/>
                  <a:gd name="connsiteX1483" fmla="*/ 882402 w 1591877"/>
                  <a:gd name="connsiteY1483" fmla="*/ 47944 h 755236"/>
                  <a:gd name="connsiteX1484" fmla="*/ 882696 w 1591877"/>
                  <a:gd name="connsiteY1484" fmla="*/ 50037 h 755236"/>
                  <a:gd name="connsiteX1485" fmla="*/ 882989 w 1591877"/>
                  <a:gd name="connsiteY1485" fmla="*/ 52292 h 755236"/>
                  <a:gd name="connsiteX1486" fmla="*/ 883286 w 1591877"/>
                  <a:gd name="connsiteY1486" fmla="*/ 54706 h 755236"/>
                  <a:gd name="connsiteX1487" fmla="*/ 883580 w 1591877"/>
                  <a:gd name="connsiteY1487" fmla="*/ 57277 h 755236"/>
                  <a:gd name="connsiteX1488" fmla="*/ 883873 w 1591877"/>
                  <a:gd name="connsiteY1488" fmla="*/ 60006 h 755236"/>
                  <a:gd name="connsiteX1489" fmla="*/ 884167 w 1591877"/>
                  <a:gd name="connsiteY1489" fmla="*/ 62889 h 755236"/>
                  <a:gd name="connsiteX1490" fmla="*/ 884460 w 1591877"/>
                  <a:gd name="connsiteY1490" fmla="*/ 65926 h 755236"/>
                  <a:gd name="connsiteX1491" fmla="*/ 884754 w 1591877"/>
                  <a:gd name="connsiteY1491" fmla="*/ 69115 h 755236"/>
                  <a:gd name="connsiteX1492" fmla="*/ 885047 w 1591877"/>
                  <a:gd name="connsiteY1492" fmla="*/ 72453 h 755236"/>
                  <a:gd name="connsiteX1493" fmla="*/ 885340 w 1591877"/>
                  <a:gd name="connsiteY1493" fmla="*/ 75939 h 755236"/>
                  <a:gd name="connsiteX1494" fmla="*/ 885634 w 1591877"/>
                  <a:gd name="connsiteY1494" fmla="*/ 79571 h 755236"/>
                  <a:gd name="connsiteX1495" fmla="*/ 885931 w 1591877"/>
                  <a:gd name="connsiteY1495" fmla="*/ 83347 h 755236"/>
                  <a:gd name="connsiteX1496" fmla="*/ 886224 w 1591877"/>
                  <a:gd name="connsiteY1496" fmla="*/ 87265 h 755236"/>
                  <a:gd name="connsiteX1497" fmla="*/ 886518 w 1591877"/>
                  <a:gd name="connsiteY1497" fmla="*/ 91322 h 755236"/>
                  <a:gd name="connsiteX1498" fmla="*/ 886811 w 1591877"/>
                  <a:gd name="connsiteY1498" fmla="*/ 95517 h 755236"/>
                  <a:gd name="connsiteX1499" fmla="*/ 887105 w 1591877"/>
                  <a:gd name="connsiteY1499" fmla="*/ 99847 h 755236"/>
                  <a:gd name="connsiteX1500" fmla="*/ 887398 w 1591877"/>
                  <a:gd name="connsiteY1500" fmla="*/ 104309 h 755236"/>
                  <a:gd name="connsiteX1501" fmla="*/ 887692 w 1591877"/>
                  <a:gd name="connsiteY1501" fmla="*/ 108902 h 755236"/>
                  <a:gd name="connsiteX1502" fmla="*/ 887985 w 1591877"/>
                  <a:gd name="connsiteY1502" fmla="*/ 113623 h 755236"/>
                  <a:gd name="connsiteX1503" fmla="*/ 888282 w 1591877"/>
                  <a:gd name="connsiteY1503" fmla="*/ 118469 h 755236"/>
                  <a:gd name="connsiteX1504" fmla="*/ 888576 w 1591877"/>
                  <a:gd name="connsiteY1504" fmla="*/ 123438 h 755236"/>
                  <a:gd name="connsiteX1505" fmla="*/ 888869 w 1591877"/>
                  <a:gd name="connsiteY1505" fmla="*/ 128527 h 755236"/>
                  <a:gd name="connsiteX1506" fmla="*/ 889162 w 1591877"/>
                  <a:gd name="connsiteY1506" fmla="*/ 133733 h 755236"/>
                  <a:gd name="connsiteX1507" fmla="*/ 889456 w 1591877"/>
                  <a:gd name="connsiteY1507" fmla="*/ 139054 h 755236"/>
                  <a:gd name="connsiteX1508" fmla="*/ 889749 w 1591877"/>
                  <a:gd name="connsiteY1508" fmla="*/ 144487 h 755236"/>
                  <a:gd name="connsiteX1509" fmla="*/ 890043 w 1591877"/>
                  <a:gd name="connsiteY1509" fmla="*/ 150028 h 755236"/>
                  <a:gd name="connsiteX1510" fmla="*/ 890340 w 1591877"/>
                  <a:gd name="connsiteY1510" fmla="*/ 155676 h 755236"/>
                  <a:gd name="connsiteX1511" fmla="*/ 890633 w 1591877"/>
                  <a:gd name="connsiteY1511" fmla="*/ 161425 h 755236"/>
                  <a:gd name="connsiteX1512" fmla="*/ 890927 w 1591877"/>
                  <a:gd name="connsiteY1512" fmla="*/ 167275 h 755236"/>
                  <a:gd name="connsiteX1513" fmla="*/ 891220 w 1591877"/>
                  <a:gd name="connsiteY1513" fmla="*/ 173222 h 755236"/>
                  <a:gd name="connsiteX1514" fmla="*/ 891514 w 1591877"/>
                  <a:gd name="connsiteY1514" fmla="*/ 179262 h 755236"/>
                  <a:gd name="connsiteX1515" fmla="*/ 891807 w 1591877"/>
                  <a:gd name="connsiteY1515" fmla="*/ 185394 h 755236"/>
                  <a:gd name="connsiteX1516" fmla="*/ 892394 w 1591877"/>
                  <a:gd name="connsiteY1516" fmla="*/ 197914 h 755236"/>
                  <a:gd name="connsiteX1517" fmla="*/ 892984 w 1591877"/>
                  <a:gd name="connsiteY1517" fmla="*/ 210757 h 755236"/>
                  <a:gd name="connsiteX1518" fmla="*/ 893571 w 1591877"/>
                  <a:gd name="connsiteY1518" fmla="*/ 223898 h 755236"/>
                  <a:gd name="connsiteX1519" fmla="*/ 894158 w 1591877"/>
                  <a:gd name="connsiteY1519" fmla="*/ 237309 h 755236"/>
                  <a:gd name="connsiteX1520" fmla="*/ 894745 w 1591877"/>
                  <a:gd name="connsiteY1520" fmla="*/ 250961 h 755236"/>
                  <a:gd name="connsiteX1521" fmla="*/ 895336 w 1591877"/>
                  <a:gd name="connsiteY1521" fmla="*/ 264826 h 755236"/>
                  <a:gd name="connsiteX1522" fmla="*/ 895922 w 1591877"/>
                  <a:gd name="connsiteY1522" fmla="*/ 278878 h 755236"/>
                  <a:gd name="connsiteX1523" fmla="*/ 896509 w 1591877"/>
                  <a:gd name="connsiteY1523" fmla="*/ 293087 h 755236"/>
                  <a:gd name="connsiteX1524" fmla="*/ 897687 w 1591877"/>
                  <a:gd name="connsiteY1524" fmla="*/ 321861 h 755236"/>
                  <a:gd name="connsiteX1525" fmla="*/ 898860 w 1591877"/>
                  <a:gd name="connsiteY1525" fmla="*/ 350914 h 755236"/>
                  <a:gd name="connsiteX1526" fmla="*/ 900034 w 1591877"/>
                  <a:gd name="connsiteY1526" fmla="*/ 380014 h 755236"/>
                  <a:gd name="connsiteX1527" fmla="*/ 901212 w 1591877"/>
                  <a:gd name="connsiteY1527" fmla="*/ 408931 h 755236"/>
                  <a:gd name="connsiteX1528" fmla="*/ 902389 w 1591877"/>
                  <a:gd name="connsiteY1528" fmla="*/ 437436 h 755236"/>
                  <a:gd name="connsiteX1529" fmla="*/ 902976 w 1591877"/>
                  <a:gd name="connsiteY1529" fmla="*/ 451464 h 755236"/>
                  <a:gd name="connsiteX1530" fmla="*/ 903563 w 1591877"/>
                  <a:gd name="connsiteY1530" fmla="*/ 465305 h 755236"/>
                  <a:gd name="connsiteX1531" fmla="*/ 904150 w 1591877"/>
                  <a:gd name="connsiteY1531" fmla="*/ 478932 h 755236"/>
                  <a:gd name="connsiteX1532" fmla="*/ 904740 w 1591877"/>
                  <a:gd name="connsiteY1532" fmla="*/ 492319 h 755236"/>
                  <a:gd name="connsiteX1533" fmla="*/ 905327 w 1591877"/>
                  <a:gd name="connsiteY1533" fmla="*/ 505440 h 755236"/>
                  <a:gd name="connsiteX1534" fmla="*/ 905914 w 1591877"/>
                  <a:gd name="connsiteY1534" fmla="*/ 518270 h 755236"/>
                  <a:gd name="connsiteX1535" fmla="*/ 906457 w 1591877"/>
                  <a:gd name="connsiteY1535" fmla="*/ 529841 h 755236"/>
                  <a:gd name="connsiteX1536" fmla="*/ 907000 w 1591877"/>
                  <a:gd name="connsiteY1536" fmla="*/ 541126 h 755236"/>
                  <a:gd name="connsiteX1537" fmla="*/ 907542 w 1591877"/>
                  <a:gd name="connsiteY1537" fmla="*/ 552102 h 755236"/>
                  <a:gd name="connsiteX1538" fmla="*/ 907814 w 1591877"/>
                  <a:gd name="connsiteY1538" fmla="*/ 557470 h 755236"/>
                  <a:gd name="connsiteX1539" fmla="*/ 908085 w 1591877"/>
                  <a:gd name="connsiteY1539" fmla="*/ 562754 h 755236"/>
                  <a:gd name="connsiteX1540" fmla="*/ 908357 w 1591877"/>
                  <a:gd name="connsiteY1540" fmla="*/ 567955 h 755236"/>
                  <a:gd name="connsiteX1541" fmla="*/ 908628 w 1591877"/>
                  <a:gd name="connsiteY1541" fmla="*/ 573068 h 755236"/>
                  <a:gd name="connsiteX1542" fmla="*/ 908900 w 1591877"/>
                  <a:gd name="connsiteY1542" fmla="*/ 578090 h 755236"/>
                  <a:gd name="connsiteX1543" fmla="*/ 909171 w 1591877"/>
                  <a:gd name="connsiteY1543" fmla="*/ 583023 h 755236"/>
                  <a:gd name="connsiteX1544" fmla="*/ 909442 w 1591877"/>
                  <a:gd name="connsiteY1544" fmla="*/ 587862 h 755236"/>
                  <a:gd name="connsiteX1545" fmla="*/ 909714 w 1591877"/>
                  <a:gd name="connsiteY1545" fmla="*/ 592607 h 755236"/>
                  <a:gd name="connsiteX1546" fmla="*/ 909985 w 1591877"/>
                  <a:gd name="connsiteY1546" fmla="*/ 597253 h 755236"/>
                  <a:gd name="connsiteX1547" fmla="*/ 910257 w 1591877"/>
                  <a:gd name="connsiteY1547" fmla="*/ 601802 h 755236"/>
                  <a:gd name="connsiteX1548" fmla="*/ 910528 w 1591877"/>
                  <a:gd name="connsiteY1548" fmla="*/ 606250 h 755236"/>
                  <a:gd name="connsiteX1549" fmla="*/ 910800 w 1591877"/>
                  <a:gd name="connsiteY1549" fmla="*/ 610596 h 755236"/>
                  <a:gd name="connsiteX1550" fmla="*/ 911071 w 1591877"/>
                  <a:gd name="connsiteY1550" fmla="*/ 614839 h 755236"/>
                  <a:gd name="connsiteX1551" fmla="*/ 911342 w 1591877"/>
                  <a:gd name="connsiteY1551" fmla="*/ 618974 h 755236"/>
                  <a:gd name="connsiteX1552" fmla="*/ 911614 w 1591877"/>
                  <a:gd name="connsiteY1552" fmla="*/ 623004 h 755236"/>
                  <a:gd name="connsiteX1553" fmla="*/ 911885 w 1591877"/>
                  <a:gd name="connsiteY1553" fmla="*/ 626925 h 755236"/>
                  <a:gd name="connsiteX1554" fmla="*/ 912157 w 1591877"/>
                  <a:gd name="connsiteY1554" fmla="*/ 630737 h 755236"/>
                  <a:gd name="connsiteX1555" fmla="*/ 912428 w 1591877"/>
                  <a:gd name="connsiteY1555" fmla="*/ 634436 h 755236"/>
                  <a:gd name="connsiteX1556" fmla="*/ 912700 w 1591877"/>
                  <a:gd name="connsiteY1556" fmla="*/ 638023 h 755236"/>
                  <a:gd name="connsiteX1557" fmla="*/ 912971 w 1591877"/>
                  <a:gd name="connsiteY1557" fmla="*/ 641495 h 755236"/>
                  <a:gd name="connsiteX1558" fmla="*/ 913242 w 1591877"/>
                  <a:gd name="connsiteY1558" fmla="*/ 644853 h 755236"/>
                  <a:gd name="connsiteX1559" fmla="*/ 913514 w 1591877"/>
                  <a:gd name="connsiteY1559" fmla="*/ 648092 h 755236"/>
                  <a:gd name="connsiteX1560" fmla="*/ 913785 w 1591877"/>
                  <a:gd name="connsiteY1560" fmla="*/ 651216 h 755236"/>
                  <a:gd name="connsiteX1561" fmla="*/ 914057 w 1591877"/>
                  <a:gd name="connsiteY1561" fmla="*/ 654220 h 755236"/>
                  <a:gd name="connsiteX1562" fmla="*/ 914328 w 1591877"/>
                  <a:gd name="connsiteY1562" fmla="*/ 657102 h 755236"/>
                  <a:gd name="connsiteX1563" fmla="*/ 914600 w 1591877"/>
                  <a:gd name="connsiteY1563" fmla="*/ 659865 h 755236"/>
                  <a:gd name="connsiteX1564" fmla="*/ 914871 w 1591877"/>
                  <a:gd name="connsiteY1564" fmla="*/ 662505 h 755236"/>
                  <a:gd name="connsiteX1565" fmla="*/ 915142 w 1591877"/>
                  <a:gd name="connsiteY1565" fmla="*/ 665024 h 755236"/>
                  <a:gd name="connsiteX1566" fmla="*/ 915414 w 1591877"/>
                  <a:gd name="connsiteY1566" fmla="*/ 667417 h 755236"/>
                  <a:gd name="connsiteX1567" fmla="*/ 915685 w 1591877"/>
                  <a:gd name="connsiteY1567" fmla="*/ 669688 h 755236"/>
                  <a:gd name="connsiteX1568" fmla="*/ 915957 w 1591877"/>
                  <a:gd name="connsiteY1568" fmla="*/ 671832 h 755236"/>
                  <a:gd name="connsiteX1569" fmla="*/ 916228 w 1591877"/>
                  <a:gd name="connsiteY1569" fmla="*/ 673851 h 755236"/>
                  <a:gd name="connsiteX1570" fmla="*/ 916499 w 1591877"/>
                  <a:gd name="connsiteY1570" fmla="*/ 675743 h 755236"/>
                  <a:gd name="connsiteX1571" fmla="*/ 916771 w 1591877"/>
                  <a:gd name="connsiteY1571" fmla="*/ 677506 h 755236"/>
                  <a:gd name="connsiteX1572" fmla="*/ 917042 w 1591877"/>
                  <a:gd name="connsiteY1572" fmla="*/ 679144 h 755236"/>
                  <a:gd name="connsiteX1573" fmla="*/ 917314 w 1591877"/>
                  <a:gd name="connsiteY1573" fmla="*/ 680653 h 755236"/>
                  <a:gd name="connsiteX1574" fmla="*/ 917585 w 1591877"/>
                  <a:gd name="connsiteY1574" fmla="*/ 682033 h 755236"/>
                  <a:gd name="connsiteX1575" fmla="*/ 917857 w 1591877"/>
                  <a:gd name="connsiteY1575" fmla="*/ 683286 h 755236"/>
                  <a:gd name="connsiteX1576" fmla="*/ 918128 w 1591877"/>
                  <a:gd name="connsiteY1576" fmla="*/ 684407 h 755236"/>
                  <a:gd name="connsiteX1577" fmla="*/ 918399 w 1591877"/>
                  <a:gd name="connsiteY1577" fmla="*/ 685400 h 755236"/>
                  <a:gd name="connsiteX1578" fmla="*/ 918671 w 1591877"/>
                  <a:gd name="connsiteY1578" fmla="*/ 686265 h 755236"/>
                  <a:gd name="connsiteX1579" fmla="*/ 918942 w 1591877"/>
                  <a:gd name="connsiteY1579" fmla="*/ 686999 h 755236"/>
                  <a:gd name="connsiteX1580" fmla="*/ 919214 w 1591877"/>
                  <a:gd name="connsiteY1580" fmla="*/ 687602 h 755236"/>
                  <a:gd name="connsiteX1581" fmla="*/ 919349 w 1591877"/>
                  <a:gd name="connsiteY1581" fmla="*/ 687855 h 755236"/>
                  <a:gd name="connsiteX1582" fmla="*/ 919485 w 1591877"/>
                  <a:gd name="connsiteY1582" fmla="*/ 688077 h 755236"/>
                  <a:gd name="connsiteX1583" fmla="*/ 919621 w 1591877"/>
                  <a:gd name="connsiteY1583" fmla="*/ 688267 h 755236"/>
                  <a:gd name="connsiteX1584" fmla="*/ 919687 w 1591877"/>
                  <a:gd name="connsiteY1584" fmla="*/ 688348 h 755236"/>
                  <a:gd name="connsiteX1585" fmla="*/ 919757 w 1591877"/>
                  <a:gd name="connsiteY1585" fmla="*/ 688421 h 755236"/>
                  <a:gd name="connsiteX1586" fmla="*/ 919823 w 1591877"/>
                  <a:gd name="connsiteY1586" fmla="*/ 688487 h 755236"/>
                  <a:gd name="connsiteX1587" fmla="*/ 919892 w 1591877"/>
                  <a:gd name="connsiteY1587" fmla="*/ 688546 h 755236"/>
                  <a:gd name="connsiteX1588" fmla="*/ 919958 w 1591877"/>
                  <a:gd name="connsiteY1588" fmla="*/ 688595 h 755236"/>
                  <a:gd name="connsiteX1589" fmla="*/ 920028 w 1591877"/>
                  <a:gd name="connsiteY1589" fmla="*/ 688637 h 755236"/>
                  <a:gd name="connsiteX1590" fmla="*/ 920094 w 1591877"/>
                  <a:gd name="connsiteY1590" fmla="*/ 688670 h 755236"/>
                  <a:gd name="connsiteX1591" fmla="*/ 920164 w 1591877"/>
                  <a:gd name="connsiteY1591" fmla="*/ 688696 h 755236"/>
                  <a:gd name="connsiteX1592" fmla="*/ 920230 w 1591877"/>
                  <a:gd name="connsiteY1592" fmla="*/ 688714 h 755236"/>
                  <a:gd name="connsiteX1593" fmla="*/ 920299 w 1591877"/>
                  <a:gd name="connsiteY1593" fmla="*/ 688723 h 755236"/>
                  <a:gd name="connsiteX1594" fmla="*/ 920365 w 1591877"/>
                  <a:gd name="connsiteY1594" fmla="*/ 688725 h 755236"/>
                  <a:gd name="connsiteX1595" fmla="*/ 920435 w 1591877"/>
                  <a:gd name="connsiteY1595" fmla="*/ 688716 h 755236"/>
                  <a:gd name="connsiteX1596" fmla="*/ 920501 w 1591877"/>
                  <a:gd name="connsiteY1596" fmla="*/ 688703 h 755236"/>
                  <a:gd name="connsiteX1597" fmla="*/ 920571 w 1591877"/>
                  <a:gd name="connsiteY1597" fmla="*/ 688679 h 755236"/>
                  <a:gd name="connsiteX1598" fmla="*/ 920637 w 1591877"/>
                  <a:gd name="connsiteY1598" fmla="*/ 688648 h 755236"/>
                  <a:gd name="connsiteX1599" fmla="*/ 920707 w 1591877"/>
                  <a:gd name="connsiteY1599" fmla="*/ 688608 h 755236"/>
                  <a:gd name="connsiteX1600" fmla="*/ 920773 w 1591877"/>
                  <a:gd name="connsiteY1600" fmla="*/ 688562 h 755236"/>
                  <a:gd name="connsiteX1601" fmla="*/ 920842 w 1591877"/>
                  <a:gd name="connsiteY1601" fmla="*/ 688507 h 755236"/>
                  <a:gd name="connsiteX1602" fmla="*/ 920908 w 1591877"/>
                  <a:gd name="connsiteY1602" fmla="*/ 688443 h 755236"/>
                  <a:gd name="connsiteX1603" fmla="*/ 920978 w 1591877"/>
                  <a:gd name="connsiteY1603" fmla="*/ 688372 h 755236"/>
                  <a:gd name="connsiteX1604" fmla="*/ 921044 w 1591877"/>
                  <a:gd name="connsiteY1604" fmla="*/ 688293 h 755236"/>
                  <a:gd name="connsiteX1605" fmla="*/ 921114 w 1591877"/>
                  <a:gd name="connsiteY1605" fmla="*/ 688205 h 755236"/>
                  <a:gd name="connsiteX1606" fmla="*/ 921249 w 1591877"/>
                  <a:gd name="connsiteY1606" fmla="*/ 688007 h 755236"/>
                  <a:gd name="connsiteX1607" fmla="*/ 921385 w 1591877"/>
                  <a:gd name="connsiteY1607" fmla="*/ 687776 h 755236"/>
                  <a:gd name="connsiteX1608" fmla="*/ 921657 w 1591877"/>
                  <a:gd name="connsiteY1608" fmla="*/ 687219 h 755236"/>
                  <a:gd name="connsiteX1609" fmla="*/ 921928 w 1591877"/>
                  <a:gd name="connsiteY1609" fmla="*/ 686534 h 755236"/>
                  <a:gd name="connsiteX1610" fmla="*/ 922199 w 1591877"/>
                  <a:gd name="connsiteY1610" fmla="*/ 685721 h 755236"/>
                  <a:gd name="connsiteX1611" fmla="*/ 922471 w 1591877"/>
                  <a:gd name="connsiteY1611" fmla="*/ 684783 h 755236"/>
                  <a:gd name="connsiteX1612" fmla="*/ 922742 w 1591877"/>
                  <a:gd name="connsiteY1612" fmla="*/ 683720 h 755236"/>
                  <a:gd name="connsiteX1613" fmla="*/ 923014 w 1591877"/>
                  <a:gd name="connsiteY1613" fmla="*/ 682533 h 755236"/>
                  <a:gd name="connsiteX1614" fmla="*/ 923285 w 1591877"/>
                  <a:gd name="connsiteY1614" fmla="*/ 681219 h 755236"/>
                  <a:gd name="connsiteX1615" fmla="*/ 923557 w 1591877"/>
                  <a:gd name="connsiteY1615" fmla="*/ 679783 h 755236"/>
                  <a:gd name="connsiteX1616" fmla="*/ 923828 w 1591877"/>
                  <a:gd name="connsiteY1616" fmla="*/ 678226 h 755236"/>
                  <a:gd name="connsiteX1617" fmla="*/ 924099 w 1591877"/>
                  <a:gd name="connsiteY1617" fmla="*/ 676546 h 755236"/>
                  <a:gd name="connsiteX1618" fmla="*/ 924371 w 1591877"/>
                  <a:gd name="connsiteY1618" fmla="*/ 674745 h 755236"/>
                  <a:gd name="connsiteX1619" fmla="*/ 924642 w 1591877"/>
                  <a:gd name="connsiteY1619" fmla="*/ 672825 h 755236"/>
                  <a:gd name="connsiteX1620" fmla="*/ 924914 w 1591877"/>
                  <a:gd name="connsiteY1620" fmla="*/ 670786 h 755236"/>
                  <a:gd name="connsiteX1621" fmla="*/ 925185 w 1591877"/>
                  <a:gd name="connsiteY1621" fmla="*/ 668628 h 755236"/>
                  <a:gd name="connsiteX1622" fmla="*/ 925457 w 1591877"/>
                  <a:gd name="connsiteY1622" fmla="*/ 666356 h 755236"/>
                  <a:gd name="connsiteX1623" fmla="*/ 925728 w 1591877"/>
                  <a:gd name="connsiteY1623" fmla="*/ 663969 h 755236"/>
                  <a:gd name="connsiteX1624" fmla="*/ 925999 w 1591877"/>
                  <a:gd name="connsiteY1624" fmla="*/ 661468 h 755236"/>
                  <a:gd name="connsiteX1625" fmla="*/ 926271 w 1591877"/>
                  <a:gd name="connsiteY1625" fmla="*/ 658852 h 755236"/>
                  <a:gd name="connsiteX1626" fmla="*/ 926542 w 1591877"/>
                  <a:gd name="connsiteY1626" fmla="*/ 656126 h 755236"/>
                  <a:gd name="connsiteX1627" fmla="*/ 926814 w 1591877"/>
                  <a:gd name="connsiteY1627" fmla="*/ 653290 h 755236"/>
                  <a:gd name="connsiteX1628" fmla="*/ 927085 w 1591877"/>
                  <a:gd name="connsiteY1628" fmla="*/ 650346 h 755236"/>
                  <a:gd name="connsiteX1629" fmla="*/ 927357 w 1591877"/>
                  <a:gd name="connsiteY1629" fmla="*/ 647297 h 755236"/>
                  <a:gd name="connsiteX1630" fmla="*/ 927628 w 1591877"/>
                  <a:gd name="connsiteY1630" fmla="*/ 644139 h 755236"/>
                  <a:gd name="connsiteX1631" fmla="*/ 927899 w 1591877"/>
                  <a:gd name="connsiteY1631" fmla="*/ 640878 h 755236"/>
                  <a:gd name="connsiteX1632" fmla="*/ 928171 w 1591877"/>
                  <a:gd name="connsiteY1632" fmla="*/ 637516 h 755236"/>
                  <a:gd name="connsiteX1633" fmla="*/ 928442 w 1591877"/>
                  <a:gd name="connsiteY1633" fmla="*/ 634053 h 755236"/>
                  <a:gd name="connsiteX1634" fmla="*/ 928714 w 1591877"/>
                  <a:gd name="connsiteY1634" fmla="*/ 630490 h 755236"/>
                  <a:gd name="connsiteX1635" fmla="*/ 928985 w 1591877"/>
                  <a:gd name="connsiteY1635" fmla="*/ 626831 h 755236"/>
                  <a:gd name="connsiteX1636" fmla="*/ 929256 w 1591877"/>
                  <a:gd name="connsiteY1636" fmla="*/ 623076 h 755236"/>
                  <a:gd name="connsiteX1637" fmla="*/ 929528 w 1591877"/>
                  <a:gd name="connsiteY1637" fmla="*/ 619225 h 755236"/>
                  <a:gd name="connsiteX1638" fmla="*/ 929799 w 1591877"/>
                  <a:gd name="connsiteY1638" fmla="*/ 615286 h 755236"/>
                  <a:gd name="connsiteX1639" fmla="*/ 930071 w 1591877"/>
                  <a:gd name="connsiteY1639" fmla="*/ 611255 h 755236"/>
                  <a:gd name="connsiteX1640" fmla="*/ 930342 w 1591877"/>
                  <a:gd name="connsiteY1640" fmla="*/ 607135 h 755236"/>
                  <a:gd name="connsiteX1641" fmla="*/ 930614 w 1591877"/>
                  <a:gd name="connsiteY1641" fmla="*/ 602930 h 755236"/>
                  <a:gd name="connsiteX1642" fmla="*/ 930885 w 1591877"/>
                  <a:gd name="connsiteY1642" fmla="*/ 598640 h 755236"/>
                  <a:gd name="connsiteX1643" fmla="*/ 931156 w 1591877"/>
                  <a:gd name="connsiteY1643" fmla="*/ 594270 h 755236"/>
                  <a:gd name="connsiteX1644" fmla="*/ 931428 w 1591877"/>
                  <a:gd name="connsiteY1644" fmla="*/ 589817 h 755236"/>
                  <a:gd name="connsiteX1645" fmla="*/ 931971 w 1591877"/>
                  <a:gd name="connsiteY1645" fmla="*/ 580680 h 755236"/>
                  <a:gd name="connsiteX1646" fmla="*/ 932514 w 1591877"/>
                  <a:gd name="connsiteY1646" fmla="*/ 571247 h 755236"/>
                  <a:gd name="connsiteX1647" fmla="*/ 933056 w 1591877"/>
                  <a:gd name="connsiteY1647" fmla="*/ 561537 h 755236"/>
                  <a:gd name="connsiteX1648" fmla="*/ 933599 w 1591877"/>
                  <a:gd name="connsiteY1648" fmla="*/ 551565 h 755236"/>
                  <a:gd name="connsiteX1649" fmla="*/ 934142 w 1591877"/>
                  <a:gd name="connsiteY1649" fmla="*/ 541350 h 755236"/>
                  <a:gd name="connsiteX1650" fmla="*/ 934685 w 1591877"/>
                  <a:gd name="connsiteY1650" fmla="*/ 530911 h 755236"/>
                  <a:gd name="connsiteX1651" fmla="*/ 935228 w 1591877"/>
                  <a:gd name="connsiteY1651" fmla="*/ 520267 h 755236"/>
                  <a:gd name="connsiteX1652" fmla="*/ 935771 w 1591877"/>
                  <a:gd name="connsiteY1652" fmla="*/ 509437 h 755236"/>
                  <a:gd name="connsiteX1653" fmla="*/ 936314 w 1591877"/>
                  <a:gd name="connsiteY1653" fmla="*/ 498436 h 755236"/>
                  <a:gd name="connsiteX1654" fmla="*/ 937399 w 1591877"/>
                  <a:gd name="connsiteY1654" fmla="*/ 476015 h 755236"/>
                  <a:gd name="connsiteX1655" fmla="*/ 938485 w 1591877"/>
                  <a:gd name="connsiteY1655" fmla="*/ 453157 h 755236"/>
                  <a:gd name="connsiteX1656" fmla="*/ 940656 w 1591877"/>
                  <a:gd name="connsiteY1656" fmla="*/ 406775 h 755236"/>
                  <a:gd name="connsiteX1657" fmla="*/ 941878 w 1591877"/>
                  <a:gd name="connsiteY1657" fmla="*/ 380679 h 755236"/>
                  <a:gd name="connsiteX1658" fmla="*/ 943096 w 1591877"/>
                  <a:gd name="connsiteY1658" fmla="*/ 354860 h 755236"/>
                  <a:gd name="connsiteX1659" fmla="*/ 944317 w 1591877"/>
                  <a:gd name="connsiteY1659" fmla="*/ 329536 h 755236"/>
                  <a:gd name="connsiteX1660" fmla="*/ 944929 w 1591877"/>
                  <a:gd name="connsiteY1660" fmla="*/ 317127 h 755236"/>
                  <a:gd name="connsiteX1661" fmla="*/ 945538 w 1591877"/>
                  <a:gd name="connsiteY1661" fmla="*/ 304919 h 755236"/>
                  <a:gd name="connsiteX1662" fmla="*/ 946151 w 1591877"/>
                  <a:gd name="connsiteY1662" fmla="*/ 292939 h 755236"/>
                  <a:gd name="connsiteX1663" fmla="*/ 946760 w 1591877"/>
                  <a:gd name="connsiteY1663" fmla="*/ 281214 h 755236"/>
                  <a:gd name="connsiteX1664" fmla="*/ 947372 w 1591877"/>
                  <a:gd name="connsiteY1664" fmla="*/ 269762 h 755236"/>
                  <a:gd name="connsiteX1665" fmla="*/ 947981 w 1591877"/>
                  <a:gd name="connsiteY1665" fmla="*/ 258612 h 755236"/>
                  <a:gd name="connsiteX1666" fmla="*/ 948594 w 1591877"/>
                  <a:gd name="connsiteY1666" fmla="*/ 247786 h 755236"/>
                  <a:gd name="connsiteX1667" fmla="*/ 949203 w 1591877"/>
                  <a:gd name="connsiteY1667" fmla="*/ 237300 h 755236"/>
                  <a:gd name="connsiteX1668" fmla="*/ 949507 w 1591877"/>
                  <a:gd name="connsiteY1668" fmla="*/ 232192 h 755236"/>
                  <a:gd name="connsiteX1669" fmla="*/ 949815 w 1591877"/>
                  <a:gd name="connsiteY1669" fmla="*/ 227179 h 755236"/>
                  <a:gd name="connsiteX1670" fmla="*/ 950120 w 1591877"/>
                  <a:gd name="connsiteY1670" fmla="*/ 222262 h 755236"/>
                  <a:gd name="connsiteX1671" fmla="*/ 950424 w 1591877"/>
                  <a:gd name="connsiteY1671" fmla="*/ 217444 h 755236"/>
                  <a:gd name="connsiteX1672" fmla="*/ 950728 w 1591877"/>
                  <a:gd name="connsiteY1672" fmla="*/ 212726 h 755236"/>
                  <a:gd name="connsiteX1673" fmla="*/ 951037 w 1591877"/>
                  <a:gd name="connsiteY1673" fmla="*/ 208111 h 755236"/>
                  <a:gd name="connsiteX1674" fmla="*/ 951341 w 1591877"/>
                  <a:gd name="connsiteY1674" fmla="*/ 203601 h 755236"/>
                  <a:gd name="connsiteX1675" fmla="*/ 951645 w 1591877"/>
                  <a:gd name="connsiteY1675" fmla="*/ 199197 h 755236"/>
                  <a:gd name="connsiteX1676" fmla="*/ 951950 w 1591877"/>
                  <a:gd name="connsiteY1676" fmla="*/ 194906 h 755236"/>
                  <a:gd name="connsiteX1677" fmla="*/ 952254 w 1591877"/>
                  <a:gd name="connsiteY1677" fmla="*/ 190725 h 755236"/>
                  <a:gd name="connsiteX1678" fmla="*/ 952562 w 1591877"/>
                  <a:gd name="connsiteY1678" fmla="*/ 186658 h 755236"/>
                  <a:gd name="connsiteX1679" fmla="*/ 952867 w 1591877"/>
                  <a:gd name="connsiteY1679" fmla="*/ 182706 h 755236"/>
                  <a:gd name="connsiteX1680" fmla="*/ 953171 w 1591877"/>
                  <a:gd name="connsiteY1680" fmla="*/ 178870 h 755236"/>
                  <a:gd name="connsiteX1681" fmla="*/ 953479 w 1591877"/>
                  <a:gd name="connsiteY1681" fmla="*/ 175153 h 755236"/>
                  <a:gd name="connsiteX1682" fmla="*/ 953784 w 1591877"/>
                  <a:gd name="connsiteY1682" fmla="*/ 171558 h 755236"/>
                  <a:gd name="connsiteX1683" fmla="*/ 954088 w 1591877"/>
                  <a:gd name="connsiteY1683" fmla="*/ 168085 h 755236"/>
                  <a:gd name="connsiteX1684" fmla="*/ 954393 w 1591877"/>
                  <a:gd name="connsiteY1684" fmla="*/ 164734 h 755236"/>
                  <a:gd name="connsiteX1685" fmla="*/ 954697 w 1591877"/>
                  <a:gd name="connsiteY1685" fmla="*/ 161510 h 755236"/>
                  <a:gd name="connsiteX1686" fmla="*/ 955005 w 1591877"/>
                  <a:gd name="connsiteY1686" fmla="*/ 158412 h 755236"/>
                  <a:gd name="connsiteX1687" fmla="*/ 955310 w 1591877"/>
                  <a:gd name="connsiteY1687" fmla="*/ 155442 h 755236"/>
                  <a:gd name="connsiteX1688" fmla="*/ 955614 w 1591877"/>
                  <a:gd name="connsiteY1688" fmla="*/ 152602 h 755236"/>
                  <a:gd name="connsiteX1689" fmla="*/ 955919 w 1591877"/>
                  <a:gd name="connsiteY1689" fmla="*/ 149892 h 755236"/>
                  <a:gd name="connsiteX1690" fmla="*/ 956227 w 1591877"/>
                  <a:gd name="connsiteY1690" fmla="*/ 147313 h 755236"/>
                  <a:gd name="connsiteX1691" fmla="*/ 956531 w 1591877"/>
                  <a:gd name="connsiteY1691" fmla="*/ 144867 h 755236"/>
                  <a:gd name="connsiteX1692" fmla="*/ 956836 w 1591877"/>
                  <a:gd name="connsiteY1692" fmla="*/ 142554 h 755236"/>
                  <a:gd name="connsiteX1693" fmla="*/ 957140 w 1591877"/>
                  <a:gd name="connsiteY1693" fmla="*/ 140376 h 755236"/>
                  <a:gd name="connsiteX1694" fmla="*/ 957448 w 1591877"/>
                  <a:gd name="connsiteY1694" fmla="*/ 138332 h 755236"/>
                  <a:gd name="connsiteX1695" fmla="*/ 957753 w 1591877"/>
                  <a:gd name="connsiteY1695" fmla="*/ 136425 h 755236"/>
                  <a:gd name="connsiteX1696" fmla="*/ 958057 w 1591877"/>
                  <a:gd name="connsiteY1696" fmla="*/ 134654 h 755236"/>
                  <a:gd name="connsiteX1697" fmla="*/ 958361 w 1591877"/>
                  <a:gd name="connsiteY1697" fmla="*/ 133020 h 755236"/>
                  <a:gd name="connsiteX1698" fmla="*/ 958670 w 1591877"/>
                  <a:gd name="connsiteY1698" fmla="*/ 131524 h 755236"/>
                  <a:gd name="connsiteX1699" fmla="*/ 958974 w 1591877"/>
                  <a:gd name="connsiteY1699" fmla="*/ 130165 h 755236"/>
                  <a:gd name="connsiteX1700" fmla="*/ 959278 w 1591877"/>
                  <a:gd name="connsiteY1700" fmla="*/ 128945 h 755236"/>
                  <a:gd name="connsiteX1701" fmla="*/ 959583 w 1591877"/>
                  <a:gd name="connsiteY1701" fmla="*/ 127864 h 755236"/>
                  <a:gd name="connsiteX1702" fmla="*/ 959887 w 1591877"/>
                  <a:gd name="connsiteY1702" fmla="*/ 126921 h 755236"/>
                  <a:gd name="connsiteX1703" fmla="*/ 960195 w 1591877"/>
                  <a:gd name="connsiteY1703" fmla="*/ 126118 h 755236"/>
                  <a:gd name="connsiteX1704" fmla="*/ 960500 w 1591877"/>
                  <a:gd name="connsiteY1704" fmla="*/ 125453 h 755236"/>
                  <a:gd name="connsiteX1705" fmla="*/ 960650 w 1591877"/>
                  <a:gd name="connsiteY1705" fmla="*/ 125173 h 755236"/>
                  <a:gd name="connsiteX1706" fmla="*/ 960804 w 1591877"/>
                  <a:gd name="connsiteY1706" fmla="*/ 124927 h 755236"/>
                  <a:gd name="connsiteX1707" fmla="*/ 960958 w 1591877"/>
                  <a:gd name="connsiteY1707" fmla="*/ 124716 h 755236"/>
                  <a:gd name="connsiteX1708" fmla="*/ 961035 w 1591877"/>
                  <a:gd name="connsiteY1708" fmla="*/ 124624 h 755236"/>
                  <a:gd name="connsiteX1709" fmla="*/ 961109 w 1591877"/>
                  <a:gd name="connsiteY1709" fmla="*/ 124540 h 755236"/>
                  <a:gd name="connsiteX1710" fmla="*/ 961186 w 1591877"/>
                  <a:gd name="connsiteY1710" fmla="*/ 124465 h 755236"/>
                  <a:gd name="connsiteX1711" fmla="*/ 961263 w 1591877"/>
                  <a:gd name="connsiteY1711" fmla="*/ 124398 h 755236"/>
                  <a:gd name="connsiteX1712" fmla="*/ 961340 w 1591877"/>
                  <a:gd name="connsiteY1712" fmla="*/ 124341 h 755236"/>
                  <a:gd name="connsiteX1713" fmla="*/ 961417 w 1591877"/>
                  <a:gd name="connsiteY1713" fmla="*/ 124291 h 755236"/>
                  <a:gd name="connsiteX1714" fmla="*/ 961490 w 1591877"/>
                  <a:gd name="connsiteY1714" fmla="*/ 124251 h 755236"/>
                  <a:gd name="connsiteX1715" fmla="*/ 961567 w 1591877"/>
                  <a:gd name="connsiteY1715" fmla="*/ 124219 h 755236"/>
                  <a:gd name="connsiteX1716" fmla="*/ 961644 w 1591877"/>
                  <a:gd name="connsiteY1716" fmla="*/ 124196 h 755236"/>
                  <a:gd name="connsiteX1717" fmla="*/ 961721 w 1591877"/>
                  <a:gd name="connsiteY1717" fmla="*/ 124181 h 755236"/>
                  <a:gd name="connsiteX1718" fmla="*/ 961798 w 1591877"/>
                  <a:gd name="connsiteY1718" fmla="*/ 124175 h 755236"/>
                  <a:gd name="connsiteX1719" fmla="*/ 961872 w 1591877"/>
                  <a:gd name="connsiteY1719" fmla="*/ 124178 h 755236"/>
                  <a:gd name="connsiteX1720" fmla="*/ 961949 w 1591877"/>
                  <a:gd name="connsiteY1720" fmla="*/ 124189 h 755236"/>
                  <a:gd name="connsiteX1721" fmla="*/ 962026 w 1591877"/>
                  <a:gd name="connsiteY1721" fmla="*/ 124209 h 755236"/>
                  <a:gd name="connsiteX1722" fmla="*/ 962103 w 1591877"/>
                  <a:gd name="connsiteY1722" fmla="*/ 124238 h 755236"/>
                  <a:gd name="connsiteX1723" fmla="*/ 962180 w 1591877"/>
                  <a:gd name="connsiteY1723" fmla="*/ 124275 h 755236"/>
                  <a:gd name="connsiteX1724" fmla="*/ 962257 w 1591877"/>
                  <a:gd name="connsiteY1724" fmla="*/ 124321 h 755236"/>
                  <a:gd name="connsiteX1725" fmla="*/ 962330 w 1591877"/>
                  <a:gd name="connsiteY1725" fmla="*/ 124375 h 755236"/>
                  <a:gd name="connsiteX1726" fmla="*/ 962407 w 1591877"/>
                  <a:gd name="connsiteY1726" fmla="*/ 124438 h 755236"/>
                  <a:gd name="connsiteX1727" fmla="*/ 962484 w 1591877"/>
                  <a:gd name="connsiteY1727" fmla="*/ 124509 h 755236"/>
                  <a:gd name="connsiteX1728" fmla="*/ 962561 w 1591877"/>
                  <a:gd name="connsiteY1728" fmla="*/ 124589 h 755236"/>
                  <a:gd name="connsiteX1729" fmla="*/ 962638 w 1591877"/>
                  <a:gd name="connsiteY1729" fmla="*/ 124678 h 755236"/>
                  <a:gd name="connsiteX1730" fmla="*/ 962789 w 1591877"/>
                  <a:gd name="connsiteY1730" fmla="*/ 124880 h 755236"/>
                  <a:gd name="connsiteX1731" fmla="*/ 962943 w 1591877"/>
                  <a:gd name="connsiteY1731" fmla="*/ 125117 h 755236"/>
                  <a:gd name="connsiteX1732" fmla="*/ 963247 w 1591877"/>
                  <a:gd name="connsiteY1732" fmla="*/ 125692 h 755236"/>
                  <a:gd name="connsiteX1733" fmla="*/ 963551 w 1591877"/>
                  <a:gd name="connsiteY1733" fmla="*/ 126403 h 755236"/>
                  <a:gd name="connsiteX1734" fmla="*/ 963856 w 1591877"/>
                  <a:gd name="connsiteY1734" fmla="*/ 127247 h 755236"/>
                  <a:gd name="connsiteX1735" fmla="*/ 964164 w 1591877"/>
                  <a:gd name="connsiteY1735" fmla="*/ 128226 h 755236"/>
                  <a:gd name="connsiteX1736" fmla="*/ 964468 w 1591877"/>
                  <a:gd name="connsiteY1736" fmla="*/ 129337 h 755236"/>
                  <a:gd name="connsiteX1737" fmla="*/ 964773 w 1591877"/>
                  <a:gd name="connsiteY1737" fmla="*/ 130580 h 755236"/>
                  <a:gd name="connsiteX1738" fmla="*/ 965077 w 1591877"/>
                  <a:gd name="connsiteY1738" fmla="*/ 131954 h 755236"/>
                  <a:gd name="connsiteX1739" fmla="*/ 965385 w 1591877"/>
                  <a:gd name="connsiteY1739" fmla="*/ 133457 h 755236"/>
                  <a:gd name="connsiteX1740" fmla="*/ 965690 w 1591877"/>
                  <a:gd name="connsiteY1740" fmla="*/ 135089 h 755236"/>
                  <a:gd name="connsiteX1741" fmla="*/ 965994 w 1591877"/>
                  <a:gd name="connsiteY1741" fmla="*/ 136847 h 755236"/>
                  <a:gd name="connsiteX1742" fmla="*/ 966299 w 1591877"/>
                  <a:gd name="connsiteY1742" fmla="*/ 138732 h 755236"/>
                  <a:gd name="connsiteX1743" fmla="*/ 966607 w 1591877"/>
                  <a:gd name="connsiteY1743" fmla="*/ 140741 h 755236"/>
                  <a:gd name="connsiteX1744" fmla="*/ 966911 w 1591877"/>
                  <a:gd name="connsiteY1744" fmla="*/ 142872 h 755236"/>
                  <a:gd name="connsiteX1745" fmla="*/ 967216 w 1591877"/>
                  <a:gd name="connsiteY1745" fmla="*/ 145126 h 755236"/>
                  <a:gd name="connsiteX1746" fmla="*/ 967520 w 1591877"/>
                  <a:gd name="connsiteY1746" fmla="*/ 147499 h 755236"/>
                  <a:gd name="connsiteX1747" fmla="*/ 967825 w 1591877"/>
                  <a:gd name="connsiteY1747" fmla="*/ 149990 h 755236"/>
                  <a:gd name="connsiteX1748" fmla="*/ 968133 w 1591877"/>
                  <a:gd name="connsiteY1748" fmla="*/ 152597 h 755236"/>
                  <a:gd name="connsiteX1749" fmla="*/ 968437 w 1591877"/>
                  <a:gd name="connsiteY1749" fmla="*/ 155321 h 755236"/>
                  <a:gd name="connsiteX1750" fmla="*/ 968742 w 1591877"/>
                  <a:gd name="connsiteY1750" fmla="*/ 158157 h 755236"/>
                  <a:gd name="connsiteX1751" fmla="*/ 969046 w 1591877"/>
                  <a:gd name="connsiteY1751" fmla="*/ 161103 h 755236"/>
                  <a:gd name="connsiteX1752" fmla="*/ 969354 w 1591877"/>
                  <a:gd name="connsiteY1752" fmla="*/ 164159 h 755236"/>
                  <a:gd name="connsiteX1753" fmla="*/ 969659 w 1591877"/>
                  <a:gd name="connsiteY1753" fmla="*/ 167323 h 755236"/>
                  <a:gd name="connsiteX1754" fmla="*/ 969963 w 1591877"/>
                  <a:gd name="connsiteY1754" fmla="*/ 170591 h 755236"/>
                  <a:gd name="connsiteX1755" fmla="*/ 970268 w 1591877"/>
                  <a:gd name="connsiteY1755" fmla="*/ 173962 h 755236"/>
                  <a:gd name="connsiteX1756" fmla="*/ 970576 w 1591877"/>
                  <a:gd name="connsiteY1756" fmla="*/ 177434 h 755236"/>
                  <a:gd name="connsiteX1757" fmla="*/ 970880 w 1591877"/>
                  <a:gd name="connsiteY1757" fmla="*/ 181006 h 755236"/>
                  <a:gd name="connsiteX1758" fmla="*/ 971185 w 1591877"/>
                  <a:gd name="connsiteY1758" fmla="*/ 184674 h 755236"/>
                  <a:gd name="connsiteX1759" fmla="*/ 971489 w 1591877"/>
                  <a:gd name="connsiteY1759" fmla="*/ 188437 h 755236"/>
                  <a:gd name="connsiteX1760" fmla="*/ 971797 w 1591877"/>
                  <a:gd name="connsiteY1760" fmla="*/ 192290 h 755236"/>
                  <a:gd name="connsiteX1761" fmla="*/ 972406 w 1591877"/>
                  <a:gd name="connsiteY1761" fmla="*/ 200268 h 755236"/>
                  <a:gd name="connsiteX1762" fmla="*/ 973018 w 1591877"/>
                  <a:gd name="connsiteY1762" fmla="*/ 208582 h 755236"/>
                  <a:gd name="connsiteX1763" fmla="*/ 973627 w 1591877"/>
                  <a:gd name="connsiteY1763" fmla="*/ 217215 h 755236"/>
                  <a:gd name="connsiteX1764" fmla="*/ 974240 w 1591877"/>
                  <a:gd name="connsiteY1764" fmla="*/ 226148 h 755236"/>
                  <a:gd name="connsiteX1765" fmla="*/ 974849 w 1591877"/>
                  <a:gd name="connsiteY1765" fmla="*/ 235358 h 755236"/>
                  <a:gd name="connsiteX1766" fmla="*/ 975461 w 1591877"/>
                  <a:gd name="connsiteY1766" fmla="*/ 244824 h 755236"/>
                  <a:gd name="connsiteX1767" fmla="*/ 976070 w 1591877"/>
                  <a:gd name="connsiteY1767" fmla="*/ 254526 h 755236"/>
                  <a:gd name="connsiteX1768" fmla="*/ 976679 w 1591877"/>
                  <a:gd name="connsiteY1768" fmla="*/ 264438 h 755236"/>
                  <a:gd name="connsiteX1769" fmla="*/ 977292 w 1591877"/>
                  <a:gd name="connsiteY1769" fmla="*/ 274540 h 755236"/>
                  <a:gd name="connsiteX1770" fmla="*/ 978513 w 1591877"/>
                  <a:gd name="connsiteY1770" fmla="*/ 295218 h 755236"/>
                  <a:gd name="connsiteX1771" fmla="*/ 979734 w 1591877"/>
                  <a:gd name="connsiteY1771" fmla="*/ 316378 h 755236"/>
                  <a:gd name="connsiteX1772" fmla="*/ 981814 w 1591877"/>
                  <a:gd name="connsiteY1772" fmla="*/ 352984 h 755236"/>
                  <a:gd name="connsiteX1773" fmla="*/ 983894 w 1591877"/>
                  <a:gd name="connsiteY1773" fmla="*/ 389513 h 755236"/>
                  <a:gd name="connsiteX1774" fmla="*/ 984932 w 1591877"/>
                  <a:gd name="connsiteY1774" fmla="*/ 407464 h 755236"/>
                  <a:gd name="connsiteX1775" fmla="*/ 985974 w 1591877"/>
                  <a:gd name="connsiteY1775" fmla="*/ 425061 h 755236"/>
                  <a:gd name="connsiteX1776" fmla="*/ 987015 w 1591877"/>
                  <a:gd name="connsiteY1776" fmla="*/ 442196 h 755236"/>
                  <a:gd name="connsiteX1777" fmla="*/ 987532 w 1591877"/>
                  <a:gd name="connsiteY1777" fmla="*/ 450559 h 755236"/>
                  <a:gd name="connsiteX1778" fmla="*/ 988053 w 1591877"/>
                  <a:gd name="connsiteY1778" fmla="*/ 458770 h 755236"/>
                  <a:gd name="connsiteX1779" fmla="*/ 988574 w 1591877"/>
                  <a:gd name="connsiteY1779" fmla="*/ 466815 h 755236"/>
                  <a:gd name="connsiteX1780" fmla="*/ 989095 w 1591877"/>
                  <a:gd name="connsiteY1780" fmla="*/ 474685 h 755236"/>
                  <a:gd name="connsiteX1781" fmla="*/ 989612 w 1591877"/>
                  <a:gd name="connsiteY1781" fmla="*/ 482365 h 755236"/>
                  <a:gd name="connsiteX1782" fmla="*/ 990133 w 1591877"/>
                  <a:gd name="connsiteY1782" fmla="*/ 489849 h 755236"/>
                  <a:gd name="connsiteX1783" fmla="*/ 990654 w 1591877"/>
                  <a:gd name="connsiteY1783" fmla="*/ 497122 h 755236"/>
                  <a:gd name="connsiteX1784" fmla="*/ 991175 w 1591877"/>
                  <a:gd name="connsiteY1784" fmla="*/ 504174 h 755236"/>
                  <a:gd name="connsiteX1785" fmla="*/ 991692 w 1591877"/>
                  <a:gd name="connsiteY1785" fmla="*/ 510998 h 755236"/>
                  <a:gd name="connsiteX1786" fmla="*/ 992213 w 1591877"/>
                  <a:gd name="connsiteY1786" fmla="*/ 517583 h 755236"/>
                  <a:gd name="connsiteX1787" fmla="*/ 992734 w 1591877"/>
                  <a:gd name="connsiteY1787" fmla="*/ 523923 h 755236"/>
                  <a:gd name="connsiteX1788" fmla="*/ 993254 w 1591877"/>
                  <a:gd name="connsiteY1788" fmla="*/ 530004 h 755236"/>
                  <a:gd name="connsiteX1789" fmla="*/ 993772 w 1591877"/>
                  <a:gd name="connsiteY1789" fmla="*/ 535821 h 755236"/>
                  <a:gd name="connsiteX1790" fmla="*/ 994292 w 1591877"/>
                  <a:gd name="connsiteY1790" fmla="*/ 541368 h 755236"/>
                  <a:gd name="connsiteX1791" fmla="*/ 994813 w 1591877"/>
                  <a:gd name="connsiteY1791" fmla="*/ 546637 h 755236"/>
                  <a:gd name="connsiteX1792" fmla="*/ 995334 w 1591877"/>
                  <a:gd name="connsiteY1792" fmla="*/ 551617 h 755236"/>
                  <a:gd name="connsiteX1793" fmla="*/ 995855 w 1591877"/>
                  <a:gd name="connsiteY1793" fmla="*/ 556310 h 755236"/>
                  <a:gd name="connsiteX1794" fmla="*/ 996372 w 1591877"/>
                  <a:gd name="connsiteY1794" fmla="*/ 560702 h 755236"/>
                  <a:gd name="connsiteX1795" fmla="*/ 996893 w 1591877"/>
                  <a:gd name="connsiteY1795" fmla="*/ 564793 h 755236"/>
                  <a:gd name="connsiteX1796" fmla="*/ 997414 w 1591877"/>
                  <a:gd name="connsiteY1796" fmla="*/ 568578 h 755236"/>
                  <a:gd name="connsiteX1797" fmla="*/ 997674 w 1591877"/>
                  <a:gd name="connsiteY1797" fmla="*/ 570355 h 755236"/>
                  <a:gd name="connsiteX1798" fmla="*/ 997935 w 1591877"/>
                  <a:gd name="connsiteY1798" fmla="*/ 572053 h 755236"/>
                  <a:gd name="connsiteX1799" fmla="*/ 998195 w 1591877"/>
                  <a:gd name="connsiteY1799" fmla="*/ 573671 h 755236"/>
                  <a:gd name="connsiteX1800" fmla="*/ 998452 w 1591877"/>
                  <a:gd name="connsiteY1800" fmla="*/ 575210 h 755236"/>
                  <a:gd name="connsiteX1801" fmla="*/ 998712 w 1591877"/>
                  <a:gd name="connsiteY1801" fmla="*/ 576672 h 755236"/>
                  <a:gd name="connsiteX1802" fmla="*/ 998973 w 1591877"/>
                  <a:gd name="connsiteY1802" fmla="*/ 578053 h 755236"/>
                  <a:gd name="connsiteX1803" fmla="*/ 999233 w 1591877"/>
                  <a:gd name="connsiteY1803" fmla="*/ 579354 h 755236"/>
                  <a:gd name="connsiteX1804" fmla="*/ 999493 w 1591877"/>
                  <a:gd name="connsiteY1804" fmla="*/ 580574 h 755236"/>
                  <a:gd name="connsiteX1805" fmla="*/ 999754 w 1591877"/>
                  <a:gd name="connsiteY1805" fmla="*/ 581715 h 755236"/>
                  <a:gd name="connsiteX1806" fmla="*/ 1000014 w 1591877"/>
                  <a:gd name="connsiteY1806" fmla="*/ 582774 h 755236"/>
                  <a:gd name="connsiteX1807" fmla="*/ 1000271 w 1591877"/>
                  <a:gd name="connsiteY1807" fmla="*/ 583751 h 755236"/>
                  <a:gd name="connsiteX1808" fmla="*/ 1000531 w 1591877"/>
                  <a:gd name="connsiteY1808" fmla="*/ 584650 h 755236"/>
                  <a:gd name="connsiteX1809" fmla="*/ 1000792 w 1591877"/>
                  <a:gd name="connsiteY1809" fmla="*/ 585464 h 755236"/>
                  <a:gd name="connsiteX1810" fmla="*/ 1001052 w 1591877"/>
                  <a:gd name="connsiteY1810" fmla="*/ 586200 h 755236"/>
                  <a:gd name="connsiteX1811" fmla="*/ 1001313 w 1591877"/>
                  <a:gd name="connsiteY1811" fmla="*/ 586854 h 755236"/>
                  <a:gd name="connsiteX1812" fmla="*/ 1001573 w 1591877"/>
                  <a:gd name="connsiteY1812" fmla="*/ 587424 h 755236"/>
                  <a:gd name="connsiteX1813" fmla="*/ 1001834 w 1591877"/>
                  <a:gd name="connsiteY1813" fmla="*/ 587915 h 755236"/>
                  <a:gd name="connsiteX1814" fmla="*/ 1002094 w 1591877"/>
                  <a:gd name="connsiteY1814" fmla="*/ 588325 h 755236"/>
                  <a:gd name="connsiteX1815" fmla="*/ 1002222 w 1591877"/>
                  <a:gd name="connsiteY1815" fmla="*/ 588501 h 755236"/>
                  <a:gd name="connsiteX1816" fmla="*/ 1002354 w 1591877"/>
                  <a:gd name="connsiteY1816" fmla="*/ 588655 h 755236"/>
                  <a:gd name="connsiteX1817" fmla="*/ 1002483 w 1591877"/>
                  <a:gd name="connsiteY1817" fmla="*/ 588787 h 755236"/>
                  <a:gd name="connsiteX1818" fmla="*/ 1002549 w 1591877"/>
                  <a:gd name="connsiteY1818" fmla="*/ 588846 h 755236"/>
                  <a:gd name="connsiteX1819" fmla="*/ 1002611 w 1591877"/>
                  <a:gd name="connsiteY1819" fmla="*/ 588902 h 755236"/>
                  <a:gd name="connsiteX1820" fmla="*/ 1002677 w 1591877"/>
                  <a:gd name="connsiteY1820" fmla="*/ 588950 h 755236"/>
                  <a:gd name="connsiteX1821" fmla="*/ 1002743 w 1591877"/>
                  <a:gd name="connsiteY1821" fmla="*/ 588994 h 755236"/>
                  <a:gd name="connsiteX1822" fmla="*/ 1002809 w 1591877"/>
                  <a:gd name="connsiteY1822" fmla="*/ 589034 h 755236"/>
                  <a:gd name="connsiteX1823" fmla="*/ 1002872 w 1591877"/>
                  <a:gd name="connsiteY1823" fmla="*/ 589069 h 755236"/>
                  <a:gd name="connsiteX1824" fmla="*/ 1002938 w 1591877"/>
                  <a:gd name="connsiteY1824" fmla="*/ 589097 h 755236"/>
                  <a:gd name="connsiteX1825" fmla="*/ 1003004 w 1591877"/>
                  <a:gd name="connsiteY1825" fmla="*/ 589122 h 755236"/>
                  <a:gd name="connsiteX1826" fmla="*/ 1003066 w 1591877"/>
                  <a:gd name="connsiteY1826" fmla="*/ 589139 h 755236"/>
                  <a:gd name="connsiteX1827" fmla="*/ 1003132 w 1591877"/>
                  <a:gd name="connsiteY1827" fmla="*/ 589155 h 755236"/>
                  <a:gd name="connsiteX1828" fmla="*/ 1003198 w 1591877"/>
                  <a:gd name="connsiteY1828" fmla="*/ 589163 h 755236"/>
                  <a:gd name="connsiteX1829" fmla="*/ 1003264 w 1591877"/>
                  <a:gd name="connsiteY1829" fmla="*/ 589166 h 755236"/>
                  <a:gd name="connsiteX1830" fmla="*/ 1003326 w 1591877"/>
                  <a:gd name="connsiteY1830" fmla="*/ 589166 h 755236"/>
                  <a:gd name="connsiteX1831" fmla="*/ 1003392 w 1591877"/>
                  <a:gd name="connsiteY1831" fmla="*/ 589159 h 755236"/>
                  <a:gd name="connsiteX1832" fmla="*/ 1003458 w 1591877"/>
                  <a:gd name="connsiteY1832" fmla="*/ 589148 h 755236"/>
                  <a:gd name="connsiteX1833" fmla="*/ 1003525 w 1591877"/>
                  <a:gd name="connsiteY1833" fmla="*/ 589133 h 755236"/>
                  <a:gd name="connsiteX1834" fmla="*/ 1003587 w 1591877"/>
                  <a:gd name="connsiteY1834" fmla="*/ 589111 h 755236"/>
                  <a:gd name="connsiteX1835" fmla="*/ 1003653 w 1591877"/>
                  <a:gd name="connsiteY1835" fmla="*/ 589084 h 755236"/>
                  <a:gd name="connsiteX1836" fmla="*/ 1003719 w 1591877"/>
                  <a:gd name="connsiteY1836" fmla="*/ 589053 h 755236"/>
                  <a:gd name="connsiteX1837" fmla="*/ 1003781 w 1591877"/>
                  <a:gd name="connsiteY1837" fmla="*/ 589016 h 755236"/>
                  <a:gd name="connsiteX1838" fmla="*/ 1003847 w 1591877"/>
                  <a:gd name="connsiteY1838" fmla="*/ 588976 h 755236"/>
                  <a:gd name="connsiteX1839" fmla="*/ 1003913 w 1591877"/>
                  <a:gd name="connsiteY1839" fmla="*/ 588930 h 755236"/>
                  <a:gd name="connsiteX1840" fmla="*/ 1003979 w 1591877"/>
                  <a:gd name="connsiteY1840" fmla="*/ 588877 h 755236"/>
                  <a:gd name="connsiteX1841" fmla="*/ 1004042 w 1591877"/>
                  <a:gd name="connsiteY1841" fmla="*/ 588822 h 755236"/>
                  <a:gd name="connsiteX1842" fmla="*/ 1004174 w 1591877"/>
                  <a:gd name="connsiteY1842" fmla="*/ 588695 h 755236"/>
                  <a:gd name="connsiteX1843" fmla="*/ 1004302 w 1591877"/>
                  <a:gd name="connsiteY1843" fmla="*/ 588547 h 755236"/>
                  <a:gd name="connsiteX1844" fmla="*/ 1004434 w 1591877"/>
                  <a:gd name="connsiteY1844" fmla="*/ 588382 h 755236"/>
                  <a:gd name="connsiteX1845" fmla="*/ 1004695 w 1591877"/>
                  <a:gd name="connsiteY1845" fmla="*/ 587988 h 755236"/>
                  <a:gd name="connsiteX1846" fmla="*/ 1004951 w 1591877"/>
                  <a:gd name="connsiteY1846" fmla="*/ 587517 h 755236"/>
                  <a:gd name="connsiteX1847" fmla="*/ 1005212 w 1591877"/>
                  <a:gd name="connsiteY1847" fmla="*/ 586966 h 755236"/>
                  <a:gd name="connsiteX1848" fmla="*/ 1005733 w 1591877"/>
                  <a:gd name="connsiteY1848" fmla="*/ 585636 h 755236"/>
                  <a:gd name="connsiteX1849" fmla="*/ 1006253 w 1591877"/>
                  <a:gd name="connsiteY1849" fmla="*/ 583996 h 755236"/>
                  <a:gd name="connsiteX1850" fmla="*/ 1006774 w 1591877"/>
                  <a:gd name="connsiteY1850" fmla="*/ 582056 h 755236"/>
                  <a:gd name="connsiteX1851" fmla="*/ 1007291 w 1591877"/>
                  <a:gd name="connsiteY1851" fmla="*/ 579819 h 755236"/>
                  <a:gd name="connsiteX1852" fmla="*/ 1007812 w 1591877"/>
                  <a:gd name="connsiteY1852" fmla="*/ 577287 h 755236"/>
                  <a:gd name="connsiteX1853" fmla="*/ 1008333 w 1591877"/>
                  <a:gd name="connsiteY1853" fmla="*/ 574471 h 755236"/>
                  <a:gd name="connsiteX1854" fmla="*/ 1008854 w 1591877"/>
                  <a:gd name="connsiteY1854" fmla="*/ 571375 h 755236"/>
                  <a:gd name="connsiteX1855" fmla="*/ 1009375 w 1591877"/>
                  <a:gd name="connsiteY1855" fmla="*/ 568004 h 755236"/>
                  <a:gd name="connsiteX1856" fmla="*/ 1009892 w 1591877"/>
                  <a:gd name="connsiteY1856" fmla="*/ 564366 h 755236"/>
                  <a:gd name="connsiteX1857" fmla="*/ 1010413 w 1591877"/>
                  <a:gd name="connsiteY1857" fmla="*/ 560471 h 755236"/>
                  <a:gd name="connsiteX1858" fmla="*/ 1010934 w 1591877"/>
                  <a:gd name="connsiteY1858" fmla="*/ 556323 h 755236"/>
                  <a:gd name="connsiteX1859" fmla="*/ 1011455 w 1591877"/>
                  <a:gd name="connsiteY1859" fmla="*/ 551932 h 755236"/>
                  <a:gd name="connsiteX1860" fmla="*/ 1011972 w 1591877"/>
                  <a:gd name="connsiteY1860" fmla="*/ 547306 h 755236"/>
                  <a:gd name="connsiteX1861" fmla="*/ 1012493 w 1591877"/>
                  <a:gd name="connsiteY1861" fmla="*/ 542453 h 755236"/>
                  <a:gd name="connsiteX1862" fmla="*/ 1013013 w 1591877"/>
                  <a:gd name="connsiteY1862" fmla="*/ 537385 h 755236"/>
                  <a:gd name="connsiteX1863" fmla="*/ 1013567 w 1591877"/>
                  <a:gd name="connsiteY1863" fmla="*/ 531739 h 755236"/>
                  <a:gd name="connsiteX1864" fmla="*/ 1014125 w 1591877"/>
                  <a:gd name="connsiteY1864" fmla="*/ 525867 h 755236"/>
                  <a:gd name="connsiteX1865" fmla="*/ 1014679 w 1591877"/>
                  <a:gd name="connsiteY1865" fmla="*/ 519781 h 755236"/>
                  <a:gd name="connsiteX1866" fmla="*/ 1015236 w 1591877"/>
                  <a:gd name="connsiteY1866" fmla="*/ 513495 h 755236"/>
                  <a:gd name="connsiteX1867" fmla="*/ 1015790 w 1591877"/>
                  <a:gd name="connsiteY1867" fmla="*/ 507019 h 755236"/>
                  <a:gd name="connsiteX1868" fmla="*/ 1016348 w 1591877"/>
                  <a:gd name="connsiteY1868" fmla="*/ 500369 h 755236"/>
                  <a:gd name="connsiteX1869" fmla="*/ 1017459 w 1591877"/>
                  <a:gd name="connsiteY1869" fmla="*/ 486590 h 755236"/>
                  <a:gd name="connsiteX1870" fmla="*/ 1018570 w 1591877"/>
                  <a:gd name="connsiteY1870" fmla="*/ 472269 h 755236"/>
                  <a:gd name="connsiteX1871" fmla="*/ 1019682 w 1591877"/>
                  <a:gd name="connsiteY1871" fmla="*/ 457515 h 755236"/>
                  <a:gd name="connsiteX1872" fmla="*/ 1021901 w 1591877"/>
                  <a:gd name="connsiteY1872" fmla="*/ 427142 h 755236"/>
                  <a:gd name="connsiteX1873" fmla="*/ 1024124 w 1591877"/>
                  <a:gd name="connsiteY1873" fmla="*/ 396374 h 755236"/>
                  <a:gd name="connsiteX1874" fmla="*/ 1026346 w 1591877"/>
                  <a:gd name="connsiteY1874" fmla="*/ 366083 h 755236"/>
                  <a:gd name="connsiteX1875" fmla="*/ 1027458 w 1591877"/>
                  <a:gd name="connsiteY1875" fmla="*/ 351383 h 755236"/>
                  <a:gd name="connsiteX1876" fmla="*/ 1028569 w 1591877"/>
                  <a:gd name="connsiteY1876" fmla="*/ 337113 h 755236"/>
                  <a:gd name="connsiteX1877" fmla="*/ 1029680 w 1591877"/>
                  <a:gd name="connsiteY1877" fmla="*/ 323369 h 755236"/>
                  <a:gd name="connsiteX1878" fmla="*/ 1030238 w 1591877"/>
                  <a:gd name="connsiteY1878" fmla="*/ 316724 h 755236"/>
                  <a:gd name="connsiteX1879" fmla="*/ 1030792 w 1591877"/>
                  <a:gd name="connsiteY1879" fmla="*/ 310244 h 755236"/>
                  <a:gd name="connsiteX1880" fmla="*/ 1031349 w 1591877"/>
                  <a:gd name="connsiteY1880" fmla="*/ 303937 h 755236"/>
                  <a:gd name="connsiteX1881" fmla="*/ 1031903 w 1591877"/>
                  <a:gd name="connsiteY1881" fmla="*/ 297816 h 755236"/>
                  <a:gd name="connsiteX1882" fmla="*/ 1032457 w 1591877"/>
                  <a:gd name="connsiteY1882" fmla="*/ 291891 h 755236"/>
                  <a:gd name="connsiteX1883" fmla="*/ 1033015 w 1591877"/>
                  <a:gd name="connsiteY1883" fmla="*/ 286171 h 755236"/>
                  <a:gd name="connsiteX1884" fmla="*/ 1033568 w 1591877"/>
                  <a:gd name="connsiteY1884" fmla="*/ 280662 h 755236"/>
                  <a:gd name="connsiteX1885" fmla="*/ 1034126 w 1591877"/>
                  <a:gd name="connsiteY1885" fmla="*/ 275375 h 755236"/>
                  <a:gd name="connsiteX1886" fmla="*/ 1034680 w 1591877"/>
                  <a:gd name="connsiteY1886" fmla="*/ 270315 h 755236"/>
                  <a:gd name="connsiteX1887" fmla="*/ 1035237 w 1591877"/>
                  <a:gd name="connsiteY1887" fmla="*/ 265493 h 755236"/>
                  <a:gd name="connsiteX1888" fmla="*/ 1035791 w 1591877"/>
                  <a:gd name="connsiteY1888" fmla="*/ 260913 h 755236"/>
                  <a:gd name="connsiteX1889" fmla="*/ 1036349 w 1591877"/>
                  <a:gd name="connsiteY1889" fmla="*/ 256582 h 755236"/>
                  <a:gd name="connsiteX1890" fmla="*/ 1036903 w 1591877"/>
                  <a:gd name="connsiteY1890" fmla="*/ 252507 h 755236"/>
                  <a:gd name="connsiteX1891" fmla="*/ 1037460 w 1591877"/>
                  <a:gd name="connsiteY1891" fmla="*/ 248693 h 755236"/>
                  <a:gd name="connsiteX1892" fmla="*/ 1038014 w 1591877"/>
                  <a:gd name="connsiteY1892" fmla="*/ 245144 h 755236"/>
                  <a:gd name="connsiteX1893" fmla="*/ 1038571 w 1591877"/>
                  <a:gd name="connsiteY1893" fmla="*/ 241865 h 755236"/>
                  <a:gd name="connsiteX1894" fmla="*/ 1039125 w 1591877"/>
                  <a:gd name="connsiteY1894" fmla="*/ 238859 h 755236"/>
                  <a:gd name="connsiteX1895" fmla="*/ 1039683 w 1591877"/>
                  <a:gd name="connsiteY1895" fmla="*/ 236129 h 755236"/>
                  <a:gd name="connsiteX1896" fmla="*/ 1040237 w 1591877"/>
                  <a:gd name="connsiteY1896" fmla="*/ 233681 h 755236"/>
                  <a:gd name="connsiteX1897" fmla="*/ 1040794 w 1591877"/>
                  <a:gd name="connsiteY1897" fmla="*/ 231514 h 755236"/>
                  <a:gd name="connsiteX1898" fmla="*/ 1041348 w 1591877"/>
                  <a:gd name="connsiteY1898" fmla="*/ 229629 h 755236"/>
                  <a:gd name="connsiteX1899" fmla="*/ 1041906 w 1591877"/>
                  <a:gd name="connsiteY1899" fmla="*/ 228031 h 755236"/>
                  <a:gd name="connsiteX1900" fmla="*/ 1042459 w 1591877"/>
                  <a:gd name="connsiteY1900" fmla="*/ 226716 h 755236"/>
                  <a:gd name="connsiteX1901" fmla="*/ 1042738 w 1591877"/>
                  <a:gd name="connsiteY1901" fmla="*/ 226168 h 755236"/>
                  <a:gd name="connsiteX1902" fmla="*/ 1043017 w 1591877"/>
                  <a:gd name="connsiteY1902" fmla="*/ 225688 h 755236"/>
                  <a:gd name="connsiteX1903" fmla="*/ 1043292 w 1591877"/>
                  <a:gd name="connsiteY1903" fmla="*/ 225283 h 755236"/>
                  <a:gd name="connsiteX1904" fmla="*/ 1043431 w 1591877"/>
                  <a:gd name="connsiteY1904" fmla="*/ 225104 h 755236"/>
                  <a:gd name="connsiteX1905" fmla="*/ 1043571 w 1591877"/>
                  <a:gd name="connsiteY1905" fmla="*/ 224946 h 755236"/>
                  <a:gd name="connsiteX1906" fmla="*/ 1043710 w 1591877"/>
                  <a:gd name="connsiteY1906" fmla="*/ 224805 h 755236"/>
                  <a:gd name="connsiteX1907" fmla="*/ 1043850 w 1591877"/>
                  <a:gd name="connsiteY1907" fmla="*/ 224682 h 755236"/>
                  <a:gd name="connsiteX1908" fmla="*/ 1043919 w 1591877"/>
                  <a:gd name="connsiteY1908" fmla="*/ 224627 h 755236"/>
                  <a:gd name="connsiteX1909" fmla="*/ 1043985 w 1591877"/>
                  <a:gd name="connsiteY1909" fmla="*/ 224576 h 755236"/>
                  <a:gd name="connsiteX1910" fmla="*/ 1044059 w 1591877"/>
                  <a:gd name="connsiteY1910" fmla="*/ 224530 h 755236"/>
                  <a:gd name="connsiteX1911" fmla="*/ 1044125 w 1591877"/>
                  <a:gd name="connsiteY1911" fmla="*/ 224488 h 755236"/>
                  <a:gd name="connsiteX1912" fmla="*/ 1044194 w 1591877"/>
                  <a:gd name="connsiteY1912" fmla="*/ 224450 h 755236"/>
                  <a:gd name="connsiteX1913" fmla="*/ 1044264 w 1591877"/>
                  <a:gd name="connsiteY1913" fmla="*/ 224417 h 755236"/>
                  <a:gd name="connsiteX1914" fmla="*/ 1044334 w 1591877"/>
                  <a:gd name="connsiteY1914" fmla="*/ 224389 h 755236"/>
                  <a:gd name="connsiteX1915" fmla="*/ 1044403 w 1591877"/>
                  <a:gd name="connsiteY1915" fmla="*/ 224365 h 755236"/>
                  <a:gd name="connsiteX1916" fmla="*/ 1044473 w 1591877"/>
                  <a:gd name="connsiteY1916" fmla="*/ 224345 h 755236"/>
                  <a:gd name="connsiteX1917" fmla="*/ 1044543 w 1591877"/>
                  <a:gd name="connsiteY1917" fmla="*/ 224329 h 755236"/>
                  <a:gd name="connsiteX1918" fmla="*/ 1044613 w 1591877"/>
                  <a:gd name="connsiteY1918" fmla="*/ 224321 h 755236"/>
                  <a:gd name="connsiteX1919" fmla="*/ 1044682 w 1591877"/>
                  <a:gd name="connsiteY1919" fmla="*/ 224312 h 755236"/>
                  <a:gd name="connsiteX1920" fmla="*/ 1044752 w 1591877"/>
                  <a:gd name="connsiteY1920" fmla="*/ 224312 h 755236"/>
                  <a:gd name="connsiteX1921" fmla="*/ 1044822 w 1591877"/>
                  <a:gd name="connsiteY1921" fmla="*/ 224314 h 755236"/>
                  <a:gd name="connsiteX1922" fmla="*/ 1044891 w 1591877"/>
                  <a:gd name="connsiteY1922" fmla="*/ 224321 h 755236"/>
                  <a:gd name="connsiteX1923" fmla="*/ 1044961 w 1591877"/>
                  <a:gd name="connsiteY1923" fmla="*/ 224332 h 755236"/>
                  <a:gd name="connsiteX1924" fmla="*/ 1045031 w 1591877"/>
                  <a:gd name="connsiteY1924" fmla="*/ 224347 h 755236"/>
                  <a:gd name="connsiteX1925" fmla="*/ 1045100 w 1591877"/>
                  <a:gd name="connsiteY1925" fmla="*/ 224367 h 755236"/>
                  <a:gd name="connsiteX1926" fmla="*/ 1045166 w 1591877"/>
                  <a:gd name="connsiteY1926" fmla="*/ 224391 h 755236"/>
                  <a:gd name="connsiteX1927" fmla="*/ 1045236 w 1591877"/>
                  <a:gd name="connsiteY1927" fmla="*/ 224420 h 755236"/>
                  <a:gd name="connsiteX1928" fmla="*/ 1045306 w 1591877"/>
                  <a:gd name="connsiteY1928" fmla="*/ 224453 h 755236"/>
                  <a:gd name="connsiteX1929" fmla="*/ 1045375 w 1591877"/>
                  <a:gd name="connsiteY1929" fmla="*/ 224488 h 755236"/>
                  <a:gd name="connsiteX1930" fmla="*/ 1045445 w 1591877"/>
                  <a:gd name="connsiteY1930" fmla="*/ 224530 h 755236"/>
                  <a:gd name="connsiteX1931" fmla="*/ 1045515 w 1591877"/>
                  <a:gd name="connsiteY1931" fmla="*/ 224576 h 755236"/>
                  <a:gd name="connsiteX1932" fmla="*/ 1045585 w 1591877"/>
                  <a:gd name="connsiteY1932" fmla="*/ 224627 h 755236"/>
                  <a:gd name="connsiteX1933" fmla="*/ 1045654 w 1591877"/>
                  <a:gd name="connsiteY1933" fmla="*/ 224682 h 755236"/>
                  <a:gd name="connsiteX1934" fmla="*/ 1045794 w 1591877"/>
                  <a:gd name="connsiteY1934" fmla="*/ 224803 h 755236"/>
                  <a:gd name="connsiteX1935" fmla="*/ 1045933 w 1591877"/>
                  <a:gd name="connsiteY1935" fmla="*/ 224944 h 755236"/>
                  <a:gd name="connsiteX1936" fmla="*/ 1046069 w 1591877"/>
                  <a:gd name="connsiteY1936" fmla="*/ 225100 h 755236"/>
                  <a:gd name="connsiteX1937" fmla="*/ 1046347 w 1591877"/>
                  <a:gd name="connsiteY1937" fmla="*/ 225463 h 755236"/>
                  <a:gd name="connsiteX1938" fmla="*/ 1046626 w 1591877"/>
                  <a:gd name="connsiteY1938" fmla="*/ 225897 h 755236"/>
                  <a:gd name="connsiteX1939" fmla="*/ 1046905 w 1591877"/>
                  <a:gd name="connsiteY1939" fmla="*/ 226397 h 755236"/>
                  <a:gd name="connsiteX1940" fmla="*/ 1047459 w 1591877"/>
                  <a:gd name="connsiteY1940" fmla="*/ 227599 h 755236"/>
                  <a:gd name="connsiteX1941" fmla="*/ 1048016 w 1591877"/>
                  <a:gd name="connsiteY1941" fmla="*/ 229066 h 755236"/>
                  <a:gd name="connsiteX1942" fmla="*/ 1048570 w 1591877"/>
                  <a:gd name="connsiteY1942" fmla="*/ 230790 h 755236"/>
                  <a:gd name="connsiteX1943" fmla="*/ 1049146 w 1591877"/>
                  <a:gd name="connsiteY1943" fmla="*/ 232844 h 755236"/>
                  <a:gd name="connsiteX1944" fmla="*/ 1049722 w 1591877"/>
                  <a:gd name="connsiteY1944" fmla="*/ 235165 h 755236"/>
                  <a:gd name="connsiteX1945" fmla="*/ 1050294 w 1591877"/>
                  <a:gd name="connsiteY1945" fmla="*/ 237745 h 755236"/>
                  <a:gd name="connsiteX1946" fmla="*/ 1050870 w 1591877"/>
                  <a:gd name="connsiteY1946" fmla="*/ 240579 h 755236"/>
                  <a:gd name="connsiteX1947" fmla="*/ 1051446 w 1591877"/>
                  <a:gd name="connsiteY1947" fmla="*/ 243657 h 755236"/>
                  <a:gd name="connsiteX1948" fmla="*/ 1052022 w 1591877"/>
                  <a:gd name="connsiteY1948" fmla="*/ 246973 h 755236"/>
                  <a:gd name="connsiteX1949" fmla="*/ 1052598 w 1591877"/>
                  <a:gd name="connsiteY1949" fmla="*/ 250518 h 755236"/>
                  <a:gd name="connsiteX1950" fmla="*/ 1053170 w 1591877"/>
                  <a:gd name="connsiteY1950" fmla="*/ 254283 h 755236"/>
                  <a:gd name="connsiteX1951" fmla="*/ 1053746 w 1591877"/>
                  <a:gd name="connsiteY1951" fmla="*/ 258260 h 755236"/>
                  <a:gd name="connsiteX1952" fmla="*/ 1054322 w 1591877"/>
                  <a:gd name="connsiteY1952" fmla="*/ 262439 h 755236"/>
                  <a:gd name="connsiteX1953" fmla="*/ 1054897 w 1591877"/>
                  <a:gd name="connsiteY1953" fmla="*/ 266810 h 755236"/>
                  <a:gd name="connsiteX1954" fmla="*/ 1055470 w 1591877"/>
                  <a:gd name="connsiteY1954" fmla="*/ 271363 h 755236"/>
                  <a:gd name="connsiteX1955" fmla="*/ 1056621 w 1591877"/>
                  <a:gd name="connsiteY1955" fmla="*/ 280976 h 755236"/>
                  <a:gd name="connsiteX1956" fmla="*/ 1057769 w 1591877"/>
                  <a:gd name="connsiteY1956" fmla="*/ 291191 h 755236"/>
                  <a:gd name="connsiteX1957" fmla="*/ 1058921 w 1591877"/>
                  <a:gd name="connsiteY1957" fmla="*/ 301918 h 755236"/>
                  <a:gd name="connsiteX1958" fmla="*/ 1060073 w 1591877"/>
                  <a:gd name="connsiteY1958" fmla="*/ 313073 h 755236"/>
                  <a:gd name="connsiteX1959" fmla="*/ 1062369 w 1591877"/>
                  <a:gd name="connsiteY1959" fmla="*/ 336283 h 755236"/>
                  <a:gd name="connsiteX1960" fmla="*/ 1064672 w 1591877"/>
                  <a:gd name="connsiteY1960" fmla="*/ 360074 h 755236"/>
                  <a:gd name="connsiteX1961" fmla="*/ 1066972 w 1591877"/>
                  <a:gd name="connsiteY1961" fmla="*/ 383706 h 755236"/>
                  <a:gd name="connsiteX1962" fmla="*/ 1068120 w 1591877"/>
                  <a:gd name="connsiteY1962" fmla="*/ 395242 h 755236"/>
                  <a:gd name="connsiteX1963" fmla="*/ 1069272 w 1591877"/>
                  <a:gd name="connsiteY1963" fmla="*/ 406473 h 755236"/>
                  <a:gd name="connsiteX1964" fmla="*/ 1070420 w 1591877"/>
                  <a:gd name="connsiteY1964" fmla="*/ 417324 h 755236"/>
                  <a:gd name="connsiteX1965" fmla="*/ 1071572 w 1591877"/>
                  <a:gd name="connsiteY1965" fmla="*/ 427717 h 755236"/>
                  <a:gd name="connsiteX1966" fmla="*/ 1072720 w 1591877"/>
                  <a:gd name="connsiteY1966" fmla="*/ 437581 h 755236"/>
                  <a:gd name="connsiteX1967" fmla="*/ 1073872 w 1591877"/>
                  <a:gd name="connsiteY1967" fmla="*/ 446849 h 755236"/>
                  <a:gd name="connsiteX1968" fmla="*/ 1074447 w 1591877"/>
                  <a:gd name="connsiteY1968" fmla="*/ 451242 h 755236"/>
                  <a:gd name="connsiteX1969" fmla="*/ 1075020 w 1591877"/>
                  <a:gd name="connsiteY1969" fmla="*/ 455462 h 755236"/>
                  <a:gd name="connsiteX1970" fmla="*/ 1075595 w 1591877"/>
                  <a:gd name="connsiteY1970" fmla="*/ 459505 h 755236"/>
                  <a:gd name="connsiteX1971" fmla="*/ 1076171 w 1591877"/>
                  <a:gd name="connsiteY1971" fmla="*/ 463365 h 755236"/>
                  <a:gd name="connsiteX1972" fmla="*/ 1076747 w 1591877"/>
                  <a:gd name="connsiteY1972" fmla="*/ 467038 h 755236"/>
                  <a:gd name="connsiteX1973" fmla="*/ 1077319 w 1591877"/>
                  <a:gd name="connsiteY1973" fmla="*/ 470512 h 755236"/>
                  <a:gd name="connsiteX1974" fmla="*/ 1077895 w 1591877"/>
                  <a:gd name="connsiteY1974" fmla="*/ 473789 h 755236"/>
                  <a:gd name="connsiteX1975" fmla="*/ 1078471 w 1591877"/>
                  <a:gd name="connsiteY1975" fmla="*/ 476862 h 755236"/>
                  <a:gd name="connsiteX1976" fmla="*/ 1079047 w 1591877"/>
                  <a:gd name="connsiteY1976" fmla="*/ 479727 h 755236"/>
                  <a:gd name="connsiteX1977" fmla="*/ 1079619 w 1591877"/>
                  <a:gd name="connsiteY1977" fmla="*/ 482380 h 755236"/>
                  <a:gd name="connsiteX1978" fmla="*/ 1080195 w 1591877"/>
                  <a:gd name="connsiteY1978" fmla="*/ 484818 h 755236"/>
                  <a:gd name="connsiteX1979" fmla="*/ 1080771 w 1591877"/>
                  <a:gd name="connsiteY1979" fmla="*/ 487039 h 755236"/>
                  <a:gd name="connsiteX1980" fmla="*/ 1081347 w 1591877"/>
                  <a:gd name="connsiteY1980" fmla="*/ 489041 h 755236"/>
                  <a:gd name="connsiteX1981" fmla="*/ 1081923 w 1591877"/>
                  <a:gd name="connsiteY1981" fmla="*/ 490820 h 755236"/>
                  <a:gd name="connsiteX1982" fmla="*/ 1082495 w 1591877"/>
                  <a:gd name="connsiteY1982" fmla="*/ 492377 h 755236"/>
                  <a:gd name="connsiteX1983" fmla="*/ 1083071 w 1591877"/>
                  <a:gd name="connsiteY1983" fmla="*/ 493709 h 755236"/>
                  <a:gd name="connsiteX1984" fmla="*/ 1083647 w 1591877"/>
                  <a:gd name="connsiteY1984" fmla="*/ 494816 h 755236"/>
                  <a:gd name="connsiteX1985" fmla="*/ 1083933 w 1591877"/>
                  <a:gd name="connsiteY1985" fmla="*/ 495287 h 755236"/>
                  <a:gd name="connsiteX1986" fmla="*/ 1084222 w 1591877"/>
                  <a:gd name="connsiteY1986" fmla="*/ 495701 h 755236"/>
                  <a:gd name="connsiteX1987" fmla="*/ 1084509 w 1591877"/>
                  <a:gd name="connsiteY1987" fmla="*/ 496060 h 755236"/>
                  <a:gd name="connsiteX1988" fmla="*/ 1084652 w 1591877"/>
                  <a:gd name="connsiteY1988" fmla="*/ 496217 h 755236"/>
                  <a:gd name="connsiteX1989" fmla="*/ 1084795 w 1591877"/>
                  <a:gd name="connsiteY1989" fmla="*/ 496362 h 755236"/>
                  <a:gd name="connsiteX1990" fmla="*/ 1084941 w 1591877"/>
                  <a:gd name="connsiteY1990" fmla="*/ 496492 h 755236"/>
                  <a:gd name="connsiteX1991" fmla="*/ 1085084 w 1591877"/>
                  <a:gd name="connsiteY1991" fmla="*/ 496609 h 755236"/>
                  <a:gd name="connsiteX1992" fmla="*/ 1085227 w 1591877"/>
                  <a:gd name="connsiteY1992" fmla="*/ 496710 h 755236"/>
                  <a:gd name="connsiteX1993" fmla="*/ 1085370 w 1591877"/>
                  <a:gd name="connsiteY1993" fmla="*/ 496798 h 755236"/>
                  <a:gd name="connsiteX1994" fmla="*/ 1085440 w 1591877"/>
                  <a:gd name="connsiteY1994" fmla="*/ 496838 h 755236"/>
                  <a:gd name="connsiteX1995" fmla="*/ 1085514 w 1591877"/>
                  <a:gd name="connsiteY1995" fmla="*/ 496873 h 755236"/>
                  <a:gd name="connsiteX1996" fmla="*/ 1085583 w 1591877"/>
                  <a:gd name="connsiteY1996" fmla="*/ 496904 h 755236"/>
                  <a:gd name="connsiteX1997" fmla="*/ 1085657 w 1591877"/>
                  <a:gd name="connsiteY1997" fmla="*/ 496932 h 755236"/>
                  <a:gd name="connsiteX1998" fmla="*/ 1085726 w 1591877"/>
                  <a:gd name="connsiteY1998" fmla="*/ 496956 h 755236"/>
                  <a:gd name="connsiteX1999" fmla="*/ 1085800 w 1591877"/>
                  <a:gd name="connsiteY1999" fmla="*/ 496978 h 755236"/>
                  <a:gd name="connsiteX2000" fmla="*/ 1085869 w 1591877"/>
                  <a:gd name="connsiteY2000" fmla="*/ 496998 h 755236"/>
                  <a:gd name="connsiteX2001" fmla="*/ 1085939 w 1591877"/>
                  <a:gd name="connsiteY2001" fmla="*/ 497011 h 755236"/>
                  <a:gd name="connsiteX2002" fmla="*/ 1086012 w 1591877"/>
                  <a:gd name="connsiteY2002" fmla="*/ 497025 h 755236"/>
                  <a:gd name="connsiteX2003" fmla="*/ 1086082 w 1591877"/>
                  <a:gd name="connsiteY2003" fmla="*/ 497031 h 755236"/>
                  <a:gd name="connsiteX2004" fmla="*/ 1086152 w 1591877"/>
                  <a:gd name="connsiteY2004" fmla="*/ 497038 h 755236"/>
                  <a:gd name="connsiteX2005" fmla="*/ 1086225 w 1591877"/>
                  <a:gd name="connsiteY2005" fmla="*/ 497038 h 755236"/>
                  <a:gd name="connsiteX2006" fmla="*/ 1086295 w 1591877"/>
                  <a:gd name="connsiteY2006" fmla="*/ 497036 h 755236"/>
                  <a:gd name="connsiteX2007" fmla="*/ 1086368 w 1591877"/>
                  <a:gd name="connsiteY2007" fmla="*/ 497031 h 755236"/>
                  <a:gd name="connsiteX2008" fmla="*/ 1086438 w 1591877"/>
                  <a:gd name="connsiteY2008" fmla="*/ 497022 h 755236"/>
                  <a:gd name="connsiteX2009" fmla="*/ 1086508 w 1591877"/>
                  <a:gd name="connsiteY2009" fmla="*/ 497011 h 755236"/>
                  <a:gd name="connsiteX2010" fmla="*/ 1086581 w 1591877"/>
                  <a:gd name="connsiteY2010" fmla="*/ 496996 h 755236"/>
                  <a:gd name="connsiteX2011" fmla="*/ 1086651 w 1591877"/>
                  <a:gd name="connsiteY2011" fmla="*/ 496976 h 755236"/>
                  <a:gd name="connsiteX2012" fmla="*/ 1086720 w 1591877"/>
                  <a:gd name="connsiteY2012" fmla="*/ 496954 h 755236"/>
                  <a:gd name="connsiteX2013" fmla="*/ 1086794 w 1591877"/>
                  <a:gd name="connsiteY2013" fmla="*/ 496930 h 755236"/>
                  <a:gd name="connsiteX2014" fmla="*/ 1086863 w 1591877"/>
                  <a:gd name="connsiteY2014" fmla="*/ 496901 h 755236"/>
                  <a:gd name="connsiteX2015" fmla="*/ 1086937 w 1591877"/>
                  <a:gd name="connsiteY2015" fmla="*/ 496868 h 755236"/>
                  <a:gd name="connsiteX2016" fmla="*/ 1087006 w 1591877"/>
                  <a:gd name="connsiteY2016" fmla="*/ 496833 h 755236"/>
                  <a:gd name="connsiteX2017" fmla="*/ 1087080 w 1591877"/>
                  <a:gd name="connsiteY2017" fmla="*/ 496796 h 755236"/>
                  <a:gd name="connsiteX2018" fmla="*/ 1087219 w 1591877"/>
                  <a:gd name="connsiteY2018" fmla="*/ 496708 h 755236"/>
                  <a:gd name="connsiteX2019" fmla="*/ 1087362 w 1591877"/>
                  <a:gd name="connsiteY2019" fmla="*/ 496609 h 755236"/>
                  <a:gd name="connsiteX2020" fmla="*/ 1087505 w 1591877"/>
                  <a:gd name="connsiteY2020" fmla="*/ 496496 h 755236"/>
                  <a:gd name="connsiteX2021" fmla="*/ 1087648 w 1591877"/>
                  <a:gd name="connsiteY2021" fmla="*/ 496369 h 755236"/>
                  <a:gd name="connsiteX2022" fmla="*/ 1087788 w 1591877"/>
                  <a:gd name="connsiteY2022" fmla="*/ 496230 h 755236"/>
                  <a:gd name="connsiteX2023" fmla="*/ 1087931 w 1591877"/>
                  <a:gd name="connsiteY2023" fmla="*/ 496078 h 755236"/>
                  <a:gd name="connsiteX2024" fmla="*/ 1088217 w 1591877"/>
                  <a:gd name="connsiteY2024" fmla="*/ 495734 h 755236"/>
                  <a:gd name="connsiteX2025" fmla="*/ 1088499 w 1591877"/>
                  <a:gd name="connsiteY2025" fmla="*/ 495338 h 755236"/>
                  <a:gd name="connsiteX2026" fmla="*/ 1088785 w 1591877"/>
                  <a:gd name="connsiteY2026" fmla="*/ 494893 h 755236"/>
                  <a:gd name="connsiteX2027" fmla="*/ 1089354 w 1591877"/>
                  <a:gd name="connsiteY2027" fmla="*/ 493852 h 755236"/>
                  <a:gd name="connsiteX2028" fmla="*/ 1089922 w 1591877"/>
                  <a:gd name="connsiteY2028" fmla="*/ 492610 h 755236"/>
                  <a:gd name="connsiteX2029" fmla="*/ 1090491 w 1591877"/>
                  <a:gd name="connsiteY2029" fmla="*/ 491177 h 755236"/>
                  <a:gd name="connsiteX2030" fmla="*/ 1091059 w 1591877"/>
                  <a:gd name="connsiteY2030" fmla="*/ 489554 h 755236"/>
                  <a:gd name="connsiteX2031" fmla="*/ 1091632 w 1591877"/>
                  <a:gd name="connsiteY2031" fmla="*/ 487746 h 755236"/>
                  <a:gd name="connsiteX2032" fmla="*/ 1092200 w 1591877"/>
                  <a:gd name="connsiteY2032" fmla="*/ 485758 h 755236"/>
                  <a:gd name="connsiteX2033" fmla="*/ 1092769 w 1591877"/>
                  <a:gd name="connsiteY2033" fmla="*/ 483598 h 755236"/>
                  <a:gd name="connsiteX2034" fmla="*/ 1093337 w 1591877"/>
                  <a:gd name="connsiteY2034" fmla="*/ 481268 h 755236"/>
                  <a:gd name="connsiteX2035" fmla="*/ 1094474 w 1591877"/>
                  <a:gd name="connsiteY2035" fmla="*/ 476129 h 755236"/>
                  <a:gd name="connsiteX2036" fmla="*/ 1095611 w 1591877"/>
                  <a:gd name="connsiteY2036" fmla="*/ 470393 h 755236"/>
                  <a:gd name="connsiteX2037" fmla="*/ 1096752 w 1591877"/>
                  <a:gd name="connsiteY2037" fmla="*/ 464114 h 755236"/>
                  <a:gd name="connsiteX2038" fmla="*/ 1097889 w 1591877"/>
                  <a:gd name="connsiteY2038" fmla="*/ 457347 h 755236"/>
                  <a:gd name="connsiteX2039" fmla="*/ 1099026 w 1591877"/>
                  <a:gd name="connsiteY2039" fmla="*/ 450158 h 755236"/>
                  <a:gd name="connsiteX2040" fmla="*/ 1100167 w 1591877"/>
                  <a:gd name="connsiteY2040" fmla="*/ 442601 h 755236"/>
                  <a:gd name="connsiteX2041" fmla="*/ 1101304 w 1591877"/>
                  <a:gd name="connsiteY2041" fmla="*/ 434745 h 755236"/>
                  <a:gd name="connsiteX2042" fmla="*/ 1103578 w 1591877"/>
                  <a:gd name="connsiteY2042" fmla="*/ 418394 h 755236"/>
                  <a:gd name="connsiteX2043" fmla="*/ 1108130 w 1591877"/>
                  <a:gd name="connsiteY2043" fmla="*/ 384937 h 755236"/>
                  <a:gd name="connsiteX2044" fmla="*/ 1110408 w 1591877"/>
                  <a:gd name="connsiteY2044" fmla="*/ 368835 h 755236"/>
                  <a:gd name="connsiteX2045" fmla="*/ 1111545 w 1591877"/>
                  <a:gd name="connsiteY2045" fmla="*/ 361146 h 755236"/>
                  <a:gd name="connsiteX2046" fmla="*/ 1112682 w 1591877"/>
                  <a:gd name="connsiteY2046" fmla="*/ 353768 h 755236"/>
                  <a:gd name="connsiteX2047" fmla="*/ 1113822 w 1591877"/>
                  <a:gd name="connsiteY2047" fmla="*/ 346752 h 755236"/>
                  <a:gd name="connsiteX2048" fmla="*/ 1114960 w 1591877"/>
                  <a:gd name="connsiteY2048" fmla="*/ 340143 h 755236"/>
                  <a:gd name="connsiteX2049" fmla="*/ 1116097 w 1591877"/>
                  <a:gd name="connsiteY2049" fmla="*/ 333980 h 755236"/>
                  <a:gd name="connsiteX2050" fmla="*/ 1117234 w 1591877"/>
                  <a:gd name="connsiteY2050" fmla="*/ 328301 h 755236"/>
                  <a:gd name="connsiteX2051" fmla="*/ 1118374 w 1591877"/>
                  <a:gd name="connsiteY2051" fmla="*/ 323140 h 755236"/>
                  <a:gd name="connsiteX2052" fmla="*/ 1119512 w 1591877"/>
                  <a:gd name="connsiteY2052" fmla="*/ 318525 h 755236"/>
                  <a:gd name="connsiteX2053" fmla="*/ 1120649 w 1591877"/>
                  <a:gd name="connsiteY2053" fmla="*/ 314478 h 755236"/>
                  <a:gd name="connsiteX2054" fmla="*/ 1121786 w 1591877"/>
                  <a:gd name="connsiteY2054" fmla="*/ 311019 h 755236"/>
                  <a:gd name="connsiteX2055" fmla="*/ 1122912 w 1591877"/>
                  <a:gd name="connsiteY2055" fmla="*/ 308194 h 755236"/>
                  <a:gd name="connsiteX2056" fmla="*/ 1123473 w 1591877"/>
                  <a:gd name="connsiteY2056" fmla="*/ 307002 h 755236"/>
                  <a:gd name="connsiteX2057" fmla="*/ 1124034 w 1591877"/>
                  <a:gd name="connsiteY2057" fmla="*/ 305961 h 755236"/>
                  <a:gd name="connsiteX2058" fmla="*/ 1124595 w 1591877"/>
                  <a:gd name="connsiteY2058" fmla="*/ 305069 h 755236"/>
                  <a:gd name="connsiteX2059" fmla="*/ 1124878 w 1591877"/>
                  <a:gd name="connsiteY2059" fmla="*/ 304679 h 755236"/>
                  <a:gd name="connsiteX2060" fmla="*/ 1125156 w 1591877"/>
                  <a:gd name="connsiteY2060" fmla="*/ 304327 h 755236"/>
                  <a:gd name="connsiteX2061" fmla="*/ 1125439 w 1591877"/>
                  <a:gd name="connsiteY2061" fmla="*/ 304015 h 755236"/>
                  <a:gd name="connsiteX2062" fmla="*/ 1125718 w 1591877"/>
                  <a:gd name="connsiteY2062" fmla="*/ 303735 h 755236"/>
                  <a:gd name="connsiteX2063" fmla="*/ 1126000 w 1591877"/>
                  <a:gd name="connsiteY2063" fmla="*/ 303495 h 755236"/>
                  <a:gd name="connsiteX2064" fmla="*/ 1126139 w 1591877"/>
                  <a:gd name="connsiteY2064" fmla="*/ 303389 h 755236"/>
                  <a:gd name="connsiteX2065" fmla="*/ 1126279 w 1591877"/>
                  <a:gd name="connsiteY2065" fmla="*/ 303292 h 755236"/>
                  <a:gd name="connsiteX2066" fmla="*/ 1126422 w 1591877"/>
                  <a:gd name="connsiteY2066" fmla="*/ 303204 h 755236"/>
                  <a:gd name="connsiteX2067" fmla="*/ 1126561 w 1591877"/>
                  <a:gd name="connsiteY2067" fmla="*/ 303127 h 755236"/>
                  <a:gd name="connsiteX2068" fmla="*/ 1126701 w 1591877"/>
                  <a:gd name="connsiteY2068" fmla="*/ 303057 h 755236"/>
                  <a:gd name="connsiteX2069" fmla="*/ 1126844 w 1591877"/>
                  <a:gd name="connsiteY2069" fmla="*/ 302997 h 755236"/>
                  <a:gd name="connsiteX2070" fmla="*/ 1126983 w 1591877"/>
                  <a:gd name="connsiteY2070" fmla="*/ 302947 h 755236"/>
                  <a:gd name="connsiteX2071" fmla="*/ 1127053 w 1591877"/>
                  <a:gd name="connsiteY2071" fmla="*/ 302925 h 755236"/>
                  <a:gd name="connsiteX2072" fmla="*/ 1127122 w 1591877"/>
                  <a:gd name="connsiteY2072" fmla="*/ 302905 h 755236"/>
                  <a:gd name="connsiteX2073" fmla="*/ 1127192 w 1591877"/>
                  <a:gd name="connsiteY2073" fmla="*/ 302887 h 755236"/>
                  <a:gd name="connsiteX2074" fmla="*/ 1127262 w 1591877"/>
                  <a:gd name="connsiteY2074" fmla="*/ 302874 h 755236"/>
                  <a:gd name="connsiteX2075" fmla="*/ 1127331 w 1591877"/>
                  <a:gd name="connsiteY2075" fmla="*/ 302861 h 755236"/>
                  <a:gd name="connsiteX2076" fmla="*/ 1127405 w 1591877"/>
                  <a:gd name="connsiteY2076" fmla="*/ 302850 h 755236"/>
                  <a:gd name="connsiteX2077" fmla="*/ 1127475 w 1591877"/>
                  <a:gd name="connsiteY2077" fmla="*/ 302841 h 755236"/>
                  <a:gd name="connsiteX2078" fmla="*/ 1127544 w 1591877"/>
                  <a:gd name="connsiteY2078" fmla="*/ 302837 h 755236"/>
                  <a:gd name="connsiteX2079" fmla="*/ 1127614 w 1591877"/>
                  <a:gd name="connsiteY2079" fmla="*/ 302832 h 755236"/>
                  <a:gd name="connsiteX2080" fmla="*/ 1127684 w 1591877"/>
                  <a:gd name="connsiteY2080" fmla="*/ 302832 h 755236"/>
                  <a:gd name="connsiteX2081" fmla="*/ 1127753 w 1591877"/>
                  <a:gd name="connsiteY2081" fmla="*/ 302832 h 755236"/>
                  <a:gd name="connsiteX2082" fmla="*/ 1127823 w 1591877"/>
                  <a:gd name="connsiteY2082" fmla="*/ 302834 h 755236"/>
                  <a:gd name="connsiteX2083" fmla="*/ 1127896 w 1591877"/>
                  <a:gd name="connsiteY2083" fmla="*/ 302841 h 755236"/>
                  <a:gd name="connsiteX2084" fmla="*/ 1127966 w 1591877"/>
                  <a:gd name="connsiteY2084" fmla="*/ 302848 h 755236"/>
                  <a:gd name="connsiteX2085" fmla="*/ 1128036 w 1591877"/>
                  <a:gd name="connsiteY2085" fmla="*/ 302859 h 755236"/>
                  <a:gd name="connsiteX2086" fmla="*/ 1128105 w 1591877"/>
                  <a:gd name="connsiteY2086" fmla="*/ 302870 h 755236"/>
                  <a:gd name="connsiteX2087" fmla="*/ 1128175 w 1591877"/>
                  <a:gd name="connsiteY2087" fmla="*/ 302885 h 755236"/>
                  <a:gd name="connsiteX2088" fmla="*/ 1128245 w 1591877"/>
                  <a:gd name="connsiteY2088" fmla="*/ 302903 h 755236"/>
                  <a:gd name="connsiteX2089" fmla="*/ 1128315 w 1591877"/>
                  <a:gd name="connsiteY2089" fmla="*/ 302920 h 755236"/>
                  <a:gd name="connsiteX2090" fmla="*/ 1128388 w 1591877"/>
                  <a:gd name="connsiteY2090" fmla="*/ 302942 h 755236"/>
                  <a:gd name="connsiteX2091" fmla="*/ 1128527 w 1591877"/>
                  <a:gd name="connsiteY2091" fmla="*/ 302991 h 755236"/>
                  <a:gd name="connsiteX2092" fmla="*/ 1128667 w 1591877"/>
                  <a:gd name="connsiteY2092" fmla="*/ 303048 h 755236"/>
                  <a:gd name="connsiteX2093" fmla="*/ 1128806 w 1591877"/>
                  <a:gd name="connsiteY2093" fmla="*/ 303116 h 755236"/>
                  <a:gd name="connsiteX2094" fmla="*/ 1128949 w 1591877"/>
                  <a:gd name="connsiteY2094" fmla="*/ 303191 h 755236"/>
                  <a:gd name="connsiteX2095" fmla="*/ 1129088 w 1591877"/>
                  <a:gd name="connsiteY2095" fmla="*/ 303277 h 755236"/>
                  <a:gd name="connsiteX2096" fmla="*/ 1129228 w 1591877"/>
                  <a:gd name="connsiteY2096" fmla="*/ 303369 h 755236"/>
                  <a:gd name="connsiteX2097" fmla="*/ 1129367 w 1591877"/>
                  <a:gd name="connsiteY2097" fmla="*/ 303473 h 755236"/>
                  <a:gd name="connsiteX2098" fmla="*/ 1129650 w 1591877"/>
                  <a:gd name="connsiteY2098" fmla="*/ 303702 h 755236"/>
                  <a:gd name="connsiteX2099" fmla="*/ 1129932 w 1591877"/>
                  <a:gd name="connsiteY2099" fmla="*/ 303968 h 755236"/>
                  <a:gd name="connsiteX2100" fmla="*/ 1130211 w 1591877"/>
                  <a:gd name="connsiteY2100" fmla="*/ 304268 h 755236"/>
                  <a:gd name="connsiteX2101" fmla="*/ 1130493 w 1591877"/>
                  <a:gd name="connsiteY2101" fmla="*/ 304600 h 755236"/>
                  <a:gd name="connsiteX2102" fmla="*/ 1130772 w 1591877"/>
                  <a:gd name="connsiteY2102" fmla="*/ 304968 h 755236"/>
                  <a:gd name="connsiteX2103" fmla="*/ 1131333 w 1591877"/>
                  <a:gd name="connsiteY2103" fmla="*/ 305800 h 755236"/>
                  <a:gd name="connsiteX2104" fmla="*/ 1131894 w 1591877"/>
                  <a:gd name="connsiteY2104" fmla="*/ 306765 h 755236"/>
                  <a:gd name="connsiteX2105" fmla="*/ 1133020 w 1591877"/>
                  <a:gd name="connsiteY2105" fmla="*/ 309070 h 755236"/>
                  <a:gd name="connsiteX2106" fmla="*/ 1134143 w 1591877"/>
                  <a:gd name="connsiteY2106" fmla="*/ 311858 h 755236"/>
                  <a:gd name="connsiteX2107" fmla="*/ 1135265 w 1591877"/>
                  <a:gd name="connsiteY2107" fmla="*/ 315094 h 755236"/>
                  <a:gd name="connsiteX2108" fmla="*/ 1136388 w 1591877"/>
                  <a:gd name="connsiteY2108" fmla="*/ 318747 h 755236"/>
                  <a:gd name="connsiteX2109" fmla="*/ 1137514 w 1591877"/>
                  <a:gd name="connsiteY2109" fmla="*/ 322781 h 755236"/>
                  <a:gd name="connsiteX2110" fmla="*/ 1138636 w 1591877"/>
                  <a:gd name="connsiteY2110" fmla="*/ 327158 h 755236"/>
                  <a:gd name="connsiteX2111" fmla="*/ 1139758 w 1591877"/>
                  <a:gd name="connsiteY2111" fmla="*/ 331842 h 755236"/>
                  <a:gd name="connsiteX2112" fmla="*/ 1142003 w 1591877"/>
                  <a:gd name="connsiteY2112" fmla="*/ 341952 h 755236"/>
                  <a:gd name="connsiteX2113" fmla="*/ 1144252 w 1591877"/>
                  <a:gd name="connsiteY2113" fmla="*/ 352781 h 755236"/>
                  <a:gd name="connsiteX2114" fmla="*/ 1148745 w 1591877"/>
                  <a:gd name="connsiteY2114" fmla="*/ 375214 h 755236"/>
                  <a:gd name="connsiteX2115" fmla="*/ 1150990 w 1591877"/>
                  <a:gd name="connsiteY2115" fmla="*/ 386153 h 755236"/>
                  <a:gd name="connsiteX2116" fmla="*/ 1153234 w 1591877"/>
                  <a:gd name="connsiteY2116" fmla="*/ 396495 h 755236"/>
                  <a:gd name="connsiteX2117" fmla="*/ 1155483 w 1591877"/>
                  <a:gd name="connsiteY2117" fmla="*/ 405969 h 755236"/>
                  <a:gd name="connsiteX2118" fmla="*/ 1157727 w 1591877"/>
                  <a:gd name="connsiteY2118" fmla="*/ 414341 h 755236"/>
                  <a:gd name="connsiteX2119" fmla="*/ 1158861 w 1591877"/>
                  <a:gd name="connsiteY2119" fmla="*/ 418077 h 755236"/>
                  <a:gd name="connsiteX2120" fmla="*/ 1159991 w 1591877"/>
                  <a:gd name="connsiteY2120" fmla="*/ 421461 h 755236"/>
                  <a:gd name="connsiteX2121" fmla="*/ 1161124 w 1591877"/>
                  <a:gd name="connsiteY2121" fmla="*/ 424482 h 755236"/>
                  <a:gd name="connsiteX2122" fmla="*/ 1162254 w 1591877"/>
                  <a:gd name="connsiteY2122" fmla="*/ 427120 h 755236"/>
                  <a:gd name="connsiteX2123" fmla="*/ 1163387 w 1591877"/>
                  <a:gd name="connsiteY2123" fmla="*/ 429368 h 755236"/>
                  <a:gd name="connsiteX2124" fmla="*/ 1163952 w 1591877"/>
                  <a:gd name="connsiteY2124" fmla="*/ 430342 h 755236"/>
                  <a:gd name="connsiteX2125" fmla="*/ 1164517 w 1591877"/>
                  <a:gd name="connsiteY2125" fmla="*/ 431216 h 755236"/>
                  <a:gd name="connsiteX2126" fmla="*/ 1165082 w 1591877"/>
                  <a:gd name="connsiteY2126" fmla="*/ 431988 h 755236"/>
                  <a:gd name="connsiteX2127" fmla="*/ 1165650 w 1591877"/>
                  <a:gd name="connsiteY2127" fmla="*/ 432660 h 755236"/>
                  <a:gd name="connsiteX2128" fmla="*/ 1165933 w 1591877"/>
                  <a:gd name="connsiteY2128" fmla="*/ 432957 h 755236"/>
                  <a:gd name="connsiteX2129" fmla="*/ 1166215 w 1591877"/>
                  <a:gd name="connsiteY2129" fmla="*/ 433230 h 755236"/>
                  <a:gd name="connsiteX2130" fmla="*/ 1166498 w 1591877"/>
                  <a:gd name="connsiteY2130" fmla="*/ 433477 h 755236"/>
                  <a:gd name="connsiteX2131" fmla="*/ 1166780 w 1591877"/>
                  <a:gd name="connsiteY2131" fmla="*/ 433699 h 755236"/>
                  <a:gd name="connsiteX2132" fmla="*/ 1167062 w 1591877"/>
                  <a:gd name="connsiteY2132" fmla="*/ 433895 h 755236"/>
                  <a:gd name="connsiteX2133" fmla="*/ 1167345 w 1591877"/>
                  <a:gd name="connsiteY2133" fmla="*/ 434067 h 755236"/>
                  <a:gd name="connsiteX2134" fmla="*/ 1167488 w 1591877"/>
                  <a:gd name="connsiteY2134" fmla="*/ 434144 h 755236"/>
                  <a:gd name="connsiteX2135" fmla="*/ 1167631 w 1591877"/>
                  <a:gd name="connsiteY2135" fmla="*/ 434212 h 755236"/>
                  <a:gd name="connsiteX2136" fmla="*/ 1167770 w 1591877"/>
                  <a:gd name="connsiteY2136" fmla="*/ 434276 h 755236"/>
                  <a:gd name="connsiteX2137" fmla="*/ 1167913 w 1591877"/>
                  <a:gd name="connsiteY2137" fmla="*/ 434336 h 755236"/>
                  <a:gd name="connsiteX2138" fmla="*/ 1168053 w 1591877"/>
                  <a:gd name="connsiteY2138" fmla="*/ 434386 h 755236"/>
                  <a:gd name="connsiteX2139" fmla="*/ 1168196 w 1591877"/>
                  <a:gd name="connsiteY2139" fmla="*/ 434430 h 755236"/>
                  <a:gd name="connsiteX2140" fmla="*/ 1168335 w 1591877"/>
                  <a:gd name="connsiteY2140" fmla="*/ 434470 h 755236"/>
                  <a:gd name="connsiteX2141" fmla="*/ 1168478 w 1591877"/>
                  <a:gd name="connsiteY2141" fmla="*/ 434503 h 755236"/>
                  <a:gd name="connsiteX2142" fmla="*/ 1168618 w 1591877"/>
                  <a:gd name="connsiteY2142" fmla="*/ 434529 h 755236"/>
                  <a:gd name="connsiteX2143" fmla="*/ 1168761 w 1591877"/>
                  <a:gd name="connsiteY2143" fmla="*/ 434549 h 755236"/>
                  <a:gd name="connsiteX2144" fmla="*/ 1168904 w 1591877"/>
                  <a:gd name="connsiteY2144" fmla="*/ 434565 h 755236"/>
                  <a:gd name="connsiteX2145" fmla="*/ 1169043 w 1591877"/>
                  <a:gd name="connsiteY2145" fmla="*/ 434573 h 755236"/>
                  <a:gd name="connsiteX2146" fmla="*/ 1169186 w 1591877"/>
                  <a:gd name="connsiteY2146" fmla="*/ 434573 h 755236"/>
                  <a:gd name="connsiteX2147" fmla="*/ 1169326 w 1591877"/>
                  <a:gd name="connsiteY2147" fmla="*/ 434571 h 755236"/>
                  <a:gd name="connsiteX2148" fmla="*/ 1169469 w 1591877"/>
                  <a:gd name="connsiteY2148" fmla="*/ 434560 h 755236"/>
                  <a:gd name="connsiteX2149" fmla="*/ 1169608 w 1591877"/>
                  <a:gd name="connsiteY2149" fmla="*/ 434545 h 755236"/>
                  <a:gd name="connsiteX2150" fmla="*/ 1169751 w 1591877"/>
                  <a:gd name="connsiteY2150" fmla="*/ 434523 h 755236"/>
                  <a:gd name="connsiteX2151" fmla="*/ 1169894 w 1591877"/>
                  <a:gd name="connsiteY2151" fmla="*/ 434494 h 755236"/>
                  <a:gd name="connsiteX2152" fmla="*/ 1170033 w 1591877"/>
                  <a:gd name="connsiteY2152" fmla="*/ 434459 h 755236"/>
                  <a:gd name="connsiteX2153" fmla="*/ 1170176 w 1591877"/>
                  <a:gd name="connsiteY2153" fmla="*/ 434419 h 755236"/>
                  <a:gd name="connsiteX2154" fmla="*/ 1170316 w 1591877"/>
                  <a:gd name="connsiteY2154" fmla="*/ 434373 h 755236"/>
                  <a:gd name="connsiteX2155" fmla="*/ 1170459 w 1591877"/>
                  <a:gd name="connsiteY2155" fmla="*/ 434322 h 755236"/>
                  <a:gd name="connsiteX2156" fmla="*/ 1170598 w 1591877"/>
                  <a:gd name="connsiteY2156" fmla="*/ 434263 h 755236"/>
                  <a:gd name="connsiteX2157" fmla="*/ 1170741 w 1591877"/>
                  <a:gd name="connsiteY2157" fmla="*/ 434199 h 755236"/>
                  <a:gd name="connsiteX2158" fmla="*/ 1171024 w 1591877"/>
                  <a:gd name="connsiteY2158" fmla="*/ 434054 h 755236"/>
                  <a:gd name="connsiteX2159" fmla="*/ 1171306 w 1591877"/>
                  <a:gd name="connsiteY2159" fmla="*/ 433886 h 755236"/>
                  <a:gd name="connsiteX2160" fmla="*/ 1171589 w 1591877"/>
                  <a:gd name="connsiteY2160" fmla="*/ 433695 h 755236"/>
                  <a:gd name="connsiteX2161" fmla="*/ 1171871 w 1591877"/>
                  <a:gd name="connsiteY2161" fmla="*/ 433481 h 755236"/>
                  <a:gd name="connsiteX2162" fmla="*/ 1172153 w 1591877"/>
                  <a:gd name="connsiteY2162" fmla="*/ 433244 h 755236"/>
                  <a:gd name="connsiteX2163" fmla="*/ 1172440 w 1591877"/>
                  <a:gd name="connsiteY2163" fmla="*/ 432986 h 755236"/>
                  <a:gd name="connsiteX2164" fmla="*/ 1173004 w 1591877"/>
                  <a:gd name="connsiteY2164" fmla="*/ 432402 h 755236"/>
                  <a:gd name="connsiteX2165" fmla="*/ 1173569 w 1591877"/>
                  <a:gd name="connsiteY2165" fmla="*/ 431733 h 755236"/>
                  <a:gd name="connsiteX2166" fmla="*/ 1174134 w 1591877"/>
                  <a:gd name="connsiteY2166" fmla="*/ 430980 h 755236"/>
                  <a:gd name="connsiteX2167" fmla="*/ 1174699 w 1591877"/>
                  <a:gd name="connsiteY2167" fmla="*/ 430146 h 755236"/>
                  <a:gd name="connsiteX2168" fmla="*/ 1175832 w 1591877"/>
                  <a:gd name="connsiteY2168" fmla="*/ 428243 h 755236"/>
                  <a:gd name="connsiteX2169" fmla="*/ 1176962 w 1591877"/>
                  <a:gd name="connsiteY2169" fmla="*/ 426048 h 755236"/>
                  <a:gd name="connsiteX2170" fmla="*/ 1178095 w 1591877"/>
                  <a:gd name="connsiteY2170" fmla="*/ 423584 h 755236"/>
                  <a:gd name="connsiteX2171" fmla="*/ 1180359 w 1591877"/>
                  <a:gd name="connsiteY2171" fmla="*/ 417947 h 755236"/>
                  <a:gd name="connsiteX2172" fmla="*/ 1182622 w 1591877"/>
                  <a:gd name="connsiteY2172" fmla="*/ 411546 h 755236"/>
                  <a:gd name="connsiteX2173" fmla="*/ 1184885 w 1591877"/>
                  <a:gd name="connsiteY2173" fmla="*/ 404604 h 755236"/>
                  <a:gd name="connsiteX2174" fmla="*/ 1189411 w 1591877"/>
                  <a:gd name="connsiteY2174" fmla="*/ 390015 h 755236"/>
                  <a:gd name="connsiteX2175" fmla="*/ 1193937 w 1591877"/>
                  <a:gd name="connsiteY2175" fmla="*/ 375958 h 755236"/>
                  <a:gd name="connsiteX2176" fmla="*/ 1196197 w 1591877"/>
                  <a:gd name="connsiteY2176" fmla="*/ 369632 h 755236"/>
                  <a:gd name="connsiteX2177" fmla="*/ 1198456 w 1591877"/>
                  <a:gd name="connsiteY2177" fmla="*/ 363991 h 755236"/>
                  <a:gd name="connsiteX2178" fmla="*/ 1200716 w 1591877"/>
                  <a:gd name="connsiteY2178" fmla="*/ 359162 h 755236"/>
                  <a:gd name="connsiteX2179" fmla="*/ 1201845 w 1591877"/>
                  <a:gd name="connsiteY2179" fmla="*/ 357086 h 755236"/>
                  <a:gd name="connsiteX2180" fmla="*/ 1202975 w 1591877"/>
                  <a:gd name="connsiteY2180" fmla="*/ 355249 h 755236"/>
                  <a:gd name="connsiteX2181" fmla="*/ 1204105 w 1591877"/>
                  <a:gd name="connsiteY2181" fmla="*/ 353658 h 755236"/>
                  <a:gd name="connsiteX2182" fmla="*/ 1204670 w 1591877"/>
                  <a:gd name="connsiteY2182" fmla="*/ 352955 h 755236"/>
                  <a:gd name="connsiteX2183" fmla="*/ 1205234 w 1591877"/>
                  <a:gd name="connsiteY2183" fmla="*/ 352317 h 755236"/>
                  <a:gd name="connsiteX2184" fmla="*/ 1205799 w 1591877"/>
                  <a:gd name="connsiteY2184" fmla="*/ 351744 h 755236"/>
                  <a:gd name="connsiteX2185" fmla="*/ 1206364 w 1591877"/>
                  <a:gd name="connsiteY2185" fmla="*/ 351233 h 755236"/>
                  <a:gd name="connsiteX2186" fmla="*/ 1206929 w 1591877"/>
                  <a:gd name="connsiteY2186" fmla="*/ 350786 h 755236"/>
                  <a:gd name="connsiteX2187" fmla="*/ 1207212 w 1591877"/>
                  <a:gd name="connsiteY2187" fmla="*/ 350586 h 755236"/>
                  <a:gd name="connsiteX2188" fmla="*/ 1207494 w 1591877"/>
                  <a:gd name="connsiteY2188" fmla="*/ 350403 h 755236"/>
                  <a:gd name="connsiteX2189" fmla="*/ 1207776 w 1591877"/>
                  <a:gd name="connsiteY2189" fmla="*/ 350236 h 755236"/>
                  <a:gd name="connsiteX2190" fmla="*/ 1208059 w 1591877"/>
                  <a:gd name="connsiteY2190" fmla="*/ 350086 h 755236"/>
                  <a:gd name="connsiteX2191" fmla="*/ 1208341 w 1591877"/>
                  <a:gd name="connsiteY2191" fmla="*/ 349952 h 755236"/>
                  <a:gd name="connsiteX2192" fmla="*/ 1208624 w 1591877"/>
                  <a:gd name="connsiteY2192" fmla="*/ 349831 h 755236"/>
                  <a:gd name="connsiteX2193" fmla="*/ 1208906 w 1591877"/>
                  <a:gd name="connsiteY2193" fmla="*/ 349727 h 755236"/>
                  <a:gd name="connsiteX2194" fmla="*/ 1209188 w 1591877"/>
                  <a:gd name="connsiteY2194" fmla="*/ 349641 h 755236"/>
                  <a:gd name="connsiteX2195" fmla="*/ 1209471 w 1591877"/>
                  <a:gd name="connsiteY2195" fmla="*/ 349569 h 755236"/>
                  <a:gd name="connsiteX2196" fmla="*/ 1209753 w 1591877"/>
                  <a:gd name="connsiteY2196" fmla="*/ 349514 h 755236"/>
                  <a:gd name="connsiteX2197" fmla="*/ 1209893 w 1591877"/>
                  <a:gd name="connsiteY2197" fmla="*/ 349492 h 755236"/>
                  <a:gd name="connsiteX2198" fmla="*/ 1210036 w 1591877"/>
                  <a:gd name="connsiteY2198" fmla="*/ 349472 h 755236"/>
                  <a:gd name="connsiteX2199" fmla="*/ 1210175 w 1591877"/>
                  <a:gd name="connsiteY2199" fmla="*/ 349459 h 755236"/>
                  <a:gd name="connsiteX2200" fmla="*/ 1210318 w 1591877"/>
                  <a:gd name="connsiteY2200" fmla="*/ 349448 h 755236"/>
                  <a:gd name="connsiteX2201" fmla="*/ 1210458 w 1591877"/>
                  <a:gd name="connsiteY2201" fmla="*/ 349441 h 755236"/>
                  <a:gd name="connsiteX2202" fmla="*/ 1210601 w 1591877"/>
                  <a:gd name="connsiteY2202" fmla="*/ 349439 h 755236"/>
                  <a:gd name="connsiteX2203" fmla="*/ 1210740 w 1591877"/>
                  <a:gd name="connsiteY2203" fmla="*/ 349439 h 755236"/>
                  <a:gd name="connsiteX2204" fmla="*/ 1210883 w 1591877"/>
                  <a:gd name="connsiteY2204" fmla="*/ 349443 h 755236"/>
                  <a:gd name="connsiteX2205" fmla="*/ 1211022 w 1591877"/>
                  <a:gd name="connsiteY2205" fmla="*/ 349452 h 755236"/>
                  <a:gd name="connsiteX2206" fmla="*/ 1211165 w 1591877"/>
                  <a:gd name="connsiteY2206" fmla="*/ 349465 h 755236"/>
                  <a:gd name="connsiteX2207" fmla="*/ 1211448 w 1591877"/>
                  <a:gd name="connsiteY2207" fmla="*/ 349500 h 755236"/>
                  <a:gd name="connsiteX2208" fmla="*/ 1211730 w 1591877"/>
                  <a:gd name="connsiteY2208" fmla="*/ 349551 h 755236"/>
                  <a:gd name="connsiteX2209" fmla="*/ 1212013 w 1591877"/>
                  <a:gd name="connsiteY2209" fmla="*/ 349617 h 755236"/>
                  <a:gd name="connsiteX2210" fmla="*/ 1212295 w 1591877"/>
                  <a:gd name="connsiteY2210" fmla="*/ 349699 h 755236"/>
                  <a:gd name="connsiteX2211" fmla="*/ 1212578 w 1591877"/>
                  <a:gd name="connsiteY2211" fmla="*/ 349793 h 755236"/>
                  <a:gd name="connsiteX2212" fmla="*/ 1212860 w 1591877"/>
                  <a:gd name="connsiteY2212" fmla="*/ 349903 h 755236"/>
                  <a:gd name="connsiteX2213" fmla="*/ 1213142 w 1591877"/>
                  <a:gd name="connsiteY2213" fmla="*/ 350027 h 755236"/>
                  <a:gd name="connsiteX2214" fmla="*/ 1213425 w 1591877"/>
                  <a:gd name="connsiteY2214" fmla="*/ 350165 h 755236"/>
                  <a:gd name="connsiteX2215" fmla="*/ 1213707 w 1591877"/>
                  <a:gd name="connsiteY2215" fmla="*/ 350317 h 755236"/>
                  <a:gd name="connsiteX2216" fmla="*/ 1214272 w 1591877"/>
                  <a:gd name="connsiteY2216" fmla="*/ 350663 h 755236"/>
                  <a:gd name="connsiteX2217" fmla="*/ 1214837 w 1591877"/>
                  <a:gd name="connsiteY2217" fmla="*/ 351064 h 755236"/>
                  <a:gd name="connsiteX2218" fmla="*/ 1215402 w 1591877"/>
                  <a:gd name="connsiteY2218" fmla="*/ 351515 h 755236"/>
                  <a:gd name="connsiteX2219" fmla="*/ 1215967 w 1591877"/>
                  <a:gd name="connsiteY2219" fmla="*/ 352019 h 755236"/>
                  <a:gd name="connsiteX2220" fmla="*/ 1216532 w 1591877"/>
                  <a:gd name="connsiteY2220" fmla="*/ 352572 h 755236"/>
                  <a:gd name="connsiteX2221" fmla="*/ 1217661 w 1591877"/>
                  <a:gd name="connsiteY2221" fmla="*/ 353818 h 755236"/>
                  <a:gd name="connsiteX2222" fmla="*/ 1218791 w 1591877"/>
                  <a:gd name="connsiteY2222" fmla="*/ 355241 h 755236"/>
                  <a:gd name="connsiteX2223" fmla="*/ 1221050 w 1591877"/>
                  <a:gd name="connsiteY2223" fmla="*/ 358552 h 755236"/>
                  <a:gd name="connsiteX2224" fmla="*/ 1223310 w 1591877"/>
                  <a:gd name="connsiteY2224" fmla="*/ 362377 h 755236"/>
                  <a:gd name="connsiteX2225" fmla="*/ 1225569 w 1591877"/>
                  <a:gd name="connsiteY2225" fmla="*/ 366574 h 755236"/>
                  <a:gd name="connsiteX2226" fmla="*/ 1230088 w 1591877"/>
                  <a:gd name="connsiteY2226" fmla="*/ 375513 h 755236"/>
                  <a:gd name="connsiteX2227" fmla="*/ 1234937 w 1591877"/>
                  <a:gd name="connsiteY2227" fmla="*/ 384878 h 755236"/>
                  <a:gd name="connsiteX2228" fmla="*/ 1237365 w 1591877"/>
                  <a:gd name="connsiteY2228" fmla="*/ 389096 h 755236"/>
                  <a:gd name="connsiteX2229" fmla="*/ 1239790 w 1591877"/>
                  <a:gd name="connsiteY2229" fmla="*/ 392837 h 755236"/>
                  <a:gd name="connsiteX2230" fmla="*/ 1241004 w 1591877"/>
                  <a:gd name="connsiteY2230" fmla="*/ 394498 h 755236"/>
                  <a:gd name="connsiteX2231" fmla="*/ 1242218 w 1591877"/>
                  <a:gd name="connsiteY2231" fmla="*/ 396004 h 755236"/>
                  <a:gd name="connsiteX2232" fmla="*/ 1243432 w 1591877"/>
                  <a:gd name="connsiteY2232" fmla="*/ 397347 h 755236"/>
                  <a:gd name="connsiteX2233" fmla="*/ 1244643 w 1591877"/>
                  <a:gd name="connsiteY2233" fmla="*/ 398520 h 755236"/>
                  <a:gd name="connsiteX2234" fmla="*/ 1245251 w 1591877"/>
                  <a:gd name="connsiteY2234" fmla="*/ 399042 h 755236"/>
                  <a:gd name="connsiteX2235" fmla="*/ 1245857 w 1591877"/>
                  <a:gd name="connsiteY2235" fmla="*/ 399520 h 755236"/>
                  <a:gd name="connsiteX2236" fmla="*/ 1246462 w 1591877"/>
                  <a:gd name="connsiteY2236" fmla="*/ 399952 h 755236"/>
                  <a:gd name="connsiteX2237" fmla="*/ 1247071 w 1591877"/>
                  <a:gd name="connsiteY2237" fmla="*/ 400341 h 755236"/>
                  <a:gd name="connsiteX2238" fmla="*/ 1247676 w 1591877"/>
                  <a:gd name="connsiteY2238" fmla="*/ 400685 h 755236"/>
                  <a:gd name="connsiteX2239" fmla="*/ 1248281 w 1591877"/>
                  <a:gd name="connsiteY2239" fmla="*/ 400984 h 755236"/>
                  <a:gd name="connsiteX2240" fmla="*/ 1248890 w 1591877"/>
                  <a:gd name="connsiteY2240" fmla="*/ 401240 h 755236"/>
                  <a:gd name="connsiteX2241" fmla="*/ 1249194 w 1591877"/>
                  <a:gd name="connsiteY2241" fmla="*/ 401350 h 755236"/>
                  <a:gd name="connsiteX2242" fmla="*/ 1249495 w 1591877"/>
                  <a:gd name="connsiteY2242" fmla="*/ 401449 h 755236"/>
                  <a:gd name="connsiteX2243" fmla="*/ 1249800 w 1591877"/>
                  <a:gd name="connsiteY2243" fmla="*/ 401537 h 755236"/>
                  <a:gd name="connsiteX2244" fmla="*/ 1250104 w 1591877"/>
                  <a:gd name="connsiteY2244" fmla="*/ 401614 h 755236"/>
                  <a:gd name="connsiteX2245" fmla="*/ 1250405 w 1591877"/>
                  <a:gd name="connsiteY2245" fmla="*/ 401680 h 755236"/>
                  <a:gd name="connsiteX2246" fmla="*/ 1250709 w 1591877"/>
                  <a:gd name="connsiteY2246" fmla="*/ 401735 h 755236"/>
                  <a:gd name="connsiteX2247" fmla="*/ 1251014 w 1591877"/>
                  <a:gd name="connsiteY2247" fmla="*/ 401779 h 755236"/>
                  <a:gd name="connsiteX2248" fmla="*/ 1251315 w 1591877"/>
                  <a:gd name="connsiteY2248" fmla="*/ 401812 h 755236"/>
                  <a:gd name="connsiteX2249" fmla="*/ 1251619 w 1591877"/>
                  <a:gd name="connsiteY2249" fmla="*/ 401836 h 755236"/>
                  <a:gd name="connsiteX2250" fmla="*/ 1251923 w 1591877"/>
                  <a:gd name="connsiteY2250" fmla="*/ 401847 h 755236"/>
                  <a:gd name="connsiteX2251" fmla="*/ 1252224 w 1591877"/>
                  <a:gd name="connsiteY2251" fmla="*/ 401850 h 755236"/>
                  <a:gd name="connsiteX2252" fmla="*/ 1252529 w 1591877"/>
                  <a:gd name="connsiteY2252" fmla="*/ 401839 h 755236"/>
                  <a:gd name="connsiteX2253" fmla="*/ 1252833 w 1591877"/>
                  <a:gd name="connsiteY2253" fmla="*/ 401819 h 755236"/>
                  <a:gd name="connsiteX2254" fmla="*/ 1253134 w 1591877"/>
                  <a:gd name="connsiteY2254" fmla="*/ 401788 h 755236"/>
                  <a:gd name="connsiteX2255" fmla="*/ 1253438 w 1591877"/>
                  <a:gd name="connsiteY2255" fmla="*/ 401748 h 755236"/>
                  <a:gd name="connsiteX2256" fmla="*/ 1253743 w 1591877"/>
                  <a:gd name="connsiteY2256" fmla="*/ 401698 h 755236"/>
                  <a:gd name="connsiteX2257" fmla="*/ 1254043 w 1591877"/>
                  <a:gd name="connsiteY2257" fmla="*/ 401636 h 755236"/>
                  <a:gd name="connsiteX2258" fmla="*/ 1254348 w 1591877"/>
                  <a:gd name="connsiteY2258" fmla="*/ 401565 h 755236"/>
                  <a:gd name="connsiteX2259" fmla="*/ 1254652 w 1591877"/>
                  <a:gd name="connsiteY2259" fmla="*/ 401486 h 755236"/>
                  <a:gd name="connsiteX2260" fmla="*/ 1254953 w 1591877"/>
                  <a:gd name="connsiteY2260" fmla="*/ 401396 h 755236"/>
                  <a:gd name="connsiteX2261" fmla="*/ 1255562 w 1591877"/>
                  <a:gd name="connsiteY2261" fmla="*/ 401187 h 755236"/>
                  <a:gd name="connsiteX2262" fmla="*/ 1256167 w 1591877"/>
                  <a:gd name="connsiteY2262" fmla="*/ 400940 h 755236"/>
                  <a:gd name="connsiteX2263" fmla="*/ 1256772 w 1591877"/>
                  <a:gd name="connsiteY2263" fmla="*/ 400656 h 755236"/>
                  <a:gd name="connsiteX2264" fmla="*/ 1257381 w 1591877"/>
                  <a:gd name="connsiteY2264" fmla="*/ 400339 h 755236"/>
                  <a:gd name="connsiteX2265" fmla="*/ 1257986 w 1591877"/>
                  <a:gd name="connsiteY2265" fmla="*/ 399987 h 755236"/>
                  <a:gd name="connsiteX2266" fmla="*/ 1258595 w 1591877"/>
                  <a:gd name="connsiteY2266" fmla="*/ 399604 h 755236"/>
                  <a:gd name="connsiteX2267" fmla="*/ 1259201 w 1591877"/>
                  <a:gd name="connsiteY2267" fmla="*/ 399187 h 755236"/>
                  <a:gd name="connsiteX2268" fmla="*/ 1260415 w 1591877"/>
                  <a:gd name="connsiteY2268" fmla="*/ 398269 h 755236"/>
                  <a:gd name="connsiteX2269" fmla="*/ 1261625 w 1591877"/>
                  <a:gd name="connsiteY2269" fmla="*/ 397243 h 755236"/>
                  <a:gd name="connsiteX2270" fmla="*/ 1264053 w 1591877"/>
                  <a:gd name="connsiteY2270" fmla="*/ 394918 h 755236"/>
                  <a:gd name="connsiteX2271" fmla="*/ 1266478 w 1591877"/>
                  <a:gd name="connsiteY2271" fmla="*/ 392313 h 755236"/>
                  <a:gd name="connsiteX2272" fmla="*/ 1268906 w 1591877"/>
                  <a:gd name="connsiteY2272" fmla="*/ 389537 h 755236"/>
                  <a:gd name="connsiteX2273" fmla="*/ 1273098 w 1591877"/>
                  <a:gd name="connsiteY2273" fmla="*/ 384633 h 755236"/>
                  <a:gd name="connsiteX2274" fmla="*/ 1277291 w 1591877"/>
                  <a:gd name="connsiteY2274" fmla="*/ 380027 h 755236"/>
                  <a:gd name="connsiteX2275" fmla="*/ 1279385 w 1591877"/>
                  <a:gd name="connsiteY2275" fmla="*/ 377970 h 755236"/>
                  <a:gd name="connsiteX2276" fmla="*/ 1281483 w 1591877"/>
                  <a:gd name="connsiteY2276" fmla="*/ 376136 h 755236"/>
                  <a:gd name="connsiteX2277" fmla="*/ 1282532 w 1591877"/>
                  <a:gd name="connsiteY2277" fmla="*/ 375313 h 755236"/>
                  <a:gd name="connsiteX2278" fmla="*/ 1283578 w 1591877"/>
                  <a:gd name="connsiteY2278" fmla="*/ 374558 h 755236"/>
                  <a:gd name="connsiteX2279" fmla="*/ 1284627 w 1591877"/>
                  <a:gd name="connsiteY2279" fmla="*/ 373875 h 755236"/>
                  <a:gd name="connsiteX2280" fmla="*/ 1285676 w 1591877"/>
                  <a:gd name="connsiteY2280" fmla="*/ 373263 h 755236"/>
                  <a:gd name="connsiteX2281" fmla="*/ 1286725 w 1591877"/>
                  <a:gd name="connsiteY2281" fmla="*/ 372728 h 755236"/>
                  <a:gd name="connsiteX2282" fmla="*/ 1287770 w 1591877"/>
                  <a:gd name="connsiteY2282" fmla="*/ 372268 h 755236"/>
                  <a:gd name="connsiteX2283" fmla="*/ 1288294 w 1591877"/>
                  <a:gd name="connsiteY2283" fmla="*/ 372067 h 755236"/>
                  <a:gd name="connsiteX2284" fmla="*/ 1288819 w 1591877"/>
                  <a:gd name="connsiteY2284" fmla="*/ 371884 h 755236"/>
                  <a:gd name="connsiteX2285" fmla="*/ 1289344 w 1591877"/>
                  <a:gd name="connsiteY2285" fmla="*/ 371724 h 755236"/>
                  <a:gd name="connsiteX2286" fmla="*/ 1289868 w 1591877"/>
                  <a:gd name="connsiteY2286" fmla="*/ 371581 h 755236"/>
                  <a:gd name="connsiteX2287" fmla="*/ 1290393 w 1591877"/>
                  <a:gd name="connsiteY2287" fmla="*/ 371457 h 755236"/>
                  <a:gd name="connsiteX2288" fmla="*/ 1290917 w 1591877"/>
                  <a:gd name="connsiteY2288" fmla="*/ 371352 h 755236"/>
                  <a:gd name="connsiteX2289" fmla="*/ 1291442 w 1591877"/>
                  <a:gd name="connsiteY2289" fmla="*/ 371266 h 755236"/>
                  <a:gd name="connsiteX2290" fmla="*/ 1291962 w 1591877"/>
                  <a:gd name="connsiteY2290" fmla="*/ 371200 h 755236"/>
                  <a:gd name="connsiteX2291" fmla="*/ 1292487 w 1591877"/>
                  <a:gd name="connsiteY2291" fmla="*/ 371153 h 755236"/>
                  <a:gd name="connsiteX2292" fmla="*/ 1293011 w 1591877"/>
                  <a:gd name="connsiteY2292" fmla="*/ 371123 h 755236"/>
                  <a:gd name="connsiteX2293" fmla="*/ 1293536 w 1591877"/>
                  <a:gd name="connsiteY2293" fmla="*/ 371114 h 755236"/>
                  <a:gd name="connsiteX2294" fmla="*/ 1294060 w 1591877"/>
                  <a:gd name="connsiteY2294" fmla="*/ 371120 h 755236"/>
                  <a:gd name="connsiteX2295" fmla="*/ 1294585 w 1591877"/>
                  <a:gd name="connsiteY2295" fmla="*/ 371145 h 755236"/>
                  <a:gd name="connsiteX2296" fmla="*/ 1295109 w 1591877"/>
                  <a:gd name="connsiteY2296" fmla="*/ 371189 h 755236"/>
                  <a:gd name="connsiteX2297" fmla="*/ 1295630 w 1591877"/>
                  <a:gd name="connsiteY2297" fmla="*/ 371248 h 755236"/>
                  <a:gd name="connsiteX2298" fmla="*/ 1296155 w 1591877"/>
                  <a:gd name="connsiteY2298" fmla="*/ 371325 h 755236"/>
                  <a:gd name="connsiteX2299" fmla="*/ 1296679 w 1591877"/>
                  <a:gd name="connsiteY2299" fmla="*/ 371418 h 755236"/>
                  <a:gd name="connsiteX2300" fmla="*/ 1297204 w 1591877"/>
                  <a:gd name="connsiteY2300" fmla="*/ 371528 h 755236"/>
                  <a:gd name="connsiteX2301" fmla="*/ 1297728 w 1591877"/>
                  <a:gd name="connsiteY2301" fmla="*/ 371653 h 755236"/>
                  <a:gd name="connsiteX2302" fmla="*/ 1298253 w 1591877"/>
                  <a:gd name="connsiteY2302" fmla="*/ 371794 h 755236"/>
                  <a:gd name="connsiteX2303" fmla="*/ 1299302 w 1591877"/>
                  <a:gd name="connsiteY2303" fmla="*/ 372118 h 755236"/>
                  <a:gd name="connsiteX2304" fmla="*/ 1300347 w 1591877"/>
                  <a:gd name="connsiteY2304" fmla="*/ 372497 h 755236"/>
                  <a:gd name="connsiteX2305" fmla="*/ 1301396 w 1591877"/>
                  <a:gd name="connsiteY2305" fmla="*/ 372928 h 755236"/>
                  <a:gd name="connsiteX2306" fmla="*/ 1302445 w 1591877"/>
                  <a:gd name="connsiteY2306" fmla="*/ 373406 h 755236"/>
                  <a:gd name="connsiteX2307" fmla="*/ 1304598 w 1591877"/>
                  <a:gd name="connsiteY2307" fmla="*/ 374516 h 755236"/>
                  <a:gd name="connsiteX2308" fmla="*/ 1306755 w 1591877"/>
                  <a:gd name="connsiteY2308" fmla="*/ 375766 h 755236"/>
                  <a:gd name="connsiteX2309" fmla="*/ 1311061 w 1591877"/>
                  <a:gd name="connsiteY2309" fmla="*/ 378512 h 755236"/>
                  <a:gd name="connsiteX2310" fmla="*/ 1315371 w 1591877"/>
                  <a:gd name="connsiteY2310" fmla="*/ 381315 h 755236"/>
                  <a:gd name="connsiteX2311" fmla="*/ 1317528 w 1591877"/>
                  <a:gd name="connsiteY2311" fmla="*/ 382645 h 755236"/>
                  <a:gd name="connsiteX2312" fmla="*/ 1319681 w 1591877"/>
                  <a:gd name="connsiteY2312" fmla="*/ 383880 h 755236"/>
                  <a:gd name="connsiteX2313" fmla="*/ 1321838 w 1591877"/>
                  <a:gd name="connsiteY2313" fmla="*/ 384997 h 755236"/>
                  <a:gd name="connsiteX2314" fmla="*/ 1323991 w 1591877"/>
                  <a:gd name="connsiteY2314" fmla="*/ 385970 h 755236"/>
                  <a:gd name="connsiteX2315" fmla="*/ 1325069 w 1591877"/>
                  <a:gd name="connsiteY2315" fmla="*/ 386399 h 755236"/>
                  <a:gd name="connsiteX2316" fmla="*/ 1326144 w 1591877"/>
                  <a:gd name="connsiteY2316" fmla="*/ 386784 h 755236"/>
                  <a:gd name="connsiteX2317" fmla="*/ 1327222 w 1591877"/>
                  <a:gd name="connsiteY2317" fmla="*/ 387128 h 755236"/>
                  <a:gd name="connsiteX2318" fmla="*/ 1328301 w 1591877"/>
                  <a:gd name="connsiteY2318" fmla="*/ 387425 h 755236"/>
                  <a:gd name="connsiteX2319" fmla="*/ 1329375 w 1591877"/>
                  <a:gd name="connsiteY2319" fmla="*/ 387681 h 755236"/>
                  <a:gd name="connsiteX2320" fmla="*/ 1330454 w 1591877"/>
                  <a:gd name="connsiteY2320" fmla="*/ 387890 h 755236"/>
                  <a:gd name="connsiteX2321" fmla="*/ 1331532 w 1591877"/>
                  <a:gd name="connsiteY2321" fmla="*/ 388055 h 755236"/>
                  <a:gd name="connsiteX2322" fmla="*/ 1332610 w 1591877"/>
                  <a:gd name="connsiteY2322" fmla="*/ 388174 h 755236"/>
                  <a:gd name="connsiteX2323" fmla="*/ 1333685 w 1591877"/>
                  <a:gd name="connsiteY2323" fmla="*/ 388249 h 755236"/>
                  <a:gd name="connsiteX2324" fmla="*/ 1334763 w 1591877"/>
                  <a:gd name="connsiteY2324" fmla="*/ 388282 h 755236"/>
                  <a:gd name="connsiteX2325" fmla="*/ 1335842 w 1591877"/>
                  <a:gd name="connsiteY2325" fmla="*/ 388273 h 755236"/>
                  <a:gd name="connsiteX2326" fmla="*/ 1336916 w 1591877"/>
                  <a:gd name="connsiteY2326" fmla="*/ 388222 h 755236"/>
                  <a:gd name="connsiteX2327" fmla="*/ 1338101 w 1591877"/>
                  <a:gd name="connsiteY2327" fmla="*/ 388123 h 755236"/>
                  <a:gd name="connsiteX2328" fmla="*/ 1339286 w 1591877"/>
                  <a:gd name="connsiteY2328" fmla="*/ 387980 h 755236"/>
                  <a:gd name="connsiteX2329" fmla="*/ 1340471 w 1591877"/>
                  <a:gd name="connsiteY2329" fmla="*/ 387793 h 755236"/>
                  <a:gd name="connsiteX2330" fmla="*/ 1341652 w 1591877"/>
                  <a:gd name="connsiteY2330" fmla="*/ 387568 h 755236"/>
                  <a:gd name="connsiteX2331" fmla="*/ 1342836 w 1591877"/>
                  <a:gd name="connsiteY2331" fmla="*/ 387311 h 755236"/>
                  <a:gd name="connsiteX2332" fmla="*/ 1344021 w 1591877"/>
                  <a:gd name="connsiteY2332" fmla="*/ 387018 h 755236"/>
                  <a:gd name="connsiteX2333" fmla="*/ 1346391 w 1591877"/>
                  <a:gd name="connsiteY2333" fmla="*/ 386353 h 755236"/>
                  <a:gd name="connsiteX2334" fmla="*/ 1348757 w 1591877"/>
                  <a:gd name="connsiteY2334" fmla="*/ 385602 h 755236"/>
                  <a:gd name="connsiteX2335" fmla="*/ 1351126 w 1591877"/>
                  <a:gd name="connsiteY2335" fmla="*/ 384801 h 755236"/>
                  <a:gd name="connsiteX2336" fmla="*/ 1355861 w 1591877"/>
                  <a:gd name="connsiteY2336" fmla="*/ 383151 h 755236"/>
                  <a:gd name="connsiteX2337" fmla="*/ 1360597 w 1591877"/>
                  <a:gd name="connsiteY2337" fmla="*/ 381621 h 755236"/>
                  <a:gd name="connsiteX2338" fmla="*/ 1362962 w 1591877"/>
                  <a:gd name="connsiteY2338" fmla="*/ 380958 h 755236"/>
                  <a:gd name="connsiteX2339" fmla="*/ 1365332 w 1591877"/>
                  <a:gd name="connsiteY2339" fmla="*/ 380386 h 755236"/>
                  <a:gd name="connsiteX2340" fmla="*/ 1367701 w 1591877"/>
                  <a:gd name="connsiteY2340" fmla="*/ 379915 h 755236"/>
                  <a:gd name="connsiteX2341" fmla="*/ 1370067 w 1591877"/>
                  <a:gd name="connsiteY2341" fmla="*/ 379556 h 755236"/>
                  <a:gd name="connsiteX2342" fmla="*/ 1372437 w 1591877"/>
                  <a:gd name="connsiteY2342" fmla="*/ 379309 h 755236"/>
                  <a:gd name="connsiteX2343" fmla="*/ 1374802 w 1591877"/>
                  <a:gd name="connsiteY2343" fmla="*/ 379175 h 755236"/>
                  <a:gd name="connsiteX2344" fmla="*/ 1377175 w 1591877"/>
                  <a:gd name="connsiteY2344" fmla="*/ 379151 h 755236"/>
                  <a:gd name="connsiteX2345" fmla="*/ 1379549 w 1591877"/>
                  <a:gd name="connsiteY2345" fmla="*/ 379228 h 755236"/>
                  <a:gd name="connsiteX2346" fmla="*/ 1381922 w 1591877"/>
                  <a:gd name="connsiteY2346" fmla="*/ 379397 h 755236"/>
                  <a:gd name="connsiteX2347" fmla="*/ 1384295 w 1591877"/>
                  <a:gd name="connsiteY2347" fmla="*/ 379646 h 755236"/>
                  <a:gd name="connsiteX2348" fmla="*/ 1386668 w 1591877"/>
                  <a:gd name="connsiteY2348" fmla="*/ 379961 h 755236"/>
                  <a:gd name="connsiteX2349" fmla="*/ 1389041 w 1591877"/>
                  <a:gd name="connsiteY2349" fmla="*/ 380324 h 755236"/>
                  <a:gd name="connsiteX2350" fmla="*/ 1393784 w 1591877"/>
                  <a:gd name="connsiteY2350" fmla="*/ 381141 h 755236"/>
                  <a:gd name="connsiteX2351" fmla="*/ 1398530 w 1591877"/>
                  <a:gd name="connsiteY2351" fmla="*/ 381973 h 755236"/>
                  <a:gd name="connsiteX2352" fmla="*/ 1403276 w 1591877"/>
                  <a:gd name="connsiteY2352" fmla="*/ 382715 h 755236"/>
                  <a:gd name="connsiteX2353" fmla="*/ 1408023 w 1591877"/>
                  <a:gd name="connsiteY2353" fmla="*/ 383288 h 755236"/>
                  <a:gd name="connsiteX2354" fmla="*/ 1412769 w 1591877"/>
                  <a:gd name="connsiteY2354" fmla="*/ 383647 h 755236"/>
                  <a:gd name="connsiteX2355" fmla="*/ 1417068 w 1591877"/>
                  <a:gd name="connsiteY2355" fmla="*/ 383775 h 755236"/>
                  <a:gd name="connsiteX2356" fmla="*/ 1421367 w 1591877"/>
                  <a:gd name="connsiteY2356" fmla="*/ 383728 h 755236"/>
                  <a:gd name="connsiteX2357" fmla="*/ 1425665 w 1591877"/>
                  <a:gd name="connsiteY2357" fmla="*/ 383539 h 755236"/>
                  <a:gd name="connsiteX2358" fmla="*/ 1429964 w 1591877"/>
                  <a:gd name="connsiteY2358" fmla="*/ 383244 h 755236"/>
                  <a:gd name="connsiteX2359" fmla="*/ 1438562 w 1591877"/>
                  <a:gd name="connsiteY2359" fmla="*/ 382524 h 755236"/>
                  <a:gd name="connsiteX2360" fmla="*/ 1447163 w 1591877"/>
                  <a:gd name="connsiteY2360" fmla="*/ 381896 h 755236"/>
                  <a:gd name="connsiteX2361" fmla="*/ 1460815 w 1591877"/>
                  <a:gd name="connsiteY2361" fmla="*/ 381544 h 755236"/>
                  <a:gd name="connsiteX2362" fmla="*/ 1474471 w 1591877"/>
                  <a:gd name="connsiteY2362" fmla="*/ 381903 h 755236"/>
                  <a:gd name="connsiteX2363" fmla="*/ 1519520 w 1591877"/>
                  <a:gd name="connsiteY2363" fmla="*/ 382348 h 755236"/>
                  <a:gd name="connsiteX2364" fmla="*/ 1555026 w 1591877"/>
                  <a:gd name="connsiteY2364" fmla="*/ 382169 h 755236"/>
                  <a:gd name="connsiteX2365" fmla="*/ 1591877 w 1591877"/>
                  <a:gd name="connsiteY2365" fmla="*/ 382299 h 755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  <a:cxn ang="0">
                    <a:pos x="connsiteX2102" y="connsiteY2102"/>
                  </a:cxn>
                  <a:cxn ang="0">
                    <a:pos x="connsiteX2103" y="connsiteY2103"/>
                  </a:cxn>
                  <a:cxn ang="0">
                    <a:pos x="connsiteX2104" y="connsiteY2104"/>
                  </a:cxn>
                  <a:cxn ang="0">
                    <a:pos x="connsiteX2105" y="connsiteY2105"/>
                  </a:cxn>
                  <a:cxn ang="0">
                    <a:pos x="connsiteX2106" y="connsiteY2106"/>
                  </a:cxn>
                  <a:cxn ang="0">
                    <a:pos x="connsiteX2107" y="connsiteY2107"/>
                  </a:cxn>
                  <a:cxn ang="0">
                    <a:pos x="connsiteX2108" y="connsiteY2108"/>
                  </a:cxn>
                  <a:cxn ang="0">
                    <a:pos x="connsiteX2109" y="connsiteY2109"/>
                  </a:cxn>
                  <a:cxn ang="0">
                    <a:pos x="connsiteX2110" y="connsiteY2110"/>
                  </a:cxn>
                  <a:cxn ang="0">
                    <a:pos x="connsiteX2111" y="connsiteY2111"/>
                  </a:cxn>
                  <a:cxn ang="0">
                    <a:pos x="connsiteX2112" y="connsiteY2112"/>
                  </a:cxn>
                  <a:cxn ang="0">
                    <a:pos x="connsiteX2113" y="connsiteY2113"/>
                  </a:cxn>
                  <a:cxn ang="0">
                    <a:pos x="connsiteX2114" y="connsiteY2114"/>
                  </a:cxn>
                  <a:cxn ang="0">
                    <a:pos x="connsiteX2115" y="connsiteY2115"/>
                  </a:cxn>
                  <a:cxn ang="0">
                    <a:pos x="connsiteX2116" y="connsiteY2116"/>
                  </a:cxn>
                  <a:cxn ang="0">
                    <a:pos x="connsiteX2117" y="connsiteY2117"/>
                  </a:cxn>
                  <a:cxn ang="0">
                    <a:pos x="connsiteX2118" y="connsiteY2118"/>
                  </a:cxn>
                  <a:cxn ang="0">
                    <a:pos x="connsiteX2119" y="connsiteY2119"/>
                  </a:cxn>
                  <a:cxn ang="0">
                    <a:pos x="connsiteX2120" y="connsiteY2120"/>
                  </a:cxn>
                  <a:cxn ang="0">
                    <a:pos x="connsiteX2121" y="connsiteY2121"/>
                  </a:cxn>
                  <a:cxn ang="0">
                    <a:pos x="connsiteX2122" y="connsiteY2122"/>
                  </a:cxn>
                  <a:cxn ang="0">
                    <a:pos x="connsiteX2123" y="connsiteY2123"/>
                  </a:cxn>
                  <a:cxn ang="0">
                    <a:pos x="connsiteX2124" y="connsiteY2124"/>
                  </a:cxn>
                  <a:cxn ang="0">
                    <a:pos x="connsiteX2125" y="connsiteY2125"/>
                  </a:cxn>
                  <a:cxn ang="0">
                    <a:pos x="connsiteX2126" y="connsiteY2126"/>
                  </a:cxn>
                  <a:cxn ang="0">
                    <a:pos x="connsiteX2127" y="connsiteY2127"/>
                  </a:cxn>
                  <a:cxn ang="0">
                    <a:pos x="connsiteX2128" y="connsiteY2128"/>
                  </a:cxn>
                  <a:cxn ang="0">
                    <a:pos x="connsiteX2129" y="connsiteY2129"/>
                  </a:cxn>
                  <a:cxn ang="0">
                    <a:pos x="connsiteX2130" y="connsiteY2130"/>
                  </a:cxn>
                  <a:cxn ang="0">
                    <a:pos x="connsiteX2131" y="connsiteY2131"/>
                  </a:cxn>
                  <a:cxn ang="0">
                    <a:pos x="connsiteX2132" y="connsiteY2132"/>
                  </a:cxn>
                  <a:cxn ang="0">
                    <a:pos x="connsiteX2133" y="connsiteY2133"/>
                  </a:cxn>
                  <a:cxn ang="0">
                    <a:pos x="connsiteX2134" y="connsiteY2134"/>
                  </a:cxn>
                  <a:cxn ang="0">
                    <a:pos x="connsiteX2135" y="connsiteY2135"/>
                  </a:cxn>
                  <a:cxn ang="0">
                    <a:pos x="connsiteX2136" y="connsiteY2136"/>
                  </a:cxn>
                  <a:cxn ang="0">
                    <a:pos x="connsiteX2137" y="connsiteY2137"/>
                  </a:cxn>
                  <a:cxn ang="0">
                    <a:pos x="connsiteX2138" y="connsiteY2138"/>
                  </a:cxn>
                  <a:cxn ang="0">
                    <a:pos x="connsiteX2139" y="connsiteY2139"/>
                  </a:cxn>
                  <a:cxn ang="0">
                    <a:pos x="connsiteX2140" y="connsiteY2140"/>
                  </a:cxn>
                  <a:cxn ang="0">
                    <a:pos x="connsiteX2141" y="connsiteY2141"/>
                  </a:cxn>
                  <a:cxn ang="0">
                    <a:pos x="connsiteX2142" y="connsiteY2142"/>
                  </a:cxn>
                  <a:cxn ang="0">
                    <a:pos x="connsiteX2143" y="connsiteY2143"/>
                  </a:cxn>
                  <a:cxn ang="0">
                    <a:pos x="connsiteX2144" y="connsiteY2144"/>
                  </a:cxn>
                  <a:cxn ang="0">
                    <a:pos x="connsiteX2145" y="connsiteY2145"/>
                  </a:cxn>
                  <a:cxn ang="0">
                    <a:pos x="connsiteX2146" y="connsiteY2146"/>
                  </a:cxn>
                  <a:cxn ang="0">
                    <a:pos x="connsiteX2147" y="connsiteY2147"/>
                  </a:cxn>
                  <a:cxn ang="0">
                    <a:pos x="connsiteX2148" y="connsiteY2148"/>
                  </a:cxn>
                  <a:cxn ang="0">
                    <a:pos x="connsiteX2149" y="connsiteY2149"/>
                  </a:cxn>
                  <a:cxn ang="0">
                    <a:pos x="connsiteX2150" y="connsiteY2150"/>
                  </a:cxn>
                  <a:cxn ang="0">
                    <a:pos x="connsiteX2151" y="connsiteY2151"/>
                  </a:cxn>
                  <a:cxn ang="0">
                    <a:pos x="connsiteX2152" y="connsiteY2152"/>
                  </a:cxn>
                  <a:cxn ang="0">
                    <a:pos x="connsiteX2153" y="connsiteY2153"/>
                  </a:cxn>
                  <a:cxn ang="0">
                    <a:pos x="connsiteX2154" y="connsiteY2154"/>
                  </a:cxn>
                  <a:cxn ang="0">
                    <a:pos x="connsiteX2155" y="connsiteY2155"/>
                  </a:cxn>
                  <a:cxn ang="0">
                    <a:pos x="connsiteX2156" y="connsiteY2156"/>
                  </a:cxn>
                  <a:cxn ang="0">
                    <a:pos x="connsiteX2157" y="connsiteY2157"/>
                  </a:cxn>
                  <a:cxn ang="0">
                    <a:pos x="connsiteX2158" y="connsiteY2158"/>
                  </a:cxn>
                  <a:cxn ang="0">
                    <a:pos x="connsiteX2159" y="connsiteY2159"/>
                  </a:cxn>
                  <a:cxn ang="0">
                    <a:pos x="connsiteX2160" y="connsiteY2160"/>
                  </a:cxn>
                  <a:cxn ang="0">
                    <a:pos x="connsiteX2161" y="connsiteY2161"/>
                  </a:cxn>
                  <a:cxn ang="0">
                    <a:pos x="connsiteX2162" y="connsiteY2162"/>
                  </a:cxn>
                  <a:cxn ang="0">
                    <a:pos x="connsiteX2163" y="connsiteY2163"/>
                  </a:cxn>
                  <a:cxn ang="0">
                    <a:pos x="connsiteX2164" y="connsiteY2164"/>
                  </a:cxn>
                  <a:cxn ang="0">
                    <a:pos x="connsiteX2165" y="connsiteY2165"/>
                  </a:cxn>
                  <a:cxn ang="0">
                    <a:pos x="connsiteX2166" y="connsiteY2166"/>
                  </a:cxn>
                  <a:cxn ang="0">
                    <a:pos x="connsiteX2167" y="connsiteY2167"/>
                  </a:cxn>
                  <a:cxn ang="0">
                    <a:pos x="connsiteX2168" y="connsiteY2168"/>
                  </a:cxn>
                  <a:cxn ang="0">
                    <a:pos x="connsiteX2169" y="connsiteY2169"/>
                  </a:cxn>
                  <a:cxn ang="0">
                    <a:pos x="connsiteX2170" y="connsiteY2170"/>
                  </a:cxn>
                  <a:cxn ang="0">
                    <a:pos x="connsiteX2171" y="connsiteY2171"/>
                  </a:cxn>
                  <a:cxn ang="0">
                    <a:pos x="connsiteX2172" y="connsiteY2172"/>
                  </a:cxn>
                  <a:cxn ang="0">
                    <a:pos x="connsiteX2173" y="connsiteY2173"/>
                  </a:cxn>
                  <a:cxn ang="0">
                    <a:pos x="connsiteX2174" y="connsiteY2174"/>
                  </a:cxn>
                  <a:cxn ang="0">
                    <a:pos x="connsiteX2175" y="connsiteY2175"/>
                  </a:cxn>
                  <a:cxn ang="0">
                    <a:pos x="connsiteX2176" y="connsiteY2176"/>
                  </a:cxn>
                  <a:cxn ang="0">
                    <a:pos x="connsiteX2177" y="connsiteY2177"/>
                  </a:cxn>
                  <a:cxn ang="0">
                    <a:pos x="connsiteX2178" y="connsiteY2178"/>
                  </a:cxn>
                  <a:cxn ang="0">
                    <a:pos x="connsiteX2179" y="connsiteY2179"/>
                  </a:cxn>
                  <a:cxn ang="0">
                    <a:pos x="connsiteX2180" y="connsiteY2180"/>
                  </a:cxn>
                  <a:cxn ang="0">
                    <a:pos x="connsiteX2181" y="connsiteY2181"/>
                  </a:cxn>
                  <a:cxn ang="0">
                    <a:pos x="connsiteX2182" y="connsiteY2182"/>
                  </a:cxn>
                  <a:cxn ang="0">
                    <a:pos x="connsiteX2183" y="connsiteY2183"/>
                  </a:cxn>
                  <a:cxn ang="0">
                    <a:pos x="connsiteX2184" y="connsiteY2184"/>
                  </a:cxn>
                  <a:cxn ang="0">
                    <a:pos x="connsiteX2185" y="connsiteY2185"/>
                  </a:cxn>
                  <a:cxn ang="0">
                    <a:pos x="connsiteX2186" y="connsiteY2186"/>
                  </a:cxn>
                  <a:cxn ang="0">
                    <a:pos x="connsiteX2187" y="connsiteY2187"/>
                  </a:cxn>
                  <a:cxn ang="0">
                    <a:pos x="connsiteX2188" y="connsiteY2188"/>
                  </a:cxn>
                  <a:cxn ang="0">
                    <a:pos x="connsiteX2189" y="connsiteY2189"/>
                  </a:cxn>
                  <a:cxn ang="0">
                    <a:pos x="connsiteX2190" y="connsiteY2190"/>
                  </a:cxn>
                  <a:cxn ang="0">
                    <a:pos x="connsiteX2191" y="connsiteY2191"/>
                  </a:cxn>
                  <a:cxn ang="0">
                    <a:pos x="connsiteX2192" y="connsiteY2192"/>
                  </a:cxn>
                  <a:cxn ang="0">
                    <a:pos x="connsiteX2193" y="connsiteY2193"/>
                  </a:cxn>
                  <a:cxn ang="0">
                    <a:pos x="connsiteX2194" y="connsiteY2194"/>
                  </a:cxn>
                  <a:cxn ang="0">
                    <a:pos x="connsiteX2195" y="connsiteY2195"/>
                  </a:cxn>
                  <a:cxn ang="0">
                    <a:pos x="connsiteX2196" y="connsiteY2196"/>
                  </a:cxn>
                  <a:cxn ang="0">
                    <a:pos x="connsiteX2197" y="connsiteY2197"/>
                  </a:cxn>
                  <a:cxn ang="0">
                    <a:pos x="connsiteX2198" y="connsiteY2198"/>
                  </a:cxn>
                  <a:cxn ang="0">
                    <a:pos x="connsiteX2199" y="connsiteY2199"/>
                  </a:cxn>
                  <a:cxn ang="0">
                    <a:pos x="connsiteX2200" y="connsiteY2200"/>
                  </a:cxn>
                  <a:cxn ang="0">
                    <a:pos x="connsiteX2201" y="connsiteY2201"/>
                  </a:cxn>
                  <a:cxn ang="0">
                    <a:pos x="connsiteX2202" y="connsiteY2202"/>
                  </a:cxn>
                  <a:cxn ang="0">
                    <a:pos x="connsiteX2203" y="connsiteY2203"/>
                  </a:cxn>
                  <a:cxn ang="0">
                    <a:pos x="connsiteX2204" y="connsiteY2204"/>
                  </a:cxn>
                  <a:cxn ang="0">
                    <a:pos x="connsiteX2205" y="connsiteY2205"/>
                  </a:cxn>
                  <a:cxn ang="0">
                    <a:pos x="connsiteX2206" y="connsiteY2206"/>
                  </a:cxn>
                  <a:cxn ang="0">
                    <a:pos x="connsiteX2207" y="connsiteY2207"/>
                  </a:cxn>
                  <a:cxn ang="0">
                    <a:pos x="connsiteX2208" y="connsiteY2208"/>
                  </a:cxn>
                  <a:cxn ang="0">
                    <a:pos x="connsiteX2209" y="connsiteY2209"/>
                  </a:cxn>
                  <a:cxn ang="0">
                    <a:pos x="connsiteX2210" y="connsiteY2210"/>
                  </a:cxn>
                  <a:cxn ang="0">
                    <a:pos x="connsiteX2211" y="connsiteY2211"/>
                  </a:cxn>
                  <a:cxn ang="0">
                    <a:pos x="connsiteX2212" y="connsiteY2212"/>
                  </a:cxn>
                  <a:cxn ang="0">
                    <a:pos x="connsiteX2213" y="connsiteY2213"/>
                  </a:cxn>
                  <a:cxn ang="0">
                    <a:pos x="connsiteX2214" y="connsiteY2214"/>
                  </a:cxn>
                  <a:cxn ang="0">
                    <a:pos x="connsiteX2215" y="connsiteY2215"/>
                  </a:cxn>
                  <a:cxn ang="0">
                    <a:pos x="connsiteX2216" y="connsiteY2216"/>
                  </a:cxn>
                  <a:cxn ang="0">
                    <a:pos x="connsiteX2217" y="connsiteY2217"/>
                  </a:cxn>
                  <a:cxn ang="0">
                    <a:pos x="connsiteX2218" y="connsiteY2218"/>
                  </a:cxn>
                  <a:cxn ang="0">
                    <a:pos x="connsiteX2219" y="connsiteY2219"/>
                  </a:cxn>
                  <a:cxn ang="0">
                    <a:pos x="connsiteX2220" y="connsiteY2220"/>
                  </a:cxn>
                  <a:cxn ang="0">
                    <a:pos x="connsiteX2221" y="connsiteY2221"/>
                  </a:cxn>
                  <a:cxn ang="0">
                    <a:pos x="connsiteX2222" y="connsiteY2222"/>
                  </a:cxn>
                  <a:cxn ang="0">
                    <a:pos x="connsiteX2223" y="connsiteY2223"/>
                  </a:cxn>
                  <a:cxn ang="0">
                    <a:pos x="connsiteX2224" y="connsiteY2224"/>
                  </a:cxn>
                  <a:cxn ang="0">
                    <a:pos x="connsiteX2225" y="connsiteY2225"/>
                  </a:cxn>
                  <a:cxn ang="0">
                    <a:pos x="connsiteX2226" y="connsiteY2226"/>
                  </a:cxn>
                  <a:cxn ang="0">
                    <a:pos x="connsiteX2227" y="connsiteY2227"/>
                  </a:cxn>
                  <a:cxn ang="0">
                    <a:pos x="connsiteX2228" y="connsiteY2228"/>
                  </a:cxn>
                  <a:cxn ang="0">
                    <a:pos x="connsiteX2229" y="connsiteY2229"/>
                  </a:cxn>
                  <a:cxn ang="0">
                    <a:pos x="connsiteX2230" y="connsiteY2230"/>
                  </a:cxn>
                  <a:cxn ang="0">
                    <a:pos x="connsiteX2231" y="connsiteY2231"/>
                  </a:cxn>
                  <a:cxn ang="0">
                    <a:pos x="connsiteX2232" y="connsiteY2232"/>
                  </a:cxn>
                  <a:cxn ang="0">
                    <a:pos x="connsiteX2233" y="connsiteY2233"/>
                  </a:cxn>
                  <a:cxn ang="0">
                    <a:pos x="connsiteX2234" y="connsiteY2234"/>
                  </a:cxn>
                  <a:cxn ang="0">
                    <a:pos x="connsiteX2235" y="connsiteY2235"/>
                  </a:cxn>
                  <a:cxn ang="0">
                    <a:pos x="connsiteX2236" y="connsiteY2236"/>
                  </a:cxn>
                  <a:cxn ang="0">
                    <a:pos x="connsiteX2237" y="connsiteY2237"/>
                  </a:cxn>
                  <a:cxn ang="0">
                    <a:pos x="connsiteX2238" y="connsiteY2238"/>
                  </a:cxn>
                  <a:cxn ang="0">
                    <a:pos x="connsiteX2239" y="connsiteY2239"/>
                  </a:cxn>
                  <a:cxn ang="0">
                    <a:pos x="connsiteX2240" y="connsiteY2240"/>
                  </a:cxn>
                  <a:cxn ang="0">
                    <a:pos x="connsiteX2241" y="connsiteY2241"/>
                  </a:cxn>
                  <a:cxn ang="0">
                    <a:pos x="connsiteX2242" y="connsiteY2242"/>
                  </a:cxn>
                  <a:cxn ang="0">
                    <a:pos x="connsiteX2243" y="connsiteY2243"/>
                  </a:cxn>
                  <a:cxn ang="0">
                    <a:pos x="connsiteX2244" y="connsiteY2244"/>
                  </a:cxn>
                  <a:cxn ang="0">
                    <a:pos x="connsiteX2245" y="connsiteY2245"/>
                  </a:cxn>
                  <a:cxn ang="0">
                    <a:pos x="connsiteX2246" y="connsiteY2246"/>
                  </a:cxn>
                  <a:cxn ang="0">
                    <a:pos x="connsiteX2247" y="connsiteY2247"/>
                  </a:cxn>
                  <a:cxn ang="0">
                    <a:pos x="connsiteX2248" y="connsiteY2248"/>
                  </a:cxn>
                  <a:cxn ang="0">
                    <a:pos x="connsiteX2249" y="connsiteY2249"/>
                  </a:cxn>
                  <a:cxn ang="0">
                    <a:pos x="connsiteX2250" y="connsiteY2250"/>
                  </a:cxn>
                  <a:cxn ang="0">
                    <a:pos x="connsiteX2251" y="connsiteY2251"/>
                  </a:cxn>
                  <a:cxn ang="0">
                    <a:pos x="connsiteX2252" y="connsiteY2252"/>
                  </a:cxn>
                  <a:cxn ang="0">
                    <a:pos x="connsiteX2253" y="connsiteY2253"/>
                  </a:cxn>
                  <a:cxn ang="0">
                    <a:pos x="connsiteX2254" y="connsiteY2254"/>
                  </a:cxn>
                  <a:cxn ang="0">
                    <a:pos x="connsiteX2255" y="connsiteY2255"/>
                  </a:cxn>
                  <a:cxn ang="0">
                    <a:pos x="connsiteX2256" y="connsiteY2256"/>
                  </a:cxn>
                  <a:cxn ang="0">
                    <a:pos x="connsiteX2257" y="connsiteY2257"/>
                  </a:cxn>
                  <a:cxn ang="0">
                    <a:pos x="connsiteX2258" y="connsiteY2258"/>
                  </a:cxn>
                  <a:cxn ang="0">
                    <a:pos x="connsiteX2259" y="connsiteY2259"/>
                  </a:cxn>
                  <a:cxn ang="0">
                    <a:pos x="connsiteX2260" y="connsiteY2260"/>
                  </a:cxn>
                  <a:cxn ang="0">
                    <a:pos x="connsiteX2261" y="connsiteY2261"/>
                  </a:cxn>
                  <a:cxn ang="0">
                    <a:pos x="connsiteX2262" y="connsiteY2262"/>
                  </a:cxn>
                  <a:cxn ang="0">
                    <a:pos x="connsiteX2263" y="connsiteY2263"/>
                  </a:cxn>
                  <a:cxn ang="0">
                    <a:pos x="connsiteX2264" y="connsiteY2264"/>
                  </a:cxn>
                  <a:cxn ang="0">
                    <a:pos x="connsiteX2265" y="connsiteY2265"/>
                  </a:cxn>
                  <a:cxn ang="0">
                    <a:pos x="connsiteX2266" y="connsiteY2266"/>
                  </a:cxn>
                  <a:cxn ang="0">
                    <a:pos x="connsiteX2267" y="connsiteY2267"/>
                  </a:cxn>
                  <a:cxn ang="0">
                    <a:pos x="connsiteX2268" y="connsiteY2268"/>
                  </a:cxn>
                  <a:cxn ang="0">
                    <a:pos x="connsiteX2269" y="connsiteY2269"/>
                  </a:cxn>
                  <a:cxn ang="0">
                    <a:pos x="connsiteX2270" y="connsiteY2270"/>
                  </a:cxn>
                  <a:cxn ang="0">
                    <a:pos x="connsiteX2271" y="connsiteY2271"/>
                  </a:cxn>
                  <a:cxn ang="0">
                    <a:pos x="connsiteX2272" y="connsiteY2272"/>
                  </a:cxn>
                  <a:cxn ang="0">
                    <a:pos x="connsiteX2273" y="connsiteY2273"/>
                  </a:cxn>
                  <a:cxn ang="0">
                    <a:pos x="connsiteX2274" y="connsiteY2274"/>
                  </a:cxn>
                  <a:cxn ang="0">
                    <a:pos x="connsiteX2275" y="connsiteY2275"/>
                  </a:cxn>
                  <a:cxn ang="0">
                    <a:pos x="connsiteX2276" y="connsiteY2276"/>
                  </a:cxn>
                  <a:cxn ang="0">
                    <a:pos x="connsiteX2277" y="connsiteY2277"/>
                  </a:cxn>
                  <a:cxn ang="0">
                    <a:pos x="connsiteX2278" y="connsiteY2278"/>
                  </a:cxn>
                  <a:cxn ang="0">
                    <a:pos x="connsiteX2279" y="connsiteY2279"/>
                  </a:cxn>
                  <a:cxn ang="0">
                    <a:pos x="connsiteX2280" y="connsiteY2280"/>
                  </a:cxn>
                  <a:cxn ang="0">
                    <a:pos x="connsiteX2281" y="connsiteY2281"/>
                  </a:cxn>
                  <a:cxn ang="0">
                    <a:pos x="connsiteX2282" y="connsiteY2282"/>
                  </a:cxn>
                  <a:cxn ang="0">
                    <a:pos x="connsiteX2283" y="connsiteY2283"/>
                  </a:cxn>
                  <a:cxn ang="0">
                    <a:pos x="connsiteX2284" y="connsiteY2284"/>
                  </a:cxn>
                  <a:cxn ang="0">
                    <a:pos x="connsiteX2285" y="connsiteY2285"/>
                  </a:cxn>
                  <a:cxn ang="0">
                    <a:pos x="connsiteX2286" y="connsiteY2286"/>
                  </a:cxn>
                  <a:cxn ang="0">
                    <a:pos x="connsiteX2287" y="connsiteY2287"/>
                  </a:cxn>
                  <a:cxn ang="0">
                    <a:pos x="connsiteX2288" y="connsiteY2288"/>
                  </a:cxn>
                  <a:cxn ang="0">
                    <a:pos x="connsiteX2289" y="connsiteY2289"/>
                  </a:cxn>
                  <a:cxn ang="0">
                    <a:pos x="connsiteX2290" y="connsiteY2290"/>
                  </a:cxn>
                  <a:cxn ang="0">
                    <a:pos x="connsiteX2291" y="connsiteY2291"/>
                  </a:cxn>
                  <a:cxn ang="0">
                    <a:pos x="connsiteX2292" y="connsiteY2292"/>
                  </a:cxn>
                  <a:cxn ang="0">
                    <a:pos x="connsiteX2293" y="connsiteY2293"/>
                  </a:cxn>
                  <a:cxn ang="0">
                    <a:pos x="connsiteX2294" y="connsiteY2294"/>
                  </a:cxn>
                  <a:cxn ang="0">
                    <a:pos x="connsiteX2295" y="connsiteY2295"/>
                  </a:cxn>
                  <a:cxn ang="0">
                    <a:pos x="connsiteX2296" y="connsiteY2296"/>
                  </a:cxn>
                  <a:cxn ang="0">
                    <a:pos x="connsiteX2297" y="connsiteY2297"/>
                  </a:cxn>
                  <a:cxn ang="0">
                    <a:pos x="connsiteX2298" y="connsiteY2298"/>
                  </a:cxn>
                  <a:cxn ang="0">
                    <a:pos x="connsiteX2299" y="connsiteY2299"/>
                  </a:cxn>
                  <a:cxn ang="0">
                    <a:pos x="connsiteX2300" y="connsiteY2300"/>
                  </a:cxn>
                  <a:cxn ang="0">
                    <a:pos x="connsiteX2301" y="connsiteY2301"/>
                  </a:cxn>
                  <a:cxn ang="0">
                    <a:pos x="connsiteX2302" y="connsiteY2302"/>
                  </a:cxn>
                  <a:cxn ang="0">
                    <a:pos x="connsiteX2303" y="connsiteY2303"/>
                  </a:cxn>
                  <a:cxn ang="0">
                    <a:pos x="connsiteX2304" y="connsiteY2304"/>
                  </a:cxn>
                  <a:cxn ang="0">
                    <a:pos x="connsiteX2305" y="connsiteY2305"/>
                  </a:cxn>
                  <a:cxn ang="0">
                    <a:pos x="connsiteX2306" y="connsiteY2306"/>
                  </a:cxn>
                  <a:cxn ang="0">
                    <a:pos x="connsiteX2307" y="connsiteY2307"/>
                  </a:cxn>
                  <a:cxn ang="0">
                    <a:pos x="connsiteX2308" y="connsiteY2308"/>
                  </a:cxn>
                  <a:cxn ang="0">
                    <a:pos x="connsiteX2309" y="connsiteY2309"/>
                  </a:cxn>
                  <a:cxn ang="0">
                    <a:pos x="connsiteX2310" y="connsiteY2310"/>
                  </a:cxn>
                  <a:cxn ang="0">
                    <a:pos x="connsiteX2311" y="connsiteY2311"/>
                  </a:cxn>
                  <a:cxn ang="0">
                    <a:pos x="connsiteX2312" y="connsiteY2312"/>
                  </a:cxn>
                  <a:cxn ang="0">
                    <a:pos x="connsiteX2313" y="connsiteY2313"/>
                  </a:cxn>
                  <a:cxn ang="0">
                    <a:pos x="connsiteX2314" y="connsiteY2314"/>
                  </a:cxn>
                  <a:cxn ang="0">
                    <a:pos x="connsiteX2315" y="connsiteY2315"/>
                  </a:cxn>
                  <a:cxn ang="0">
                    <a:pos x="connsiteX2316" y="connsiteY2316"/>
                  </a:cxn>
                  <a:cxn ang="0">
                    <a:pos x="connsiteX2317" y="connsiteY2317"/>
                  </a:cxn>
                  <a:cxn ang="0">
                    <a:pos x="connsiteX2318" y="connsiteY2318"/>
                  </a:cxn>
                  <a:cxn ang="0">
                    <a:pos x="connsiteX2319" y="connsiteY2319"/>
                  </a:cxn>
                  <a:cxn ang="0">
                    <a:pos x="connsiteX2320" y="connsiteY2320"/>
                  </a:cxn>
                  <a:cxn ang="0">
                    <a:pos x="connsiteX2321" y="connsiteY2321"/>
                  </a:cxn>
                  <a:cxn ang="0">
                    <a:pos x="connsiteX2322" y="connsiteY2322"/>
                  </a:cxn>
                  <a:cxn ang="0">
                    <a:pos x="connsiteX2323" y="connsiteY2323"/>
                  </a:cxn>
                  <a:cxn ang="0">
                    <a:pos x="connsiteX2324" y="connsiteY2324"/>
                  </a:cxn>
                  <a:cxn ang="0">
                    <a:pos x="connsiteX2325" y="connsiteY2325"/>
                  </a:cxn>
                  <a:cxn ang="0">
                    <a:pos x="connsiteX2326" y="connsiteY2326"/>
                  </a:cxn>
                  <a:cxn ang="0">
                    <a:pos x="connsiteX2327" y="connsiteY2327"/>
                  </a:cxn>
                  <a:cxn ang="0">
                    <a:pos x="connsiteX2328" y="connsiteY2328"/>
                  </a:cxn>
                  <a:cxn ang="0">
                    <a:pos x="connsiteX2329" y="connsiteY2329"/>
                  </a:cxn>
                  <a:cxn ang="0">
                    <a:pos x="connsiteX2330" y="connsiteY2330"/>
                  </a:cxn>
                  <a:cxn ang="0">
                    <a:pos x="connsiteX2331" y="connsiteY2331"/>
                  </a:cxn>
                  <a:cxn ang="0">
                    <a:pos x="connsiteX2332" y="connsiteY2332"/>
                  </a:cxn>
                  <a:cxn ang="0">
                    <a:pos x="connsiteX2333" y="connsiteY2333"/>
                  </a:cxn>
                  <a:cxn ang="0">
                    <a:pos x="connsiteX2334" y="connsiteY2334"/>
                  </a:cxn>
                  <a:cxn ang="0">
                    <a:pos x="connsiteX2335" y="connsiteY2335"/>
                  </a:cxn>
                  <a:cxn ang="0">
                    <a:pos x="connsiteX2336" y="connsiteY2336"/>
                  </a:cxn>
                  <a:cxn ang="0">
                    <a:pos x="connsiteX2337" y="connsiteY2337"/>
                  </a:cxn>
                  <a:cxn ang="0">
                    <a:pos x="connsiteX2338" y="connsiteY2338"/>
                  </a:cxn>
                  <a:cxn ang="0">
                    <a:pos x="connsiteX2339" y="connsiteY2339"/>
                  </a:cxn>
                  <a:cxn ang="0">
                    <a:pos x="connsiteX2340" y="connsiteY2340"/>
                  </a:cxn>
                  <a:cxn ang="0">
                    <a:pos x="connsiteX2341" y="connsiteY2341"/>
                  </a:cxn>
                  <a:cxn ang="0">
                    <a:pos x="connsiteX2342" y="connsiteY2342"/>
                  </a:cxn>
                  <a:cxn ang="0">
                    <a:pos x="connsiteX2343" y="connsiteY2343"/>
                  </a:cxn>
                  <a:cxn ang="0">
                    <a:pos x="connsiteX2344" y="connsiteY2344"/>
                  </a:cxn>
                  <a:cxn ang="0">
                    <a:pos x="connsiteX2345" y="connsiteY2345"/>
                  </a:cxn>
                  <a:cxn ang="0">
                    <a:pos x="connsiteX2346" y="connsiteY2346"/>
                  </a:cxn>
                  <a:cxn ang="0">
                    <a:pos x="connsiteX2347" y="connsiteY2347"/>
                  </a:cxn>
                  <a:cxn ang="0">
                    <a:pos x="connsiteX2348" y="connsiteY2348"/>
                  </a:cxn>
                  <a:cxn ang="0">
                    <a:pos x="connsiteX2349" y="connsiteY2349"/>
                  </a:cxn>
                  <a:cxn ang="0">
                    <a:pos x="connsiteX2350" y="connsiteY2350"/>
                  </a:cxn>
                  <a:cxn ang="0">
                    <a:pos x="connsiteX2351" y="connsiteY2351"/>
                  </a:cxn>
                  <a:cxn ang="0">
                    <a:pos x="connsiteX2352" y="connsiteY2352"/>
                  </a:cxn>
                  <a:cxn ang="0">
                    <a:pos x="connsiteX2353" y="connsiteY2353"/>
                  </a:cxn>
                  <a:cxn ang="0">
                    <a:pos x="connsiteX2354" y="connsiteY2354"/>
                  </a:cxn>
                  <a:cxn ang="0">
                    <a:pos x="connsiteX2355" y="connsiteY2355"/>
                  </a:cxn>
                  <a:cxn ang="0">
                    <a:pos x="connsiteX2356" y="connsiteY2356"/>
                  </a:cxn>
                  <a:cxn ang="0">
                    <a:pos x="connsiteX2357" y="connsiteY2357"/>
                  </a:cxn>
                  <a:cxn ang="0">
                    <a:pos x="connsiteX2358" y="connsiteY2358"/>
                  </a:cxn>
                  <a:cxn ang="0">
                    <a:pos x="connsiteX2359" y="connsiteY2359"/>
                  </a:cxn>
                  <a:cxn ang="0">
                    <a:pos x="connsiteX2360" y="connsiteY2360"/>
                  </a:cxn>
                  <a:cxn ang="0">
                    <a:pos x="connsiteX2361" y="connsiteY2361"/>
                  </a:cxn>
                  <a:cxn ang="0">
                    <a:pos x="connsiteX2362" y="connsiteY2362"/>
                  </a:cxn>
                  <a:cxn ang="0">
                    <a:pos x="connsiteX2363" y="connsiteY2363"/>
                  </a:cxn>
                  <a:cxn ang="0">
                    <a:pos x="connsiteX2364" y="connsiteY2364"/>
                  </a:cxn>
                  <a:cxn ang="0">
                    <a:pos x="connsiteX2365" y="connsiteY2365"/>
                  </a:cxn>
                </a:cxnLst>
                <a:rect l="l" t="t" r="r" b="b"/>
                <a:pathLst>
                  <a:path w="1591877" h="755236">
                    <a:moveTo>
                      <a:pt x="0" y="382299"/>
                    </a:moveTo>
                    <a:lnTo>
                      <a:pt x="33199" y="382196"/>
                    </a:lnTo>
                    <a:lnTo>
                      <a:pt x="72358" y="382348"/>
                    </a:lnTo>
                    <a:lnTo>
                      <a:pt x="110236" y="382185"/>
                    </a:lnTo>
                    <a:lnTo>
                      <a:pt x="127475" y="381590"/>
                    </a:lnTo>
                    <a:lnTo>
                      <a:pt x="136094" y="381573"/>
                    </a:lnTo>
                    <a:lnTo>
                      <a:pt x="144714" y="381896"/>
                    </a:lnTo>
                    <a:lnTo>
                      <a:pt x="153590" y="382546"/>
                    </a:lnTo>
                    <a:lnTo>
                      <a:pt x="162467" y="383286"/>
                    </a:lnTo>
                    <a:lnTo>
                      <a:pt x="166901" y="383579"/>
                    </a:lnTo>
                    <a:lnTo>
                      <a:pt x="171340" y="383750"/>
                    </a:lnTo>
                    <a:lnTo>
                      <a:pt x="175778" y="383761"/>
                    </a:lnTo>
                    <a:lnTo>
                      <a:pt x="180212" y="383583"/>
                    </a:lnTo>
                    <a:lnTo>
                      <a:pt x="184823" y="383187"/>
                    </a:lnTo>
                    <a:lnTo>
                      <a:pt x="189430" y="382597"/>
                    </a:lnTo>
                    <a:lnTo>
                      <a:pt x="194037" y="381854"/>
                    </a:lnTo>
                    <a:lnTo>
                      <a:pt x="198644" y="381042"/>
                    </a:lnTo>
                    <a:lnTo>
                      <a:pt x="203250" y="380258"/>
                    </a:lnTo>
                    <a:lnTo>
                      <a:pt x="205554" y="379910"/>
                    </a:lnTo>
                    <a:lnTo>
                      <a:pt x="207857" y="379613"/>
                    </a:lnTo>
                    <a:lnTo>
                      <a:pt x="210164" y="379380"/>
                    </a:lnTo>
                    <a:lnTo>
                      <a:pt x="212468" y="379221"/>
                    </a:lnTo>
                    <a:lnTo>
                      <a:pt x="214771" y="379148"/>
                    </a:lnTo>
                    <a:lnTo>
                      <a:pt x="217075" y="379175"/>
                    </a:lnTo>
                    <a:lnTo>
                      <a:pt x="219569" y="379318"/>
                    </a:lnTo>
                    <a:lnTo>
                      <a:pt x="222063" y="379589"/>
                    </a:lnTo>
                    <a:lnTo>
                      <a:pt x="224561" y="379983"/>
                    </a:lnTo>
                    <a:lnTo>
                      <a:pt x="227055" y="380500"/>
                    </a:lnTo>
                    <a:lnTo>
                      <a:pt x="229549" y="381128"/>
                    </a:lnTo>
                    <a:lnTo>
                      <a:pt x="232044" y="381852"/>
                    </a:lnTo>
                    <a:lnTo>
                      <a:pt x="237036" y="383501"/>
                    </a:lnTo>
                    <a:lnTo>
                      <a:pt x="242024" y="385237"/>
                    </a:lnTo>
                    <a:lnTo>
                      <a:pt x="244518" y="386053"/>
                    </a:lnTo>
                    <a:lnTo>
                      <a:pt x="247012" y="386793"/>
                    </a:lnTo>
                    <a:lnTo>
                      <a:pt x="249510" y="387416"/>
                    </a:lnTo>
                    <a:lnTo>
                      <a:pt x="250757" y="387674"/>
                    </a:lnTo>
                    <a:lnTo>
                      <a:pt x="252004" y="387892"/>
                    </a:lnTo>
                    <a:lnTo>
                      <a:pt x="253252" y="388066"/>
                    </a:lnTo>
                    <a:lnTo>
                      <a:pt x="254499" y="388189"/>
                    </a:lnTo>
                    <a:lnTo>
                      <a:pt x="255746" y="388264"/>
                    </a:lnTo>
                    <a:lnTo>
                      <a:pt x="256993" y="388284"/>
                    </a:lnTo>
                    <a:lnTo>
                      <a:pt x="258009" y="388257"/>
                    </a:lnTo>
                    <a:lnTo>
                      <a:pt x="259021" y="388196"/>
                    </a:lnTo>
                    <a:lnTo>
                      <a:pt x="260033" y="388092"/>
                    </a:lnTo>
                    <a:lnTo>
                      <a:pt x="261050" y="387951"/>
                    </a:lnTo>
                    <a:lnTo>
                      <a:pt x="262062" y="387771"/>
                    </a:lnTo>
                    <a:lnTo>
                      <a:pt x="263074" y="387551"/>
                    </a:lnTo>
                    <a:lnTo>
                      <a:pt x="264090" y="387289"/>
                    </a:lnTo>
                    <a:lnTo>
                      <a:pt x="265103" y="386989"/>
                    </a:lnTo>
                    <a:lnTo>
                      <a:pt x="266119" y="386650"/>
                    </a:lnTo>
                    <a:lnTo>
                      <a:pt x="267131" y="386276"/>
                    </a:lnTo>
                    <a:lnTo>
                      <a:pt x="269159" y="385415"/>
                    </a:lnTo>
                    <a:lnTo>
                      <a:pt x="271184" y="384420"/>
                    </a:lnTo>
                    <a:lnTo>
                      <a:pt x="273212" y="383310"/>
                    </a:lnTo>
                    <a:lnTo>
                      <a:pt x="277269" y="380828"/>
                    </a:lnTo>
                    <a:lnTo>
                      <a:pt x="281322" y="378177"/>
                    </a:lnTo>
                    <a:lnTo>
                      <a:pt x="285379" y="375612"/>
                    </a:lnTo>
                    <a:lnTo>
                      <a:pt x="287404" y="374447"/>
                    </a:lnTo>
                    <a:lnTo>
                      <a:pt x="288420" y="373908"/>
                    </a:lnTo>
                    <a:lnTo>
                      <a:pt x="289432" y="373406"/>
                    </a:lnTo>
                    <a:lnTo>
                      <a:pt x="290694" y="372838"/>
                    </a:lnTo>
                    <a:lnTo>
                      <a:pt x="291952" y="372338"/>
                    </a:lnTo>
                    <a:lnTo>
                      <a:pt x="292583" y="372116"/>
                    </a:lnTo>
                    <a:lnTo>
                      <a:pt x="293214" y="371913"/>
                    </a:lnTo>
                    <a:lnTo>
                      <a:pt x="293841" y="371733"/>
                    </a:lnTo>
                    <a:lnTo>
                      <a:pt x="294472" y="371574"/>
                    </a:lnTo>
                    <a:lnTo>
                      <a:pt x="295102" y="371437"/>
                    </a:lnTo>
                    <a:lnTo>
                      <a:pt x="295733" y="371323"/>
                    </a:lnTo>
                    <a:lnTo>
                      <a:pt x="296364" y="371233"/>
                    </a:lnTo>
                    <a:lnTo>
                      <a:pt x="296991" y="371169"/>
                    </a:lnTo>
                    <a:lnTo>
                      <a:pt x="297622" y="371127"/>
                    </a:lnTo>
                    <a:lnTo>
                      <a:pt x="298253" y="371114"/>
                    </a:lnTo>
                    <a:lnTo>
                      <a:pt x="298884" y="371125"/>
                    </a:lnTo>
                    <a:lnTo>
                      <a:pt x="299511" y="371162"/>
                    </a:lnTo>
                    <a:lnTo>
                      <a:pt x="300142" y="371226"/>
                    </a:lnTo>
                    <a:lnTo>
                      <a:pt x="300773" y="371319"/>
                    </a:lnTo>
                    <a:lnTo>
                      <a:pt x="301404" y="371440"/>
                    </a:lnTo>
                    <a:lnTo>
                      <a:pt x="302031" y="371585"/>
                    </a:lnTo>
                    <a:lnTo>
                      <a:pt x="302662" y="371761"/>
                    </a:lnTo>
                    <a:lnTo>
                      <a:pt x="303293" y="371964"/>
                    </a:lnTo>
                    <a:lnTo>
                      <a:pt x="303924" y="372195"/>
                    </a:lnTo>
                    <a:lnTo>
                      <a:pt x="304555" y="372455"/>
                    </a:lnTo>
                    <a:lnTo>
                      <a:pt x="305182" y="372741"/>
                    </a:lnTo>
                    <a:lnTo>
                      <a:pt x="305813" y="373056"/>
                    </a:lnTo>
                    <a:lnTo>
                      <a:pt x="307075" y="373765"/>
                    </a:lnTo>
                    <a:lnTo>
                      <a:pt x="308333" y="374582"/>
                    </a:lnTo>
                    <a:lnTo>
                      <a:pt x="309594" y="375500"/>
                    </a:lnTo>
                    <a:lnTo>
                      <a:pt x="310853" y="376515"/>
                    </a:lnTo>
                    <a:lnTo>
                      <a:pt x="312114" y="377623"/>
                    </a:lnTo>
                    <a:lnTo>
                      <a:pt x="314634" y="380075"/>
                    </a:lnTo>
                    <a:lnTo>
                      <a:pt x="317154" y="382786"/>
                    </a:lnTo>
                    <a:lnTo>
                      <a:pt x="319674" y="385670"/>
                    </a:lnTo>
                    <a:lnTo>
                      <a:pt x="324714" y="391543"/>
                    </a:lnTo>
                    <a:lnTo>
                      <a:pt x="327233" y="394306"/>
                    </a:lnTo>
                    <a:lnTo>
                      <a:pt x="329753" y="396794"/>
                    </a:lnTo>
                    <a:lnTo>
                      <a:pt x="330755" y="397681"/>
                    </a:lnTo>
                    <a:lnTo>
                      <a:pt x="331756" y="398500"/>
                    </a:lnTo>
                    <a:lnTo>
                      <a:pt x="332757" y="399245"/>
                    </a:lnTo>
                    <a:lnTo>
                      <a:pt x="333759" y="399907"/>
                    </a:lnTo>
                    <a:lnTo>
                      <a:pt x="334258" y="400205"/>
                    </a:lnTo>
                    <a:lnTo>
                      <a:pt x="334760" y="400480"/>
                    </a:lnTo>
                    <a:lnTo>
                      <a:pt x="335263" y="400733"/>
                    </a:lnTo>
                    <a:lnTo>
                      <a:pt x="335761" y="400962"/>
                    </a:lnTo>
                    <a:lnTo>
                      <a:pt x="336260" y="401165"/>
                    </a:lnTo>
                    <a:lnTo>
                      <a:pt x="336763" y="401343"/>
                    </a:lnTo>
                    <a:lnTo>
                      <a:pt x="337262" y="401495"/>
                    </a:lnTo>
                    <a:lnTo>
                      <a:pt x="337764" y="401623"/>
                    </a:lnTo>
                    <a:lnTo>
                      <a:pt x="338263" y="401720"/>
                    </a:lnTo>
                    <a:lnTo>
                      <a:pt x="338512" y="401759"/>
                    </a:lnTo>
                    <a:lnTo>
                      <a:pt x="338765" y="401792"/>
                    </a:lnTo>
                    <a:lnTo>
                      <a:pt x="339015" y="401817"/>
                    </a:lnTo>
                    <a:lnTo>
                      <a:pt x="339264" y="401834"/>
                    </a:lnTo>
                    <a:lnTo>
                      <a:pt x="339517" y="401845"/>
                    </a:lnTo>
                    <a:lnTo>
                      <a:pt x="339767" y="401850"/>
                    </a:lnTo>
                    <a:lnTo>
                      <a:pt x="340016" y="401845"/>
                    </a:lnTo>
                    <a:lnTo>
                      <a:pt x="340266" y="401834"/>
                    </a:lnTo>
                    <a:lnTo>
                      <a:pt x="340515" y="401817"/>
                    </a:lnTo>
                    <a:lnTo>
                      <a:pt x="340768" y="401792"/>
                    </a:lnTo>
                    <a:lnTo>
                      <a:pt x="341018" y="401759"/>
                    </a:lnTo>
                    <a:lnTo>
                      <a:pt x="341267" y="401717"/>
                    </a:lnTo>
                    <a:lnTo>
                      <a:pt x="341516" y="401671"/>
                    </a:lnTo>
                    <a:lnTo>
                      <a:pt x="341769" y="401616"/>
                    </a:lnTo>
                    <a:lnTo>
                      <a:pt x="342268" y="401484"/>
                    </a:lnTo>
                    <a:lnTo>
                      <a:pt x="342771" y="401319"/>
                    </a:lnTo>
                    <a:lnTo>
                      <a:pt x="343270" y="401127"/>
                    </a:lnTo>
                    <a:lnTo>
                      <a:pt x="343768" y="400903"/>
                    </a:lnTo>
                    <a:lnTo>
                      <a:pt x="344271" y="400647"/>
                    </a:lnTo>
                    <a:lnTo>
                      <a:pt x="344770" y="400363"/>
                    </a:lnTo>
                    <a:lnTo>
                      <a:pt x="345272" y="400048"/>
                    </a:lnTo>
                    <a:lnTo>
                      <a:pt x="345771" y="399703"/>
                    </a:lnTo>
                    <a:lnTo>
                      <a:pt x="346773" y="398919"/>
                    </a:lnTo>
                    <a:lnTo>
                      <a:pt x="347774" y="398016"/>
                    </a:lnTo>
                    <a:lnTo>
                      <a:pt x="348775" y="396997"/>
                    </a:lnTo>
                    <a:lnTo>
                      <a:pt x="349776" y="395865"/>
                    </a:lnTo>
                    <a:lnTo>
                      <a:pt x="351779" y="393271"/>
                    </a:lnTo>
                    <a:lnTo>
                      <a:pt x="353782" y="390279"/>
                    </a:lnTo>
                    <a:lnTo>
                      <a:pt x="357787" y="383314"/>
                    </a:lnTo>
                    <a:lnTo>
                      <a:pt x="361789" y="375513"/>
                    </a:lnTo>
                    <a:lnTo>
                      <a:pt x="366154" y="366873"/>
                    </a:lnTo>
                    <a:lnTo>
                      <a:pt x="368336" y="362795"/>
                    </a:lnTo>
                    <a:lnTo>
                      <a:pt x="370515" y="359052"/>
                    </a:lnTo>
                    <a:lnTo>
                      <a:pt x="372697" y="355769"/>
                    </a:lnTo>
                    <a:lnTo>
                      <a:pt x="373787" y="354338"/>
                    </a:lnTo>
                    <a:lnTo>
                      <a:pt x="374880" y="353065"/>
                    </a:lnTo>
                    <a:lnTo>
                      <a:pt x="375969" y="351964"/>
                    </a:lnTo>
                    <a:lnTo>
                      <a:pt x="376516" y="351484"/>
                    </a:lnTo>
                    <a:lnTo>
                      <a:pt x="377058" y="351051"/>
                    </a:lnTo>
                    <a:lnTo>
                      <a:pt x="377605" y="350663"/>
                    </a:lnTo>
                    <a:lnTo>
                      <a:pt x="378152" y="350331"/>
                    </a:lnTo>
                    <a:lnTo>
                      <a:pt x="378423" y="350181"/>
                    </a:lnTo>
                    <a:lnTo>
                      <a:pt x="378694" y="350046"/>
                    </a:lnTo>
                    <a:lnTo>
                      <a:pt x="378969" y="349923"/>
                    </a:lnTo>
                    <a:lnTo>
                      <a:pt x="379241" y="349815"/>
                    </a:lnTo>
                    <a:lnTo>
                      <a:pt x="379516" y="349721"/>
                    </a:lnTo>
                    <a:lnTo>
                      <a:pt x="379787" y="349639"/>
                    </a:lnTo>
                    <a:lnTo>
                      <a:pt x="380059" y="349571"/>
                    </a:lnTo>
                    <a:lnTo>
                      <a:pt x="380334" y="349516"/>
                    </a:lnTo>
                    <a:lnTo>
                      <a:pt x="380605" y="349476"/>
                    </a:lnTo>
                    <a:lnTo>
                      <a:pt x="380877" y="349450"/>
                    </a:lnTo>
                    <a:lnTo>
                      <a:pt x="381152" y="349439"/>
                    </a:lnTo>
                    <a:lnTo>
                      <a:pt x="381423" y="349441"/>
                    </a:lnTo>
                    <a:lnTo>
                      <a:pt x="381695" y="349456"/>
                    </a:lnTo>
                    <a:lnTo>
                      <a:pt x="381970" y="349489"/>
                    </a:lnTo>
                    <a:lnTo>
                      <a:pt x="382241" y="349533"/>
                    </a:lnTo>
                    <a:lnTo>
                      <a:pt x="382513" y="349595"/>
                    </a:lnTo>
                    <a:lnTo>
                      <a:pt x="382788" y="349670"/>
                    </a:lnTo>
                    <a:lnTo>
                      <a:pt x="383059" y="349758"/>
                    </a:lnTo>
                    <a:lnTo>
                      <a:pt x="383331" y="349864"/>
                    </a:lnTo>
                    <a:lnTo>
                      <a:pt x="383606" y="349983"/>
                    </a:lnTo>
                    <a:lnTo>
                      <a:pt x="383877" y="350115"/>
                    </a:lnTo>
                    <a:lnTo>
                      <a:pt x="384149" y="350264"/>
                    </a:lnTo>
                    <a:lnTo>
                      <a:pt x="384424" y="350427"/>
                    </a:lnTo>
                    <a:lnTo>
                      <a:pt x="384695" y="350606"/>
                    </a:lnTo>
                    <a:lnTo>
                      <a:pt x="385242" y="351009"/>
                    </a:lnTo>
                    <a:lnTo>
                      <a:pt x="385784" y="351469"/>
                    </a:lnTo>
                    <a:lnTo>
                      <a:pt x="386331" y="351991"/>
                    </a:lnTo>
                    <a:lnTo>
                      <a:pt x="386878" y="352572"/>
                    </a:lnTo>
                    <a:lnTo>
                      <a:pt x="387967" y="353913"/>
                    </a:lnTo>
                    <a:lnTo>
                      <a:pt x="389056" y="355487"/>
                    </a:lnTo>
                    <a:lnTo>
                      <a:pt x="390149" y="357288"/>
                    </a:lnTo>
                    <a:lnTo>
                      <a:pt x="392332" y="361549"/>
                    </a:lnTo>
                    <a:lnTo>
                      <a:pt x="394510" y="366618"/>
                    </a:lnTo>
                    <a:lnTo>
                      <a:pt x="396693" y="372389"/>
                    </a:lnTo>
                    <a:lnTo>
                      <a:pt x="401373" y="386511"/>
                    </a:lnTo>
                    <a:lnTo>
                      <a:pt x="406057" y="401629"/>
                    </a:lnTo>
                    <a:lnTo>
                      <a:pt x="408397" y="408966"/>
                    </a:lnTo>
                    <a:lnTo>
                      <a:pt x="410737" y="415816"/>
                    </a:lnTo>
                    <a:lnTo>
                      <a:pt x="413081" y="421930"/>
                    </a:lnTo>
                    <a:lnTo>
                      <a:pt x="415421" y="427067"/>
                    </a:lnTo>
                    <a:lnTo>
                      <a:pt x="416591" y="429199"/>
                    </a:lnTo>
                    <a:lnTo>
                      <a:pt x="417761" y="431006"/>
                    </a:lnTo>
                    <a:lnTo>
                      <a:pt x="418348" y="431782"/>
                    </a:lnTo>
                    <a:lnTo>
                      <a:pt x="418931" y="432466"/>
                    </a:lnTo>
                    <a:lnTo>
                      <a:pt x="419518" y="433059"/>
                    </a:lnTo>
                    <a:lnTo>
                      <a:pt x="419808" y="433321"/>
                    </a:lnTo>
                    <a:lnTo>
                      <a:pt x="420102" y="433556"/>
                    </a:lnTo>
                    <a:lnTo>
                      <a:pt x="420395" y="433770"/>
                    </a:lnTo>
                    <a:lnTo>
                      <a:pt x="420688" y="433959"/>
                    </a:lnTo>
                    <a:lnTo>
                      <a:pt x="420982" y="434122"/>
                    </a:lnTo>
                    <a:lnTo>
                      <a:pt x="421129" y="434195"/>
                    </a:lnTo>
                    <a:lnTo>
                      <a:pt x="421272" y="434261"/>
                    </a:lnTo>
                    <a:lnTo>
                      <a:pt x="421418" y="434322"/>
                    </a:lnTo>
                    <a:lnTo>
                      <a:pt x="421565" y="434375"/>
                    </a:lnTo>
                    <a:lnTo>
                      <a:pt x="421712" y="434422"/>
                    </a:lnTo>
                    <a:lnTo>
                      <a:pt x="421858" y="434463"/>
                    </a:lnTo>
                    <a:lnTo>
                      <a:pt x="422005" y="434499"/>
                    </a:lnTo>
                    <a:lnTo>
                      <a:pt x="422152" y="434527"/>
                    </a:lnTo>
                    <a:lnTo>
                      <a:pt x="422299" y="434547"/>
                    </a:lnTo>
                    <a:lnTo>
                      <a:pt x="422445" y="434562"/>
                    </a:lnTo>
                    <a:lnTo>
                      <a:pt x="422588" y="434571"/>
                    </a:lnTo>
                    <a:lnTo>
                      <a:pt x="422735" y="434573"/>
                    </a:lnTo>
                    <a:lnTo>
                      <a:pt x="422882" y="434571"/>
                    </a:lnTo>
                    <a:lnTo>
                      <a:pt x="423029" y="434560"/>
                    </a:lnTo>
                    <a:lnTo>
                      <a:pt x="423175" y="434543"/>
                    </a:lnTo>
                    <a:lnTo>
                      <a:pt x="423322" y="434518"/>
                    </a:lnTo>
                    <a:lnTo>
                      <a:pt x="423469" y="434488"/>
                    </a:lnTo>
                    <a:lnTo>
                      <a:pt x="423615" y="434450"/>
                    </a:lnTo>
                    <a:lnTo>
                      <a:pt x="423758" y="434406"/>
                    </a:lnTo>
                    <a:lnTo>
                      <a:pt x="423905" y="434358"/>
                    </a:lnTo>
                    <a:lnTo>
                      <a:pt x="424052" y="434300"/>
                    </a:lnTo>
                    <a:lnTo>
                      <a:pt x="424199" y="434237"/>
                    </a:lnTo>
                    <a:lnTo>
                      <a:pt x="424345" y="434166"/>
                    </a:lnTo>
                    <a:lnTo>
                      <a:pt x="424492" y="434089"/>
                    </a:lnTo>
                    <a:lnTo>
                      <a:pt x="424785" y="433915"/>
                    </a:lnTo>
                    <a:lnTo>
                      <a:pt x="425079" y="433713"/>
                    </a:lnTo>
                    <a:lnTo>
                      <a:pt x="425369" y="433484"/>
                    </a:lnTo>
                    <a:lnTo>
                      <a:pt x="425662" y="433230"/>
                    </a:lnTo>
                    <a:lnTo>
                      <a:pt x="425956" y="432946"/>
                    </a:lnTo>
                    <a:lnTo>
                      <a:pt x="426539" y="432301"/>
                    </a:lnTo>
                    <a:lnTo>
                      <a:pt x="427126" y="431546"/>
                    </a:lnTo>
                    <a:lnTo>
                      <a:pt x="427712" y="430685"/>
                    </a:lnTo>
                    <a:lnTo>
                      <a:pt x="428296" y="429714"/>
                    </a:lnTo>
                    <a:lnTo>
                      <a:pt x="429466" y="427453"/>
                    </a:lnTo>
                    <a:lnTo>
                      <a:pt x="430636" y="424773"/>
                    </a:lnTo>
                    <a:lnTo>
                      <a:pt x="431806" y="421682"/>
                    </a:lnTo>
                    <a:lnTo>
                      <a:pt x="432976" y="418198"/>
                    </a:lnTo>
                    <a:lnTo>
                      <a:pt x="434150" y="414341"/>
                    </a:lnTo>
                    <a:lnTo>
                      <a:pt x="436321" y="406260"/>
                    </a:lnTo>
                    <a:lnTo>
                      <a:pt x="438496" y="397138"/>
                    </a:lnTo>
                    <a:lnTo>
                      <a:pt x="440668" y="387187"/>
                    </a:lnTo>
                    <a:lnTo>
                      <a:pt x="442843" y="376652"/>
                    </a:lnTo>
                    <a:lnTo>
                      <a:pt x="447189" y="354935"/>
                    </a:lnTo>
                    <a:lnTo>
                      <a:pt x="449364" y="344355"/>
                    </a:lnTo>
                    <a:lnTo>
                      <a:pt x="451539" y="334369"/>
                    </a:lnTo>
                    <a:lnTo>
                      <a:pt x="453711" y="325289"/>
                    </a:lnTo>
                    <a:lnTo>
                      <a:pt x="454800" y="321182"/>
                    </a:lnTo>
                    <a:lnTo>
                      <a:pt x="455886" y="317411"/>
                    </a:lnTo>
                    <a:lnTo>
                      <a:pt x="456971" y="314009"/>
                    </a:lnTo>
                    <a:lnTo>
                      <a:pt x="458061" y="311005"/>
                    </a:lnTo>
                    <a:lnTo>
                      <a:pt x="459147" y="308434"/>
                    </a:lnTo>
                    <a:lnTo>
                      <a:pt x="460232" y="306318"/>
                    </a:lnTo>
                    <a:lnTo>
                      <a:pt x="460775" y="305439"/>
                    </a:lnTo>
                    <a:lnTo>
                      <a:pt x="461318" y="304684"/>
                    </a:lnTo>
                    <a:lnTo>
                      <a:pt x="461593" y="304351"/>
                    </a:lnTo>
                    <a:lnTo>
                      <a:pt x="461864" y="304054"/>
                    </a:lnTo>
                    <a:lnTo>
                      <a:pt x="462136" y="303786"/>
                    </a:lnTo>
                    <a:lnTo>
                      <a:pt x="462407" y="303552"/>
                    </a:lnTo>
                    <a:lnTo>
                      <a:pt x="462543" y="303446"/>
                    </a:lnTo>
                    <a:lnTo>
                      <a:pt x="462679" y="303350"/>
                    </a:lnTo>
                    <a:lnTo>
                      <a:pt x="462814" y="303261"/>
                    </a:lnTo>
                    <a:lnTo>
                      <a:pt x="462950" y="303180"/>
                    </a:lnTo>
                    <a:lnTo>
                      <a:pt x="463086" y="303107"/>
                    </a:lnTo>
                    <a:lnTo>
                      <a:pt x="463222" y="303043"/>
                    </a:lnTo>
                    <a:lnTo>
                      <a:pt x="463357" y="302988"/>
                    </a:lnTo>
                    <a:lnTo>
                      <a:pt x="463493" y="302942"/>
                    </a:lnTo>
                    <a:lnTo>
                      <a:pt x="463563" y="302920"/>
                    </a:lnTo>
                    <a:lnTo>
                      <a:pt x="463629" y="302903"/>
                    </a:lnTo>
                    <a:lnTo>
                      <a:pt x="463698" y="302885"/>
                    </a:lnTo>
                    <a:lnTo>
                      <a:pt x="463764" y="302872"/>
                    </a:lnTo>
                    <a:lnTo>
                      <a:pt x="463834" y="302861"/>
                    </a:lnTo>
                    <a:lnTo>
                      <a:pt x="463900" y="302850"/>
                    </a:lnTo>
                    <a:lnTo>
                      <a:pt x="463970" y="302841"/>
                    </a:lnTo>
                    <a:lnTo>
                      <a:pt x="464036" y="302837"/>
                    </a:lnTo>
                    <a:lnTo>
                      <a:pt x="464106" y="302832"/>
                    </a:lnTo>
                    <a:lnTo>
                      <a:pt x="464172" y="302832"/>
                    </a:lnTo>
                    <a:lnTo>
                      <a:pt x="464241" y="302832"/>
                    </a:lnTo>
                    <a:lnTo>
                      <a:pt x="464307" y="302834"/>
                    </a:lnTo>
                    <a:lnTo>
                      <a:pt x="464377" y="302839"/>
                    </a:lnTo>
                    <a:lnTo>
                      <a:pt x="464443" y="302845"/>
                    </a:lnTo>
                    <a:lnTo>
                      <a:pt x="464513" y="302856"/>
                    </a:lnTo>
                    <a:lnTo>
                      <a:pt x="464579" y="302867"/>
                    </a:lnTo>
                    <a:lnTo>
                      <a:pt x="464648" y="302881"/>
                    </a:lnTo>
                    <a:lnTo>
                      <a:pt x="464714" y="302896"/>
                    </a:lnTo>
                    <a:lnTo>
                      <a:pt x="464784" y="302914"/>
                    </a:lnTo>
                    <a:lnTo>
                      <a:pt x="464850" y="302933"/>
                    </a:lnTo>
                    <a:lnTo>
                      <a:pt x="464986" y="302980"/>
                    </a:lnTo>
                    <a:lnTo>
                      <a:pt x="465125" y="303035"/>
                    </a:lnTo>
                    <a:lnTo>
                      <a:pt x="465261" y="303099"/>
                    </a:lnTo>
                    <a:lnTo>
                      <a:pt x="465397" y="303169"/>
                    </a:lnTo>
                    <a:lnTo>
                      <a:pt x="465532" y="303250"/>
                    </a:lnTo>
                    <a:lnTo>
                      <a:pt x="465668" y="303341"/>
                    </a:lnTo>
                    <a:lnTo>
                      <a:pt x="465804" y="303438"/>
                    </a:lnTo>
                    <a:lnTo>
                      <a:pt x="465940" y="303545"/>
                    </a:lnTo>
                    <a:lnTo>
                      <a:pt x="466211" y="303783"/>
                    </a:lnTo>
                    <a:lnTo>
                      <a:pt x="466482" y="304059"/>
                    </a:lnTo>
                    <a:lnTo>
                      <a:pt x="466754" y="304369"/>
                    </a:lnTo>
                    <a:lnTo>
                      <a:pt x="467297" y="305093"/>
                    </a:lnTo>
                    <a:lnTo>
                      <a:pt x="467839" y="305957"/>
                    </a:lnTo>
                    <a:lnTo>
                      <a:pt x="468382" y="306961"/>
                    </a:lnTo>
                    <a:lnTo>
                      <a:pt x="468929" y="308106"/>
                    </a:lnTo>
                    <a:lnTo>
                      <a:pt x="470103" y="311052"/>
                    </a:lnTo>
                    <a:lnTo>
                      <a:pt x="471276" y="314638"/>
                    </a:lnTo>
                    <a:lnTo>
                      <a:pt x="472450" y="318848"/>
                    </a:lnTo>
                    <a:lnTo>
                      <a:pt x="473624" y="323664"/>
                    </a:lnTo>
                    <a:lnTo>
                      <a:pt x="474801" y="329056"/>
                    </a:lnTo>
                    <a:lnTo>
                      <a:pt x="475975" y="334995"/>
                    </a:lnTo>
                    <a:lnTo>
                      <a:pt x="477149" y="341444"/>
                    </a:lnTo>
                    <a:lnTo>
                      <a:pt x="478322" y="348360"/>
                    </a:lnTo>
                    <a:lnTo>
                      <a:pt x="479496" y="355696"/>
                    </a:lnTo>
                    <a:lnTo>
                      <a:pt x="480670" y="363405"/>
                    </a:lnTo>
                    <a:lnTo>
                      <a:pt x="483021" y="379712"/>
                    </a:lnTo>
                    <a:lnTo>
                      <a:pt x="485368" y="396796"/>
                    </a:lnTo>
                    <a:lnTo>
                      <a:pt x="487716" y="414131"/>
                    </a:lnTo>
                    <a:lnTo>
                      <a:pt x="490067" y="431156"/>
                    </a:lnTo>
                    <a:lnTo>
                      <a:pt x="491241" y="439376"/>
                    </a:lnTo>
                    <a:lnTo>
                      <a:pt x="492415" y="447302"/>
                    </a:lnTo>
                    <a:lnTo>
                      <a:pt x="493588" y="454870"/>
                    </a:lnTo>
                    <a:lnTo>
                      <a:pt x="494762" y="462004"/>
                    </a:lnTo>
                    <a:lnTo>
                      <a:pt x="495936" y="468643"/>
                    </a:lnTo>
                    <a:lnTo>
                      <a:pt x="497113" y="474720"/>
                    </a:lnTo>
                    <a:lnTo>
                      <a:pt x="498287" y="480174"/>
                    </a:lnTo>
                    <a:lnTo>
                      <a:pt x="498874" y="482651"/>
                    </a:lnTo>
                    <a:lnTo>
                      <a:pt x="499461" y="484952"/>
                    </a:lnTo>
                    <a:lnTo>
                      <a:pt x="500048" y="487068"/>
                    </a:lnTo>
                    <a:lnTo>
                      <a:pt x="500634" y="488997"/>
                    </a:lnTo>
                    <a:lnTo>
                      <a:pt x="501221" y="490730"/>
                    </a:lnTo>
                    <a:lnTo>
                      <a:pt x="501808" y="492262"/>
                    </a:lnTo>
                    <a:lnTo>
                      <a:pt x="502395" y="493592"/>
                    </a:lnTo>
                    <a:lnTo>
                      <a:pt x="502982" y="494708"/>
                    </a:lnTo>
                    <a:lnTo>
                      <a:pt x="503275" y="495188"/>
                    </a:lnTo>
                    <a:lnTo>
                      <a:pt x="503569" y="495613"/>
                    </a:lnTo>
                    <a:lnTo>
                      <a:pt x="503862" y="495983"/>
                    </a:lnTo>
                    <a:lnTo>
                      <a:pt x="504159" y="496300"/>
                    </a:lnTo>
                    <a:lnTo>
                      <a:pt x="504306" y="496437"/>
                    </a:lnTo>
                    <a:lnTo>
                      <a:pt x="504453" y="496560"/>
                    </a:lnTo>
                    <a:lnTo>
                      <a:pt x="504599" y="496668"/>
                    </a:lnTo>
                    <a:lnTo>
                      <a:pt x="504746" y="496765"/>
                    </a:lnTo>
                    <a:lnTo>
                      <a:pt x="504819" y="496807"/>
                    </a:lnTo>
                    <a:lnTo>
                      <a:pt x="504893" y="496844"/>
                    </a:lnTo>
                    <a:lnTo>
                      <a:pt x="504966" y="496879"/>
                    </a:lnTo>
                    <a:lnTo>
                      <a:pt x="505040" y="496912"/>
                    </a:lnTo>
                    <a:lnTo>
                      <a:pt x="505113" y="496941"/>
                    </a:lnTo>
                    <a:lnTo>
                      <a:pt x="505186" y="496965"/>
                    </a:lnTo>
                    <a:lnTo>
                      <a:pt x="505260" y="496985"/>
                    </a:lnTo>
                    <a:lnTo>
                      <a:pt x="505333" y="497003"/>
                    </a:lnTo>
                    <a:lnTo>
                      <a:pt x="505406" y="497018"/>
                    </a:lnTo>
                    <a:lnTo>
                      <a:pt x="505480" y="497029"/>
                    </a:lnTo>
                    <a:lnTo>
                      <a:pt x="505553" y="497036"/>
                    </a:lnTo>
                    <a:lnTo>
                      <a:pt x="505626" y="497038"/>
                    </a:lnTo>
                    <a:lnTo>
                      <a:pt x="505700" y="497038"/>
                    </a:lnTo>
                    <a:lnTo>
                      <a:pt x="505773" y="497034"/>
                    </a:lnTo>
                    <a:lnTo>
                      <a:pt x="505846" y="497027"/>
                    </a:lnTo>
                    <a:lnTo>
                      <a:pt x="505920" y="497016"/>
                    </a:lnTo>
                    <a:lnTo>
                      <a:pt x="505993" y="497000"/>
                    </a:lnTo>
                    <a:lnTo>
                      <a:pt x="506067" y="496983"/>
                    </a:lnTo>
                    <a:lnTo>
                      <a:pt x="506140" y="496961"/>
                    </a:lnTo>
                    <a:lnTo>
                      <a:pt x="506213" y="496937"/>
                    </a:lnTo>
                    <a:lnTo>
                      <a:pt x="506287" y="496908"/>
                    </a:lnTo>
                    <a:lnTo>
                      <a:pt x="506360" y="496875"/>
                    </a:lnTo>
                    <a:lnTo>
                      <a:pt x="506433" y="496838"/>
                    </a:lnTo>
                    <a:lnTo>
                      <a:pt x="506507" y="496798"/>
                    </a:lnTo>
                    <a:lnTo>
                      <a:pt x="506584" y="496752"/>
                    </a:lnTo>
                    <a:lnTo>
                      <a:pt x="506664" y="496701"/>
                    </a:lnTo>
                    <a:lnTo>
                      <a:pt x="506822" y="496587"/>
                    </a:lnTo>
                    <a:lnTo>
                      <a:pt x="506980" y="496454"/>
                    </a:lnTo>
                    <a:lnTo>
                      <a:pt x="507138" y="496307"/>
                    </a:lnTo>
                    <a:lnTo>
                      <a:pt x="507295" y="496142"/>
                    </a:lnTo>
                    <a:lnTo>
                      <a:pt x="507453" y="495961"/>
                    </a:lnTo>
                    <a:lnTo>
                      <a:pt x="507768" y="495547"/>
                    </a:lnTo>
                    <a:lnTo>
                      <a:pt x="508084" y="495067"/>
                    </a:lnTo>
                    <a:lnTo>
                      <a:pt x="508399" y="494519"/>
                    </a:lnTo>
                    <a:lnTo>
                      <a:pt x="509030" y="493220"/>
                    </a:lnTo>
                    <a:lnTo>
                      <a:pt x="509661" y="491652"/>
                    </a:lnTo>
                    <a:lnTo>
                      <a:pt x="510288" y="489814"/>
                    </a:lnTo>
                    <a:lnTo>
                      <a:pt x="510919" y="487709"/>
                    </a:lnTo>
                    <a:lnTo>
                      <a:pt x="511550" y="485339"/>
                    </a:lnTo>
                    <a:lnTo>
                      <a:pt x="512181" y="482708"/>
                    </a:lnTo>
                    <a:lnTo>
                      <a:pt x="512812" y="479817"/>
                    </a:lnTo>
                    <a:lnTo>
                      <a:pt x="513443" y="476673"/>
                    </a:lnTo>
                    <a:lnTo>
                      <a:pt x="514074" y="473278"/>
                    </a:lnTo>
                    <a:lnTo>
                      <a:pt x="514705" y="469638"/>
                    </a:lnTo>
                    <a:lnTo>
                      <a:pt x="515335" y="465761"/>
                    </a:lnTo>
                    <a:lnTo>
                      <a:pt x="515966" y="461650"/>
                    </a:lnTo>
                    <a:lnTo>
                      <a:pt x="516597" y="457316"/>
                    </a:lnTo>
                    <a:lnTo>
                      <a:pt x="517228" y="452765"/>
                    </a:lnTo>
                    <a:lnTo>
                      <a:pt x="517859" y="448005"/>
                    </a:lnTo>
                    <a:lnTo>
                      <a:pt x="518486" y="443046"/>
                    </a:lnTo>
                    <a:lnTo>
                      <a:pt x="519117" y="437896"/>
                    </a:lnTo>
                    <a:lnTo>
                      <a:pt x="520379" y="427072"/>
                    </a:lnTo>
                    <a:lnTo>
                      <a:pt x="521641" y="415613"/>
                    </a:lnTo>
                    <a:lnTo>
                      <a:pt x="522902" y="403620"/>
                    </a:lnTo>
                    <a:lnTo>
                      <a:pt x="524164" y="391193"/>
                    </a:lnTo>
                    <a:lnTo>
                      <a:pt x="526684" y="365466"/>
                    </a:lnTo>
                    <a:lnTo>
                      <a:pt x="529207" y="339354"/>
                    </a:lnTo>
                    <a:lnTo>
                      <a:pt x="530469" y="326454"/>
                    </a:lnTo>
                    <a:lnTo>
                      <a:pt x="531731" y="313824"/>
                    </a:lnTo>
                    <a:lnTo>
                      <a:pt x="532993" y="301586"/>
                    </a:lnTo>
                    <a:lnTo>
                      <a:pt x="534255" y="289859"/>
                    </a:lnTo>
                    <a:lnTo>
                      <a:pt x="535513" y="278768"/>
                    </a:lnTo>
                    <a:lnTo>
                      <a:pt x="536144" y="273495"/>
                    </a:lnTo>
                    <a:lnTo>
                      <a:pt x="536774" y="268424"/>
                    </a:lnTo>
                    <a:lnTo>
                      <a:pt x="537405" y="263566"/>
                    </a:lnTo>
                    <a:lnTo>
                      <a:pt x="538036" y="258938"/>
                    </a:lnTo>
                    <a:lnTo>
                      <a:pt x="538667" y="254550"/>
                    </a:lnTo>
                    <a:lnTo>
                      <a:pt x="539298" y="250417"/>
                    </a:lnTo>
                    <a:lnTo>
                      <a:pt x="539929" y="246548"/>
                    </a:lnTo>
                    <a:lnTo>
                      <a:pt x="540560" y="242955"/>
                    </a:lnTo>
                    <a:lnTo>
                      <a:pt x="541191" y="239650"/>
                    </a:lnTo>
                    <a:lnTo>
                      <a:pt x="541821" y="236644"/>
                    </a:lnTo>
                    <a:lnTo>
                      <a:pt x="542452" y="233945"/>
                    </a:lnTo>
                    <a:lnTo>
                      <a:pt x="543080" y="231562"/>
                    </a:lnTo>
                    <a:lnTo>
                      <a:pt x="543710" y="229506"/>
                    </a:lnTo>
                    <a:lnTo>
                      <a:pt x="544341" y="227782"/>
                    </a:lnTo>
                    <a:lnTo>
                      <a:pt x="544972" y="226397"/>
                    </a:lnTo>
                    <a:lnTo>
                      <a:pt x="545288" y="225835"/>
                    </a:lnTo>
                    <a:lnTo>
                      <a:pt x="545603" y="225360"/>
                    </a:lnTo>
                    <a:lnTo>
                      <a:pt x="545761" y="225155"/>
                    </a:lnTo>
                    <a:lnTo>
                      <a:pt x="545919" y="224972"/>
                    </a:lnTo>
                    <a:lnTo>
                      <a:pt x="546076" y="224812"/>
                    </a:lnTo>
                    <a:lnTo>
                      <a:pt x="546234" y="224673"/>
                    </a:lnTo>
                    <a:lnTo>
                      <a:pt x="546311" y="224611"/>
                    </a:lnTo>
                    <a:lnTo>
                      <a:pt x="546392" y="224556"/>
                    </a:lnTo>
                    <a:lnTo>
                      <a:pt x="546469" y="224506"/>
                    </a:lnTo>
                    <a:lnTo>
                      <a:pt x="546549" y="224464"/>
                    </a:lnTo>
                    <a:lnTo>
                      <a:pt x="546626" y="224424"/>
                    </a:lnTo>
                    <a:lnTo>
                      <a:pt x="546707" y="224391"/>
                    </a:lnTo>
                    <a:lnTo>
                      <a:pt x="546784" y="224365"/>
                    </a:lnTo>
                    <a:lnTo>
                      <a:pt x="546865" y="224343"/>
                    </a:lnTo>
                    <a:lnTo>
                      <a:pt x="546927" y="224329"/>
                    </a:lnTo>
                    <a:lnTo>
                      <a:pt x="546990" y="224321"/>
                    </a:lnTo>
                    <a:lnTo>
                      <a:pt x="547052" y="224314"/>
                    </a:lnTo>
                    <a:lnTo>
                      <a:pt x="547114" y="224312"/>
                    </a:lnTo>
                    <a:lnTo>
                      <a:pt x="547177" y="224312"/>
                    </a:lnTo>
                    <a:lnTo>
                      <a:pt x="547239" y="224316"/>
                    </a:lnTo>
                    <a:lnTo>
                      <a:pt x="547301" y="224325"/>
                    </a:lnTo>
                    <a:lnTo>
                      <a:pt x="547364" y="224336"/>
                    </a:lnTo>
                    <a:lnTo>
                      <a:pt x="547426" y="224351"/>
                    </a:lnTo>
                    <a:lnTo>
                      <a:pt x="547488" y="224371"/>
                    </a:lnTo>
                    <a:lnTo>
                      <a:pt x="547551" y="224393"/>
                    </a:lnTo>
                    <a:lnTo>
                      <a:pt x="547613" y="224420"/>
                    </a:lnTo>
                    <a:lnTo>
                      <a:pt x="547675" y="224448"/>
                    </a:lnTo>
                    <a:lnTo>
                      <a:pt x="547741" y="224481"/>
                    </a:lnTo>
                    <a:lnTo>
                      <a:pt x="547804" y="224519"/>
                    </a:lnTo>
                    <a:lnTo>
                      <a:pt x="547866" y="224558"/>
                    </a:lnTo>
                    <a:lnTo>
                      <a:pt x="547991" y="224651"/>
                    </a:lnTo>
                    <a:lnTo>
                      <a:pt x="548116" y="224757"/>
                    </a:lnTo>
                    <a:lnTo>
                      <a:pt x="548240" y="224875"/>
                    </a:lnTo>
                    <a:lnTo>
                      <a:pt x="548365" y="225010"/>
                    </a:lnTo>
                    <a:lnTo>
                      <a:pt x="548614" y="225322"/>
                    </a:lnTo>
                    <a:lnTo>
                      <a:pt x="548864" y="225692"/>
                    </a:lnTo>
                    <a:lnTo>
                      <a:pt x="549113" y="226119"/>
                    </a:lnTo>
                    <a:lnTo>
                      <a:pt x="549363" y="226606"/>
                    </a:lnTo>
                    <a:lnTo>
                      <a:pt x="549865" y="227751"/>
                    </a:lnTo>
                    <a:lnTo>
                      <a:pt x="550364" y="229127"/>
                    </a:lnTo>
                    <a:lnTo>
                      <a:pt x="550863" y="230732"/>
                    </a:lnTo>
                    <a:lnTo>
                      <a:pt x="551365" y="232569"/>
                    </a:lnTo>
                    <a:lnTo>
                      <a:pt x="551864" y="234636"/>
                    </a:lnTo>
                    <a:lnTo>
                      <a:pt x="552363" y="236928"/>
                    </a:lnTo>
                    <a:lnTo>
                      <a:pt x="552866" y="239447"/>
                    </a:lnTo>
                    <a:lnTo>
                      <a:pt x="553364" y="242191"/>
                    </a:lnTo>
                    <a:lnTo>
                      <a:pt x="553863" y="245155"/>
                    </a:lnTo>
                    <a:lnTo>
                      <a:pt x="554366" y="248338"/>
                    </a:lnTo>
                    <a:lnTo>
                      <a:pt x="554865" y="251736"/>
                    </a:lnTo>
                    <a:lnTo>
                      <a:pt x="555363" y="255347"/>
                    </a:lnTo>
                    <a:lnTo>
                      <a:pt x="555866" y="259165"/>
                    </a:lnTo>
                    <a:lnTo>
                      <a:pt x="556365" y="263186"/>
                    </a:lnTo>
                    <a:lnTo>
                      <a:pt x="556864" y="267406"/>
                    </a:lnTo>
                    <a:lnTo>
                      <a:pt x="557366" y="271823"/>
                    </a:lnTo>
                    <a:lnTo>
                      <a:pt x="557865" y="276430"/>
                    </a:lnTo>
                    <a:lnTo>
                      <a:pt x="558364" y="281219"/>
                    </a:lnTo>
                    <a:lnTo>
                      <a:pt x="558863" y="286186"/>
                    </a:lnTo>
                    <a:lnTo>
                      <a:pt x="559365" y="291325"/>
                    </a:lnTo>
                    <a:lnTo>
                      <a:pt x="559864" y="296632"/>
                    </a:lnTo>
                    <a:lnTo>
                      <a:pt x="560366" y="302097"/>
                    </a:lnTo>
                    <a:lnTo>
                      <a:pt x="560865" y="307716"/>
                    </a:lnTo>
                    <a:lnTo>
                      <a:pt x="561863" y="319379"/>
                    </a:lnTo>
                    <a:lnTo>
                      <a:pt x="562864" y="331562"/>
                    </a:lnTo>
                    <a:lnTo>
                      <a:pt x="563866" y="344203"/>
                    </a:lnTo>
                    <a:lnTo>
                      <a:pt x="564863" y="357231"/>
                    </a:lnTo>
                    <a:lnTo>
                      <a:pt x="565865" y="370577"/>
                    </a:lnTo>
                    <a:lnTo>
                      <a:pt x="566866" y="384164"/>
                    </a:lnTo>
                    <a:lnTo>
                      <a:pt x="568865" y="411764"/>
                    </a:lnTo>
                    <a:lnTo>
                      <a:pt x="570864" y="439398"/>
                    </a:lnTo>
                    <a:lnTo>
                      <a:pt x="571865" y="453025"/>
                    </a:lnTo>
                    <a:lnTo>
                      <a:pt x="572863" y="466419"/>
                    </a:lnTo>
                    <a:lnTo>
                      <a:pt x="573864" y="479496"/>
                    </a:lnTo>
                    <a:lnTo>
                      <a:pt x="574866" y="492176"/>
                    </a:lnTo>
                    <a:lnTo>
                      <a:pt x="575863" y="504383"/>
                    </a:lnTo>
                    <a:lnTo>
                      <a:pt x="576366" y="510282"/>
                    </a:lnTo>
                    <a:lnTo>
                      <a:pt x="576865" y="516036"/>
                    </a:lnTo>
                    <a:lnTo>
                      <a:pt x="577364" y="521630"/>
                    </a:lnTo>
                    <a:lnTo>
                      <a:pt x="577866" y="527060"/>
                    </a:lnTo>
                    <a:lnTo>
                      <a:pt x="578365" y="532314"/>
                    </a:lnTo>
                    <a:lnTo>
                      <a:pt x="578864" y="537385"/>
                    </a:lnTo>
                    <a:lnTo>
                      <a:pt x="579473" y="543275"/>
                    </a:lnTo>
                    <a:lnTo>
                      <a:pt x="580078" y="548867"/>
                    </a:lnTo>
                    <a:lnTo>
                      <a:pt x="580683" y="554147"/>
                    </a:lnTo>
                    <a:lnTo>
                      <a:pt x="581288" y="559104"/>
                    </a:lnTo>
                    <a:lnTo>
                      <a:pt x="581897" y="563721"/>
                    </a:lnTo>
                    <a:lnTo>
                      <a:pt x="582502" y="567988"/>
                    </a:lnTo>
                    <a:lnTo>
                      <a:pt x="582807" y="569988"/>
                    </a:lnTo>
                    <a:lnTo>
                      <a:pt x="583108" y="571894"/>
                    </a:lnTo>
                    <a:lnTo>
                      <a:pt x="583412" y="573707"/>
                    </a:lnTo>
                    <a:lnTo>
                      <a:pt x="583716" y="575424"/>
                    </a:lnTo>
                    <a:lnTo>
                      <a:pt x="584017" y="577047"/>
                    </a:lnTo>
                    <a:lnTo>
                      <a:pt x="584322" y="578573"/>
                    </a:lnTo>
                    <a:lnTo>
                      <a:pt x="584626" y="579999"/>
                    </a:lnTo>
                    <a:lnTo>
                      <a:pt x="584927" y="581327"/>
                    </a:lnTo>
                    <a:lnTo>
                      <a:pt x="585231" y="582554"/>
                    </a:lnTo>
                    <a:lnTo>
                      <a:pt x="585532" y="583681"/>
                    </a:lnTo>
                    <a:lnTo>
                      <a:pt x="585836" y="584703"/>
                    </a:lnTo>
                    <a:lnTo>
                      <a:pt x="586141" y="585623"/>
                    </a:lnTo>
                    <a:lnTo>
                      <a:pt x="586442" y="586438"/>
                    </a:lnTo>
                    <a:lnTo>
                      <a:pt x="586746" y="587149"/>
                    </a:lnTo>
                    <a:lnTo>
                      <a:pt x="587051" y="587752"/>
                    </a:lnTo>
                    <a:lnTo>
                      <a:pt x="587351" y="588252"/>
                    </a:lnTo>
                    <a:lnTo>
                      <a:pt x="587505" y="588461"/>
                    </a:lnTo>
                    <a:lnTo>
                      <a:pt x="587656" y="588642"/>
                    </a:lnTo>
                    <a:lnTo>
                      <a:pt x="587806" y="588798"/>
                    </a:lnTo>
                    <a:lnTo>
                      <a:pt x="587883" y="588864"/>
                    </a:lnTo>
                    <a:lnTo>
                      <a:pt x="587960" y="588926"/>
                    </a:lnTo>
                    <a:lnTo>
                      <a:pt x="588034" y="588979"/>
                    </a:lnTo>
                    <a:lnTo>
                      <a:pt x="588111" y="589027"/>
                    </a:lnTo>
                    <a:lnTo>
                      <a:pt x="588188" y="589067"/>
                    </a:lnTo>
                    <a:lnTo>
                      <a:pt x="588261" y="589100"/>
                    </a:lnTo>
                    <a:lnTo>
                      <a:pt x="588338" y="589126"/>
                    </a:lnTo>
                    <a:lnTo>
                      <a:pt x="588415" y="589146"/>
                    </a:lnTo>
                    <a:lnTo>
                      <a:pt x="588488" y="589159"/>
                    </a:lnTo>
                    <a:lnTo>
                      <a:pt x="588565" y="589166"/>
                    </a:lnTo>
                    <a:lnTo>
                      <a:pt x="588642" y="589166"/>
                    </a:lnTo>
                    <a:lnTo>
                      <a:pt x="588716" y="589159"/>
                    </a:lnTo>
                    <a:lnTo>
                      <a:pt x="588793" y="589144"/>
                    </a:lnTo>
                    <a:lnTo>
                      <a:pt x="588870" y="589124"/>
                    </a:lnTo>
                    <a:lnTo>
                      <a:pt x="588943" y="589095"/>
                    </a:lnTo>
                    <a:lnTo>
                      <a:pt x="589020" y="589060"/>
                    </a:lnTo>
                    <a:lnTo>
                      <a:pt x="589094" y="589018"/>
                    </a:lnTo>
                    <a:lnTo>
                      <a:pt x="589171" y="588970"/>
                    </a:lnTo>
                    <a:lnTo>
                      <a:pt x="589248" y="588915"/>
                    </a:lnTo>
                    <a:lnTo>
                      <a:pt x="589321" y="588853"/>
                    </a:lnTo>
                    <a:lnTo>
                      <a:pt x="589398" y="588785"/>
                    </a:lnTo>
                    <a:lnTo>
                      <a:pt x="589475" y="588708"/>
                    </a:lnTo>
                    <a:lnTo>
                      <a:pt x="589625" y="588536"/>
                    </a:lnTo>
                    <a:lnTo>
                      <a:pt x="589780" y="588336"/>
                    </a:lnTo>
                    <a:lnTo>
                      <a:pt x="589930" y="588107"/>
                    </a:lnTo>
                    <a:lnTo>
                      <a:pt x="590080" y="587851"/>
                    </a:lnTo>
                    <a:lnTo>
                      <a:pt x="590385" y="587259"/>
                    </a:lnTo>
                    <a:lnTo>
                      <a:pt x="590685" y="586554"/>
                    </a:lnTo>
                    <a:lnTo>
                      <a:pt x="590990" y="585740"/>
                    </a:lnTo>
                    <a:lnTo>
                      <a:pt x="591294" y="584815"/>
                    </a:lnTo>
                    <a:lnTo>
                      <a:pt x="591595" y="583780"/>
                    </a:lnTo>
                    <a:lnTo>
                      <a:pt x="591900" y="582635"/>
                    </a:lnTo>
                    <a:lnTo>
                      <a:pt x="592204" y="581378"/>
                    </a:lnTo>
                    <a:lnTo>
                      <a:pt x="592505" y="580013"/>
                    </a:lnTo>
                    <a:lnTo>
                      <a:pt x="592809" y="578537"/>
                    </a:lnTo>
                    <a:lnTo>
                      <a:pt x="593114" y="576954"/>
                    </a:lnTo>
                    <a:lnTo>
                      <a:pt x="593414" y="575263"/>
                    </a:lnTo>
                    <a:lnTo>
                      <a:pt x="593719" y="573462"/>
                    </a:lnTo>
                    <a:lnTo>
                      <a:pt x="594023" y="571555"/>
                    </a:lnTo>
                    <a:lnTo>
                      <a:pt x="594324" y="569541"/>
                    </a:lnTo>
                    <a:lnTo>
                      <a:pt x="594628" y="567420"/>
                    </a:lnTo>
                    <a:lnTo>
                      <a:pt x="594933" y="565194"/>
                    </a:lnTo>
                    <a:lnTo>
                      <a:pt x="595234" y="562865"/>
                    </a:lnTo>
                    <a:lnTo>
                      <a:pt x="595538" y="560432"/>
                    </a:lnTo>
                    <a:lnTo>
                      <a:pt x="595839" y="557895"/>
                    </a:lnTo>
                    <a:lnTo>
                      <a:pt x="596143" y="555257"/>
                    </a:lnTo>
                    <a:lnTo>
                      <a:pt x="596448" y="552518"/>
                    </a:lnTo>
                    <a:lnTo>
                      <a:pt x="596749" y="549682"/>
                    </a:lnTo>
                    <a:lnTo>
                      <a:pt x="597053" y="546745"/>
                    </a:lnTo>
                    <a:lnTo>
                      <a:pt x="597357" y="543713"/>
                    </a:lnTo>
                    <a:lnTo>
                      <a:pt x="597658" y="540584"/>
                    </a:lnTo>
                    <a:lnTo>
                      <a:pt x="597963" y="537361"/>
                    </a:lnTo>
                    <a:lnTo>
                      <a:pt x="598267" y="534044"/>
                    </a:lnTo>
                    <a:lnTo>
                      <a:pt x="598568" y="530636"/>
                    </a:lnTo>
                    <a:lnTo>
                      <a:pt x="598872" y="527137"/>
                    </a:lnTo>
                    <a:lnTo>
                      <a:pt x="599477" y="519880"/>
                    </a:lnTo>
                    <a:lnTo>
                      <a:pt x="600086" y="512279"/>
                    </a:lnTo>
                    <a:lnTo>
                      <a:pt x="600692" y="504352"/>
                    </a:lnTo>
                    <a:lnTo>
                      <a:pt x="601297" y="496113"/>
                    </a:lnTo>
                    <a:lnTo>
                      <a:pt x="601902" y="487579"/>
                    </a:lnTo>
                    <a:lnTo>
                      <a:pt x="602511" y="478763"/>
                    </a:lnTo>
                    <a:lnTo>
                      <a:pt x="603116" y="469684"/>
                    </a:lnTo>
                    <a:lnTo>
                      <a:pt x="603721" y="460359"/>
                    </a:lnTo>
                    <a:lnTo>
                      <a:pt x="604326" y="450808"/>
                    </a:lnTo>
                    <a:lnTo>
                      <a:pt x="604935" y="441047"/>
                    </a:lnTo>
                    <a:lnTo>
                      <a:pt x="605541" y="431099"/>
                    </a:lnTo>
                    <a:lnTo>
                      <a:pt x="606755" y="410714"/>
                    </a:lnTo>
                    <a:lnTo>
                      <a:pt x="607965" y="389821"/>
                    </a:lnTo>
                    <a:lnTo>
                      <a:pt x="610390" y="347202"/>
                    </a:lnTo>
                    <a:lnTo>
                      <a:pt x="611604" y="325837"/>
                    </a:lnTo>
                    <a:lnTo>
                      <a:pt x="612818" y="304675"/>
                    </a:lnTo>
                    <a:lnTo>
                      <a:pt x="614028" y="283905"/>
                    </a:lnTo>
                    <a:lnTo>
                      <a:pt x="614633" y="273721"/>
                    </a:lnTo>
                    <a:lnTo>
                      <a:pt x="615242" y="263705"/>
                    </a:lnTo>
                    <a:lnTo>
                      <a:pt x="615847" y="253876"/>
                    </a:lnTo>
                    <a:lnTo>
                      <a:pt x="616453" y="244258"/>
                    </a:lnTo>
                    <a:lnTo>
                      <a:pt x="617061" y="234872"/>
                    </a:lnTo>
                    <a:lnTo>
                      <a:pt x="617667" y="225741"/>
                    </a:lnTo>
                    <a:lnTo>
                      <a:pt x="618191" y="218063"/>
                    </a:lnTo>
                    <a:lnTo>
                      <a:pt x="618716" y="210605"/>
                    </a:lnTo>
                    <a:lnTo>
                      <a:pt x="619240" y="203379"/>
                    </a:lnTo>
                    <a:lnTo>
                      <a:pt x="619765" y="196399"/>
                    </a:lnTo>
                    <a:lnTo>
                      <a:pt x="620289" y="189674"/>
                    </a:lnTo>
                    <a:lnTo>
                      <a:pt x="620814" y="183219"/>
                    </a:lnTo>
                    <a:lnTo>
                      <a:pt x="621338" y="177045"/>
                    </a:lnTo>
                    <a:lnTo>
                      <a:pt x="621859" y="171161"/>
                    </a:lnTo>
                    <a:lnTo>
                      <a:pt x="622387" y="165582"/>
                    </a:lnTo>
                    <a:lnTo>
                      <a:pt x="622648" y="162911"/>
                    </a:lnTo>
                    <a:lnTo>
                      <a:pt x="622908" y="160317"/>
                    </a:lnTo>
                    <a:lnTo>
                      <a:pt x="623172" y="157805"/>
                    </a:lnTo>
                    <a:lnTo>
                      <a:pt x="623433" y="155374"/>
                    </a:lnTo>
                    <a:lnTo>
                      <a:pt x="623697" y="153027"/>
                    </a:lnTo>
                    <a:lnTo>
                      <a:pt x="623957" y="150766"/>
                    </a:lnTo>
                    <a:lnTo>
                      <a:pt x="624221" y="148589"/>
                    </a:lnTo>
                    <a:lnTo>
                      <a:pt x="624482" y="146499"/>
                    </a:lnTo>
                    <a:lnTo>
                      <a:pt x="624746" y="144496"/>
                    </a:lnTo>
                    <a:lnTo>
                      <a:pt x="625006" y="142583"/>
                    </a:lnTo>
                    <a:lnTo>
                      <a:pt x="625270" y="140759"/>
                    </a:lnTo>
                    <a:lnTo>
                      <a:pt x="625531" y="139025"/>
                    </a:lnTo>
                    <a:lnTo>
                      <a:pt x="625795" y="137383"/>
                    </a:lnTo>
                    <a:lnTo>
                      <a:pt x="626055" y="135834"/>
                    </a:lnTo>
                    <a:lnTo>
                      <a:pt x="626319" y="134378"/>
                    </a:lnTo>
                    <a:lnTo>
                      <a:pt x="626580" y="133016"/>
                    </a:lnTo>
                    <a:lnTo>
                      <a:pt x="626840" y="131749"/>
                    </a:lnTo>
                    <a:lnTo>
                      <a:pt x="627104" y="130577"/>
                    </a:lnTo>
                    <a:lnTo>
                      <a:pt x="627368" y="129503"/>
                    </a:lnTo>
                    <a:lnTo>
                      <a:pt x="627629" y="128524"/>
                    </a:lnTo>
                    <a:lnTo>
                      <a:pt x="627889" y="127644"/>
                    </a:lnTo>
                    <a:lnTo>
                      <a:pt x="628153" y="126862"/>
                    </a:lnTo>
                    <a:lnTo>
                      <a:pt x="628414" y="126179"/>
                    </a:lnTo>
                    <a:lnTo>
                      <a:pt x="628678" y="125595"/>
                    </a:lnTo>
                    <a:lnTo>
                      <a:pt x="628938" y="125110"/>
                    </a:lnTo>
                    <a:lnTo>
                      <a:pt x="629070" y="124906"/>
                    </a:lnTo>
                    <a:lnTo>
                      <a:pt x="629202" y="124726"/>
                    </a:lnTo>
                    <a:lnTo>
                      <a:pt x="629331" y="124572"/>
                    </a:lnTo>
                    <a:lnTo>
                      <a:pt x="629397" y="124505"/>
                    </a:lnTo>
                    <a:lnTo>
                      <a:pt x="629463" y="124443"/>
                    </a:lnTo>
                    <a:lnTo>
                      <a:pt x="629529" y="124388"/>
                    </a:lnTo>
                    <a:lnTo>
                      <a:pt x="629595" y="124339"/>
                    </a:lnTo>
                    <a:lnTo>
                      <a:pt x="629661" y="124297"/>
                    </a:lnTo>
                    <a:lnTo>
                      <a:pt x="629727" y="124261"/>
                    </a:lnTo>
                    <a:lnTo>
                      <a:pt x="629793" y="124231"/>
                    </a:lnTo>
                    <a:lnTo>
                      <a:pt x="629855" y="124208"/>
                    </a:lnTo>
                    <a:lnTo>
                      <a:pt x="629921" y="124191"/>
                    </a:lnTo>
                    <a:lnTo>
                      <a:pt x="629987" y="124180"/>
                    </a:lnTo>
                    <a:lnTo>
                      <a:pt x="630053" y="124175"/>
                    </a:lnTo>
                    <a:lnTo>
                      <a:pt x="630119" y="124177"/>
                    </a:lnTo>
                    <a:lnTo>
                      <a:pt x="630185" y="124186"/>
                    </a:lnTo>
                    <a:lnTo>
                      <a:pt x="630251" y="124200"/>
                    </a:lnTo>
                    <a:lnTo>
                      <a:pt x="630317" y="124221"/>
                    </a:lnTo>
                    <a:lnTo>
                      <a:pt x="630380" y="124249"/>
                    </a:lnTo>
                    <a:lnTo>
                      <a:pt x="630446" y="124283"/>
                    </a:lnTo>
                    <a:lnTo>
                      <a:pt x="630512" y="124323"/>
                    </a:lnTo>
                    <a:lnTo>
                      <a:pt x="630578" y="124369"/>
                    </a:lnTo>
                    <a:lnTo>
                      <a:pt x="630644" y="124422"/>
                    </a:lnTo>
                    <a:lnTo>
                      <a:pt x="630710" y="124482"/>
                    </a:lnTo>
                    <a:lnTo>
                      <a:pt x="630776" y="124547"/>
                    </a:lnTo>
                    <a:lnTo>
                      <a:pt x="630904" y="124698"/>
                    </a:lnTo>
                    <a:lnTo>
                      <a:pt x="631036" y="124874"/>
                    </a:lnTo>
                    <a:lnTo>
                      <a:pt x="631168" y="125076"/>
                    </a:lnTo>
                    <a:lnTo>
                      <a:pt x="631297" y="125303"/>
                    </a:lnTo>
                    <a:lnTo>
                      <a:pt x="631561" y="125835"/>
                    </a:lnTo>
                    <a:lnTo>
                      <a:pt x="631825" y="126469"/>
                    </a:lnTo>
                    <a:lnTo>
                      <a:pt x="632085" y="127205"/>
                    </a:lnTo>
                    <a:lnTo>
                      <a:pt x="632346" y="128044"/>
                    </a:lnTo>
                    <a:lnTo>
                      <a:pt x="632610" y="128985"/>
                    </a:lnTo>
                    <a:lnTo>
                      <a:pt x="632870" y="130028"/>
                    </a:lnTo>
                    <a:lnTo>
                      <a:pt x="633134" y="131173"/>
                    </a:lnTo>
                    <a:lnTo>
                      <a:pt x="633395" y="132420"/>
                    </a:lnTo>
                    <a:lnTo>
                      <a:pt x="633659" y="133769"/>
                    </a:lnTo>
                    <a:lnTo>
                      <a:pt x="633919" y="135219"/>
                    </a:lnTo>
                    <a:lnTo>
                      <a:pt x="634183" y="136770"/>
                    </a:lnTo>
                    <a:lnTo>
                      <a:pt x="634444" y="138421"/>
                    </a:lnTo>
                    <a:lnTo>
                      <a:pt x="634708" y="140173"/>
                    </a:lnTo>
                    <a:lnTo>
                      <a:pt x="634968" y="142024"/>
                    </a:lnTo>
                    <a:lnTo>
                      <a:pt x="635232" y="143975"/>
                    </a:lnTo>
                    <a:lnTo>
                      <a:pt x="635493" y="146024"/>
                    </a:lnTo>
                    <a:lnTo>
                      <a:pt x="635757" y="148171"/>
                    </a:lnTo>
                    <a:lnTo>
                      <a:pt x="636017" y="150416"/>
                    </a:lnTo>
                    <a:lnTo>
                      <a:pt x="636278" y="152756"/>
                    </a:lnTo>
                    <a:lnTo>
                      <a:pt x="636542" y="155193"/>
                    </a:lnTo>
                    <a:lnTo>
                      <a:pt x="636806" y="157728"/>
                    </a:lnTo>
                    <a:lnTo>
                      <a:pt x="637066" y="160354"/>
                    </a:lnTo>
                    <a:lnTo>
                      <a:pt x="637327" y="163076"/>
                    </a:lnTo>
                    <a:lnTo>
                      <a:pt x="637591" y="165890"/>
                    </a:lnTo>
                    <a:lnTo>
                      <a:pt x="637851" y="168796"/>
                    </a:lnTo>
                    <a:lnTo>
                      <a:pt x="638115" y="171793"/>
                    </a:lnTo>
                    <a:lnTo>
                      <a:pt x="638376" y="174880"/>
                    </a:lnTo>
                    <a:lnTo>
                      <a:pt x="638640" y="178055"/>
                    </a:lnTo>
                    <a:lnTo>
                      <a:pt x="638900" y="181321"/>
                    </a:lnTo>
                    <a:lnTo>
                      <a:pt x="639164" y="184670"/>
                    </a:lnTo>
                    <a:lnTo>
                      <a:pt x="639425" y="188107"/>
                    </a:lnTo>
                    <a:lnTo>
                      <a:pt x="639689" y="191627"/>
                    </a:lnTo>
                    <a:lnTo>
                      <a:pt x="639949" y="195232"/>
                    </a:lnTo>
                    <a:lnTo>
                      <a:pt x="640213" y="198920"/>
                    </a:lnTo>
                    <a:lnTo>
                      <a:pt x="640474" y="202687"/>
                    </a:lnTo>
                    <a:lnTo>
                      <a:pt x="640738" y="206534"/>
                    </a:lnTo>
                    <a:lnTo>
                      <a:pt x="641259" y="214461"/>
                    </a:lnTo>
                    <a:lnTo>
                      <a:pt x="641783" y="222689"/>
                    </a:lnTo>
                    <a:lnTo>
                      <a:pt x="642308" y="231208"/>
                    </a:lnTo>
                    <a:lnTo>
                      <a:pt x="642832" y="240004"/>
                    </a:lnTo>
                    <a:lnTo>
                      <a:pt x="643357" y="249065"/>
                    </a:lnTo>
                    <a:lnTo>
                      <a:pt x="643881" y="258377"/>
                    </a:lnTo>
                    <a:lnTo>
                      <a:pt x="644406" y="267928"/>
                    </a:lnTo>
                    <a:lnTo>
                      <a:pt x="644930" y="277702"/>
                    </a:lnTo>
                    <a:lnTo>
                      <a:pt x="645455" y="287686"/>
                    </a:lnTo>
                    <a:lnTo>
                      <a:pt x="645979" y="297863"/>
                    </a:lnTo>
                    <a:lnTo>
                      <a:pt x="646504" y="308218"/>
                    </a:lnTo>
                    <a:lnTo>
                      <a:pt x="647028" y="318736"/>
                    </a:lnTo>
                    <a:lnTo>
                      <a:pt x="648077" y="340198"/>
                    </a:lnTo>
                    <a:lnTo>
                      <a:pt x="649126" y="362117"/>
                    </a:lnTo>
                    <a:lnTo>
                      <a:pt x="650175" y="384356"/>
                    </a:lnTo>
                    <a:lnTo>
                      <a:pt x="651225" y="406775"/>
                    </a:lnTo>
                    <a:lnTo>
                      <a:pt x="652413" y="432255"/>
                    </a:lnTo>
                    <a:lnTo>
                      <a:pt x="653601" y="457578"/>
                    </a:lnTo>
                    <a:lnTo>
                      <a:pt x="654793" y="482532"/>
                    </a:lnTo>
                    <a:lnTo>
                      <a:pt x="655388" y="494807"/>
                    </a:lnTo>
                    <a:lnTo>
                      <a:pt x="655982" y="506909"/>
                    </a:lnTo>
                    <a:lnTo>
                      <a:pt x="656576" y="518816"/>
                    </a:lnTo>
                    <a:lnTo>
                      <a:pt x="657174" y="530504"/>
                    </a:lnTo>
                    <a:lnTo>
                      <a:pt x="657768" y="541943"/>
                    </a:lnTo>
                    <a:lnTo>
                      <a:pt x="658362" y="553113"/>
                    </a:lnTo>
                    <a:lnTo>
                      <a:pt x="658956" y="563988"/>
                    </a:lnTo>
                    <a:lnTo>
                      <a:pt x="659551" y="574541"/>
                    </a:lnTo>
                    <a:lnTo>
                      <a:pt x="659851" y="579693"/>
                    </a:lnTo>
                    <a:lnTo>
                      <a:pt x="660149" y="584755"/>
                    </a:lnTo>
                    <a:lnTo>
                      <a:pt x="660446" y="589727"/>
                    </a:lnTo>
                    <a:lnTo>
                      <a:pt x="660743" y="594604"/>
                    </a:lnTo>
                    <a:lnTo>
                      <a:pt x="661040" y="599385"/>
                    </a:lnTo>
                    <a:lnTo>
                      <a:pt x="661337" y="604068"/>
                    </a:lnTo>
                    <a:lnTo>
                      <a:pt x="661634" y="608648"/>
                    </a:lnTo>
                    <a:lnTo>
                      <a:pt x="661931" y="613122"/>
                    </a:lnTo>
                    <a:lnTo>
                      <a:pt x="662228" y="617490"/>
                    </a:lnTo>
                    <a:lnTo>
                      <a:pt x="662529" y="621751"/>
                    </a:lnTo>
                    <a:lnTo>
                      <a:pt x="662826" y="625897"/>
                    </a:lnTo>
                    <a:lnTo>
                      <a:pt x="663123" y="629931"/>
                    </a:lnTo>
                    <a:lnTo>
                      <a:pt x="663420" y="633848"/>
                    </a:lnTo>
                    <a:lnTo>
                      <a:pt x="663717" y="637644"/>
                    </a:lnTo>
                    <a:lnTo>
                      <a:pt x="664015" y="641321"/>
                    </a:lnTo>
                    <a:lnTo>
                      <a:pt x="664312" y="644875"/>
                    </a:lnTo>
                    <a:lnTo>
                      <a:pt x="664609" y="648303"/>
                    </a:lnTo>
                    <a:lnTo>
                      <a:pt x="664909" y="651604"/>
                    </a:lnTo>
                    <a:lnTo>
                      <a:pt x="665207" y="654774"/>
                    </a:lnTo>
                    <a:lnTo>
                      <a:pt x="665504" y="657813"/>
                    </a:lnTo>
                    <a:lnTo>
                      <a:pt x="665801" y="660722"/>
                    </a:lnTo>
                    <a:lnTo>
                      <a:pt x="666098" y="663494"/>
                    </a:lnTo>
                    <a:lnTo>
                      <a:pt x="666395" y="666129"/>
                    </a:lnTo>
                    <a:lnTo>
                      <a:pt x="666692" y="668626"/>
                    </a:lnTo>
                    <a:lnTo>
                      <a:pt x="666989" y="670984"/>
                    </a:lnTo>
                    <a:lnTo>
                      <a:pt x="667286" y="673200"/>
                    </a:lnTo>
                    <a:lnTo>
                      <a:pt x="667587" y="675274"/>
                    </a:lnTo>
                    <a:lnTo>
                      <a:pt x="667884" y="677202"/>
                    </a:lnTo>
                    <a:lnTo>
                      <a:pt x="668181" y="678988"/>
                    </a:lnTo>
                    <a:lnTo>
                      <a:pt x="668478" y="680626"/>
                    </a:lnTo>
                    <a:lnTo>
                      <a:pt x="668775" y="682115"/>
                    </a:lnTo>
                    <a:lnTo>
                      <a:pt x="669073" y="683456"/>
                    </a:lnTo>
                    <a:lnTo>
                      <a:pt x="669370" y="684647"/>
                    </a:lnTo>
                    <a:lnTo>
                      <a:pt x="669667" y="685686"/>
                    </a:lnTo>
                    <a:lnTo>
                      <a:pt x="669964" y="686576"/>
                    </a:lnTo>
                    <a:lnTo>
                      <a:pt x="670261" y="687311"/>
                    </a:lnTo>
                    <a:lnTo>
                      <a:pt x="670411" y="687622"/>
                    </a:lnTo>
                    <a:lnTo>
                      <a:pt x="670562" y="687895"/>
                    </a:lnTo>
                    <a:lnTo>
                      <a:pt x="670708" y="688128"/>
                    </a:lnTo>
                    <a:lnTo>
                      <a:pt x="670782" y="688232"/>
                    </a:lnTo>
                    <a:lnTo>
                      <a:pt x="670859" y="688324"/>
                    </a:lnTo>
                    <a:lnTo>
                      <a:pt x="670932" y="688408"/>
                    </a:lnTo>
                    <a:lnTo>
                      <a:pt x="671006" y="688480"/>
                    </a:lnTo>
                    <a:lnTo>
                      <a:pt x="671083" y="688544"/>
                    </a:lnTo>
                    <a:lnTo>
                      <a:pt x="671156" y="688599"/>
                    </a:lnTo>
                    <a:lnTo>
                      <a:pt x="671229" y="688643"/>
                    </a:lnTo>
                    <a:lnTo>
                      <a:pt x="671303" y="688679"/>
                    </a:lnTo>
                    <a:lnTo>
                      <a:pt x="671380" y="688703"/>
                    </a:lnTo>
                    <a:lnTo>
                      <a:pt x="671453" y="688718"/>
                    </a:lnTo>
                    <a:lnTo>
                      <a:pt x="671526" y="688725"/>
                    </a:lnTo>
                    <a:lnTo>
                      <a:pt x="671603" y="688720"/>
                    </a:lnTo>
                    <a:lnTo>
                      <a:pt x="671677" y="688707"/>
                    </a:lnTo>
                    <a:lnTo>
                      <a:pt x="671750" y="688683"/>
                    </a:lnTo>
                    <a:lnTo>
                      <a:pt x="671823" y="688650"/>
                    </a:lnTo>
                    <a:lnTo>
                      <a:pt x="671901" y="688608"/>
                    </a:lnTo>
                    <a:lnTo>
                      <a:pt x="671974" y="688555"/>
                    </a:lnTo>
                    <a:lnTo>
                      <a:pt x="672047" y="688494"/>
                    </a:lnTo>
                    <a:lnTo>
                      <a:pt x="672121" y="688421"/>
                    </a:lnTo>
                    <a:lnTo>
                      <a:pt x="672198" y="688339"/>
                    </a:lnTo>
                    <a:lnTo>
                      <a:pt x="672271" y="688247"/>
                    </a:lnTo>
                    <a:lnTo>
                      <a:pt x="672344" y="688146"/>
                    </a:lnTo>
                    <a:lnTo>
                      <a:pt x="672495" y="687914"/>
                    </a:lnTo>
                    <a:lnTo>
                      <a:pt x="672642" y="687644"/>
                    </a:lnTo>
                    <a:lnTo>
                      <a:pt x="672939" y="686988"/>
                    </a:lnTo>
                    <a:lnTo>
                      <a:pt x="673239" y="686173"/>
                    </a:lnTo>
                    <a:lnTo>
                      <a:pt x="673536" y="685204"/>
                    </a:lnTo>
                    <a:lnTo>
                      <a:pt x="673834" y="684079"/>
                    </a:lnTo>
                    <a:lnTo>
                      <a:pt x="674131" y="682797"/>
                    </a:lnTo>
                    <a:lnTo>
                      <a:pt x="674428" y="681362"/>
                    </a:lnTo>
                    <a:lnTo>
                      <a:pt x="674725" y="679772"/>
                    </a:lnTo>
                    <a:lnTo>
                      <a:pt x="675022" y="678028"/>
                    </a:lnTo>
                    <a:lnTo>
                      <a:pt x="675319" y="676130"/>
                    </a:lnTo>
                    <a:lnTo>
                      <a:pt x="675620" y="674078"/>
                    </a:lnTo>
                    <a:lnTo>
                      <a:pt x="675917" y="671876"/>
                    </a:lnTo>
                    <a:lnTo>
                      <a:pt x="676214" y="669522"/>
                    </a:lnTo>
                    <a:lnTo>
                      <a:pt x="676511" y="667017"/>
                    </a:lnTo>
                    <a:lnTo>
                      <a:pt x="676808" y="664363"/>
                    </a:lnTo>
                    <a:lnTo>
                      <a:pt x="677105" y="661560"/>
                    </a:lnTo>
                    <a:lnTo>
                      <a:pt x="677402" y="658610"/>
                    </a:lnTo>
                    <a:lnTo>
                      <a:pt x="677700" y="655514"/>
                    </a:lnTo>
                    <a:lnTo>
                      <a:pt x="677997" y="652275"/>
                    </a:lnTo>
                    <a:lnTo>
                      <a:pt x="678297" y="648891"/>
                    </a:lnTo>
                    <a:lnTo>
                      <a:pt x="678594" y="645366"/>
                    </a:lnTo>
                    <a:lnTo>
                      <a:pt x="678892" y="641700"/>
                    </a:lnTo>
                    <a:lnTo>
                      <a:pt x="679189" y="637895"/>
                    </a:lnTo>
                    <a:lnTo>
                      <a:pt x="679486" y="633954"/>
                    </a:lnTo>
                    <a:lnTo>
                      <a:pt x="679783" y="629876"/>
                    </a:lnTo>
                    <a:lnTo>
                      <a:pt x="680080" y="625664"/>
                    </a:lnTo>
                    <a:lnTo>
                      <a:pt x="680377" y="621322"/>
                    </a:lnTo>
                    <a:lnTo>
                      <a:pt x="680674" y="616850"/>
                    </a:lnTo>
                    <a:lnTo>
                      <a:pt x="680971" y="612250"/>
                    </a:lnTo>
                    <a:lnTo>
                      <a:pt x="681268" y="607525"/>
                    </a:lnTo>
                    <a:lnTo>
                      <a:pt x="681569" y="602676"/>
                    </a:lnTo>
                    <a:lnTo>
                      <a:pt x="681866" y="597707"/>
                    </a:lnTo>
                    <a:lnTo>
                      <a:pt x="682163" y="592618"/>
                    </a:lnTo>
                    <a:lnTo>
                      <a:pt x="682461" y="587413"/>
                    </a:lnTo>
                    <a:lnTo>
                      <a:pt x="682758" y="582093"/>
                    </a:lnTo>
                    <a:lnTo>
                      <a:pt x="683055" y="576664"/>
                    </a:lnTo>
                    <a:lnTo>
                      <a:pt x="683352" y="571124"/>
                    </a:lnTo>
                    <a:lnTo>
                      <a:pt x="683649" y="565478"/>
                    </a:lnTo>
                    <a:lnTo>
                      <a:pt x="683950" y="559729"/>
                    </a:lnTo>
                    <a:lnTo>
                      <a:pt x="684247" y="553879"/>
                    </a:lnTo>
                    <a:lnTo>
                      <a:pt x="684544" y="547932"/>
                    </a:lnTo>
                    <a:lnTo>
                      <a:pt x="684841" y="541888"/>
                    </a:lnTo>
                    <a:lnTo>
                      <a:pt x="685138" y="535753"/>
                    </a:lnTo>
                    <a:lnTo>
                      <a:pt x="685732" y="523216"/>
                    </a:lnTo>
                    <a:lnTo>
                      <a:pt x="686326" y="510348"/>
                    </a:lnTo>
                    <a:lnTo>
                      <a:pt x="686924" y="497170"/>
                    </a:lnTo>
                    <a:lnTo>
                      <a:pt x="687519" y="483712"/>
                    </a:lnTo>
                    <a:lnTo>
                      <a:pt x="688113" y="469999"/>
                    </a:lnTo>
                    <a:lnTo>
                      <a:pt x="688707" y="456057"/>
                    </a:lnTo>
                    <a:lnTo>
                      <a:pt x="689301" y="441917"/>
                    </a:lnTo>
                    <a:lnTo>
                      <a:pt x="690376" y="416043"/>
                    </a:lnTo>
                    <a:lnTo>
                      <a:pt x="691447" y="389779"/>
                    </a:lnTo>
                    <a:lnTo>
                      <a:pt x="693589" y="336778"/>
                    </a:lnTo>
                    <a:lnTo>
                      <a:pt x="694660" y="310389"/>
                    </a:lnTo>
                    <a:lnTo>
                      <a:pt x="695731" y="284310"/>
                    </a:lnTo>
                    <a:lnTo>
                      <a:pt x="696267" y="271440"/>
                    </a:lnTo>
                    <a:lnTo>
                      <a:pt x="696802" y="258716"/>
                    </a:lnTo>
                    <a:lnTo>
                      <a:pt x="697338" y="246154"/>
                    </a:lnTo>
                    <a:lnTo>
                      <a:pt x="697873" y="233778"/>
                    </a:lnTo>
                    <a:lnTo>
                      <a:pt x="698409" y="221610"/>
                    </a:lnTo>
                    <a:lnTo>
                      <a:pt x="698944" y="209669"/>
                    </a:lnTo>
                    <a:lnTo>
                      <a:pt x="699480" y="197975"/>
                    </a:lnTo>
                    <a:lnTo>
                      <a:pt x="700015" y="186552"/>
                    </a:lnTo>
                    <a:lnTo>
                      <a:pt x="700551" y="175415"/>
                    </a:lnTo>
                    <a:lnTo>
                      <a:pt x="700818" y="169961"/>
                    </a:lnTo>
                    <a:lnTo>
                      <a:pt x="701086" y="164586"/>
                    </a:lnTo>
                    <a:lnTo>
                      <a:pt x="701354" y="159293"/>
                    </a:lnTo>
                    <a:lnTo>
                      <a:pt x="701622" y="154084"/>
                    </a:lnTo>
                    <a:lnTo>
                      <a:pt x="701889" y="148960"/>
                    </a:lnTo>
                    <a:lnTo>
                      <a:pt x="702157" y="143925"/>
                    </a:lnTo>
                    <a:lnTo>
                      <a:pt x="702425" y="138981"/>
                    </a:lnTo>
                    <a:lnTo>
                      <a:pt x="702693" y="134129"/>
                    </a:lnTo>
                    <a:lnTo>
                      <a:pt x="702961" y="129373"/>
                    </a:lnTo>
                    <a:lnTo>
                      <a:pt x="703228" y="124713"/>
                    </a:lnTo>
                    <a:lnTo>
                      <a:pt x="703496" y="120153"/>
                    </a:lnTo>
                    <a:lnTo>
                      <a:pt x="703764" y="115693"/>
                    </a:lnTo>
                    <a:lnTo>
                      <a:pt x="704032" y="111337"/>
                    </a:lnTo>
                    <a:lnTo>
                      <a:pt x="704299" y="107086"/>
                    </a:lnTo>
                    <a:lnTo>
                      <a:pt x="704567" y="102942"/>
                    </a:lnTo>
                    <a:lnTo>
                      <a:pt x="704835" y="98906"/>
                    </a:lnTo>
                    <a:lnTo>
                      <a:pt x="705103" y="94981"/>
                    </a:lnTo>
                    <a:lnTo>
                      <a:pt x="705370" y="91169"/>
                    </a:lnTo>
                    <a:lnTo>
                      <a:pt x="705638" y="87471"/>
                    </a:lnTo>
                    <a:lnTo>
                      <a:pt x="705906" y="83889"/>
                    </a:lnTo>
                    <a:lnTo>
                      <a:pt x="706174" y="80424"/>
                    </a:lnTo>
                    <a:lnTo>
                      <a:pt x="706441" y="77078"/>
                    </a:lnTo>
                    <a:lnTo>
                      <a:pt x="706709" y="73853"/>
                    </a:lnTo>
                    <a:lnTo>
                      <a:pt x="706977" y="70750"/>
                    </a:lnTo>
                    <a:lnTo>
                      <a:pt x="707245" y="67771"/>
                    </a:lnTo>
                    <a:lnTo>
                      <a:pt x="707512" y="64917"/>
                    </a:lnTo>
                    <a:lnTo>
                      <a:pt x="707780" y="62189"/>
                    </a:lnTo>
                    <a:lnTo>
                      <a:pt x="708048" y="59589"/>
                    </a:lnTo>
                    <a:lnTo>
                      <a:pt x="708316" y="57117"/>
                    </a:lnTo>
                    <a:lnTo>
                      <a:pt x="708583" y="54776"/>
                    </a:lnTo>
                    <a:lnTo>
                      <a:pt x="708851" y="52566"/>
                    </a:lnTo>
                    <a:lnTo>
                      <a:pt x="709119" y="50488"/>
                    </a:lnTo>
                    <a:lnTo>
                      <a:pt x="709387" y="48544"/>
                    </a:lnTo>
                    <a:lnTo>
                      <a:pt x="709655" y="46734"/>
                    </a:lnTo>
                    <a:lnTo>
                      <a:pt x="709922" y="45059"/>
                    </a:lnTo>
                    <a:lnTo>
                      <a:pt x="710190" y="43521"/>
                    </a:lnTo>
                    <a:lnTo>
                      <a:pt x="710458" y="42119"/>
                    </a:lnTo>
                    <a:lnTo>
                      <a:pt x="710726" y="40855"/>
                    </a:lnTo>
                    <a:lnTo>
                      <a:pt x="710993" y="39729"/>
                    </a:lnTo>
                    <a:lnTo>
                      <a:pt x="711261" y="38743"/>
                    </a:lnTo>
                    <a:lnTo>
                      <a:pt x="711529" y="37896"/>
                    </a:lnTo>
                    <a:lnTo>
                      <a:pt x="711797" y="37189"/>
                    </a:lnTo>
                    <a:lnTo>
                      <a:pt x="712064" y="36623"/>
                    </a:lnTo>
                    <a:lnTo>
                      <a:pt x="712200" y="36393"/>
                    </a:lnTo>
                    <a:lnTo>
                      <a:pt x="712332" y="36198"/>
                    </a:lnTo>
                    <a:lnTo>
                      <a:pt x="712402" y="36114"/>
                    </a:lnTo>
                    <a:lnTo>
                      <a:pt x="712468" y="36039"/>
                    </a:lnTo>
                    <a:lnTo>
                      <a:pt x="712534" y="35972"/>
                    </a:lnTo>
                    <a:lnTo>
                      <a:pt x="712600" y="35914"/>
                    </a:lnTo>
                    <a:lnTo>
                      <a:pt x="712669" y="35866"/>
                    </a:lnTo>
                    <a:lnTo>
                      <a:pt x="712736" y="35826"/>
                    </a:lnTo>
                    <a:lnTo>
                      <a:pt x="712802" y="35795"/>
                    </a:lnTo>
                    <a:lnTo>
                      <a:pt x="712868" y="35773"/>
                    </a:lnTo>
                    <a:lnTo>
                      <a:pt x="712937" y="35759"/>
                    </a:lnTo>
                    <a:lnTo>
                      <a:pt x="713003" y="35755"/>
                    </a:lnTo>
                    <a:lnTo>
                      <a:pt x="713069" y="35759"/>
                    </a:lnTo>
                    <a:lnTo>
                      <a:pt x="713135" y="35773"/>
                    </a:lnTo>
                    <a:lnTo>
                      <a:pt x="713205" y="35795"/>
                    </a:lnTo>
                    <a:lnTo>
                      <a:pt x="713271" y="35826"/>
                    </a:lnTo>
                    <a:lnTo>
                      <a:pt x="713337" y="35866"/>
                    </a:lnTo>
                    <a:lnTo>
                      <a:pt x="713403" y="35915"/>
                    </a:lnTo>
                    <a:lnTo>
                      <a:pt x="713473" y="35973"/>
                    </a:lnTo>
                    <a:lnTo>
                      <a:pt x="713539" y="36039"/>
                    </a:lnTo>
                    <a:lnTo>
                      <a:pt x="713605" y="36115"/>
                    </a:lnTo>
                    <a:lnTo>
                      <a:pt x="713671" y="36199"/>
                    </a:lnTo>
                    <a:lnTo>
                      <a:pt x="713807" y="36395"/>
                    </a:lnTo>
                    <a:lnTo>
                      <a:pt x="713939" y="36626"/>
                    </a:lnTo>
                    <a:lnTo>
                      <a:pt x="714206" y="37195"/>
                    </a:lnTo>
                    <a:lnTo>
                      <a:pt x="714474" y="37906"/>
                    </a:lnTo>
                    <a:lnTo>
                      <a:pt x="714742" y="38760"/>
                    </a:lnTo>
                    <a:lnTo>
                      <a:pt x="715010" y="39755"/>
                    </a:lnTo>
                    <a:lnTo>
                      <a:pt x="715277" y="40892"/>
                    </a:lnTo>
                    <a:lnTo>
                      <a:pt x="715545" y="42171"/>
                    </a:lnTo>
                    <a:lnTo>
                      <a:pt x="715813" y="43590"/>
                    </a:lnTo>
                    <a:lnTo>
                      <a:pt x="716081" y="45150"/>
                    </a:lnTo>
                    <a:lnTo>
                      <a:pt x="716352" y="46850"/>
                    </a:lnTo>
                    <a:lnTo>
                      <a:pt x="716620" y="48690"/>
                    </a:lnTo>
                    <a:lnTo>
                      <a:pt x="716888" y="50669"/>
                    </a:lnTo>
                    <a:lnTo>
                      <a:pt x="717155" y="52787"/>
                    </a:lnTo>
                    <a:lnTo>
                      <a:pt x="717423" y="55042"/>
                    </a:lnTo>
                    <a:lnTo>
                      <a:pt x="717691" y="57434"/>
                    </a:lnTo>
                    <a:lnTo>
                      <a:pt x="717959" y="59962"/>
                    </a:lnTo>
                    <a:lnTo>
                      <a:pt x="718226" y="62625"/>
                    </a:lnTo>
                    <a:lnTo>
                      <a:pt x="718494" y="65422"/>
                    </a:lnTo>
                    <a:lnTo>
                      <a:pt x="718762" y="68353"/>
                    </a:lnTo>
                    <a:lnTo>
                      <a:pt x="719030" y="71416"/>
                    </a:lnTo>
                    <a:lnTo>
                      <a:pt x="719297" y="74610"/>
                    </a:lnTo>
                    <a:lnTo>
                      <a:pt x="719565" y="77933"/>
                    </a:lnTo>
                    <a:lnTo>
                      <a:pt x="719833" y="81386"/>
                    </a:lnTo>
                    <a:lnTo>
                      <a:pt x="720101" y="84966"/>
                    </a:lnTo>
                    <a:lnTo>
                      <a:pt x="720368" y="88672"/>
                    </a:lnTo>
                    <a:lnTo>
                      <a:pt x="720636" y="92502"/>
                    </a:lnTo>
                    <a:lnTo>
                      <a:pt x="720904" y="96456"/>
                    </a:lnTo>
                    <a:lnTo>
                      <a:pt x="721172" y="100531"/>
                    </a:lnTo>
                    <a:lnTo>
                      <a:pt x="721439" y="104727"/>
                    </a:lnTo>
                    <a:lnTo>
                      <a:pt x="721707" y="109041"/>
                    </a:lnTo>
                    <a:lnTo>
                      <a:pt x="721975" y="113473"/>
                    </a:lnTo>
                    <a:lnTo>
                      <a:pt x="722243" y="118019"/>
                    </a:lnTo>
                    <a:lnTo>
                      <a:pt x="722510" y="122679"/>
                    </a:lnTo>
                    <a:lnTo>
                      <a:pt x="722778" y="127450"/>
                    </a:lnTo>
                    <a:lnTo>
                      <a:pt x="723046" y="132331"/>
                    </a:lnTo>
                    <a:lnTo>
                      <a:pt x="723314" y="137321"/>
                    </a:lnTo>
                    <a:lnTo>
                      <a:pt x="723582" y="142416"/>
                    </a:lnTo>
                    <a:lnTo>
                      <a:pt x="723860" y="147855"/>
                    </a:lnTo>
                    <a:lnTo>
                      <a:pt x="724139" y="153405"/>
                    </a:lnTo>
                    <a:lnTo>
                      <a:pt x="724422" y="159064"/>
                    </a:lnTo>
                    <a:lnTo>
                      <a:pt x="724700" y="164831"/>
                    </a:lnTo>
                    <a:lnTo>
                      <a:pt x="724979" y="170701"/>
                    </a:lnTo>
                    <a:lnTo>
                      <a:pt x="725261" y="176672"/>
                    </a:lnTo>
                    <a:lnTo>
                      <a:pt x="725540" y="182743"/>
                    </a:lnTo>
                    <a:lnTo>
                      <a:pt x="725823" y="188908"/>
                    </a:lnTo>
                    <a:lnTo>
                      <a:pt x="726101" y="195168"/>
                    </a:lnTo>
                    <a:lnTo>
                      <a:pt x="726380" y="201520"/>
                    </a:lnTo>
                    <a:lnTo>
                      <a:pt x="726659" y="207959"/>
                    </a:lnTo>
                    <a:lnTo>
                      <a:pt x="726941" y="214483"/>
                    </a:lnTo>
                    <a:lnTo>
                      <a:pt x="727503" y="227775"/>
                    </a:lnTo>
                    <a:lnTo>
                      <a:pt x="728060" y="241376"/>
                    </a:lnTo>
                    <a:lnTo>
                      <a:pt x="728621" y="255257"/>
                    </a:lnTo>
                    <a:lnTo>
                      <a:pt x="729182" y="269395"/>
                    </a:lnTo>
                    <a:lnTo>
                      <a:pt x="729740" y="283766"/>
                    </a:lnTo>
                    <a:lnTo>
                      <a:pt x="730301" y="298345"/>
                    </a:lnTo>
                    <a:lnTo>
                      <a:pt x="730862" y="313104"/>
                    </a:lnTo>
                    <a:lnTo>
                      <a:pt x="731420" y="328019"/>
                    </a:lnTo>
                    <a:lnTo>
                      <a:pt x="732542" y="358204"/>
                    </a:lnTo>
                    <a:lnTo>
                      <a:pt x="734783" y="419238"/>
                    </a:lnTo>
                    <a:lnTo>
                      <a:pt x="735902" y="449645"/>
                    </a:lnTo>
                    <a:lnTo>
                      <a:pt x="737021" y="479687"/>
                    </a:lnTo>
                    <a:lnTo>
                      <a:pt x="737582" y="494501"/>
                    </a:lnTo>
                    <a:lnTo>
                      <a:pt x="738143" y="509142"/>
                    </a:lnTo>
                    <a:lnTo>
                      <a:pt x="738701" y="523581"/>
                    </a:lnTo>
                    <a:lnTo>
                      <a:pt x="739262" y="537794"/>
                    </a:lnTo>
                    <a:lnTo>
                      <a:pt x="739823" y="551752"/>
                    </a:lnTo>
                    <a:lnTo>
                      <a:pt x="740381" y="565432"/>
                    </a:lnTo>
                    <a:lnTo>
                      <a:pt x="740942" y="578808"/>
                    </a:lnTo>
                    <a:lnTo>
                      <a:pt x="741221" y="585374"/>
                    </a:lnTo>
                    <a:lnTo>
                      <a:pt x="741503" y="591856"/>
                    </a:lnTo>
                    <a:lnTo>
                      <a:pt x="741782" y="598248"/>
                    </a:lnTo>
                    <a:lnTo>
                      <a:pt x="742061" y="604550"/>
                    </a:lnTo>
                    <a:lnTo>
                      <a:pt x="742343" y="610757"/>
                    </a:lnTo>
                    <a:lnTo>
                      <a:pt x="742622" y="616865"/>
                    </a:lnTo>
                    <a:lnTo>
                      <a:pt x="742901" y="622876"/>
                    </a:lnTo>
                    <a:lnTo>
                      <a:pt x="743183" y="628784"/>
                    </a:lnTo>
                    <a:lnTo>
                      <a:pt x="743462" y="634583"/>
                    </a:lnTo>
                    <a:lnTo>
                      <a:pt x="743744" y="640277"/>
                    </a:lnTo>
                    <a:lnTo>
                      <a:pt x="744023" y="645859"/>
                    </a:lnTo>
                    <a:lnTo>
                      <a:pt x="744302" y="651328"/>
                    </a:lnTo>
                    <a:lnTo>
                      <a:pt x="744584" y="656681"/>
                    </a:lnTo>
                    <a:lnTo>
                      <a:pt x="744863" y="661915"/>
                    </a:lnTo>
                    <a:lnTo>
                      <a:pt x="745142" y="667030"/>
                    </a:lnTo>
                    <a:lnTo>
                      <a:pt x="745424" y="672019"/>
                    </a:lnTo>
                    <a:lnTo>
                      <a:pt x="745703" y="676883"/>
                    </a:lnTo>
                    <a:lnTo>
                      <a:pt x="745982" y="681617"/>
                    </a:lnTo>
                    <a:lnTo>
                      <a:pt x="746264" y="686224"/>
                    </a:lnTo>
                    <a:lnTo>
                      <a:pt x="746543" y="690695"/>
                    </a:lnTo>
                    <a:lnTo>
                      <a:pt x="746822" y="695033"/>
                    </a:lnTo>
                    <a:lnTo>
                      <a:pt x="747104" y="699234"/>
                    </a:lnTo>
                    <a:lnTo>
                      <a:pt x="747383" y="703297"/>
                    </a:lnTo>
                    <a:lnTo>
                      <a:pt x="747661" y="707218"/>
                    </a:lnTo>
                    <a:lnTo>
                      <a:pt x="747944" y="710999"/>
                    </a:lnTo>
                    <a:lnTo>
                      <a:pt x="748223" y="714632"/>
                    </a:lnTo>
                    <a:lnTo>
                      <a:pt x="748501" y="718122"/>
                    </a:lnTo>
                    <a:lnTo>
                      <a:pt x="748784" y="721462"/>
                    </a:lnTo>
                    <a:lnTo>
                      <a:pt x="749063" y="724652"/>
                    </a:lnTo>
                    <a:lnTo>
                      <a:pt x="749341" y="727693"/>
                    </a:lnTo>
                    <a:lnTo>
                      <a:pt x="749624" y="730580"/>
                    </a:lnTo>
                    <a:lnTo>
                      <a:pt x="749903" y="733312"/>
                    </a:lnTo>
                    <a:lnTo>
                      <a:pt x="750185" y="735891"/>
                    </a:lnTo>
                    <a:lnTo>
                      <a:pt x="750464" y="738313"/>
                    </a:lnTo>
                    <a:lnTo>
                      <a:pt x="750743" y="740576"/>
                    </a:lnTo>
                    <a:lnTo>
                      <a:pt x="751021" y="742681"/>
                    </a:lnTo>
                    <a:lnTo>
                      <a:pt x="751304" y="744625"/>
                    </a:lnTo>
                    <a:lnTo>
                      <a:pt x="751582" y="746411"/>
                    </a:lnTo>
                    <a:lnTo>
                      <a:pt x="751865" y="748032"/>
                    </a:lnTo>
                    <a:lnTo>
                      <a:pt x="752144" y="749492"/>
                    </a:lnTo>
                    <a:lnTo>
                      <a:pt x="752422" y="750786"/>
                    </a:lnTo>
                    <a:lnTo>
                      <a:pt x="752705" y="751918"/>
                    </a:lnTo>
                    <a:lnTo>
                      <a:pt x="752984" y="752885"/>
                    </a:lnTo>
                    <a:lnTo>
                      <a:pt x="753262" y="753686"/>
                    </a:lnTo>
                    <a:lnTo>
                      <a:pt x="753545" y="754322"/>
                    </a:lnTo>
                    <a:lnTo>
                      <a:pt x="753684" y="754578"/>
                    </a:lnTo>
                    <a:lnTo>
                      <a:pt x="753824" y="754791"/>
                    </a:lnTo>
                    <a:lnTo>
                      <a:pt x="753893" y="754882"/>
                    </a:lnTo>
                    <a:lnTo>
                      <a:pt x="753963" y="754963"/>
                    </a:lnTo>
                    <a:lnTo>
                      <a:pt x="754033" y="755034"/>
                    </a:lnTo>
                    <a:lnTo>
                      <a:pt x="754102" y="755093"/>
                    </a:lnTo>
                    <a:lnTo>
                      <a:pt x="754172" y="755142"/>
                    </a:lnTo>
                    <a:lnTo>
                      <a:pt x="754245" y="755181"/>
                    </a:lnTo>
                    <a:lnTo>
                      <a:pt x="754315" y="755210"/>
                    </a:lnTo>
                    <a:lnTo>
                      <a:pt x="754385" y="755227"/>
                    </a:lnTo>
                    <a:lnTo>
                      <a:pt x="754454" y="755236"/>
                    </a:lnTo>
                    <a:lnTo>
                      <a:pt x="754524" y="755234"/>
                    </a:lnTo>
                    <a:lnTo>
                      <a:pt x="754594" y="755221"/>
                    </a:lnTo>
                    <a:lnTo>
                      <a:pt x="754664" y="755197"/>
                    </a:lnTo>
                    <a:lnTo>
                      <a:pt x="754733" y="755164"/>
                    </a:lnTo>
                    <a:lnTo>
                      <a:pt x="754803" y="755119"/>
                    </a:lnTo>
                    <a:lnTo>
                      <a:pt x="754873" y="755064"/>
                    </a:lnTo>
                    <a:lnTo>
                      <a:pt x="754942" y="754998"/>
                    </a:lnTo>
                    <a:lnTo>
                      <a:pt x="755012" y="754924"/>
                    </a:lnTo>
                    <a:lnTo>
                      <a:pt x="755085" y="754835"/>
                    </a:lnTo>
                    <a:lnTo>
                      <a:pt x="755155" y="754739"/>
                    </a:lnTo>
                    <a:lnTo>
                      <a:pt x="755225" y="754633"/>
                    </a:lnTo>
                    <a:lnTo>
                      <a:pt x="755364" y="754386"/>
                    </a:lnTo>
                    <a:lnTo>
                      <a:pt x="755503" y="754100"/>
                    </a:lnTo>
                    <a:lnTo>
                      <a:pt x="755782" y="753400"/>
                    </a:lnTo>
                    <a:lnTo>
                      <a:pt x="756065" y="752532"/>
                    </a:lnTo>
                    <a:lnTo>
                      <a:pt x="756343" y="751500"/>
                    </a:lnTo>
                    <a:lnTo>
                      <a:pt x="756622" y="750302"/>
                    </a:lnTo>
                    <a:lnTo>
                      <a:pt x="756905" y="748937"/>
                    </a:lnTo>
                    <a:lnTo>
                      <a:pt x="757183" y="747406"/>
                    </a:lnTo>
                    <a:lnTo>
                      <a:pt x="757462" y="745711"/>
                    </a:lnTo>
                    <a:lnTo>
                      <a:pt x="757745" y="743853"/>
                    </a:lnTo>
                    <a:lnTo>
                      <a:pt x="758023" y="741831"/>
                    </a:lnTo>
                    <a:lnTo>
                      <a:pt x="758306" y="739649"/>
                    </a:lnTo>
                    <a:lnTo>
                      <a:pt x="758585" y="737302"/>
                    </a:lnTo>
                    <a:lnTo>
                      <a:pt x="758863" y="734796"/>
                    </a:lnTo>
                    <a:lnTo>
                      <a:pt x="759146" y="732132"/>
                    </a:lnTo>
                    <a:lnTo>
                      <a:pt x="759425" y="729309"/>
                    </a:lnTo>
                    <a:lnTo>
                      <a:pt x="759710" y="726271"/>
                    </a:lnTo>
                    <a:lnTo>
                      <a:pt x="759993" y="723072"/>
                    </a:lnTo>
                    <a:lnTo>
                      <a:pt x="760279" y="719711"/>
                    </a:lnTo>
                    <a:lnTo>
                      <a:pt x="760565" y="716193"/>
                    </a:lnTo>
                    <a:lnTo>
                      <a:pt x="760851" y="712516"/>
                    </a:lnTo>
                    <a:lnTo>
                      <a:pt x="761137" y="708685"/>
                    </a:lnTo>
                    <a:lnTo>
                      <a:pt x="761420" y="704699"/>
                    </a:lnTo>
                    <a:lnTo>
                      <a:pt x="761706" y="700562"/>
                    </a:lnTo>
                    <a:lnTo>
                      <a:pt x="761992" y="696273"/>
                    </a:lnTo>
                    <a:lnTo>
                      <a:pt x="762278" y="691836"/>
                    </a:lnTo>
                    <a:lnTo>
                      <a:pt x="762561" y="687254"/>
                    </a:lnTo>
                    <a:lnTo>
                      <a:pt x="762847" y="682527"/>
                    </a:lnTo>
                    <a:lnTo>
                      <a:pt x="763133" y="677658"/>
                    </a:lnTo>
                    <a:lnTo>
                      <a:pt x="763419" y="672649"/>
                    </a:lnTo>
                    <a:lnTo>
                      <a:pt x="763701" y="667501"/>
                    </a:lnTo>
                    <a:lnTo>
                      <a:pt x="763987" y="662219"/>
                    </a:lnTo>
                    <a:lnTo>
                      <a:pt x="764273" y="656804"/>
                    </a:lnTo>
                    <a:lnTo>
                      <a:pt x="764560" y="651258"/>
                    </a:lnTo>
                    <a:lnTo>
                      <a:pt x="764846" y="645586"/>
                    </a:lnTo>
                    <a:lnTo>
                      <a:pt x="765128" y="639786"/>
                    </a:lnTo>
                    <a:lnTo>
                      <a:pt x="765414" y="633866"/>
                    </a:lnTo>
                    <a:lnTo>
                      <a:pt x="765700" y="627824"/>
                    </a:lnTo>
                    <a:lnTo>
                      <a:pt x="765986" y="621665"/>
                    </a:lnTo>
                    <a:lnTo>
                      <a:pt x="766269" y="615394"/>
                    </a:lnTo>
                    <a:lnTo>
                      <a:pt x="766555" y="609009"/>
                    </a:lnTo>
                    <a:lnTo>
                      <a:pt x="766841" y="602518"/>
                    </a:lnTo>
                    <a:lnTo>
                      <a:pt x="767127" y="595919"/>
                    </a:lnTo>
                    <a:lnTo>
                      <a:pt x="767413" y="589219"/>
                    </a:lnTo>
                    <a:lnTo>
                      <a:pt x="767696" y="582419"/>
                    </a:lnTo>
                    <a:lnTo>
                      <a:pt x="767982" y="575523"/>
                    </a:lnTo>
                    <a:lnTo>
                      <a:pt x="768268" y="568534"/>
                    </a:lnTo>
                    <a:lnTo>
                      <a:pt x="768554" y="561455"/>
                    </a:lnTo>
                    <a:lnTo>
                      <a:pt x="768836" y="554291"/>
                    </a:lnTo>
                    <a:lnTo>
                      <a:pt x="769122" y="547042"/>
                    </a:lnTo>
                    <a:lnTo>
                      <a:pt x="769695" y="532312"/>
                    </a:lnTo>
                    <a:lnTo>
                      <a:pt x="770263" y="517286"/>
                    </a:lnTo>
                    <a:lnTo>
                      <a:pt x="770835" y="502001"/>
                    </a:lnTo>
                    <a:lnTo>
                      <a:pt x="771404" y="486478"/>
                    </a:lnTo>
                    <a:lnTo>
                      <a:pt x="771976" y="470748"/>
                    </a:lnTo>
                    <a:lnTo>
                      <a:pt x="772545" y="454844"/>
                    </a:lnTo>
                    <a:lnTo>
                      <a:pt x="773117" y="438790"/>
                    </a:lnTo>
                    <a:lnTo>
                      <a:pt x="774257" y="406366"/>
                    </a:lnTo>
                    <a:lnTo>
                      <a:pt x="775398" y="373714"/>
                    </a:lnTo>
                    <a:lnTo>
                      <a:pt x="776539" y="341083"/>
                    </a:lnTo>
                    <a:lnTo>
                      <a:pt x="777680" y="308718"/>
                    </a:lnTo>
                    <a:lnTo>
                      <a:pt x="778252" y="292710"/>
                    </a:lnTo>
                    <a:lnTo>
                      <a:pt x="778820" y="276861"/>
                    </a:lnTo>
                    <a:lnTo>
                      <a:pt x="779393" y="261197"/>
                    </a:lnTo>
                    <a:lnTo>
                      <a:pt x="779965" y="245751"/>
                    </a:lnTo>
                    <a:lnTo>
                      <a:pt x="780533" y="230552"/>
                    </a:lnTo>
                    <a:lnTo>
                      <a:pt x="781106" y="215625"/>
                    </a:lnTo>
                    <a:lnTo>
                      <a:pt x="781674" y="201003"/>
                    </a:lnTo>
                    <a:lnTo>
                      <a:pt x="781960" y="193814"/>
                    </a:lnTo>
                    <a:lnTo>
                      <a:pt x="782246" y="186711"/>
                    </a:lnTo>
                    <a:lnTo>
                      <a:pt x="782532" y="179696"/>
                    </a:lnTo>
                    <a:lnTo>
                      <a:pt x="782815" y="172773"/>
                    </a:lnTo>
                    <a:lnTo>
                      <a:pt x="783101" y="165949"/>
                    </a:lnTo>
                    <a:lnTo>
                      <a:pt x="783387" y="159223"/>
                    </a:lnTo>
                    <a:lnTo>
                      <a:pt x="783673" y="152597"/>
                    </a:lnTo>
                    <a:lnTo>
                      <a:pt x="783956" y="146079"/>
                    </a:lnTo>
                    <a:lnTo>
                      <a:pt x="784242" y="139668"/>
                    </a:lnTo>
                    <a:lnTo>
                      <a:pt x="784528" y="133369"/>
                    </a:lnTo>
                    <a:lnTo>
                      <a:pt x="784814" y="127185"/>
                    </a:lnTo>
                    <a:lnTo>
                      <a:pt x="785100" y="121118"/>
                    </a:lnTo>
                    <a:lnTo>
                      <a:pt x="785382" y="115172"/>
                    </a:lnTo>
                    <a:lnTo>
                      <a:pt x="785668" y="109348"/>
                    </a:lnTo>
                    <a:lnTo>
                      <a:pt x="785955" y="103651"/>
                    </a:lnTo>
                    <a:lnTo>
                      <a:pt x="786241" y="98082"/>
                    </a:lnTo>
                    <a:lnTo>
                      <a:pt x="786523" y="92644"/>
                    </a:lnTo>
                    <a:lnTo>
                      <a:pt x="786809" y="87340"/>
                    </a:lnTo>
                    <a:lnTo>
                      <a:pt x="787095" y="82172"/>
                    </a:lnTo>
                    <a:lnTo>
                      <a:pt x="787381" y="77143"/>
                    </a:lnTo>
                    <a:lnTo>
                      <a:pt x="787667" y="72255"/>
                    </a:lnTo>
                    <a:lnTo>
                      <a:pt x="787950" y="67511"/>
                    </a:lnTo>
                    <a:lnTo>
                      <a:pt x="788236" y="62912"/>
                    </a:lnTo>
                    <a:lnTo>
                      <a:pt x="788522" y="58461"/>
                    </a:lnTo>
                    <a:lnTo>
                      <a:pt x="788808" y="54160"/>
                    </a:lnTo>
                    <a:lnTo>
                      <a:pt x="789091" y="50011"/>
                    </a:lnTo>
                    <a:lnTo>
                      <a:pt x="789377" y="46016"/>
                    </a:lnTo>
                    <a:lnTo>
                      <a:pt x="789663" y="42177"/>
                    </a:lnTo>
                    <a:lnTo>
                      <a:pt x="789949" y="38495"/>
                    </a:lnTo>
                    <a:lnTo>
                      <a:pt x="790231" y="34973"/>
                    </a:lnTo>
                    <a:lnTo>
                      <a:pt x="790517" y="31612"/>
                    </a:lnTo>
                    <a:lnTo>
                      <a:pt x="790804" y="28414"/>
                    </a:lnTo>
                    <a:lnTo>
                      <a:pt x="791090" y="25379"/>
                    </a:lnTo>
                    <a:lnTo>
                      <a:pt x="791376" y="22511"/>
                    </a:lnTo>
                    <a:lnTo>
                      <a:pt x="791658" y="19809"/>
                    </a:lnTo>
                    <a:lnTo>
                      <a:pt x="791944" y="17276"/>
                    </a:lnTo>
                    <a:lnTo>
                      <a:pt x="792230" y="14912"/>
                    </a:lnTo>
                    <a:lnTo>
                      <a:pt x="792373" y="13794"/>
                    </a:lnTo>
                    <a:lnTo>
                      <a:pt x="792516" y="12719"/>
                    </a:lnTo>
                    <a:lnTo>
                      <a:pt x="792659" y="11686"/>
                    </a:lnTo>
                    <a:lnTo>
                      <a:pt x="792802" y="10697"/>
                    </a:lnTo>
                    <a:lnTo>
                      <a:pt x="792942" y="9751"/>
                    </a:lnTo>
                    <a:lnTo>
                      <a:pt x="793085" y="8848"/>
                    </a:lnTo>
                    <a:lnTo>
                      <a:pt x="793228" y="7988"/>
                    </a:lnTo>
                    <a:lnTo>
                      <a:pt x="793371" y="7172"/>
                    </a:lnTo>
                    <a:lnTo>
                      <a:pt x="793514" y="6399"/>
                    </a:lnTo>
                    <a:lnTo>
                      <a:pt x="793657" y="5671"/>
                    </a:lnTo>
                    <a:lnTo>
                      <a:pt x="793800" y="4985"/>
                    </a:lnTo>
                    <a:lnTo>
                      <a:pt x="793943" y="4344"/>
                    </a:lnTo>
                    <a:lnTo>
                      <a:pt x="794086" y="3747"/>
                    </a:lnTo>
                    <a:lnTo>
                      <a:pt x="794226" y="3193"/>
                    </a:lnTo>
                    <a:lnTo>
                      <a:pt x="794369" y="2684"/>
                    </a:lnTo>
                    <a:lnTo>
                      <a:pt x="794512" y="2219"/>
                    </a:lnTo>
                    <a:lnTo>
                      <a:pt x="794655" y="1797"/>
                    </a:lnTo>
                    <a:lnTo>
                      <a:pt x="794798" y="1420"/>
                    </a:lnTo>
                    <a:lnTo>
                      <a:pt x="794941" y="1087"/>
                    </a:lnTo>
                    <a:lnTo>
                      <a:pt x="795084" y="799"/>
                    </a:lnTo>
                    <a:lnTo>
                      <a:pt x="795227" y="555"/>
                    </a:lnTo>
                    <a:lnTo>
                      <a:pt x="795297" y="450"/>
                    </a:lnTo>
                    <a:lnTo>
                      <a:pt x="795370" y="355"/>
                    </a:lnTo>
                    <a:lnTo>
                      <a:pt x="795440" y="272"/>
                    </a:lnTo>
                    <a:lnTo>
                      <a:pt x="795509" y="200"/>
                    </a:lnTo>
                    <a:lnTo>
                      <a:pt x="795583" y="139"/>
                    </a:lnTo>
                    <a:lnTo>
                      <a:pt x="795652" y="89"/>
                    </a:lnTo>
                    <a:lnTo>
                      <a:pt x="795726" y="50"/>
                    </a:lnTo>
                    <a:lnTo>
                      <a:pt x="795796" y="22"/>
                    </a:lnTo>
                    <a:lnTo>
                      <a:pt x="795869" y="6"/>
                    </a:lnTo>
                    <a:lnTo>
                      <a:pt x="795939" y="0"/>
                    </a:lnTo>
                    <a:lnTo>
                      <a:pt x="796008" y="6"/>
                    </a:lnTo>
                    <a:lnTo>
                      <a:pt x="796082" y="22"/>
                    </a:lnTo>
                    <a:lnTo>
                      <a:pt x="796151" y="49"/>
                    </a:lnTo>
                    <a:lnTo>
                      <a:pt x="796221" y="87"/>
                    </a:lnTo>
                    <a:lnTo>
                      <a:pt x="796291" y="136"/>
                    </a:lnTo>
                    <a:lnTo>
                      <a:pt x="796364" y="196"/>
                    </a:lnTo>
                    <a:lnTo>
                      <a:pt x="796434" y="267"/>
                    </a:lnTo>
                    <a:lnTo>
                      <a:pt x="796503" y="349"/>
                    </a:lnTo>
                    <a:lnTo>
                      <a:pt x="796573" y="442"/>
                    </a:lnTo>
                    <a:lnTo>
                      <a:pt x="796646" y="545"/>
                    </a:lnTo>
                    <a:lnTo>
                      <a:pt x="796786" y="785"/>
                    </a:lnTo>
                    <a:lnTo>
                      <a:pt x="796929" y="1068"/>
                    </a:lnTo>
                    <a:lnTo>
                      <a:pt x="797068" y="1395"/>
                    </a:lnTo>
                    <a:lnTo>
                      <a:pt x="797211" y="1765"/>
                    </a:lnTo>
                    <a:lnTo>
                      <a:pt x="797351" y="2179"/>
                    </a:lnTo>
                    <a:lnTo>
                      <a:pt x="797494" y="2636"/>
                    </a:lnTo>
                    <a:lnTo>
                      <a:pt x="797633" y="3137"/>
                    </a:lnTo>
                    <a:lnTo>
                      <a:pt x="797776" y="3680"/>
                    </a:lnTo>
                    <a:lnTo>
                      <a:pt x="797919" y="4267"/>
                    </a:lnTo>
                    <a:lnTo>
                      <a:pt x="798059" y="4897"/>
                    </a:lnTo>
                    <a:lnTo>
                      <a:pt x="798202" y="5570"/>
                    </a:lnTo>
                    <a:lnTo>
                      <a:pt x="798341" y="6286"/>
                    </a:lnTo>
                    <a:lnTo>
                      <a:pt x="798484" y="7045"/>
                    </a:lnTo>
                    <a:lnTo>
                      <a:pt x="798623" y="7847"/>
                    </a:lnTo>
                    <a:lnTo>
                      <a:pt x="798767" y="8691"/>
                    </a:lnTo>
                    <a:lnTo>
                      <a:pt x="798906" y="9578"/>
                    </a:lnTo>
                    <a:lnTo>
                      <a:pt x="799049" y="10507"/>
                    </a:lnTo>
                    <a:lnTo>
                      <a:pt x="799331" y="12494"/>
                    </a:lnTo>
                    <a:lnTo>
                      <a:pt x="799614" y="14649"/>
                    </a:lnTo>
                    <a:lnTo>
                      <a:pt x="799896" y="16971"/>
                    </a:lnTo>
                    <a:lnTo>
                      <a:pt x="800179" y="19460"/>
                    </a:lnTo>
                    <a:lnTo>
                      <a:pt x="800461" y="22114"/>
                    </a:lnTo>
                    <a:lnTo>
                      <a:pt x="800744" y="24933"/>
                    </a:lnTo>
                    <a:lnTo>
                      <a:pt x="801030" y="27915"/>
                    </a:lnTo>
                    <a:lnTo>
                      <a:pt x="801312" y="31058"/>
                    </a:lnTo>
                    <a:lnTo>
                      <a:pt x="801594" y="34361"/>
                    </a:lnTo>
                    <a:lnTo>
                      <a:pt x="801877" y="37822"/>
                    </a:lnTo>
                    <a:lnTo>
                      <a:pt x="802159" y="41441"/>
                    </a:lnTo>
                    <a:lnTo>
                      <a:pt x="802442" y="45215"/>
                    </a:lnTo>
                    <a:lnTo>
                      <a:pt x="802724" y="49142"/>
                    </a:lnTo>
                    <a:lnTo>
                      <a:pt x="803007" y="53220"/>
                    </a:lnTo>
                    <a:lnTo>
                      <a:pt x="803289" y="57449"/>
                    </a:lnTo>
                    <a:lnTo>
                      <a:pt x="803572" y="61825"/>
                    </a:lnTo>
                    <a:lnTo>
                      <a:pt x="803854" y="66347"/>
                    </a:lnTo>
                    <a:lnTo>
                      <a:pt x="804136" y="71013"/>
                    </a:lnTo>
                    <a:lnTo>
                      <a:pt x="804419" y="75820"/>
                    </a:lnTo>
                    <a:lnTo>
                      <a:pt x="804701" y="80766"/>
                    </a:lnTo>
                    <a:lnTo>
                      <a:pt x="804987" y="85849"/>
                    </a:lnTo>
                    <a:lnTo>
                      <a:pt x="805270" y="91067"/>
                    </a:lnTo>
                    <a:lnTo>
                      <a:pt x="805552" y="96417"/>
                    </a:lnTo>
                    <a:lnTo>
                      <a:pt x="805835" y="101896"/>
                    </a:lnTo>
                    <a:lnTo>
                      <a:pt x="806117" y="107503"/>
                    </a:lnTo>
                    <a:lnTo>
                      <a:pt x="806399" y="113234"/>
                    </a:lnTo>
                    <a:lnTo>
                      <a:pt x="806682" y="119087"/>
                    </a:lnTo>
                    <a:lnTo>
                      <a:pt x="806964" y="125059"/>
                    </a:lnTo>
                    <a:lnTo>
                      <a:pt x="807247" y="131147"/>
                    </a:lnTo>
                    <a:lnTo>
                      <a:pt x="807529" y="137349"/>
                    </a:lnTo>
                    <a:lnTo>
                      <a:pt x="807812" y="143661"/>
                    </a:lnTo>
                    <a:lnTo>
                      <a:pt x="808094" y="150082"/>
                    </a:lnTo>
                    <a:lnTo>
                      <a:pt x="808380" y="156607"/>
                    </a:lnTo>
                    <a:lnTo>
                      <a:pt x="808663" y="163232"/>
                    </a:lnTo>
                    <a:lnTo>
                      <a:pt x="808945" y="169959"/>
                    </a:lnTo>
                    <a:lnTo>
                      <a:pt x="809227" y="176778"/>
                    </a:lnTo>
                    <a:lnTo>
                      <a:pt x="809510" y="183692"/>
                    </a:lnTo>
                    <a:lnTo>
                      <a:pt x="809792" y="190694"/>
                    </a:lnTo>
                    <a:lnTo>
                      <a:pt x="810075" y="197782"/>
                    </a:lnTo>
                    <a:lnTo>
                      <a:pt x="810640" y="212202"/>
                    </a:lnTo>
                    <a:lnTo>
                      <a:pt x="811204" y="226925"/>
                    </a:lnTo>
                    <a:lnTo>
                      <a:pt x="811769" y="241927"/>
                    </a:lnTo>
                    <a:lnTo>
                      <a:pt x="812338" y="257177"/>
                    </a:lnTo>
                    <a:lnTo>
                      <a:pt x="812903" y="272645"/>
                    </a:lnTo>
                    <a:lnTo>
                      <a:pt x="813468" y="288306"/>
                    </a:lnTo>
                    <a:lnTo>
                      <a:pt x="814032" y="304129"/>
                    </a:lnTo>
                    <a:lnTo>
                      <a:pt x="815162" y="336146"/>
                    </a:lnTo>
                    <a:lnTo>
                      <a:pt x="816296" y="368461"/>
                    </a:lnTo>
                    <a:lnTo>
                      <a:pt x="817425" y="400834"/>
                    </a:lnTo>
                    <a:lnTo>
                      <a:pt x="818555" y="433026"/>
                    </a:lnTo>
                    <a:lnTo>
                      <a:pt x="819688" y="464803"/>
                    </a:lnTo>
                    <a:lnTo>
                      <a:pt x="820253" y="480460"/>
                    </a:lnTo>
                    <a:lnTo>
                      <a:pt x="820818" y="495926"/>
                    </a:lnTo>
                    <a:lnTo>
                      <a:pt x="821383" y="511174"/>
                    </a:lnTo>
                    <a:lnTo>
                      <a:pt x="821948" y="526173"/>
                    </a:lnTo>
                    <a:lnTo>
                      <a:pt x="822516" y="540897"/>
                    </a:lnTo>
                    <a:lnTo>
                      <a:pt x="823081" y="555319"/>
                    </a:lnTo>
                    <a:lnTo>
                      <a:pt x="823364" y="562407"/>
                    </a:lnTo>
                    <a:lnTo>
                      <a:pt x="823646" y="569411"/>
                    </a:lnTo>
                    <a:lnTo>
                      <a:pt x="823929" y="576327"/>
                    </a:lnTo>
                    <a:lnTo>
                      <a:pt x="824211" y="583150"/>
                    </a:lnTo>
                    <a:lnTo>
                      <a:pt x="824493" y="589879"/>
                    </a:lnTo>
                    <a:lnTo>
                      <a:pt x="824776" y="596511"/>
                    </a:lnTo>
                    <a:lnTo>
                      <a:pt x="825058" y="603042"/>
                    </a:lnTo>
                    <a:lnTo>
                      <a:pt x="825341" y="609467"/>
                    </a:lnTo>
                    <a:lnTo>
                      <a:pt x="825623" y="615788"/>
                    </a:lnTo>
                    <a:lnTo>
                      <a:pt x="825909" y="621998"/>
                    </a:lnTo>
                    <a:lnTo>
                      <a:pt x="826192" y="628094"/>
                    </a:lnTo>
                    <a:lnTo>
                      <a:pt x="826474" y="634077"/>
                    </a:lnTo>
                    <a:lnTo>
                      <a:pt x="826756" y="639943"/>
                    </a:lnTo>
                    <a:lnTo>
                      <a:pt x="827039" y="645687"/>
                    </a:lnTo>
                    <a:lnTo>
                      <a:pt x="827321" y="651306"/>
                    </a:lnTo>
                    <a:lnTo>
                      <a:pt x="827604" y="656802"/>
                    </a:lnTo>
                    <a:lnTo>
                      <a:pt x="827886" y="662170"/>
                    </a:lnTo>
                    <a:lnTo>
                      <a:pt x="828169" y="667406"/>
                    </a:lnTo>
                    <a:lnTo>
                      <a:pt x="828451" y="672510"/>
                    </a:lnTo>
                    <a:lnTo>
                      <a:pt x="828733" y="677480"/>
                    </a:lnTo>
                    <a:lnTo>
                      <a:pt x="829016" y="682311"/>
                    </a:lnTo>
                    <a:lnTo>
                      <a:pt x="829298" y="687003"/>
                    </a:lnTo>
                    <a:lnTo>
                      <a:pt x="829581" y="691554"/>
                    </a:lnTo>
                    <a:lnTo>
                      <a:pt x="829867" y="695960"/>
                    </a:lnTo>
                    <a:lnTo>
                      <a:pt x="830149" y="700221"/>
                    </a:lnTo>
                    <a:lnTo>
                      <a:pt x="830432" y="704334"/>
                    </a:lnTo>
                    <a:lnTo>
                      <a:pt x="830714" y="708299"/>
                    </a:lnTo>
                    <a:lnTo>
                      <a:pt x="830997" y="712113"/>
                    </a:lnTo>
                    <a:lnTo>
                      <a:pt x="831279" y="715772"/>
                    </a:lnTo>
                    <a:lnTo>
                      <a:pt x="831561" y="719280"/>
                    </a:lnTo>
                    <a:lnTo>
                      <a:pt x="831844" y="722629"/>
                    </a:lnTo>
                    <a:lnTo>
                      <a:pt x="832126" y="725824"/>
                    </a:lnTo>
                    <a:lnTo>
                      <a:pt x="832409" y="728856"/>
                    </a:lnTo>
                    <a:lnTo>
                      <a:pt x="832691" y="731729"/>
                    </a:lnTo>
                    <a:lnTo>
                      <a:pt x="832974" y="734442"/>
                    </a:lnTo>
                    <a:lnTo>
                      <a:pt x="833256" y="736992"/>
                    </a:lnTo>
                    <a:lnTo>
                      <a:pt x="833538" y="739378"/>
                    </a:lnTo>
                    <a:lnTo>
                      <a:pt x="833821" y="741600"/>
                    </a:lnTo>
                    <a:lnTo>
                      <a:pt x="834103" y="743657"/>
                    </a:lnTo>
                    <a:lnTo>
                      <a:pt x="834389" y="745548"/>
                    </a:lnTo>
                    <a:lnTo>
                      <a:pt x="834672" y="747272"/>
                    </a:lnTo>
                    <a:lnTo>
                      <a:pt x="834954" y="748829"/>
                    </a:lnTo>
                    <a:lnTo>
                      <a:pt x="835237" y="750218"/>
                    </a:lnTo>
                    <a:lnTo>
                      <a:pt x="835519" y="751438"/>
                    </a:lnTo>
                    <a:lnTo>
                      <a:pt x="835802" y="752488"/>
                    </a:lnTo>
                    <a:lnTo>
                      <a:pt x="835941" y="752951"/>
                    </a:lnTo>
                    <a:lnTo>
                      <a:pt x="836084" y="753371"/>
                    </a:lnTo>
                    <a:lnTo>
                      <a:pt x="836223" y="753748"/>
                    </a:lnTo>
                    <a:lnTo>
                      <a:pt x="836366" y="754082"/>
                    </a:lnTo>
                    <a:lnTo>
                      <a:pt x="836506" y="754375"/>
                    </a:lnTo>
                    <a:lnTo>
                      <a:pt x="836649" y="754624"/>
                    </a:lnTo>
                    <a:lnTo>
                      <a:pt x="836788" y="754831"/>
                    </a:lnTo>
                    <a:lnTo>
                      <a:pt x="836862" y="754919"/>
                    </a:lnTo>
                    <a:lnTo>
                      <a:pt x="836931" y="754996"/>
                    </a:lnTo>
                    <a:lnTo>
                      <a:pt x="837001" y="755062"/>
                    </a:lnTo>
                    <a:lnTo>
                      <a:pt x="837071" y="755117"/>
                    </a:lnTo>
                    <a:lnTo>
                      <a:pt x="837144" y="755161"/>
                    </a:lnTo>
                    <a:lnTo>
                      <a:pt x="837214" y="755197"/>
                    </a:lnTo>
                    <a:lnTo>
                      <a:pt x="837283" y="755221"/>
                    </a:lnTo>
                    <a:lnTo>
                      <a:pt x="837353" y="755234"/>
                    </a:lnTo>
                    <a:lnTo>
                      <a:pt x="837426" y="755236"/>
                    </a:lnTo>
                    <a:lnTo>
                      <a:pt x="837496" y="755227"/>
                    </a:lnTo>
                    <a:lnTo>
                      <a:pt x="837566" y="755210"/>
                    </a:lnTo>
                    <a:lnTo>
                      <a:pt x="837636" y="755179"/>
                    </a:lnTo>
                    <a:lnTo>
                      <a:pt x="837709" y="755139"/>
                    </a:lnTo>
                    <a:lnTo>
                      <a:pt x="837779" y="755089"/>
                    </a:lnTo>
                    <a:lnTo>
                      <a:pt x="837848" y="755027"/>
                    </a:lnTo>
                    <a:lnTo>
                      <a:pt x="837918" y="754957"/>
                    </a:lnTo>
                    <a:lnTo>
                      <a:pt x="837991" y="754873"/>
                    </a:lnTo>
                    <a:lnTo>
                      <a:pt x="838061" y="754780"/>
                    </a:lnTo>
                    <a:lnTo>
                      <a:pt x="838204" y="754562"/>
                    </a:lnTo>
                    <a:lnTo>
                      <a:pt x="838343" y="754303"/>
                    </a:lnTo>
                    <a:lnTo>
                      <a:pt x="838626" y="753653"/>
                    </a:lnTo>
                    <a:lnTo>
                      <a:pt x="838908" y="752838"/>
                    </a:lnTo>
                    <a:lnTo>
                      <a:pt x="839191" y="751852"/>
                    </a:lnTo>
                    <a:lnTo>
                      <a:pt x="839473" y="750700"/>
                    </a:lnTo>
                    <a:lnTo>
                      <a:pt x="839756" y="749379"/>
                    </a:lnTo>
                    <a:lnTo>
                      <a:pt x="840038" y="747893"/>
                    </a:lnTo>
                    <a:lnTo>
                      <a:pt x="840320" y="746239"/>
                    </a:lnTo>
                    <a:lnTo>
                      <a:pt x="840603" y="744423"/>
                    </a:lnTo>
                    <a:lnTo>
                      <a:pt x="840885" y="742443"/>
                    </a:lnTo>
                    <a:lnTo>
                      <a:pt x="841171" y="740299"/>
                    </a:lnTo>
                    <a:lnTo>
                      <a:pt x="841454" y="737994"/>
                    </a:lnTo>
                    <a:lnTo>
                      <a:pt x="841736" y="735527"/>
                    </a:lnTo>
                    <a:lnTo>
                      <a:pt x="842019" y="732903"/>
                    </a:lnTo>
                    <a:lnTo>
                      <a:pt x="842301" y="730120"/>
                    </a:lnTo>
                    <a:lnTo>
                      <a:pt x="842584" y="727180"/>
                    </a:lnTo>
                    <a:lnTo>
                      <a:pt x="842866" y="724087"/>
                    </a:lnTo>
                    <a:lnTo>
                      <a:pt x="843148" y="720837"/>
                    </a:lnTo>
                    <a:lnTo>
                      <a:pt x="843431" y="717437"/>
                    </a:lnTo>
                    <a:lnTo>
                      <a:pt x="843713" y="713888"/>
                    </a:lnTo>
                    <a:lnTo>
                      <a:pt x="843996" y="710188"/>
                    </a:lnTo>
                    <a:lnTo>
                      <a:pt x="844278" y="706342"/>
                    </a:lnTo>
                    <a:lnTo>
                      <a:pt x="844561" y="702352"/>
                    </a:lnTo>
                    <a:lnTo>
                      <a:pt x="844843" y="698219"/>
                    </a:lnTo>
                    <a:lnTo>
                      <a:pt x="845125" y="693945"/>
                    </a:lnTo>
                    <a:lnTo>
                      <a:pt x="845408" y="689533"/>
                    </a:lnTo>
                    <a:lnTo>
                      <a:pt x="845690" y="684984"/>
                    </a:lnTo>
                    <a:lnTo>
                      <a:pt x="845973" y="680298"/>
                    </a:lnTo>
                    <a:lnTo>
                      <a:pt x="846255" y="675483"/>
                    </a:lnTo>
                    <a:lnTo>
                      <a:pt x="846538" y="670537"/>
                    </a:lnTo>
                    <a:lnTo>
                      <a:pt x="846820" y="665464"/>
                    </a:lnTo>
                    <a:lnTo>
                      <a:pt x="847102" y="660266"/>
                    </a:lnTo>
                    <a:lnTo>
                      <a:pt x="847385" y="654946"/>
                    </a:lnTo>
                    <a:lnTo>
                      <a:pt x="847667" y="649505"/>
                    </a:lnTo>
                    <a:lnTo>
                      <a:pt x="847950" y="643948"/>
                    </a:lnTo>
                    <a:lnTo>
                      <a:pt x="848236" y="638274"/>
                    </a:lnTo>
                    <a:lnTo>
                      <a:pt x="848518" y="632489"/>
                    </a:lnTo>
                    <a:lnTo>
                      <a:pt x="848801" y="626597"/>
                    </a:lnTo>
                    <a:lnTo>
                      <a:pt x="849083" y="620595"/>
                    </a:lnTo>
                    <a:lnTo>
                      <a:pt x="849366" y="614491"/>
                    </a:lnTo>
                    <a:lnTo>
                      <a:pt x="849648" y="608289"/>
                    </a:lnTo>
                    <a:lnTo>
                      <a:pt x="849930" y="601985"/>
                    </a:lnTo>
                    <a:lnTo>
                      <a:pt x="850213" y="595589"/>
                    </a:lnTo>
                    <a:lnTo>
                      <a:pt x="850495" y="589100"/>
                    </a:lnTo>
                    <a:lnTo>
                      <a:pt x="850778" y="582523"/>
                    </a:lnTo>
                    <a:lnTo>
                      <a:pt x="851060" y="575860"/>
                    </a:lnTo>
                    <a:lnTo>
                      <a:pt x="851343" y="569116"/>
                    </a:lnTo>
                    <a:lnTo>
                      <a:pt x="851907" y="555389"/>
                    </a:lnTo>
                    <a:lnTo>
                      <a:pt x="852472" y="541374"/>
                    </a:lnTo>
                    <a:lnTo>
                      <a:pt x="853037" y="527093"/>
                    </a:lnTo>
                    <a:lnTo>
                      <a:pt x="853602" y="512576"/>
                    </a:lnTo>
                    <a:lnTo>
                      <a:pt x="854167" y="497846"/>
                    </a:lnTo>
                    <a:lnTo>
                      <a:pt x="854732" y="482935"/>
                    </a:lnTo>
                    <a:lnTo>
                      <a:pt x="855861" y="452673"/>
                    </a:lnTo>
                    <a:lnTo>
                      <a:pt x="856995" y="422014"/>
                    </a:lnTo>
                    <a:lnTo>
                      <a:pt x="859254" y="360415"/>
                    </a:lnTo>
                    <a:lnTo>
                      <a:pt x="860384" y="329928"/>
                    </a:lnTo>
                    <a:lnTo>
                      <a:pt x="860949" y="314861"/>
                    </a:lnTo>
                    <a:lnTo>
                      <a:pt x="861514" y="299948"/>
                    </a:lnTo>
                    <a:lnTo>
                      <a:pt x="862079" y="285217"/>
                    </a:lnTo>
                    <a:lnTo>
                      <a:pt x="862643" y="270694"/>
                    </a:lnTo>
                    <a:lnTo>
                      <a:pt x="863212" y="256406"/>
                    </a:lnTo>
                    <a:lnTo>
                      <a:pt x="863777" y="242376"/>
                    </a:lnTo>
                    <a:lnTo>
                      <a:pt x="864342" y="228634"/>
                    </a:lnTo>
                    <a:lnTo>
                      <a:pt x="864907" y="215200"/>
                    </a:lnTo>
                    <a:lnTo>
                      <a:pt x="865189" y="208608"/>
                    </a:lnTo>
                    <a:lnTo>
                      <a:pt x="865471" y="202102"/>
                    </a:lnTo>
                    <a:lnTo>
                      <a:pt x="865754" y="195685"/>
                    </a:lnTo>
                    <a:lnTo>
                      <a:pt x="866036" y="189362"/>
                    </a:lnTo>
                    <a:lnTo>
                      <a:pt x="866319" y="183133"/>
                    </a:lnTo>
                    <a:lnTo>
                      <a:pt x="866601" y="177001"/>
                    </a:lnTo>
                    <a:lnTo>
                      <a:pt x="866884" y="170970"/>
                    </a:lnTo>
                    <a:lnTo>
                      <a:pt x="867166" y="165042"/>
                    </a:lnTo>
                    <a:lnTo>
                      <a:pt x="867448" y="159221"/>
                    </a:lnTo>
                    <a:lnTo>
                      <a:pt x="867731" y="153507"/>
                    </a:lnTo>
                    <a:lnTo>
                      <a:pt x="868013" y="147905"/>
                    </a:lnTo>
                    <a:lnTo>
                      <a:pt x="868296" y="142416"/>
                    </a:lnTo>
                    <a:lnTo>
                      <a:pt x="868589" y="136830"/>
                    </a:lnTo>
                    <a:lnTo>
                      <a:pt x="868886" y="131372"/>
                    </a:lnTo>
                    <a:lnTo>
                      <a:pt x="869180" y="126044"/>
                    </a:lnTo>
                    <a:lnTo>
                      <a:pt x="869473" y="120849"/>
                    </a:lnTo>
                    <a:lnTo>
                      <a:pt x="869766" y="115790"/>
                    </a:lnTo>
                    <a:lnTo>
                      <a:pt x="870060" y="110868"/>
                    </a:lnTo>
                    <a:lnTo>
                      <a:pt x="870353" y="106086"/>
                    </a:lnTo>
                    <a:lnTo>
                      <a:pt x="870647" y="101446"/>
                    </a:lnTo>
                    <a:lnTo>
                      <a:pt x="870940" y="96951"/>
                    </a:lnTo>
                    <a:lnTo>
                      <a:pt x="871237" y="92602"/>
                    </a:lnTo>
                    <a:lnTo>
                      <a:pt x="871531" y="88402"/>
                    </a:lnTo>
                    <a:lnTo>
                      <a:pt x="871824" y="84351"/>
                    </a:lnTo>
                    <a:lnTo>
                      <a:pt x="872118" y="80453"/>
                    </a:lnTo>
                    <a:lnTo>
                      <a:pt x="872411" y="76708"/>
                    </a:lnTo>
                    <a:lnTo>
                      <a:pt x="872704" y="73119"/>
                    </a:lnTo>
                    <a:lnTo>
                      <a:pt x="872998" y="69688"/>
                    </a:lnTo>
                    <a:lnTo>
                      <a:pt x="873291" y="66415"/>
                    </a:lnTo>
                    <a:lnTo>
                      <a:pt x="873585" y="63301"/>
                    </a:lnTo>
                    <a:lnTo>
                      <a:pt x="873882" y="60350"/>
                    </a:lnTo>
                    <a:lnTo>
                      <a:pt x="874175" y="57560"/>
                    </a:lnTo>
                    <a:lnTo>
                      <a:pt x="874469" y="54935"/>
                    </a:lnTo>
                    <a:lnTo>
                      <a:pt x="874762" y="52474"/>
                    </a:lnTo>
                    <a:lnTo>
                      <a:pt x="875056" y="50180"/>
                    </a:lnTo>
                    <a:lnTo>
                      <a:pt x="875349" y="48052"/>
                    </a:lnTo>
                    <a:lnTo>
                      <a:pt x="875643" y="46092"/>
                    </a:lnTo>
                    <a:lnTo>
                      <a:pt x="875936" y="44301"/>
                    </a:lnTo>
                    <a:lnTo>
                      <a:pt x="876233" y="42678"/>
                    </a:lnTo>
                    <a:lnTo>
                      <a:pt x="876526" y="41226"/>
                    </a:lnTo>
                    <a:lnTo>
                      <a:pt x="876820" y="39943"/>
                    </a:lnTo>
                    <a:lnTo>
                      <a:pt x="877113" y="38831"/>
                    </a:lnTo>
                    <a:lnTo>
                      <a:pt x="877407" y="37890"/>
                    </a:lnTo>
                    <a:lnTo>
                      <a:pt x="877700" y="37121"/>
                    </a:lnTo>
                    <a:lnTo>
                      <a:pt x="877847" y="36800"/>
                    </a:lnTo>
                    <a:lnTo>
                      <a:pt x="877994" y="36522"/>
                    </a:lnTo>
                    <a:lnTo>
                      <a:pt x="878140" y="36287"/>
                    </a:lnTo>
                    <a:lnTo>
                      <a:pt x="878214" y="36186"/>
                    </a:lnTo>
                    <a:lnTo>
                      <a:pt x="878287" y="36095"/>
                    </a:lnTo>
                    <a:lnTo>
                      <a:pt x="878360" y="36015"/>
                    </a:lnTo>
                    <a:lnTo>
                      <a:pt x="878434" y="35946"/>
                    </a:lnTo>
                    <a:lnTo>
                      <a:pt x="878511" y="35887"/>
                    </a:lnTo>
                    <a:lnTo>
                      <a:pt x="878584" y="35839"/>
                    </a:lnTo>
                    <a:lnTo>
                      <a:pt x="878658" y="35802"/>
                    </a:lnTo>
                    <a:lnTo>
                      <a:pt x="878731" y="35776"/>
                    </a:lnTo>
                    <a:lnTo>
                      <a:pt x="878804" y="35760"/>
                    </a:lnTo>
                    <a:lnTo>
                      <a:pt x="878878" y="35755"/>
                    </a:lnTo>
                    <a:lnTo>
                      <a:pt x="878951" y="35761"/>
                    </a:lnTo>
                    <a:lnTo>
                      <a:pt x="879024" y="35777"/>
                    </a:lnTo>
                    <a:lnTo>
                      <a:pt x="879098" y="35804"/>
                    </a:lnTo>
                    <a:lnTo>
                      <a:pt x="879171" y="35842"/>
                    </a:lnTo>
                    <a:lnTo>
                      <a:pt x="879244" y="35890"/>
                    </a:lnTo>
                    <a:lnTo>
                      <a:pt x="879318" y="35949"/>
                    </a:lnTo>
                    <a:lnTo>
                      <a:pt x="879391" y="36019"/>
                    </a:lnTo>
                    <a:lnTo>
                      <a:pt x="879464" y="36099"/>
                    </a:lnTo>
                    <a:lnTo>
                      <a:pt x="879538" y="36190"/>
                    </a:lnTo>
                    <a:lnTo>
                      <a:pt x="879611" y="36291"/>
                    </a:lnTo>
                    <a:lnTo>
                      <a:pt x="879758" y="36527"/>
                    </a:lnTo>
                    <a:lnTo>
                      <a:pt x="879905" y="36804"/>
                    </a:lnTo>
                    <a:lnTo>
                      <a:pt x="880051" y="37124"/>
                    </a:lnTo>
                    <a:lnTo>
                      <a:pt x="880345" y="37892"/>
                    </a:lnTo>
                    <a:lnTo>
                      <a:pt x="880638" y="38828"/>
                    </a:lnTo>
                    <a:lnTo>
                      <a:pt x="880932" y="39932"/>
                    </a:lnTo>
                    <a:lnTo>
                      <a:pt x="881229" y="41203"/>
                    </a:lnTo>
                    <a:lnTo>
                      <a:pt x="881522" y="42641"/>
                    </a:lnTo>
                    <a:lnTo>
                      <a:pt x="881816" y="44245"/>
                    </a:lnTo>
                    <a:lnTo>
                      <a:pt x="882109" y="46013"/>
                    </a:lnTo>
                    <a:lnTo>
                      <a:pt x="882402" y="47944"/>
                    </a:lnTo>
                    <a:lnTo>
                      <a:pt x="882696" y="50037"/>
                    </a:lnTo>
                    <a:lnTo>
                      <a:pt x="882989" y="52292"/>
                    </a:lnTo>
                    <a:lnTo>
                      <a:pt x="883286" y="54706"/>
                    </a:lnTo>
                    <a:lnTo>
                      <a:pt x="883580" y="57277"/>
                    </a:lnTo>
                    <a:lnTo>
                      <a:pt x="883873" y="60006"/>
                    </a:lnTo>
                    <a:lnTo>
                      <a:pt x="884167" y="62889"/>
                    </a:lnTo>
                    <a:lnTo>
                      <a:pt x="884460" y="65926"/>
                    </a:lnTo>
                    <a:lnTo>
                      <a:pt x="884754" y="69115"/>
                    </a:lnTo>
                    <a:lnTo>
                      <a:pt x="885047" y="72453"/>
                    </a:lnTo>
                    <a:lnTo>
                      <a:pt x="885340" y="75939"/>
                    </a:lnTo>
                    <a:lnTo>
                      <a:pt x="885634" y="79571"/>
                    </a:lnTo>
                    <a:lnTo>
                      <a:pt x="885931" y="83347"/>
                    </a:lnTo>
                    <a:lnTo>
                      <a:pt x="886224" y="87265"/>
                    </a:lnTo>
                    <a:lnTo>
                      <a:pt x="886518" y="91322"/>
                    </a:lnTo>
                    <a:lnTo>
                      <a:pt x="886811" y="95517"/>
                    </a:lnTo>
                    <a:lnTo>
                      <a:pt x="887105" y="99847"/>
                    </a:lnTo>
                    <a:lnTo>
                      <a:pt x="887398" y="104309"/>
                    </a:lnTo>
                    <a:lnTo>
                      <a:pt x="887692" y="108902"/>
                    </a:lnTo>
                    <a:lnTo>
                      <a:pt x="887985" y="113623"/>
                    </a:lnTo>
                    <a:lnTo>
                      <a:pt x="888282" y="118469"/>
                    </a:lnTo>
                    <a:lnTo>
                      <a:pt x="888576" y="123438"/>
                    </a:lnTo>
                    <a:lnTo>
                      <a:pt x="888869" y="128527"/>
                    </a:lnTo>
                    <a:lnTo>
                      <a:pt x="889162" y="133733"/>
                    </a:lnTo>
                    <a:lnTo>
                      <a:pt x="889456" y="139054"/>
                    </a:lnTo>
                    <a:lnTo>
                      <a:pt x="889749" y="144487"/>
                    </a:lnTo>
                    <a:lnTo>
                      <a:pt x="890043" y="150028"/>
                    </a:lnTo>
                    <a:lnTo>
                      <a:pt x="890340" y="155676"/>
                    </a:lnTo>
                    <a:lnTo>
                      <a:pt x="890633" y="161425"/>
                    </a:lnTo>
                    <a:lnTo>
                      <a:pt x="890927" y="167275"/>
                    </a:lnTo>
                    <a:lnTo>
                      <a:pt x="891220" y="173222"/>
                    </a:lnTo>
                    <a:lnTo>
                      <a:pt x="891514" y="179262"/>
                    </a:lnTo>
                    <a:lnTo>
                      <a:pt x="891807" y="185394"/>
                    </a:lnTo>
                    <a:lnTo>
                      <a:pt x="892394" y="197914"/>
                    </a:lnTo>
                    <a:lnTo>
                      <a:pt x="892984" y="210757"/>
                    </a:lnTo>
                    <a:lnTo>
                      <a:pt x="893571" y="223898"/>
                    </a:lnTo>
                    <a:lnTo>
                      <a:pt x="894158" y="237309"/>
                    </a:lnTo>
                    <a:lnTo>
                      <a:pt x="894745" y="250961"/>
                    </a:lnTo>
                    <a:lnTo>
                      <a:pt x="895336" y="264826"/>
                    </a:lnTo>
                    <a:lnTo>
                      <a:pt x="895922" y="278878"/>
                    </a:lnTo>
                    <a:lnTo>
                      <a:pt x="896509" y="293087"/>
                    </a:lnTo>
                    <a:lnTo>
                      <a:pt x="897687" y="321861"/>
                    </a:lnTo>
                    <a:lnTo>
                      <a:pt x="898860" y="350914"/>
                    </a:lnTo>
                    <a:lnTo>
                      <a:pt x="900034" y="380014"/>
                    </a:lnTo>
                    <a:lnTo>
                      <a:pt x="901212" y="408931"/>
                    </a:lnTo>
                    <a:lnTo>
                      <a:pt x="902389" y="437436"/>
                    </a:lnTo>
                    <a:lnTo>
                      <a:pt x="902976" y="451464"/>
                    </a:lnTo>
                    <a:lnTo>
                      <a:pt x="903563" y="465305"/>
                    </a:lnTo>
                    <a:lnTo>
                      <a:pt x="904150" y="478932"/>
                    </a:lnTo>
                    <a:lnTo>
                      <a:pt x="904740" y="492319"/>
                    </a:lnTo>
                    <a:lnTo>
                      <a:pt x="905327" y="505440"/>
                    </a:lnTo>
                    <a:lnTo>
                      <a:pt x="905914" y="518270"/>
                    </a:lnTo>
                    <a:lnTo>
                      <a:pt x="906457" y="529841"/>
                    </a:lnTo>
                    <a:lnTo>
                      <a:pt x="907000" y="541126"/>
                    </a:lnTo>
                    <a:lnTo>
                      <a:pt x="907542" y="552102"/>
                    </a:lnTo>
                    <a:lnTo>
                      <a:pt x="907814" y="557470"/>
                    </a:lnTo>
                    <a:lnTo>
                      <a:pt x="908085" y="562754"/>
                    </a:lnTo>
                    <a:lnTo>
                      <a:pt x="908357" y="567955"/>
                    </a:lnTo>
                    <a:lnTo>
                      <a:pt x="908628" y="573068"/>
                    </a:lnTo>
                    <a:lnTo>
                      <a:pt x="908900" y="578090"/>
                    </a:lnTo>
                    <a:lnTo>
                      <a:pt x="909171" y="583023"/>
                    </a:lnTo>
                    <a:lnTo>
                      <a:pt x="909442" y="587862"/>
                    </a:lnTo>
                    <a:lnTo>
                      <a:pt x="909714" y="592607"/>
                    </a:lnTo>
                    <a:lnTo>
                      <a:pt x="909985" y="597253"/>
                    </a:lnTo>
                    <a:lnTo>
                      <a:pt x="910257" y="601802"/>
                    </a:lnTo>
                    <a:lnTo>
                      <a:pt x="910528" y="606250"/>
                    </a:lnTo>
                    <a:lnTo>
                      <a:pt x="910800" y="610596"/>
                    </a:lnTo>
                    <a:lnTo>
                      <a:pt x="911071" y="614839"/>
                    </a:lnTo>
                    <a:lnTo>
                      <a:pt x="911342" y="618974"/>
                    </a:lnTo>
                    <a:lnTo>
                      <a:pt x="911614" y="623004"/>
                    </a:lnTo>
                    <a:lnTo>
                      <a:pt x="911885" y="626925"/>
                    </a:lnTo>
                    <a:lnTo>
                      <a:pt x="912157" y="630737"/>
                    </a:lnTo>
                    <a:lnTo>
                      <a:pt x="912428" y="634436"/>
                    </a:lnTo>
                    <a:lnTo>
                      <a:pt x="912700" y="638023"/>
                    </a:lnTo>
                    <a:lnTo>
                      <a:pt x="912971" y="641495"/>
                    </a:lnTo>
                    <a:lnTo>
                      <a:pt x="913242" y="644853"/>
                    </a:lnTo>
                    <a:lnTo>
                      <a:pt x="913514" y="648092"/>
                    </a:lnTo>
                    <a:lnTo>
                      <a:pt x="913785" y="651216"/>
                    </a:lnTo>
                    <a:lnTo>
                      <a:pt x="914057" y="654220"/>
                    </a:lnTo>
                    <a:lnTo>
                      <a:pt x="914328" y="657102"/>
                    </a:lnTo>
                    <a:lnTo>
                      <a:pt x="914600" y="659865"/>
                    </a:lnTo>
                    <a:lnTo>
                      <a:pt x="914871" y="662505"/>
                    </a:lnTo>
                    <a:lnTo>
                      <a:pt x="915142" y="665024"/>
                    </a:lnTo>
                    <a:lnTo>
                      <a:pt x="915414" y="667417"/>
                    </a:lnTo>
                    <a:lnTo>
                      <a:pt x="915685" y="669688"/>
                    </a:lnTo>
                    <a:lnTo>
                      <a:pt x="915957" y="671832"/>
                    </a:lnTo>
                    <a:lnTo>
                      <a:pt x="916228" y="673851"/>
                    </a:lnTo>
                    <a:lnTo>
                      <a:pt x="916499" y="675743"/>
                    </a:lnTo>
                    <a:lnTo>
                      <a:pt x="916771" y="677506"/>
                    </a:lnTo>
                    <a:lnTo>
                      <a:pt x="917042" y="679144"/>
                    </a:lnTo>
                    <a:lnTo>
                      <a:pt x="917314" y="680653"/>
                    </a:lnTo>
                    <a:lnTo>
                      <a:pt x="917585" y="682033"/>
                    </a:lnTo>
                    <a:lnTo>
                      <a:pt x="917857" y="683286"/>
                    </a:lnTo>
                    <a:lnTo>
                      <a:pt x="918128" y="684407"/>
                    </a:lnTo>
                    <a:lnTo>
                      <a:pt x="918399" y="685400"/>
                    </a:lnTo>
                    <a:lnTo>
                      <a:pt x="918671" y="686265"/>
                    </a:lnTo>
                    <a:lnTo>
                      <a:pt x="918942" y="686999"/>
                    </a:lnTo>
                    <a:lnTo>
                      <a:pt x="919214" y="687602"/>
                    </a:lnTo>
                    <a:lnTo>
                      <a:pt x="919349" y="687855"/>
                    </a:lnTo>
                    <a:lnTo>
                      <a:pt x="919485" y="688077"/>
                    </a:lnTo>
                    <a:lnTo>
                      <a:pt x="919621" y="688267"/>
                    </a:lnTo>
                    <a:lnTo>
                      <a:pt x="919687" y="688348"/>
                    </a:lnTo>
                    <a:lnTo>
                      <a:pt x="919757" y="688421"/>
                    </a:lnTo>
                    <a:lnTo>
                      <a:pt x="919823" y="688487"/>
                    </a:lnTo>
                    <a:lnTo>
                      <a:pt x="919892" y="688546"/>
                    </a:lnTo>
                    <a:lnTo>
                      <a:pt x="919958" y="688595"/>
                    </a:lnTo>
                    <a:lnTo>
                      <a:pt x="920028" y="688637"/>
                    </a:lnTo>
                    <a:lnTo>
                      <a:pt x="920094" y="688670"/>
                    </a:lnTo>
                    <a:lnTo>
                      <a:pt x="920164" y="688696"/>
                    </a:lnTo>
                    <a:lnTo>
                      <a:pt x="920230" y="688714"/>
                    </a:lnTo>
                    <a:lnTo>
                      <a:pt x="920299" y="688723"/>
                    </a:lnTo>
                    <a:lnTo>
                      <a:pt x="920365" y="688725"/>
                    </a:lnTo>
                    <a:lnTo>
                      <a:pt x="920435" y="688716"/>
                    </a:lnTo>
                    <a:lnTo>
                      <a:pt x="920501" y="688703"/>
                    </a:lnTo>
                    <a:lnTo>
                      <a:pt x="920571" y="688679"/>
                    </a:lnTo>
                    <a:lnTo>
                      <a:pt x="920637" y="688648"/>
                    </a:lnTo>
                    <a:lnTo>
                      <a:pt x="920707" y="688608"/>
                    </a:lnTo>
                    <a:lnTo>
                      <a:pt x="920773" y="688562"/>
                    </a:lnTo>
                    <a:lnTo>
                      <a:pt x="920842" y="688507"/>
                    </a:lnTo>
                    <a:lnTo>
                      <a:pt x="920908" y="688443"/>
                    </a:lnTo>
                    <a:lnTo>
                      <a:pt x="920978" y="688372"/>
                    </a:lnTo>
                    <a:lnTo>
                      <a:pt x="921044" y="688293"/>
                    </a:lnTo>
                    <a:lnTo>
                      <a:pt x="921114" y="688205"/>
                    </a:lnTo>
                    <a:lnTo>
                      <a:pt x="921249" y="688007"/>
                    </a:lnTo>
                    <a:lnTo>
                      <a:pt x="921385" y="687776"/>
                    </a:lnTo>
                    <a:lnTo>
                      <a:pt x="921657" y="687219"/>
                    </a:lnTo>
                    <a:lnTo>
                      <a:pt x="921928" y="686534"/>
                    </a:lnTo>
                    <a:lnTo>
                      <a:pt x="922199" y="685721"/>
                    </a:lnTo>
                    <a:lnTo>
                      <a:pt x="922471" y="684783"/>
                    </a:lnTo>
                    <a:lnTo>
                      <a:pt x="922742" y="683720"/>
                    </a:lnTo>
                    <a:lnTo>
                      <a:pt x="923014" y="682533"/>
                    </a:lnTo>
                    <a:lnTo>
                      <a:pt x="923285" y="681219"/>
                    </a:lnTo>
                    <a:lnTo>
                      <a:pt x="923557" y="679783"/>
                    </a:lnTo>
                    <a:lnTo>
                      <a:pt x="923828" y="678226"/>
                    </a:lnTo>
                    <a:lnTo>
                      <a:pt x="924099" y="676546"/>
                    </a:lnTo>
                    <a:lnTo>
                      <a:pt x="924371" y="674745"/>
                    </a:lnTo>
                    <a:lnTo>
                      <a:pt x="924642" y="672825"/>
                    </a:lnTo>
                    <a:lnTo>
                      <a:pt x="924914" y="670786"/>
                    </a:lnTo>
                    <a:lnTo>
                      <a:pt x="925185" y="668628"/>
                    </a:lnTo>
                    <a:lnTo>
                      <a:pt x="925457" y="666356"/>
                    </a:lnTo>
                    <a:lnTo>
                      <a:pt x="925728" y="663969"/>
                    </a:lnTo>
                    <a:lnTo>
                      <a:pt x="925999" y="661468"/>
                    </a:lnTo>
                    <a:lnTo>
                      <a:pt x="926271" y="658852"/>
                    </a:lnTo>
                    <a:lnTo>
                      <a:pt x="926542" y="656126"/>
                    </a:lnTo>
                    <a:lnTo>
                      <a:pt x="926814" y="653290"/>
                    </a:lnTo>
                    <a:lnTo>
                      <a:pt x="927085" y="650346"/>
                    </a:lnTo>
                    <a:lnTo>
                      <a:pt x="927357" y="647297"/>
                    </a:lnTo>
                    <a:lnTo>
                      <a:pt x="927628" y="644139"/>
                    </a:lnTo>
                    <a:lnTo>
                      <a:pt x="927899" y="640878"/>
                    </a:lnTo>
                    <a:lnTo>
                      <a:pt x="928171" y="637516"/>
                    </a:lnTo>
                    <a:lnTo>
                      <a:pt x="928442" y="634053"/>
                    </a:lnTo>
                    <a:lnTo>
                      <a:pt x="928714" y="630490"/>
                    </a:lnTo>
                    <a:lnTo>
                      <a:pt x="928985" y="626831"/>
                    </a:lnTo>
                    <a:lnTo>
                      <a:pt x="929256" y="623076"/>
                    </a:lnTo>
                    <a:lnTo>
                      <a:pt x="929528" y="619225"/>
                    </a:lnTo>
                    <a:lnTo>
                      <a:pt x="929799" y="615286"/>
                    </a:lnTo>
                    <a:lnTo>
                      <a:pt x="930071" y="611255"/>
                    </a:lnTo>
                    <a:lnTo>
                      <a:pt x="930342" y="607135"/>
                    </a:lnTo>
                    <a:lnTo>
                      <a:pt x="930614" y="602930"/>
                    </a:lnTo>
                    <a:lnTo>
                      <a:pt x="930885" y="598640"/>
                    </a:lnTo>
                    <a:lnTo>
                      <a:pt x="931156" y="594270"/>
                    </a:lnTo>
                    <a:lnTo>
                      <a:pt x="931428" y="589817"/>
                    </a:lnTo>
                    <a:lnTo>
                      <a:pt x="931971" y="580680"/>
                    </a:lnTo>
                    <a:lnTo>
                      <a:pt x="932514" y="571247"/>
                    </a:lnTo>
                    <a:lnTo>
                      <a:pt x="933056" y="561537"/>
                    </a:lnTo>
                    <a:lnTo>
                      <a:pt x="933599" y="551565"/>
                    </a:lnTo>
                    <a:lnTo>
                      <a:pt x="934142" y="541350"/>
                    </a:lnTo>
                    <a:lnTo>
                      <a:pt x="934685" y="530911"/>
                    </a:lnTo>
                    <a:lnTo>
                      <a:pt x="935228" y="520267"/>
                    </a:lnTo>
                    <a:lnTo>
                      <a:pt x="935771" y="509437"/>
                    </a:lnTo>
                    <a:lnTo>
                      <a:pt x="936314" y="498436"/>
                    </a:lnTo>
                    <a:lnTo>
                      <a:pt x="937399" y="476015"/>
                    </a:lnTo>
                    <a:lnTo>
                      <a:pt x="938485" y="453157"/>
                    </a:lnTo>
                    <a:lnTo>
                      <a:pt x="940656" y="406775"/>
                    </a:lnTo>
                    <a:lnTo>
                      <a:pt x="941878" y="380679"/>
                    </a:lnTo>
                    <a:lnTo>
                      <a:pt x="943096" y="354860"/>
                    </a:lnTo>
                    <a:lnTo>
                      <a:pt x="944317" y="329536"/>
                    </a:lnTo>
                    <a:lnTo>
                      <a:pt x="944929" y="317127"/>
                    </a:lnTo>
                    <a:lnTo>
                      <a:pt x="945538" y="304919"/>
                    </a:lnTo>
                    <a:lnTo>
                      <a:pt x="946151" y="292939"/>
                    </a:lnTo>
                    <a:lnTo>
                      <a:pt x="946760" y="281214"/>
                    </a:lnTo>
                    <a:lnTo>
                      <a:pt x="947372" y="269762"/>
                    </a:lnTo>
                    <a:lnTo>
                      <a:pt x="947981" y="258612"/>
                    </a:lnTo>
                    <a:lnTo>
                      <a:pt x="948594" y="247786"/>
                    </a:lnTo>
                    <a:lnTo>
                      <a:pt x="949203" y="237300"/>
                    </a:lnTo>
                    <a:lnTo>
                      <a:pt x="949507" y="232192"/>
                    </a:lnTo>
                    <a:lnTo>
                      <a:pt x="949815" y="227179"/>
                    </a:lnTo>
                    <a:lnTo>
                      <a:pt x="950120" y="222262"/>
                    </a:lnTo>
                    <a:lnTo>
                      <a:pt x="950424" y="217444"/>
                    </a:lnTo>
                    <a:lnTo>
                      <a:pt x="950728" y="212726"/>
                    </a:lnTo>
                    <a:lnTo>
                      <a:pt x="951037" y="208111"/>
                    </a:lnTo>
                    <a:lnTo>
                      <a:pt x="951341" y="203601"/>
                    </a:lnTo>
                    <a:lnTo>
                      <a:pt x="951645" y="199197"/>
                    </a:lnTo>
                    <a:lnTo>
                      <a:pt x="951950" y="194906"/>
                    </a:lnTo>
                    <a:lnTo>
                      <a:pt x="952254" y="190725"/>
                    </a:lnTo>
                    <a:lnTo>
                      <a:pt x="952562" y="186658"/>
                    </a:lnTo>
                    <a:lnTo>
                      <a:pt x="952867" y="182706"/>
                    </a:lnTo>
                    <a:lnTo>
                      <a:pt x="953171" y="178870"/>
                    </a:lnTo>
                    <a:lnTo>
                      <a:pt x="953479" y="175153"/>
                    </a:lnTo>
                    <a:lnTo>
                      <a:pt x="953784" y="171558"/>
                    </a:lnTo>
                    <a:lnTo>
                      <a:pt x="954088" y="168085"/>
                    </a:lnTo>
                    <a:lnTo>
                      <a:pt x="954393" y="164734"/>
                    </a:lnTo>
                    <a:lnTo>
                      <a:pt x="954697" y="161510"/>
                    </a:lnTo>
                    <a:lnTo>
                      <a:pt x="955005" y="158412"/>
                    </a:lnTo>
                    <a:lnTo>
                      <a:pt x="955310" y="155442"/>
                    </a:lnTo>
                    <a:lnTo>
                      <a:pt x="955614" y="152602"/>
                    </a:lnTo>
                    <a:lnTo>
                      <a:pt x="955919" y="149892"/>
                    </a:lnTo>
                    <a:lnTo>
                      <a:pt x="956227" y="147313"/>
                    </a:lnTo>
                    <a:lnTo>
                      <a:pt x="956531" y="144867"/>
                    </a:lnTo>
                    <a:lnTo>
                      <a:pt x="956836" y="142554"/>
                    </a:lnTo>
                    <a:lnTo>
                      <a:pt x="957140" y="140376"/>
                    </a:lnTo>
                    <a:lnTo>
                      <a:pt x="957448" y="138332"/>
                    </a:lnTo>
                    <a:lnTo>
                      <a:pt x="957753" y="136425"/>
                    </a:lnTo>
                    <a:lnTo>
                      <a:pt x="958057" y="134654"/>
                    </a:lnTo>
                    <a:lnTo>
                      <a:pt x="958361" y="133020"/>
                    </a:lnTo>
                    <a:lnTo>
                      <a:pt x="958670" y="131524"/>
                    </a:lnTo>
                    <a:lnTo>
                      <a:pt x="958974" y="130165"/>
                    </a:lnTo>
                    <a:lnTo>
                      <a:pt x="959278" y="128945"/>
                    </a:lnTo>
                    <a:lnTo>
                      <a:pt x="959583" y="127864"/>
                    </a:lnTo>
                    <a:lnTo>
                      <a:pt x="959887" y="126921"/>
                    </a:lnTo>
                    <a:lnTo>
                      <a:pt x="960195" y="126118"/>
                    </a:lnTo>
                    <a:lnTo>
                      <a:pt x="960500" y="125453"/>
                    </a:lnTo>
                    <a:lnTo>
                      <a:pt x="960650" y="125173"/>
                    </a:lnTo>
                    <a:lnTo>
                      <a:pt x="960804" y="124927"/>
                    </a:lnTo>
                    <a:lnTo>
                      <a:pt x="960958" y="124716"/>
                    </a:lnTo>
                    <a:lnTo>
                      <a:pt x="961035" y="124624"/>
                    </a:lnTo>
                    <a:lnTo>
                      <a:pt x="961109" y="124540"/>
                    </a:lnTo>
                    <a:lnTo>
                      <a:pt x="961186" y="124465"/>
                    </a:lnTo>
                    <a:lnTo>
                      <a:pt x="961263" y="124398"/>
                    </a:lnTo>
                    <a:lnTo>
                      <a:pt x="961340" y="124341"/>
                    </a:lnTo>
                    <a:lnTo>
                      <a:pt x="961417" y="124291"/>
                    </a:lnTo>
                    <a:lnTo>
                      <a:pt x="961490" y="124251"/>
                    </a:lnTo>
                    <a:lnTo>
                      <a:pt x="961567" y="124219"/>
                    </a:lnTo>
                    <a:lnTo>
                      <a:pt x="961644" y="124196"/>
                    </a:lnTo>
                    <a:lnTo>
                      <a:pt x="961721" y="124181"/>
                    </a:lnTo>
                    <a:lnTo>
                      <a:pt x="961798" y="124175"/>
                    </a:lnTo>
                    <a:lnTo>
                      <a:pt x="961872" y="124178"/>
                    </a:lnTo>
                    <a:lnTo>
                      <a:pt x="961949" y="124189"/>
                    </a:lnTo>
                    <a:lnTo>
                      <a:pt x="962026" y="124209"/>
                    </a:lnTo>
                    <a:lnTo>
                      <a:pt x="962103" y="124238"/>
                    </a:lnTo>
                    <a:lnTo>
                      <a:pt x="962180" y="124275"/>
                    </a:lnTo>
                    <a:lnTo>
                      <a:pt x="962257" y="124321"/>
                    </a:lnTo>
                    <a:lnTo>
                      <a:pt x="962330" y="124375"/>
                    </a:lnTo>
                    <a:lnTo>
                      <a:pt x="962407" y="124438"/>
                    </a:lnTo>
                    <a:lnTo>
                      <a:pt x="962484" y="124509"/>
                    </a:lnTo>
                    <a:lnTo>
                      <a:pt x="962561" y="124589"/>
                    </a:lnTo>
                    <a:lnTo>
                      <a:pt x="962638" y="124678"/>
                    </a:lnTo>
                    <a:lnTo>
                      <a:pt x="962789" y="124880"/>
                    </a:lnTo>
                    <a:lnTo>
                      <a:pt x="962943" y="125117"/>
                    </a:lnTo>
                    <a:lnTo>
                      <a:pt x="963247" y="125692"/>
                    </a:lnTo>
                    <a:lnTo>
                      <a:pt x="963551" y="126403"/>
                    </a:lnTo>
                    <a:lnTo>
                      <a:pt x="963856" y="127247"/>
                    </a:lnTo>
                    <a:lnTo>
                      <a:pt x="964164" y="128226"/>
                    </a:lnTo>
                    <a:lnTo>
                      <a:pt x="964468" y="129337"/>
                    </a:lnTo>
                    <a:lnTo>
                      <a:pt x="964773" y="130580"/>
                    </a:lnTo>
                    <a:lnTo>
                      <a:pt x="965077" y="131954"/>
                    </a:lnTo>
                    <a:lnTo>
                      <a:pt x="965385" y="133457"/>
                    </a:lnTo>
                    <a:lnTo>
                      <a:pt x="965690" y="135089"/>
                    </a:lnTo>
                    <a:lnTo>
                      <a:pt x="965994" y="136847"/>
                    </a:lnTo>
                    <a:lnTo>
                      <a:pt x="966299" y="138732"/>
                    </a:lnTo>
                    <a:lnTo>
                      <a:pt x="966607" y="140741"/>
                    </a:lnTo>
                    <a:lnTo>
                      <a:pt x="966911" y="142872"/>
                    </a:lnTo>
                    <a:lnTo>
                      <a:pt x="967216" y="145126"/>
                    </a:lnTo>
                    <a:lnTo>
                      <a:pt x="967520" y="147499"/>
                    </a:lnTo>
                    <a:lnTo>
                      <a:pt x="967825" y="149990"/>
                    </a:lnTo>
                    <a:lnTo>
                      <a:pt x="968133" y="152597"/>
                    </a:lnTo>
                    <a:lnTo>
                      <a:pt x="968437" y="155321"/>
                    </a:lnTo>
                    <a:lnTo>
                      <a:pt x="968742" y="158157"/>
                    </a:lnTo>
                    <a:lnTo>
                      <a:pt x="969046" y="161103"/>
                    </a:lnTo>
                    <a:lnTo>
                      <a:pt x="969354" y="164159"/>
                    </a:lnTo>
                    <a:lnTo>
                      <a:pt x="969659" y="167323"/>
                    </a:lnTo>
                    <a:lnTo>
                      <a:pt x="969963" y="170591"/>
                    </a:lnTo>
                    <a:lnTo>
                      <a:pt x="970268" y="173962"/>
                    </a:lnTo>
                    <a:lnTo>
                      <a:pt x="970576" y="177434"/>
                    </a:lnTo>
                    <a:lnTo>
                      <a:pt x="970880" y="181006"/>
                    </a:lnTo>
                    <a:lnTo>
                      <a:pt x="971185" y="184674"/>
                    </a:lnTo>
                    <a:lnTo>
                      <a:pt x="971489" y="188437"/>
                    </a:lnTo>
                    <a:lnTo>
                      <a:pt x="971797" y="192290"/>
                    </a:lnTo>
                    <a:lnTo>
                      <a:pt x="972406" y="200268"/>
                    </a:lnTo>
                    <a:lnTo>
                      <a:pt x="973018" y="208582"/>
                    </a:lnTo>
                    <a:lnTo>
                      <a:pt x="973627" y="217215"/>
                    </a:lnTo>
                    <a:lnTo>
                      <a:pt x="974240" y="226148"/>
                    </a:lnTo>
                    <a:lnTo>
                      <a:pt x="974849" y="235358"/>
                    </a:lnTo>
                    <a:lnTo>
                      <a:pt x="975461" y="244824"/>
                    </a:lnTo>
                    <a:lnTo>
                      <a:pt x="976070" y="254526"/>
                    </a:lnTo>
                    <a:lnTo>
                      <a:pt x="976679" y="264438"/>
                    </a:lnTo>
                    <a:lnTo>
                      <a:pt x="977292" y="274540"/>
                    </a:lnTo>
                    <a:lnTo>
                      <a:pt x="978513" y="295218"/>
                    </a:lnTo>
                    <a:lnTo>
                      <a:pt x="979734" y="316378"/>
                    </a:lnTo>
                    <a:lnTo>
                      <a:pt x="981814" y="352984"/>
                    </a:lnTo>
                    <a:lnTo>
                      <a:pt x="983894" y="389513"/>
                    </a:lnTo>
                    <a:lnTo>
                      <a:pt x="984932" y="407464"/>
                    </a:lnTo>
                    <a:lnTo>
                      <a:pt x="985974" y="425061"/>
                    </a:lnTo>
                    <a:lnTo>
                      <a:pt x="987015" y="442196"/>
                    </a:lnTo>
                    <a:lnTo>
                      <a:pt x="987532" y="450559"/>
                    </a:lnTo>
                    <a:lnTo>
                      <a:pt x="988053" y="458770"/>
                    </a:lnTo>
                    <a:lnTo>
                      <a:pt x="988574" y="466815"/>
                    </a:lnTo>
                    <a:lnTo>
                      <a:pt x="989095" y="474685"/>
                    </a:lnTo>
                    <a:lnTo>
                      <a:pt x="989612" y="482365"/>
                    </a:lnTo>
                    <a:lnTo>
                      <a:pt x="990133" y="489849"/>
                    </a:lnTo>
                    <a:lnTo>
                      <a:pt x="990654" y="497122"/>
                    </a:lnTo>
                    <a:lnTo>
                      <a:pt x="991175" y="504174"/>
                    </a:lnTo>
                    <a:lnTo>
                      <a:pt x="991692" y="510998"/>
                    </a:lnTo>
                    <a:lnTo>
                      <a:pt x="992213" y="517583"/>
                    </a:lnTo>
                    <a:lnTo>
                      <a:pt x="992734" y="523923"/>
                    </a:lnTo>
                    <a:lnTo>
                      <a:pt x="993254" y="530004"/>
                    </a:lnTo>
                    <a:lnTo>
                      <a:pt x="993772" y="535821"/>
                    </a:lnTo>
                    <a:lnTo>
                      <a:pt x="994292" y="541368"/>
                    </a:lnTo>
                    <a:lnTo>
                      <a:pt x="994813" y="546637"/>
                    </a:lnTo>
                    <a:lnTo>
                      <a:pt x="995334" y="551617"/>
                    </a:lnTo>
                    <a:lnTo>
                      <a:pt x="995855" y="556310"/>
                    </a:lnTo>
                    <a:lnTo>
                      <a:pt x="996372" y="560702"/>
                    </a:lnTo>
                    <a:lnTo>
                      <a:pt x="996893" y="564793"/>
                    </a:lnTo>
                    <a:lnTo>
                      <a:pt x="997414" y="568578"/>
                    </a:lnTo>
                    <a:lnTo>
                      <a:pt x="997674" y="570355"/>
                    </a:lnTo>
                    <a:lnTo>
                      <a:pt x="997935" y="572053"/>
                    </a:lnTo>
                    <a:lnTo>
                      <a:pt x="998195" y="573671"/>
                    </a:lnTo>
                    <a:lnTo>
                      <a:pt x="998452" y="575210"/>
                    </a:lnTo>
                    <a:lnTo>
                      <a:pt x="998712" y="576672"/>
                    </a:lnTo>
                    <a:lnTo>
                      <a:pt x="998973" y="578053"/>
                    </a:lnTo>
                    <a:lnTo>
                      <a:pt x="999233" y="579354"/>
                    </a:lnTo>
                    <a:lnTo>
                      <a:pt x="999493" y="580574"/>
                    </a:lnTo>
                    <a:lnTo>
                      <a:pt x="999754" y="581715"/>
                    </a:lnTo>
                    <a:lnTo>
                      <a:pt x="1000014" y="582774"/>
                    </a:lnTo>
                    <a:lnTo>
                      <a:pt x="1000271" y="583751"/>
                    </a:lnTo>
                    <a:lnTo>
                      <a:pt x="1000531" y="584650"/>
                    </a:lnTo>
                    <a:lnTo>
                      <a:pt x="1000792" y="585464"/>
                    </a:lnTo>
                    <a:lnTo>
                      <a:pt x="1001052" y="586200"/>
                    </a:lnTo>
                    <a:lnTo>
                      <a:pt x="1001313" y="586854"/>
                    </a:lnTo>
                    <a:lnTo>
                      <a:pt x="1001573" y="587424"/>
                    </a:lnTo>
                    <a:lnTo>
                      <a:pt x="1001834" y="587915"/>
                    </a:lnTo>
                    <a:lnTo>
                      <a:pt x="1002094" y="588325"/>
                    </a:lnTo>
                    <a:lnTo>
                      <a:pt x="1002222" y="588501"/>
                    </a:lnTo>
                    <a:lnTo>
                      <a:pt x="1002354" y="588655"/>
                    </a:lnTo>
                    <a:lnTo>
                      <a:pt x="1002483" y="588787"/>
                    </a:lnTo>
                    <a:lnTo>
                      <a:pt x="1002549" y="588846"/>
                    </a:lnTo>
                    <a:lnTo>
                      <a:pt x="1002611" y="588902"/>
                    </a:lnTo>
                    <a:lnTo>
                      <a:pt x="1002677" y="588950"/>
                    </a:lnTo>
                    <a:lnTo>
                      <a:pt x="1002743" y="588994"/>
                    </a:lnTo>
                    <a:lnTo>
                      <a:pt x="1002809" y="589034"/>
                    </a:lnTo>
                    <a:lnTo>
                      <a:pt x="1002872" y="589069"/>
                    </a:lnTo>
                    <a:lnTo>
                      <a:pt x="1002938" y="589097"/>
                    </a:lnTo>
                    <a:lnTo>
                      <a:pt x="1003004" y="589122"/>
                    </a:lnTo>
                    <a:lnTo>
                      <a:pt x="1003066" y="589139"/>
                    </a:lnTo>
                    <a:lnTo>
                      <a:pt x="1003132" y="589155"/>
                    </a:lnTo>
                    <a:lnTo>
                      <a:pt x="1003198" y="589163"/>
                    </a:lnTo>
                    <a:lnTo>
                      <a:pt x="1003264" y="589166"/>
                    </a:lnTo>
                    <a:lnTo>
                      <a:pt x="1003326" y="589166"/>
                    </a:lnTo>
                    <a:lnTo>
                      <a:pt x="1003392" y="589159"/>
                    </a:lnTo>
                    <a:lnTo>
                      <a:pt x="1003458" y="589148"/>
                    </a:lnTo>
                    <a:lnTo>
                      <a:pt x="1003525" y="589133"/>
                    </a:lnTo>
                    <a:lnTo>
                      <a:pt x="1003587" y="589111"/>
                    </a:lnTo>
                    <a:lnTo>
                      <a:pt x="1003653" y="589084"/>
                    </a:lnTo>
                    <a:lnTo>
                      <a:pt x="1003719" y="589053"/>
                    </a:lnTo>
                    <a:lnTo>
                      <a:pt x="1003781" y="589016"/>
                    </a:lnTo>
                    <a:lnTo>
                      <a:pt x="1003847" y="588976"/>
                    </a:lnTo>
                    <a:lnTo>
                      <a:pt x="1003913" y="588930"/>
                    </a:lnTo>
                    <a:lnTo>
                      <a:pt x="1003979" y="588877"/>
                    </a:lnTo>
                    <a:lnTo>
                      <a:pt x="1004042" y="588822"/>
                    </a:lnTo>
                    <a:lnTo>
                      <a:pt x="1004174" y="588695"/>
                    </a:lnTo>
                    <a:lnTo>
                      <a:pt x="1004302" y="588547"/>
                    </a:lnTo>
                    <a:lnTo>
                      <a:pt x="1004434" y="588382"/>
                    </a:lnTo>
                    <a:lnTo>
                      <a:pt x="1004695" y="587988"/>
                    </a:lnTo>
                    <a:lnTo>
                      <a:pt x="1004951" y="587517"/>
                    </a:lnTo>
                    <a:lnTo>
                      <a:pt x="1005212" y="586966"/>
                    </a:lnTo>
                    <a:lnTo>
                      <a:pt x="1005733" y="585636"/>
                    </a:lnTo>
                    <a:lnTo>
                      <a:pt x="1006253" y="583996"/>
                    </a:lnTo>
                    <a:lnTo>
                      <a:pt x="1006774" y="582056"/>
                    </a:lnTo>
                    <a:lnTo>
                      <a:pt x="1007291" y="579819"/>
                    </a:lnTo>
                    <a:lnTo>
                      <a:pt x="1007812" y="577287"/>
                    </a:lnTo>
                    <a:lnTo>
                      <a:pt x="1008333" y="574471"/>
                    </a:lnTo>
                    <a:lnTo>
                      <a:pt x="1008854" y="571375"/>
                    </a:lnTo>
                    <a:lnTo>
                      <a:pt x="1009375" y="568004"/>
                    </a:lnTo>
                    <a:lnTo>
                      <a:pt x="1009892" y="564366"/>
                    </a:lnTo>
                    <a:lnTo>
                      <a:pt x="1010413" y="560471"/>
                    </a:lnTo>
                    <a:lnTo>
                      <a:pt x="1010934" y="556323"/>
                    </a:lnTo>
                    <a:lnTo>
                      <a:pt x="1011455" y="551932"/>
                    </a:lnTo>
                    <a:lnTo>
                      <a:pt x="1011972" y="547306"/>
                    </a:lnTo>
                    <a:lnTo>
                      <a:pt x="1012493" y="542453"/>
                    </a:lnTo>
                    <a:lnTo>
                      <a:pt x="1013013" y="537385"/>
                    </a:lnTo>
                    <a:lnTo>
                      <a:pt x="1013567" y="531739"/>
                    </a:lnTo>
                    <a:lnTo>
                      <a:pt x="1014125" y="525867"/>
                    </a:lnTo>
                    <a:lnTo>
                      <a:pt x="1014679" y="519781"/>
                    </a:lnTo>
                    <a:lnTo>
                      <a:pt x="1015236" y="513495"/>
                    </a:lnTo>
                    <a:lnTo>
                      <a:pt x="1015790" y="507019"/>
                    </a:lnTo>
                    <a:lnTo>
                      <a:pt x="1016348" y="500369"/>
                    </a:lnTo>
                    <a:lnTo>
                      <a:pt x="1017459" y="486590"/>
                    </a:lnTo>
                    <a:lnTo>
                      <a:pt x="1018570" y="472269"/>
                    </a:lnTo>
                    <a:lnTo>
                      <a:pt x="1019682" y="457515"/>
                    </a:lnTo>
                    <a:lnTo>
                      <a:pt x="1021901" y="427142"/>
                    </a:lnTo>
                    <a:lnTo>
                      <a:pt x="1024124" y="396374"/>
                    </a:lnTo>
                    <a:lnTo>
                      <a:pt x="1026346" y="366083"/>
                    </a:lnTo>
                    <a:lnTo>
                      <a:pt x="1027458" y="351383"/>
                    </a:lnTo>
                    <a:lnTo>
                      <a:pt x="1028569" y="337113"/>
                    </a:lnTo>
                    <a:lnTo>
                      <a:pt x="1029680" y="323369"/>
                    </a:lnTo>
                    <a:lnTo>
                      <a:pt x="1030238" y="316724"/>
                    </a:lnTo>
                    <a:lnTo>
                      <a:pt x="1030792" y="310244"/>
                    </a:lnTo>
                    <a:lnTo>
                      <a:pt x="1031349" y="303937"/>
                    </a:lnTo>
                    <a:lnTo>
                      <a:pt x="1031903" y="297816"/>
                    </a:lnTo>
                    <a:lnTo>
                      <a:pt x="1032457" y="291891"/>
                    </a:lnTo>
                    <a:lnTo>
                      <a:pt x="1033015" y="286171"/>
                    </a:lnTo>
                    <a:lnTo>
                      <a:pt x="1033568" y="280662"/>
                    </a:lnTo>
                    <a:lnTo>
                      <a:pt x="1034126" y="275375"/>
                    </a:lnTo>
                    <a:lnTo>
                      <a:pt x="1034680" y="270315"/>
                    </a:lnTo>
                    <a:lnTo>
                      <a:pt x="1035237" y="265493"/>
                    </a:lnTo>
                    <a:lnTo>
                      <a:pt x="1035791" y="260913"/>
                    </a:lnTo>
                    <a:lnTo>
                      <a:pt x="1036349" y="256582"/>
                    </a:lnTo>
                    <a:lnTo>
                      <a:pt x="1036903" y="252507"/>
                    </a:lnTo>
                    <a:lnTo>
                      <a:pt x="1037460" y="248693"/>
                    </a:lnTo>
                    <a:lnTo>
                      <a:pt x="1038014" y="245144"/>
                    </a:lnTo>
                    <a:lnTo>
                      <a:pt x="1038571" y="241865"/>
                    </a:lnTo>
                    <a:lnTo>
                      <a:pt x="1039125" y="238859"/>
                    </a:lnTo>
                    <a:lnTo>
                      <a:pt x="1039683" y="236129"/>
                    </a:lnTo>
                    <a:lnTo>
                      <a:pt x="1040237" y="233681"/>
                    </a:lnTo>
                    <a:lnTo>
                      <a:pt x="1040794" y="231514"/>
                    </a:lnTo>
                    <a:lnTo>
                      <a:pt x="1041348" y="229629"/>
                    </a:lnTo>
                    <a:lnTo>
                      <a:pt x="1041906" y="228031"/>
                    </a:lnTo>
                    <a:lnTo>
                      <a:pt x="1042459" y="226716"/>
                    </a:lnTo>
                    <a:lnTo>
                      <a:pt x="1042738" y="226168"/>
                    </a:lnTo>
                    <a:lnTo>
                      <a:pt x="1043017" y="225688"/>
                    </a:lnTo>
                    <a:lnTo>
                      <a:pt x="1043292" y="225283"/>
                    </a:lnTo>
                    <a:lnTo>
                      <a:pt x="1043431" y="225104"/>
                    </a:lnTo>
                    <a:lnTo>
                      <a:pt x="1043571" y="224946"/>
                    </a:lnTo>
                    <a:lnTo>
                      <a:pt x="1043710" y="224805"/>
                    </a:lnTo>
                    <a:lnTo>
                      <a:pt x="1043850" y="224682"/>
                    </a:lnTo>
                    <a:lnTo>
                      <a:pt x="1043919" y="224627"/>
                    </a:lnTo>
                    <a:lnTo>
                      <a:pt x="1043985" y="224576"/>
                    </a:lnTo>
                    <a:lnTo>
                      <a:pt x="1044059" y="224530"/>
                    </a:lnTo>
                    <a:lnTo>
                      <a:pt x="1044125" y="224488"/>
                    </a:lnTo>
                    <a:lnTo>
                      <a:pt x="1044194" y="224450"/>
                    </a:lnTo>
                    <a:lnTo>
                      <a:pt x="1044264" y="224417"/>
                    </a:lnTo>
                    <a:lnTo>
                      <a:pt x="1044334" y="224389"/>
                    </a:lnTo>
                    <a:lnTo>
                      <a:pt x="1044403" y="224365"/>
                    </a:lnTo>
                    <a:lnTo>
                      <a:pt x="1044473" y="224345"/>
                    </a:lnTo>
                    <a:lnTo>
                      <a:pt x="1044543" y="224329"/>
                    </a:lnTo>
                    <a:lnTo>
                      <a:pt x="1044613" y="224321"/>
                    </a:lnTo>
                    <a:lnTo>
                      <a:pt x="1044682" y="224312"/>
                    </a:lnTo>
                    <a:lnTo>
                      <a:pt x="1044752" y="224312"/>
                    </a:lnTo>
                    <a:lnTo>
                      <a:pt x="1044822" y="224314"/>
                    </a:lnTo>
                    <a:lnTo>
                      <a:pt x="1044891" y="224321"/>
                    </a:lnTo>
                    <a:lnTo>
                      <a:pt x="1044961" y="224332"/>
                    </a:lnTo>
                    <a:lnTo>
                      <a:pt x="1045031" y="224347"/>
                    </a:lnTo>
                    <a:lnTo>
                      <a:pt x="1045100" y="224367"/>
                    </a:lnTo>
                    <a:lnTo>
                      <a:pt x="1045166" y="224391"/>
                    </a:lnTo>
                    <a:lnTo>
                      <a:pt x="1045236" y="224420"/>
                    </a:lnTo>
                    <a:lnTo>
                      <a:pt x="1045306" y="224453"/>
                    </a:lnTo>
                    <a:lnTo>
                      <a:pt x="1045375" y="224488"/>
                    </a:lnTo>
                    <a:lnTo>
                      <a:pt x="1045445" y="224530"/>
                    </a:lnTo>
                    <a:lnTo>
                      <a:pt x="1045515" y="224576"/>
                    </a:lnTo>
                    <a:lnTo>
                      <a:pt x="1045585" y="224627"/>
                    </a:lnTo>
                    <a:lnTo>
                      <a:pt x="1045654" y="224682"/>
                    </a:lnTo>
                    <a:lnTo>
                      <a:pt x="1045794" y="224803"/>
                    </a:lnTo>
                    <a:lnTo>
                      <a:pt x="1045933" y="224944"/>
                    </a:lnTo>
                    <a:lnTo>
                      <a:pt x="1046069" y="225100"/>
                    </a:lnTo>
                    <a:lnTo>
                      <a:pt x="1046347" y="225463"/>
                    </a:lnTo>
                    <a:lnTo>
                      <a:pt x="1046626" y="225897"/>
                    </a:lnTo>
                    <a:lnTo>
                      <a:pt x="1046905" y="226397"/>
                    </a:lnTo>
                    <a:lnTo>
                      <a:pt x="1047459" y="227599"/>
                    </a:lnTo>
                    <a:lnTo>
                      <a:pt x="1048016" y="229066"/>
                    </a:lnTo>
                    <a:lnTo>
                      <a:pt x="1048570" y="230790"/>
                    </a:lnTo>
                    <a:lnTo>
                      <a:pt x="1049146" y="232844"/>
                    </a:lnTo>
                    <a:lnTo>
                      <a:pt x="1049722" y="235165"/>
                    </a:lnTo>
                    <a:lnTo>
                      <a:pt x="1050294" y="237745"/>
                    </a:lnTo>
                    <a:lnTo>
                      <a:pt x="1050870" y="240579"/>
                    </a:lnTo>
                    <a:lnTo>
                      <a:pt x="1051446" y="243657"/>
                    </a:lnTo>
                    <a:lnTo>
                      <a:pt x="1052022" y="246973"/>
                    </a:lnTo>
                    <a:lnTo>
                      <a:pt x="1052598" y="250518"/>
                    </a:lnTo>
                    <a:lnTo>
                      <a:pt x="1053170" y="254283"/>
                    </a:lnTo>
                    <a:lnTo>
                      <a:pt x="1053746" y="258260"/>
                    </a:lnTo>
                    <a:lnTo>
                      <a:pt x="1054322" y="262439"/>
                    </a:lnTo>
                    <a:lnTo>
                      <a:pt x="1054897" y="266810"/>
                    </a:lnTo>
                    <a:lnTo>
                      <a:pt x="1055470" y="271363"/>
                    </a:lnTo>
                    <a:lnTo>
                      <a:pt x="1056621" y="280976"/>
                    </a:lnTo>
                    <a:lnTo>
                      <a:pt x="1057769" y="291191"/>
                    </a:lnTo>
                    <a:lnTo>
                      <a:pt x="1058921" y="301918"/>
                    </a:lnTo>
                    <a:lnTo>
                      <a:pt x="1060073" y="313073"/>
                    </a:lnTo>
                    <a:lnTo>
                      <a:pt x="1062369" y="336283"/>
                    </a:lnTo>
                    <a:lnTo>
                      <a:pt x="1064672" y="360074"/>
                    </a:lnTo>
                    <a:lnTo>
                      <a:pt x="1066972" y="383706"/>
                    </a:lnTo>
                    <a:lnTo>
                      <a:pt x="1068120" y="395242"/>
                    </a:lnTo>
                    <a:lnTo>
                      <a:pt x="1069272" y="406473"/>
                    </a:lnTo>
                    <a:lnTo>
                      <a:pt x="1070420" y="417324"/>
                    </a:lnTo>
                    <a:lnTo>
                      <a:pt x="1071572" y="427717"/>
                    </a:lnTo>
                    <a:lnTo>
                      <a:pt x="1072720" y="437581"/>
                    </a:lnTo>
                    <a:lnTo>
                      <a:pt x="1073872" y="446849"/>
                    </a:lnTo>
                    <a:lnTo>
                      <a:pt x="1074447" y="451242"/>
                    </a:lnTo>
                    <a:lnTo>
                      <a:pt x="1075020" y="455462"/>
                    </a:lnTo>
                    <a:lnTo>
                      <a:pt x="1075595" y="459505"/>
                    </a:lnTo>
                    <a:lnTo>
                      <a:pt x="1076171" y="463365"/>
                    </a:lnTo>
                    <a:lnTo>
                      <a:pt x="1076747" y="467038"/>
                    </a:lnTo>
                    <a:lnTo>
                      <a:pt x="1077319" y="470512"/>
                    </a:lnTo>
                    <a:lnTo>
                      <a:pt x="1077895" y="473789"/>
                    </a:lnTo>
                    <a:lnTo>
                      <a:pt x="1078471" y="476862"/>
                    </a:lnTo>
                    <a:lnTo>
                      <a:pt x="1079047" y="479727"/>
                    </a:lnTo>
                    <a:lnTo>
                      <a:pt x="1079619" y="482380"/>
                    </a:lnTo>
                    <a:lnTo>
                      <a:pt x="1080195" y="484818"/>
                    </a:lnTo>
                    <a:lnTo>
                      <a:pt x="1080771" y="487039"/>
                    </a:lnTo>
                    <a:lnTo>
                      <a:pt x="1081347" y="489041"/>
                    </a:lnTo>
                    <a:lnTo>
                      <a:pt x="1081923" y="490820"/>
                    </a:lnTo>
                    <a:lnTo>
                      <a:pt x="1082495" y="492377"/>
                    </a:lnTo>
                    <a:lnTo>
                      <a:pt x="1083071" y="493709"/>
                    </a:lnTo>
                    <a:lnTo>
                      <a:pt x="1083647" y="494816"/>
                    </a:lnTo>
                    <a:lnTo>
                      <a:pt x="1083933" y="495287"/>
                    </a:lnTo>
                    <a:lnTo>
                      <a:pt x="1084222" y="495701"/>
                    </a:lnTo>
                    <a:lnTo>
                      <a:pt x="1084509" y="496060"/>
                    </a:lnTo>
                    <a:lnTo>
                      <a:pt x="1084652" y="496217"/>
                    </a:lnTo>
                    <a:lnTo>
                      <a:pt x="1084795" y="496362"/>
                    </a:lnTo>
                    <a:lnTo>
                      <a:pt x="1084941" y="496492"/>
                    </a:lnTo>
                    <a:lnTo>
                      <a:pt x="1085084" y="496609"/>
                    </a:lnTo>
                    <a:lnTo>
                      <a:pt x="1085227" y="496710"/>
                    </a:lnTo>
                    <a:lnTo>
                      <a:pt x="1085370" y="496798"/>
                    </a:lnTo>
                    <a:lnTo>
                      <a:pt x="1085440" y="496838"/>
                    </a:lnTo>
                    <a:lnTo>
                      <a:pt x="1085514" y="496873"/>
                    </a:lnTo>
                    <a:lnTo>
                      <a:pt x="1085583" y="496904"/>
                    </a:lnTo>
                    <a:lnTo>
                      <a:pt x="1085657" y="496932"/>
                    </a:lnTo>
                    <a:lnTo>
                      <a:pt x="1085726" y="496956"/>
                    </a:lnTo>
                    <a:lnTo>
                      <a:pt x="1085800" y="496978"/>
                    </a:lnTo>
                    <a:lnTo>
                      <a:pt x="1085869" y="496998"/>
                    </a:lnTo>
                    <a:lnTo>
                      <a:pt x="1085939" y="497011"/>
                    </a:lnTo>
                    <a:lnTo>
                      <a:pt x="1086012" y="497025"/>
                    </a:lnTo>
                    <a:lnTo>
                      <a:pt x="1086082" y="497031"/>
                    </a:lnTo>
                    <a:lnTo>
                      <a:pt x="1086152" y="497038"/>
                    </a:lnTo>
                    <a:lnTo>
                      <a:pt x="1086225" y="497038"/>
                    </a:lnTo>
                    <a:lnTo>
                      <a:pt x="1086295" y="497036"/>
                    </a:lnTo>
                    <a:lnTo>
                      <a:pt x="1086368" y="497031"/>
                    </a:lnTo>
                    <a:lnTo>
                      <a:pt x="1086438" y="497022"/>
                    </a:lnTo>
                    <a:lnTo>
                      <a:pt x="1086508" y="497011"/>
                    </a:lnTo>
                    <a:lnTo>
                      <a:pt x="1086581" y="496996"/>
                    </a:lnTo>
                    <a:lnTo>
                      <a:pt x="1086651" y="496976"/>
                    </a:lnTo>
                    <a:lnTo>
                      <a:pt x="1086720" y="496954"/>
                    </a:lnTo>
                    <a:lnTo>
                      <a:pt x="1086794" y="496930"/>
                    </a:lnTo>
                    <a:lnTo>
                      <a:pt x="1086863" y="496901"/>
                    </a:lnTo>
                    <a:lnTo>
                      <a:pt x="1086937" y="496868"/>
                    </a:lnTo>
                    <a:lnTo>
                      <a:pt x="1087006" y="496833"/>
                    </a:lnTo>
                    <a:lnTo>
                      <a:pt x="1087080" y="496796"/>
                    </a:lnTo>
                    <a:lnTo>
                      <a:pt x="1087219" y="496708"/>
                    </a:lnTo>
                    <a:lnTo>
                      <a:pt x="1087362" y="496609"/>
                    </a:lnTo>
                    <a:lnTo>
                      <a:pt x="1087505" y="496496"/>
                    </a:lnTo>
                    <a:lnTo>
                      <a:pt x="1087648" y="496369"/>
                    </a:lnTo>
                    <a:lnTo>
                      <a:pt x="1087788" y="496230"/>
                    </a:lnTo>
                    <a:lnTo>
                      <a:pt x="1087931" y="496078"/>
                    </a:lnTo>
                    <a:lnTo>
                      <a:pt x="1088217" y="495734"/>
                    </a:lnTo>
                    <a:lnTo>
                      <a:pt x="1088499" y="495338"/>
                    </a:lnTo>
                    <a:lnTo>
                      <a:pt x="1088785" y="494893"/>
                    </a:lnTo>
                    <a:lnTo>
                      <a:pt x="1089354" y="493852"/>
                    </a:lnTo>
                    <a:lnTo>
                      <a:pt x="1089922" y="492610"/>
                    </a:lnTo>
                    <a:lnTo>
                      <a:pt x="1090491" y="491177"/>
                    </a:lnTo>
                    <a:lnTo>
                      <a:pt x="1091059" y="489554"/>
                    </a:lnTo>
                    <a:lnTo>
                      <a:pt x="1091632" y="487746"/>
                    </a:lnTo>
                    <a:lnTo>
                      <a:pt x="1092200" y="485758"/>
                    </a:lnTo>
                    <a:lnTo>
                      <a:pt x="1092769" y="483598"/>
                    </a:lnTo>
                    <a:lnTo>
                      <a:pt x="1093337" y="481268"/>
                    </a:lnTo>
                    <a:lnTo>
                      <a:pt x="1094474" y="476129"/>
                    </a:lnTo>
                    <a:lnTo>
                      <a:pt x="1095611" y="470393"/>
                    </a:lnTo>
                    <a:lnTo>
                      <a:pt x="1096752" y="464114"/>
                    </a:lnTo>
                    <a:lnTo>
                      <a:pt x="1097889" y="457347"/>
                    </a:lnTo>
                    <a:lnTo>
                      <a:pt x="1099026" y="450158"/>
                    </a:lnTo>
                    <a:lnTo>
                      <a:pt x="1100167" y="442601"/>
                    </a:lnTo>
                    <a:lnTo>
                      <a:pt x="1101304" y="434745"/>
                    </a:lnTo>
                    <a:lnTo>
                      <a:pt x="1103578" y="418394"/>
                    </a:lnTo>
                    <a:lnTo>
                      <a:pt x="1108130" y="384937"/>
                    </a:lnTo>
                    <a:lnTo>
                      <a:pt x="1110408" y="368835"/>
                    </a:lnTo>
                    <a:lnTo>
                      <a:pt x="1111545" y="361146"/>
                    </a:lnTo>
                    <a:lnTo>
                      <a:pt x="1112682" y="353768"/>
                    </a:lnTo>
                    <a:lnTo>
                      <a:pt x="1113822" y="346752"/>
                    </a:lnTo>
                    <a:lnTo>
                      <a:pt x="1114960" y="340143"/>
                    </a:lnTo>
                    <a:lnTo>
                      <a:pt x="1116097" y="333980"/>
                    </a:lnTo>
                    <a:lnTo>
                      <a:pt x="1117234" y="328301"/>
                    </a:lnTo>
                    <a:lnTo>
                      <a:pt x="1118374" y="323140"/>
                    </a:lnTo>
                    <a:lnTo>
                      <a:pt x="1119512" y="318525"/>
                    </a:lnTo>
                    <a:lnTo>
                      <a:pt x="1120649" y="314478"/>
                    </a:lnTo>
                    <a:lnTo>
                      <a:pt x="1121786" y="311019"/>
                    </a:lnTo>
                    <a:lnTo>
                      <a:pt x="1122912" y="308194"/>
                    </a:lnTo>
                    <a:lnTo>
                      <a:pt x="1123473" y="307002"/>
                    </a:lnTo>
                    <a:lnTo>
                      <a:pt x="1124034" y="305961"/>
                    </a:lnTo>
                    <a:lnTo>
                      <a:pt x="1124595" y="305069"/>
                    </a:lnTo>
                    <a:lnTo>
                      <a:pt x="1124878" y="304679"/>
                    </a:lnTo>
                    <a:lnTo>
                      <a:pt x="1125156" y="304327"/>
                    </a:lnTo>
                    <a:lnTo>
                      <a:pt x="1125439" y="304015"/>
                    </a:lnTo>
                    <a:lnTo>
                      <a:pt x="1125718" y="303735"/>
                    </a:lnTo>
                    <a:lnTo>
                      <a:pt x="1126000" y="303495"/>
                    </a:lnTo>
                    <a:lnTo>
                      <a:pt x="1126139" y="303389"/>
                    </a:lnTo>
                    <a:lnTo>
                      <a:pt x="1126279" y="303292"/>
                    </a:lnTo>
                    <a:lnTo>
                      <a:pt x="1126422" y="303204"/>
                    </a:lnTo>
                    <a:lnTo>
                      <a:pt x="1126561" y="303127"/>
                    </a:lnTo>
                    <a:lnTo>
                      <a:pt x="1126701" y="303057"/>
                    </a:lnTo>
                    <a:lnTo>
                      <a:pt x="1126844" y="302997"/>
                    </a:lnTo>
                    <a:lnTo>
                      <a:pt x="1126983" y="302947"/>
                    </a:lnTo>
                    <a:lnTo>
                      <a:pt x="1127053" y="302925"/>
                    </a:lnTo>
                    <a:lnTo>
                      <a:pt x="1127122" y="302905"/>
                    </a:lnTo>
                    <a:lnTo>
                      <a:pt x="1127192" y="302887"/>
                    </a:lnTo>
                    <a:lnTo>
                      <a:pt x="1127262" y="302874"/>
                    </a:lnTo>
                    <a:lnTo>
                      <a:pt x="1127331" y="302861"/>
                    </a:lnTo>
                    <a:lnTo>
                      <a:pt x="1127405" y="302850"/>
                    </a:lnTo>
                    <a:lnTo>
                      <a:pt x="1127475" y="302841"/>
                    </a:lnTo>
                    <a:lnTo>
                      <a:pt x="1127544" y="302837"/>
                    </a:lnTo>
                    <a:lnTo>
                      <a:pt x="1127614" y="302832"/>
                    </a:lnTo>
                    <a:lnTo>
                      <a:pt x="1127684" y="302832"/>
                    </a:lnTo>
                    <a:lnTo>
                      <a:pt x="1127753" y="302832"/>
                    </a:lnTo>
                    <a:lnTo>
                      <a:pt x="1127823" y="302834"/>
                    </a:lnTo>
                    <a:lnTo>
                      <a:pt x="1127896" y="302841"/>
                    </a:lnTo>
                    <a:lnTo>
                      <a:pt x="1127966" y="302848"/>
                    </a:lnTo>
                    <a:lnTo>
                      <a:pt x="1128036" y="302859"/>
                    </a:lnTo>
                    <a:lnTo>
                      <a:pt x="1128105" y="302870"/>
                    </a:lnTo>
                    <a:lnTo>
                      <a:pt x="1128175" y="302885"/>
                    </a:lnTo>
                    <a:lnTo>
                      <a:pt x="1128245" y="302903"/>
                    </a:lnTo>
                    <a:lnTo>
                      <a:pt x="1128315" y="302920"/>
                    </a:lnTo>
                    <a:lnTo>
                      <a:pt x="1128388" y="302942"/>
                    </a:lnTo>
                    <a:lnTo>
                      <a:pt x="1128527" y="302991"/>
                    </a:lnTo>
                    <a:lnTo>
                      <a:pt x="1128667" y="303048"/>
                    </a:lnTo>
                    <a:lnTo>
                      <a:pt x="1128806" y="303116"/>
                    </a:lnTo>
                    <a:lnTo>
                      <a:pt x="1128949" y="303191"/>
                    </a:lnTo>
                    <a:lnTo>
                      <a:pt x="1129088" y="303277"/>
                    </a:lnTo>
                    <a:lnTo>
                      <a:pt x="1129228" y="303369"/>
                    </a:lnTo>
                    <a:lnTo>
                      <a:pt x="1129367" y="303473"/>
                    </a:lnTo>
                    <a:lnTo>
                      <a:pt x="1129650" y="303702"/>
                    </a:lnTo>
                    <a:lnTo>
                      <a:pt x="1129932" y="303968"/>
                    </a:lnTo>
                    <a:lnTo>
                      <a:pt x="1130211" y="304268"/>
                    </a:lnTo>
                    <a:lnTo>
                      <a:pt x="1130493" y="304600"/>
                    </a:lnTo>
                    <a:lnTo>
                      <a:pt x="1130772" y="304968"/>
                    </a:lnTo>
                    <a:lnTo>
                      <a:pt x="1131333" y="305800"/>
                    </a:lnTo>
                    <a:lnTo>
                      <a:pt x="1131894" y="306765"/>
                    </a:lnTo>
                    <a:lnTo>
                      <a:pt x="1133020" y="309070"/>
                    </a:lnTo>
                    <a:lnTo>
                      <a:pt x="1134143" y="311858"/>
                    </a:lnTo>
                    <a:lnTo>
                      <a:pt x="1135265" y="315094"/>
                    </a:lnTo>
                    <a:lnTo>
                      <a:pt x="1136388" y="318747"/>
                    </a:lnTo>
                    <a:lnTo>
                      <a:pt x="1137514" y="322781"/>
                    </a:lnTo>
                    <a:lnTo>
                      <a:pt x="1138636" y="327158"/>
                    </a:lnTo>
                    <a:lnTo>
                      <a:pt x="1139758" y="331842"/>
                    </a:lnTo>
                    <a:lnTo>
                      <a:pt x="1142003" y="341952"/>
                    </a:lnTo>
                    <a:lnTo>
                      <a:pt x="1144252" y="352781"/>
                    </a:lnTo>
                    <a:lnTo>
                      <a:pt x="1148745" y="375214"/>
                    </a:lnTo>
                    <a:lnTo>
                      <a:pt x="1150990" y="386153"/>
                    </a:lnTo>
                    <a:lnTo>
                      <a:pt x="1153234" y="396495"/>
                    </a:lnTo>
                    <a:lnTo>
                      <a:pt x="1155483" y="405969"/>
                    </a:lnTo>
                    <a:lnTo>
                      <a:pt x="1157727" y="414341"/>
                    </a:lnTo>
                    <a:lnTo>
                      <a:pt x="1158861" y="418077"/>
                    </a:lnTo>
                    <a:lnTo>
                      <a:pt x="1159991" y="421461"/>
                    </a:lnTo>
                    <a:lnTo>
                      <a:pt x="1161124" y="424482"/>
                    </a:lnTo>
                    <a:lnTo>
                      <a:pt x="1162254" y="427120"/>
                    </a:lnTo>
                    <a:lnTo>
                      <a:pt x="1163387" y="429368"/>
                    </a:lnTo>
                    <a:lnTo>
                      <a:pt x="1163952" y="430342"/>
                    </a:lnTo>
                    <a:lnTo>
                      <a:pt x="1164517" y="431216"/>
                    </a:lnTo>
                    <a:lnTo>
                      <a:pt x="1165082" y="431988"/>
                    </a:lnTo>
                    <a:lnTo>
                      <a:pt x="1165650" y="432660"/>
                    </a:lnTo>
                    <a:lnTo>
                      <a:pt x="1165933" y="432957"/>
                    </a:lnTo>
                    <a:lnTo>
                      <a:pt x="1166215" y="433230"/>
                    </a:lnTo>
                    <a:lnTo>
                      <a:pt x="1166498" y="433477"/>
                    </a:lnTo>
                    <a:lnTo>
                      <a:pt x="1166780" y="433699"/>
                    </a:lnTo>
                    <a:lnTo>
                      <a:pt x="1167062" y="433895"/>
                    </a:lnTo>
                    <a:lnTo>
                      <a:pt x="1167345" y="434067"/>
                    </a:lnTo>
                    <a:lnTo>
                      <a:pt x="1167488" y="434144"/>
                    </a:lnTo>
                    <a:lnTo>
                      <a:pt x="1167631" y="434212"/>
                    </a:lnTo>
                    <a:lnTo>
                      <a:pt x="1167770" y="434276"/>
                    </a:lnTo>
                    <a:lnTo>
                      <a:pt x="1167913" y="434336"/>
                    </a:lnTo>
                    <a:lnTo>
                      <a:pt x="1168053" y="434386"/>
                    </a:lnTo>
                    <a:lnTo>
                      <a:pt x="1168196" y="434430"/>
                    </a:lnTo>
                    <a:lnTo>
                      <a:pt x="1168335" y="434470"/>
                    </a:lnTo>
                    <a:lnTo>
                      <a:pt x="1168478" y="434503"/>
                    </a:lnTo>
                    <a:lnTo>
                      <a:pt x="1168618" y="434529"/>
                    </a:lnTo>
                    <a:lnTo>
                      <a:pt x="1168761" y="434549"/>
                    </a:lnTo>
                    <a:lnTo>
                      <a:pt x="1168904" y="434565"/>
                    </a:lnTo>
                    <a:lnTo>
                      <a:pt x="1169043" y="434573"/>
                    </a:lnTo>
                    <a:lnTo>
                      <a:pt x="1169186" y="434573"/>
                    </a:lnTo>
                    <a:lnTo>
                      <a:pt x="1169326" y="434571"/>
                    </a:lnTo>
                    <a:lnTo>
                      <a:pt x="1169469" y="434560"/>
                    </a:lnTo>
                    <a:lnTo>
                      <a:pt x="1169608" y="434545"/>
                    </a:lnTo>
                    <a:lnTo>
                      <a:pt x="1169751" y="434523"/>
                    </a:lnTo>
                    <a:lnTo>
                      <a:pt x="1169894" y="434494"/>
                    </a:lnTo>
                    <a:lnTo>
                      <a:pt x="1170033" y="434459"/>
                    </a:lnTo>
                    <a:lnTo>
                      <a:pt x="1170176" y="434419"/>
                    </a:lnTo>
                    <a:lnTo>
                      <a:pt x="1170316" y="434373"/>
                    </a:lnTo>
                    <a:lnTo>
                      <a:pt x="1170459" y="434322"/>
                    </a:lnTo>
                    <a:lnTo>
                      <a:pt x="1170598" y="434263"/>
                    </a:lnTo>
                    <a:lnTo>
                      <a:pt x="1170741" y="434199"/>
                    </a:lnTo>
                    <a:lnTo>
                      <a:pt x="1171024" y="434054"/>
                    </a:lnTo>
                    <a:lnTo>
                      <a:pt x="1171306" y="433886"/>
                    </a:lnTo>
                    <a:lnTo>
                      <a:pt x="1171589" y="433695"/>
                    </a:lnTo>
                    <a:lnTo>
                      <a:pt x="1171871" y="433481"/>
                    </a:lnTo>
                    <a:lnTo>
                      <a:pt x="1172153" y="433244"/>
                    </a:lnTo>
                    <a:lnTo>
                      <a:pt x="1172440" y="432986"/>
                    </a:lnTo>
                    <a:lnTo>
                      <a:pt x="1173004" y="432402"/>
                    </a:lnTo>
                    <a:lnTo>
                      <a:pt x="1173569" y="431733"/>
                    </a:lnTo>
                    <a:lnTo>
                      <a:pt x="1174134" y="430980"/>
                    </a:lnTo>
                    <a:lnTo>
                      <a:pt x="1174699" y="430146"/>
                    </a:lnTo>
                    <a:lnTo>
                      <a:pt x="1175832" y="428243"/>
                    </a:lnTo>
                    <a:lnTo>
                      <a:pt x="1176962" y="426048"/>
                    </a:lnTo>
                    <a:lnTo>
                      <a:pt x="1178095" y="423584"/>
                    </a:lnTo>
                    <a:lnTo>
                      <a:pt x="1180359" y="417947"/>
                    </a:lnTo>
                    <a:lnTo>
                      <a:pt x="1182622" y="411546"/>
                    </a:lnTo>
                    <a:lnTo>
                      <a:pt x="1184885" y="404604"/>
                    </a:lnTo>
                    <a:lnTo>
                      <a:pt x="1189411" y="390015"/>
                    </a:lnTo>
                    <a:lnTo>
                      <a:pt x="1193937" y="375958"/>
                    </a:lnTo>
                    <a:lnTo>
                      <a:pt x="1196197" y="369632"/>
                    </a:lnTo>
                    <a:lnTo>
                      <a:pt x="1198456" y="363991"/>
                    </a:lnTo>
                    <a:lnTo>
                      <a:pt x="1200716" y="359162"/>
                    </a:lnTo>
                    <a:lnTo>
                      <a:pt x="1201845" y="357086"/>
                    </a:lnTo>
                    <a:lnTo>
                      <a:pt x="1202975" y="355249"/>
                    </a:lnTo>
                    <a:lnTo>
                      <a:pt x="1204105" y="353658"/>
                    </a:lnTo>
                    <a:lnTo>
                      <a:pt x="1204670" y="352955"/>
                    </a:lnTo>
                    <a:lnTo>
                      <a:pt x="1205234" y="352317"/>
                    </a:lnTo>
                    <a:lnTo>
                      <a:pt x="1205799" y="351744"/>
                    </a:lnTo>
                    <a:lnTo>
                      <a:pt x="1206364" y="351233"/>
                    </a:lnTo>
                    <a:lnTo>
                      <a:pt x="1206929" y="350786"/>
                    </a:lnTo>
                    <a:lnTo>
                      <a:pt x="1207212" y="350586"/>
                    </a:lnTo>
                    <a:lnTo>
                      <a:pt x="1207494" y="350403"/>
                    </a:lnTo>
                    <a:lnTo>
                      <a:pt x="1207776" y="350236"/>
                    </a:lnTo>
                    <a:lnTo>
                      <a:pt x="1208059" y="350086"/>
                    </a:lnTo>
                    <a:lnTo>
                      <a:pt x="1208341" y="349952"/>
                    </a:lnTo>
                    <a:lnTo>
                      <a:pt x="1208624" y="349831"/>
                    </a:lnTo>
                    <a:lnTo>
                      <a:pt x="1208906" y="349727"/>
                    </a:lnTo>
                    <a:lnTo>
                      <a:pt x="1209188" y="349641"/>
                    </a:lnTo>
                    <a:lnTo>
                      <a:pt x="1209471" y="349569"/>
                    </a:lnTo>
                    <a:lnTo>
                      <a:pt x="1209753" y="349514"/>
                    </a:lnTo>
                    <a:lnTo>
                      <a:pt x="1209893" y="349492"/>
                    </a:lnTo>
                    <a:lnTo>
                      <a:pt x="1210036" y="349472"/>
                    </a:lnTo>
                    <a:lnTo>
                      <a:pt x="1210175" y="349459"/>
                    </a:lnTo>
                    <a:lnTo>
                      <a:pt x="1210318" y="349448"/>
                    </a:lnTo>
                    <a:lnTo>
                      <a:pt x="1210458" y="349441"/>
                    </a:lnTo>
                    <a:lnTo>
                      <a:pt x="1210601" y="349439"/>
                    </a:lnTo>
                    <a:lnTo>
                      <a:pt x="1210740" y="349439"/>
                    </a:lnTo>
                    <a:lnTo>
                      <a:pt x="1210883" y="349443"/>
                    </a:lnTo>
                    <a:lnTo>
                      <a:pt x="1211022" y="349452"/>
                    </a:lnTo>
                    <a:lnTo>
                      <a:pt x="1211165" y="349465"/>
                    </a:lnTo>
                    <a:lnTo>
                      <a:pt x="1211448" y="349500"/>
                    </a:lnTo>
                    <a:lnTo>
                      <a:pt x="1211730" y="349551"/>
                    </a:lnTo>
                    <a:lnTo>
                      <a:pt x="1212013" y="349617"/>
                    </a:lnTo>
                    <a:lnTo>
                      <a:pt x="1212295" y="349699"/>
                    </a:lnTo>
                    <a:lnTo>
                      <a:pt x="1212578" y="349793"/>
                    </a:lnTo>
                    <a:lnTo>
                      <a:pt x="1212860" y="349903"/>
                    </a:lnTo>
                    <a:lnTo>
                      <a:pt x="1213142" y="350027"/>
                    </a:lnTo>
                    <a:lnTo>
                      <a:pt x="1213425" y="350165"/>
                    </a:lnTo>
                    <a:lnTo>
                      <a:pt x="1213707" y="350317"/>
                    </a:lnTo>
                    <a:lnTo>
                      <a:pt x="1214272" y="350663"/>
                    </a:lnTo>
                    <a:lnTo>
                      <a:pt x="1214837" y="351064"/>
                    </a:lnTo>
                    <a:lnTo>
                      <a:pt x="1215402" y="351515"/>
                    </a:lnTo>
                    <a:lnTo>
                      <a:pt x="1215967" y="352019"/>
                    </a:lnTo>
                    <a:lnTo>
                      <a:pt x="1216532" y="352572"/>
                    </a:lnTo>
                    <a:lnTo>
                      <a:pt x="1217661" y="353818"/>
                    </a:lnTo>
                    <a:lnTo>
                      <a:pt x="1218791" y="355241"/>
                    </a:lnTo>
                    <a:lnTo>
                      <a:pt x="1221050" y="358552"/>
                    </a:lnTo>
                    <a:lnTo>
                      <a:pt x="1223310" y="362377"/>
                    </a:lnTo>
                    <a:lnTo>
                      <a:pt x="1225569" y="366574"/>
                    </a:lnTo>
                    <a:lnTo>
                      <a:pt x="1230088" y="375513"/>
                    </a:lnTo>
                    <a:lnTo>
                      <a:pt x="1234937" y="384878"/>
                    </a:lnTo>
                    <a:lnTo>
                      <a:pt x="1237365" y="389096"/>
                    </a:lnTo>
                    <a:lnTo>
                      <a:pt x="1239790" y="392837"/>
                    </a:lnTo>
                    <a:lnTo>
                      <a:pt x="1241004" y="394498"/>
                    </a:lnTo>
                    <a:lnTo>
                      <a:pt x="1242218" y="396004"/>
                    </a:lnTo>
                    <a:lnTo>
                      <a:pt x="1243432" y="397347"/>
                    </a:lnTo>
                    <a:lnTo>
                      <a:pt x="1244643" y="398520"/>
                    </a:lnTo>
                    <a:lnTo>
                      <a:pt x="1245251" y="399042"/>
                    </a:lnTo>
                    <a:lnTo>
                      <a:pt x="1245857" y="399520"/>
                    </a:lnTo>
                    <a:lnTo>
                      <a:pt x="1246462" y="399952"/>
                    </a:lnTo>
                    <a:lnTo>
                      <a:pt x="1247071" y="400341"/>
                    </a:lnTo>
                    <a:lnTo>
                      <a:pt x="1247676" y="400685"/>
                    </a:lnTo>
                    <a:lnTo>
                      <a:pt x="1248281" y="400984"/>
                    </a:lnTo>
                    <a:lnTo>
                      <a:pt x="1248890" y="401240"/>
                    </a:lnTo>
                    <a:lnTo>
                      <a:pt x="1249194" y="401350"/>
                    </a:lnTo>
                    <a:lnTo>
                      <a:pt x="1249495" y="401449"/>
                    </a:lnTo>
                    <a:lnTo>
                      <a:pt x="1249800" y="401537"/>
                    </a:lnTo>
                    <a:lnTo>
                      <a:pt x="1250104" y="401614"/>
                    </a:lnTo>
                    <a:lnTo>
                      <a:pt x="1250405" y="401680"/>
                    </a:lnTo>
                    <a:lnTo>
                      <a:pt x="1250709" y="401735"/>
                    </a:lnTo>
                    <a:lnTo>
                      <a:pt x="1251014" y="401779"/>
                    </a:lnTo>
                    <a:lnTo>
                      <a:pt x="1251315" y="401812"/>
                    </a:lnTo>
                    <a:lnTo>
                      <a:pt x="1251619" y="401836"/>
                    </a:lnTo>
                    <a:lnTo>
                      <a:pt x="1251923" y="401847"/>
                    </a:lnTo>
                    <a:lnTo>
                      <a:pt x="1252224" y="401850"/>
                    </a:lnTo>
                    <a:lnTo>
                      <a:pt x="1252529" y="401839"/>
                    </a:lnTo>
                    <a:lnTo>
                      <a:pt x="1252833" y="401819"/>
                    </a:lnTo>
                    <a:lnTo>
                      <a:pt x="1253134" y="401788"/>
                    </a:lnTo>
                    <a:lnTo>
                      <a:pt x="1253438" y="401748"/>
                    </a:lnTo>
                    <a:lnTo>
                      <a:pt x="1253743" y="401698"/>
                    </a:lnTo>
                    <a:lnTo>
                      <a:pt x="1254043" y="401636"/>
                    </a:lnTo>
                    <a:lnTo>
                      <a:pt x="1254348" y="401565"/>
                    </a:lnTo>
                    <a:lnTo>
                      <a:pt x="1254652" y="401486"/>
                    </a:lnTo>
                    <a:lnTo>
                      <a:pt x="1254953" y="401396"/>
                    </a:lnTo>
                    <a:lnTo>
                      <a:pt x="1255562" y="401187"/>
                    </a:lnTo>
                    <a:lnTo>
                      <a:pt x="1256167" y="400940"/>
                    </a:lnTo>
                    <a:lnTo>
                      <a:pt x="1256772" y="400656"/>
                    </a:lnTo>
                    <a:lnTo>
                      <a:pt x="1257381" y="400339"/>
                    </a:lnTo>
                    <a:lnTo>
                      <a:pt x="1257986" y="399987"/>
                    </a:lnTo>
                    <a:lnTo>
                      <a:pt x="1258595" y="399604"/>
                    </a:lnTo>
                    <a:lnTo>
                      <a:pt x="1259201" y="399187"/>
                    </a:lnTo>
                    <a:lnTo>
                      <a:pt x="1260415" y="398269"/>
                    </a:lnTo>
                    <a:lnTo>
                      <a:pt x="1261625" y="397243"/>
                    </a:lnTo>
                    <a:lnTo>
                      <a:pt x="1264053" y="394918"/>
                    </a:lnTo>
                    <a:lnTo>
                      <a:pt x="1266478" y="392313"/>
                    </a:lnTo>
                    <a:lnTo>
                      <a:pt x="1268906" y="389537"/>
                    </a:lnTo>
                    <a:lnTo>
                      <a:pt x="1273098" y="384633"/>
                    </a:lnTo>
                    <a:lnTo>
                      <a:pt x="1277291" y="380027"/>
                    </a:lnTo>
                    <a:lnTo>
                      <a:pt x="1279385" y="377970"/>
                    </a:lnTo>
                    <a:lnTo>
                      <a:pt x="1281483" y="376136"/>
                    </a:lnTo>
                    <a:lnTo>
                      <a:pt x="1282532" y="375313"/>
                    </a:lnTo>
                    <a:lnTo>
                      <a:pt x="1283578" y="374558"/>
                    </a:lnTo>
                    <a:lnTo>
                      <a:pt x="1284627" y="373875"/>
                    </a:lnTo>
                    <a:lnTo>
                      <a:pt x="1285676" y="373263"/>
                    </a:lnTo>
                    <a:lnTo>
                      <a:pt x="1286725" y="372728"/>
                    </a:lnTo>
                    <a:lnTo>
                      <a:pt x="1287770" y="372268"/>
                    </a:lnTo>
                    <a:lnTo>
                      <a:pt x="1288294" y="372067"/>
                    </a:lnTo>
                    <a:lnTo>
                      <a:pt x="1288819" y="371884"/>
                    </a:lnTo>
                    <a:lnTo>
                      <a:pt x="1289344" y="371724"/>
                    </a:lnTo>
                    <a:lnTo>
                      <a:pt x="1289868" y="371581"/>
                    </a:lnTo>
                    <a:lnTo>
                      <a:pt x="1290393" y="371457"/>
                    </a:lnTo>
                    <a:lnTo>
                      <a:pt x="1290917" y="371352"/>
                    </a:lnTo>
                    <a:lnTo>
                      <a:pt x="1291442" y="371266"/>
                    </a:lnTo>
                    <a:lnTo>
                      <a:pt x="1291962" y="371200"/>
                    </a:lnTo>
                    <a:lnTo>
                      <a:pt x="1292487" y="371153"/>
                    </a:lnTo>
                    <a:lnTo>
                      <a:pt x="1293011" y="371123"/>
                    </a:lnTo>
                    <a:lnTo>
                      <a:pt x="1293536" y="371114"/>
                    </a:lnTo>
                    <a:lnTo>
                      <a:pt x="1294060" y="371120"/>
                    </a:lnTo>
                    <a:lnTo>
                      <a:pt x="1294585" y="371145"/>
                    </a:lnTo>
                    <a:lnTo>
                      <a:pt x="1295109" y="371189"/>
                    </a:lnTo>
                    <a:lnTo>
                      <a:pt x="1295630" y="371248"/>
                    </a:lnTo>
                    <a:lnTo>
                      <a:pt x="1296155" y="371325"/>
                    </a:lnTo>
                    <a:lnTo>
                      <a:pt x="1296679" y="371418"/>
                    </a:lnTo>
                    <a:lnTo>
                      <a:pt x="1297204" y="371528"/>
                    </a:lnTo>
                    <a:lnTo>
                      <a:pt x="1297728" y="371653"/>
                    </a:lnTo>
                    <a:lnTo>
                      <a:pt x="1298253" y="371794"/>
                    </a:lnTo>
                    <a:lnTo>
                      <a:pt x="1299302" y="372118"/>
                    </a:lnTo>
                    <a:lnTo>
                      <a:pt x="1300347" y="372497"/>
                    </a:lnTo>
                    <a:lnTo>
                      <a:pt x="1301396" y="372928"/>
                    </a:lnTo>
                    <a:lnTo>
                      <a:pt x="1302445" y="373406"/>
                    </a:lnTo>
                    <a:lnTo>
                      <a:pt x="1304598" y="374516"/>
                    </a:lnTo>
                    <a:lnTo>
                      <a:pt x="1306755" y="375766"/>
                    </a:lnTo>
                    <a:lnTo>
                      <a:pt x="1311061" y="378512"/>
                    </a:lnTo>
                    <a:lnTo>
                      <a:pt x="1315371" y="381315"/>
                    </a:lnTo>
                    <a:lnTo>
                      <a:pt x="1317528" y="382645"/>
                    </a:lnTo>
                    <a:lnTo>
                      <a:pt x="1319681" y="383880"/>
                    </a:lnTo>
                    <a:lnTo>
                      <a:pt x="1321838" y="384997"/>
                    </a:lnTo>
                    <a:lnTo>
                      <a:pt x="1323991" y="385970"/>
                    </a:lnTo>
                    <a:lnTo>
                      <a:pt x="1325069" y="386399"/>
                    </a:lnTo>
                    <a:lnTo>
                      <a:pt x="1326144" y="386784"/>
                    </a:lnTo>
                    <a:lnTo>
                      <a:pt x="1327222" y="387128"/>
                    </a:lnTo>
                    <a:lnTo>
                      <a:pt x="1328301" y="387425"/>
                    </a:lnTo>
                    <a:lnTo>
                      <a:pt x="1329375" y="387681"/>
                    </a:lnTo>
                    <a:lnTo>
                      <a:pt x="1330454" y="387890"/>
                    </a:lnTo>
                    <a:lnTo>
                      <a:pt x="1331532" y="388055"/>
                    </a:lnTo>
                    <a:lnTo>
                      <a:pt x="1332610" y="388174"/>
                    </a:lnTo>
                    <a:lnTo>
                      <a:pt x="1333685" y="388249"/>
                    </a:lnTo>
                    <a:lnTo>
                      <a:pt x="1334763" y="388282"/>
                    </a:lnTo>
                    <a:lnTo>
                      <a:pt x="1335842" y="388273"/>
                    </a:lnTo>
                    <a:lnTo>
                      <a:pt x="1336916" y="388222"/>
                    </a:lnTo>
                    <a:lnTo>
                      <a:pt x="1338101" y="388123"/>
                    </a:lnTo>
                    <a:lnTo>
                      <a:pt x="1339286" y="387980"/>
                    </a:lnTo>
                    <a:lnTo>
                      <a:pt x="1340471" y="387793"/>
                    </a:lnTo>
                    <a:lnTo>
                      <a:pt x="1341652" y="387568"/>
                    </a:lnTo>
                    <a:lnTo>
                      <a:pt x="1342836" y="387311"/>
                    </a:lnTo>
                    <a:lnTo>
                      <a:pt x="1344021" y="387018"/>
                    </a:lnTo>
                    <a:lnTo>
                      <a:pt x="1346391" y="386353"/>
                    </a:lnTo>
                    <a:lnTo>
                      <a:pt x="1348757" y="385602"/>
                    </a:lnTo>
                    <a:lnTo>
                      <a:pt x="1351126" y="384801"/>
                    </a:lnTo>
                    <a:lnTo>
                      <a:pt x="1355861" y="383151"/>
                    </a:lnTo>
                    <a:lnTo>
                      <a:pt x="1360597" y="381621"/>
                    </a:lnTo>
                    <a:lnTo>
                      <a:pt x="1362962" y="380958"/>
                    </a:lnTo>
                    <a:lnTo>
                      <a:pt x="1365332" y="380386"/>
                    </a:lnTo>
                    <a:lnTo>
                      <a:pt x="1367701" y="379915"/>
                    </a:lnTo>
                    <a:lnTo>
                      <a:pt x="1370067" y="379556"/>
                    </a:lnTo>
                    <a:lnTo>
                      <a:pt x="1372437" y="379309"/>
                    </a:lnTo>
                    <a:lnTo>
                      <a:pt x="1374802" y="379175"/>
                    </a:lnTo>
                    <a:lnTo>
                      <a:pt x="1377175" y="379151"/>
                    </a:lnTo>
                    <a:lnTo>
                      <a:pt x="1379549" y="379228"/>
                    </a:lnTo>
                    <a:lnTo>
                      <a:pt x="1381922" y="379397"/>
                    </a:lnTo>
                    <a:lnTo>
                      <a:pt x="1384295" y="379646"/>
                    </a:lnTo>
                    <a:lnTo>
                      <a:pt x="1386668" y="379961"/>
                    </a:lnTo>
                    <a:lnTo>
                      <a:pt x="1389041" y="380324"/>
                    </a:lnTo>
                    <a:lnTo>
                      <a:pt x="1393784" y="381141"/>
                    </a:lnTo>
                    <a:lnTo>
                      <a:pt x="1398530" y="381973"/>
                    </a:lnTo>
                    <a:lnTo>
                      <a:pt x="1403276" y="382715"/>
                    </a:lnTo>
                    <a:lnTo>
                      <a:pt x="1408023" y="383288"/>
                    </a:lnTo>
                    <a:lnTo>
                      <a:pt x="1412769" y="383647"/>
                    </a:lnTo>
                    <a:lnTo>
                      <a:pt x="1417068" y="383775"/>
                    </a:lnTo>
                    <a:lnTo>
                      <a:pt x="1421367" y="383728"/>
                    </a:lnTo>
                    <a:lnTo>
                      <a:pt x="1425665" y="383539"/>
                    </a:lnTo>
                    <a:lnTo>
                      <a:pt x="1429964" y="383244"/>
                    </a:lnTo>
                    <a:lnTo>
                      <a:pt x="1438562" y="382524"/>
                    </a:lnTo>
                    <a:lnTo>
                      <a:pt x="1447163" y="381896"/>
                    </a:lnTo>
                    <a:lnTo>
                      <a:pt x="1460815" y="381544"/>
                    </a:lnTo>
                    <a:lnTo>
                      <a:pt x="1474471" y="381903"/>
                    </a:lnTo>
                    <a:lnTo>
                      <a:pt x="1519520" y="382348"/>
                    </a:lnTo>
                    <a:lnTo>
                      <a:pt x="1555026" y="382169"/>
                    </a:lnTo>
                    <a:lnTo>
                      <a:pt x="1591877" y="382299"/>
                    </a:lnTo>
                  </a:path>
                </a:pathLst>
              </a:custGeom>
              <a:noFill/>
              <a:ln w="19050" cap="flat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stealth" w="med" len="med"/>
              </a:ln>
            </p:spPr>
            <p:txBody>
              <a:bodyPr rtlCol="0" anchor="ctr"/>
              <a:lstStyle/>
              <a:p>
                <a:endParaRPr lang="en-NL" sz="1350" dirty="0"/>
              </a:p>
            </p:txBody>
          </p:sp>
          <p:sp>
            <p:nvSpPr>
              <p:cNvPr id="1103" name="Freeform: Shape 1102">
                <a:extLst>
                  <a:ext uri="{FF2B5EF4-FFF2-40B4-BE49-F238E27FC236}">
                    <a16:creationId xmlns:a16="http://schemas.microsoft.com/office/drawing/2014/main" id="{E75B2F38-F052-9192-167D-56B1B5274AE8}"/>
                  </a:ext>
                </a:extLst>
              </p:cNvPr>
              <p:cNvSpPr/>
              <p:nvPr/>
            </p:nvSpPr>
            <p:spPr>
              <a:xfrm rot="1742590" flipH="1">
                <a:off x="1857016" y="2938586"/>
                <a:ext cx="1047129" cy="422620"/>
              </a:xfrm>
              <a:custGeom>
                <a:avLst/>
                <a:gdLst>
                  <a:gd name="connsiteX0" fmla="*/ 0 w 1591877"/>
                  <a:gd name="connsiteY0" fmla="*/ 382299 h 755236"/>
                  <a:gd name="connsiteX1" fmla="*/ 33199 w 1591877"/>
                  <a:gd name="connsiteY1" fmla="*/ 382196 h 755236"/>
                  <a:gd name="connsiteX2" fmla="*/ 72358 w 1591877"/>
                  <a:gd name="connsiteY2" fmla="*/ 382348 h 755236"/>
                  <a:gd name="connsiteX3" fmla="*/ 110236 w 1591877"/>
                  <a:gd name="connsiteY3" fmla="*/ 382185 h 755236"/>
                  <a:gd name="connsiteX4" fmla="*/ 127475 w 1591877"/>
                  <a:gd name="connsiteY4" fmla="*/ 381590 h 755236"/>
                  <a:gd name="connsiteX5" fmla="*/ 136094 w 1591877"/>
                  <a:gd name="connsiteY5" fmla="*/ 381573 h 755236"/>
                  <a:gd name="connsiteX6" fmla="*/ 144714 w 1591877"/>
                  <a:gd name="connsiteY6" fmla="*/ 381896 h 755236"/>
                  <a:gd name="connsiteX7" fmla="*/ 153590 w 1591877"/>
                  <a:gd name="connsiteY7" fmla="*/ 382546 h 755236"/>
                  <a:gd name="connsiteX8" fmla="*/ 162467 w 1591877"/>
                  <a:gd name="connsiteY8" fmla="*/ 383286 h 755236"/>
                  <a:gd name="connsiteX9" fmla="*/ 166901 w 1591877"/>
                  <a:gd name="connsiteY9" fmla="*/ 383579 h 755236"/>
                  <a:gd name="connsiteX10" fmla="*/ 171340 w 1591877"/>
                  <a:gd name="connsiteY10" fmla="*/ 383750 h 755236"/>
                  <a:gd name="connsiteX11" fmla="*/ 175778 w 1591877"/>
                  <a:gd name="connsiteY11" fmla="*/ 383761 h 755236"/>
                  <a:gd name="connsiteX12" fmla="*/ 180212 w 1591877"/>
                  <a:gd name="connsiteY12" fmla="*/ 383583 h 755236"/>
                  <a:gd name="connsiteX13" fmla="*/ 184823 w 1591877"/>
                  <a:gd name="connsiteY13" fmla="*/ 383187 h 755236"/>
                  <a:gd name="connsiteX14" fmla="*/ 189430 w 1591877"/>
                  <a:gd name="connsiteY14" fmla="*/ 382597 h 755236"/>
                  <a:gd name="connsiteX15" fmla="*/ 194037 w 1591877"/>
                  <a:gd name="connsiteY15" fmla="*/ 381854 h 755236"/>
                  <a:gd name="connsiteX16" fmla="*/ 198644 w 1591877"/>
                  <a:gd name="connsiteY16" fmla="*/ 381042 h 755236"/>
                  <a:gd name="connsiteX17" fmla="*/ 203250 w 1591877"/>
                  <a:gd name="connsiteY17" fmla="*/ 380258 h 755236"/>
                  <a:gd name="connsiteX18" fmla="*/ 205554 w 1591877"/>
                  <a:gd name="connsiteY18" fmla="*/ 379910 h 755236"/>
                  <a:gd name="connsiteX19" fmla="*/ 207857 w 1591877"/>
                  <a:gd name="connsiteY19" fmla="*/ 379613 h 755236"/>
                  <a:gd name="connsiteX20" fmla="*/ 210164 w 1591877"/>
                  <a:gd name="connsiteY20" fmla="*/ 379380 h 755236"/>
                  <a:gd name="connsiteX21" fmla="*/ 212468 w 1591877"/>
                  <a:gd name="connsiteY21" fmla="*/ 379221 h 755236"/>
                  <a:gd name="connsiteX22" fmla="*/ 214771 w 1591877"/>
                  <a:gd name="connsiteY22" fmla="*/ 379148 h 755236"/>
                  <a:gd name="connsiteX23" fmla="*/ 217075 w 1591877"/>
                  <a:gd name="connsiteY23" fmla="*/ 379175 h 755236"/>
                  <a:gd name="connsiteX24" fmla="*/ 219569 w 1591877"/>
                  <a:gd name="connsiteY24" fmla="*/ 379318 h 755236"/>
                  <a:gd name="connsiteX25" fmla="*/ 222063 w 1591877"/>
                  <a:gd name="connsiteY25" fmla="*/ 379589 h 755236"/>
                  <a:gd name="connsiteX26" fmla="*/ 224561 w 1591877"/>
                  <a:gd name="connsiteY26" fmla="*/ 379983 h 755236"/>
                  <a:gd name="connsiteX27" fmla="*/ 227055 w 1591877"/>
                  <a:gd name="connsiteY27" fmla="*/ 380500 h 755236"/>
                  <a:gd name="connsiteX28" fmla="*/ 229549 w 1591877"/>
                  <a:gd name="connsiteY28" fmla="*/ 381128 h 755236"/>
                  <a:gd name="connsiteX29" fmla="*/ 232044 w 1591877"/>
                  <a:gd name="connsiteY29" fmla="*/ 381852 h 755236"/>
                  <a:gd name="connsiteX30" fmla="*/ 237036 w 1591877"/>
                  <a:gd name="connsiteY30" fmla="*/ 383501 h 755236"/>
                  <a:gd name="connsiteX31" fmla="*/ 242024 w 1591877"/>
                  <a:gd name="connsiteY31" fmla="*/ 385237 h 755236"/>
                  <a:gd name="connsiteX32" fmla="*/ 244518 w 1591877"/>
                  <a:gd name="connsiteY32" fmla="*/ 386053 h 755236"/>
                  <a:gd name="connsiteX33" fmla="*/ 247012 w 1591877"/>
                  <a:gd name="connsiteY33" fmla="*/ 386793 h 755236"/>
                  <a:gd name="connsiteX34" fmla="*/ 249510 w 1591877"/>
                  <a:gd name="connsiteY34" fmla="*/ 387416 h 755236"/>
                  <a:gd name="connsiteX35" fmla="*/ 250757 w 1591877"/>
                  <a:gd name="connsiteY35" fmla="*/ 387674 h 755236"/>
                  <a:gd name="connsiteX36" fmla="*/ 252004 w 1591877"/>
                  <a:gd name="connsiteY36" fmla="*/ 387892 h 755236"/>
                  <a:gd name="connsiteX37" fmla="*/ 253252 w 1591877"/>
                  <a:gd name="connsiteY37" fmla="*/ 388066 h 755236"/>
                  <a:gd name="connsiteX38" fmla="*/ 254499 w 1591877"/>
                  <a:gd name="connsiteY38" fmla="*/ 388189 h 755236"/>
                  <a:gd name="connsiteX39" fmla="*/ 255746 w 1591877"/>
                  <a:gd name="connsiteY39" fmla="*/ 388264 h 755236"/>
                  <a:gd name="connsiteX40" fmla="*/ 256993 w 1591877"/>
                  <a:gd name="connsiteY40" fmla="*/ 388284 h 755236"/>
                  <a:gd name="connsiteX41" fmla="*/ 258009 w 1591877"/>
                  <a:gd name="connsiteY41" fmla="*/ 388257 h 755236"/>
                  <a:gd name="connsiteX42" fmla="*/ 259021 w 1591877"/>
                  <a:gd name="connsiteY42" fmla="*/ 388196 h 755236"/>
                  <a:gd name="connsiteX43" fmla="*/ 260033 w 1591877"/>
                  <a:gd name="connsiteY43" fmla="*/ 388092 h 755236"/>
                  <a:gd name="connsiteX44" fmla="*/ 261050 w 1591877"/>
                  <a:gd name="connsiteY44" fmla="*/ 387951 h 755236"/>
                  <a:gd name="connsiteX45" fmla="*/ 262062 w 1591877"/>
                  <a:gd name="connsiteY45" fmla="*/ 387771 h 755236"/>
                  <a:gd name="connsiteX46" fmla="*/ 263074 w 1591877"/>
                  <a:gd name="connsiteY46" fmla="*/ 387551 h 755236"/>
                  <a:gd name="connsiteX47" fmla="*/ 264090 w 1591877"/>
                  <a:gd name="connsiteY47" fmla="*/ 387289 h 755236"/>
                  <a:gd name="connsiteX48" fmla="*/ 265103 w 1591877"/>
                  <a:gd name="connsiteY48" fmla="*/ 386989 h 755236"/>
                  <a:gd name="connsiteX49" fmla="*/ 266119 w 1591877"/>
                  <a:gd name="connsiteY49" fmla="*/ 386650 h 755236"/>
                  <a:gd name="connsiteX50" fmla="*/ 267131 w 1591877"/>
                  <a:gd name="connsiteY50" fmla="*/ 386276 h 755236"/>
                  <a:gd name="connsiteX51" fmla="*/ 269159 w 1591877"/>
                  <a:gd name="connsiteY51" fmla="*/ 385415 h 755236"/>
                  <a:gd name="connsiteX52" fmla="*/ 271184 w 1591877"/>
                  <a:gd name="connsiteY52" fmla="*/ 384420 h 755236"/>
                  <a:gd name="connsiteX53" fmla="*/ 273212 w 1591877"/>
                  <a:gd name="connsiteY53" fmla="*/ 383310 h 755236"/>
                  <a:gd name="connsiteX54" fmla="*/ 277269 w 1591877"/>
                  <a:gd name="connsiteY54" fmla="*/ 380828 h 755236"/>
                  <a:gd name="connsiteX55" fmla="*/ 281322 w 1591877"/>
                  <a:gd name="connsiteY55" fmla="*/ 378177 h 755236"/>
                  <a:gd name="connsiteX56" fmla="*/ 285379 w 1591877"/>
                  <a:gd name="connsiteY56" fmla="*/ 375612 h 755236"/>
                  <a:gd name="connsiteX57" fmla="*/ 287404 w 1591877"/>
                  <a:gd name="connsiteY57" fmla="*/ 374447 h 755236"/>
                  <a:gd name="connsiteX58" fmla="*/ 288420 w 1591877"/>
                  <a:gd name="connsiteY58" fmla="*/ 373908 h 755236"/>
                  <a:gd name="connsiteX59" fmla="*/ 289432 w 1591877"/>
                  <a:gd name="connsiteY59" fmla="*/ 373406 h 755236"/>
                  <a:gd name="connsiteX60" fmla="*/ 290694 w 1591877"/>
                  <a:gd name="connsiteY60" fmla="*/ 372838 h 755236"/>
                  <a:gd name="connsiteX61" fmla="*/ 291952 w 1591877"/>
                  <a:gd name="connsiteY61" fmla="*/ 372338 h 755236"/>
                  <a:gd name="connsiteX62" fmla="*/ 292583 w 1591877"/>
                  <a:gd name="connsiteY62" fmla="*/ 372116 h 755236"/>
                  <a:gd name="connsiteX63" fmla="*/ 293214 w 1591877"/>
                  <a:gd name="connsiteY63" fmla="*/ 371913 h 755236"/>
                  <a:gd name="connsiteX64" fmla="*/ 293841 w 1591877"/>
                  <a:gd name="connsiteY64" fmla="*/ 371733 h 755236"/>
                  <a:gd name="connsiteX65" fmla="*/ 294472 w 1591877"/>
                  <a:gd name="connsiteY65" fmla="*/ 371574 h 755236"/>
                  <a:gd name="connsiteX66" fmla="*/ 295102 w 1591877"/>
                  <a:gd name="connsiteY66" fmla="*/ 371437 h 755236"/>
                  <a:gd name="connsiteX67" fmla="*/ 295733 w 1591877"/>
                  <a:gd name="connsiteY67" fmla="*/ 371323 h 755236"/>
                  <a:gd name="connsiteX68" fmla="*/ 296364 w 1591877"/>
                  <a:gd name="connsiteY68" fmla="*/ 371233 h 755236"/>
                  <a:gd name="connsiteX69" fmla="*/ 296991 w 1591877"/>
                  <a:gd name="connsiteY69" fmla="*/ 371169 h 755236"/>
                  <a:gd name="connsiteX70" fmla="*/ 297622 w 1591877"/>
                  <a:gd name="connsiteY70" fmla="*/ 371127 h 755236"/>
                  <a:gd name="connsiteX71" fmla="*/ 298253 w 1591877"/>
                  <a:gd name="connsiteY71" fmla="*/ 371114 h 755236"/>
                  <a:gd name="connsiteX72" fmla="*/ 298884 w 1591877"/>
                  <a:gd name="connsiteY72" fmla="*/ 371125 h 755236"/>
                  <a:gd name="connsiteX73" fmla="*/ 299511 w 1591877"/>
                  <a:gd name="connsiteY73" fmla="*/ 371162 h 755236"/>
                  <a:gd name="connsiteX74" fmla="*/ 300142 w 1591877"/>
                  <a:gd name="connsiteY74" fmla="*/ 371226 h 755236"/>
                  <a:gd name="connsiteX75" fmla="*/ 300773 w 1591877"/>
                  <a:gd name="connsiteY75" fmla="*/ 371319 h 755236"/>
                  <a:gd name="connsiteX76" fmla="*/ 301404 w 1591877"/>
                  <a:gd name="connsiteY76" fmla="*/ 371440 h 755236"/>
                  <a:gd name="connsiteX77" fmla="*/ 302031 w 1591877"/>
                  <a:gd name="connsiteY77" fmla="*/ 371585 h 755236"/>
                  <a:gd name="connsiteX78" fmla="*/ 302662 w 1591877"/>
                  <a:gd name="connsiteY78" fmla="*/ 371761 h 755236"/>
                  <a:gd name="connsiteX79" fmla="*/ 303293 w 1591877"/>
                  <a:gd name="connsiteY79" fmla="*/ 371964 h 755236"/>
                  <a:gd name="connsiteX80" fmla="*/ 303924 w 1591877"/>
                  <a:gd name="connsiteY80" fmla="*/ 372195 h 755236"/>
                  <a:gd name="connsiteX81" fmla="*/ 304555 w 1591877"/>
                  <a:gd name="connsiteY81" fmla="*/ 372455 h 755236"/>
                  <a:gd name="connsiteX82" fmla="*/ 305182 w 1591877"/>
                  <a:gd name="connsiteY82" fmla="*/ 372741 h 755236"/>
                  <a:gd name="connsiteX83" fmla="*/ 305813 w 1591877"/>
                  <a:gd name="connsiteY83" fmla="*/ 373056 h 755236"/>
                  <a:gd name="connsiteX84" fmla="*/ 307075 w 1591877"/>
                  <a:gd name="connsiteY84" fmla="*/ 373765 h 755236"/>
                  <a:gd name="connsiteX85" fmla="*/ 308333 w 1591877"/>
                  <a:gd name="connsiteY85" fmla="*/ 374582 h 755236"/>
                  <a:gd name="connsiteX86" fmla="*/ 309594 w 1591877"/>
                  <a:gd name="connsiteY86" fmla="*/ 375500 h 755236"/>
                  <a:gd name="connsiteX87" fmla="*/ 310853 w 1591877"/>
                  <a:gd name="connsiteY87" fmla="*/ 376515 h 755236"/>
                  <a:gd name="connsiteX88" fmla="*/ 312114 w 1591877"/>
                  <a:gd name="connsiteY88" fmla="*/ 377623 h 755236"/>
                  <a:gd name="connsiteX89" fmla="*/ 314634 w 1591877"/>
                  <a:gd name="connsiteY89" fmla="*/ 380075 h 755236"/>
                  <a:gd name="connsiteX90" fmla="*/ 317154 w 1591877"/>
                  <a:gd name="connsiteY90" fmla="*/ 382786 h 755236"/>
                  <a:gd name="connsiteX91" fmla="*/ 319674 w 1591877"/>
                  <a:gd name="connsiteY91" fmla="*/ 385670 h 755236"/>
                  <a:gd name="connsiteX92" fmla="*/ 324714 w 1591877"/>
                  <a:gd name="connsiteY92" fmla="*/ 391543 h 755236"/>
                  <a:gd name="connsiteX93" fmla="*/ 327233 w 1591877"/>
                  <a:gd name="connsiteY93" fmla="*/ 394306 h 755236"/>
                  <a:gd name="connsiteX94" fmla="*/ 329753 w 1591877"/>
                  <a:gd name="connsiteY94" fmla="*/ 396794 h 755236"/>
                  <a:gd name="connsiteX95" fmla="*/ 330755 w 1591877"/>
                  <a:gd name="connsiteY95" fmla="*/ 397681 h 755236"/>
                  <a:gd name="connsiteX96" fmla="*/ 331756 w 1591877"/>
                  <a:gd name="connsiteY96" fmla="*/ 398500 h 755236"/>
                  <a:gd name="connsiteX97" fmla="*/ 332757 w 1591877"/>
                  <a:gd name="connsiteY97" fmla="*/ 399245 h 755236"/>
                  <a:gd name="connsiteX98" fmla="*/ 333759 w 1591877"/>
                  <a:gd name="connsiteY98" fmla="*/ 399907 h 755236"/>
                  <a:gd name="connsiteX99" fmla="*/ 334258 w 1591877"/>
                  <a:gd name="connsiteY99" fmla="*/ 400205 h 755236"/>
                  <a:gd name="connsiteX100" fmla="*/ 334760 w 1591877"/>
                  <a:gd name="connsiteY100" fmla="*/ 400480 h 755236"/>
                  <a:gd name="connsiteX101" fmla="*/ 335263 w 1591877"/>
                  <a:gd name="connsiteY101" fmla="*/ 400733 h 755236"/>
                  <a:gd name="connsiteX102" fmla="*/ 335761 w 1591877"/>
                  <a:gd name="connsiteY102" fmla="*/ 400962 h 755236"/>
                  <a:gd name="connsiteX103" fmla="*/ 336260 w 1591877"/>
                  <a:gd name="connsiteY103" fmla="*/ 401165 h 755236"/>
                  <a:gd name="connsiteX104" fmla="*/ 336763 w 1591877"/>
                  <a:gd name="connsiteY104" fmla="*/ 401343 h 755236"/>
                  <a:gd name="connsiteX105" fmla="*/ 337262 w 1591877"/>
                  <a:gd name="connsiteY105" fmla="*/ 401495 h 755236"/>
                  <a:gd name="connsiteX106" fmla="*/ 337764 w 1591877"/>
                  <a:gd name="connsiteY106" fmla="*/ 401623 h 755236"/>
                  <a:gd name="connsiteX107" fmla="*/ 338263 w 1591877"/>
                  <a:gd name="connsiteY107" fmla="*/ 401720 h 755236"/>
                  <a:gd name="connsiteX108" fmla="*/ 338512 w 1591877"/>
                  <a:gd name="connsiteY108" fmla="*/ 401759 h 755236"/>
                  <a:gd name="connsiteX109" fmla="*/ 338765 w 1591877"/>
                  <a:gd name="connsiteY109" fmla="*/ 401792 h 755236"/>
                  <a:gd name="connsiteX110" fmla="*/ 339015 w 1591877"/>
                  <a:gd name="connsiteY110" fmla="*/ 401817 h 755236"/>
                  <a:gd name="connsiteX111" fmla="*/ 339264 w 1591877"/>
                  <a:gd name="connsiteY111" fmla="*/ 401834 h 755236"/>
                  <a:gd name="connsiteX112" fmla="*/ 339517 w 1591877"/>
                  <a:gd name="connsiteY112" fmla="*/ 401845 h 755236"/>
                  <a:gd name="connsiteX113" fmla="*/ 339767 w 1591877"/>
                  <a:gd name="connsiteY113" fmla="*/ 401850 h 755236"/>
                  <a:gd name="connsiteX114" fmla="*/ 340016 w 1591877"/>
                  <a:gd name="connsiteY114" fmla="*/ 401845 h 755236"/>
                  <a:gd name="connsiteX115" fmla="*/ 340266 w 1591877"/>
                  <a:gd name="connsiteY115" fmla="*/ 401834 h 755236"/>
                  <a:gd name="connsiteX116" fmla="*/ 340515 w 1591877"/>
                  <a:gd name="connsiteY116" fmla="*/ 401817 h 755236"/>
                  <a:gd name="connsiteX117" fmla="*/ 340768 w 1591877"/>
                  <a:gd name="connsiteY117" fmla="*/ 401792 h 755236"/>
                  <a:gd name="connsiteX118" fmla="*/ 341018 w 1591877"/>
                  <a:gd name="connsiteY118" fmla="*/ 401759 h 755236"/>
                  <a:gd name="connsiteX119" fmla="*/ 341267 w 1591877"/>
                  <a:gd name="connsiteY119" fmla="*/ 401717 h 755236"/>
                  <a:gd name="connsiteX120" fmla="*/ 341516 w 1591877"/>
                  <a:gd name="connsiteY120" fmla="*/ 401671 h 755236"/>
                  <a:gd name="connsiteX121" fmla="*/ 341769 w 1591877"/>
                  <a:gd name="connsiteY121" fmla="*/ 401616 h 755236"/>
                  <a:gd name="connsiteX122" fmla="*/ 342268 w 1591877"/>
                  <a:gd name="connsiteY122" fmla="*/ 401484 h 755236"/>
                  <a:gd name="connsiteX123" fmla="*/ 342771 w 1591877"/>
                  <a:gd name="connsiteY123" fmla="*/ 401319 h 755236"/>
                  <a:gd name="connsiteX124" fmla="*/ 343270 w 1591877"/>
                  <a:gd name="connsiteY124" fmla="*/ 401127 h 755236"/>
                  <a:gd name="connsiteX125" fmla="*/ 343768 w 1591877"/>
                  <a:gd name="connsiteY125" fmla="*/ 400903 h 755236"/>
                  <a:gd name="connsiteX126" fmla="*/ 344271 w 1591877"/>
                  <a:gd name="connsiteY126" fmla="*/ 400647 h 755236"/>
                  <a:gd name="connsiteX127" fmla="*/ 344770 w 1591877"/>
                  <a:gd name="connsiteY127" fmla="*/ 400363 h 755236"/>
                  <a:gd name="connsiteX128" fmla="*/ 345272 w 1591877"/>
                  <a:gd name="connsiteY128" fmla="*/ 400048 h 755236"/>
                  <a:gd name="connsiteX129" fmla="*/ 345771 w 1591877"/>
                  <a:gd name="connsiteY129" fmla="*/ 399703 h 755236"/>
                  <a:gd name="connsiteX130" fmla="*/ 346773 w 1591877"/>
                  <a:gd name="connsiteY130" fmla="*/ 398919 h 755236"/>
                  <a:gd name="connsiteX131" fmla="*/ 347774 w 1591877"/>
                  <a:gd name="connsiteY131" fmla="*/ 398016 h 755236"/>
                  <a:gd name="connsiteX132" fmla="*/ 348775 w 1591877"/>
                  <a:gd name="connsiteY132" fmla="*/ 396997 h 755236"/>
                  <a:gd name="connsiteX133" fmla="*/ 349776 w 1591877"/>
                  <a:gd name="connsiteY133" fmla="*/ 395865 h 755236"/>
                  <a:gd name="connsiteX134" fmla="*/ 351779 w 1591877"/>
                  <a:gd name="connsiteY134" fmla="*/ 393271 h 755236"/>
                  <a:gd name="connsiteX135" fmla="*/ 353782 w 1591877"/>
                  <a:gd name="connsiteY135" fmla="*/ 390279 h 755236"/>
                  <a:gd name="connsiteX136" fmla="*/ 357787 w 1591877"/>
                  <a:gd name="connsiteY136" fmla="*/ 383314 h 755236"/>
                  <a:gd name="connsiteX137" fmla="*/ 361789 w 1591877"/>
                  <a:gd name="connsiteY137" fmla="*/ 375513 h 755236"/>
                  <a:gd name="connsiteX138" fmla="*/ 366154 w 1591877"/>
                  <a:gd name="connsiteY138" fmla="*/ 366873 h 755236"/>
                  <a:gd name="connsiteX139" fmla="*/ 368336 w 1591877"/>
                  <a:gd name="connsiteY139" fmla="*/ 362795 h 755236"/>
                  <a:gd name="connsiteX140" fmla="*/ 370515 w 1591877"/>
                  <a:gd name="connsiteY140" fmla="*/ 359052 h 755236"/>
                  <a:gd name="connsiteX141" fmla="*/ 372697 w 1591877"/>
                  <a:gd name="connsiteY141" fmla="*/ 355769 h 755236"/>
                  <a:gd name="connsiteX142" fmla="*/ 373787 w 1591877"/>
                  <a:gd name="connsiteY142" fmla="*/ 354338 h 755236"/>
                  <a:gd name="connsiteX143" fmla="*/ 374880 w 1591877"/>
                  <a:gd name="connsiteY143" fmla="*/ 353065 h 755236"/>
                  <a:gd name="connsiteX144" fmla="*/ 375969 w 1591877"/>
                  <a:gd name="connsiteY144" fmla="*/ 351964 h 755236"/>
                  <a:gd name="connsiteX145" fmla="*/ 376516 w 1591877"/>
                  <a:gd name="connsiteY145" fmla="*/ 351484 h 755236"/>
                  <a:gd name="connsiteX146" fmla="*/ 377058 w 1591877"/>
                  <a:gd name="connsiteY146" fmla="*/ 351051 h 755236"/>
                  <a:gd name="connsiteX147" fmla="*/ 377605 w 1591877"/>
                  <a:gd name="connsiteY147" fmla="*/ 350663 h 755236"/>
                  <a:gd name="connsiteX148" fmla="*/ 378152 w 1591877"/>
                  <a:gd name="connsiteY148" fmla="*/ 350331 h 755236"/>
                  <a:gd name="connsiteX149" fmla="*/ 378423 w 1591877"/>
                  <a:gd name="connsiteY149" fmla="*/ 350181 h 755236"/>
                  <a:gd name="connsiteX150" fmla="*/ 378694 w 1591877"/>
                  <a:gd name="connsiteY150" fmla="*/ 350046 h 755236"/>
                  <a:gd name="connsiteX151" fmla="*/ 378969 w 1591877"/>
                  <a:gd name="connsiteY151" fmla="*/ 349923 h 755236"/>
                  <a:gd name="connsiteX152" fmla="*/ 379241 w 1591877"/>
                  <a:gd name="connsiteY152" fmla="*/ 349815 h 755236"/>
                  <a:gd name="connsiteX153" fmla="*/ 379516 w 1591877"/>
                  <a:gd name="connsiteY153" fmla="*/ 349721 h 755236"/>
                  <a:gd name="connsiteX154" fmla="*/ 379787 w 1591877"/>
                  <a:gd name="connsiteY154" fmla="*/ 349639 h 755236"/>
                  <a:gd name="connsiteX155" fmla="*/ 380059 w 1591877"/>
                  <a:gd name="connsiteY155" fmla="*/ 349571 h 755236"/>
                  <a:gd name="connsiteX156" fmla="*/ 380334 w 1591877"/>
                  <a:gd name="connsiteY156" fmla="*/ 349516 h 755236"/>
                  <a:gd name="connsiteX157" fmla="*/ 380605 w 1591877"/>
                  <a:gd name="connsiteY157" fmla="*/ 349476 h 755236"/>
                  <a:gd name="connsiteX158" fmla="*/ 380877 w 1591877"/>
                  <a:gd name="connsiteY158" fmla="*/ 349450 h 755236"/>
                  <a:gd name="connsiteX159" fmla="*/ 381152 w 1591877"/>
                  <a:gd name="connsiteY159" fmla="*/ 349439 h 755236"/>
                  <a:gd name="connsiteX160" fmla="*/ 381423 w 1591877"/>
                  <a:gd name="connsiteY160" fmla="*/ 349441 h 755236"/>
                  <a:gd name="connsiteX161" fmla="*/ 381695 w 1591877"/>
                  <a:gd name="connsiteY161" fmla="*/ 349456 h 755236"/>
                  <a:gd name="connsiteX162" fmla="*/ 381970 w 1591877"/>
                  <a:gd name="connsiteY162" fmla="*/ 349489 h 755236"/>
                  <a:gd name="connsiteX163" fmla="*/ 382241 w 1591877"/>
                  <a:gd name="connsiteY163" fmla="*/ 349533 h 755236"/>
                  <a:gd name="connsiteX164" fmla="*/ 382513 w 1591877"/>
                  <a:gd name="connsiteY164" fmla="*/ 349595 h 755236"/>
                  <a:gd name="connsiteX165" fmla="*/ 382788 w 1591877"/>
                  <a:gd name="connsiteY165" fmla="*/ 349670 h 755236"/>
                  <a:gd name="connsiteX166" fmla="*/ 383059 w 1591877"/>
                  <a:gd name="connsiteY166" fmla="*/ 349758 h 755236"/>
                  <a:gd name="connsiteX167" fmla="*/ 383331 w 1591877"/>
                  <a:gd name="connsiteY167" fmla="*/ 349864 h 755236"/>
                  <a:gd name="connsiteX168" fmla="*/ 383606 w 1591877"/>
                  <a:gd name="connsiteY168" fmla="*/ 349983 h 755236"/>
                  <a:gd name="connsiteX169" fmla="*/ 383877 w 1591877"/>
                  <a:gd name="connsiteY169" fmla="*/ 350115 h 755236"/>
                  <a:gd name="connsiteX170" fmla="*/ 384149 w 1591877"/>
                  <a:gd name="connsiteY170" fmla="*/ 350264 h 755236"/>
                  <a:gd name="connsiteX171" fmla="*/ 384424 w 1591877"/>
                  <a:gd name="connsiteY171" fmla="*/ 350427 h 755236"/>
                  <a:gd name="connsiteX172" fmla="*/ 384695 w 1591877"/>
                  <a:gd name="connsiteY172" fmla="*/ 350606 h 755236"/>
                  <a:gd name="connsiteX173" fmla="*/ 385242 w 1591877"/>
                  <a:gd name="connsiteY173" fmla="*/ 351009 h 755236"/>
                  <a:gd name="connsiteX174" fmla="*/ 385784 w 1591877"/>
                  <a:gd name="connsiteY174" fmla="*/ 351469 h 755236"/>
                  <a:gd name="connsiteX175" fmla="*/ 386331 w 1591877"/>
                  <a:gd name="connsiteY175" fmla="*/ 351991 h 755236"/>
                  <a:gd name="connsiteX176" fmla="*/ 386878 w 1591877"/>
                  <a:gd name="connsiteY176" fmla="*/ 352572 h 755236"/>
                  <a:gd name="connsiteX177" fmla="*/ 387967 w 1591877"/>
                  <a:gd name="connsiteY177" fmla="*/ 353913 h 755236"/>
                  <a:gd name="connsiteX178" fmla="*/ 389056 w 1591877"/>
                  <a:gd name="connsiteY178" fmla="*/ 355487 h 755236"/>
                  <a:gd name="connsiteX179" fmla="*/ 390149 w 1591877"/>
                  <a:gd name="connsiteY179" fmla="*/ 357288 h 755236"/>
                  <a:gd name="connsiteX180" fmla="*/ 392332 w 1591877"/>
                  <a:gd name="connsiteY180" fmla="*/ 361549 h 755236"/>
                  <a:gd name="connsiteX181" fmla="*/ 394510 w 1591877"/>
                  <a:gd name="connsiteY181" fmla="*/ 366618 h 755236"/>
                  <a:gd name="connsiteX182" fmla="*/ 396693 w 1591877"/>
                  <a:gd name="connsiteY182" fmla="*/ 372389 h 755236"/>
                  <a:gd name="connsiteX183" fmla="*/ 401373 w 1591877"/>
                  <a:gd name="connsiteY183" fmla="*/ 386511 h 755236"/>
                  <a:gd name="connsiteX184" fmla="*/ 406057 w 1591877"/>
                  <a:gd name="connsiteY184" fmla="*/ 401629 h 755236"/>
                  <a:gd name="connsiteX185" fmla="*/ 408397 w 1591877"/>
                  <a:gd name="connsiteY185" fmla="*/ 408966 h 755236"/>
                  <a:gd name="connsiteX186" fmla="*/ 410737 w 1591877"/>
                  <a:gd name="connsiteY186" fmla="*/ 415816 h 755236"/>
                  <a:gd name="connsiteX187" fmla="*/ 413081 w 1591877"/>
                  <a:gd name="connsiteY187" fmla="*/ 421930 h 755236"/>
                  <a:gd name="connsiteX188" fmla="*/ 415421 w 1591877"/>
                  <a:gd name="connsiteY188" fmla="*/ 427067 h 755236"/>
                  <a:gd name="connsiteX189" fmla="*/ 416591 w 1591877"/>
                  <a:gd name="connsiteY189" fmla="*/ 429199 h 755236"/>
                  <a:gd name="connsiteX190" fmla="*/ 417761 w 1591877"/>
                  <a:gd name="connsiteY190" fmla="*/ 431006 h 755236"/>
                  <a:gd name="connsiteX191" fmla="*/ 418348 w 1591877"/>
                  <a:gd name="connsiteY191" fmla="*/ 431782 h 755236"/>
                  <a:gd name="connsiteX192" fmla="*/ 418931 w 1591877"/>
                  <a:gd name="connsiteY192" fmla="*/ 432466 h 755236"/>
                  <a:gd name="connsiteX193" fmla="*/ 419518 w 1591877"/>
                  <a:gd name="connsiteY193" fmla="*/ 433059 h 755236"/>
                  <a:gd name="connsiteX194" fmla="*/ 419808 w 1591877"/>
                  <a:gd name="connsiteY194" fmla="*/ 433321 h 755236"/>
                  <a:gd name="connsiteX195" fmla="*/ 420102 w 1591877"/>
                  <a:gd name="connsiteY195" fmla="*/ 433556 h 755236"/>
                  <a:gd name="connsiteX196" fmla="*/ 420395 w 1591877"/>
                  <a:gd name="connsiteY196" fmla="*/ 433770 h 755236"/>
                  <a:gd name="connsiteX197" fmla="*/ 420688 w 1591877"/>
                  <a:gd name="connsiteY197" fmla="*/ 433959 h 755236"/>
                  <a:gd name="connsiteX198" fmla="*/ 420982 w 1591877"/>
                  <a:gd name="connsiteY198" fmla="*/ 434122 h 755236"/>
                  <a:gd name="connsiteX199" fmla="*/ 421129 w 1591877"/>
                  <a:gd name="connsiteY199" fmla="*/ 434195 h 755236"/>
                  <a:gd name="connsiteX200" fmla="*/ 421272 w 1591877"/>
                  <a:gd name="connsiteY200" fmla="*/ 434261 h 755236"/>
                  <a:gd name="connsiteX201" fmla="*/ 421418 w 1591877"/>
                  <a:gd name="connsiteY201" fmla="*/ 434322 h 755236"/>
                  <a:gd name="connsiteX202" fmla="*/ 421565 w 1591877"/>
                  <a:gd name="connsiteY202" fmla="*/ 434375 h 755236"/>
                  <a:gd name="connsiteX203" fmla="*/ 421712 w 1591877"/>
                  <a:gd name="connsiteY203" fmla="*/ 434422 h 755236"/>
                  <a:gd name="connsiteX204" fmla="*/ 421858 w 1591877"/>
                  <a:gd name="connsiteY204" fmla="*/ 434463 h 755236"/>
                  <a:gd name="connsiteX205" fmla="*/ 422005 w 1591877"/>
                  <a:gd name="connsiteY205" fmla="*/ 434499 h 755236"/>
                  <a:gd name="connsiteX206" fmla="*/ 422152 w 1591877"/>
                  <a:gd name="connsiteY206" fmla="*/ 434527 h 755236"/>
                  <a:gd name="connsiteX207" fmla="*/ 422299 w 1591877"/>
                  <a:gd name="connsiteY207" fmla="*/ 434547 h 755236"/>
                  <a:gd name="connsiteX208" fmla="*/ 422445 w 1591877"/>
                  <a:gd name="connsiteY208" fmla="*/ 434562 h 755236"/>
                  <a:gd name="connsiteX209" fmla="*/ 422588 w 1591877"/>
                  <a:gd name="connsiteY209" fmla="*/ 434571 h 755236"/>
                  <a:gd name="connsiteX210" fmla="*/ 422735 w 1591877"/>
                  <a:gd name="connsiteY210" fmla="*/ 434573 h 755236"/>
                  <a:gd name="connsiteX211" fmla="*/ 422882 w 1591877"/>
                  <a:gd name="connsiteY211" fmla="*/ 434571 h 755236"/>
                  <a:gd name="connsiteX212" fmla="*/ 423029 w 1591877"/>
                  <a:gd name="connsiteY212" fmla="*/ 434560 h 755236"/>
                  <a:gd name="connsiteX213" fmla="*/ 423175 w 1591877"/>
                  <a:gd name="connsiteY213" fmla="*/ 434543 h 755236"/>
                  <a:gd name="connsiteX214" fmla="*/ 423322 w 1591877"/>
                  <a:gd name="connsiteY214" fmla="*/ 434518 h 755236"/>
                  <a:gd name="connsiteX215" fmla="*/ 423469 w 1591877"/>
                  <a:gd name="connsiteY215" fmla="*/ 434488 h 755236"/>
                  <a:gd name="connsiteX216" fmla="*/ 423615 w 1591877"/>
                  <a:gd name="connsiteY216" fmla="*/ 434450 h 755236"/>
                  <a:gd name="connsiteX217" fmla="*/ 423758 w 1591877"/>
                  <a:gd name="connsiteY217" fmla="*/ 434406 h 755236"/>
                  <a:gd name="connsiteX218" fmla="*/ 423905 w 1591877"/>
                  <a:gd name="connsiteY218" fmla="*/ 434358 h 755236"/>
                  <a:gd name="connsiteX219" fmla="*/ 424052 w 1591877"/>
                  <a:gd name="connsiteY219" fmla="*/ 434300 h 755236"/>
                  <a:gd name="connsiteX220" fmla="*/ 424199 w 1591877"/>
                  <a:gd name="connsiteY220" fmla="*/ 434237 h 755236"/>
                  <a:gd name="connsiteX221" fmla="*/ 424345 w 1591877"/>
                  <a:gd name="connsiteY221" fmla="*/ 434166 h 755236"/>
                  <a:gd name="connsiteX222" fmla="*/ 424492 w 1591877"/>
                  <a:gd name="connsiteY222" fmla="*/ 434089 h 755236"/>
                  <a:gd name="connsiteX223" fmla="*/ 424785 w 1591877"/>
                  <a:gd name="connsiteY223" fmla="*/ 433915 h 755236"/>
                  <a:gd name="connsiteX224" fmla="*/ 425079 w 1591877"/>
                  <a:gd name="connsiteY224" fmla="*/ 433713 h 755236"/>
                  <a:gd name="connsiteX225" fmla="*/ 425369 w 1591877"/>
                  <a:gd name="connsiteY225" fmla="*/ 433484 h 755236"/>
                  <a:gd name="connsiteX226" fmla="*/ 425662 w 1591877"/>
                  <a:gd name="connsiteY226" fmla="*/ 433230 h 755236"/>
                  <a:gd name="connsiteX227" fmla="*/ 425956 w 1591877"/>
                  <a:gd name="connsiteY227" fmla="*/ 432946 h 755236"/>
                  <a:gd name="connsiteX228" fmla="*/ 426539 w 1591877"/>
                  <a:gd name="connsiteY228" fmla="*/ 432301 h 755236"/>
                  <a:gd name="connsiteX229" fmla="*/ 427126 w 1591877"/>
                  <a:gd name="connsiteY229" fmla="*/ 431546 h 755236"/>
                  <a:gd name="connsiteX230" fmla="*/ 427712 w 1591877"/>
                  <a:gd name="connsiteY230" fmla="*/ 430685 h 755236"/>
                  <a:gd name="connsiteX231" fmla="*/ 428296 w 1591877"/>
                  <a:gd name="connsiteY231" fmla="*/ 429714 h 755236"/>
                  <a:gd name="connsiteX232" fmla="*/ 429466 w 1591877"/>
                  <a:gd name="connsiteY232" fmla="*/ 427453 h 755236"/>
                  <a:gd name="connsiteX233" fmla="*/ 430636 w 1591877"/>
                  <a:gd name="connsiteY233" fmla="*/ 424773 h 755236"/>
                  <a:gd name="connsiteX234" fmla="*/ 431806 w 1591877"/>
                  <a:gd name="connsiteY234" fmla="*/ 421682 h 755236"/>
                  <a:gd name="connsiteX235" fmla="*/ 432976 w 1591877"/>
                  <a:gd name="connsiteY235" fmla="*/ 418198 h 755236"/>
                  <a:gd name="connsiteX236" fmla="*/ 434150 w 1591877"/>
                  <a:gd name="connsiteY236" fmla="*/ 414341 h 755236"/>
                  <a:gd name="connsiteX237" fmla="*/ 436321 w 1591877"/>
                  <a:gd name="connsiteY237" fmla="*/ 406260 h 755236"/>
                  <a:gd name="connsiteX238" fmla="*/ 438496 w 1591877"/>
                  <a:gd name="connsiteY238" fmla="*/ 397138 h 755236"/>
                  <a:gd name="connsiteX239" fmla="*/ 440668 w 1591877"/>
                  <a:gd name="connsiteY239" fmla="*/ 387187 h 755236"/>
                  <a:gd name="connsiteX240" fmla="*/ 442843 w 1591877"/>
                  <a:gd name="connsiteY240" fmla="*/ 376652 h 755236"/>
                  <a:gd name="connsiteX241" fmla="*/ 447189 w 1591877"/>
                  <a:gd name="connsiteY241" fmla="*/ 354935 h 755236"/>
                  <a:gd name="connsiteX242" fmla="*/ 449364 w 1591877"/>
                  <a:gd name="connsiteY242" fmla="*/ 344355 h 755236"/>
                  <a:gd name="connsiteX243" fmla="*/ 451539 w 1591877"/>
                  <a:gd name="connsiteY243" fmla="*/ 334369 h 755236"/>
                  <a:gd name="connsiteX244" fmla="*/ 453711 w 1591877"/>
                  <a:gd name="connsiteY244" fmla="*/ 325289 h 755236"/>
                  <a:gd name="connsiteX245" fmla="*/ 454800 w 1591877"/>
                  <a:gd name="connsiteY245" fmla="*/ 321182 h 755236"/>
                  <a:gd name="connsiteX246" fmla="*/ 455886 w 1591877"/>
                  <a:gd name="connsiteY246" fmla="*/ 317411 h 755236"/>
                  <a:gd name="connsiteX247" fmla="*/ 456971 w 1591877"/>
                  <a:gd name="connsiteY247" fmla="*/ 314009 h 755236"/>
                  <a:gd name="connsiteX248" fmla="*/ 458061 w 1591877"/>
                  <a:gd name="connsiteY248" fmla="*/ 311005 h 755236"/>
                  <a:gd name="connsiteX249" fmla="*/ 459147 w 1591877"/>
                  <a:gd name="connsiteY249" fmla="*/ 308434 h 755236"/>
                  <a:gd name="connsiteX250" fmla="*/ 460232 w 1591877"/>
                  <a:gd name="connsiteY250" fmla="*/ 306318 h 755236"/>
                  <a:gd name="connsiteX251" fmla="*/ 460775 w 1591877"/>
                  <a:gd name="connsiteY251" fmla="*/ 305439 h 755236"/>
                  <a:gd name="connsiteX252" fmla="*/ 461318 w 1591877"/>
                  <a:gd name="connsiteY252" fmla="*/ 304684 h 755236"/>
                  <a:gd name="connsiteX253" fmla="*/ 461593 w 1591877"/>
                  <a:gd name="connsiteY253" fmla="*/ 304351 h 755236"/>
                  <a:gd name="connsiteX254" fmla="*/ 461864 w 1591877"/>
                  <a:gd name="connsiteY254" fmla="*/ 304054 h 755236"/>
                  <a:gd name="connsiteX255" fmla="*/ 462136 w 1591877"/>
                  <a:gd name="connsiteY255" fmla="*/ 303786 h 755236"/>
                  <a:gd name="connsiteX256" fmla="*/ 462407 w 1591877"/>
                  <a:gd name="connsiteY256" fmla="*/ 303552 h 755236"/>
                  <a:gd name="connsiteX257" fmla="*/ 462543 w 1591877"/>
                  <a:gd name="connsiteY257" fmla="*/ 303446 h 755236"/>
                  <a:gd name="connsiteX258" fmla="*/ 462679 w 1591877"/>
                  <a:gd name="connsiteY258" fmla="*/ 303350 h 755236"/>
                  <a:gd name="connsiteX259" fmla="*/ 462814 w 1591877"/>
                  <a:gd name="connsiteY259" fmla="*/ 303261 h 755236"/>
                  <a:gd name="connsiteX260" fmla="*/ 462950 w 1591877"/>
                  <a:gd name="connsiteY260" fmla="*/ 303180 h 755236"/>
                  <a:gd name="connsiteX261" fmla="*/ 463086 w 1591877"/>
                  <a:gd name="connsiteY261" fmla="*/ 303107 h 755236"/>
                  <a:gd name="connsiteX262" fmla="*/ 463222 w 1591877"/>
                  <a:gd name="connsiteY262" fmla="*/ 303043 h 755236"/>
                  <a:gd name="connsiteX263" fmla="*/ 463357 w 1591877"/>
                  <a:gd name="connsiteY263" fmla="*/ 302988 h 755236"/>
                  <a:gd name="connsiteX264" fmla="*/ 463493 w 1591877"/>
                  <a:gd name="connsiteY264" fmla="*/ 302942 h 755236"/>
                  <a:gd name="connsiteX265" fmla="*/ 463563 w 1591877"/>
                  <a:gd name="connsiteY265" fmla="*/ 302920 h 755236"/>
                  <a:gd name="connsiteX266" fmla="*/ 463629 w 1591877"/>
                  <a:gd name="connsiteY266" fmla="*/ 302903 h 755236"/>
                  <a:gd name="connsiteX267" fmla="*/ 463698 w 1591877"/>
                  <a:gd name="connsiteY267" fmla="*/ 302885 h 755236"/>
                  <a:gd name="connsiteX268" fmla="*/ 463764 w 1591877"/>
                  <a:gd name="connsiteY268" fmla="*/ 302872 h 755236"/>
                  <a:gd name="connsiteX269" fmla="*/ 463834 w 1591877"/>
                  <a:gd name="connsiteY269" fmla="*/ 302861 h 755236"/>
                  <a:gd name="connsiteX270" fmla="*/ 463900 w 1591877"/>
                  <a:gd name="connsiteY270" fmla="*/ 302850 h 755236"/>
                  <a:gd name="connsiteX271" fmla="*/ 463970 w 1591877"/>
                  <a:gd name="connsiteY271" fmla="*/ 302841 h 755236"/>
                  <a:gd name="connsiteX272" fmla="*/ 464036 w 1591877"/>
                  <a:gd name="connsiteY272" fmla="*/ 302837 h 755236"/>
                  <a:gd name="connsiteX273" fmla="*/ 464106 w 1591877"/>
                  <a:gd name="connsiteY273" fmla="*/ 302832 h 755236"/>
                  <a:gd name="connsiteX274" fmla="*/ 464172 w 1591877"/>
                  <a:gd name="connsiteY274" fmla="*/ 302832 h 755236"/>
                  <a:gd name="connsiteX275" fmla="*/ 464241 w 1591877"/>
                  <a:gd name="connsiteY275" fmla="*/ 302832 h 755236"/>
                  <a:gd name="connsiteX276" fmla="*/ 464307 w 1591877"/>
                  <a:gd name="connsiteY276" fmla="*/ 302834 h 755236"/>
                  <a:gd name="connsiteX277" fmla="*/ 464377 w 1591877"/>
                  <a:gd name="connsiteY277" fmla="*/ 302839 h 755236"/>
                  <a:gd name="connsiteX278" fmla="*/ 464443 w 1591877"/>
                  <a:gd name="connsiteY278" fmla="*/ 302845 h 755236"/>
                  <a:gd name="connsiteX279" fmla="*/ 464513 w 1591877"/>
                  <a:gd name="connsiteY279" fmla="*/ 302856 h 755236"/>
                  <a:gd name="connsiteX280" fmla="*/ 464579 w 1591877"/>
                  <a:gd name="connsiteY280" fmla="*/ 302867 h 755236"/>
                  <a:gd name="connsiteX281" fmla="*/ 464648 w 1591877"/>
                  <a:gd name="connsiteY281" fmla="*/ 302881 h 755236"/>
                  <a:gd name="connsiteX282" fmla="*/ 464714 w 1591877"/>
                  <a:gd name="connsiteY282" fmla="*/ 302896 h 755236"/>
                  <a:gd name="connsiteX283" fmla="*/ 464784 w 1591877"/>
                  <a:gd name="connsiteY283" fmla="*/ 302914 h 755236"/>
                  <a:gd name="connsiteX284" fmla="*/ 464850 w 1591877"/>
                  <a:gd name="connsiteY284" fmla="*/ 302933 h 755236"/>
                  <a:gd name="connsiteX285" fmla="*/ 464986 w 1591877"/>
                  <a:gd name="connsiteY285" fmla="*/ 302980 h 755236"/>
                  <a:gd name="connsiteX286" fmla="*/ 465125 w 1591877"/>
                  <a:gd name="connsiteY286" fmla="*/ 303035 h 755236"/>
                  <a:gd name="connsiteX287" fmla="*/ 465261 w 1591877"/>
                  <a:gd name="connsiteY287" fmla="*/ 303099 h 755236"/>
                  <a:gd name="connsiteX288" fmla="*/ 465397 w 1591877"/>
                  <a:gd name="connsiteY288" fmla="*/ 303169 h 755236"/>
                  <a:gd name="connsiteX289" fmla="*/ 465532 w 1591877"/>
                  <a:gd name="connsiteY289" fmla="*/ 303250 h 755236"/>
                  <a:gd name="connsiteX290" fmla="*/ 465668 w 1591877"/>
                  <a:gd name="connsiteY290" fmla="*/ 303341 h 755236"/>
                  <a:gd name="connsiteX291" fmla="*/ 465804 w 1591877"/>
                  <a:gd name="connsiteY291" fmla="*/ 303438 h 755236"/>
                  <a:gd name="connsiteX292" fmla="*/ 465940 w 1591877"/>
                  <a:gd name="connsiteY292" fmla="*/ 303545 h 755236"/>
                  <a:gd name="connsiteX293" fmla="*/ 466211 w 1591877"/>
                  <a:gd name="connsiteY293" fmla="*/ 303783 h 755236"/>
                  <a:gd name="connsiteX294" fmla="*/ 466482 w 1591877"/>
                  <a:gd name="connsiteY294" fmla="*/ 304059 h 755236"/>
                  <a:gd name="connsiteX295" fmla="*/ 466754 w 1591877"/>
                  <a:gd name="connsiteY295" fmla="*/ 304369 h 755236"/>
                  <a:gd name="connsiteX296" fmla="*/ 467297 w 1591877"/>
                  <a:gd name="connsiteY296" fmla="*/ 305093 h 755236"/>
                  <a:gd name="connsiteX297" fmla="*/ 467839 w 1591877"/>
                  <a:gd name="connsiteY297" fmla="*/ 305957 h 755236"/>
                  <a:gd name="connsiteX298" fmla="*/ 468382 w 1591877"/>
                  <a:gd name="connsiteY298" fmla="*/ 306961 h 755236"/>
                  <a:gd name="connsiteX299" fmla="*/ 468929 w 1591877"/>
                  <a:gd name="connsiteY299" fmla="*/ 308106 h 755236"/>
                  <a:gd name="connsiteX300" fmla="*/ 470103 w 1591877"/>
                  <a:gd name="connsiteY300" fmla="*/ 311052 h 755236"/>
                  <a:gd name="connsiteX301" fmla="*/ 471276 w 1591877"/>
                  <a:gd name="connsiteY301" fmla="*/ 314638 h 755236"/>
                  <a:gd name="connsiteX302" fmla="*/ 472450 w 1591877"/>
                  <a:gd name="connsiteY302" fmla="*/ 318848 h 755236"/>
                  <a:gd name="connsiteX303" fmla="*/ 473624 w 1591877"/>
                  <a:gd name="connsiteY303" fmla="*/ 323664 h 755236"/>
                  <a:gd name="connsiteX304" fmla="*/ 474801 w 1591877"/>
                  <a:gd name="connsiteY304" fmla="*/ 329056 h 755236"/>
                  <a:gd name="connsiteX305" fmla="*/ 475975 w 1591877"/>
                  <a:gd name="connsiteY305" fmla="*/ 334995 h 755236"/>
                  <a:gd name="connsiteX306" fmla="*/ 477149 w 1591877"/>
                  <a:gd name="connsiteY306" fmla="*/ 341444 h 755236"/>
                  <a:gd name="connsiteX307" fmla="*/ 478322 w 1591877"/>
                  <a:gd name="connsiteY307" fmla="*/ 348360 h 755236"/>
                  <a:gd name="connsiteX308" fmla="*/ 479496 w 1591877"/>
                  <a:gd name="connsiteY308" fmla="*/ 355696 h 755236"/>
                  <a:gd name="connsiteX309" fmla="*/ 480670 w 1591877"/>
                  <a:gd name="connsiteY309" fmla="*/ 363405 h 755236"/>
                  <a:gd name="connsiteX310" fmla="*/ 483021 w 1591877"/>
                  <a:gd name="connsiteY310" fmla="*/ 379712 h 755236"/>
                  <a:gd name="connsiteX311" fmla="*/ 485368 w 1591877"/>
                  <a:gd name="connsiteY311" fmla="*/ 396796 h 755236"/>
                  <a:gd name="connsiteX312" fmla="*/ 487716 w 1591877"/>
                  <a:gd name="connsiteY312" fmla="*/ 414131 h 755236"/>
                  <a:gd name="connsiteX313" fmla="*/ 490067 w 1591877"/>
                  <a:gd name="connsiteY313" fmla="*/ 431156 h 755236"/>
                  <a:gd name="connsiteX314" fmla="*/ 491241 w 1591877"/>
                  <a:gd name="connsiteY314" fmla="*/ 439376 h 755236"/>
                  <a:gd name="connsiteX315" fmla="*/ 492415 w 1591877"/>
                  <a:gd name="connsiteY315" fmla="*/ 447302 h 755236"/>
                  <a:gd name="connsiteX316" fmla="*/ 493588 w 1591877"/>
                  <a:gd name="connsiteY316" fmla="*/ 454870 h 755236"/>
                  <a:gd name="connsiteX317" fmla="*/ 494762 w 1591877"/>
                  <a:gd name="connsiteY317" fmla="*/ 462004 h 755236"/>
                  <a:gd name="connsiteX318" fmla="*/ 495936 w 1591877"/>
                  <a:gd name="connsiteY318" fmla="*/ 468643 h 755236"/>
                  <a:gd name="connsiteX319" fmla="*/ 497113 w 1591877"/>
                  <a:gd name="connsiteY319" fmla="*/ 474720 h 755236"/>
                  <a:gd name="connsiteX320" fmla="*/ 498287 w 1591877"/>
                  <a:gd name="connsiteY320" fmla="*/ 480174 h 755236"/>
                  <a:gd name="connsiteX321" fmla="*/ 498874 w 1591877"/>
                  <a:gd name="connsiteY321" fmla="*/ 482651 h 755236"/>
                  <a:gd name="connsiteX322" fmla="*/ 499461 w 1591877"/>
                  <a:gd name="connsiteY322" fmla="*/ 484952 h 755236"/>
                  <a:gd name="connsiteX323" fmla="*/ 500048 w 1591877"/>
                  <a:gd name="connsiteY323" fmla="*/ 487068 h 755236"/>
                  <a:gd name="connsiteX324" fmla="*/ 500634 w 1591877"/>
                  <a:gd name="connsiteY324" fmla="*/ 488997 h 755236"/>
                  <a:gd name="connsiteX325" fmla="*/ 501221 w 1591877"/>
                  <a:gd name="connsiteY325" fmla="*/ 490730 h 755236"/>
                  <a:gd name="connsiteX326" fmla="*/ 501808 w 1591877"/>
                  <a:gd name="connsiteY326" fmla="*/ 492262 h 755236"/>
                  <a:gd name="connsiteX327" fmla="*/ 502395 w 1591877"/>
                  <a:gd name="connsiteY327" fmla="*/ 493592 h 755236"/>
                  <a:gd name="connsiteX328" fmla="*/ 502982 w 1591877"/>
                  <a:gd name="connsiteY328" fmla="*/ 494708 h 755236"/>
                  <a:gd name="connsiteX329" fmla="*/ 503275 w 1591877"/>
                  <a:gd name="connsiteY329" fmla="*/ 495188 h 755236"/>
                  <a:gd name="connsiteX330" fmla="*/ 503569 w 1591877"/>
                  <a:gd name="connsiteY330" fmla="*/ 495613 h 755236"/>
                  <a:gd name="connsiteX331" fmla="*/ 503862 w 1591877"/>
                  <a:gd name="connsiteY331" fmla="*/ 495983 h 755236"/>
                  <a:gd name="connsiteX332" fmla="*/ 504159 w 1591877"/>
                  <a:gd name="connsiteY332" fmla="*/ 496300 h 755236"/>
                  <a:gd name="connsiteX333" fmla="*/ 504306 w 1591877"/>
                  <a:gd name="connsiteY333" fmla="*/ 496437 h 755236"/>
                  <a:gd name="connsiteX334" fmla="*/ 504453 w 1591877"/>
                  <a:gd name="connsiteY334" fmla="*/ 496560 h 755236"/>
                  <a:gd name="connsiteX335" fmla="*/ 504599 w 1591877"/>
                  <a:gd name="connsiteY335" fmla="*/ 496668 h 755236"/>
                  <a:gd name="connsiteX336" fmla="*/ 504746 w 1591877"/>
                  <a:gd name="connsiteY336" fmla="*/ 496765 h 755236"/>
                  <a:gd name="connsiteX337" fmla="*/ 504819 w 1591877"/>
                  <a:gd name="connsiteY337" fmla="*/ 496807 h 755236"/>
                  <a:gd name="connsiteX338" fmla="*/ 504893 w 1591877"/>
                  <a:gd name="connsiteY338" fmla="*/ 496844 h 755236"/>
                  <a:gd name="connsiteX339" fmla="*/ 504966 w 1591877"/>
                  <a:gd name="connsiteY339" fmla="*/ 496879 h 755236"/>
                  <a:gd name="connsiteX340" fmla="*/ 505040 w 1591877"/>
                  <a:gd name="connsiteY340" fmla="*/ 496912 h 755236"/>
                  <a:gd name="connsiteX341" fmla="*/ 505113 w 1591877"/>
                  <a:gd name="connsiteY341" fmla="*/ 496941 h 755236"/>
                  <a:gd name="connsiteX342" fmla="*/ 505186 w 1591877"/>
                  <a:gd name="connsiteY342" fmla="*/ 496965 h 755236"/>
                  <a:gd name="connsiteX343" fmla="*/ 505260 w 1591877"/>
                  <a:gd name="connsiteY343" fmla="*/ 496985 h 755236"/>
                  <a:gd name="connsiteX344" fmla="*/ 505333 w 1591877"/>
                  <a:gd name="connsiteY344" fmla="*/ 497003 h 755236"/>
                  <a:gd name="connsiteX345" fmla="*/ 505406 w 1591877"/>
                  <a:gd name="connsiteY345" fmla="*/ 497018 h 755236"/>
                  <a:gd name="connsiteX346" fmla="*/ 505480 w 1591877"/>
                  <a:gd name="connsiteY346" fmla="*/ 497029 h 755236"/>
                  <a:gd name="connsiteX347" fmla="*/ 505553 w 1591877"/>
                  <a:gd name="connsiteY347" fmla="*/ 497036 h 755236"/>
                  <a:gd name="connsiteX348" fmla="*/ 505626 w 1591877"/>
                  <a:gd name="connsiteY348" fmla="*/ 497038 h 755236"/>
                  <a:gd name="connsiteX349" fmla="*/ 505700 w 1591877"/>
                  <a:gd name="connsiteY349" fmla="*/ 497038 h 755236"/>
                  <a:gd name="connsiteX350" fmla="*/ 505773 w 1591877"/>
                  <a:gd name="connsiteY350" fmla="*/ 497034 h 755236"/>
                  <a:gd name="connsiteX351" fmla="*/ 505846 w 1591877"/>
                  <a:gd name="connsiteY351" fmla="*/ 497027 h 755236"/>
                  <a:gd name="connsiteX352" fmla="*/ 505920 w 1591877"/>
                  <a:gd name="connsiteY352" fmla="*/ 497016 h 755236"/>
                  <a:gd name="connsiteX353" fmla="*/ 505993 w 1591877"/>
                  <a:gd name="connsiteY353" fmla="*/ 497000 h 755236"/>
                  <a:gd name="connsiteX354" fmla="*/ 506067 w 1591877"/>
                  <a:gd name="connsiteY354" fmla="*/ 496983 h 755236"/>
                  <a:gd name="connsiteX355" fmla="*/ 506140 w 1591877"/>
                  <a:gd name="connsiteY355" fmla="*/ 496961 h 755236"/>
                  <a:gd name="connsiteX356" fmla="*/ 506213 w 1591877"/>
                  <a:gd name="connsiteY356" fmla="*/ 496937 h 755236"/>
                  <a:gd name="connsiteX357" fmla="*/ 506287 w 1591877"/>
                  <a:gd name="connsiteY357" fmla="*/ 496908 h 755236"/>
                  <a:gd name="connsiteX358" fmla="*/ 506360 w 1591877"/>
                  <a:gd name="connsiteY358" fmla="*/ 496875 h 755236"/>
                  <a:gd name="connsiteX359" fmla="*/ 506433 w 1591877"/>
                  <a:gd name="connsiteY359" fmla="*/ 496838 h 755236"/>
                  <a:gd name="connsiteX360" fmla="*/ 506507 w 1591877"/>
                  <a:gd name="connsiteY360" fmla="*/ 496798 h 755236"/>
                  <a:gd name="connsiteX361" fmla="*/ 506584 w 1591877"/>
                  <a:gd name="connsiteY361" fmla="*/ 496752 h 755236"/>
                  <a:gd name="connsiteX362" fmla="*/ 506664 w 1591877"/>
                  <a:gd name="connsiteY362" fmla="*/ 496701 h 755236"/>
                  <a:gd name="connsiteX363" fmla="*/ 506822 w 1591877"/>
                  <a:gd name="connsiteY363" fmla="*/ 496587 h 755236"/>
                  <a:gd name="connsiteX364" fmla="*/ 506980 w 1591877"/>
                  <a:gd name="connsiteY364" fmla="*/ 496454 h 755236"/>
                  <a:gd name="connsiteX365" fmla="*/ 507138 w 1591877"/>
                  <a:gd name="connsiteY365" fmla="*/ 496307 h 755236"/>
                  <a:gd name="connsiteX366" fmla="*/ 507295 w 1591877"/>
                  <a:gd name="connsiteY366" fmla="*/ 496142 h 755236"/>
                  <a:gd name="connsiteX367" fmla="*/ 507453 w 1591877"/>
                  <a:gd name="connsiteY367" fmla="*/ 495961 h 755236"/>
                  <a:gd name="connsiteX368" fmla="*/ 507768 w 1591877"/>
                  <a:gd name="connsiteY368" fmla="*/ 495547 h 755236"/>
                  <a:gd name="connsiteX369" fmla="*/ 508084 w 1591877"/>
                  <a:gd name="connsiteY369" fmla="*/ 495067 h 755236"/>
                  <a:gd name="connsiteX370" fmla="*/ 508399 w 1591877"/>
                  <a:gd name="connsiteY370" fmla="*/ 494519 h 755236"/>
                  <a:gd name="connsiteX371" fmla="*/ 509030 w 1591877"/>
                  <a:gd name="connsiteY371" fmla="*/ 493220 h 755236"/>
                  <a:gd name="connsiteX372" fmla="*/ 509661 w 1591877"/>
                  <a:gd name="connsiteY372" fmla="*/ 491652 h 755236"/>
                  <a:gd name="connsiteX373" fmla="*/ 510288 w 1591877"/>
                  <a:gd name="connsiteY373" fmla="*/ 489814 h 755236"/>
                  <a:gd name="connsiteX374" fmla="*/ 510919 w 1591877"/>
                  <a:gd name="connsiteY374" fmla="*/ 487709 h 755236"/>
                  <a:gd name="connsiteX375" fmla="*/ 511550 w 1591877"/>
                  <a:gd name="connsiteY375" fmla="*/ 485339 h 755236"/>
                  <a:gd name="connsiteX376" fmla="*/ 512181 w 1591877"/>
                  <a:gd name="connsiteY376" fmla="*/ 482708 h 755236"/>
                  <a:gd name="connsiteX377" fmla="*/ 512812 w 1591877"/>
                  <a:gd name="connsiteY377" fmla="*/ 479817 h 755236"/>
                  <a:gd name="connsiteX378" fmla="*/ 513443 w 1591877"/>
                  <a:gd name="connsiteY378" fmla="*/ 476673 h 755236"/>
                  <a:gd name="connsiteX379" fmla="*/ 514074 w 1591877"/>
                  <a:gd name="connsiteY379" fmla="*/ 473278 h 755236"/>
                  <a:gd name="connsiteX380" fmla="*/ 514705 w 1591877"/>
                  <a:gd name="connsiteY380" fmla="*/ 469638 h 755236"/>
                  <a:gd name="connsiteX381" fmla="*/ 515335 w 1591877"/>
                  <a:gd name="connsiteY381" fmla="*/ 465761 h 755236"/>
                  <a:gd name="connsiteX382" fmla="*/ 515966 w 1591877"/>
                  <a:gd name="connsiteY382" fmla="*/ 461650 h 755236"/>
                  <a:gd name="connsiteX383" fmla="*/ 516597 w 1591877"/>
                  <a:gd name="connsiteY383" fmla="*/ 457316 h 755236"/>
                  <a:gd name="connsiteX384" fmla="*/ 517228 w 1591877"/>
                  <a:gd name="connsiteY384" fmla="*/ 452765 h 755236"/>
                  <a:gd name="connsiteX385" fmla="*/ 517859 w 1591877"/>
                  <a:gd name="connsiteY385" fmla="*/ 448005 h 755236"/>
                  <a:gd name="connsiteX386" fmla="*/ 518486 w 1591877"/>
                  <a:gd name="connsiteY386" fmla="*/ 443046 h 755236"/>
                  <a:gd name="connsiteX387" fmla="*/ 519117 w 1591877"/>
                  <a:gd name="connsiteY387" fmla="*/ 437896 h 755236"/>
                  <a:gd name="connsiteX388" fmla="*/ 520379 w 1591877"/>
                  <a:gd name="connsiteY388" fmla="*/ 427072 h 755236"/>
                  <a:gd name="connsiteX389" fmla="*/ 521641 w 1591877"/>
                  <a:gd name="connsiteY389" fmla="*/ 415613 h 755236"/>
                  <a:gd name="connsiteX390" fmla="*/ 522902 w 1591877"/>
                  <a:gd name="connsiteY390" fmla="*/ 403620 h 755236"/>
                  <a:gd name="connsiteX391" fmla="*/ 524164 w 1591877"/>
                  <a:gd name="connsiteY391" fmla="*/ 391193 h 755236"/>
                  <a:gd name="connsiteX392" fmla="*/ 526684 w 1591877"/>
                  <a:gd name="connsiteY392" fmla="*/ 365466 h 755236"/>
                  <a:gd name="connsiteX393" fmla="*/ 529207 w 1591877"/>
                  <a:gd name="connsiteY393" fmla="*/ 339354 h 755236"/>
                  <a:gd name="connsiteX394" fmla="*/ 530469 w 1591877"/>
                  <a:gd name="connsiteY394" fmla="*/ 326454 h 755236"/>
                  <a:gd name="connsiteX395" fmla="*/ 531731 w 1591877"/>
                  <a:gd name="connsiteY395" fmla="*/ 313824 h 755236"/>
                  <a:gd name="connsiteX396" fmla="*/ 532993 w 1591877"/>
                  <a:gd name="connsiteY396" fmla="*/ 301586 h 755236"/>
                  <a:gd name="connsiteX397" fmla="*/ 534255 w 1591877"/>
                  <a:gd name="connsiteY397" fmla="*/ 289859 h 755236"/>
                  <a:gd name="connsiteX398" fmla="*/ 535513 w 1591877"/>
                  <a:gd name="connsiteY398" fmla="*/ 278768 h 755236"/>
                  <a:gd name="connsiteX399" fmla="*/ 536144 w 1591877"/>
                  <a:gd name="connsiteY399" fmla="*/ 273495 h 755236"/>
                  <a:gd name="connsiteX400" fmla="*/ 536774 w 1591877"/>
                  <a:gd name="connsiteY400" fmla="*/ 268424 h 755236"/>
                  <a:gd name="connsiteX401" fmla="*/ 537405 w 1591877"/>
                  <a:gd name="connsiteY401" fmla="*/ 263566 h 755236"/>
                  <a:gd name="connsiteX402" fmla="*/ 538036 w 1591877"/>
                  <a:gd name="connsiteY402" fmla="*/ 258938 h 755236"/>
                  <a:gd name="connsiteX403" fmla="*/ 538667 w 1591877"/>
                  <a:gd name="connsiteY403" fmla="*/ 254550 h 755236"/>
                  <a:gd name="connsiteX404" fmla="*/ 539298 w 1591877"/>
                  <a:gd name="connsiteY404" fmla="*/ 250417 h 755236"/>
                  <a:gd name="connsiteX405" fmla="*/ 539929 w 1591877"/>
                  <a:gd name="connsiteY405" fmla="*/ 246548 h 755236"/>
                  <a:gd name="connsiteX406" fmla="*/ 540560 w 1591877"/>
                  <a:gd name="connsiteY406" fmla="*/ 242955 h 755236"/>
                  <a:gd name="connsiteX407" fmla="*/ 541191 w 1591877"/>
                  <a:gd name="connsiteY407" fmla="*/ 239650 h 755236"/>
                  <a:gd name="connsiteX408" fmla="*/ 541821 w 1591877"/>
                  <a:gd name="connsiteY408" fmla="*/ 236644 h 755236"/>
                  <a:gd name="connsiteX409" fmla="*/ 542452 w 1591877"/>
                  <a:gd name="connsiteY409" fmla="*/ 233945 h 755236"/>
                  <a:gd name="connsiteX410" fmla="*/ 543080 w 1591877"/>
                  <a:gd name="connsiteY410" fmla="*/ 231562 h 755236"/>
                  <a:gd name="connsiteX411" fmla="*/ 543710 w 1591877"/>
                  <a:gd name="connsiteY411" fmla="*/ 229506 h 755236"/>
                  <a:gd name="connsiteX412" fmla="*/ 544341 w 1591877"/>
                  <a:gd name="connsiteY412" fmla="*/ 227782 h 755236"/>
                  <a:gd name="connsiteX413" fmla="*/ 544972 w 1591877"/>
                  <a:gd name="connsiteY413" fmla="*/ 226397 h 755236"/>
                  <a:gd name="connsiteX414" fmla="*/ 545288 w 1591877"/>
                  <a:gd name="connsiteY414" fmla="*/ 225835 h 755236"/>
                  <a:gd name="connsiteX415" fmla="*/ 545603 w 1591877"/>
                  <a:gd name="connsiteY415" fmla="*/ 225360 h 755236"/>
                  <a:gd name="connsiteX416" fmla="*/ 545761 w 1591877"/>
                  <a:gd name="connsiteY416" fmla="*/ 225155 h 755236"/>
                  <a:gd name="connsiteX417" fmla="*/ 545919 w 1591877"/>
                  <a:gd name="connsiteY417" fmla="*/ 224972 h 755236"/>
                  <a:gd name="connsiteX418" fmla="*/ 546076 w 1591877"/>
                  <a:gd name="connsiteY418" fmla="*/ 224812 h 755236"/>
                  <a:gd name="connsiteX419" fmla="*/ 546234 w 1591877"/>
                  <a:gd name="connsiteY419" fmla="*/ 224673 h 755236"/>
                  <a:gd name="connsiteX420" fmla="*/ 546311 w 1591877"/>
                  <a:gd name="connsiteY420" fmla="*/ 224611 h 755236"/>
                  <a:gd name="connsiteX421" fmla="*/ 546392 w 1591877"/>
                  <a:gd name="connsiteY421" fmla="*/ 224556 h 755236"/>
                  <a:gd name="connsiteX422" fmla="*/ 546469 w 1591877"/>
                  <a:gd name="connsiteY422" fmla="*/ 224506 h 755236"/>
                  <a:gd name="connsiteX423" fmla="*/ 546549 w 1591877"/>
                  <a:gd name="connsiteY423" fmla="*/ 224464 h 755236"/>
                  <a:gd name="connsiteX424" fmla="*/ 546626 w 1591877"/>
                  <a:gd name="connsiteY424" fmla="*/ 224424 h 755236"/>
                  <a:gd name="connsiteX425" fmla="*/ 546707 w 1591877"/>
                  <a:gd name="connsiteY425" fmla="*/ 224391 h 755236"/>
                  <a:gd name="connsiteX426" fmla="*/ 546784 w 1591877"/>
                  <a:gd name="connsiteY426" fmla="*/ 224365 h 755236"/>
                  <a:gd name="connsiteX427" fmla="*/ 546865 w 1591877"/>
                  <a:gd name="connsiteY427" fmla="*/ 224343 h 755236"/>
                  <a:gd name="connsiteX428" fmla="*/ 546927 w 1591877"/>
                  <a:gd name="connsiteY428" fmla="*/ 224329 h 755236"/>
                  <a:gd name="connsiteX429" fmla="*/ 546990 w 1591877"/>
                  <a:gd name="connsiteY429" fmla="*/ 224321 h 755236"/>
                  <a:gd name="connsiteX430" fmla="*/ 547052 w 1591877"/>
                  <a:gd name="connsiteY430" fmla="*/ 224314 h 755236"/>
                  <a:gd name="connsiteX431" fmla="*/ 547114 w 1591877"/>
                  <a:gd name="connsiteY431" fmla="*/ 224312 h 755236"/>
                  <a:gd name="connsiteX432" fmla="*/ 547177 w 1591877"/>
                  <a:gd name="connsiteY432" fmla="*/ 224312 h 755236"/>
                  <a:gd name="connsiteX433" fmla="*/ 547239 w 1591877"/>
                  <a:gd name="connsiteY433" fmla="*/ 224316 h 755236"/>
                  <a:gd name="connsiteX434" fmla="*/ 547301 w 1591877"/>
                  <a:gd name="connsiteY434" fmla="*/ 224325 h 755236"/>
                  <a:gd name="connsiteX435" fmla="*/ 547364 w 1591877"/>
                  <a:gd name="connsiteY435" fmla="*/ 224336 h 755236"/>
                  <a:gd name="connsiteX436" fmla="*/ 547426 w 1591877"/>
                  <a:gd name="connsiteY436" fmla="*/ 224351 h 755236"/>
                  <a:gd name="connsiteX437" fmla="*/ 547488 w 1591877"/>
                  <a:gd name="connsiteY437" fmla="*/ 224371 h 755236"/>
                  <a:gd name="connsiteX438" fmla="*/ 547551 w 1591877"/>
                  <a:gd name="connsiteY438" fmla="*/ 224393 h 755236"/>
                  <a:gd name="connsiteX439" fmla="*/ 547613 w 1591877"/>
                  <a:gd name="connsiteY439" fmla="*/ 224420 h 755236"/>
                  <a:gd name="connsiteX440" fmla="*/ 547675 w 1591877"/>
                  <a:gd name="connsiteY440" fmla="*/ 224448 h 755236"/>
                  <a:gd name="connsiteX441" fmla="*/ 547741 w 1591877"/>
                  <a:gd name="connsiteY441" fmla="*/ 224481 h 755236"/>
                  <a:gd name="connsiteX442" fmla="*/ 547804 w 1591877"/>
                  <a:gd name="connsiteY442" fmla="*/ 224519 h 755236"/>
                  <a:gd name="connsiteX443" fmla="*/ 547866 w 1591877"/>
                  <a:gd name="connsiteY443" fmla="*/ 224558 h 755236"/>
                  <a:gd name="connsiteX444" fmla="*/ 547991 w 1591877"/>
                  <a:gd name="connsiteY444" fmla="*/ 224651 h 755236"/>
                  <a:gd name="connsiteX445" fmla="*/ 548116 w 1591877"/>
                  <a:gd name="connsiteY445" fmla="*/ 224757 h 755236"/>
                  <a:gd name="connsiteX446" fmla="*/ 548240 w 1591877"/>
                  <a:gd name="connsiteY446" fmla="*/ 224875 h 755236"/>
                  <a:gd name="connsiteX447" fmla="*/ 548365 w 1591877"/>
                  <a:gd name="connsiteY447" fmla="*/ 225010 h 755236"/>
                  <a:gd name="connsiteX448" fmla="*/ 548614 w 1591877"/>
                  <a:gd name="connsiteY448" fmla="*/ 225322 h 755236"/>
                  <a:gd name="connsiteX449" fmla="*/ 548864 w 1591877"/>
                  <a:gd name="connsiteY449" fmla="*/ 225692 h 755236"/>
                  <a:gd name="connsiteX450" fmla="*/ 549113 w 1591877"/>
                  <a:gd name="connsiteY450" fmla="*/ 226119 h 755236"/>
                  <a:gd name="connsiteX451" fmla="*/ 549363 w 1591877"/>
                  <a:gd name="connsiteY451" fmla="*/ 226606 h 755236"/>
                  <a:gd name="connsiteX452" fmla="*/ 549865 w 1591877"/>
                  <a:gd name="connsiteY452" fmla="*/ 227751 h 755236"/>
                  <a:gd name="connsiteX453" fmla="*/ 550364 w 1591877"/>
                  <a:gd name="connsiteY453" fmla="*/ 229127 h 755236"/>
                  <a:gd name="connsiteX454" fmla="*/ 550863 w 1591877"/>
                  <a:gd name="connsiteY454" fmla="*/ 230732 h 755236"/>
                  <a:gd name="connsiteX455" fmla="*/ 551365 w 1591877"/>
                  <a:gd name="connsiteY455" fmla="*/ 232569 h 755236"/>
                  <a:gd name="connsiteX456" fmla="*/ 551864 w 1591877"/>
                  <a:gd name="connsiteY456" fmla="*/ 234636 h 755236"/>
                  <a:gd name="connsiteX457" fmla="*/ 552363 w 1591877"/>
                  <a:gd name="connsiteY457" fmla="*/ 236928 h 755236"/>
                  <a:gd name="connsiteX458" fmla="*/ 552866 w 1591877"/>
                  <a:gd name="connsiteY458" fmla="*/ 239447 h 755236"/>
                  <a:gd name="connsiteX459" fmla="*/ 553364 w 1591877"/>
                  <a:gd name="connsiteY459" fmla="*/ 242191 h 755236"/>
                  <a:gd name="connsiteX460" fmla="*/ 553863 w 1591877"/>
                  <a:gd name="connsiteY460" fmla="*/ 245155 h 755236"/>
                  <a:gd name="connsiteX461" fmla="*/ 554366 w 1591877"/>
                  <a:gd name="connsiteY461" fmla="*/ 248338 h 755236"/>
                  <a:gd name="connsiteX462" fmla="*/ 554865 w 1591877"/>
                  <a:gd name="connsiteY462" fmla="*/ 251736 h 755236"/>
                  <a:gd name="connsiteX463" fmla="*/ 555363 w 1591877"/>
                  <a:gd name="connsiteY463" fmla="*/ 255347 h 755236"/>
                  <a:gd name="connsiteX464" fmla="*/ 555866 w 1591877"/>
                  <a:gd name="connsiteY464" fmla="*/ 259165 h 755236"/>
                  <a:gd name="connsiteX465" fmla="*/ 556365 w 1591877"/>
                  <a:gd name="connsiteY465" fmla="*/ 263186 h 755236"/>
                  <a:gd name="connsiteX466" fmla="*/ 556864 w 1591877"/>
                  <a:gd name="connsiteY466" fmla="*/ 267406 h 755236"/>
                  <a:gd name="connsiteX467" fmla="*/ 557366 w 1591877"/>
                  <a:gd name="connsiteY467" fmla="*/ 271823 h 755236"/>
                  <a:gd name="connsiteX468" fmla="*/ 557865 w 1591877"/>
                  <a:gd name="connsiteY468" fmla="*/ 276430 h 755236"/>
                  <a:gd name="connsiteX469" fmla="*/ 558364 w 1591877"/>
                  <a:gd name="connsiteY469" fmla="*/ 281219 h 755236"/>
                  <a:gd name="connsiteX470" fmla="*/ 558863 w 1591877"/>
                  <a:gd name="connsiteY470" fmla="*/ 286186 h 755236"/>
                  <a:gd name="connsiteX471" fmla="*/ 559365 w 1591877"/>
                  <a:gd name="connsiteY471" fmla="*/ 291325 h 755236"/>
                  <a:gd name="connsiteX472" fmla="*/ 559864 w 1591877"/>
                  <a:gd name="connsiteY472" fmla="*/ 296632 h 755236"/>
                  <a:gd name="connsiteX473" fmla="*/ 560366 w 1591877"/>
                  <a:gd name="connsiteY473" fmla="*/ 302097 h 755236"/>
                  <a:gd name="connsiteX474" fmla="*/ 560865 w 1591877"/>
                  <a:gd name="connsiteY474" fmla="*/ 307716 h 755236"/>
                  <a:gd name="connsiteX475" fmla="*/ 561863 w 1591877"/>
                  <a:gd name="connsiteY475" fmla="*/ 319379 h 755236"/>
                  <a:gd name="connsiteX476" fmla="*/ 562864 w 1591877"/>
                  <a:gd name="connsiteY476" fmla="*/ 331562 h 755236"/>
                  <a:gd name="connsiteX477" fmla="*/ 563866 w 1591877"/>
                  <a:gd name="connsiteY477" fmla="*/ 344203 h 755236"/>
                  <a:gd name="connsiteX478" fmla="*/ 564863 w 1591877"/>
                  <a:gd name="connsiteY478" fmla="*/ 357231 h 755236"/>
                  <a:gd name="connsiteX479" fmla="*/ 565865 w 1591877"/>
                  <a:gd name="connsiteY479" fmla="*/ 370577 h 755236"/>
                  <a:gd name="connsiteX480" fmla="*/ 566866 w 1591877"/>
                  <a:gd name="connsiteY480" fmla="*/ 384164 h 755236"/>
                  <a:gd name="connsiteX481" fmla="*/ 568865 w 1591877"/>
                  <a:gd name="connsiteY481" fmla="*/ 411764 h 755236"/>
                  <a:gd name="connsiteX482" fmla="*/ 570864 w 1591877"/>
                  <a:gd name="connsiteY482" fmla="*/ 439398 h 755236"/>
                  <a:gd name="connsiteX483" fmla="*/ 571865 w 1591877"/>
                  <a:gd name="connsiteY483" fmla="*/ 453025 h 755236"/>
                  <a:gd name="connsiteX484" fmla="*/ 572863 w 1591877"/>
                  <a:gd name="connsiteY484" fmla="*/ 466419 h 755236"/>
                  <a:gd name="connsiteX485" fmla="*/ 573864 w 1591877"/>
                  <a:gd name="connsiteY485" fmla="*/ 479496 h 755236"/>
                  <a:gd name="connsiteX486" fmla="*/ 574866 w 1591877"/>
                  <a:gd name="connsiteY486" fmla="*/ 492176 h 755236"/>
                  <a:gd name="connsiteX487" fmla="*/ 575863 w 1591877"/>
                  <a:gd name="connsiteY487" fmla="*/ 504383 h 755236"/>
                  <a:gd name="connsiteX488" fmla="*/ 576366 w 1591877"/>
                  <a:gd name="connsiteY488" fmla="*/ 510282 h 755236"/>
                  <a:gd name="connsiteX489" fmla="*/ 576865 w 1591877"/>
                  <a:gd name="connsiteY489" fmla="*/ 516036 h 755236"/>
                  <a:gd name="connsiteX490" fmla="*/ 577364 w 1591877"/>
                  <a:gd name="connsiteY490" fmla="*/ 521630 h 755236"/>
                  <a:gd name="connsiteX491" fmla="*/ 577866 w 1591877"/>
                  <a:gd name="connsiteY491" fmla="*/ 527060 h 755236"/>
                  <a:gd name="connsiteX492" fmla="*/ 578365 w 1591877"/>
                  <a:gd name="connsiteY492" fmla="*/ 532314 h 755236"/>
                  <a:gd name="connsiteX493" fmla="*/ 578864 w 1591877"/>
                  <a:gd name="connsiteY493" fmla="*/ 537385 h 755236"/>
                  <a:gd name="connsiteX494" fmla="*/ 579473 w 1591877"/>
                  <a:gd name="connsiteY494" fmla="*/ 543275 h 755236"/>
                  <a:gd name="connsiteX495" fmla="*/ 580078 w 1591877"/>
                  <a:gd name="connsiteY495" fmla="*/ 548867 h 755236"/>
                  <a:gd name="connsiteX496" fmla="*/ 580683 w 1591877"/>
                  <a:gd name="connsiteY496" fmla="*/ 554147 h 755236"/>
                  <a:gd name="connsiteX497" fmla="*/ 581288 w 1591877"/>
                  <a:gd name="connsiteY497" fmla="*/ 559104 h 755236"/>
                  <a:gd name="connsiteX498" fmla="*/ 581897 w 1591877"/>
                  <a:gd name="connsiteY498" fmla="*/ 563721 h 755236"/>
                  <a:gd name="connsiteX499" fmla="*/ 582502 w 1591877"/>
                  <a:gd name="connsiteY499" fmla="*/ 567988 h 755236"/>
                  <a:gd name="connsiteX500" fmla="*/ 582807 w 1591877"/>
                  <a:gd name="connsiteY500" fmla="*/ 569988 h 755236"/>
                  <a:gd name="connsiteX501" fmla="*/ 583108 w 1591877"/>
                  <a:gd name="connsiteY501" fmla="*/ 571894 h 755236"/>
                  <a:gd name="connsiteX502" fmla="*/ 583412 w 1591877"/>
                  <a:gd name="connsiteY502" fmla="*/ 573707 h 755236"/>
                  <a:gd name="connsiteX503" fmla="*/ 583716 w 1591877"/>
                  <a:gd name="connsiteY503" fmla="*/ 575424 h 755236"/>
                  <a:gd name="connsiteX504" fmla="*/ 584017 w 1591877"/>
                  <a:gd name="connsiteY504" fmla="*/ 577047 h 755236"/>
                  <a:gd name="connsiteX505" fmla="*/ 584322 w 1591877"/>
                  <a:gd name="connsiteY505" fmla="*/ 578573 h 755236"/>
                  <a:gd name="connsiteX506" fmla="*/ 584626 w 1591877"/>
                  <a:gd name="connsiteY506" fmla="*/ 579999 h 755236"/>
                  <a:gd name="connsiteX507" fmla="*/ 584927 w 1591877"/>
                  <a:gd name="connsiteY507" fmla="*/ 581327 h 755236"/>
                  <a:gd name="connsiteX508" fmla="*/ 585231 w 1591877"/>
                  <a:gd name="connsiteY508" fmla="*/ 582554 h 755236"/>
                  <a:gd name="connsiteX509" fmla="*/ 585532 w 1591877"/>
                  <a:gd name="connsiteY509" fmla="*/ 583681 h 755236"/>
                  <a:gd name="connsiteX510" fmla="*/ 585836 w 1591877"/>
                  <a:gd name="connsiteY510" fmla="*/ 584703 h 755236"/>
                  <a:gd name="connsiteX511" fmla="*/ 586141 w 1591877"/>
                  <a:gd name="connsiteY511" fmla="*/ 585623 h 755236"/>
                  <a:gd name="connsiteX512" fmla="*/ 586442 w 1591877"/>
                  <a:gd name="connsiteY512" fmla="*/ 586438 h 755236"/>
                  <a:gd name="connsiteX513" fmla="*/ 586746 w 1591877"/>
                  <a:gd name="connsiteY513" fmla="*/ 587149 h 755236"/>
                  <a:gd name="connsiteX514" fmla="*/ 587051 w 1591877"/>
                  <a:gd name="connsiteY514" fmla="*/ 587752 h 755236"/>
                  <a:gd name="connsiteX515" fmla="*/ 587351 w 1591877"/>
                  <a:gd name="connsiteY515" fmla="*/ 588252 h 755236"/>
                  <a:gd name="connsiteX516" fmla="*/ 587505 w 1591877"/>
                  <a:gd name="connsiteY516" fmla="*/ 588461 h 755236"/>
                  <a:gd name="connsiteX517" fmla="*/ 587656 w 1591877"/>
                  <a:gd name="connsiteY517" fmla="*/ 588642 h 755236"/>
                  <a:gd name="connsiteX518" fmla="*/ 587806 w 1591877"/>
                  <a:gd name="connsiteY518" fmla="*/ 588798 h 755236"/>
                  <a:gd name="connsiteX519" fmla="*/ 587883 w 1591877"/>
                  <a:gd name="connsiteY519" fmla="*/ 588864 h 755236"/>
                  <a:gd name="connsiteX520" fmla="*/ 587960 w 1591877"/>
                  <a:gd name="connsiteY520" fmla="*/ 588926 h 755236"/>
                  <a:gd name="connsiteX521" fmla="*/ 588034 w 1591877"/>
                  <a:gd name="connsiteY521" fmla="*/ 588979 h 755236"/>
                  <a:gd name="connsiteX522" fmla="*/ 588111 w 1591877"/>
                  <a:gd name="connsiteY522" fmla="*/ 589027 h 755236"/>
                  <a:gd name="connsiteX523" fmla="*/ 588188 w 1591877"/>
                  <a:gd name="connsiteY523" fmla="*/ 589067 h 755236"/>
                  <a:gd name="connsiteX524" fmla="*/ 588261 w 1591877"/>
                  <a:gd name="connsiteY524" fmla="*/ 589100 h 755236"/>
                  <a:gd name="connsiteX525" fmla="*/ 588338 w 1591877"/>
                  <a:gd name="connsiteY525" fmla="*/ 589126 h 755236"/>
                  <a:gd name="connsiteX526" fmla="*/ 588415 w 1591877"/>
                  <a:gd name="connsiteY526" fmla="*/ 589146 h 755236"/>
                  <a:gd name="connsiteX527" fmla="*/ 588488 w 1591877"/>
                  <a:gd name="connsiteY527" fmla="*/ 589159 h 755236"/>
                  <a:gd name="connsiteX528" fmla="*/ 588565 w 1591877"/>
                  <a:gd name="connsiteY528" fmla="*/ 589166 h 755236"/>
                  <a:gd name="connsiteX529" fmla="*/ 588642 w 1591877"/>
                  <a:gd name="connsiteY529" fmla="*/ 589166 h 755236"/>
                  <a:gd name="connsiteX530" fmla="*/ 588716 w 1591877"/>
                  <a:gd name="connsiteY530" fmla="*/ 589159 h 755236"/>
                  <a:gd name="connsiteX531" fmla="*/ 588793 w 1591877"/>
                  <a:gd name="connsiteY531" fmla="*/ 589144 h 755236"/>
                  <a:gd name="connsiteX532" fmla="*/ 588870 w 1591877"/>
                  <a:gd name="connsiteY532" fmla="*/ 589124 h 755236"/>
                  <a:gd name="connsiteX533" fmla="*/ 588943 w 1591877"/>
                  <a:gd name="connsiteY533" fmla="*/ 589095 h 755236"/>
                  <a:gd name="connsiteX534" fmla="*/ 589020 w 1591877"/>
                  <a:gd name="connsiteY534" fmla="*/ 589060 h 755236"/>
                  <a:gd name="connsiteX535" fmla="*/ 589094 w 1591877"/>
                  <a:gd name="connsiteY535" fmla="*/ 589018 h 755236"/>
                  <a:gd name="connsiteX536" fmla="*/ 589171 w 1591877"/>
                  <a:gd name="connsiteY536" fmla="*/ 588970 h 755236"/>
                  <a:gd name="connsiteX537" fmla="*/ 589248 w 1591877"/>
                  <a:gd name="connsiteY537" fmla="*/ 588915 h 755236"/>
                  <a:gd name="connsiteX538" fmla="*/ 589321 w 1591877"/>
                  <a:gd name="connsiteY538" fmla="*/ 588853 h 755236"/>
                  <a:gd name="connsiteX539" fmla="*/ 589398 w 1591877"/>
                  <a:gd name="connsiteY539" fmla="*/ 588785 h 755236"/>
                  <a:gd name="connsiteX540" fmla="*/ 589475 w 1591877"/>
                  <a:gd name="connsiteY540" fmla="*/ 588708 h 755236"/>
                  <a:gd name="connsiteX541" fmla="*/ 589625 w 1591877"/>
                  <a:gd name="connsiteY541" fmla="*/ 588536 h 755236"/>
                  <a:gd name="connsiteX542" fmla="*/ 589780 w 1591877"/>
                  <a:gd name="connsiteY542" fmla="*/ 588336 h 755236"/>
                  <a:gd name="connsiteX543" fmla="*/ 589930 w 1591877"/>
                  <a:gd name="connsiteY543" fmla="*/ 588107 h 755236"/>
                  <a:gd name="connsiteX544" fmla="*/ 590080 w 1591877"/>
                  <a:gd name="connsiteY544" fmla="*/ 587851 h 755236"/>
                  <a:gd name="connsiteX545" fmla="*/ 590385 w 1591877"/>
                  <a:gd name="connsiteY545" fmla="*/ 587259 h 755236"/>
                  <a:gd name="connsiteX546" fmla="*/ 590685 w 1591877"/>
                  <a:gd name="connsiteY546" fmla="*/ 586554 h 755236"/>
                  <a:gd name="connsiteX547" fmla="*/ 590990 w 1591877"/>
                  <a:gd name="connsiteY547" fmla="*/ 585740 h 755236"/>
                  <a:gd name="connsiteX548" fmla="*/ 591294 w 1591877"/>
                  <a:gd name="connsiteY548" fmla="*/ 584815 h 755236"/>
                  <a:gd name="connsiteX549" fmla="*/ 591595 w 1591877"/>
                  <a:gd name="connsiteY549" fmla="*/ 583780 h 755236"/>
                  <a:gd name="connsiteX550" fmla="*/ 591900 w 1591877"/>
                  <a:gd name="connsiteY550" fmla="*/ 582635 h 755236"/>
                  <a:gd name="connsiteX551" fmla="*/ 592204 w 1591877"/>
                  <a:gd name="connsiteY551" fmla="*/ 581378 h 755236"/>
                  <a:gd name="connsiteX552" fmla="*/ 592505 w 1591877"/>
                  <a:gd name="connsiteY552" fmla="*/ 580013 h 755236"/>
                  <a:gd name="connsiteX553" fmla="*/ 592809 w 1591877"/>
                  <a:gd name="connsiteY553" fmla="*/ 578537 h 755236"/>
                  <a:gd name="connsiteX554" fmla="*/ 593114 w 1591877"/>
                  <a:gd name="connsiteY554" fmla="*/ 576954 h 755236"/>
                  <a:gd name="connsiteX555" fmla="*/ 593414 w 1591877"/>
                  <a:gd name="connsiteY555" fmla="*/ 575263 h 755236"/>
                  <a:gd name="connsiteX556" fmla="*/ 593719 w 1591877"/>
                  <a:gd name="connsiteY556" fmla="*/ 573462 h 755236"/>
                  <a:gd name="connsiteX557" fmla="*/ 594023 w 1591877"/>
                  <a:gd name="connsiteY557" fmla="*/ 571555 h 755236"/>
                  <a:gd name="connsiteX558" fmla="*/ 594324 w 1591877"/>
                  <a:gd name="connsiteY558" fmla="*/ 569541 h 755236"/>
                  <a:gd name="connsiteX559" fmla="*/ 594628 w 1591877"/>
                  <a:gd name="connsiteY559" fmla="*/ 567420 h 755236"/>
                  <a:gd name="connsiteX560" fmla="*/ 594933 w 1591877"/>
                  <a:gd name="connsiteY560" fmla="*/ 565194 h 755236"/>
                  <a:gd name="connsiteX561" fmla="*/ 595234 w 1591877"/>
                  <a:gd name="connsiteY561" fmla="*/ 562865 h 755236"/>
                  <a:gd name="connsiteX562" fmla="*/ 595538 w 1591877"/>
                  <a:gd name="connsiteY562" fmla="*/ 560432 h 755236"/>
                  <a:gd name="connsiteX563" fmla="*/ 595839 w 1591877"/>
                  <a:gd name="connsiteY563" fmla="*/ 557895 h 755236"/>
                  <a:gd name="connsiteX564" fmla="*/ 596143 w 1591877"/>
                  <a:gd name="connsiteY564" fmla="*/ 555257 h 755236"/>
                  <a:gd name="connsiteX565" fmla="*/ 596448 w 1591877"/>
                  <a:gd name="connsiteY565" fmla="*/ 552518 h 755236"/>
                  <a:gd name="connsiteX566" fmla="*/ 596749 w 1591877"/>
                  <a:gd name="connsiteY566" fmla="*/ 549682 h 755236"/>
                  <a:gd name="connsiteX567" fmla="*/ 597053 w 1591877"/>
                  <a:gd name="connsiteY567" fmla="*/ 546745 h 755236"/>
                  <a:gd name="connsiteX568" fmla="*/ 597357 w 1591877"/>
                  <a:gd name="connsiteY568" fmla="*/ 543713 h 755236"/>
                  <a:gd name="connsiteX569" fmla="*/ 597658 w 1591877"/>
                  <a:gd name="connsiteY569" fmla="*/ 540584 h 755236"/>
                  <a:gd name="connsiteX570" fmla="*/ 597963 w 1591877"/>
                  <a:gd name="connsiteY570" fmla="*/ 537361 h 755236"/>
                  <a:gd name="connsiteX571" fmla="*/ 598267 w 1591877"/>
                  <a:gd name="connsiteY571" fmla="*/ 534044 h 755236"/>
                  <a:gd name="connsiteX572" fmla="*/ 598568 w 1591877"/>
                  <a:gd name="connsiteY572" fmla="*/ 530636 h 755236"/>
                  <a:gd name="connsiteX573" fmla="*/ 598872 w 1591877"/>
                  <a:gd name="connsiteY573" fmla="*/ 527137 h 755236"/>
                  <a:gd name="connsiteX574" fmla="*/ 599477 w 1591877"/>
                  <a:gd name="connsiteY574" fmla="*/ 519880 h 755236"/>
                  <a:gd name="connsiteX575" fmla="*/ 600086 w 1591877"/>
                  <a:gd name="connsiteY575" fmla="*/ 512279 h 755236"/>
                  <a:gd name="connsiteX576" fmla="*/ 600692 w 1591877"/>
                  <a:gd name="connsiteY576" fmla="*/ 504352 h 755236"/>
                  <a:gd name="connsiteX577" fmla="*/ 601297 w 1591877"/>
                  <a:gd name="connsiteY577" fmla="*/ 496113 h 755236"/>
                  <a:gd name="connsiteX578" fmla="*/ 601902 w 1591877"/>
                  <a:gd name="connsiteY578" fmla="*/ 487579 h 755236"/>
                  <a:gd name="connsiteX579" fmla="*/ 602511 w 1591877"/>
                  <a:gd name="connsiteY579" fmla="*/ 478763 h 755236"/>
                  <a:gd name="connsiteX580" fmla="*/ 603116 w 1591877"/>
                  <a:gd name="connsiteY580" fmla="*/ 469684 h 755236"/>
                  <a:gd name="connsiteX581" fmla="*/ 603721 w 1591877"/>
                  <a:gd name="connsiteY581" fmla="*/ 460359 h 755236"/>
                  <a:gd name="connsiteX582" fmla="*/ 604326 w 1591877"/>
                  <a:gd name="connsiteY582" fmla="*/ 450808 h 755236"/>
                  <a:gd name="connsiteX583" fmla="*/ 604935 w 1591877"/>
                  <a:gd name="connsiteY583" fmla="*/ 441047 h 755236"/>
                  <a:gd name="connsiteX584" fmla="*/ 605541 w 1591877"/>
                  <a:gd name="connsiteY584" fmla="*/ 431099 h 755236"/>
                  <a:gd name="connsiteX585" fmla="*/ 606755 w 1591877"/>
                  <a:gd name="connsiteY585" fmla="*/ 410714 h 755236"/>
                  <a:gd name="connsiteX586" fmla="*/ 607965 w 1591877"/>
                  <a:gd name="connsiteY586" fmla="*/ 389821 h 755236"/>
                  <a:gd name="connsiteX587" fmla="*/ 610390 w 1591877"/>
                  <a:gd name="connsiteY587" fmla="*/ 347202 h 755236"/>
                  <a:gd name="connsiteX588" fmla="*/ 611604 w 1591877"/>
                  <a:gd name="connsiteY588" fmla="*/ 325837 h 755236"/>
                  <a:gd name="connsiteX589" fmla="*/ 612818 w 1591877"/>
                  <a:gd name="connsiteY589" fmla="*/ 304675 h 755236"/>
                  <a:gd name="connsiteX590" fmla="*/ 614028 w 1591877"/>
                  <a:gd name="connsiteY590" fmla="*/ 283905 h 755236"/>
                  <a:gd name="connsiteX591" fmla="*/ 614633 w 1591877"/>
                  <a:gd name="connsiteY591" fmla="*/ 273721 h 755236"/>
                  <a:gd name="connsiteX592" fmla="*/ 615242 w 1591877"/>
                  <a:gd name="connsiteY592" fmla="*/ 263705 h 755236"/>
                  <a:gd name="connsiteX593" fmla="*/ 615847 w 1591877"/>
                  <a:gd name="connsiteY593" fmla="*/ 253876 h 755236"/>
                  <a:gd name="connsiteX594" fmla="*/ 616453 w 1591877"/>
                  <a:gd name="connsiteY594" fmla="*/ 244258 h 755236"/>
                  <a:gd name="connsiteX595" fmla="*/ 617061 w 1591877"/>
                  <a:gd name="connsiteY595" fmla="*/ 234872 h 755236"/>
                  <a:gd name="connsiteX596" fmla="*/ 617667 w 1591877"/>
                  <a:gd name="connsiteY596" fmla="*/ 225741 h 755236"/>
                  <a:gd name="connsiteX597" fmla="*/ 618191 w 1591877"/>
                  <a:gd name="connsiteY597" fmla="*/ 218063 h 755236"/>
                  <a:gd name="connsiteX598" fmla="*/ 618716 w 1591877"/>
                  <a:gd name="connsiteY598" fmla="*/ 210605 h 755236"/>
                  <a:gd name="connsiteX599" fmla="*/ 619240 w 1591877"/>
                  <a:gd name="connsiteY599" fmla="*/ 203379 h 755236"/>
                  <a:gd name="connsiteX600" fmla="*/ 619765 w 1591877"/>
                  <a:gd name="connsiteY600" fmla="*/ 196399 h 755236"/>
                  <a:gd name="connsiteX601" fmla="*/ 620289 w 1591877"/>
                  <a:gd name="connsiteY601" fmla="*/ 189674 h 755236"/>
                  <a:gd name="connsiteX602" fmla="*/ 620814 w 1591877"/>
                  <a:gd name="connsiteY602" fmla="*/ 183219 h 755236"/>
                  <a:gd name="connsiteX603" fmla="*/ 621338 w 1591877"/>
                  <a:gd name="connsiteY603" fmla="*/ 177045 h 755236"/>
                  <a:gd name="connsiteX604" fmla="*/ 621859 w 1591877"/>
                  <a:gd name="connsiteY604" fmla="*/ 171161 h 755236"/>
                  <a:gd name="connsiteX605" fmla="*/ 622387 w 1591877"/>
                  <a:gd name="connsiteY605" fmla="*/ 165582 h 755236"/>
                  <a:gd name="connsiteX606" fmla="*/ 622648 w 1591877"/>
                  <a:gd name="connsiteY606" fmla="*/ 162911 h 755236"/>
                  <a:gd name="connsiteX607" fmla="*/ 622908 w 1591877"/>
                  <a:gd name="connsiteY607" fmla="*/ 160317 h 755236"/>
                  <a:gd name="connsiteX608" fmla="*/ 623172 w 1591877"/>
                  <a:gd name="connsiteY608" fmla="*/ 157805 h 755236"/>
                  <a:gd name="connsiteX609" fmla="*/ 623433 w 1591877"/>
                  <a:gd name="connsiteY609" fmla="*/ 155374 h 755236"/>
                  <a:gd name="connsiteX610" fmla="*/ 623697 w 1591877"/>
                  <a:gd name="connsiteY610" fmla="*/ 153027 h 755236"/>
                  <a:gd name="connsiteX611" fmla="*/ 623957 w 1591877"/>
                  <a:gd name="connsiteY611" fmla="*/ 150766 h 755236"/>
                  <a:gd name="connsiteX612" fmla="*/ 624221 w 1591877"/>
                  <a:gd name="connsiteY612" fmla="*/ 148589 h 755236"/>
                  <a:gd name="connsiteX613" fmla="*/ 624482 w 1591877"/>
                  <a:gd name="connsiteY613" fmla="*/ 146499 h 755236"/>
                  <a:gd name="connsiteX614" fmla="*/ 624746 w 1591877"/>
                  <a:gd name="connsiteY614" fmla="*/ 144496 h 755236"/>
                  <a:gd name="connsiteX615" fmla="*/ 625006 w 1591877"/>
                  <a:gd name="connsiteY615" fmla="*/ 142583 h 755236"/>
                  <a:gd name="connsiteX616" fmla="*/ 625270 w 1591877"/>
                  <a:gd name="connsiteY616" fmla="*/ 140759 h 755236"/>
                  <a:gd name="connsiteX617" fmla="*/ 625531 w 1591877"/>
                  <a:gd name="connsiteY617" fmla="*/ 139025 h 755236"/>
                  <a:gd name="connsiteX618" fmla="*/ 625795 w 1591877"/>
                  <a:gd name="connsiteY618" fmla="*/ 137383 h 755236"/>
                  <a:gd name="connsiteX619" fmla="*/ 626055 w 1591877"/>
                  <a:gd name="connsiteY619" fmla="*/ 135834 h 755236"/>
                  <a:gd name="connsiteX620" fmla="*/ 626319 w 1591877"/>
                  <a:gd name="connsiteY620" fmla="*/ 134378 h 755236"/>
                  <a:gd name="connsiteX621" fmla="*/ 626580 w 1591877"/>
                  <a:gd name="connsiteY621" fmla="*/ 133016 h 755236"/>
                  <a:gd name="connsiteX622" fmla="*/ 626840 w 1591877"/>
                  <a:gd name="connsiteY622" fmla="*/ 131749 h 755236"/>
                  <a:gd name="connsiteX623" fmla="*/ 627104 w 1591877"/>
                  <a:gd name="connsiteY623" fmla="*/ 130577 h 755236"/>
                  <a:gd name="connsiteX624" fmla="*/ 627368 w 1591877"/>
                  <a:gd name="connsiteY624" fmla="*/ 129503 h 755236"/>
                  <a:gd name="connsiteX625" fmla="*/ 627629 w 1591877"/>
                  <a:gd name="connsiteY625" fmla="*/ 128524 h 755236"/>
                  <a:gd name="connsiteX626" fmla="*/ 627889 w 1591877"/>
                  <a:gd name="connsiteY626" fmla="*/ 127644 h 755236"/>
                  <a:gd name="connsiteX627" fmla="*/ 628153 w 1591877"/>
                  <a:gd name="connsiteY627" fmla="*/ 126862 h 755236"/>
                  <a:gd name="connsiteX628" fmla="*/ 628414 w 1591877"/>
                  <a:gd name="connsiteY628" fmla="*/ 126179 h 755236"/>
                  <a:gd name="connsiteX629" fmla="*/ 628678 w 1591877"/>
                  <a:gd name="connsiteY629" fmla="*/ 125595 h 755236"/>
                  <a:gd name="connsiteX630" fmla="*/ 628938 w 1591877"/>
                  <a:gd name="connsiteY630" fmla="*/ 125110 h 755236"/>
                  <a:gd name="connsiteX631" fmla="*/ 629070 w 1591877"/>
                  <a:gd name="connsiteY631" fmla="*/ 124906 h 755236"/>
                  <a:gd name="connsiteX632" fmla="*/ 629202 w 1591877"/>
                  <a:gd name="connsiteY632" fmla="*/ 124726 h 755236"/>
                  <a:gd name="connsiteX633" fmla="*/ 629331 w 1591877"/>
                  <a:gd name="connsiteY633" fmla="*/ 124572 h 755236"/>
                  <a:gd name="connsiteX634" fmla="*/ 629397 w 1591877"/>
                  <a:gd name="connsiteY634" fmla="*/ 124505 h 755236"/>
                  <a:gd name="connsiteX635" fmla="*/ 629463 w 1591877"/>
                  <a:gd name="connsiteY635" fmla="*/ 124443 h 755236"/>
                  <a:gd name="connsiteX636" fmla="*/ 629529 w 1591877"/>
                  <a:gd name="connsiteY636" fmla="*/ 124388 h 755236"/>
                  <a:gd name="connsiteX637" fmla="*/ 629595 w 1591877"/>
                  <a:gd name="connsiteY637" fmla="*/ 124339 h 755236"/>
                  <a:gd name="connsiteX638" fmla="*/ 629661 w 1591877"/>
                  <a:gd name="connsiteY638" fmla="*/ 124297 h 755236"/>
                  <a:gd name="connsiteX639" fmla="*/ 629727 w 1591877"/>
                  <a:gd name="connsiteY639" fmla="*/ 124261 h 755236"/>
                  <a:gd name="connsiteX640" fmla="*/ 629793 w 1591877"/>
                  <a:gd name="connsiteY640" fmla="*/ 124231 h 755236"/>
                  <a:gd name="connsiteX641" fmla="*/ 629855 w 1591877"/>
                  <a:gd name="connsiteY641" fmla="*/ 124208 h 755236"/>
                  <a:gd name="connsiteX642" fmla="*/ 629921 w 1591877"/>
                  <a:gd name="connsiteY642" fmla="*/ 124191 h 755236"/>
                  <a:gd name="connsiteX643" fmla="*/ 629987 w 1591877"/>
                  <a:gd name="connsiteY643" fmla="*/ 124180 h 755236"/>
                  <a:gd name="connsiteX644" fmla="*/ 630053 w 1591877"/>
                  <a:gd name="connsiteY644" fmla="*/ 124175 h 755236"/>
                  <a:gd name="connsiteX645" fmla="*/ 630119 w 1591877"/>
                  <a:gd name="connsiteY645" fmla="*/ 124177 h 755236"/>
                  <a:gd name="connsiteX646" fmla="*/ 630185 w 1591877"/>
                  <a:gd name="connsiteY646" fmla="*/ 124186 h 755236"/>
                  <a:gd name="connsiteX647" fmla="*/ 630251 w 1591877"/>
                  <a:gd name="connsiteY647" fmla="*/ 124200 h 755236"/>
                  <a:gd name="connsiteX648" fmla="*/ 630317 w 1591877"/>
                  <a:gd name="connsiteY648" fmla="*/ 124221 h 755236"/>
                  <a:gd name="connsiteX649" fmla="*/ 630380 w 1591877"/>
                  <a:gd name="connsiteY649" fmla="*/ 124249 h 755236"/>
                  <a:gd name="connsiteX650" fmla="*/ 630446 w 1591877"/>
                  <a:gd name="connsiteY650" fmla="*/ 124283 h 755236"/>
                  <a:gd name="connsiteX651" fmla="*/ 630512 w 1591877"/>
                  <a:gd name="connsiteY651" fmla="*/ 124323 h 755236"/>
                  <a:gd name="connsiteX652" fmla="*/ 630578 w 1591877"/>
                  <a:gd name="connsiteY652" fmla="*/ 124369 h 755236"/>
                  <a:gd name="connsiteX653" fmla="*/ 630644 w 1591877"/>
                  <a:gd name="connsiteY653" fmla="*/ 124422 h 755236"/>
                  <a:gd name="connsiteX654" fmla="*/ 630710 w 1591877"/>
                  <a:gd name="connsiteY654" fmla="*/ 124482 h 755236"/>
                  <a:gd name="connsiteX655" fmla="*/ 630776 w 1591877"/>
                  <a:gd name="connsiteY655" fmla="*/ 124547 h 755236"/>
                  <a:gd name="connsiteX656" fmla="*/ 630904 w 1591877"/>
                  <a:gd name="connsiteY656" fmla="*/ 124698 h 755236"/>
                  <a:gd name="connsiteX657" fmla="*/ 631036 w 1591877"/>
                  <a:gd name="connsiteY657" fmla="*/ 124874 h 755236"/>
                  <a:gd name="connsiteX658" fmla="*/ 631168 w 1591877"/>
                  <a:gd name="connsiteY658" fmla="*/ 125076 h 755236"/>
                  <a:gd name="connsiteX659" fmla="*/ 631297 w 1591877"/>
                  <a:gd name="connsiteY659" fmla="*/ 125303 h 755236"/>
                  <a:gd name="connsiteX660" fmla="*/ 631561 w 1591877"/>
                  <a:gd name="connsiteY660" fmla="*/ 125835 h 755236"/>
                  <a:gd name="connsiteX661" fmla="*/ 631825 w 1591877"/>
                  <a:gd name="connsiteY661" fmla="*/ 126469 h 755236"/>
                  <a:gd name="connsiteX662" fmla="*/ 632085 w 1591877"/>
                  <a:gd name="connsiteY662" fmla="*/ 127205 h 755236"/>
                  <a:gd name="connsiteX663" fmla="*/ 632346 w 1591877"/>
                  <a:gd name="connsiteY663" fmla="*/ 128044 h 755236"/>
                  <a:gd name="connsiteX664" fmla="*/ 632610 w 1591877"/>
                  <a:gd name="connsiteY664" fmla="*/ 128985 h 755236"/>
                  <a:gd name="connsiteX665" fmla="*/ 632870 w 1591877"/>
                  <a:gd name="connsiteY665" fmla="*/ 130028 h 755236"/>
                  <a:gd name="connsiteX666" fmla="*/ 633134 w 1591877"/>
                  <a:gd name="connsiteY666" fmla="*/ 131173 h 755236"/>
                  <a:gd name="connsiteX667" fmla="*/ 633395 w 1591877"/>
                  <a:gd name="connsiteY667" fmla="*/ 132420 h 755236"/>
                  <a:gd name="connsiteX668" fmla="*/ 633659 w 1591877"/>
                  <a:gd name="connsiteY668" fmla="*/ 133769 h 755236"/>
                  <a:gd name="connsiteX669" fmla="*/ 633919 w 1591877"/>
                  <a:gd name="connsiteY669" fmla="*/ 135219 h 755236"/>
                  <a:gd name="connsiteX670" fmla="*/ 634183 w 1591877"/>
                  <a:gd name="connsiteY670" fmla="*/ 136770 h 755236"/>
                  <a:gd name="connsiteX671" fmla="*/ 634444 w 1591877"/>
                  <a:gd name="connsiteY671" fmla="*/ 138421 h 755236"/>
                  <a:gd name="connsiteX672" fmla="*/ 634708 w 1591877"/>
                  <a:gd name="connsiteY672" fmla="*/ 140173 h 755236"/>
                  <a:gd name="connsiteX673" fmla="*/ 634968 w 1591877"/>
                  <a:gd name="connsiteY673" fmla="*/ 142024 h 755236"/>
                  <a:gd name="connsiteX674" fmla="*/ 635232 w 1591877"/>
                  <a:gd name="connsiteY674" fmla="*/ 143975 h 755236"/>
                  <a:gd name="connsiteX675" fmla="*/ 635493 w 1591877"/>
                  <a:gd name="connsiteY675" fmla="*/ 146024 h 755236"/>
                  <a:gd name="connsiteX676" fmla="*/ 635757 w 1591877"/>
                  <a:gd name="connsiteY676" fmla="*/ 148171 h 755236"/>
                  <a:gd name="connsiteX677" fmla="*/ 636017 w 1591877"/>
                  <a:gd name="connsiteY677" fmla="*/ 150416 h 755236"/>
                  <a:gd name="connsiteX678" fmla="*/ 636278 w 1591877"/>
                  <a:gd name="connsiteY678" fmla="*/ 152756 h 755236"/>
                  <a:gd name="connsiteX679" fmla="*/ 636542 w 1591877"/>
                  <a:gd name="connsiteY679" fmla="*/ 155193 h 755236"/>
                  <a:gd name="connsiteX680" fmla="*/ 636806 w 1591877"/>
                  <a:gd name="connsiteY680" fmla="*/ 157728 h 755236"/>
                  <a:gd name="connsiteX681" fmla="*/ 637066 w 1591877"/>
                  <a:gd name="connsiteY681" fmla="*/ 160354 h 755236"/>
                  <a:gd name="connsiteX682" fmla="*/ 637327 w 1591877"/>
                  <a:gd name="connsiteY682" fmla="*/ 163076 h 755236"/>
                  <a:gd name="connsiteX683" fmla="*/ 637591 w 1591877"/>
                  <a:gd name="connsiteY683" fmla="*/ 165890 h 755236"/>
                  <a:gd name="connsiteX684" fmla="*/ 637851 w 1591877"/>
                  <a:gd name="connsiteY684" fmla="*/ 168796 h 755236"/>
                  <a:gd name="connsiteX685" fmla="*/ 638115 w 1591877"/>
                  <a:gd name="connsiteY685" fmla="*/ 171793 h 755236"/>
                  <a:gd name="connsiteX686" fmla="*/ 638376 w 1591877"/>
                  <a:gd name="connsiteY686" fmla="*/ 174880 h 755236"/>
                  <a:gd name="connsiteX687" fmla="*/ 638640 w 1591877"/>
                  <a:gd name="connsiteY687" fmla="*/ 178055 h 755236"/>
                  <a:gd name="connsiteX688" fmla="*/ 638900 w 1591877"/>
                  <a:gd name="connsiteY688" fmla="*/ 181321 h 755236"/>
                  <a:gd name="connsiteX689" fmla="*/ 639164 w 1591877"/>
                  <a:gd name="connsiteY689" fmla="*/ 184670 h 755236"/>
                  <a:gd name="connsiteX690" fmla="*/ 639425 w 1591877"/>
                  <a:gd name="connsiteY690" fmla="*/ 188107 h 755236"/>
                  <a:gd name="connsiteX691" fmla="*/ 639689 w 1591877"/>
                  <a:gd name="connsiteY691" fmla="*/ 191627 h 755236"/>
                  <a:gd name="connsiteX692" fmla="*/ 639949 w 1591877"/>
                  <a:gd name="connsiteY692" fmla="*/ 195232 h 755236"/>
                  <a:gd name="connsiteX693" fmla="*/ 640213 w 1591877"/>
                  <a:gd name="connsiteY693" fmla="*/ 198920 h 755236"/>
                  <a:gd name="connsiteX694" fmla="*/ 640474 w 1591877"/>
                  <a:gd name="connsiteY694" fmla="*/ 202687 h 755236"/>
                  <a:gd name="connsiteX695" fmla="*/ 640738 w 1591877"/>
                  <a:gd name="connsiteY695" fmla="*/ 206534 h 755236"/>
                  <a:gd name="connsiteX696" fmla="*/ 641259 w 1591877"/>
                  <a:gd name="connsiteY696" fmla="*/ 214461 h 755236"/>
                  <a:gd name="connsiteX697" fmla="*/ 641783 w 1591877"/>
                  <a:gd name="connsiteY697" fmla="*/ 222689 h 755236"/>
                  <a:gd name="connsiteX698" fmla="*/ 642308 w 1591877"/>
                  <a:gd name="connsiteY698" fmla="*/ 231208 h 755236"/>
                  <a:gd name="connsiteX699" fmla="*/ 642832 w 1591877"/>
                  <a:gd name="connsiteY699" fmla="*/ 240004 h 755236"/>
                  <a:gd name="connsiteX700" fmla="*/ 643357 w 1591877"/>
                  <a:gd name="connsiteY700" fmla="*/ 249065 h 755236"/>
                  <a:gd name="connsiteX701" fmla="*/ 643881 w 1591877"/>
                  <a:gd name="connsiteY701" fmla="*/ 258377 h 755236"/>
                  <a:gd name="connsiteX702" fmla="*/ 644406 w 1591877"/>
                  <a:gd name="connsiteY702" fmla="*/ 267928 h 755236"/>
                  <a:gd name="connsiteX703" fmla="*/ 644930 w 1591877"/>
                  <a:gd name="connsiteY703" fmla="*/ 277702 h 755236"/>
                  <a:gd name="connsiteX704" fmla="*/ 645455 w 1591877"/>
                  <a:gd name="connsiteY704" fmla="*/ 287686 h 755236"/>
                  <a:gd name="connsiteX705" fmla="*/ 645979 w 1591877"/>
                  <a:gd name="connsiteY705" fmla="*/ 297863 h 755236"/>
                  <a:gd name="connsiteX706" fmla="*/ 646504 w 1591877"/>
                  <a:gd name="connsiteY706" fmla="*/ 308218 h 755236"/>
                  <a:gd name="connsiteX707" fmla="*/ 647028 w 1591877"/>
                  <a:gd name="connsiteY707" fmla="*/ 318736 h 755236"/>
                  <a:gd name="connsiteX708" fmla="*/ 648077 w 1591877"/>
                  <a:gd name="connsiteY708" fmla="*/ 340198 h 755236"/>
                  <a:gd name="connsiteX709" fmla="*/ 649126 w 1591877"/>
                  <a:gd name="connsiteY709" fmla="*/ 362117 h 755236"/>
                  <a:gd name="connsiteX710" fmla="*/ 650175 w 1591877"/>
                  <a:gd name="connsiteY710" fmla="*/ 384356 h 755236"/>
                  <a:gd name="connsiteX711" fmla="*/ 651225 w 1591877"/>
                  <a:gd name="connsiteY711" fmla="*/ 406775 h 755236"/>
                  <a:gd name="connsiteX712" fmla="*/ 652413 w 1591877"/>
                  <a:gd name="connsiteY712" fmla="*/ 432255 h 755236"/>
                  <a:gd name="connsiteX713" fmla="*/ 653601 w 1591877"/>
                  <a:gd name="connsiteY713" fmla="*/ 457578 h 755236"/>
                  <a:gd name="connsiteX714" fmla="*/ 654793 w 1591877"/>
                  <a:gd name="connsiteY714" fmla="*/ 482532 h 755236"/>
                  <a:gd name="connsiteX715" fmla="*/ 655388 w 1591877"/>
                  <a:gd name="connsiteY715" fmla="*/ 494807 h 755236"/>
                  <a:gd name="connsiteX716" fmla="*/ 655982 w 1591877"/>
                  <a:gd name="connsiteY716" fmla="*/ 506909 h 755236"/>
                  <a:gd name="connsiteX717" fmla="*/ 656576 w 1591877"/>
                  <a:gd name="connsiteY717" fmla="*/ 518816 h 755236"/>
                  <a:gd name="connsiteX718" fmla="*/ 657174 w 1591877"/>
                  <a:gd name="connsiteY718" fmla="*/ 530504 h 755236"/>
                  <a:gd name="connsiteX719" fmla="*/ 657768 w 1591877"/>
                  <a:gd name="connsiteY719" fmla="*/ 541943 h 755236"/>
                  <a:gd name="connsiteX720" fmla="*/ 658362 w 1591877"/>
                  <a:gd name="connsiteY720" fmla="*/ 553113 h 755236"/>
                  <a:gd name="connsiteX721" fmla="*/ 658956 w 1591877"/>
                  <a:gd name="connsiteY721" fmla="*/ 563988 h 755236"/>
                  <a:gd name="connsiteX722" fmla="*/ 659551 w 1591877"/>
                  <a:gd name="connsiteY722" fmla="*/ 574541 h 755236"/>
                  <a:gd name="connsiteX723" fmla="*/ 659851 w 1591877"/>
                  <a:gd name="connsiteY723" fmla="*/ 579693 h 755236"/>
                  <a:gd name="connsiteX724" fmla="*/ 660149 w 1591877"/>
                  <a:gd name="connsiteY724" fmla="*/ 584755 h 755236"/>
                  <a:gd name="connsiteX725" fmla="*/ 660446 w 1591877"/>
                  <a:gd name="connsiteY725" fmla="*/ 589727 h 755236"/>
                  <a:gd name="connsiteX726" fmla="*/ 660743 w 1591877"/>
                  <a:gd name="connsiteY726" fmla="*/ 594604 h 755236"/>
                  <a:gd name="connsiteX727" fmla="*/ 661040 w 1591877"/>
                  <a:gd name="connsiteY727" fmla="*/ 599385 h 755236"/>
                  <a:gd name="connsiteX728" fmla="*/ 661337 w 1591877"/>
                  <a:gd name="connsiteY728" fmla="*/ 604068 h 755236"/>
                  <a:gd name="connsiteX729" fmla="*/ 661634 w 1591877"/>
                  <a:gd name="connsiteY729" fmla="*/ 608648 h 755236"/>
                  <a:gd name="connsiteX730" fmla="*/ 661931 w 1591877"/>
                  <a:gd name="connsiteY730" fmla="*/ 613122 h 755236"/>
                  <a:gd name="connsiteX731" fmla="*/ 662228 w 1591877"/>
                  <a:gd name="connsiteY731" fmla="*/ 617490 h 755236"/>
                  <a:gd name="connsiteX732" fmla="*/ 662529 w 1591877"/>
                  <a:gd name="connsiteY732" fmla="*/ 621751 h 755236"/>
                  <a:gd name="connsiteX733" fmla="*/ 662826 w 1591877"/>
                  <a:gd name="connsiteY733" fmla="*/ 625897 h 755236"/>
                  <a:gd name="connsiteX734" fmla="*/ 663123 w 1591877"/>
                  <a:gd name="connsiteY734" fmla="*/ 629931 h 755236"/>
                  <a:gd name="connsiteX735" fmla="*/ 663420 w 1591877"/>
                  <a:gd name="connsiteY735" fmla="*/ 633848 h 755236"/>
                  <a:gd name="connsiteX736" fmla="*/ 663717 w 1591877"/>
                  <a:gd name="connsiteY736" fmla="*/ 637644 h 755236"/>
                  <a:gd name="connsiteX737" fmla="*/ 664015 w 1591877"/>
                  <a:gd name="connsiteY737" fmla="*/ 641321 h 755236"/>
                  <a:gd name="connsiteX738" fmla="*/ 664312 w 1591877"/>
                  <a:gd name="connsiteY738" fmla="*/ 644875 h 755236"/>
                  <a:gd name="connsiteX739" fmla="*/ 664609 w 1591877"/>
                  <a:gd name="connsiteY739" fmla="*/ 648303 h 755236"/>
                  <a:gd name="connsiteX740" fmla="*/ 664909 w 1591877"/>
                  <a:gd name="connsiteY740" fmla="*/ 651604 h 755236"/>
                  <a:gd name="connsiteX741" fmla="*/ 665207 w 1591877"/>
                  <a:gd name="connsiteY741" fmla="*/ 654774 h 755236"/>
                  <a:gd name="connsiteX742" fmla="*/ 665504 w 1591877"/>
                  <a:gd name="connsiteY742" fmla="*/ 657813 h 755236"/>
                  <a:gd name="connsiteX743" fmla="*/ 665801 w 1591877"/>
                  <a:gd name="connsiteY743" fmla="*/ 660722 h 755236"/>
                  <a:gd name="connsiteX744" fmla="*/ 666098 w 1591877"/>
                  <a:gd name="connsiteY744" fmla="*/ 663494 h 755236"/>
                  <a:gd name="connsiteX745" fmla="*/ 666395 w 1591877"/>
                  <a:gd name="connsiteY745" fmla="*/ 666129 h 755236"/>
                  <a:gd name="connsiteX746" fmla="*/ 666692 w 1591877"/>
                  <a:gd name="connsiteY746" fmla="*/ 668626 h 755236"/>
                  <a:gd name="connsiteX747" fmla="*/ 666989 w 1591877"/>
                  <a:gd name="connsiteY747" fmla="*/ 670984 h 755236"/>
                  <a:gd name="connsiteX748" fmla="*/ 667286 w 1591877"/>
                  <a:gd name="connsiteY748" fmla="*/ 673200 h 755236"/>
                  <a:gd name="connsiteX749" fmla="*/ 667587 w 1591877"/>
                  <a:gd name="connsiteY749" fmla="*/ 675274 h 755236"/>
                  <a:gd name="connsiteX750" fmla="*/ 667884 w 1591877"/>
                  <a:gd name="connsiteY750" fmla="*/ 677202 h 755236"/>
                  <a:gd name="connsiteX751" fmla="*/ 668181 w 1591877"/>
                  <a:gd name="connsiteY751" fmla="*/ 678988 h 755236"/>
                  <a:gd name="connsiteX752" fmla="*/ 668478 w 1591877"/>
                  <a:gd name="connsiteY752" fmla="*/ 680626 h 755236"/>
                  <a:gd name="connsiteX753" fmla="*/ 668775 w 1591877"/>
                  <a:gd name="connsiteY753" fmla="*/ 682115 h 755236"/>
                  <a:gd name="connsiteX754" fmla="*/ 669073 w 1591877"/>
                  <a:gd name="connsiteY754" fmla="*/ 683456 h 755236"/>
                  <a:gd name="connsiteX755" fmla="*/ 669370 w 1591877"/>
                  <a:gd name="connsiteY755" fmla="*/ 684647 h 755236"/>
                  <a:gd name="connsiteX756" fmla="*/ 669667 w 1591877"/>
                  <a:gd name="connsiteY756" fmla="*/ 685686 h 755236"/>
                  <a:gd name="connsiteX757" fmla="*/ 669964 w 1591877"/>
                  <a:gd name="connsiteY757" fmla="*/ 686576 h 755236"/>
                  <a:gd name="connsiteX758" fmla="*/ 670261 w 1591877"/>
                  <a:gd name="connsiteY758" fmla="*/ 687311 h 755236"/>
                  <a:gd name="connsiteX759" fmla="*/ 670411 w 1591877"/>
                  <a:gd name="connsiteY759" fmla="*/ 687622 h 755236"/>
                  <a:gd name="connsiteX760" fmla="*/ 670562 w 1591877"/>
                  <a:gd name="connsiteY760" fmla="*/ 687895 h 755236"/>
                  <a:gd name="connsiteX761" fmla="*/ 670708 w 1591877"/>
                  <a:gd name="connsiteY761" fmla="*/ 688128 h 755236"/>
                  <a:gd name="connsiteX762" fmla="*/ 670782 w 1591877"/>
                  <a:gd name="connsiteY762" fmla="*/ 688232 h 755236"/>
                  <a:gd name="connsiteX763" fmla="*/ 670859 w 1591877"/>
                  <a:gd name="connsiteY763" fmla="*/ 688324 h 755236"/>
                  <a:gd name="connsiteX764" fmla="*/ 670932 w 1591877"/>
                  <a:gd name="connsiteY764" fmla="*/ 688408 h 755236"/>
                  <a:gd name="connsiteX765" fmla="*/ 671006 w 1591877"/>
                  <a:gd name="connsiteY765" fmla="*/ 688480 h 755236"/>
                  <a:gd name="connsiteX766" fmla="*/ 671083 w 1591877"/>
                  <a:gd name="connsiteY766" fmla="*/ 688544 h 755236"/>
                  <a:gd name="connsiteX767" fmla="*/ 671156 w 1591877"/>
                  <a:gd name="connsiteY767" fmla="*/ 688599 h 755236"/>
                  <a:gd name="connsiteX768" fmla="*/ 671229 w 1591877"/>
                  <a:gd name="connsiteY768" fmla="*/ 688643 h 755236"/>
                  <a:gd name="connsiteX769" fmla="*/ 671303 w 1591877"/>
                  <a:gd name="connsiteY769" fmla="*/ 688679 h 755236"/>
                  <a:gd name="connsiteX770" fmla="*/ 671380 w 1591877"/>
                  <a:gd name="connsiteY770" fmla="*/ 688703 h 755236"/>
                  <a:gd name="connsiteX771" fmla="*/ 671453 w 1591877"/>
                  <a:gd name="connsiteY771" fmla="*/ 688718 h 755236"/>
                  <a:gd name="connsiteX772" fmla="*/ 671526 w 1591877"/>
                  <a:gd name="connsiteY772" fmla="*/ 688725 h 755236"/>
                  <a:gd name="connsiteX773" fmla="*/ 671603 w 1591877"/>
                  <a:gd name="connsiteY773" fmla="*/ 688720 h 755236"/>
                  <a:gd name="connsiteX774" fmla="*/ 671677 w 1591877"/>
                  <a:gd name="connsiteY774" fmla="*/ 688707 h 755236"/>
                  <a:gd name="connsiteX775" fmla="*/ 671750 w 1591877"/>
                  <a:gd name="connsiteY775" fmla="*/ 688683 h 755236"/>
                  <a:gd name="connsiteX776" fmla="*/ 671823 w 1591877"/>
                  <a:gd name="connsiteY776" fmla="*/ 688650 h 755236"/>
                  <a:gd name="connsiteX777" fmla="*/ 671901 w 1591877"/>
                  <a:gd name="connsiteY777" fmla="*/ 688608 h 755236"/>
                  <a:gd name="connsiteX778" fmla="*/ 671974 w 1591877"/>
                  <a:gd name="connsiteY778" fmla="*/ 688555 h 755236"/>
                  <a:gd name="connsiteX779" fmla="*/ 672047 w 1591877"/>
                  <a:gd name="connsiteY779" fmla="*/ 688494 h 755236"/>
                  <a:gd name="connsiteX780" fmla="*/ 672121 w 1591877"/>
                  <a:gd name="connsiteY780" fmla="*/ 688421 h 755236"/>
                  <a:gd name="connsiteX781" fmla="*/ 672198 w 1591877"/>
                  <a:gd name="connsiteY781" fmla="*/ 688339 h 755236"/>
                  <a:gd name="connsiteX782" fmla="*/ 672271 w 1591877"/>
                  <a:gd name="connsiteY782" fmla="*/ 688247 h 755236"/>
                  <a:gd name="connsiteX783" fmla="*/ 672344 w 1591877"/>
                  <a:gd name="connsiteY783" fmla="*/ 688146 h 755236"/>
                  <a:gd name="connsiteX784" fmla="*/ 672495 w 1591877"/>
                  <a:gd name="connsiteY784" fmla="*/ 687914 h 755236"/>
                  <a:gd name="connsiteX785" fmla="*/ 672642 w 1591877"/>
                  <a:gd name="connsiteY785" fmla="*/ 687644 h 755236"/>
                  <a:gd name="connsiteX786" fmla="*/ 672939 w 1591877"/>
                  <a:gd name="connsiteY786" fmla="*/ 686988 h 755236"/>
                  <a:gd name="connsiteX787" fmla="*/ 673239 w 1591877"/>
                  <a:gd name="connsiteY787" fmla="*/ 686173 h 755236"/>
                  <a:gd name="connsiteX788" fmla="*/ 673536 w 1591877"/>
                  <a:gd name="connsiteY788" fmla="*/ 685204 h 755236"/>
                  <a:gd name="connsiteX789" fmla="*/ 673834 w 1591877"/>
                  <a:gd name="connsiteY789" fmla="*/ 684079 h 755236"/>
                  <a:gd name="connsiteX790" fmla="*/ 674131 w 1591877"/>
                  <a:gd name="connsiteY790" fmla="*/ 682797 h 755236"/>
                  <a:gd name="connsiteX791" fmla="*/ 674428 w 1591877"/>
                  <a:gd name="connsiteY791" fmla="*/ 681362 h 755236"/>
                  <a:gd name="connsiteX792" fmla="*/ 674725 w 1591877"/>
                  <a:gd name="connsiteY792" fmla="*/ 679772 h 755236"/>
                  <a:gd name="connsiteX793" fmla="*/ 675022 w 1591877"/>
                  <a:gd name="connsiteY793" fmla="*/ 678028 h 755236"/>
                  <a:gd name="connsiteX794" fmla="*/ 675319 w 1591877"/>
                  <a:gd name="connsiteY794" fmla="*/ 676130 h 755236"/>
                  <a:gd name="connsiteX795" fmla="*/ 675620 w 1591877"/>
                  <a:gd name="connsiteY795" fmla="*/ 674078 h 755236"/>
                  <a:gd name="connsiteX796" fmla="*/ 675917 w 1591877"/>
                  <a:gd name="connsiteY796" fmla="*/ 671876 h 755236"/>
                  <a:gd name="connsiteX797" fmla="*/ 676214 w 1591877"/>
                  <a:gd name="connsiteY797" fmla="*/ 669522 h 755236"/>
                  <a:gd name="connsiteX798" fmla="*/ 676511 w 1591877"/>
                  <a:gd name="connsiteY798" fmla="*/ 667017 h 755236"/>
                  <a:gd name="connsiteX799" fmla="*/ 676808 w 1591877"/>
                  <a:gd name="connsiteY799" fmla="*/ 664363 h 755236"/>
                  <a:gd name="connsiteX800" fmla="*/ 677105 w 1591877"/>
                  <a:gd name="connsiteY800" fmla="*/ 661560 h 755236"/>
                  <a:gd name="connsiteX801" fmla="*/ 677402 w 1591877"/>
                  <a:gd name="connsiteY801" fmla="*/ 658610 h 755236"/>
                  <a:gd name="connsiteX802" fmla="*/ 677700 w 1591877"/>
                  <a:gd name="connsiteY802" fmla="*/ 655514 h 755236"/>
                  <a:gd name="connsiteX803" fmla="*/ 677997 w 1591877"/>
                  <a:gd name="connsiteY803" fmla="*/ 652275 h 755236"/>
                  <a:gd name="connsiteX804" fmla="*/ 678297 w 1591877"/>
                  <a:gd name="connsiteY804" fmla="*/ 648891 h 755236"/>
                  <a:gd name="connsiteX805" fmla="*/ 678594 w 1591877"/>
                  <a:gd name="connsiteY805" fmla="*/ 645366 h 755236"/>
                  <a:gd name="connsiteX806" fmla="*/ 678892 w 1591877"/>
                  <a:gd name="connsiteY806" fmla="*/ 641700 h 755236"/>
                  <a:gd name="connsiteX807" fmla="*/ 679189 w 1591877"/>
                  <a:gd name="connsiteY807" fmla="*/ 637895 h 755236"/>
                  <a:gd name="connsiteX808" fmla="*/ 679486 w 1591877"/>
                  <a:gd name="connsiteY808" fmla="*/ 633954 h 755236"/>
                  <a:gd name="connsiteX809" fmla="*/ 679783 w 1591877"/>
                  <a:gd name="connsiteY809" fmla="*/ 629876 h 755236"/>
                  <a:gd name="connsiteX810" fmla="*/ 680080 w 1591877"/>
                  <a:gd name="connsiteY810" fmla="*/ 625664 h 755236"/>
                  <a:gd name="connsiteX811" fmla="*/ 680377 w 1591877"/>
                  <a:gd name="connsiteY811" fmla="*/ 621322 h 755236"/>
                  <a:gd name="connsiteX812" fmla="*/ 680674 w 1591877"/>
                  <a:gd name="connsiteY812" fmla="*/ 616850 h 755236"/>
                  <a:gd name="connsiteX813" fmla="*/ 680971 w 1591877"/>
                  <a:gd name="connsiteY813" fmla="*/ 612250 h 755236"/>
                  <a:gd name="connsiteX814" fmla="*/ 681268 w 1591877"/>
                  <a:gd name="connsiteY814" fmla="*/ 607525 h 755236"/>
                  <a:gd name="connsiteX815" fmla="*/ 681569 w 1591877"/>
                  <a:gd name="connsiteY815" fmla="*/ 602676 h 755236"/>
                  <a:gd name="connsiteX816" fmla="*/ 681866 w 1591877"/>
                  <a:gd name="connsiteY816" fmla="*/ 597707 h 755236"/>
                  <a:gd name="connsiteX817" fmla="*/ 682163 w 1591877"/>
                  <a:gd name="connsiteY817" fmla="*/ 592618 h 755236"/>
                  <a:gd name="connsiteX818" fmla="*/ 682461 w 1591877"/>
                  <a:gd name="connsiteY818" fmla="*/ 587413 h 755236"/>
                  <a:gd name="connsiteX819" fmla="*/ 682758 w 1591877"/>
                  <a:gd name="connsiteY819" fmla="*/ 582093 h 755236"/>
                  <a:gd name="connsiteX820" fmla="*/ 683055 w 1591877"/>
                  <a:gd name="connsiteY820" fmla="*/ 576664 h 755236"/>
                  <a:gd name="connsiteX821" fmla="*/ 683352 w 1591877"/>
                  <a:gd name="connsiteY821" fmla="*/ 571124 h 755236"/>
                  <a:gd name="connsiteX822" fmla="*/ 683649 w 1591877"/>
                  <a:gd name="connsiteY822" fmla="*/ 565478 h 755236"/>
                  <a:gd name="connsiteX823" fmla="*/ 683950 w 1591877"/>
                  <a:gd name="connsiteY823" fmla="*/ 559729 h 755236"/>
                  <a:gd name="connsiteX824" fmla="*/ 684247 w 1591877"/>
                  <a:gd name="connsiteY824" fmla="*/ 553879 h 755236"/>
                  <a:gd name="connsiteX825" fmla="*/ 684544 w 1591877"/>
                  <a:gd name="connsiteY825" fmla="*/ 547932 h 755236"/>
                  <a:gd name="connsiteX826" fmla="*/ 684841 w 1591877"/>
                  <a:gd name="connsiteY826" fmla="*/ 541888 h 755236"/>
                  <a:gd name="connsiteX827" fmla="*/ 685138 w 1591877"/>
                  <a:gd name="connsiteY827" fmla="*/ 535753 h 755236"/>
                  <a:gd name="connsiteX828" fmla="*/ 685732 w 1591877"/>
                  <a:gd name="connsiteY828" fmla="*/ 523216 h 755236"/>
                  <a:gd name="connsiteX829" fmla="*/ 686326 w 1591877"/>
                  <a:gd name="connsiteY829" fmla="*/ 510348 h 755236"/>
                  <a:gd name="connsiteX830" fmla="*/ 686924 w 1591877"/>
                  <a:gd name="connsiteY830" fmla="*/ 497170 h 755236"/>
                  <a:gd name="connsiteX831" fmla="*/ 687519 w 1591877"/>
                  <a:gd name="connsiteY831" fmla="*/ 483712 h 755236"/>
                  <a:gd name="connsiteX832" fmla="*/ 688113 w 1591877"/>
                  <a:gd name="connsiteY832" fmla="*/ 469999 h 755236"/>
                  <a:gd name="connsiteX833" fmla="*/ 688707 w 1591877"/>
                  <a:gd name="connsiteY833" fmla="*/ 456057 h 755236"/>
                  <a:gd name="connsiteX834" fmla="*/ 689301 w 1591877"/>
                  <a:gd name="connsiteY834" fmla="*/ 441917 h 755236"/>
                  <a:gd name="connsiteX835" fmla="*/ 690376 w 1591877"/>
                  <a:gd name="connsiteY835" fmla="*/ 416043 h 755236"/>
                  <a:gd name="connsiteX836" fmla="*/ 691447 w 1591877"/>
                  <a:gd name="connsiteY836" fmla="*/ 389779 h 755236"/>
                  <a:gd name="connsiteX837" fmla="*/ 693589 w 1591877"/>
                  <a:gd name="connsiteY837" fmla="*/ 336778 h 755236"/>
                  <a:gd name="connsiteX838" fmla="*/ 694660 w 1591877"/>
                  <a:gd name="connsiteY838" fmla="*/ 310389 h 755236"/>
                  <a:gd name="connsiteX839" fmla="*/ 695731 w 1591877"/>
                  <a:gd name="connsiteY839" fmla="*/ 284310 h 755236"/>
                  <a:gd name="connsiteX840" fmla="*/ 696267 w 1591877"/>
                  <a:gd name="connsiteY840" fmla="*/ 271440 h 755236"/>
                  <a:gd name="connsiteX841" fmla="*/ 696802 w 1591877"/>
                  <a:gd name="connsiteY841" fmla="*/ 258716 h 755236"/>
                  <a:gd name="connsiteX842" fmla="*/ 697338 w 1591877"/>
                  <a:gd name="connsiteY842" fmla="*/ 246154 h 755236"/>
                  <a:gd name="connsiteX843" fmla="*/ 697873 w 1591877"/>
                  <a:gd name="connsiteY843" fmla="*/ 233778 h 755236"/>
                  <a:gd name="connsiteX844" fmla="*/ 698409 w 1591877"/>
                  <a:gd name="connsiteY844" fmla="*/ 221610 h 755236"/>
                  <a:gd name="connsiteX845" fmla="*/ 698944 w 1591877"/>
                  <a:gd name="connsiteY845" fmla="*/ 209669 h 755236"/>
                  <a:gd name="connsiteX846" fmla="*/ 699480 w 1591877"/>
                  <a:gd name="connsiteY846" fmla="*/ 197975 h 755236"/>
                  <a:gd name="connsiteX847" fmla="*/ 700015 w 1591877"/>
                  <a:gd name="connsiteY847" fmla="*/ 186552 h 755236"/>
                  <a:gd name="connsiteX848" fmla="*/ 700551 w 1591877"/>
                  <a:gd name="connsiteY848" fmla="*/ 175415 h 755236"/>
                  <a:gd name="connsiteX849" fmla="*/ 700818 w 1591877"/>
                  <a:gd name="connsiteY849" fmla="*/ 169961 h 755236"/>
                  <a:gd name="connsiteX850" fmla="*/ 701086 w 1591877"/>
                  <a:gd name="connsiteY850" fmla="*/ 164586 h 755236"/>
                  <a:gd name="connsiteX851" fmla="*/ 701354 w 1591877"/>
                  <a:gd name="connsiteY851" fmla="*/ 159293 h 755236"/>
                  <a:gd name="connsiteX852" fmla="*/ 701622 w 1591877"/>
                  <a:gd name="connsiteY852" fmla="*/ 154084 h 755236"/>
                  <a:gd name="connsiteX853" fmla="*/ 701889 w 1591877"/>
                  <a:gd name="connsiteY853" fmla="*/ 148960 h 755236"/>
                  <a:gd name="connsiteX854" fmla="*/ 702157 w 1591877"/>
                  <a:gd name="connsiteY854" fmla="*/ 143925 h 755236"/>
                  <a:gd name="connsiteX855" fmla="*/ 702425 w 1591877"/>
                  <a:gd name="connsiteY855" fmla="*/ 138981 h 755236"/>
                  <a:gd name="connsiteX856" fmla="*/ 702693 w 1591877"/>
                  <a:gd name="connsiteY856" fmla="*/ 134129 h 755236"/>
                  <a:gd name="connsiteX857" fmla="*/ 702961 w 1591877"/>
                  <a:gd name="connsiteY857" fmla="*/ 129373 h 755236"/>
                  <a:gd name="connsiteX858" fmla="*/ 703228 w 1591877"/>
                  <a:gd name="connsiteY858" fmla="*/ 124713 h 755236"/>
                  <a:gd name="connsiteX859" fmla="*/ 703496 w 1591877"/>
                  <a:gd name="connsiteY859" fmla="*/ 120153 h 755236"/>
                  <a:gd name="connsiteX860" fmla="*/ 703764 w 1591877"/>
                  <a:gd name="connsiteY860" fmla="*/ 115693 h 755236"/>
                  <a:gd name="connsiteX861" fmla="*/ 704032 w 1591877"/>
                  <a:gd name="connsiteY861" fmla="*/ 111337 h 755236"/>
                  <a:gd name="connsiteX862" fmla="*/ 704299 w 1591877"/>
                  <a:gd name="connsiteY862" fmla="*/ 107086 h 755236"/>
                  <a:gd name="connsiteX863" fmla="*/ 704567 w 1591877"/>
                  <a:gd name="connsiteY863" fmla="*/ 102942 h 755236"/>
                  <a:gd name="connsiteX864" fmla="*/ 704835 w 1591877"/>
                  <a:gd name="connsiteY864" fmla="*/ 98906 h 755236"/>
                  <a:gd name="connsiteX865" fmla="*/ 705103 w 1591877"/>
                  <a:gd name="connsiteY865" fmla="*/ 94981 h 755236"/>
                  <a:gd name="connsiteX866" fmla="*/ 705370 w 1591877"/>
                  <a:gd name="connsiteY866" fmla="*/ 91169 h 755236"/>
                  <a:gd name="connsiteX867" fmla="*/ 705638 w 1591877"/>
                  <a:gd name="connsiteY867" fmla="*/ 87471 h 755236"/>
                  <a:gd name="connsiteX868" fmla="*/ 705906 w 1591877"/>
                  <a:gd name="connsiteY868" fmla="*/ 83889 h 755236"/>
                  <a:gd name="connsiteX869" fmla="*/ 706174 w 1591877"/>
                  <a:gd name="connsiteY869" fmla="*/ 80424 h 755236"/>
                  <a:gd name="connsiteX870" fmla="*/ 706441 w 1591877"/>
                  <a:gd name="connsiteY870" fmla="*/ 77078 h 755236"/>
                  <a:gd name="connsiteX871" fmla="*/ 706709 w 1591877"/>
                  <a:gd name="connsiteY871" fmla="*/ 73853 h 755236"/>
                  <a:gd name="connsiteX872" fmla="*/ 706977 w 1591877"/>
                  <a:gd name="connsiteY872" fmla="*/ 70750 h 755236"/>
                  <a:gd name="connsiteX873" fmla="*/ 707245 w 1591877"/>
                  <a:gd name="connsiteY873" fmla="*/ 67771 h 755236"/>
                  <a:gd name="connsiteX874" fmla="*/ 707512 w 1591877"/>
                  <a:gd name="connsiteY874" fmla="*/ 64917 h 755236"/>
                  <a:gd name="connsiteX875" fmla="*/ 707780 w 1591877"/>
                  <a:gd name="connsiteY875" fmla="*/ 62189 h 755236"/>
                  <a:gd name="connsiteX876" fmla="*/ 708048 w 1591877"/>
                  <a:gd name="connsiteY876" fmla="*/ 59589 h 755236"/>
                  <a:gd name="connsiteX877" fmla="*/ 708316 w 1591877"/>
                  <a:gd name="connsiteY877" fmla="*/ 57117 h 755236"/>
                  <a:gd name="connsiteX878" fmla="*/ 708583 w 1591877"/>
                  <a:gd name="connsiteY878" fmla="*/ 54776 h 755236"/>
                  <a:gd name="connsiteX879" fmla="*/ 708851 w 1591877"/>
                  <a:gd name="connsiteY879" fmla="*/ 52566 h 755236"/>
                  <a:gd name="connsiteX880" fmla="*/ 709119 w 1591877"/>
                  <a:gd name="connsiteY880" fmla="*/ 50488 h 755236"/>
                  <a:gd name="connsiteX881" fmla="*/ 709387 w 1591877"/>
                  <a:gd name="connsiteY881" fmla="*/ 48544 h 755236"/>
                  <a:gd name="connsiteX882" fmla="*/ 709655 w 1591877"/>
                  <a:gd name="connsiteY882" fmla="*/ 46734 h 755236"/>
                  <a:gd name="connsiteX883" fmla="*/ 709922 w 1591877"/>
                  <a:gd name="connsiteY883" fmla="*/ 45059 h 755236"/>
                  <a:gd name="connsiteX884" fmla="*/ 710190 w 1591877"/>
                  <a:gd name="connsiteY884" fmla="*/ 43521 h 755236"/>
                  <a:gd name="connsiteX885" fmla="*/ 710458 w 1591877"/>
                  <a:gd name="connsiteY885" fmla="*/ 42119 h 755236"/>
                  <a:gd name="connsiteX886" fmla="*/ 710726 w 1591877"/>
                  <a:gd name="connsiteY886" fmla="*/ 40855 h 755236"/>
                  <a:gd name="connsiteX887" fmla="*/ 710993 w 1591877"/>
                  <a:gd name="connsiteY887" fmla="*/ 39729 h 755236"/>
                  <a:gd name="connsiteX888" fmla="*/ 711261 w 1591877"/>
                  <a:gd name="connsiteY888" fmla="*/ 38743 h 755236"/>
                  <a:gd name="connsiteX889" fmla="*/ 711529 w 1591877"/>
                  <a:gd name="connsiteY889" fmla="*/ 37896 h 755236"/>
                  <a:gd name="connsiteX890" fmla="*/ 711797 w 1591877"/>
                  <a:gd name="connsiteY890" fmla="*/ 37189 h 755236"/>
                  <a:gd name="connsiteX891" fmla="*/ 712064 w 1591877"/>
                  <a:gd name="connsiteY891" fmla="*/ 36623 h 755236"/>
                  <a:gd name="connsiteX892" fmla="*/ 712200 w 1591877"/>
                  <a:gd name="connsiteY892" fmla="*/ 36393 h 755236"/>
                  <a:gd name="connsiteX893" fmla="*/ 712332 w 1591877"/>
                  <a:gd name="connsiteY893" fmla="*/ 36198 h 755236"/>
                  <a:gd name="connsiteX894" fmla="*/ 712402 w 1591877"/>
                  <a:gd name="connsiteY894" fmla="*/ 36114 h 755236"/>
                  <a:gd name="connsiteX895" fmla="*/ 712468 w 1591877"/>
                  <a:gd name="connsiteY895" fmla="*/ 36039 h 755236"/>
                  <a:gd name="connsiteX896" fmla="*/ 712534 w 1591877"/>
                  <a:gd name="connsiteY896" fmla="*/ 35972 h 755236"/>
                  <a:gd name="connsiteX897" fmla="*/ 712600 w 1591877"/>
                  <a:gd name="connsiteY897" fmla="*/ 35914 h 755236"/>
                  <a:gd name="connsiteX898" fmla="*/ 712669 w 1591877"/>
                  <a:gd name="connsiteY898" fmla="*/ 35866 h 755236"/>
                  <a:gd name="connsiteX899" fmla="*/ 712736 w 1591877"/>
                  <a:gd name="connsiteY899" fmla="*/ 35826 h 755236"/>
                  <a:gd name="connsiteX900" fmla="*/ 712802 w 1591877"/>
                  <a:gd name="connsiteY900" fmla="*/ 35795 h 755236"/>
                  <a:gd name="connsiteX901" fmla="*/ 712868 w 1591877"/>
                  <a:gd name="connsiteY901" fmla="*/ 35773 h 755236"/>
                  <a:gd name="connsiteX902" fmla="*/ 712937 w 1591877"/>
                  <a:gd name="connsiteY902" fmla="*/ 35759 h 755236"/>
                  <a:gd name="connsiteX903" fmla="*/ 713003 w 1591877"/>
                  <a:gd name="connsiteY903" fmla="*/ 35755 h 755236"/>
                  <a:gd name="connsiteX904" fmla="*/ 713069 w 1591877"/>
                  <a:gd name="connsiteY904" fmla="*/ 35759 h 755236"/>
                  <a:gd name="connsiteX905" fmla="*/ 713135 w 1591877"/>
                  <a:gd name="connsiteY905" fmla="*/ 35773 h 755236"/>
                  <a:gd name="connsiteX906" fmla="*/ 713205 w 1591877"/>
                  <a:gd name="connsiteY906" fmla="*/ 35795 h 755236"/>
                  <a:gd name="connsiteX907" fmla="*/ 713271 w 1591877"/>
                  <a:gd name="connsiteY907" fmla="*/ 35826 h 755236"/>
                  <a:gd name="connsiteX908" fmla="*/ 713337 w 1591877"/>
                  <a:gd name="connsiteY908" fmla="*/ 35866 h 755236"/>
                  <a:gd name="connsiteX909" fmla="*/ 713403 w 1591877"/>
                  <a:gd name="connsiteY909" fmla="*/ 35915 h 755236"/>
                  <a:gd name="connsiteX910" fmla="*/ 713473 w 1591877"/>
                  <a:gd name="connsiteY910" fmla="*/ 35973 h 755236"/>
                  <a:gd name="connsiteX911" fmla="*/ 713539 w 1591877"/>
                  <a:gd name="connsiteY911" fmla="*/ 36039 h 755236"/>
                  <a:gd name="connsiteX912" fmla="*/ 713605 w 1591877"/>
                  <a:gd name="connsiteY912" fmla="*/ 36115 h 755236"/>
                  <a:gd name="connsiteX913" fmla="*/ 713671 w 1591877"/>
                  <a:gd name="connsiteY913" fmla="*/ 36199 h 755236"/>
                  <a:gd name="connsiteX914" fmla="*/ 713807 w 1591877"/>
                  <a:gd name="connsiteY914" fmla="*/ 36395 h 755236"/>
                  <a:gd name="connsiteX915" fmla="*/ 713939 w 1591877"/>
                  <a:gd name="connsiteY915" fmla="*/ 36626 h 755236"/>
                  <a:gd name="connsiteX916" fmla="*/ 714206 w 1591877"/>
                  <a:gd name="connsiteY916" fmla="*/ 37195 h 755236"/>
                  <a:gd name="connsiteX917" fmla="*/ 714474 w 1591877"/>
                  <a:gd name="connsiteY917" fmla="*/ 37906 h 755236"/>
                  <a:gd name="connsiteX918" fmla="*/ 714742 w 1591877"/>
                  <a:gd name="connsiteY918" fmla="*/ 38760 h 755236"/>
                  <a:gd name="connsiteX919" fmla="*/ 715010 w 1591877"/>
                  <a:gd name="connsiteY919" fmla="*/ 39755 h 755236"/>
                  <a:gd name="connsiteX920" fmla="*/ 715277 w 1591877"/>
                  <a:gd name="connsiteY920" fmla="*/ 40892 h 755236"/>
                  <a:gd name="connsiteX921" fmla="*/ 715545 w 1591877"/>
                  <a:gd name="connsiteY921" fmla="*/ 42171 h 755236"/>
                  <a:gd name="connsiteX922" fmla="*/ 715813 w 1591877"/>
                  <a:gd name="connsiteY922" fmla="*/ 43590 h 755236"/>
                  <a:gd name="connsiteX923" fmla="*/ 716081 w 1591877"/>
                  <a:gd name="connsiteY923" fmla="*/ 45150 h 755236"/>
                  <a:gd name="connsiteX924" fmla="*/ 716352 w 1591877"/>
                  <a:gd name="connsiteY924" fmla="*/ 46850 h 755236"/>
                  <a:gd name="connsiteX925" fmla="*/ 716620 w 1591877"/>
                  <a:gd name="connsiteY925" fmla="*/ 48690 h 755236"/>
                  <a:gd name="connsiteX926" fmla="*/ 716888 w 1591877"/>
                  <a:gd name="connsiteY926" fmla="*/ 50669 h 755236"/>
                  <a:gd name="connsiteX927" fmla="*/ 717155 w 1591877"/>
                  <a:gd name="connsiteY927" fmla="*/ 52787 h 755236"/>
                  <a:gd name="connsiteX928" fmla="*/ 717423 w 1591877"/>
                  <a:gd name="connsiteY928" fmla="*/ 55042 h 755236"/>
                  <a:gd name="connsiteX929" fmla="*/ 717691 w 1591877"/>
                  <a:gd name="connsiteY929" fmla="*/ 57434 h 755236"/>
                  <a:gd name="connsiteX930" fmla="*/ 717959 w 1591877"/>
                  <a:gd name="connsiteY930" fmla="*/ 59962 h 755236"/>
                  <a:gd name="connsiteX931" fmla="*/ 718226 w 1591877"/>
                  <a:gd name="connsiteY931" fmla="*/ 62625 h 755236"/>
                  <a:gd name="connsiteX932" fmla="*/ 718494 w 1591877"/>
                  <a:gd name="connsiteY932" fmla="*/ 65422 h 755236"/>
                  <a:gd name="connsiteX933" fmla="*/ 718762 w 1591877"/>
                  <a:gd name="connsiteY933" fmla="*/ 68353 h 755236"/>
                  <a:gd name="connsiteX934" fmla="*/ 719030 w 1591877"/>
                  <a:gd name="connsiteY934" fmla="*/ 71416 h 755236"/>
                  <a:gd name="connsiteX935" fmla="*/ 719297 w 1591877"/>
                  <a:gd name="connsiteY935" fmla="*/ 74610 h 755236"/>
                  <a:gd name="connsiteX936" fmla="*/ 719565 w 1591877"/>
                  <a:gd name="connsiteY936" fmla="*/ 77933 h 755236"/>
                  <a:gd name="connsiteX937" fmla="*/ 719833 w 1591877"/>
                  <a:gd name="connsiteY937" fmla="*/ 81386 h 755236"/>
                  <a:gd name="connsiteX938" fmla="*/ 720101 w 1591877"/>
                  <a:gd name="connsiteY938" fmla="*/ 84966 h 755236"/>
                  <a:gd name="connsiteX939" fmla="*/ 720368 w 1591877"/>
                  <a:gd name="connsiteY939" fmla="*/ 88672 h 755236"/>
                  <a:gd name="connsiteX940" fmla="*/ 720636 w 1591877"/>
                  <a:gd name="connsiteY940" fmla="*/ 92502 h 755236"/>
                  <a:gd name="connsiteX941" fmla="*/ 720904 w 1591877"/>
                  <a:gd name="connsiteY941" fmla="*/ 96456 h 755236"/>
                  <a:gd name="connsiteX942" fmla="*/ 721172 w 1591877"/>
                  <a:gd name="connsiteY942" fmla="*/ 100531 h 755236"/>
                  <a:gd name="connsiteX943" fmla="*/ 721439 w 1591877"/>
                  <a:gd name="connsiteY943" fmla="*/ 104727 h 755236"/>
                  <a:gd name="connsiteX944" fmla="*/ 721707 w 1591877"/>
                  <a:gd name="connsiteY944" fmla="*/ 109041 h 755236"/>
                  <a:gd name="connsiteX945" fmla="*/ 721975 w 1591877"/>
                  <a:gd name="connsiteY945" fmla="*/ 113473 h 755236"/>
                  <a:gd name="connsiteX946" fmla="*/ 722243 w 1591877"/>
                  <a:gd name="connsiteY946" fmla="*/ 118019 h 755236"/>
                  <a:gd name="connsiteX947" fmla="*/ 722510 w 1591877"/>
                  <a:gd name="connsiteY947" fmla="*/ 122679 h 755236"/>
                  <a:gd name="connsiteX948" fmla="*/ 722778 w 1591877"/>
                  <a:gd name="connsiteY948" fmla="*/ 127450 h 755236"/>
                  <a:gd name="connsiteX949" fmla="*/ 723046 w 1591877"/>
                  <a:gd name="connsiteY949" fmla="*/ 132331 h 755236"/>
                  <a:gd name="connsiteX950" fmla="*/ 723314 w 1591877"/>
                  <a:gd name="connsiteY950" fmla="*/ 137321 h 755236"/>
                  <a:gd name="connsiteX951" fmla="*/ 723582 w 1591877"/>
                  <a:gd name="connsiteY951" fmla="*/ 142416 h 755236"/>
                  <a:gd name="connsiteX952" fmla="*/ 723860 w 1591877"/>
                  <a:gd name="connsiteY952" fmla="*/ 147855 h 755236"/>
                  <a:gd name="connsiteX953" fmla="*/ 724139 w 1591877"/>
                  <a:gd name="connsiteY953" fmla="*/ 153405 h 755236"/>
                  <a:gd name="connsiteX954" fmla="*/ 724422 w 1591877"/>
                  <a:gd name="connsiteY954" fmla="*/ 159064 h 755236"/>
                  <a:gd name="connsiteX955" fmla="*/ 724700 w 1591877"/>
                  <a:gd name="connsiteY955" fmla="*/ 164831 h 755236"/>
                  <a:gd name="connsiteX956" fmla="*/ 724979 w 1591877"/>
                  <a:gd name="connsiteY956" fmla="*/ 170701 h 755236"/>
                  <a:gd name="connsiteX957" fmla="*/ 725261 w 1591877"/>
                  <a:gd name="connsiteY957" fmla="*/ 176672 h 755236"/>
                  <a:gd name="connsiteX958" fmla="*/ 725540 w 1591877"/>
                  <a:gd name="connsiteY958" fmla="*/ 182743 h 755236"/>
                  <a:gd name="connsiteX959" fmla="*/ 725823 w 1591877"/>
                  <a:gd name="connsiteY959" fmla="*/ 188908 h 755236"/>
                  <a:gd name="connsiteX960" fmla="*/ 726101 w 1591877"/>
                  <a:gd name="connsiteY960" fmla="*/ 195168 h 755236"/>
                  <a:gd name="connsiteX961" fmla="*/ 726380 w 1591877"/>
                  <a:gd name="connsiteY961" fmla="*/ 201520 h 755236"/>
                  <a:gd name="connsiteX962" fmla="*/ 726659 w 1591877"/>
                  <a:gd name="connsiteY962" fmla="*/ 207959 h 755236"/>
                  <a:gd name="connsiteX963" fmla="*/ 726941 w 1591877"/>
                  <a:gd name="connsiteY963" fmla="*/ 214483 h 755236"/>
                  <a:gd name="connsiteX964" fmla="*/ 727503 w 1591877"/>
                  <a:gd name="connsiteY964" fmla="*/ 227775 h 755236"/>
                  <a:gd name="connsiteX965" fmla="*/ 728060 w 1591877"/>
                  <a:gd name="connsiteY965" fmla="*/ 241376 h 755236"/>
                  <a:gd name="connsiteX966" fmla="*/ 728621 w 1591877"/>
                  <a:gd name="connsiteY966" fmla="*/ 255257 h 755236"/>
                  <a:gd name="connsiteX967" fmla="*/ 729182 w 1591877"/>
                  <a:gd name="connsiteY967" fmla="*/ 269395 h 755236"/>
                  <a:gd name="connsiteX968" fmla="*/ 729740 w 1591877"/>
                  <a:gd name="connsiteY968" fmla="*/ 283766 h 755236"/>
                  <a:gd name="connsiteX969" fmla="*/ 730301 w 1591877"/>
                  <a:gd name="connsiteY969" fmla="*/ 298345 h 755236"/>
                  <a:gd name="connsiteX970" fmla="*/ 730862 w 1591877"/>
                  <a:gd name="connsiteY970" fmla="*/ 313104 h 755236"/>
                  <a:gd name="connsiteX971" fmla="*/ 731420 w 1591877"/>
                  <a:gd name="connsiteY971" fmla="*/ 328019 h 755236"/>
                  <a:gd name="connsiteX972" fmla="*/ 732542 w 1591877"/>
                  <a:gd name="connsiteY972" fmla="*/ 358204 h 755236"/>
                  <a:gd name="connsiteX973" fmla="*/ 734783 w 1591877"/>
                  <a:gd name="connsiteY973" fmla="*/ 419238 h 755236"/>
                  <a:gd name="connsiteX974" fmla="*/ 735902 w 1591877"/>
                  <a:gd name="connsiteY974" fmla="*/ 449645 h 755236"/>
                  <a:gd name="connsiteX975" fmla="*/ 737021 w 1591877"/>
                  <a:gd name="connsiteY975" fmla="*/ 479687 h 755236"/>
                  <a:gd name="connsiteX976" fmla="*/ 737582 w 1591877"/>
                  <a:gd name="connsiteY976" fmla="*/ 494501 h 755236"/>
                  <a:gd name="connsiteX977" fmla="*/ 738143 w 1591877"/>
                  <a:gd name="connsiteY977" fmla="*/ 509142 h 755236"/>
                  <a:gd name="connsiteX978" fmla="*/ 738701 w 1591877"/>
                  <a:gd name="connsiteY978" fmla="*/ 523581 h 755236"/>
                  <a:gd name="connsiteX979" fmla="*/ 739262 w 1591877"/>
                  <a:gd name="connsiteY979" fmla="*/ 537794 h 755236"/>
                  <a:gd name="connsiteX980" fmla="*/ 739823 w 1591877"/>
                  <a:gd name="connsiteY980" fmla="*/ 551752 h 755236"/>
                  <a:gd name="connsiteX981" fmla="*/ 740381 w 1591877"/>
                  <a:gd name="connsiteY981" fmla="*/ 565432 h 755236"/>
                  <a:gd name="connsiteX982" fmla="*/ 740942 w 1591877"/>
                  <a:gd name="connsiteY982" fmla="*/ 578808 h 755236"/>
                  <a:gd name="connsiteX983" fmla="*/ 741221 w 1591877"/>
                  <a:gd name="connsiteY983" fmla="*/ 585374 h 755236"/>
                  <a:gd name="connsiteX984" fmla="*/ 741503 w 1591877"/>
                  <a:gd name="connsiteY984" fmla="*/ 591856 h 755236"/>
                  <a:gd name="connsiteX985" fmla="*/ 741782 w 1591877"/>
                  <a:gd name="connsiteY985" fmla="*/ 598248 h 755236"/>
                  <a:gd name="connsiteX986" fmla="*/ 742061 w 1591877"/>
                  <a:gd name="connsiteY986" fmla="*/ 604550 h 755236"/>
                  <a:gd name="connsiteX987" fmla="*/ 742343 w 1591877"/>
                  <a:gd name="connsiteY987" fmla="*/ 610757 h 755236"/>
                  <a:gd name="connsiteX988" fmla="*/ 742622 w 1591877"/>
                  <a:gd name="connsiteY988" fmla="*/ 616865 h 755236"/>
                  <a:gd name="connsiteX989" fmla="*/ 742901 w 1591877"/>
                  <a:gd name="connsiteY989" fmla="*/ 622876 h 755236"/>
                  <a:gd name="connsiteX990" fmla="*/ 743183 w 1591877"/>
                  <a:gd name="connsiteY990" fmla="*/ 628784 h 755236"/>
                  <a:gd name="connsiteX991" fmla="*/ 743462 w 1591877"/>
                  <a:gd name="connsiteY991" fmla="*/ 634583 h 755236"/>
                  <a:gd name="connsiteX992" fmla="*/ 743744 w 1591877"/>
                  <a:gd name="connsiteY992" fmla="*/ 640277 h 755236"/>
                  <a:gd name="connsiteX993" fmla="*/ 744023 w 1591877"/>
                  <a:gd name="connsiteY993" fmla="*/ 645859 h 755236"/>
                  <a:gd name="connsiteX994" fmla="*/ 744302 w 1591877"/>
                  <a:gd name="connsiteY994" fmla="*/ 651328 h 755236"/>
                  <a:gd name="connsiteX995" fmla="*/ 744584 w 1591877"/>
                  <a:gd name="connsiteY995" fmla="*/ 656681 h 755236"/>
                  <a:gd name="connsiteX996" fmla="*/ 744863 w 1591877"/>
                  <a:gd name="connsiteY996" fmla="*/ 661915 h 755236"/>
                  <a:gd name="connsiteX997" fmla="*/ 745142 w 1591877"/>
                  <a:gd name="connsiteY997" fmla="*/ 667030 h 755236"/>
                  <a:gd name="connsiteX998" fmla="*/ 745424 w 1591877"/>
                  <a:gd name="connsiteY998" fmla="*/ 672019 h 755236"/>
                  <a:gd name="connsiteX999" fmla="*/ 745703 w 1591877"/>
                  <a:gd name="connsiteY999" fmla="*/ 676883 h 755236"/>
                  <a:gd name="connsiteX1000" fmla="*/ 745982 w 1591877"/>
                  <a:gd name="connsiteY1000" fmla="*/ 681617 h 755236"/>
                  <a:gd name="connsiteX1001" fmla="*/ 746264 w 1591877"/>
                  <a:gd name="connsiteY1001" fmla="*/ 686224 h 755236"/>
                  <a:gd name="connsiteX1002" fmla="*/ 746543 w 1591877"/>
                  <a:gd name="connsiteY1002" fmla="*/ 690695 h 755236"/>
                  <a:gd name="connsiteX1003" fmla="*/ 746822 w 1591877"/>
                  <a:gd name="connsiteY1003" fmla="*/ 695033 h 755236"/>
                  <a:gd name="connsiteX1004" fmla="*/ 747104 w 1591877"/>
                  <a:gd name="connsiteY1004" fmla="*/ 699234 h 755236"/>
                  <a:gd name="connsiteX1005" fmla="*/ 747383 w 1591877"/>
                  <a:gd name="connsiteY1005" fmla="*/ 703297 h 755236"/>
                  <a:gd name="connsiteX1006" fmla="*/ 747661 w 1591877"/>
                  <a:gd name="connsiteY1006" fmla="*/ 707218 h 755236"/>
                  <a:gd name="connsiteX1007" fmla="*/ 747944 w 1591877"/>
                  <a:gd name="connsiteY1007" fmla="*/ 710999 h 755236"/>
                  <a:gd name="connsiteX1008" fmla="*/ 748223 w 1591877"/>
                  <a:gd name="connsiteY1008" fmla="*/ 714632 h 755236"/>
                  <a:gd name="connsiteX1009" fmla="*/ 748501 w 1591877"/>
                  <a:gd name="connsiteY1009" fmla="*/ 718122 h 755236"/>
                  <a:gd name="connsiteX1010" fmla="*/ 748784 w 1591877"/>
                  <a:gd name="connsiteY1010" fmla="*/ 721462 h 755236"/>
                  <a:gd name="connsiteX1011" fmla="*/ 749063 w 1591877"/>
                  <a:gd name="connsiteY1011" fmla="*/ 724652 h 755236"/>
                  <a:gd name="connsiteX1012" fmla="*/ 749341 w 1591877"/>
                  <a:gd name="connsiteY1012" fmla="*/ 727693 h 755236"/>
                  <a:gd name="connsiteX1013" fmla="*/ 749624 w 1591877"/>
                  <a:gd name="connsiteY1013" fmla="*/ 730580 h 755236"/>
                  <a:gd name="connsiteX1014" fmla="*/ 749903 w 1591877"/>
                  <a:gd name="connsiteY1014" fmla="*/ 733312 h 755236"/>
                  <a:gd name="connsiteX1015" fmla="*/ 750185 w 1591877"/>
                  <a:gd name="connsiteY1015" fmla="*/ 735891 h 755236"/>
                  <a:gd name="connsiteX1016" fmla="*/ 750464 w 1591877"/>
                  <a:gd name="connsiteY1016" fmla="*/ 738313 h 755236"/>
                  <a:gd name="connsiteX1017" fmla="*/ 750743 w 1591877"/>
                  <a:gd name="connsiteY1017" fmla="*/ 740576 h 755236"/>
                  <a:gd name="connsiteX1018" fmla="*/ 751021 w 1591877"/>
                  <a:gd name="connsiteY1018" fmla="*/ 742681 h 755236"/>
                  <a:gd name="connsiteX1019" fmla="*/ 751304 w 1591877"/>
                  <a:gd name="connsiteY1019" fmla="*/ 744625 h 755236"/>
                  <a:gd name="connsiteX1020" fmla="*/ 751582 w 1591877"/>
                  <a:gd name="connsiteY1020" fmla="*/ 746411 h 755236"/>
                  <a:gd name="connsiteX1021" fmla="*/ 751865 w 1591877"/>
                  <a:gd name="connsiteY1021" fmla="*/ 748032 h 755236"/>
                  <a:gd name="connsiteX1022" fmla="*/ 752144 w 1591877"/>
                  <a:gd name="connsiteY1022" fmla="*/ 749492 h 755236"/>
                  <a:gd name="connsiteX1023" fmla="*/ 752422 w 1591877"/>
                  <a:gd name="connsiteY1023" fmla="*/ 750786 h 755236"/>
                  <a:gd name="connsiteX1024" fmla="*/ 752705 w 1591877"/>
                  <a:gd name="connsiteY1024" fmla="*/ 751918 h 755236"/>
                  <a:gd name="connsiteX1025" fmla="*/ 752984 w 1591877"/>
                  <a:gd name="connsiteY1025" fmla="*/ 752885 h 755236"/>
                  <a:gd name="connsiteX1026" fmla="*/ 753262 w 1591877"/>
                  <a:gd name="connsiteY1026" fmla="*/ 753686 h 755236"/>
                  <a:gd name="connsiteX1027" fmla="*/ 753545 w 1591877"/>
                  <a:gd name="connsiteY1027" fmla="*/ 754322 h 755236"/>
                  <a:gd name="connsiteX1028" fmla="*/ 753684 w 1591877"/>
                  <a:gd name="connsiteY1028" fmla="*/ 754578 h 755236"/>
                  <a:gd name="connsiteX1029" fmla="*/ 753824 w 1591877"/>
                  <a:gd name="connsiteY1029" fmla="*/ 754791 h 755236"/>
                  <a:gd name="connsiteX1030" fmla="*/ 753893 w 1591877"/>
                  <a:gd name="connsiteY1030" fmla="*/ 754882 h 755236"/>
                  <a:gd name="connsiteX1031" fmla="*/ 753963 w 1591877"/>
                  <a:gd name="connsiteY1031" fmla="*/ 754963 h 755236"/>
                  <a:gd name="connsiteX1032" fmla="*/ 754033 w 1591877"/>
                  <a:gd name="connsiteY1032" fmla="*/ 755034 h 755236"/>
                  <a:gd name="connsiteX1033" fmla="*/ 754102 w 1591877"/>
                  <a:gd name="connsiteY1033" fmla="*/ 755093 h 755236"/>
                  <a:gd name="connsiteX1034" fmla="*/ 754172 w 1591877"/>
                  <a:gd name="connsiteY1034" fmla="*/ 755142 h 755236"/>
                  <a:gd name="connsiteX1035" fmla="*/ 754245 w 1591877"/>
                  <a:gd name="connsiteY1035" fmla="*/ 755181 h 755236"/>
                  <a:gd name="connsiteX1036" fmla="*/ 754315 w 1591877"/>
                  <a:gd name="connsiteY1036" fmla="*/ 755210 h 755236"/>
                  <a:gd name="connsiteX1037" fmla="*/ 754385 w 1591877"/>
                  <a:gd name="connsiteY1037" fmla="*/ 755227 h 755236"/>
                  <a:gd name="connsiteX1038" fmla="*/ 754454 w 1591877"/>
                  <a:gd name="connsiteY1038" fmla="*/ 755236 h 755236"/>
                  <a:gd name="connsiteX1039" fmla="*/ 754524 w 1591877"/>
                  <a:gd name="connsiteY1039" fmla="*/ 755234 h 755236"/>
                  <a:gd name="connsiteX1040" fmla="*/ 754594 w 1591877"/>
                  <a:gd name="connsiteY1040" fmla="*/ 755221 h 755236"/>
                  <a:gd name="connsiteX1041" fmla="*/ 754664 w 1591877"/>
                  <a:gd name="connsiteY1041" fmla="*/ 755197 h 755236"/>
                  <a:gd name="connsiteX1042" fmla="*/ 754733 w 1591877"/>
                  <a:gd name="connsiteY1042" fmla="*/ 755164 h 755236"/>
                  <a:gd name="connsiteX1043" fmla="*/ 754803 w 1591877"/>
                  <a:gd name="connsiteY1043" fmla="*/ 755119 h 755236"/>
                  <a:gd name="connsiteX1044" fmla="*/ 754873 w 1591877"/>
                  <a:gd name="connsiteY1044" fmla="*/ 755064 h 755236"/>
                  <a:gd name="connsiteX1045" fmla="*/ 754942 w 1591877"/>
                  <a:gd name="connsiteY1045" fmla="*/ 754998 h 755236"/>
                  <a:gd name="connsiteX1046" fmla="*/ 755012 w 1591877"/>
                  <a:gd name="connsiteY1046" fmla="*/ 754924 h 755236"/>
                  <a:gd name="connsiteX1047" fmla="*/ 755085 w 1591877"/>
                  <a:gd name="connsiteY1047" fmla="*/ 754835 h 755236"/>
                  <a:gd name="connsiteX1048" fmla="*/ 755155 w 1591877"/>
                  <a:gd name="connsiteY1048" fmla="*/ 754739 h 755236"/>
                  <a:gd name="connsiteX1049" fmla="*/ 755225 w 1591877"/>
                  <a:gd name="connsiteY1049" fmla="*/ 754633 h 755236"/>
                  <a:gd name="connsiteX1050" fmla="*/ 755364 w 1591877"/>
                  <a:gd name="connsiteY1050" fmla="*/ 754386 h 755236"/>
                  <a:gd name="connsiteX1051" fmla="*/ 755503 w 1591877"/>
                  <a:gd name="connsiteY1051" fmla="*/ 754100 h 755236"/>
                  <a:gd name="connsiteX1052" fmla="*/ 755782 w 1591877"/>
                  <a:gd name="connsiteY1052" fmla="*/ 753400 h 755236"/>
                  <a:gd name="connsiteX1053" fmla="*/ 756065 w 1591877"/>
                  <a:gd name="connsiteY1053" fmla="*/ 752532 h 755236"/>
                  <a:gd name="connsiteX1054" fmla="*/ 756343 w 1591877"/>
                  <a:gd name="connsiteY1054" fmla="*/ 751500 h 755236"/>
                  <a:gd name="connsiteX1055" fmla="*/ 756622 w 1591877"/>
                  <a:gd name="connsiteY1055" fmla="*/ 750302 h 755236"/>
                  <a:gd name="connsiteX1056" fmla="*/ 756905 w 1591877"/>
                  <a:gd name="connsiteY1056" fmla="*/ 748937 h 755236"/>
                  <a:gd name="connsiteX1057" fmla="*/ 757183 w 1591877"/>
                  <a:gd name="connsiteY1057" fmla="*/ 747406 h 755236"/>
                  <a:gd name="connsiteX1058" fmla="*/ 757462 w 1591877"/>
                  <a:gd name="connsiteY1058" fmla="*/ 745711 h 755236"/>
                  <a:gd name="connsiteX1059" fmla="*/ 757745 w 1591877"/>
                  <a:gd name="connsiteY1059" fmla="*/ 743853 h 755236"/>
                  <a:gd name="connsiteX1060" fmla="*/ 758023 w 1591877"/>
                  <a:gd name="connsiteY1060" fmla="*/ 741831 h 755236"/>
                  <a:gd name="connsiteX1061" fmla="*/ 758306 w 1591877"/>
                  <a:gd name="connsiteY1061" fmla="*/ 739649 h 755236"/>
                  <a:gd name="connsiteX1062" fmla="*/ 758585 w 1591877"/>
                  <a:gd name="connsiteY1062" fmla="*/ 737302 h 755236"/>
                  <a:gd name="connsiteX1063" fmla="*/ 758863 w 1591877"/>
                  <a:gd name="connsiteY1063" fmla="*/ 734796 h 755236"/>
                  <a:gd name="connsiteX1064" fmla="*/ 759146 w 1591877"/>
                  <a:gd name="connsiteY1064" fmla="*/ 732132 h 755236"/>
                  <a:gd name="connsiteX1065" fmla="*/ 759425 w 1591877"/>
                  <a:gd name="connsiteY1065" fmla="*/ 729309 h 755236"/>
                  <a:gd name="connsiteX1066" fmla="*/ 759710 w 1591877"/>
                  <a:gd name="connsiteY1066" fmla="*/ 726271 h 755236"/>
                  <a:gd name="connsiteX1067" fmla="*/ 759993 w 1591877"/>
                  <a:gd name="connsiteY1067" fmla="*/ 723072 h 755236"/>
                  <a:gd name="connsiteX1068" fmla="*/ 760279 w 1591877"/>
                  <a:gd name="connsiteY1068" fmla="*/ 719711 h 755236"/>
                  <a:gd name="connsiteX1069" fmla="*/ 760565 w 1591877"/>
                  <a:gd name="connsiteY1069" fmla="*/ 716193 h 755236"/>
                  <a:gd name="connsiteX1070" fmla="*/ 760851 w 1591877"/>
                  <a:gd name="connsiteY1070" fmla="*/ 712516 h 755236"/>
                  <a:gd name="connsiteX1071" fmla="*/ 761137 w 1591877"/>
                  <a:gd name="connsiteY1071" fmla="*/ 708685 h 755236"/>
                  <a:gd name="connsiteX1072" fmla="*/ 761420 w 1591877"/>
                  <a:gd name="connsiteY1072" fmla="*/ 704699 h 755236"/>
                  <a:gd name="connsiteX1073" fmla="*/ 761706 w 1591877"/>
                  <a:gd name="connsiteY1073" fmla="*/ 700562 h 755236"/>
                  <a:gd name="connsiteX1074" fmla="*/ 761992 w 1591877"/>
                  <a:gd name="connsiteY1074" fmla="*/ 696273 h 755236"/>
                  <a:gd name="connsiteX1075" fmla="*/ 762278 w 1591877"/>
                  <a:gd name="connsiteY1075" fmla="*/ 691836 h 755236"/>
                  <a:gd name="connsiteX1076" fmla="*/ 762561 w 1591877"/>
                  <a:gd name="connsiteY1076" fmla="*/ 687254 h 755236"/>
                  <a:gd name="connsiteX1077" fmla="*/ 762847 w 1591877"/>
                  <a:gd name="connsiteY1077" fmla="*/ 682527 h 755236"/>
                  <a:gd name="connsiteX1078" fmla="*/ 763133 w 1591877"/>
                  <a:gd name="connsiteY1078" fmla="*/ 677658 h 755236"/>
                  <a:gd name="connsiteX1079" fmla="*/ 763419 w 1591877"/>
                  <a:gd name="connsiteY1079" fmla="*/ 672649 h 755236"/>
                  <a:gd name="connsiteX1080" fmla="*/ 763701 w 1591877"/>
                  <a:gd name="connsiteY1080" fmla="*/ 667501 h 755236"/>
                  <a:gd name="connsiteX1081" fmla="*/ 763987 w 1591877"/>
                  <a:gd name="connsiteY1081" fmla="*/ 662219 h 755236"/>
                  <a:gd name="connsiteX1082" fmla="*/ 764273 w 1591877"/>
                  <a:gd name="connsiteY1082" fmla="*/ 656804 h 755236"/>
                  <a:gd name="connsiteX1083" fmla="*/ 764560 w 1591877"/>
                  <a:gd name="connsiteY1083" fmla="*/ 651258 h 755236"/>
                  <a:gd name="connsiteX1084" fmla="*/ 764846 w 1591877"/>
                  <a:gd name="connsiteY1084" fmla="*/ 645586 h 755236"/>
                  <a:gd name="connsiteX1085" fmla="*/ 765128 w 1591877"/>
                  <a:gd name="connsiteY1085" fmla="*/ 639786 h 755236"/>
                  <a:gd name="connsiteX1086" fmla="*/ 765414 w 1591877"/>
                  <a:gd name="connsiteY1086" fmla="*/ 633866 h 755236"/>
                  <a:gd name="connsiteX1087" fmla="*/ 765700 w 1591877"/>
                  <a:gd name="connsiteY1087" fmla="*/ 627824 h 755236"/>
                  <a:gd name="connsiteX1088" fmla="*/ 765986 w 1591877"/>
                  <a:gd name="connsiteY1088" fmla="*/ 621665 h 755236"/>
                  <a:gd name="connsiteX1089" fmla="*/ 766269 w 1591877"/>
                  <a:gd name="connsiteY1089" fmla="*/ 615394 h 755236"/>
                  <a:gd name="connsiteX1090" fmla="*/ 766555 w 1591877"/>
                  <a:gd name="connsiteY1090" fmla="*/ 609009 h 755236"/>
                  <a:gd name="connsiteX1091" fmla="*/ 766841 w 1591877"/>
                  <a:gd name="connsiteY1091" fmla="*/ 602518 h 755236"/>
                  <a:gd name="connsiteX1092" fmla="*/ 767127 w 1591877"/>
                  <a:gd name="connsiteY1092" fmla="*/ 595919 h 755236"/>
                  <a:gd name="connsiteX1093" fmla="*/ 767413 w 1591877"/>
                  <a:gd name="connsiteY1093" fmla="*/ 589219 h 755236"/>
                  <a:gd name="connsiteX1094" fmla="*/ 767696 w 1591877"/>
                  <a:gd name="connsiteY1094" fmla="*/ 582419 h 755236"/>
                  <a:gd name="connsiteX1095" fmla="*/ 767982 w 1591877"/>
                  <a:gd name="connsiteY1095" fmla="*/ 575523 h 755236"/>
                  <a:gd name="connsiteX1096" fmla="*/ 768268 w 1591877"/>
                  <a:gd name="connsiteY1096" fmla="*/ 568534 h 755236"/>
                  <a:gd name="connsiteX1097" fmla="*/ 768554 w 1591877"/>
                  <a:gd name="connsiteY1097" fmla="*/ 561455 h 755236"/>
                  <a:gd name="connsiteX1098" fmla="*/ 768836 w 1591877"/>
                  <a:gd name="connsiteY1098" fmla="*/ 554291 h 755236"/>
                  <a:gd name="connsiteX1099" fmla="*/ 769122 w 1591877"/>
                  <a:gd name="connsiteY1099" fmla="*/ 547042 h 755236"/>
                  <a:gd name="connsiteX1100" fmla="*/ 769695 w 1591877"/>
                  <a:gd name="connsiteY1100" fmla="*/ 532312 h 755236"/>
                  <a:gd name="connsiteX1101" fmla="*/ 770263 w 1591877"/>
                  <a:gd name="connsiteY1101" fmla="*/ 517286 h 755236"/>
                  <a:gd name="connsiteX1102" fmla="*/ 770835 w 1591877"/>
                  <a:gd name="connsiteY1102" fmla="*/ 502001 h 755236"/>
                  <a:gd name="connsiteX1103" fmla="*/ 771404 w 1591877"/>
                  <a:gd name="connsiteY1103" fmla="*/ 486478 h 755236"/>
                  <a:gd name="connsiteX1104" fmla="*/ 771976 w 1591877"/>
                  <a:gd name="connsiteY1104" fmla="*/ 470748 h 755236"/>
                  <a:gd name="connsiteX1105" fmla="*/ 772545 w 1591877"/>
                  <a:gd name="connsiteY1105" fmla="*/ 454844 h 755236"/>
                  <a:gd name="connsiteX1106" fmla="*/ 773117 w 1591877"/>
                  <a:gd name="connsiteY1106" fmla="*/ 438790 h 755236"/>
                  <a:gd name="connsiteX1107" fmla="*/ 774257 w 1591877"/>
                  <a:gd name="connsiteY1107" fmla="*/ 406366 h 755236"/>
                  <a:gd name="connsiteX1108" fmla="*/ 775398 w 1591877"/>
                  <a:gd name="connsiteY1108" fmla="*/ 373714 h 755236"/>
                  <a:gd name="connsiteX1109" fmla="*/ 776539 w 1591877"/>
                  <a:gd name="connsiteY1109" fmla="*/ 341083 h 755236"/>
                  <a:gd name="connsiteX1110" fmla="*/ 777680 w 1591877"/>
                  <a:gd name="connsiteY1110" fmla="*/ 308718 h 755236"/>
                  <a:gd name="connsiteX1111" fmla="*/ 778252 w 1591877"/>
                  <a:gd name="connsiteY1111" fmla="*/ 292710 h 755236"/>
                  <a:gd name="connsiteX1112" fmla="*/ 778820 w 1591877"/>
                  <a:gd name="connsiteY1112" fmla="*/ 276861 h 755236"/>
                  <a:gd name="connsiteX1113" fmla="*/ 779393 w 1591877"/>
                  <a:gd name="connsiteY1113" fmla="*/ 261197 h 755236"/>
                  <a:gd name="connsiteX1114" fmla="*/ 779965 w 1591877"/>
                  <a:gd name="connsiteY1114" fmla="*/ 245751 h 755236"/>
                  <a:gd name="connsiteX1115" fmla="*/ 780533 w 1591877"/>
                  <a:gd name="connsiteY1115" fmla="*/ 230552 h 755236"/>
                  <a:gd name="connsiteX1116" fmla="*/ 781106 w 1591877"/>
                  <a:gd name="connsiteY1116" fmla="*/ 215625 h 755236"/>
                  <a:gd name="connsiteX1117" fmla="*/ 781674 w 1591877"/>
                  <a:gd name="connsiteY1117" fmla="*/ 201003 h 755236"/>
                  <a:gd name="connsiteX1118" fmla="*/ 781960 w 1591877"/>
                  <a:gd name="connsiteY1118" fmla="*/ 193814 h 755236"/>
                  <a:gd name="connsiteX1119" fmla="*/ 782246 w 1591877"/>
                  <a:gd name="connsiteY1119" fmla="*/ 186711 h 755236"/>
                  <a:gd name="connsiteX1120" fmla="*/ 782532 w 1591877"/>
                  <a:gd name="connsiteY1120" fmla="*/ 179696 h 755236"/>
                  <a:gd name="connsiteX1121" fmla="*/ 782815 w 1591877"/>
                  <a:gd name="connsiteY1121" fmla="*/ 172773 h 755236"/>
                  <a:gd name="connsiteX1122" fmla="*/ 783101 w 1591877"/>
                  <a:gd name="connsiteY1122" fmla="*/ 165949 h 755236"/>
                  <a:gd name="connsiteX1123" fmla="*/ 783387 w 1591877"/>
                  <a:gd name="connsiteY1123" fmla="*/ 159223 h 755236"/>
                  <a:gd name="connsiteX1124" fmla="*/ 783673 w 1591877"/>
                  <a:gd name="connsiteY1124" fmla="*/ 152597 h 755236"/>
                  <a:gd name="connsiteX1125" fmla="*/ 783956 w 1591877"/>
                  <a:gd name="connsiteY1125" fmla="*/ 146079 h 755236"/>
                  <a:gd name="connsiteX1126" fmla="*/ 784242 w 1591877"/>
                  <a:gd name="connsiteY1126" fmla="*/ 139668 h 755236"/>
                  <a:gd name="connsiteX1127" fmla="*/ 784528 w 1591877"/>
                  <a:gd name="connsiteY1127" fmla="*/ 133369 h 755236"/>
                  <a:gd name="connsiteX1128" fmla="*/ 784814 w 1591877"/>
                  <a:gd name="connsiteY1128" fmla="*/ 127185 h 755236"/>
                  <a:gd name="connsiteX1129" fmla="*/ 785100 w 1591877"/>
                  <a:gd name="connsiteY1129" fmla="*/ 121118 h 755236"/>
                  <a:gd name="connsiteX1130" fmla="*/ 785382 w 1591877"/>
                  <a:gd name="connsiteY1130" fmla="*/ 115172 h 755236"/>
                  <a:gd name="connsiteX1131" fmla="*/ 785668 w 1591877"/>
                  <a:gd name="connsiteY1131" fmla="*/ 109348 h 755236"/>
                  <a:gd name="connsiteX1132" fmla="*/ 785955 w 1591877"/>
                  <a:gd name="connsiteY1132" fmla="*/ 103651 h 755236"/>
                  <a:gd name="connsiteX1133" fmla="*/ 786241 w 1591877"/>
                  <a:gd name="connsiteY1133" fmla="*/ 98082 h 755236"/>
                  <a:gd name="connsiteX1134" fmla="*/ 786523 w 1591877"/>
                  <a:gd name="connsiteY1134" fmla="*/ 92644 h 755236"/>
                  <a:gd name="connsiteX1135" fmla="*/ 786809 w 1591877"/>
                  <a:gd name="connsiteY1135" fmla="*/ 87340 h 755236"/>
                  <a:gd name="connsiteX1136" fmla="*/ 787095 w 1591877"/>
                  <a:gd name="connsiteY1136" fmla="*/ 82172 h 755236"/>
                  <a:gd name="connsiteX1137" fmla="*/ 787381 w 1591877"/>
                  <a:gd name="connsiteY1137" fmla="*/ 77143 h 755236"/>
                  <a:gd name="connsiteX1138" fmla="*/ 787667 w 1591877"/>
                  <a:gd name="connsiteY1138" fmla="*/ 72255 h 755236"/>
                  <a:gd name="connsiteX1139" fmla="*/ 787950 w 1591877"/>
                  <a:gd name="connsiteY1139" fmla="*/ 67511 h 755236"/>
                  <a:gd name="connsiteX1140" fmla="*/ 788236 w 1591877"/>
                  <a:gd name="connsiteY1140" fmla="*/ 62912 h 755236"/>
                  <a:gd name="connsiteX1141" fmla="*/ 788522 w 1591877"/>
                  <a:gd name="connsiteY1141" fmla="*/ 58461 h 755236"/>
                  <a:gd name="connsiteX1142" fmla="*/ 788808 w 1591877"/>
                  <a:gd name="connsiteY1142" fmla="*/ 54160 h 755236"/>
                  <a:gd name="connsiteX1143" fmla="*/ 789091 w 1591877"/>
                  <a:gd name="connsiteY1143" fmla="*/ 50011 h 755236"/>
                  <a:gd name="connsiteX1144" fmla="*/ 789377 w 1591877"/>
                  <a:gd name="connsiteY1144" fmla="*/ 46016 h 755236"/>
                  <a:gd name="connsiteX1145" fmla="*/ 789663 w 1591877"/>
                  <a:gd name="connsiteY1145" fmla="*/ 42177 h 755236"/>
                  <a:gd name="connsiteX1146" fmla="*/ 789949 w 1591877"/>
                  <a:gd name="connsiteY1146" fmla="*/ 38495 h 755236"/>
                  <a:gd name="connsiteX1147" fmla="*/ 790231 w 1591877"/>
                  <a:gd name="connsiteY1147" fmla="*/ 34973 h 755236"/>
                  <a:gd name="connsiteX1148" fmla="*/ 790517 w 1591877"/>
                  <a:gd name="connsiteY1148" fmla="*/ 31612 h 755236"/>
                  <a:gd name="connsiteX1149" fmla="*/ 790804 w 1591877"/>
                  <a:gd name="connsiteY1149" fmla="*/ 28414 h 755236"/>
                  <a:gd name="connsiteX1150" fmla="*/ 791090 w 1591877"/>
                  <a:gd name="connsiteY1150" fmla="*/ 25379 h 755236"/>
                  <a:gd name="connsiteX1151" fmla="*/ 791376 w 1591877"/>
                  <a:gd name="connsiteY1151" fmla="*/ 22511 h 755236"/>
                  <a:gd name="connsiteX1152" fmla="*/ 791658 w 1591877"/>
                  <a:gd name="connsiteY1152" fmla="*/ 19809 h 755236"/>
                  <a:gd name="connsiteX1153" fmla="*/ 791944 w 1591877"/>
                  <a:gd name="connsiteY1153" fmla="*/ 17276 h 755236"/>
                  <a:gd name="connsiteX1154" fmla="*/ 792230 w 1591877"/>
                  <a:gd name="connsiteY1154" fmla="*/ 14912 h 755236"/>
                  <a:gd name="connsiteX1155" fmla="*/ 792373 w 1591877"/>
                  <a:gd name="connsiteY1155" fmla="*/ 13794 h 755236"/>
                  <a:gd name="connsiteX1156" fmla="*/ 792516 w 1591877"/>
                  <a:gd name="connsiteY1156" fmla="*/ 12719 h 755236"/>
                  <a:gd name="connsiteX1157" fmla="*/ 792659 w 1591877"/>
                  <a:gd name="connsiteY1157" fmla="*/ 11686 h 755236"/>
                  <a:gd name="connsiteX1158" fmla="*/ 792802 w 1591877"/>
                  <a:gd name="connsiteY1158" fmla="*/ 10697 h 755236"/>
                  <a:gd name="connsiteX1159" fmla="*/ 792942 w 1591877"/>
                  <a:gd name="connsiteY1159" fmla="*/ 9751 h 755236"/>
                  <a:gd name="connsiteX1160" fmla="*/ 793085 w 1591877"/>
                  <a:gd name="connsiteY1160" fmla="*/ 8848 h 755236"/>
                  <a:gd name="connsiteX1161" fmla="*/ 793228 w 1591877"/>
                  <a:gd name="connsiteY1161" fmla="*/ 7988 h 755236"/>
                  <a:gd name="connsiteX1162" fmla="*/ 793371 w 1591877"/>
                  <a:gd name="connsiteY1162" fmla="*/ 7172 h 755236"/>
                  <a:gd name="connsiteX1163" fmla="*/ 793514 w 1591877"/>
                  <a:gd name="connsiteY1163" fmla="*/ 6399 h 755236"/>
                  <a:gd name="connsiteX1164" fmla="*/ 793657 w 1591877"/>
                  <a:gd name="connsiteY1164" fmla="*/ 5671 h 755236"/>
                  <a:gd name="connsiteX1165" fmla="*/ 793800 w 1591877"/>
                  <a:gd name="connsiteY1165" fmla="*/ 4985 h 755236"/>
                  <a:gd name="connsiteX1166" fmla="*/ 793943 w 1591877"/>
                  <a:gd name="connsiteY1166" fmla="*/ 4344 h 755236"/>
                  <a:gd name="connsiteX1167" fmla="*/ 794086 w 1591877"/>
                  <a:gd name="connsiteY1167" fmla="*/ 3747 h 755236"/>
                  <a:gd name="connsiteX1168" fmla="*/ 794226 w 1591877"/>
                  <a:gd name="connsiteY1168" fmla="*/ 3193 h 755236"/>
                  <a:gd name="connsiteX1169" fmla="*/ 794369 w 1591877"/>
                  <a:gd name="connsiteY1169" fmla="*/ 2684 h 755236"/>
                  <a:gd name="connsiteX1170" fmla="*/ 794512 w 1591877"/>
                  <a:gd name="connsiteY1170" fmla="*/ 2219 h 755236"/>
                  <a:gd name="connsiteX1171" fmla="*/ 794655 w 1591877"/>
                  <a:gd name="connsiteY1171" fmla="*/ 1797 h 755236"/>
                  <a:gd name="connsiteX1172" fmla="*/ 794798 w 1591877"/>
                  <a:gd name="connsiteY1172" fmla="*/ 1420 h 755236"/>
                  <a:gd name="connsiteX1173" fmla="*/ 794941 w 1591877"/>
                  <a:gd name="connsiteY1173" fmla="*/ 1087 h 755236"/>
                  <a:gd name="connsiteX1174" fmla="*/ 795084 w 1591877"/>
                  <a:gd name="connsiteY1174" fmla="*/ 799 h 755236"/>
                  <a:gd name="connsiteX1175" fmla="*/ 795227 w 1591877"/>
                  <a:gd name="connsiteY1175" fmla="*/ 555 h 755236"/>
                  <a:gd name="connsiteX1176" fmla="*/ 795297 w 1591877"/>
                  <a:gd name="connsiteY1176" fmla="*/ 450 h 755236"/>
                  <a:gd name="connsiteX1177" fmla="*/ 795370 w 1591877"/>
                  <a:gd name="connsiteY1177" fmla="*/ 355 h 755236"/>
                  <a:gd name="connsiteX1178" fmla="*/ 795440 w 1591877"/>
                  <a:gd name="connsiteY1178" fmla="*/ 272 h 755236"/>
                  <a:gd name="connsiteX1179" fmla="*/ 795509 w 1591877"/>
                  <a:gd name="connsiteY1179" fmla="*/ 200 h 755236"/>
                  <a:gd name="connsiteX1180" fmla="*/ 795583 w 1591877"/>
                  <a:gd name="connsiteY1180" fmla="*/ 139 h 755236"/>
                  <a:gd name="connsiteX1181" fmla="*/ 795652 w 1591877"/>
                  <a:gd name="connsiteY1181" fmla="*/ 89 h 755236"/>
                  <a:gd name="connsiteX1182" fmla="*/ 795726 w 1591877"/>
                  <a:gd name="connsiteY1182" fmla="*/ 50 h 755236"/>
                  <a:gd name="connsiteX1183" fmla="*/ 795796 w 1591877"/>
                  <a:gd name="connsiteY1183" fmla="*/ 22 h 755236"/>
                  <a:gd name="connsiteX1184" fmla="*/ 795869 w 1591877"/>
                  <a:gd name="connsiteY1184" fmla="*/ 6 h 755236"/>
                  <a:gd name="connsiteX1185" fmla="*/ 795939 w 1591877"/>
                  <a:gd name="connsiteY1185" fmla="*/ 0 h 755236"/>
                  <a:gd name="connsiteX1186" fmla="*/ 796008 w 1591877"/>
                  <a:gd name="connsiteY1186" fmla="*/ 6 h 755236"/>
                  <a:gd name="connsiteX1187" fmla="*/ 796082 w 1591877"/>
                  <a:gd name="connsiteY1187" fmla="*/ 22 h 755236"/>
                  <a:gd name="connsiteX1188" fmla="*/ 796151 w 1591877"/>
                  <a:gd name="connsiteY1188" fmla="*/ 49 h 755236"/>
                  <a:gd name="connsiteX1189" fmla="*/ 796221 w 1591877"/>
                  <a:gd name="connsiteY1189" fmla="*/ 87 h 755236"/>
                  <a:gd name="connsiteX1190" fmla="*/ 796291 w 1591877"/>
                  <a:gd name="connsiteY1190" fmla="*/ 136 h 755236"/>
                  <a:gd name="connsiteX1191" fmla="*/ 796364 w 1591877"/>
                  <a:gd name="connsiteY1191" fmla="*/ 196 h 755236"/>
                  <a:gd name="connsiteX1192" fmla="*/ 796434 w 1591877"/>
                  <a:gd name="connsiteY1192" fmla="*/ 267 h 755236"/>
                  <a:gd name="connsiteX1193" fmla="*/ 796503 w 1591877"/>
                  <a:gd name="connsiteY1193" fmla="*/ 349 h 755236"/>
                  <a:gd name="connsiteX1194" fmla="*/ 796573 w 1591877"/>
                  <a:gd name="connsiteY1194" fmla="*/ 442 h 755236"/>
                  <a:gd name="connsiteX1195" fmla="*/ 796646 w 1591877"/>
                  <a:gd name="connsiteY1195" fmla="*/ 545 h 755236"/>
                  <a:gd name="connsiteX1196" fmla="*/ 796786 w 1591877"/>
                  <a:gd name="connsiteY1196" fmla="*/ 785 h 755236"/>
                  <a:gd name="connsiteX1197" fmla="*/ 796929 w 1591877"/>
                  <a:gd name="connsiteY1197" fmla="*/ 1068 h 755236"/>
                  <a:gd name="connsiteX1198" fmla="*/ 797068 w 1591877"/>
                  <a:gd name="connsiteY1198" fmla="*/ 1395 h 755236"/>
                  <a:gd name="connsiteX1199" fmla="*/ 797211 w 1591877"/>
                  <a:gd name="connsiteY1199" fmla="*/ 1765 h 755236"/>
                  <a:gd name="connsiteX1200" fmla="*/ 797351 w 1591877"/>
                  <a:gd name="connsiteY1200" fmla="*/ 2179 h 755236"/>
                  <a:gd name="connsiteX1201" fmla="*/ 797494 w 1591877"/>
                  <a:gd name="connsiteY1201" fmla="*/ 2636 h 755236"/>
                  <a:gd name="connsiteX1202" fmla="*/ 797633 w 1591877"/>
                  <a:gd name="connsiteY1202" fmla="*/ 3137 h 755236"/>
                  <a:gd name="connsiteX1203" fmla="*/ 797776 w 1591877"/>
                  <a:gd name="connsiteY1203" fmla="*/ 3680 h 755236"/>
                  <a:gd name="connsiteX1204" fmla="*/ 797919 w 1591877"/>
                  <a:gd name="connsiteY1204" fmla="*/ 4267 h 755236"/>
                  <a:gd name="connsiteX1205" fmla="*/ 798059 w 1591877"/>
                  <a:gd name="connsiteY1205" fmla="*/ 4897 h 755236"/>
                  <a:gd name="connsiteX1206" fmla="*/ 798202 w 1591877"/>
                  <a:gd name="connsiteY1206" fmla="*/ 5570 h 755236"/>
                  <a:gd name="connsiteX1207" fmla="*/ 798341 w 1591877"/>
                  <a:gd name="connsiteY1207" fmla="*/ 6286 h 755236"/>
                  <a:gd name="connsiteX1208" fmla="*/ 798484 w 1591877"/>
                  <a:gd name="connsiteY1208" fmla="*/ 7045 h 755236"/>
                  <a:gd name="connsiteX1209" fmla="*/ 798623 w 1591877"/>
                  <a:gd name="connsiteY1209" fmla="*/ 7847 h 755236"/>
                  <a:gd name="connsiteX1210" fmla="*/ 798767 w 1591877"/>
                  <a:gd name="connsiteY1210" fmla="*/ 8691 h 755236"/>
                  <a:gd name="connsiteX1211" fmla="*/ 798906 w 1591877"/>
                  <a:gd name="connsiteY1211" fmla="*/ 9578 h 755236"/>
                  <a:gd name="connsiteX1212" fmla="*/ 799049 w 1591877"/>
                  <a:gd name="connsiteY1212" fmla="*/ 10507 h 755236"/>
                  <a:gd name="connsiteX1213" fmla="*/ 799331 w 1591877"/>
                  <a:gd name="connsiteY1213" fmla="*/ 12494 h 755236"/>
                  <a:gd name="connsiteX1214" fmla="*/ 799614 w 1591877"/>
                  <a:gd name="connsiteY1214" fmla="*/ 14649 h 755236"/>
                  <a:gd name="connsiteX1215" fmla="*/ 799896 w 1591877"/>
                  <a:gd name="connsiteY1215" fmla="*/ 16971 h 755236"/>
                  <a:gd name="connsiteX1216" fmla="*/ 800179 w 1591877"/>
                  <a:gd name="connsiteY1216" fmla="*/ 19460 h 755236"/>
                  <a:gd name="connsiteX1217" fmla="*/ 800461 w 1591877"/>
                  <a:gd name="connsiteY1217" fmla="*/ 22114 h 755236"/>
                  <a:gd name="connsiteX1218" fmla="*/ 800744 w 1591877"/>
                  <a:gd name="connsiteY1218" fmla="*/ 24933 h 755236"/>
                  <a:gd name="connsiteX1219" fmla="*/ 801030 w 1591877"/>
                  <a:gd name="connsiteY1219" fmla="*/ 27915 h 755236"/>
                  <a:gd name="connsiteX1220" fmla="*/ 801312 w 1591877"/>
                  <a:gd name="connsiteY1220" fmla="*/ 31058 h 755236"/>
                  <a:gd name="connsiteX1221" fmla="*/ 801594 w 1591877"/>
                  <a:gd name="connsiteY1221" fmla="*/ 34361 h 755236"/>
                  <a:gd name="connsiteX1222" fmla="*/ 801877 w 1591877"/>
                  <a:gd name="connsiteY1222" fmla="*/ 37822 h 755236"/>
                  <a:gd name="connsiteX1223" fmla="*/ 802159 w 1591877"/>
                  <a:gd name="connsiteY1223" fmla="*/ 41441 h 755236"/>
                  <a:gd name="connsiteX1224" fmla="*/ 802442 w 1591877"/>
                  <a:gd name="connsiteY1224" fmla="*/ 45215 h 755236"/>
                  <a:gd name="connsiteX1225" fmla="*/ 802724 w 1591877"/>
                  <a:gd name="connsiteY1225" fmla="*/ 49142 h 755236"/>
                  <a:gd name="connsiteX1226" fmla="*/ 803007 w 1591877"/>
                  <a:gd name="connsiteY1226" fmla="*/ 53220 h 755236"/>
                  <a:gd name="connsiteX1227" fmla="*/ 803289 w 1591877"/>
                  <a:gd name="connsiteY1227" fmla="*/ 57449 h 755236"/>
                  <a:gd name="connsiteX1228" fmla="*/ 803572 w 1591877"/>
                  <a:gd name="connsiteY1228" fmla="*/ 61825 h 755236"/>
                  <a:gd name="connsiteX1229" fmla="*/ 803854 w 1591877"/>
                  <a:gd name="connsiteY1229" fmla="*/ 66347 h 755236"/>
                  <a:gd name="connsiteX1230" fmla="*/ 804136 w 1591877"/>
                  <a:gd name="connsiteY1230" fmla="*/ 71013 h 755236"/>
                  <a:gd name="connsiteX1231" fmla="*/ 804419 w 1591877"/>
                  <a:gd name="connsiteY1231" fmla="*/ 75820 h 755236"/>
                  <a:gd name="connsiteX1232" fmla="*/ 804701 w 1591877"/>
                  <a:gd name="connsiteY1232" fmla="*/ 80766 h 755236"/>
                  <a:gd name="connsiteX1233" fmla="*/ 804987 w 1591877"/>
                  <a:gd name="connsiteY1233" fmla="*/ 85849 h 755236"/>
                  <a:gd name="connsiteX1234" fmla="*/ 805270 w 1591877"/>
                  <a:gd name="connsiteY1234" fmla="*/ 91067 h 755236"/>
                  <a:gd name="connsiteX1235" fmla="*/ 805552 w 1591877"/>
                  <a:gd name="connsiteY1235" fmla="*/ 96417 h 755236"/>
                  <a:gd name="connsiteX1236" fmla="*/ 805835 w 1591877"/>
                  <a:gd name="connsiteY1236" fmla="*/ 101896 h 755236"/>
                  <a:gd name="connsiteX1237" fmla="*/ 806117 w 1591877"/>
                  <a:gd name="connsiteY1237" fmla="*/ 107503 h 755236"/>
                  <a:gd name="connsiteX1238" fmla="*/ 806399 w 1591877"/>
                  <a:gd name="connsiteY1238" fmla="*/ 113234 h 755236"/>
                  <a:gd name="connsiteX1239" fmla="*/ 806682 w 1591877"/>
                  <a:gd name="connsiteY1239" fmla="*/ 119087 h 755236"/>
                  <a:gd name="connsiteX1240" fmla="*/ 806964 w 1591877"/>
                  <a:gd name="connsiteY1240" fmla="*/ 125059 h 755236"/>
                  <a:gd name="connsiteX1241" fmla="*/ 807247 w 1591877"/>
                  <a:gd name="connsiteY1241" fmla="*/ 131147 h 755236"/>
                  <a:gd name="connsiteX1242" fmla="*/ 807529 w 1591877"/>
                  <a:gd name="connsiteY1242" fmla="*/ 137349 h 755236"/>
                  <a:gd name="connsiteX1243" fmla="*/ 807812 w 1591877"/>
                  <a:gd name="connsiteY1243" fmla="*/ 143661 h 755236"/>
                  <a:gd name="connsiteX1244" fmla="*/ 808094 w 1591877"/>
                  <a:gd name="connsiteY1244" fmla="*/ 150082 h 755236"/>
                  <a:gd name="connsiteX1245" fmla="*/ 808380 w 1591877"/>
                  <a:gd name="connsiteY1245" fmla="*/ 156607 h 755236"/>
                  <a:gd name="connsiteX1246" fmla="*/ 808663 w 1591877"/>
                  <a:gd name="connsiteY1246" fmla="*/ 163232 h 755236"/>
                  <a:gd name="connsiteX1247" fmla="*/ 808945 w 1591877"/>
                  <a:gd name="connsiteY1247" fmla="*/ 169959 h 755236"/>
                  <a:gd name="connsiteX1248" fmla="*/ 809227 w 1591877"/>
                  <a:gd name="connsiteY1248" fmla="*/ 176778 h 755236"/>
                  <a:gd name="connsiteX1249" fmla="*/ 809510 w 1591877"/>
                  <a:gd name="connsiteY1249" fmla="*/ 183692 h 755236"/>
                  <a:gd name="connsiteX1250" fmla="*/ 809792 w 1591877"/>
                  <a:gd name="connsiteY1250" fmla="*/ 190694 h 755236"/>
                  <a:gd name="connsiteX1251" fmla="*/ 810075 w 1591877"/>
                  <a:gd name="connsiteY1251" fmla="*/ 197782 h 755236"/>
                  <a:gd name="connsiteX1252" fmla="*/ 810640 w 1591877"/>
                  <a:gd name="connsiteY1252" fmla="*/ 212202 h 755236"/>
                  <a:gd name="connsiteX1253" fmla="*/ 811204 w 1591877"/>
                  <a:gd name="connsiteY1253" fmla="*/ 226925 h 755236"/>
                  <a:gd name="connsiteX1254" fmla="*/ 811769 w 1591877"/>
                  <a:gd name="connsiteY1254" fmla="*/ 241927 h 755236"/>
                  <a:gd name="connsiteX1255" fmla="*/ 812338 w 1591877"/>
                  <a:gd name="connsiteY1255" fmla="*/ 257177 h 755236"/>
                  <a:gd name="connsiteX1256" fmla="*/ 812903 w 1591877"/>
                  <a:gd name="connsiteY1256" fmla="*/ 272645 h 755236"/>
                  <a:gd name="connsiteX1257" fmla="*/ 813468 w 1591877"/>
                  <a:gd name="connsiteY1257" fmla="*/ 288306 h 755236"/>
                  <a:gd name="connsiteX1258" fmla="*/ 814032 w 1591877"/>
                  <a:gd name="connsiteY1258" fmla="*/ 304129 h 755236"/>
                  <a:gd name="connsiteX1259" fmla="*/ 815162 w 1591877"/>
                  <a:gd name="connsiteY1259" fmla="*/ 336146 h 755236"/>
                  <a:gd name="connsiteX1260" fmla="*/ 816296 w 1591877"/>
                  <a:gd name="connsiteY1260" fmla="*/ 368461 h 755236"/>
                  <a:gd name="connsiteX1261" fmla="*/ 817425 w 1591877"/>
                  <a:gd name="connsiteY1261" fmla="*/ 400834 h 755236"/>
                  <a:gd name="connsiteX1262" fmla="*/ 818555 w 1591877"/>
                  <a:gd name="connsiteY1262" fmla="*/ 433026 h 755236"/>
                  <a:gd name="connsiteX1263" fmla="*/ 819688 w 1591877"/>
                  <a:gd name="connsiteY1263" fmla="*/ 464803 h 755236"/>
                  <a:gd name="connsiteX1264" fmla="*/ 820253 w 1591877"/>
                  <a:gd name="connsiteY1264" fmla="*/ 480460 h 755236"/>
                  <a:gd name="connsiteX1265" fmla="*/ 820818 w 1591877"/>
                  <a:gd name="connsiteY1265" fmla="*/ 495926 h 755236"/>
                  <a:gd name="connsiteX1266" fmla="*/ 821383 w 1591877"/>
                  <a:gd name="connsiteY1266" fmla="*/ 511174 h 755236"/>
                  <a:gd name="connsiteX1267" fmla="*/ 821948 w 1591877"/>
                  <a:gd name="connsiteY1267" fmla="*/ 526173 h 755236"/>
                  <a:gd name="connsiteX1268" fmla="*/ 822516 w 1591877"/>
                  <a:gd name="connsiteY1268" fmla="*/ 540897 h 755236"/>
                  <a:gd name="connsiteX1269" fmla="*/ 823081 w 1591877"/>
                  <a:gd name="connsiteY1269" fmla="*/ 555319 h 755236"/>
                  <a:gd name="connsiteX1270" fmla="*/ 823364 w 1591877"/>
                  <a:gd name="connsiteY1270" fmla="*/ 562407 h 755236"/>
                  <a:gd name="connsiteX1271" fmla="*/ 823646 w 1591877"/>
                  <a:gd name="connsiteY1271" fmla="*/ 569411 h 755236"/>
                  <a:gd name="connsiteX1272" fmla="*/ 823929 w 1591877"/>
                  <a:gd name="connsiteY1272" fmla="*/ 576327 h 755236"/>
                  <a:gd name="connsiteX1273" fmla="*/ 824211 w 1591877"/>
                  <a:gd name="connsiteY1273" fmla="*/ 583150 h 755236"/>
                  <a:gd name="connsiteX1274" fmla="*/ 824493 w 1591877"/>
                  <a:gd name="connsiteY1274" fmla="*/ 589879 h 755236"/>
                  <a:gd name="connsiteX1275" fmla="*/ 824776 w 1591877"/>
                  <a:gd name="connsiteY1275" fmla="*/ 596511 h 755236"/>
                  <a:gd name="connsiteX1276" fmla="*/ 825058 w 1591877"/>
                  <a:gd name="connsiteY1276" fmla="*/ 603042 h 755236"/>
                  <a:gd name="connsiteX1277" fmla="*/ 825341 w 1591877"/>
                  <a:gd name="connsiteY1277" fmla="*/ 609467 h 755236"/>
                  <a:gd name="connsiteX1278" fmla="*/ 825623 w 1591877"/>
                  <a:gd name="connsiteY1278" fmla="*/ 615788 h 755236"/>
                  <a:gd name="connsiteX1279" fmla="*/ 825909 w 1591877"/>
                  <a:gd name="connsiteY1279" fmla="*/ 621998 h 755236"/>
                  <a:gd name="connsiteX1280" fmla="*/ 826192 w 1591877"/>
                  <a:gd name="connsiteY1280" fmla="*/ 628094 h 755236"/>
                  <a:gd name="connsiteX1281" fmla="*/ 826474 w 1591877"/>
                  <a:gd name="connsiteY1281" fmla="*/ 634077 h 755236"/>
                  <a:gd name="connsiteX1282" fmla="*/ 826756 w 1591877"/>
                  <a:gd name="connsiteY1282" fmla="*/ 639943 h 755236"/>
                  <a:gd name="connsiteX1283" fmla="*/ 827039 w 1591877"/>
                  <a:gd name="connsiteY1283" fmla="*/ 645687 h 755236"/>
                  <a:gd name="connsiteX1284" fmla="*/ 827321 w 1591877"/>
                  <a:gd name="connsiteY1284" fmla="*/ 651306 h 755236"/>
                  <a:gd name="connsiteX1285" fmla="*/ 827604 w 1591877"/>
                  <a:gd name="connsiteY1285" fmla="*/ 656802 h 755236"/>
                  <a:gd name="connsiteX1286" fmla="*/ 827886 w 1591877"/>
                  <a:gd name="connsiteY1286" fmla="*/ 662170 h 755236"/>
                  <a:gd name="connsiteX1287" fmla="*/ 828169 w 1591877"/>
                  <a:gd name="connsiteY1287" fmla="*/ 667406 h 755236"/>
                  <a:gd name="connsiteX1288" fmla="*/ 828451 w 1591877"/>
                  <a:gd name="connsiteY1288" fmla="*/ 672510 h 755236"/>
                  <a:gd name="connsiteX1289" fmla="*/ 828733 w 1591877"/>
                  <a:gd name="connsiteY1289" fmla="*/ 677480 h 755236"/>
                  <a:gd name="connsiteX1290" fmla="*/ 829016 w 1591877"/>
                  <a:gd name="connsiteY1290" fmla="*/ 682311 h 755236"/>
                  <a:gd name="connsiteX1291" fmla="*/ 829298 w 1591877"/>
                  <a:gd name="connsiteY1291" fmla="*/ 687003 h 755236"/>
                  <a:gd name="connsiteX1292" fmla="*/ 829581 w 1591877"/>
                  <a:gd name="connsiteY1292" fmla="*/ 691554 h 755236"/>
                  <a:gd name="connsiteX1293" fmla="*/ 829867 w 1591877"/>
                  <a:gd name="connsiteY1293" fmla="*/ 695960 h 755236"/>
                  <a:gd name="connsiteX1294" fmla="*/ 830149 w 1591877"/>
                  <a:gd name="connsiteY1294" fmla="*/ 700221 h 755236"/>
                  <a:gd name="connsiteX1295" fmla="*/ 830432 w 1591877"/>
                  <a:gd name="connsiteY1295" fmla="*/ 704334 h 755236"/>
                  <a:gd name="connsiteX1296" fmla="*/ 830714 w 1591877"/>
                  <a:gd name="connsiteY1296" fmla="*/ 708299 h 755236"/>
                  <a:gd name="connsiteX1297" fmla="*/ 830997 w 1591877"/>
                  <a:gd name="connsiteY1297" fmla="*/ 712113 h 755236"/>
                  <a:gd name="connsiteX1298" fmla="*/ 831279 w 1591877"/>
                  <a:gd name="connsiteY1298" fmla="*/ 715772 h 755236"/>
                  <a:gd name="connsiteX1299" fmla="*/ 831561 w 1591877"/>
                  <a:gd name="connsiteY1299" fmla="*/ 719280 h 755236"/>
                  <a:gd name="connsiteX1300" fmla="*/ 831844 w 1591877"/>
                  <a:gd name="connsiteY1300" fmla="*/ 722629 h 755236"/>
                  <a:gd name="connsiteX1301" fmla="*/ 832126 w 1591877"/>
                  <a:gd name="connsiteY1301" fmla="*/ 725824 h 755236"/>
                  <a:gd name="connsiteX1302" fmla="*/ 832409 w 1591877"/>
                  <a:gd name="connsiteY1302" fmla="*/ 728856 h 755236"/>
                  <a:gd name="connsiteX1303" fmla="*/ 832691 w 1591877"/>
                  <a:gd name="connsiteY1303" fmla="*/ 731729 h 755236"/>
                  <a:gd name="connsiteX1304" fmla="*/ 832974 w 1591877"/>
                  <a:gd name="connsiteY1304" fmla="*/ 734442 h 755236"/>
                  <a:gd name="connsiteX1305" fmla="*/ 833256 w 1591877"/>
                  <a:gd name="connsiteY1305" fmla="*/ 736992 h 755236"/>
                  <a:gd name="connsiteX1306" fmla="*/ 833538 w 1591877"/>
                  <a:gd name="connsiteY1306" fmla="*/ 739378 h 755236"/>
                  <a:gd name="connsiteX1307" fmla="*/ 833821 w 1591877"/>
                  <a:gd name="connsiteY1307" fmla="*/ 741600 h 755236"/>
                  <a:gd name="connsiteX1308" fmla="*/ 834103 w 1591877"/>
                  <a:gd name="connsiteY1308" fmla="*/ 743657 h 755236"/>
                  <a:gd name="connsiteX1309" fmla="*/ 834389 w 1591877"/>
                  <a:gd name="connsiteY1309" fmla="*/ 745548 h 755236"/>
                  <a:gd name="connsiteX1310" fmla="*/ 834672 w 1591877"/>
                  <a:gd name="connsiteY1310" fmla="*/ 747272 h 755236"/>
                  <a:gd name="connsiteX1311" fmla="*/ 834954 w 1591877"/>
                  <a:gd name="connsiteY1311" fmla="*/ 748829 h 755236"/>
                  <a:gd name="connsiteX1312" fmla="*/ 835237 w 1591877"/>
                  <a:gd name="connsiteY1312" fmla="*/ 750218 h 755236"/>
                  <a:gd name="connsiteX1313" fmla="*/ 835519 w 1591877"/>
                  <a:gd name="connsiteY1313" fmla="*/ 751438 h 755236"/>
                  <a:gd name="connsiteX1314" fmla="*/ 835802 w 1591877"/>
                  <a:gd name="connsiteY1314" fmla="*/ 752488 h 755236"/>
                  <a:gd name="connsiteX1315" fmla="*/ 835941 w 1591877"/>
                  <a:gd name="connsiteY1315" fmla="*/ 752951 h 755236"/>
                  <a:gd name="connsiteX1316" fmla="*/ 836084 w 1591877"/>
                  <a:gd name="connsiteY1316" fmla="*/ 753371 h 755236"/>
                  <a:gd name="connsiteX1317" fmla="*/ 836223 w 1591877"/>
                  <a:gd name="connsiteY1317" fmla="*/ 753748 h 755236"/>
                  <a:gd name="connsiteX1318" fmla="*/ 836366 w 1591877"/>
                  <a:gd name="connsiteY1318" fmla="*/ 754082 h 755236"/>
                  <a:gd name="connsiteX1319" fmla="*/ 836506 w 1591877"/>
                  <a:gd name="connsiteY1319" fmla="*/ 754375 h 755236"/>
                  <a:gd name="connsiteX1320" fmla="*/ 836649 w 1591877"/>
                  <a:gd name="connsiteY1320" fmla="*/ 754624 h 755236"/>
                  <a:gd name="connsiteX1321" fmla="*/ 836788 w 1591877"/>
                  <a:gd name="connsiteY1321" fmla="*/ 754831 h 755236"/>
                  <a:gd name="connsiteX1322" fmla="*/ 836862 w 1591877"/>
                  <a:gd name="connsiteY1322" fmla="*/ 754919 h 755236"/>
                  <a:gd name="connsiteX1323" fmla="*/ 836931 w 1591877"/>
                  <a:gd name="connsiteY1323" fmla="*/ 754996 h 755236"/>
                  <a:gd name="connsiteX1324" fmla="*/ 837001 w 1591877"/>
                  <a:gd name="connsiteY1324" fmla="*/ 755062 h 755236"/>
                  <a:gd name="connsiteX1325" fmla="*/ 837071 w 1591877"/>
                  <a:gd name="connsiteY1325" fmla="*/ 755117 h 755236"/>
                  <a:gd name="connsiteX1326" fmla="*/ 837144 w 1591877"/>
                  <a:gd name="connsiteY1326" fmla="*/ 755161 h 755236"/>
                  <a:gd name="connsiteX1327" fmla="*/ 837214 w 1591877"/>
                  <a:gd name="connsiteY1327" fmla="*/ 755197 h 755236"/>
                  <a:gd name="connsiteX1328" fmla="*/ 837283 w 1591877"/>
                  <a:gd name="connsiteY1328" fmla="*/ 755221 h 755236"/>
                  <a:gd name="connsiteX1329" fmla="*/ 837353 w 1591877"/>
                  <a:gd name="connsiteY1329" fmla="*/ 755234 h 755236"/>
                  <a:gd name="connsiteX1330" fmla="*/ 837426 w 1591877"/>
                  <a:gd name="connsiteY1330" fmla="*/ 755236 h 755236"/>
                  <a:gd name="connsiteX1331" fmla="*/ 837496 w 1591877"/>
                  <a:gd name="connsiteY1331" fmla="*/ 755227 h 755236"/>
                  <a:gd name="connsiteX1332" fmla="*/ 837566 w 1591877"/>
                  <a:gd name="connsiteY1332" fmla="*/ 755210 h 755236"/>
                  <a:gd name="connsiteX1333" fmla="*/ 837636 w 1591877"/>
                  <a:gd name="connsiteY1333" fmla="*/ 755179 h 755236"/>
                  <a:gd name="connsiteX1334" fmla="*/ 837709 w 1591877"/>
                  <a:gd name="connsiteY1334" fmla="*/ 755139 h 755236"/>
                  <a:gd name="connsiteX1335" fmla="*/ 837779 w 1591877"/>
                  <a:gd name="connsiteY1335" fmla="*/ 755089 h 755236"/>
                  <a:gd name="connsiteX1336" fmla="*/ 837848 w 1591877"/>
                  <a:gd name="connsiteY1336" fmla="*/ 755027 h 755236"/>
                  <a:gd name="connsiteX1337" fmla="*/ 837918 w 1591877"/>
                  <a:gd name="connsiteY1337" fmla="*/ 754957 h 755236"/>
                  <a:gd name="connsiteX1338" fmla="*/ 837991 w 1591877"/>
                  <a:gd name="connsiteY1338" fmla="*/ 754873 h 755236"/>
                  <a:gd name="connsiteX1339" fmla="*/ 838061 w 1591877"/>
                  <a:gd name="connsiteY1339" fmla="*/ 754780 h 755236"/>
                  <a:gd name="connsiteX1340" fmla="*/ 838204 w 1591877"/>
                  <a:gd name="connsiteY1340" fmla="*/ 754562 h 755236"/>
                  <a:gd name="connsiteX1341" fmla="*/ 838343 w 1591877"/>
                  <a:gd name="connsiteY1341" fmla="*/ 754303 h 755236"/>
                  <a:gd name="connsiteX1342" fmla="*/ 838626 w 1591877"/>
                  <a:gd name="connsiteY1342" fmla="*/ 753653 h 755236"/>
                  <a:gd name="connsiteX1343" fmla="*/ 838908 w 1591877"/>
                  <a:gd name="connsiteY1343" fmla="*/ 752838 h 755236"/>
                  <a:gd name="connsiteX1344" fmla="*/ 839191 w 1591877"/>
                  <a:gd name="connsiteY1344" fmla="*/ 751852 h 755236"/>
                  <a:gd name="connsiteX1345" fmla="*/ 839473 w 1591877"/>
                  <a:gd name="connsiteY1345" fmla="*/ 750700 h 755236"/>
                  <a:gd name="connsiteX1346" fmla="*/ 839756 w 1591877"/>
                  <a:gd name="connsiteY1346" fmla="*/ 749379 h 755236"/>
                  <a:gd name="connsiteX1347" fmla="*/ 840038 w 1591877"/>
                  <a:gd name="connsiteY1347" fmla="*/ 747893 h 755236"/>
                  <a:gd name="connsiteX1348" fmla="*/ 840320 w 1591877"/>
                  <a:gd name="connsiteY1348" fmla="*/ 746239 h 755236"/>
                  <a:gd name="connsiteX1349" fmla="*/ 840603 w 1591877"/>
                  <a:gd name="connsiteY1349" fmla="*/ 744423 h 755236"/>
                  <a:gd name="connsiteX1350" fmla="*/ 840885 w 1591877"/>
                  <a:gd name="connsiteY1350" fmla="*/ 742443 h 755236"/>
                  <a:gd name="connsiteX1351" fmla="*/ 841171 w 1591877"/>
                  <a:gd name="connsiteY1351" fmla="*/ 740299 h 755236"/>
                  <a:gd name="connsiteX1352" fmla="*/ 841454 w 1591877"/>
                  <a:gd name="connsiteY1352" fmla="*/ 737994 h 755236"/>
                  <a:gd name="connsiteX1353" fmla="*/ 841736 w 1591877"/>
                  <a:gd name="connsiteY1353" fmla="*/ 735527 h 755236"/>
                  <a:gd name="connsiteX1354" fmla="*/ 842019 w 1591877"/>
                  <a:gd name="connsiteY1354" fmla="*/ 732903 h 755236"/>
                  <a:gd name="connsiteX1355" fmla="*/ 842301 w 1591877"/>
                  <a:gd name="connsiteY1355" fmla="*/ 730120 h 755236"/>
                  <a:gd name="connsiteX1356" fmla="*/ 842584 w 1591877"/>
                  <a:gd name="connsiteY1356" fmla="*/ 727180 h 755236"/>
                  <a:gd name="connsiteX1357" fmla="*/ 842866 w 1591877"/>
                  <a:gd name="connsiteY1357" fmla="*/ 724087 h 755236"/>
                  <a:gd name="connsiteX1358" fmla="*/ 843148 w 1591877"/>
                  <a:gd name="connsiteY1358" fmla="*/ 720837 h 755236"/>
                  <a:gd name="connsiteX1359" fmla="*/ 843431 w 1591877"/>
                  <a:gd name="connsiteY1359" fmla="*/ 717437 h 755236"/>
                  <a:gd name="connsiteX1360" fmla="*/ 843713 w 1591877"/>
                  <a:gd name="connsiteY1360" fmla="*/ 713888 h 755236"/>
                  <a:gd name="connsiteX1361" fmla="*/ 843996 w 1591877"/>
                  <a:gd name="connsiteY1361" fmla="*/ 710188 h 755236"/>
                  <a:gd name="connsiteX1362" fmla="*/ 844278 w 1591877"/>
                  <a:gd name="connsiteY1362" fmla="*/ 706342 h 755236"/>
                  <a:gd name="connsiteX1363" fmla="*/ 844561 w 1591877"/>
                  <a:gd name="connsiteY1363" fmla="*/ 702352 h 755236"/>
                  <a:gd name="connsiteX1364" fmla="*/ 844843 w 1591877"/>
                  <a:gd name="connsiteY1364" fmla="*/ 698219 h 755236"/>
                  <a:gd name="connsiteX1365" fmla="*/ 845125 w 1591877"/>
                  <a:gd name="connsiteY1365" fmla="*/ 693945 h 755236"/>
                  <a:gd name="connsiteX1366" fmla="*/ 845408 w 1591877"/>
                  <a:gd name="connsiteY1366" fmla="*/ 689533 h 755236"/>
                  <a:gd name="connsiteX1367" fmla="*/ 845690 w 1591877"/>
                  <a:gd name="connsiteY1367" fmla="*/ 684984 h 755236"/>
                  <a:gd name="connsiteX1368" fmla="*/ 845973 w 1591877"/>
                  <a:gd name="connsiteY1368" fmla="*/ 680298 h 755236"/>
                  <a:gd name="connsiteX1369" fmla="*/ 846255 w 1591877"/>
                  <a:gd name="connsiteY1369" fmla="*/ 675483 h 755236"/>
                  <a:gd name="connsiteX1370" fmla="*/ 846538 w 1591877"/>
                  <a:gd name="connsiteY1370" fmla="*/ 670537 h 755236"/>
                  <a:gd name="connsiteX1371" fmla="*/ 846820 w 1591877"/>
                  <a:gd name="connsiteY1371" fmla="*/ 665464 h 755236"/>
                  <a:gd name="connsiteX1372" fmla="*/ 847102 w 1591877"/>
                  <a:gd name="connsiteY1372" fmla="*/ 660266 h 755236"/>
                  <a:gd name="connsiteX1373" fmla="*/ 847385 w 1591877"/>
                  <a:gd name="connsiteY1373" fmla="*/ 654946 h 755236"/>
                  <a:gd name="connsiteX1374" fmla="*/ 847667 w 1591877"/>
                  <a:gd name="connsiteY1374" fmla="*/ 649505 h 755236"/>
                  <a:gd name="connsiteX1375" fmla="*/ 847950 w 1591877"/>
                  <a:gd name="connsiteY1375" fmla="*/ 643948 h 755236"/>
                  <a:gd name="connsiteX1376" fmla="*/ 848236 w 1591877"/>
                  <a:gd name="connsiteY1376" fmla="*/ 638274 h 755236"/>
                  <a:gd name="connsiteX1377" fmla="*/ 848518 w 1591877"/>
                  <a:gd name="connsiteY1377" fmla="*/ 632489 h 755236"/>
                  <a:gd name="connsiteX1378" fmla="*/ 848801 w 1591877"/>
                  <a:gd name="connsiteY1378" fmla="*/ 626597 h 755236"/>
                  <a:gd name="connsiteX1379" fmla="*/ 849083 w 1591877"/>
                  <a:gd name="connsiteY1379" fmla="*/ 620595 h 755236"/>
                  <a:gd name="connsiteX1380" fmla="*/ 849366 w 1591877"/>
                  <a:gd name="connsiteY1380" fmla="*/ 614491 h 755236"/>
                  <a:gd name="connsiteX1381" fmla="*/ 849648 w 1591877"/>
                  <a:gd name="connsiteY1381" fmla="*/ 608289 h 755236"/>
                  <a:gd name="connsiteX1382" fmla="*/ 849930 w 1591877"/>
                  <a:gd name="connsiteY1382" fmla="*/ 601985 h 755236"/>
                  <a:gd name="connsiteX1383" fmla="*/ 850213 w 1591877"/>
                  <a:gd name="connsiteY1383" fmla="*/ 595589 h 755236"/>
                  <a:gd name="connsiteX1384" fmla="*/ 850495 w 1591877"/>
                  <a:gd name="connsiteY1384" fmla="*/ 589100 h 755236"/>
                  <a:gd name="connsiteX1385" fmla="*/ 850778 w 1591877"/>
                  <a:gd name="connsiteY1385" fmla="*/ 582523 h 755236"/>
                  <a:gd name="connsiteX1386" fmla="*/ 851060 w 1591877"/>
                  <a:gd name="connsiteY1386" fmla="*/ 575860 h 755236"/>
                  <a:gd name="connsiteX1387" fmla="*/ 851343 w 1591877"/>
                  <a:gd name="connsiteY1387" fmla="*/ 569116 h 755236"/>
                  <a:gd name="connsiteX1388" fmla="*/ 851907 w 1591877"/>
                  <a:gd name="connsiteY1388" fmla="*/ 555389 h 755236"/>
                  <a:gd name="connsiteX1389" fmla="*/ 852472 w 1591877"/>
                  <a:gd name="connsiteY1389" fmla="*/ 541374 h 755236"/>
                  <a:gd name="connsiteX1390" fmla="*/ 853037 w 1591877"/>
                  <a:gd name="connsiteY1390" fmla="*/ 527093 h 755236"/>
                  <a:gd name="connsiteX1391" fmla="*/ 853602 w 1591877"/>
                  <a:gd name="connsiteY1391" fmla="*/ 512576 h 755236"/>
                  <a:gd name="connsiteX1392" fmla="*/ 854167 w 1591877"/>
                  <a:gd name="connsiteY1392" fmla="*/ 497846 h 755236"/>
                  <a:gd name="connsiteX1393" fmla="*/ 854732 w 1591877"/>
                  <a:gd name="connsiteY1393" fmla="*/ 482935 h 755236"/>
                  <a:gd name="connsiteX1394" fmla="*/ 855861 w 1591877"/>
                  <a:gd name="connsiteY1394" fmla="*/ 452673 h 755236"/>
                  <a:gd name="connsiteX1395" fmla="*/ 856995 w 1591877"/>
                  <a:gd name="connsiteY1395" fmla="*/ 422014 h 755236"/>
                  <a:gd name="connsiteX1396" fmla="*/ 859254 w 1591877"/>
                  <a:gd name="connsiteY1396" fmla="*/ 360415 h 755236"/>
                  <a:gd name="connsiteX1397" fmla="*/ 860384 w 1591877"/>
                  <a:gd name="connsiteY1397" fmla="*/ 329928 h 755236"/>
                  <a:gd name="connsiteX1398" fmla="*/ 860949 w 1591877"/>
                  <a:gd name="connsiteY1398" fmla="*/ 314861 h 755236"/>
                  <a:gd name="connsiteX1399" fmla="*/ 861514 w 1591877"/>
                  <a:gd name="connsiteY1399" fmla="*/ 299948 h 755236"/>
                  <a:gd name="connsiteX1400" fmla="*/ 862079 w 1591877"/>
                  <a:gd name="connsiteY1400" fmla="*/ 285217 h 755236"/>
                  <a:gd name="connsiteX1401" fmla="*/ 862643 w 1591877"/>
                  <a:gd name="connsiteY1401" fmla="*/ 270694 h 755236"/>
                  <a:gd name="connsiteX1402" fmla="*/ 863212 w 1591877"/>
                  <a:gd name="connsiteY1402" fmla="*/ 256406 h 755236"/>
                  <a:gd name="connsiteX1403" fmla="*/ 863777 w 1591877"/>
                  <a:gd name="connsiteY1403" fmla="*/ 242376 h 755236"/>
                  <a:gd name="connsiteX1404" fmla="*/ 864342 w 1591877"/>
                  <a:gd name="connsiteY1404" fmla="*/ 228634 h 755236"/>
                  <a:gd name="connsiteX1405" fmla="*/ 864907 w 1591877"/>
                  <a:gd name="connsiteY1405" fmla="*/ 215200 h 755236"/>
                  <a:gd name="connsiteX1406" fmla="*/ 865189 w 1591877"/>
                  <a:gd name="connsiteY1406" fmla="*/ 208608 h 755236"/>
                  <a:gd name="connsiteX1407" fmla="*/ 865471 w 1591877"/>
                  <a:gd name="connsiteY1407" fmla="*/ 202102 h 755236"/>
                  <a:gd name="connsiteX1408" fmla="*/ 865754 w 1591877"/>
                  <a:gd name="connsiteY1408" fmla="*/ 195685 h 755236"/>
                  <a:gd name="connsiteX1409" fmla="*/ 866036 w 1591877"/>
                  <a:gd name="connsiteY1409" fmla="*/ 189362 h 755236"/>
                  <a:gd name="connsiteX1410" fmla="*/ 866319 w 1591877"/>
                  <a:gd name="connsiteY1410" fmla="*/ 183133 h 755236"/>
                  <a:gd name="connsiteX1411" fmla="*/ 866601 w 1591877"/>
                  <a:gd name="connsiteY1411" fmla="*/ 177001 h 755236"/>
                  <a:gd name="connsiteX1412" fmla="*/ 866884 w 1591877"/>
                  <a:gd name="connsiteY1412" fmla="*/ 170970 h 755236"/>
                  <a:gd name="connsiteX1413" fmla="*/ 867166 w 1591877"/>
                  <a:gd name="connsiteY1413" fmla="*/ 165042 h 755236"/>
                  <a:gd name="connsiteX1414" fmla="*/ 867448 w 1591877"/>
                  <a:gd name="connsiteY1414" fmla="*/ 159221 h 755236"/>
                  <a:gd name="connsiteX1415" fmla="*/ 867731 w 1591877"/>
                  <a:gd name="connsiteY1415" fmla="*/ 153507 h 755236"/>
                  <a:gd name="connsiteX1416" fmla="*/ 868013 w 1591877"/>
                  <a:gd name="connsiteY1416" fmla="*/ 147905 h 755236"/>
                  <a:gd name="connsiteX1417" fmla="*/ 868296 w 1591877"/>
                  <a:gd name="connsiteY1417" fmla="*/ 142416 h 755236"/>
                  <a:gd name="connsiteX1418" fmla="*/ 868589 w 1591877"/>
                  <a:gd name="connsiteY1418" fmla="*/ 136830 h 755236"/>
                  <a:gd name="connsiteX1419" fmla="*/ 868886 w 1591877"/>
                  <a:gd name="connsiteY1419" fmla="*/ 131372 h 755236"/>
                  <a:gd name="connsiteX1420" fmla="*/ 869180 w 1591877"/>
                  <a:gd name="connsiteY1420" fmla="*/ 126044 h 755236"/>
                  <a:gd name="connsiteX1421" fmla="*/ 869473 w 1591877"/>
                  <a:gd name="connsiteY1421" fmla="*/ 120849 h 755236"/>
                  <a:gd name="connsiteX1422" fmla="*/ 869766 w 1591877"/>
                  <a:gd name="connsiteY1422" fmla="*/ 115790 h 755236"/>
                  <a:gd name="connsiteX1423" fmla="*/ 870060 w 1591877"/>
                  <a:gd name="connsiteY1423" fmla="*/ 110868 h 755236"/>
                  <a:gd name="connsiteX1424" fmla="*/ 870353 w 1591877"/>
                  <a:gd name="connsiteY1424" fmla="*/ 106086 h 755236"/>
                  <a:gd name="connsiteX1425" fmla="*/ 870647 w 1591877"/>
                  <a:gd name="connsiteY1425" fmla="*/ 101446 h 755236"/>
                  <a:gd name="connsiteX1426" fmla="*/ 870940 w 1591877"/>
                  <a:gd name="connsiteY1426" fmla="*/ 96951 h 755236"/>
                  <a:gd name="connsiteX1427" fmla="*/ 871237 w 1591877"/>
                  <a:gd name="connsiteY1427" fmla="*/ 92602 h 755236"/>
                  <a:gd name="connsiteX1428" fmla="*/ 871531 w 1591877"/>
                  <a:gd name="connsiteY1428" fmla="*/ 88402 h 755236"/>
                  <a:gd name="connsiteX1429" fmla="*/ 871824 w 1591877"/>
                  <a:gd name="connsiteY1429" fmla="*/ 84351 h 755236"/>
                  <a:gd name="connsiteX1430" fmla="*/ 872118 w 1591877"/>
                  <a:gd name="connsiteY1430" fmla="*/ 80453 h 755236"/>
                  <a:gd name="connsiteX1431" fmla="*/ 872411 w 1591877"/>
                  <a:gd name="connsiteY1431" fmla="*/ 76708 h 755236"/>
                  <a:gd name="connsiteX1432" fmla="*/ 872704 w 1591877"/>
                  <a:gd name="connsiteY1432" fmla="*/ 73119 h 755236"/>
                  <a:gd name="connsiteX1433" fmla="*/ 872998 w 1591877"/>
                  <a:gd name="connsiteY1433" fmla="*/ 69688 h 755236"/>
                  <a:gd name="connsiteX1434" fmla="*/ 873291 w 1591877"/>
                  <a:gd name="connsiteY1434" fmla="*/ 66415 h 755236"/>
                  <a:gd name="connsiteX1435" fmla="*/ 873585 w 1591877"/>
                  <a:gd name="connsiteY1435" fmla="*/ 63301 h 755236"/>
                  <a:gd name="connsiteX1436" fmla="*/ 873882 w 1591877"/>
                  <a:gd name="connsiteY1436" fmla="*/ 60350 h 755236"/>
                  <a:gd name="connsiteX1437" fmla="*/ 874175 w 1591877"/>
                  <a:gd name="connsiteY1437" fmla="*/ 57560 h 755236"/>
                  <a:gd name="connsiteX1438" fmla="*/ 874469 w 1591877"/>
                  <a:gd name="connsiteY1438" fmla="*/ 54935 h 755236"/>
                  <a:gd name="connsiteX1439" fmla="*/ 874762 w 1591877"/>
                  <a:gd name="connsiteY1439" fmla="*/ 52474 h 755236"/>
                  <a:gd name="connsiteX1440" fmla="*/ 875056 w 1591877"/>
                  <a:gd name="connsiteY1440" fmla="*/ 50180 h 755236"/>
                  <a:gd name="connsiteX1441" fmla="*/ 875349 w 1591877"/>
                  <a:gd name="connsiteY1441" fmla="*/ 48052 h 755236"/>
                  <a:gd name="connsiteX1442" fmla="*/ 875643 w 1591877"/>
                  <a:gd name="connsiteY1442" fmla="*/ 46092 h 755236"/>
                  <a:gd name="connsiteX1443" fmla="*/ 875936 w 1591877"/>
                  <a:gd name="connsiteY1443" fmla="*/ 44301 h 755236"/>
                  <a:gd name="connsiteX1444" fmla="*/ 876233 w 1591877"/>
                  <a:gd name="connsiteY1444" fmla="*/ 42678 h 755236"/>
                  <a:gd name="connsiteX1445" fmla="*/ 876526 w 1591877"/>
                  <a:gd name="connsiteY1445" fmla="*/ 41226 h 755236"/>
                  <a:gd name="connsiteX1446" fmla="*/ 876820 w 1591877"/>
                  <a:gd name="connsiteY1446" fmla="*/ 39943 h 755236"/>
                  <a:gd name="connsiteX1447" fmla="*/ 877113 w 1591877"/>
                  <a:gd name="connsiteY1447" fmla="*/ 38831 h 755236"/>
                  <a:gd name="connsiteX1448" fmla="*/ 877407 w 1591877"/>
                  <a:gd name="connsiteY1448" fmla="*/ 37890 h 755236"/>
                  <a:gd name="connsiteX1449" fmla="*/ 877700 w 1591877"/>
                  <a:gd name="connsiteY1449" fmla="*/ 37121 h 755236"/>
                  <a:gd name="connsiteX1450" fmla="*/ 877847 w 1591877"/>
                  <a:gd name="connsiteY1450" fmla="*/ 36800 h 755236"/>
                  <a:gd name="connsiteX1451" fmla="*/ 877994 w 1591877"/>
                  <a:gd name="connsiteY1451" fmla="*/ 36522 h 755236"/>
                  <a:gd name="connsiteX1452" fmla="*/ 878140 w 1591877"/>
                  <a:gd name="connsiteY1452" fmla="*/ 36287 h 755236"/>
                  <a:gd name="connsiteX1453" fmla="*/ 878214 w 1591877"/>
                  <a:gd name="connsiteY1453" fmla="*/ 36186 h 755236"/>
                  <a:gd name="connsiteX1454" fmla="*/ 878287 w 1591877"/>
                  <a:gd name="connsiteY1454" fmla="*/ 36095 h 755236"/>
                  <a:gd name="connsiteX1455" fmla="*/ 878360 w 1591877"/>
                  <a:gd name="connsiteY1455" fmla="*/ 36015 h 755236"/>
                  <a:gd name="connsiteX1456" fmla="*/ 878434 w 1591877"/>
                  <a:gd name="connsiteY1456" fmla="*/ 35946 h 755236"/>
                  <a:gd name="connsiteX1457" fmla="*/ 878511 w 1591877"/>
                  <a:gd name="connsiteY1457" fmla="*/ 35887 h 755236"/>
                  <a:gd name="connsiteX1458" fmla="*/ 878584 w 1591877"/>
                  <a:gd name="connsiteY1458" fmla="*/ 35839 h 755236"/>
                  <a:gd name="connsiteX1459" fmla="*/ 878658 w 1591877"/>
                  <a:gd name="connsiteY1459" fmla="*/ 35802 h 755236"/>
                  <a:gd name="connsiteX1460" fmla="*/ 878731 w 1591877"/>
                  <a:gd name="connsiteY1460" fmla="*/ 35776 h 755236"/>
                  <a:gd name="connsiteX1461" fmla="*/ 878804 w 1591877"/>
                  <a:gd name="connsiteY1461" fmla="*/ 35760 h 755236"/>
                  <a:gd name="connsiteX1462" fmla="*/ 878878 w 1591877"/>
                  <a:gd name="connsiteY1462" fmla="*/ 35755 h 755236"/>
                  <a:gd name="connsiteX1463" fmla="*/ 878951 w 1591877"/>
                  <a:gd name="connsiteY1463" fmla="*/ 35761 h 755236"/>
                  <a:gd name="connsiteX1464" fmla="*/ 879024 w 1591877"/>
                  <a:gd name="connsiteY1464" fmla="*/ 35777 h 755236"/>
                  <a:gd name="connsiteX1465" fmla="*/ 879098 w 1591877"/>
                  <a:gd name="connsiteY1465" fmla="*/ 35804 h 755236"/>
                  <a:gd name="connsiteX1466" fmla="*/ 879171 w 1591877"/>
                  <a:gd name="connsiteY1466" fmla="*/ 35842 h 755236"/>
                  <a:gd name="connsiteX1467" fmla="*/ 879244 w 1591877"/>
                  <a:gd name="connsiteY1467" fmla="*/ 35890 h 755236"/>
                  <a:gd name="connsiteX1468" fmla="*/ 879318 w 1591877"/>
                  <a:gd name="connsiteY1468" fmla="*/ 35949 h 755236"/>
                  <a:gd name="connsiteX1469" fmla="*/ 879391 w 1591877"/>
                  <a:gd name="connsiteY1469" fmla="*/ 36019 h 755236"/>
                  <a:gd name="connsiteX1470" fmla="*/ 879464 w 1591877"/>
                  <a:gd name="connsiteY1470" fmla="*/ 36099 h 755236"/>
                  <a:gd name="connsiteX1471" fmla="*/ 879538 w 1591877"/>
                  <a:gd name="connsiteY1471" fmla="*/ 36190 h 755236"/>
                  <a:gd name="connsiteX1472" fmla="*/ 879611 w 1591877"/>
                  <a:gd name="connsiteY1472" fmla="*/ 36291 h 755236"/>
                  <a:gd name="connsiteX1473" fmla="*/ 879758 w 1591877"/>
                  <a:gd name="connsiteY1473" fmla="*/ 36527 h 755236"/>
                  <a:gd name="connsiteX1474" fmla="*/ 879905 w 1591877"/>
                  <a:gd name="connsiteY1474" fmla="*/ 36804 h 755236"/>
                  <a:gd name="connsiteX1475" fmla="*/ 880051 w 1591877"/>
                  <a:gd name="connsiteY1475" fmla="*/ 37124 h 755236"/>
                  <a:gd name="connsiteX1476" fmla="*/ 880345 w 1591877"/>
                  <a:gd name="connsiteY1476" fmla="*/ 37892 h 755236"/>
                  <a:gd name="connsiteX1477" fmla="*/ 880638 w 1591877"/>
                  <a:gd name="connsiteY1477" fmla="*/ 38828 h 755236"/>
                  <a:gd name="connsiteX1478" fmla="*/ 880932 w 1591877"/>
                  <a:gd name="connsiteY1478" fmla="*/ 39932 h 755236"/>
                  <a:gd name="connsiteX1479" fmla="*/ 881229 w 1591877"/>
                  <a:gd name="connsiteY1479" fmla="*/ 41203 h 755236"/>
                  <a:gd name="connsiteX1480" fmla="*/ 881522 w 1591877"/>
                  <a:gd name="connsiteY1480" fmla="*/ 42641 h 755236"/>
                  <a:gd name="connsiteX1481" fmla="*/ 881816 w 1591877"/>
                  <a:gd name="connsiteY1481" fmla="*/ 44245 h 755236"/>
                  <a:gd name="connsiteX1482" fmla="*/ 882109 w 1591877"/>
                  <a:gd name="connsiteY1482" fmla="*/ 46013 h 755236"/>
                  <a:gd name="connsiteX1483" fmla="*/ 882402 w 1591877"/>
                  <a:gd name="connsiteY1483" fmla="*/ 47944 h 755236"/>
                  <a:gd name="connsiteX1484" fmla="*/ 882696 w 1591877"/>
                  <a:gd name="connsiteY1484" fmla="*/ 50037 h 755236"/>
                  <a:gd name="connsiteX1485" fmla="*/ 882989 w 1591877"/>
                  <a:gd name="connsiteY1485" fmla="*/ 52292 h 755236"/>
                  <a:gd name="connsiteX1486" fmla="*/ 883286 w 1591877"/>
                  <a:gd name="connsiteY1486" fmla="*/ 54706 h 755236"/>
                  <a:gd name="connsiteX1487" fmla="*/ 883580 w 1591877"/>
                  <a:gd name="connsiteY1487" fmla="*/ 57277 h 755236"/>
                  <a:gd name="connsiteX1488" fmla="*/ 883873 w 1591877"/>
                  <a:gd name="connsiteY1488" fmla="*/ 60006 h 755236"/>
                  <a:gd name="connsiteX1489" fmla="*/ 884167 w 1591877"/>
                  <a:gd name="connsiteY1489" fmla="*/ 62889 h 755236"/>
                  <a:gd name="connsiteX1490" fmla="*/ 884460 w 1591877"/>
                  <a:gd name="connsiteY1490" fmla="*/ 65926 h 755236"/>
                  <a:gd name="connsiteX1491" fmla="*/ 884754 w 1591877"/>
                  <a:gd name="connsiteY1491" fmla="*/ 69115 h 755236"/>
                  <a:gd name="connsiteX1492" fmla="*/ 885047 w 1591877"/>
                  <a:gd name="connsiteY1492" fmla="*/ 72453 h 755236"/>
                  <a:gd name="connsiteX1493" fmla="*/ 885340 w 1591877"/>
                  <a:gd name="connsiteY1493" fmla="*/ 75939 h 755236"/>
                  <a:gd name="connsiteX1494" fmla="*/ 885634 w 1591877"/>
                  <a:gd name="connsiteY1494" fmla="*/ 79571 h 755236"/>
                  <a:gd name="connsiteX1495" fmla="*/ 885931 w 1591877"/>
                  <a:gd name="connsiteY1495" fmla="*/ 83347 h 755236"/>
                  <a:gd name="connsiteX1496" fmla="*/ 886224 w 1591877"/>
                  <a:gd name="connsiteY1496" fmla="*/ 87265 h 755236"/>
                  <a:gd name="connsiteX1497" fmla="*/ 886518 w 1591877"/>
                  <a:gd name="connsiteY1497" fmla="*/ 91322 h 755236"/>
                  <a:gd name="connsiteX1498" fmla="*/ 886811 w 1591877"/>
                  <a:gd name="connsiteY1498" fmla="*/ 95517 h 755236"/>
                  <a:gd name="connsiteX1499" fmla="*/ 887105 w 1591877"/>
                  <a:gd name="connsiteY1499" fmla="*/ 99847 h 755236"/>
                  <a:gd name="connsiteX1500" fmla="*/ 887398 w 1591877"/>
                  <a:gd name="connsiteY1500" fmla="*/ 104309 h 755236"/>
                  <a:gd name="connsiteX1501" fmla="*/ 887692 w 1591877"/>
                  <a:gd name="connsiteY1501" fmla="*/ 108902 h 755236"/>
                  <a:gd name="connsiteX1502" fmla="*/ 887985 w 1591877"/>
                  <a:gd name="connsiteY1502" fmla="*/ 113623 h 755236"/>
                  <a:gd name="connsiteX1503" fmla="*/ 888282 w 1591877"/>
                  <a:gd name="connsiteY1503" fmla="*/ 118469 h 755236"/>
                  <a:gd name="connsiteX1504" fmla="*/ 888576 w 1591877"/>
                  <a:gd name="connsiteY1504" fmla="*/ 123438 h 755236"/>
                  <a:gd name="connsiteX1505" fmla="*/ 888869 w 1591877"/>
                  <a:gd name="connsiteY1505" fmla="*/ 128527 h 755236"/>
                  <a:gd name="connsiteX1506" fmla="*/ 889162 w 1591877"/>
                  <a:gd name="connsiteY1506" fmla="*/ 133733 h 755236"/>
                  <a:gd name="connsiteX1507" fmla="*/ 889456 w 1591877"/>
                  <a:gd name="connsiteY1507" fmla="*/ 139054 h 755236"/>
                  <a:gd name="connsiteX1508" fmla="*/ 889749 w 1591877"/>
                  <a:gd name="connsiteY1508" fmla="*/ 144487 h 755236"/>
                  <a:gd name="connsiteX1509" fmla="*/ 890043 w 1591877"/>
                  <a:gd name="connsiteY1509" fmla="*/ 150028 h 755236"/>
                  <a:gd name="connsiteX1510" fmla="*/ 890340 w 1591877"/>
                  <a:gd name="connsiteY1510" fmla="*/ 155676 h 755236"/>
                  <a:gd name="connsiteX1511" fmla="*/ 890633 w 1591877"/>
                  <a:gd name="connsiteY1511" fmla="*/ 161425 h 755236"/>
                  <a:gd name="connsiteX1512" fmla="*/ 890927 w 1591877"/>
                  <a:gd name="connsiteY1512" fmla="*/ 167275 h 755236"/>
                  <a:gd name="connsiteX1513" fmla="*/ 891220 w 1591877"/>
                  <a:gd name="connsiteY1513" fmla="*/ 173222 h 755236"/>
                  <a:gd name="connsiteX1514" fmla="*/ 891514 w 1591877"/>
                  <a:gd name="connsiteY1514" fmla="*/ 179262 h 755236"/>
                  <a:gd name="connsiteX1515" fmla="*/ 891807 w 1591877"/>
                  <a:gd name="connsiteY1515" fmla="*/ 185394 h 755236"/>
                  <a:gd name="connsiteX1516" fmla="*/ 892394 w 1591877"/>
                  <a:gd name="connsiteY1516" fmla="*/ 197914 h 755236"/>
                  <a:gd name="connsiteX1517" fmla="*/ 892984 w 1591877"/>
                  <a:gd name="connsiteY1517" fmla="*/ 210757 h 755236"/>
                  <a:gd name="connsiteX1518" fmla="*/ 893571 w 1591877"/>
                  <a:gd name="connsiteY1518" fmla="*/ 223898 h 755236"/>
                  <a:gd name="connsiteX1519" fmla="*/ 894158 w 1591877"/>
                  <a:gd name="connsiteY1519" fmla="*/ 237309 h 755236"/>
                  <a:gd name="connsiteX1520" fmla="*/ 894745 w 1591877"/>
                  <a:gd name="connsiteY1520" fmla="*/ 250961 h 755236"/>
                  <a:gd name="connsiteX1521" fmla="*/ 895336 w 1591877"/>
                  <a:gd name="connsiteY1521" fmla="*/ 264826 h 755236"/>
                  <a:gd name="connsiteX1522" fmla="*/ 895922 w 1591877"/>
                  <a:gd name="connsiteY1522" fmla="*/ 278878 h 755236"/>
                  <a:gd name="connsiteX1523" fmla="*/ 896509 w 1591877"/>
                  <a:gd name="connsiteY1523" fmla="*/ 293087 h 755236"/>
                  <a:gd name="connsiteX1524" fmla="*/ 897687 w 1591877"/>
                  <a:gd name="connsiteY1524" fmla="*/ 321861 h 755236"/>
                  <a:gd name="connsiteX1525" fmla="*/ 898860 w 1591877"/>
                  <a:gd name="connsiteY1525" fmla="*/ 350914 h 755236"/>
                  <a:gd name="connsiteX1526" fmla="*/ 900034 w 1591877"/>
                  <a:gd name="connsiteY1526" fmla="*/ 380014 h 755236"/>
                  <a:gd name="connsiteX1527" fmla="*/ 901212 w 1591877"/>
                  <a:gd name="connsiteY1527" fmla="*/ 408931 h 755236"/>
                  <a:gd name="connsiteX1528" fmla="*/ 902389 w 1591877"/>
                  <a:gd name="connsiteY1528" fmla="*/ 437436 h 755236"/>
                  <a:gd name="connsiteX1529" fmla="*/ 902976 w 1591877"/>
                  <a:gd name="connsiteY1529" fmla="*/ 451464 h 755236"/>
                  <a:gd name="connsiteX1530" fmla="*/ 903563 w 1591877"/>
                  <a:gd name="connsiteY1530" fmla="*/ 465305 h 755236"/>
                  <a:gd name="connsiteX1531" fmla="*/ 904150 w 1591877"/>
                  <a:gd name="connsiteY1531" fmla="*/ 478932 h 755236"/>
                  <a:gd name="connsiteX1532" fmla="*/ 904740 w 1591877"/>
                  <a:gd name="connsiteY1532" fmla="*/ 492319 h 755236"/>
                  <a:gd name="connsiteX1533" fmla="*/ 905327 w 1591877"/>
                  <a:gd name="connsiteY1533" fmla="*/ 505440 h 755236"/>
                  <a:gd name="connsiteX1534" fmla="*/ 905914 w 1591877"/>
                  <a:gd name="connsiteY1534" fmla="*/ 518270 h 755236"/>
                  <a:gd name="connsiteX1535" fmla="*/ 906457 w 1591877"/>
                  <a:gd name="connsiteY1535" fmla="*/ 529841 h 755236"/>
                  <a:gd name="connsiteX1536" fmla="*/ 907000 w 1591877"/>
                  <a:gd name="connsiteY1536" fmla="*/ 541126 h 755236"/>
                  <a:gd name="connsiteX1537" fmla="*/ 907542 w 1591877"/>
                  <a:gd name="connsiteY1537" fmla="*/ 552102 h 755236"/>
                  <a:gd name="connsiteX1538" fmla="*/ 907814 w 1591877"/>
                  <a:gd name="connsiteY1538" fmla="*/ 557470 h 755236"/>
                  <a:gd name="connsiteX1539" fmla="*/ 908085 w 1591877"/>
                  <a:gd name="connsiteY1539" fmla="*/ 562754 h 755236"/>
                  <a:gd name="connsiteX1540" fmla="*/ 908357 w 1591877"/>
                  <a:gd name="connsiteY1540" fmla="*/ 567955 h 755236"/>
                  <a:gd name="connsiteX1541" fmla="*/ 908628 w 1591877"/>
                  <a:gd name="connsiteY1541" fmla="*/ 573068 h 755236"/>
                  <a:gd name="connsiteX1542" fmla="*/ 908900 w 1591877"/>
                  <a:gd name="connsiteY1542" fmla="*/ 578090 h 755236"/>
                  <a:gd name="connsiteX1543" fmla="*/ 909171 w 1591877"/>
                  <a:gd name="connsiteY1543" fmla="*/ 583023 h 755236"/>
                  <a:gd name="connsiteX1544" fmla="*/ 909442 w 1591877"/>
                  <a:gd name="connsiteY1544" fmla="*/ 587862 h 755236"/>
                  <a:gd name="connsiteX1545" fmla="*/ 909714 w 1591877"/>
                  <a:gd name="connsiteY1545" fmla="*/ 592607 h 755236"/>
                  <a:gd name="connsiteX1546" fmla="*/ 909985 w 1591877"/>
                  <a:gd name="connsiteY1546" fmla="*/ 597253 h 755236"/>
                  <a:gd name="connsiteX1547" fmla="*/ 910257 w 1591877"/>
                  <a:gd name="connsiteY1547" fmla="*/ 601802 h 755236"/>
                  <a:gd name="connsiteX1548" fmla="*/ 910528 w 1591877"/>
                  <a:gd name="connsiteY1548" fmla="*/ 606250 h 755236"/>
                  <a:gd name="connsiteX1549" fmla="*/ 910800 w 1591877"/>
                  <a:gd name="connsiteY1549" fmla="*/ 610596 h 755236"/>
                  <a:gd name="connsiteX1550" fmla="*/ 911071 w 1591877"/>
                  <a:gd name="connsiteY1550" fmla="*/ 614839 h 755236"/>
                  <a:gd name="connsiteX1551" fmla="*/ 911342 w 1591877"/>
                  <a:gd name="connsiteY1551" fmla="*/ 618974 h 755236"/>
                  <a:gd name="connsiteX1552" fmla="*/ 911614 w 1591877"/>
                  <a:gd name="connsiteY1552" fmla="*/ 623004 h 755236"/>
                  <a:gd name="connsiteX1553" fmla="*/ 911885 w 1591877"/>
                  <a:gd name="connsiteY1553" fmla="*/ 626925 h 755236"/>
                  <a:gd name="connsiteX1554" fmla="*/ 912157 w 1591877"/>
                  <a:gd name="connsiteY1554" fmla="*/ 630737 h 755236"/>
                  <a:gd name="connsiteX1555" fmla="*/ 912428 w 1591877"/>
                  <a:gd name="connsiteY1555" fmla="*/ 634436 h 755236"/>
                  <a:gd name="connsiteX1556" fmla="*/ 912700 w 1591877"/>
                  <a:gd name="connsiteY1556" fmla="*/ 638023 h 755236"/>
                  <a:gd name="connsiteX1557" fmla="*/ 912971 w 1591877"/>
                  <a:gd name="connsiteY1557" fmla="*/ 641495 h 755236"/>
                  <a:gd name="connsiteX1558" fmla="*/ 913242 w 1591877"/>
                  <a:gd name="connsiteY1558" fmla="*/ 644853 h 755236"/>
                  <a:gd name="connsiteX1559" fmla="*/ 913514 w 1591877"/>
                  <a:gd name="connsiteY1559" fmla="*/ 648092 h 755236"/>
                  <a:gd name="connsiteX1560" fmla="*/ 913785 w 1591877"/>
                  <a:gd name="connsiteY1560" fmla="*/ 651216 h 755236"/>
                  <a:gd name="connsiteX1561" fmla="*/ 914057 w 1591877"/>
                  <a:gd name="connsiteY1561" fmla="*/ 654220 h 755236"/>
                  <a:gd name="connsiteX1562" fmla="*/ 914328 w 1591877"/>
                  <a:gd name="connsiteY1562" fmla="*/ 657102 h 755236"/>
                  <a:gd name="connsiteX1563" fmla="*/ 914600 w 1591877"/>
                  <a:gd name="connsiteY1563" fmla="*/ 659865 h 755236"/>
                  <a:gd name="connsiteX1564" fmla="*/ 914871 w 1591877"/>
                  <a:gd name="connsiteY1564" fmla="*/ 662505 h 755236"/>
                  <a:gd name="connsiteX1565" fmla="*/ 915142 w 1591877"/>
                  <a:gd name="connsiteY1565" fmla="*/ 665024 h 755236"/>
                  <a:gd name="connsiteX1566" fmla="*/ 915414 w 1591877"/>
                  <a:gd name="connsiteY1566" fmla="*/ 667417 h 755236"/>
                  <a:gd name="connsiteX1567" fmla="*/ 915685 w 1591877"/>
                  <a:gd name="connsiteY1567" fmla="*/ 669688 h 755236"/>
                  <a:gd name="connsiteX1568" fmla="*/ 915957 w 1591877"/>
                  <a:gd name="connsiteY1568" fmla="*/ 671832 h 755236"/>
                  <a:gd name="connsiteX1569" fmla="*/ 916228 w 1591877"/>
                  <a:gd name="connsiteY1569" fmla="*/ 673851 h 755236"/>
                  <a:gd name="connsiteX1570" fmla="*/ 916499 w 1591877"/>
                  <a:gd name="connsiteY1570" fmla="*/ 675743 h 755236"/>
                  <a:gd name="connsiteX1571" fmla="*/ 916771 w 1591877"/>
                  <a:gd name="connsiteY1571" fmla="*/ 677506 h 755236"/>
                  <a:gd name="connsiteX1572" fmla="*/ 917042 w 1591877"/>
                  <a:gd name="connsiteY1572" fmla="*/ 679144 h 755236"/>
                  <a:gd name="connsiteX1573" fmla="*/ 917314 w 1591877"/>
                  <a:gd name="connsiteY1573" fmla="*/ 680653 h 755236"/>
                  <a:gd name="connsiteX1574" fmla="*/ 917585 w 1591877"/>
                  <a:gd name="connsiteY1574" fmla="*/ 682033 h 755236"/>
                  <a:gd name="connsiteX1575" fmla="*/ 917857 w 1591877"/>
                  <a:gd name="connsiteY1575" fmla="*/ 683286 h 755236"/>
                  <a:gd name="connsiteX1576" fmla="*/ 918128 w 1591877"/>
                  <a:gd name="connsiteY1576" fmla="*/ 684407 h 755236"/>
                  <a:gd name="connsiteX1577" fmla="*/ 918399 w 1591877"/>
                  <a:gd name="connsiteY1577" fmla="*/ 685400 h 755236"/>
                  <a:gd name="connsiteX1578" fmla="*/ 918671 w 1591877"/>
                  <a:gd name="connsiteY1578" fmla="*/ 686265 h 755236"/>
                  <a:gd name="connsiteX1579" fmla="*/ 918942 w 1591877"/>
                  <a:gd name="connsiteY1579" fmla="*/ 686999 h 755236"/>
                  <a:gd name="connsiteX1580" fmla="*/ 919214 w 1591877"/>
                  <a:gd name="connsiteY1580" fmla="*/ 687602 h 755236"/>
                  <a:gd name="connsiteX1581" fmla="*/ 919349 w 1591877"/>
                  <a:gd name="connsiteY1581" fmla="*/ 687855 h 755236"/>
                  <a:gd name="connsiteX1582" fmla="*/ 919485 w 1591877"/>
                  <a:gd name="connsiteY1582" fmla="*/ 688077 h 755236"/>
                  <a:gd name="connsiteX1583" fmla="*/ 919621 w 1591877"/>
                  <a:gd name="connsiteY1583" fmla="*/ 688267 h 755236"/>
                  <a:gd name="connsiteX1584" fmla="*/ 919687 w 1591877"/>
                  <a:gd name="connsiteY1584" fmla="*/ 688348 h 755236"/>
                  <a:gd name="connsiteX1585" fmla="*/ 919757 w 1591877"/>
                  <a:gd name="connsiteY1585" fmla="*/ 688421 h 755236"/>
                  <a:gd name="connsiteX1586" fmla="*/ 919823 w 1591877"/>
                  <a:gd name="connsiteY1586" fmla="*/ 688487 h 755236"/>
                  <a:gd name="connsiteX1587" fmla="*/ 919892 w 1591877"/>
                  <a:gd name="connsiteY1587" fmla="*/ 688546 h 755236"/>
                  <a:gd name="connsiteX1588" fmla="*/ 919958 w 1591877"/>
                  <a:gd name="connsiteY1588" fmla="*/ 688595 h 755236"/>
                  <a:gd name="connsiteX1589" fmla="*/ 920028 w 1591877"/>
                  <a:gd name="connsiteY1589" fmla="*/ 688637 h 755236"/>
                  <a:gd name="connsiteX1590" fmla="*/ 920094 w 1591877"/>
                  <a:gd name="connsiteY1590" fmla="*/ 688670 h 755236"/>
                  <a:gd name="connsiteX1591" fmla="*/ 920164 w 1591877"/>
                  <a:gd name="connsiteY1591" fmla="*/ 688696 h 755236"/>
                  <a:gd name="connsiteX1592" fmla="*/ 920230 w 1591877"/>
                  <a:gd name="connsiteY1592" fmla="*/ 688714 h 755236"/>
                  <a:gd name="connsiteX1593" fmla="*/ 920299 w 1591877"/>
                  <a:gd name="connsiteY1593" fmla="*/ 688723 h 755236"/>
                  <a:gd name="connsiteX1594" fmla="*/ 920365 w 1591877"/>
                  <a:gd name="connsiteY1594" fmla="*/ 688725 h 755236"/>
                  <a:gd name="connsiteX1595" fmla="*/ 920435 w 1591877"/>
                  <a:gd name="connsiteY1595" fmla="*/ 688716 h 755236"/>
                  <a:gd name="connsiteX1596" fmla="*/ 920501 w 1591877"/>
                  <a:gd name="connsiteY1596" fmla="*/ 688703 h 755236"/>
                  <a:gd name="connsiteX1597" fmla="*/ 920571 w 1591877"/>
                  <a:gd name="connsiteY1597" fmla="*/ 688679 h 755236"/>
                  <a:gd name="connsiteX1598" fmla="*/ 920637 w 1591877"/>
                  <a:gd name="connsiteY1598" fmla="*/ 688648 h 755236"/>
                  <a:gd name="connsiteX1599" fmla="*/ 920707 w 1591877"/>
                  <a:gd name="connsiteY1599" fmla="*/ 688608 h 755236"/>
                  <a:gd name="connsiteX1600" fmla="*/ 920773 w 1591877"/>
                  <a:gd name="connsiteY1600" fmla="*/ 688562 h 755236"/>
                  <a:gd name="connsiteX1601" fmla="*/ 920842 w 1591877"/>
                  <a:gd name="connsiteY1601" fmla="*/ 688507 h 755236"/>
                  <a:gd name="connsiteX1602" fmla="*/ 920908 w 1591877"/>
                  <a:gd name="connsiteY1602" fmla="*/ 688443 h 755236"/>
                  <a:gd name="connsiteX1603" fmla="*/ 920978 w 1591877"/>
                  <a:gd name="connsiteY1603" fmla="*/ 688372 h 755236"/>
                  <a:gd name="connsiteX1604" fmla="*/ 921044 w 1591877"/>
                  <a:gd name="connsiteY1604" fmla="*/ 688293 h 755236"/>
                  <a:gd name="connsiteX1605" fmla="*/ 921114 w 1591877"/>
                  <a:gd name="connsiteY1605" fmla="*/ 688205 h 755236"/>
                  <a:gd name="connsiteX1606" fmla="*/ 921249 w 1591877"/>
                  <a:gd name="connsiteY1606" fmla="*/ 688007 h 755236"/>
                  <a:gd name="connsiteX1607" fmla="*/ 921385 w 1591877"/>
                  <a:gd name="connsiteY1607" fmla="*/ 687776 h 755236"/>
                  <a:gd name="connsiteX1608" fmla="*/ 921657 w 1591877"/>
                  <a:gd name="connsiteY1608" fmla="*/ 687219 h 755236"/>
                  <a:gd name="connsiteX1609" fmla="*/ 921928 w 1591877"/>
                  <a:gd name="connsiteY1609" fmla="*/ 686534 h 755236"/>
                  <a:gd name="connsiteX1610" fmla="*/ 922199 w 1591877"/>
                  <a:gd name="connsiteY1610" fmla="*/ 685721 h 755236"/>
                  <a:gd name="connsiteX1611" fmla="*/ 922471 w 1591877"/>
                  <a:gd name="connsiteY1611" fmla="*/ 684783 h 755236"/>
                  <a:gd name="connsiteX1612" fmla="*/ 922742 w 1591877"/>
                  <a:gd name="connsiteY1612" fmla="*/ 683720 h 755236"/>
                  <a:gd name="connsiteX1613" fmla="*/ 923014 w 1591877"/>
                  <a:gd name="connsiteY1613" fmla="*/ 682533 h 755236"/>
                  <a:gd name="connsiteX1614" fmla="*/ 923285 w 1591877"/>
                  <a:gd name="connsiteY1614" fmla="*/ 681219 h 755236"/>
                  <a:gd name="connsiteX1615" fmla="*/ 923557 w 1591877"/>
                  <a:gd name="connsiteY1615" fmla="*/ 679783 h 755236"/>
                  <a:gd name="connsiteX1616" fmla="*/ 923828 w 1591877"/>
                  <a:gd name="connsiteY1616" fmla="*/ 678226 h 755236"/>
                  <a:gd name="connsiteX1617" fmla="*/ 924099 w 1591877"/>
                  <a:gd name="connsiteY1617" fmla="*/ 676546 h 755236"/>
                  <a:gd name="connsiteX1618" fmla="*/ 924371 w 1591877"/>
                  <a:gd name="connsiteY1618" fmla="*/ 674745 h 755236"/>
                  <a:gd name="connsiteX1619" fmla="*/ 924642 w 1591877"/>
                  <a:gd name="connsiteY1619" fmla="*/ 672825 h 755236"/>
                  <a:gd name="connsiteX1620" fmla="*/ 924914 w 1591877"/>
                  <a:gd name="connsiteY1620" fmla="*/ 670786 h 755236"/>
                  <a:gd name="connsiteX1621" fmla="*/ 925185 w 1591877"/>
                  <a:gd name="connsiteY1621" fmla="*/ 668628 h 755236"/>
                  <a:gd name="connsiteX1622" fmla="*/ 925457 w 1591877"/>
                  <a:gd name="connsiteY1622" fmla="*/ 666356 h 755236"/>
                  <a:gd name="connsiteX1623" fmla="*/ 925728 w 1591877"/>
                  <a:gd name="connsiteY1623" fmla="*/ 663969 h 755236"/>
                  <a:gd name="connsiteX1624" fmla="*/ 925999 w 1591877"/>
                  <a:gd name="connsiteY1624" fmla="*/ 661468 h 755236"/>
                  <a:gd name="connsiteX1625" fmla="*/ 926271 w 1591877"/>
                  <a:gd name="connsiteY1625" fmla="*/ 658852 h 755236"/>
                  <a:gd name="connsiteX1626" fmla="*/ 926542 w 1591877"/>
                  <a:gd name="connsiteY1626" fmla="*/ 656126 h 755236"/>
                  <a:gd name="connsiteX1627" fmla="*/ 926814 w 1591877"/>
                  <a:gd name="connsiteY1627" fmla="*/ 653290 h 755236"/>
                  <a:gd name="connsiteX1628" fmla="*/ 927085 w 1591877"/>
                  <a:gd name="connsiteY1628" fmla="*/ 650346 h 755236"/>
                  <a:gd name="connsiteX1629" fmla="*/ 927357 w 1591877"/>
                  <a:gd name="connsiteY1629" fmla="*/ 647297 h 755236"/>
                  <a:gd name="connsiteX1630" fmla="*/ 927628 w 1591877"/>
                  <a:gd name="connsiteY1630" fmla="*/ 644139 h 755236"/>
                  <a:gd name="connsiteX1631" fmla="*/ 927899 w 1591877"/>
                  <a:gd name="connsiteY1631" fmla="*/ 640878 h 755236"/>
                  <a:gd name="connsiteX1632" fmla="*/ 928171 w 1591877"/>
                  <a:gd name="connsiteY1632" fmla="*/ 637516 h 755236"/>
                  <a:gd name="connsiteX1633" fmla="*/ 928442 w 1591877"/>
                  <a:gd name="connsiteY1633" fmla="*/ 634053 h 755236"/>
                  <a:gd name="connsiteX1634" fmla="*/ 928714 w 1591877"/>
                  <a:gd name="connsiteY1634" fmla="*/ 630490 h 755236"/>
                  <a:gd name="connsiteX1635" fmla="*/ 928985 w 1591877"/>
                  <a:gd name="connsiteY1635" fmla="*/ 626831 h 755236"/>
                  <a:gd name="connsiteX1636" fmla="*/ 929256 w 1591877"/>
                  <a:gd name="connsiteY1636" fmla="*/ 623076 h 755236"/>
                  <a:gd name="connsiteX1637" fmla="*/ 929528 w 1591877"/>
                  <a:gd name="connsiteY1637" fmla="*/ 619225 h 755236"/>
                  <a:gd name="connsiteX1638" fmla="*/ 929799 w 1591877"/>
                  <a:gd name="connsiteY1638" fmla="*/ 615286 h 755236"/>
                  <a:gd name="connsiteX1639" fmla="*/ 930071 w 1591877"/>
                  <a:gd name="connsiteY1639" fmla="*/ 611255 h 755236"/>
                  <a:gd name="connsiteX1640" fmla="*/ 930342 w 1591877"/>
                  <a:gd name="connsiteY1640" fmla="*/ 607135 h 755236"/>
                  <a:gd name="connsiteX1641" fmla="*/ 930614 w 1591877"/>
                  <a:gd name="connsiteY1641" fmla="*/ 602930 h 755236"/>
                  <a:gd name="connsiteX1642" fmla="*/ 930885 w 1591877"/>
                  <a:gd name="connsiteY1642" fmla="*/ 598640 h 755236"/>
                  <a:gd name="connsiteX1643" fmla="*/ 931156 w 1591877"/>
                  <a:gd name="connsiteY1643" fmla="*/ 594270 h 755236"/>
                  <a:gd name="connsiteX1644" fmla="*/ 931428 w 1591877"/>
                  <a:gd name="connsiteY1644" fmla="*/ 589817 h 755236"/>
                  <a:gd name="connsiteX1645" fmla="*/ 931971 w 1591877"/>
                  <a:gd name="connsiteY1645" fmla="*/ 580680 h 755236"/>
                  <a:gd name="connsiteX1646" fmla="*/ 932514 w 1591877"/>
                  <a:gd name="connsiteY1646" fmla="*/ 571247 h 755236"/>
                  <a:gd name="connsiteX1647" fmla="*/ 933056 w 1591877"/>
                  <a:gd name="connsiteY1647" fmla="*/ 561537 h 755236"/>
                  <a:gd name="connsiteX1648" fmla="*/ 933599 w 1591877"/>
                  <a:gd name="connsiteY1648" fmla="*/ 551565 h 755236"/>
                  <a:gd name="connsiteX1649" fmla="*/ 934142 w 1591877"/>
                  <a:gd name="connsiteY1649" fmla="*/ 541350 h 755236"/>
                  <a:gd name="connsiteX1650" fmla="*/ 934685 w 1591877"/>
                  <a:gd name="connsiteY1650" fmla="*/ 530911 h 755236"/>
                  <a:gd name="connsiteX1651" fmla="*/ 935228 w 1591877"/>
                  <a:gd name="connsiteY1651" fmla="*/ 520267 h 755236"/>
                  <a:gd name="connsiteX1652" fmla="*/ 935771 w 1591877"/>
                  <a:gd name="connsiteY1652" fmla="*/ 509437 h 755236"/>
                  <a:gd name="connsiteX1653" fmla="*/ 936314 w 1591877"/>
                  <a:gd name="connsiteY1653" fmla="*/ 498436 h 755236"/>
                  <a:gd name="connsiteX1654" fmla="*/ 937399 w 1591877"/>
                  <a:gd name="connsiteY1654" fmla="*/ 476015 h 755236"/>
                  <a:gd name="connsiteX1655" fmla="*/ 938485 w 1591877"/>
                  <a:gd name="connsiteY1655" fmla="*/ 453157 h 755236"/>
                  <a:gd name="connsiteX1656" fmla="*/ 940656 w 1591877"/>
                  <a:gd name="connsiteY1656" fmla="*/ 406775 h 755236"/>
                  <a:gd name="connsiteX1657" fmla="*/ 941878 w 1591877"/>
                  <a:gd name="connsiteY1657" fmla="*/ 380679 h 755236"/>
                  <a:gd name="connsiteX1658" fmla="*/ 943096 w 1591877"/>
                  <a:gd name="connsiteY1658" fmla="*/ 354860 h 755236"/>
                  <a:gd name="connsiteX1659" fmla="*/ 944317 w 1591877"/>
                  <a:gd name="connsiteY1659" fmla="*/ 329536 h 755236"/>
                  <a:gd name="connsiteX1660" fmla="*/ 944929 w 1591877"/>
                  <a:gd name="connsiteY1660" fmla="*/ 317127 h 755236"/>
                  <a:gd name="connsiteX1661" fmla="*/ 945538 w 1591877"/>
                  <a:gd name="connsiteY1661" fmla="*/ 304919 h 755236"/>
                  <a:gd name="connsiteX1662" fmla="*/ 946151 w 1591877"/>
                  <a:gd name="connsiteY1662" fmla="*/ 292939 h 755236"/>
                  <a:gd name="connsiteX1663" fmla="*/ 946760 w 1591877"/>
                  <a:gd name="connsiteY1663" fmla="*/ 281214 h 755236"/>
                  <a:gd name="connsiteX1664" fmla="*/ 947372 w 1591877"/>
                  <a:gd name="connsiteY1664" fmla="*/ 269762 h 755236"/>
                  <a:gd name="connsiteX1665" fmla="*/ 947981 w 1591877"/>
                  <a:gd name="connsiteY1665" fmla="*/ 258612 h 755236"/>
                  <a:gd name="connsiteX1666" fmla="*/ 948594 w 1591877"/>
                  <a:gd name="connsiteY1666" fmla="*/ 247786 h 755236"/>
                  <a:gd name="connsiteX1667" fmla="*/ 949203 w 1591877"/>
                  <a:gd name="connsiteY1667" fmla="*/ 237300 h 755236"/>
                  <a:gd name="connsiteX1668" fmla="*/ 949507 w 1591877"/>
                  <a:gd name="connsiteY1668" fmla="*/ 232192 h 755236"/>
                  <a:gd name="connsiteX1669" fmla="*/ 949815 w 1591877"/>
                  <a:gd name="connsiteY1669" fmla="*/ 227179 h 755236"/>
                  <a:gd name="connsiteX1670" fmla="*/ 950120 w 1591877"/>
                  <a:gd name="connsiteY1670" fmla="*/ 222262 h 755236"/>
                  <a:gd name="connsiteX1671" fmla="*/ 950424 w 1591877"/>
                  <a:gd name="connsiteY1671" fmla="*/ 217444 h 755236"/>
                  <a:gd name="connsiteX1672" fmla="*/ 950728 w 1591877"/>
                  <a:gd name="connsiteY1672" fmla="*/ 212726 h 755236"/>
                  <a:gd name="connsiteX1673" fmla="*/ 951037 w 1591877"/>
                  <a:gd name="connsiteY1673" fmla="*/ 208111 h 755236"/>
                  <a:gd name="connsiteX1674" fmla="*/ 951341 w 1591877"/>
                  <a:gd name="connsiteY1674" fmla="*/ 203601 h 755236"/>
                  <a:gd name="connsiteX1675" fmla="*/ 951645 w 1591877"/>
                  <a:gd name="connsiteY1675" fmla="*/ 199197 h 755236"/>
                  <a:gd name="connsiteX1676" fmla="*/ 951950 w 1591877"/>
                  <a:gd name="connsiteY1676" fmla="*/ 194906 h 755236"/>
                  <a:gd name="connsiteX1677" fmla="*/ 952254 w 1591877"/>
                  <a:gd name="connsiteY1677" fmla="*/ 190725 h 755236"/>
                  <a:gd name="connsiteX1678" fmla="*/ 952562 w 1591877"/>
                  <a:gd name="connsiteY1678" fmla="*/ 186658 h 755236"/>
                  <a:gd name="connsiteX1679" fmla="*/ 952867 w 1591877"/>
                  <a:gd name="connsiteY1679" fmla="*/ 182706 h 755236"/>
                  <a:gd name="connsiteX1680" fmla="*/ 953171 w 1591877"/>
                  <a:gd name="connsiteY1680" fmla="*/ 178870 h 755236"/>
                  <a:gd name="connsiteX1681" fmla="*/ 953479 w 1591877"/>
                  <a:gd name="connsiteY1681" fmla="*/ 175153 h 755236"/>
                  <a:gd name="connsiteX1682" fmla="*/ 953784 w 1591877"/>
                  <a:gd name="connsiteY1682" fmla="*/ 171558 h 755236"/>
                  <a:gd name="connsiteX1683" fmla="*/ 954088 w 1591877"/>
                  <a:gd name="connsiteY1683" fmla="*/ 168085 h 755236"/>
                  <a:gd name="connsiteX1684" fmla="*/ 954393 w 1591877"/>
                  <a:gd name="connsiteY1684" fmla="*/ 164734 h 755236"/>
                  <a:gd name="connsiteX1685" fmla="*/ 954697 w 1591877"/>
                  <a:gd name="connsiteY1685" fmla="*/ 161510 h 755236"/>
                  <a:gd name="connsiteX1686" fmla="*/ 955005 w 1591877"/>
                  <a:gd name="connsiteY1686" fmla="*/ 158412 h 755236"/>
                  <a:gd name="connsiteX1687" fmla="*/ 955310 w 1591877"/>
                  <a:gd name="connsiteY1687" fmla="*/ 155442 h 755236"/>
                  <a:gd name="connsiteX1688" fmla="*/ 955614 w 1591877"/>
                  <a:gd name="connsiteY1688" fmla="*/ 152602 h 755236"/>
                  <a:gd name="connsiteX1689" fmla="*/ 955919 w 1591877"/>
                  <a:gd name="connsiteY1689" fmla="*/ 149892 h 755236"/>
                  <a:gd name="connsiteX1690" fmla="*/ 956227 w 1591877"/>
                  <a:gd name="connsiteY1690" fmla="*/ 147313 h 755236"/>
                  <a:gd name="connsiteX1691" fmla="*/ 956531 w 1591877"/>
                  <a:gd name="connsiteY1691" fmla="*/ 144867 h 755236"/>
                  <a:gd name="connsiteX1692" fmla="*/ 956836 w 1591877"/>
                  <a:gd name="connsiteY1692" fmla="*/ 142554 h 755236"/>
                  <a:gd name="connsiteX1693" fmla="*/ 957140 w 1591877"/>
                  <a:gd name="connsiteY1693" fmla="*/ 140376 h 755236"/>
                  <a:gd name="connsiteX1694" fmla="*/ 957448 w 1591877"/>
                  <a:gd name="connsiteY1694" fmla="*/ 138332 h 755236"/>
                  <a:gd name="connsiteX1695" fmla="*/ 957753 w 1591877"/>
                  <a:gd name="connsiteY1695" fmla="*/ 136425 h 755236"/>
                  <a:gd name="connsiteX1696" fmla="*/ 958057 w 1591877"/>
                  <a:gd name="connsiteY1696" fmla="*/ 134654 h 755236"/>
                  <a:gd name="connsiteX1697" fmla="*/ 958361 w 1591877"/>
                  <a:gd name="connsiteY1697" fmla="*/ 133020 h 755236"/>
                  <a:gd name="connsiteX1698" fmla="*/ 958670 w 1591877"/>
                  <a:gd name="connsiteY1698" fmla="*/ 131524 h 755236"/>
                  <a:gd name="connsiteX1699" fmla="*/ 958974 w 1591877"/>
                  <a:gd name="connsiteY1699" fmla="*/ 130165 h 755236"/>
                  <a:gd name="connsiteX1700" fmla="*/ 959278 w 1591877"/>
                  <a:gd name="connsiteY1700" fmla="*/ 128945 h 755236"/>
                  <a:gd name="connsiteX1701" fmla="*/ 959583 w 1591877"/>
                  <a:gd name="connsiteY1701" fmla="*/ 127864 h 755236"/>
                  <a:gd name="connsiteX1702" fmla="*/ 959887 w 1591877"/>
                  <a:gd name="connsiteY1702" fmla="*/ 126921 h 755236"/>
                  <a:gd name="connsiteX1703" fmla="*/ 960195 w 1591877"/>
                  <a:gd name="connsiteY1703" fmla="*/ 126118 h 755236"/>
                  <a:gd name="connsiteX1704" fmla="*/ 960500 w 1591877"/>
                  <a:gd name="connsiteY1704" fmla="*/ 125453 h 755236"/>
                  <a:gd name="connsiteX1705" fmla="*/ 960650 w 1591877"/>
                  <a:gd name="connsiteY1705" fmla="*/ 125173 h 755236"/>
                  <a:gd name="connsiteX1706" fmla="*/ 960804 w 1591877"/>
                  <a:gd name="connsiteY1706" fmla="*/ 124927 h 755236"/>
                  <a:gd name="connsiteX1707" fmla="*/ 960958 w 1591877"/>
                  <a:gd name="connsiteY1707" fmla="*/ 124716 h 755236"/>
                  <a:gd name="connsiteX1708" fmla="*/ 961035 w 1591877"/>
                  <a:gd name="connsiteY1708" fmla="*/ 124624 h 755236"/>
                  <a:gd name="connsiteX1709" fmla="*/ 961109 w 1591877"/>
                  <a:gd name="connsiteY1709" fmla="*/ 124540 h 755236"/>
                  <a:gd name="connsiteX1710" fmla="*/ 961186 w 1591877"/>
                  <a:gd name="connsiteY1710" fmla="*/ 124465 h 755236"/>
                  <a:gd name="connsiteX1711" fmla="*/ 961263 w 1591877"/>
                  <a:gd name="connsiteY1711" fmla="*/ 124398 h 755236"/>
                  <a:gd name="connsiteX1712" fmla="*/ 961340 w 1591877"/>
                  <a:gd name="connsiteY1712" fmla="*/ 124341 h 755236"/>
                  <a:gd name="connsiteX1713" fmla="*/ 961417 w 1591877"/>
                  <a:gd name="connsiteY1713" fmla="*/ 124291 h 755236"/>
                  <a:gd name="connsiteX1714" fmla="*/ 961490 w 1591877"/>
                  <a:gd name="connsiteY1714" fmla="*/ 124251 h 755236"/>
                  <a:gd name="connsiteX1715" fmla="*/ 961567 w 1591877"/>
                  <a:gd name="connsiteY1715" fmla="*/ 124219 h 755236"/>
                  <a:gd name="connsiteX1716" fmla="*/ 961644 w 1591877"/>
                  <a:gd name="connsiteY1716" fmla="*/ 124196 h 755236"/>
                  <a:gd name="connsiteX1717" fmla="*/ 961721 w 1591877"/>
                  <a:gd name="connsiteY1717" fmla="*/ 124181 h 755236"/>
                  <a:gd name="connsiteX1718" fmla="*/ 961798 w 1591877"/>
                  <a:gd name="connsiteY1718" fmla="*/ 124175 h 755236"/>
                  <a:gd name="connsiteX1719" fmla="*/ 961872 w 1591877"/>
                  <a:gd name="connsiteY1719" fmla="*/ 124178 h 755236"/>
                  <a:gd name="connsiteX1720" fmla="*/ 961949 w 1591877"/>
                  <a:gd name="connsiteY1720" fmla="*/ 124189 h 755236"/>
                  <a:gd name="connsiteX1721" fmla="*/ 962026 w 1591877"/>
                  <a:gd name="connsiteY1721" fmla="*/ 124209 h 755236"/>
                  <a:gd name="connsiteX1722" fmla="*/ 962103 w 1591877"/>
                  <a:gd name="connsiteY1722" fmla="*/ 124238 h 755236"/>
                  <a:gd name="connsiteX1723" fmla="*/ 962180 w 1591877"/>
                  <a:gd name="connsiteY1723" fmla="*/ 124275 h 755236"/>
                  <a:gd name="connsiteX1724" fmla="*/ 962257 w 1591877"/>
                  <a:gd name="connsiteY1724" fmla="*/ 124321 h 755236"/>
                  <a:gd name="connsiteX1725" fmla="*/ 962330 w 1591877"/>
                  <a:gd name="connsiteY1725" fmla="*/ 124375 h 755236"/>
                  <a:gd name="connsiteX1726" fmla="*/ 962407 w 1591877"/>
                  <a:gd name="connsiteY1726" fmla="*/ 124438 h 755236"/>
                  <a:gd name="connsiteX1727" fmla="*/ 962484 w 1591877"/>
                  <a:gd name="connsiteY1727" fmla="*/ 124509 h 755236"/>
                  <a:gd name="connsiteX1728" fmla="*/ 962561 w 1591877"/>
                  <a:gd name="connsiteY1728" fmla="*/ 124589 h 755236"/>
                  <a:gd name="connsiteX1729" fmla="*/ 962638 w 1591877"/>
                  <a:gd name="connsiteY1729" fmla="*/ 124678 h 755236"/>
                  <a:gd name="connsiteX1730" fmla="*/ 962789 w 1591877"/>
                  <a:gd name="connsiteY1730" fmla="*/ 124880 h 755236"/>
                  <a:gd name="connsiteX1731" fmla="*/ 962943 w 1591877"/>
                  <a:gd name="connsiteY1731" fmla="*/ 125117 h 755236"/>
                  <a:gd name="connsiteX1732" fmla="*/ 963247 w 1591877"/>
                  <a:gd name="connsiteY1732" fmla="*/ 125692 h 755236"/>
                  <a:gd name="connsiteX1733" fmla="*/ 963551 w 1591877"/>
                  <a:gd name="connsiteY1733" fmla="*/ 126403 h 755236"/>
                  <a:gd name="connsiteX1734" fmla="*/ 963856 w 1591877"/>
                  <a:gd name="connsiteY1734" fmla="*/ 127247 h 755236"/>
                  <a:gd name="connsiteX1735" fmla="*/ 964164 w 1591877"/>
                  <a:gd name="connsiteY1735" fmla="*/ 128226 h 755236"/>
                  <a:gd name="connsiteX1736" fmla="*/ 964468 w 1591877"/>
                  <a:gd name="connsiteY1736" fmla="*/ 129337 h 755236"/>
                  <a:gd name="connsiteX1737" fmla="*/ 964773 w 1591877"/>
                  <a:gd name="connsiteY1737" fmla="*/ 130580 h 755236"/>
                  <a:gd name="connsiteX1738" fmla="*/ 965077 w 1591877"/>
                  <a:gd name="connsiteY1738" fmla="*/ 131954 h 755236"/>
                  <a:gd name="connsiteX1739" fmla="*/ 965385 w 1591877"/>
                  <a:gd name="connsiteY1739" fmla="*/ 133457 h 755236"/>
                  <a:gd name="connsiteX1740" fmla="*/ 965690 w 1591877"/>
                  <a:gd name="connsiteY1740" fmla="*/ 135089 h 755236"/>
                  <a:gd name="connsiteX1741" fmla="*/ 965994 w 1591877"/>
                  <a:gd name="connsiteY1741" fmla="*/ 136847 h 755236"/>
                  <a:gd name="connsiteX1742" fmla="*/ 966299 w 1591877"/>
                  <a:gd name="connsiteY1742" fmla="*/ 138732 h 755236"/>
                  <a:gd name="connsiteX1743" fmla="*/ 966607 w 1591877"/>
                  <a:gd name="connsiteY1743" fmla="*/ 140741 h 755236"/>
                  <a:gd name="connsiteX1744" fmla="*/ 966911 w 1591877"/>
                  <a:gd name="connsiteY1744" fmla="*/ 142872 h 755236"/>
                  <a:gd name="connsiteX1745" fmla="*/ 967216 w 1591877"/>
                  <a:gd name="connsiteY1745" fmla="*/ 145126 h 755236"/>
                  <a:gd name="connsiteX1746" fmla="*/ 967520 w 1591877"/>
                  <a:gd name="connsiteY1746" fmla="*/ 147499 h 755236"/>
                  <a:gd name="connsiteX1747" fmla="*/ 967825 w 1591877"/>
                  <a:gd name="connsiteY1747" fmla="*/ 149990 h 755236"/>
                  <a:gd name="connsiteX1748" fmla="*/ 968133 w 1591877"/>
                  <a:gd name="connsiteY1748" fmla="*/ 152597 h 755236"/>
                  <a:gd name="connsiteX1749" fmla="*/ 968437 w 1591877"/>
                  <a:gd name="connsiteY1749" fmla="*/ 155321 h 755236"/>
                  <a:gd name="connsiteX1750" fmla="*/ 968742 w 1591877"/>
                  <a:gd name="connsiteY1750" fmla="*/ 158157 h 755236"/>
                  <a:gd name="connsiteX1751" fmla="*/ 969046 w 1591877"/>
                  <a:gd name="connsiteY1751" fmla="*/ 161103 h 755236"/>
                  <a:gd name="connsiteX1752" fmla="*/ 969354 w 1591877"/>
                  <a:gd name="connsiteY1752" fmla="*/ 164159 h 755236"/>
                  <a:gd name="connsiteX1753" fmla="*/ 969659 w 1591877"/>
                  <a:gd name="connsiteY1753" fmla="*/ 167323 h 755236"/>
                  <a:gd name="connsiteX1754" fmla="*/ 969963 w 1591877"/>
                  <a:gd name="connsiteY1754" fmla="*/ 170591 h 755236"/>
                  <a:gd name="connsiteX1755" fmla="*/ 970268 w 1591877"/>
                  <a:gd name="connsiteY1755" fmla="*/ 173962 h 755236"/>
                  <a:gd name="connsiteX1756" fmla="*/ 970576 w 1591877"/>
                  <a:gd name="connsiteY1756" fmla="*/ 177434 h 755236"/>
                  <a:gd name="connsiteX1757" fmla="*/ 970880 w 1591877"/>
                  <a:gd name="connsiteY1757" fmla="*/ 181006 h 755236"/>
                  <a:gd name="connsiteX1758" fmla="*/ 971185 w 1591877"/>
                  <a:gd name="connsiteY1758" fmla="*/ 184674 h 755236"/>
                  <a:gd name="connsiteX1759" fmla="*/ 971489 w 1591877"/>
                  <a:gd name="connsiteY1759" fmla="*/ 188437 h 755236"/>
                  <a:gd name="connsiteX1760" fmla="*/ 971797 w 1591877"/>
                  <a:gd name="connsiteY1760" fmla="*/ 192290 h 755236"/>
                  <a:gd name="connsiteX1761" fmla="*/ 972406 w 1591877"/>
                  <a:gd name="connsiteY1761" fmla="*/ 200268 h 755236"/>
                  <a:gd name="connsiteX1762" fmla="*/ 973018 w 1591877"/>
                  <a:gd name="connsiteY1762" fmla="*/ 208582 h 755236"/>
                  <a:gd name="connsiteX1763" fmla="*/ 973627 w 1591877"/>
                  <a:gd name="connsiteY1763" fmla="*/ 217215 h 755236"/>
                  <a:gd name="connsiteX1764" fmla="*/ 974240 w 1591877"/>
                  <a:gd name="connsiteY1764" fmla="*/ 226148 h 755236"/>
                  <a:gd name="connsiteX1765" fmla="*/ 974849 w 1591877"/>
                  <a:gd name="connsiteY1765" fmla="*/ 235358 h 755236"/>
                  <a:gd name="connsiteX1766" fmla="*/ 975461 w 1591877"/>
                  <a:gd name="connsiteY1766" fmla="*/ 244824 h 755236"/>
                  <a:gd name="connsiteX1767" fmla="*/ 976070 w 1591877"/>
                  <a:gd name="connsiteY1767" fmla="*/ 254526 h 755236"/>
                  <a:gd name="connsiteX1768" fmla="*/ 976679 w 1591877"/>
                  <a:gd name="connsiteY1768" fmla="*/ 264438 h 755236"/>
                  <a:gd name="connsiteX1769" fmla="*/ 977292 w 1591877"/>
                  <a:gd name="connsiteY1769" fmla="*/ 274540 h 755236"/>
                  <a:gd name="connsiteX1770" fmla="*/ 978513 w 1591877"/>
                  <a:gd name="connsiteY1770" fmla="*/ 295218 h 755236"/>
                  <a:gd name="connsiteX1771" fmla="*/ 979734 w 1591877"/>
                  <a:gd name="connsiteY1771" fmla="*/ 316378 h 755236"/>
                  <a:gd name="connsiteX1772" fmla="*/ 981814 w 1591877"/>
                  <a:gd name="connsiteY1772" fmla="*/ 352984 h 755236"/>
                  <a:gd name="connsiteX1773" fmla="*/ 983894 w 1591877"/>
                  <a:gd name="connsiteY1773" fmla="*/ 389513 h 755236"/>
                  <a:gd name="connsiteX1774" fmla="*/ 984932 w 1591877"/>
                  <a:gd name="connsiteY1774" fmla="*/ 407464 h 755236"/>
                  <a:gd name="connsiteX1775" fmla="*/ 985974 w 1591877"/>
                  <a:gd name="connsiteY1775" fmla="*/ 425061 h 755236"/>
                  <a:gd name="connsiteX1776" fmla="*/ 987015 w 1591877"/>
                  <a:gd name="connsiteY1776" fmla="*/ 442196 h 755236"/>
                  <a:gd name="connsiteX1777" fmla="*/ 987532 w 1591877"/>
                  <a:gd name="connsiteY1777" fmla="*/ 450559 h 755236"/>
                  <a:gd name="connsiteX1778" fmla="*/ 988053 w 1591877"/>
                  <a:gd name="connsiteY1778" fmla="*/ 458770 h 755236"/>
                  <a:gd name="connsiteX1779" fmla="*/ 988574 w 1591877"/>
                  <a:gd name="connsiteY1779" fmla="*/ 466815 h 755236"/>
                  <a:gd name="connsiteX1780" fmla="*/ 989095 w 1591877"/>
                  <a:gd name="connsiteY1780" fmla="*/ 474685 h 755236"/>
                  <a:gd name="connsiteX1781" fmla="*/ 989612 w 1591877"/>
                  <a:gd name="connsiteY1781" fmla="*/ 482365 h 755236"/>
                  <a:gd name="connsiteX1782" fmla="*/ 990133 w 1591877"/>
                  <a:gd name="connsiteY1782" fmla="*/ 489849 h 755236"/>
                  <a:gd name="connsiteX1783" fmla="*/ 990654 w 1591877"/>
                  <a:gd name="connsiteY1783" fmla="*/ 497122 h 755236"/>
                  <a:gd name="connsiteX1784" fmla="*/ 991175 w 1591877"/>
                  <a:gd name="connsiteY1784" fmla="*/ 504174 h 755236"/>
                  <a:gd name="connsiteX1785" fmla="*/ 991692 w 1591877"/>
                  <a:gd name="connsiteY1785" fmla="*/ 510998 h 755236"/>
                  <a:gd name="connsiteX1786" fmla="*/ 992213 w 1591877"/>
                  <a:gd name="connsiteY1786" fmla="*/ 517583 h 755236"/>
                  <a:gd name="connsiteX1787" fmla="*/ 992734 w 1591877"/>
                  <a:gd name="connsiteY1787" fmla="*/ 523923 h 755236"/>
                  <a:gd name="connsiteX1788" fmla="*/ 993254 w 1591877"/>
                  <a:gd name="connsiteY1788" fmla="*/ 530004 h 755236"/>
                  <a:gd name="connsiteX1789" fmla="*/ 993772 w 1591877"/>
                  <a:gd name="connsiteY1789" fmla="*/ 535821 h 755236"/>
                  <a:gd name="connsiteX1790" fmla="*/ 994292 w 1591877"/>
                  <a:gd name="connsiteY1790" fmla="*/ 541368 h 755236"/>
                  <a:gd name="connsiteX1791" fmla="*/ 994813 w 1591877"/>
                  <a:gd name="connsiteY1791" fmla="*/ 546637 h 755236"/>
                  <a:gd name="connsiteX1792" fmla="*/ 995334 w 1591877"/>
                  <a:gd name="connsiteY1792" fmla="*/ 551617 h 755236"/>
                  <a:gd name="connsiteX1793" fmla="*/ 995855 w 1591877"/>
                  <a:gd name="connsiteY1793" fmla="*/ 556310 h 755236"/>
                  <a:gd name="connsiteX1794" fmla="*/ 996372 w 1591877"/>
                  <a:gd name="connsiteY1794" fmla="*/ 560702 h 755236"/>
                  <a:gd name="connsiteX1795" fmla="*/ 996893 w 1591877"/>
                  <a:gd name="connsiteY1795" fmla="*/ 564793 h 755236"/>
                  <a:gd name="connsiteX1796" fmla="*/ 997414 w 1591877"/>
                  <a:gd name="connsiteY1796" fmla="*/ 568578 h 755236"/>
                  <a:gd name="connsiteX1797" fmla="*/ 997674 w 1591877"/>
                  <a:gd name="connsiteY1797" fmla="*/ 570355 h 755236"/>
                  <a:gd name="connsiteX1798" fmla="*/ 997935 w 1591877"/>
                  <a:gd name="connsiteY1798" fmla="*/ 572053 h 755236"/>
                  <a:gd name="connsiteX1799" fmla="*/ 998195 w 1591877"/>
                  <a:gd name="connsiteY1799" fmla="*/ 573671 h 755236"/>
                  <a:gd name="connsiteX1800" fmla="*/ 998452 w 1591877"/>
                  <a:gd name="connsiteY1800" fmla="*/ 575210 h 755236"/>
                  <a:gd name="connsiteX1801" fmla="*/ 998712 w 1591877"/>
                  <a:gd name="connsiteY1801" fmla="*/ 576672 h 755236"/>
                  <a:gd name="connsiteX1802" fmla="*/ 998973 w 1591877"/>
                  <a:gd name="connsiteY1802" fmla="*/ 578053 h 755236"/>
                  <a:gd name="connsiteX1803" fmla="*/ 999233 w 1591877"/>
                  <a:gd name="connsiteY1803" fmla="*/ 579354 h 755236"/>
                  <a:gd name="connsiteX1804" fmla="*/ 999493 w 1591877"/>
                  <a:gd name="connsiteY1804" fmla="*/ 580574 h 755236"/>
                  <a:gd name="connsiteX1805" fmla="*/ 999754 w 1591877"/>
                  <a:gd name="connsiteY1805" fmla="*/ 581715 h 755236"/>
                  <a:gd name="connsiteX1806" fmla="*/ 1000014 w 1591877"/>
                  <a:gd name="connsiteY1806" fmla="*/ 582774 h 755236"/>
                  <a:gd name="connsiteX1807" fmla="*/ 1000271 w 1591877"/>
                  <a:gd name="connsiteY1807" fmla="*/ 583751 h 755236"/>
                  <a:gd name="connsiteX1808" fmla="*/ 1000531 w 1591877"/>
                  <a:gd name="connsiteY1808" fmla="*/ 584650 h 755236"/>
                  <a:gd name="connsiteX1809" fmla="*/ 1000792 w 1591877"/>
                  <a:gd name="connsiteY1809" fmla="*/ 585464 h 755236"/>
                  <a:gd name="connsiteX1810" fmla="*/ 1001052 w 1591877"/>
                  <a:gd name="connsiteY1810" fmla="*/ 586200 h 755236"/>
                  <a:gd name="connsiteX1811" fmla="*/ 1001313 w 1591877"/>
                  <a:gd name="connsiteY1811" fmla="*/ 586854 h 755236"/>
                  <a:gd name="connsiteX1812" fmla="*/ 1001573 w 1591877"/>
                  <a:gd name="connsiteY1812" fmla="*/ 587424 h 755236"/>
                  <a:gd name="connsiteX1813" fmla="*/ 1001834 w 1591877"/>
                  <a:gd name="connsiteY1813" fmla="*/ 587915 h 755236"/>
                  <a:gd name="connsiteX1814" fmla="*/ 1002094 w 1591877"/>
                  <a:gd name="connsiteY1814" fmla="*/ 588325 h 755236"/>
                  <a:gd name="connsiteX1815" fmla="*/ 1002222 w 1591877"/>
                  <a:gd name="connsiteY1815" fmla="*/ 588501 h 755236"/>
                  <a:gd name="connsiteX1816" fmla="*/ 1002354 w 1591877"/>
                  <a:gd name="connsiteY1816" fmla="*/ 588655 h 755236"/>
                  <a:gd name="connsiteX1817" fmla="*/ 1002483 w 1591877"/>
                  <a:gd name="connsiteY1817" fmla="*/ 588787 h 755236"/>
                  <a:gd name="connsiteX1818" fmla="*/ 1002549 w 1591877"/>
                  <a:gd name="connsiteY1818" fmla="*/ 588846 h 755236"/>
                  <a:gd name="connsiteX1819" fmla="*/ 1002611 w 1591877"/>
                  <a:gd name="connsiteY1819" fmla="*/ 588902 h 755236"/>
                  <a:gd name="connsiteX1820" fmla="*/ 1002677 w 1591877"/>
                  <a:gd name="connsiteY1820" fmla="*/ 588950 h 755236"/>
                  <a:gd name="connsiteX1821" fmla="*/ 1002743 w 1591877"/>
                  <a:gd name="connsiteY1821" fmla="*/ 588994 h 755236"/>
                  <a:gd name="connsiteX1822" fmla="*/ 1002809 w 1591877"/>
                  <a:gd name="connsiteY1822" fmla="*/ 589034 h 755236"/>
                  <a:gd name="connsiteX1823" fmla="*/ 1002872 w 1591877"/>
                  <a:gd name="connsiteY1823" fmla="*/ 589069 h 755236"/>
                  <a:gd name="connsiteX1824" fmla="*/ 1002938 w 1591877"/>
                  <a:gd name="connsiteY1824" fmla="*/ 589097 h 755236"/>
                  <a:gd name="connsiteX1825" fmla="*/ 1003004 w 1591877"/>
                  <a:gd name="connsiteY1825" fmla="*/ 589122 h 755236"/>
                  <a:gd name="connsiteX1826" fmla="*/ 1003066 w 1591877"/>
                  <a:gd name="connsiteY1826" fmla="*/ 589139 h 755236"/>
                  <a:gd name="connsiteX1827" fmla="*/ 1003132 w 1591877"/>
                  <a:gd name="connsiteY1827" fmla="*/ 589155 h 755236"/>
                  <a:gd name="connsiteX1828" fmla="*/ 1003198 w 1591877"/>
                  <a:gd name="connsiteY1828" fmla="*/ 589163 h 755236"/>
                  <a:gd name="connsiteX1829" fmla="*/ 1003264 w 1591877"/>
                  <a:gd name="connsiteY1829" fmla="*/ 589166 h 755236"/>
                  <a:gd name="connsiteX1830" fmla="*/ 1003326 w 1591877"/>
                  <a:gd name="connsiteY1830" fmla="*/ 589166 h 755236"/>
                  <a:gd name="connsiteX1831" fmla="*/ 1003392 w 1591877"/>
                  <a:gd name="connsiteY1831" fmla="*/ 589159 h 755236"/>
                  <a:gd name="connsiteX1832" fmla="*/ 1003458 w 1591877"/>
                  <a:gd name="connsiteY1832" fmla="*/ 589148 h 755236"/>
                  <a:gd name="connsiteX1833" fmla="*/ 1003525 w 1591877"/>
                  <a:gd name="connsiteY1833" fmla="*/ 589133 h 755236"/>
                  <a:gd name="connsiteX1834" fmla="*/ 1003587 w 1591877"/>
                  <a:gd name="connsiteY1834" fmla="*/ 589111 h 755236"/>
                  <a:gd name="connsiteX1835" fmla="*/ 1003653 w 1591877"/>
                  <a:gd name="connsiteY1835" fmla="*/ 589084 h 755236"/>
                  <a:gd name="connsiteX1836" fmla="*/ 1003719 w 1591877"/>
                  <a:gd name="connsiteY1836" fmla="*/ 589053 h 755236"/>
                  <a:gd name="connsiteX1837" fmla="*/ 1003781 w 1591877"/>
                  <a:gd name="connsiteY1837" fmla="*/ 589016 h 755236"/>
                  <a:gd name="connsiteX1838" fmla="*/ 1003847 w 1591877"/>
                  <a:gd name="connsiteY1838" fmla="*/ 588976 h 755236"/>
                  <a:gd name="connsiteX1839" fmla="*/ 1003913 w 1591877"/>
                  <a:gd name="connsiteY1839" fmla="*/ 588930 h 755236"/>
                  <a:gd name="connsiteX1840" fmla="*/ 1003979 w 1591877"/>
                  <a:gd name="connsiteY1840" fmla="*/ 588877 h 755236"/>
                  <a:gd name="connsiteX1841" fmla="*/ 1004042 w 1591877"/>
                  <a:gd name="connsiteY1841" fmla="*/ 588822 h 755236"/>
                  <a:gd name="connsiteX1842" fmla="*/ 1004174 w 1591877"/>
                  <a:gd name="connsiteY1842" fmla="*/ 588695 h 755236"/>
                  <a:gd name="connsiteX1843" fmla="*/ 1004302 w 1591877"/>
                  <a:gd name="connsiteY1843" fmla="*/ 588547 h 755236"/>
                  <a:gd name="connsiteX1844" fmla="*/ 1004434 w 1591877"/>
                  <a:gd name="connsiteY1844" fmla="*/ 588382 h 755236"/>
                  <a:gd name="connsiteX1845" fmla="*/ 1004695 w 1591877"/>
                  <a:gd name="connsiteY1845" fmla="*/ 587988 h 755236"/>
                  <a:gd name="connsiteX1846" fmla="*/ 1004951 w 1591877"/>
                  <a:gd name="connsiteY1846" fmla="*/ 587517 h 755236"/>
                  <a:gd name="connsiteX1847" fmla="*/ 1005212 w 1591877"/>
                  <a:gd name="connsiteY1847" fmla="*/ 586966 h 755236"/>
                  <a:gd name="connsiteX1848" fmla="*/ 1005733 w 1591877"/>
                  <a:gd name="connsiteY1848" fmla="*/ 585636 h 755236"/>
                  <a:gd name="connsiteX1849" fmla="*/ 1006253 w 1591877"/>
                  <a:gd name="connsiteY1849" fmla="*/ 583996 h 755236"/>
                  <a:gd name="connsiteX1850" fmla="*/ 1006774 w 1591877"/>
                  <a:gd name="connsiteY1850" fmla="*/ 582056 h 755236"/>
                  <a:gd name="connsiteX1851" fmla="*/ 1007291 w 1591877"/>
                  <a:gd name="connsiteY1851" fmla="*/ 579819 h 755236"/>
                  <a:gd name="connsiteX1852" fmla="*/ 1007812 w 1591877"/>
                  <a:gd name="connsiteY1852" fmla="*/ 577287 h 755236"/>
                  <a:gd name="connsiteX1853" fmla="*/ 1008333 w 1591877"/>
                  <a:gd name="connsiteY1853" fmla="*/ 574471 h 755236"/>
                  <a:gd name="connsiteX1854" fmla="*/ 1008854 w 1591877"/>
                  <a:gd name="connsiteY1854" fmla="*/ 571375 h 755236"/>
                  <a:gd name="connsiteX1855" fmla="*/ 1009375 w 1591877"/>
                  <a:gd name="connsiteY1855" fmla="*/ 568004 h 755236"/>
                  <a:gd name="connsiteX1856" fmla="*/ 1009892 w 1591877"/>
                  <a:gd name="connsiteY1856" fmla="*/ 564366 h 755236"/>
                  <a:gd name="connsiteX1857" fmla="*/ 1010413 w 1591877"/>
                  <a:gd name="connsiteY1857" fmla="*/ 560471 h 755236"/>
                  <a:gd name="connsiteX1858" fmla="*/ 1010934 w 1591877"/>
                  <a:gd name="connsiteY1858" fmla="*/ 556323 h 755236"/>
                  <a:gd name="connsiteX1859" fmla="*/ 1011455 w 1591877"/>
                  <a:gd name="connsiteY1859" fmla="*/ 551932 h 755236"/>
                  <a:gd name="connsiteX1860" fmla="*/ 1011972 w 1591877"/>
                  <a:gd name="connsiteY1860" fmla="*/ 547306 h 755236"/>
                  <a:gd name="connsiteX1861" fmla="*/ 1012493 w 1591877"/>
                  <a:gd name="connsiteY1861" fmla="*/ 542453 h 755236"/>
                  <a:gd name="connsiteX1862" fmla="*/ 1013013 w 1591877"/>
                  <a:gd name="connsiteY1862" fmla="*/ 537385 h 755236"/>
                  <a:gd name="connsiteX1863" fmla="*/ 1013567 w 1591877"/>
                  <a:gd name="connsiteY1863" fmla="*/ 531739 h 755236"/>
                  <a:gd name="connsiteX1864" fmla="*/ 1014125 w 1591877"/>
                  <a:gd name="connsiteY1864" fmla="*/ 525867 h 755236"/>
                  <a:gd name="connsiteX1865" fmla="*/ 1014679 w 1591877"/>
                  <a:gd name="connsiteY1865" fmla="*/ 519781 h 755236"/>
                  <a:gd name="connsiteX1866" fmla="*/ 1015236 w 1591877"/>
                  <a:gd name="connsiteY1866" fmla="*/ 513495 h 755236"/>
                  <a:gd name="connsiteX1867" fmla="*/ 1015790 w 1591877"/>
                  <a:gd name="connsiteY1867" fmla="*/ 507019 h 755236"/>
                  <a:gd name="connsiteX1868" fmla="*/ 1016348 w 1591877"/>
                  <a:gd name="connsiteY1868" fmla="*/ 500369 h 755236"/>
                  <a:gd name="connsiteX1869" fmla="*/ 1017459 w 1591877"/>
                  <a:gd name="connsiteY1869" fmla="*/ 486590 h 755236"/>
                  <a:gd name="connsiteX1870" fmla="*/ 1018570 w 1591877"/>
                  <a:gd name="connsiteY1870" fmla="*/ 472269 h 755236"/>
                  <a:gd name="connsiteX1871" fmla="*/ 1019682 w 1591877"/>
                  <a:gd name="connsiteY1871" fmla="*/ 457515 h 755236"/>
                  <a:gd name="connsiteX1872" fmla="*/ 1021901 w 1591877"/>
                  <a:gd name="connsiteY1872" fmla="*/ 427142 h 755236"/>
                  <a:gd name="connsiteX1873" fmla="*/ 1024124 w 1591877"/>
                  <a:gd name="connsiteY1873" fmla="*/ 396374 h 755236"/>
                  <a:gd name="connsiteX1874" fmla="*/ 1026346 w 1591877"/>
                  <a:gd name="connsiteY1874" fmla="*/ 366083 h 755236"/>
                  <a:gd name="connsiteX1875" fmla="*/ 1027458 w 1591877"/>
                  <a:gd name="connsiteY1875" fmla="*/ 351383 h 755236"/>
                  <a:gd name="connsiteX1876" fmla="*/ 1028569 w 1591877"/>
                  <a:gd name="connsiteY1876" fmla="*/ 337113 h 755236"/>
                  <a:gd name="connsiteX1877" fmla="*/ 1029680 w 1591877"/>
                  <a:gd name="connsiteY1877" fmla="*/ 323369 h 755236"/>
                  <a:gd name="connsiteX1878" fmla="*/ 1030238 w 1591877"/>
                  <a:gd name="connsiteY1878" fmla="*/ 316724 h 755236"/>
                  <a:gd name="connsiteX1879" fmla="*/ 1030792 w 1591877"/>
                  <a:gd name="connsiteY1879" fmla="*/ 310244 h 755236"/>
                  <a:gd name="connsiteX1880" fmla="*/ 1031349 w 1591877"/>
                  <a:gd name="connsiteY1880" fmla="*/ 303937 h 755236"/>
                  <a:gd name="connsiteX1881" fmla="*/ 1031903 w 1591877"/>
                  <a:gd name="connsiteY1881" fmla="*/ 297816 h 755236"/>
                  <a:gd name="connsiteX1882" fmla="*/ 1032457 w 1591877"/>
                  <a:gd name="connsiteY1882" fmla="*/ 291891 h 755236"/>
                  <a:gd name="connsiteX1883" fmla="*/ 1033015 w 1591877"/>
                  <a:gd name="connsiteY1883" fmla="*/ 286171 h 755236"/>
                  <a:gd name="connsiteX1884" fmla="*/ 1033568 w 1591877"/>
                  <a:gd name="connsiteY1884" fmla="*/ 280662 h 755236"/>
                  <a:gd name="connsiteX1885" fmla="*/ 1034126 w 1591877"/>
                  <a:gd name="connsiteY1885" fmla="*/ 275375 h 755236"/>
                  <a:gd name="connsiteX1886" fmla="*/ 1034680 w 1591877"/>
                  <a:gd name="connsiteY1886" fmla="*/ 270315 h 755236"/>
                  <a:gd name="connsiteX1887" fmla="*/ 1035237 w 1591877"/>
                  <a:gd name="connsiteY1887" fmla="*/ 265493 h 755236"/>
                  <a:gd name="connsiteX1888" fmla="*/ 1035791 w 1591877"/>
                  <a:gd name="connsiteY1888" fmla="*/ 260913 h 755236"/>
                  <a:gd name="connsiteX1889" fmla="*/ 1036349 w 1591877"/>
                  <a:gd name="connsiteY1889" fmla="*/ 256582 h 755236"/>
                  <a:gd name="connsiteX1890" fmla="*/ 1036903 w 1591877"/>
                  <a:gd name="connsiteY1890" fmla="*/ 252507 h 755236"/>
                  <a:gd name="connsiteX1891" fmla="*/ 1037460 w 1591877"/>
                  <a:gd name="connsiteY1891" fmla="*/ 248693 h 755236"/>
                  <a:gd name="connsiteX1892" fmla="*/ 1038014 w 1591877"/>
                  <a:gd name="connsiteY1892" fmla="*/ 245144 h 755236"/>
                  <a:gd name="connsiteX1893" fmla="*/ 1038571 w 1591877"/>
                  <a:gd name="connsiteY1893" fmla="*/ 241865 h 755236"/>
                  <a:gd name="connsiteX1894" fmla="*/ 1039125 w 1591877"/>
                  <a:gd name="connsiteY1894" fmla="*/ 238859 h 755236"/>
                  <a:gd name="connsiteX1895" fmla="*/ 1039683 w 1591877"/>
                  <a:gd name="connsiteY1895" fmla="*/ 236129 h 755236"/>
                  <a:gd name="connsiteX1896" fmla="*/ 1040237 w 1591877"/>
                  <a:gd name="connsiteY1896" fmla="*/ 233681 h 755236"/>
                  <a:gd name="connsiteX1897" fmla="*/ 1040794 w 1591877"/>
                  <a:gd name="connsiteY1897" fmla="*/ 231514 h 755236"/>
                  <a:gd name="connsiteX1898" fmla="*/ 1041348 w 1591877"/>
                  <a:gd name="connsiteY1898" fmla="*/ 229629 h 755236"/>
                  <a:gd name="connsiteX1899" fmla="*/ 1041906 w 1591877"/>
                  <a:gd name="connsiteY1899" fmla="*/ 228031 h 755236"/>
                  <a:gd name="connsiteX1900" fmla="*/ 1042459 w 1591877"/>
                  <a:gd name="connsiteY1900" fmla="*/ 226716 h 755236"/>
                  <a:gd name="connsiteX1901" fmla="*/ 1042738 w 1591877"/>
                  <a:gd name="connsiteY1901" fmla="*/ 226168 h 755236"/>
                  <a:gd name="connsiteX1902" fmla="*/ 1043017 w 1591877"/>
                  <a:gd name="connsiteY1902" fmla="*/ 225688 h 755236"/>
                  <a:gd name="connsiteX1903" fmla="*/ 1043292 w 1591877"/>
                  <a:gd name="connsiteY1903" fmla="*/ 225283 h 755236"/>
                  <a:gd name="connsiteX1904" fmla="*/ 1043431 w 1591877"/>
                  <a:gd name="connsiteY1904" fmla="*/ 225104 h 755236"/>
                  <a:gd name="connsiteX1905" fmla="*/ 1043571 w 1591877"/>
                  <a:gd name="connsiteY1905" fmla="*/ 224946 h 755236"/>
                  <a:gd name="connsiteX1906" fmla="*/ 1043710 w 1591877"/>
                  <a:gd name="connsiteY1906" fmla="*/ 224805 h 755236"/>
                  <a:gd name="connsiteX1907" fmla="*/ 1043850 w 1591877"/>
                  <a:gd name="connsiteY1907" fmla="*/ 224682 h 755236"/>
                  <a:gd name="connsiteX1908" fmla="*/ 1043919 w 1591877"/>
                  <a:gd name="connsiteY1908" fmla="*/ 224627 h 755236"/>
                  <a:gd name="connsiteX1909" fmla="*/ 1043985 w 1591877"/>
                  <a:gd name="connsiteY1909" fmla="*/ 224576 h 755236"/>
                  <a:gd name="connsiteX1910" fmla="*/ 1044059 w 1591877"/>
                  <a:gd name="connsiteY1910" fmla="*/ 224530 h 755236"/>
                  <a:gd name="connsiteX1911" fmla="*/ 1044125 w 1591877"/>
                  <a:gd name="connsiteY1911" fmla="*/ 224488 h 755236"/>
                  <a:gd name="connsiteX1912" fmla="*/ 1044194 w 1591877"/>
                  <a:gd name="connsiteY1912" fmla="*/ 224450 h 755236"/>
                  <a:gd name="connsiteX1913" fmla="*/ 1044264 w 1591877"/>
                  <a:gd name="connsiteY1913" fmla="*/ 224417 h 755236"/>
                  <a:gd name="connsiteX1914" fmla="*/ 1044334 w 1591877"/>
                  <a:gd name="connsiteY1914" fmla="*/ 224389 h 755236"/>
                  <a:gd name="connsiteX1915" fmla="*/ 1044403 w 1591877"/>
                  <a:gd name="connsiteY1915" fmla="*/ 224365 h 755236"/>
                  <a:gd name="connsiteX1916" fmla="*/ 1044473 w 1591877"/>
                  <a:gd name="connsiteY1916" fmla="*/ 224345 h 755236"/>
                  <a:gd name="connsiteX1917" fmla="*/ 1044543 w 1591877"/>
                  <a:gd name="connsiteY1917" fmla="*/ 224329 h 755236"/>
                  <a:gd name="connsiteX1918" fmla="*/ 1044613 w 1591877"/>
                  <a:gd name="connsiteY1918" fmla="*/ 224321 h 755236"/>
                  <a:gd name="connsiteX1919" fmla="*/ 1044682 w 1591877"/>
                  <a:gd name="connsiteY1919" fmla="*/ 224312 h 755236"/>
                  <a:gd name="connsiteX1920" fmla="*/ 1044752 w 1591877"/>
                  <a:gd name="connsiteY1920" fmla="*/ 224312 h 755236"/>
                  <a:gd name="connsiteX1921" fmla="*/ 1044822 w 1591877"/>
                  <a:gd name="connsiteY1921" fmla="*/ 224314 h 755236"/>
                  <a:gd name="connsiteX1922" fmla="*/ 1044891 w 1591877"/>
                  <a:gd name="connsiteY1922" fmla="*/ 224321 h 755236"/>
                  <a:gd name="connsiteX1923" fmla="*/ 1044961 w 1591877"/>
                  <a:gd name="connsiteY1923" fmla="*/ 224332 h 755236"/>
                  <a:gd name="connsiteX1924" fmla="*/ 1045031 w 1591877"/>
                  <a:gd name="connsiteY1924" fmla="*/ 224347 h 755236"/>
                  <a:gd name="connsiteX1925" fmla="*/ 1045100 w 1591877"/>
                  <a:gd name="connsiteY1925" fmla="*/ 224367 h 755236"/>
                  <a:gd name="connsiteX1926" fmla="*/ 1045166 w 1591877"/>
                  <a:gd name="connsiteY1926" fmla="*/ 224391 h 755236"/>
                  <a:gd name="connsiteX1927" fmla="*/ 1045236 w 1591877"/>
                  <a:gd name="connsiteY1927" fmla="*/ 224420 h 755236"/>
                  <a:gd name="connsiteX1928" fmla="*/ 1045306 w 1591877"/>
                  <a:gd name="connsiteY1928" fmla="*/ 224453 h 755236"/>
                  <a:gd name="connsiteX1929" fmla="*/ 1045375 w 1591877"/>
                  <a:gd name="connsiteY1929" fmla="*/ 224488 h 755236"/>
                  <a:gd name="connsiteX1930" fmla="*/ 1045445 w 1591877"/>
                  <a:gd name="connsiteY1930" fmla="*/ 224530 h 755236"/>
                  <a:gd name="connsiteX1931" fmla="*/ 1045515 w 1591877"/>
                  <a:gd name="connsiteY1931" fmla="*/ 224576 h 755236"/>
                  <a:gd name="connsiteX1932" fmla="*/ 1045585 w 1591877"/>
                  <a:gd name="connsiteY1932" fmla="*/ 224627 h 755236"/>
                  <a:gd name="connsiteX1933" fmla="*/ 1045654 w 1591877"/>
                  <a:gd name="connsiteY1933" fmla="*/ 224682 h 755236"/>
                  <a:gd name="connsiteX1934" fmla="*/ 1045794 w 1591877"/>
                  <a:gd name="connsiteY1934" fmla="*/ 224803 h 755236"/>
                  <a:gd name="connsiteX1935" fmla="*/ 1045933 w 1591877"/>
                  <a:gd name="connsiteY1935" fmla="*/ 224944 h 755236"/>
                  <a:gd name="connsiteX1936" fmla="*/ 1046069 w 1591877"/>
                  <a:gd name="connsiteY1936" fmla="*/ 225100 h 755236"/>
                  <a:gd name="connsiteX1937" fmla="*/ 1046347 w 1591877"/>
                  <a:gd name="connsiteY1937" fmla="*/ 225463 h 755236"/>
                  <a:gd name="connsiteX1938" fmla="*/ 1046626 w 1591877"/>
                  <a:gd name="connsiteY1938" fmla="*/ 225897 h 755236"/>
                  <a:gd name="connsiteX1939" fmla="*/ 1046905 w 1591877"/>
                  <a:gd name="connsiteY1939" fmla="*/ 226397 h 755236"/>
                  <a:gd name="connsiteX1940" fmla="*/ 1047459 w 1591877"/>
                  <a:gd name="connsiteY1940" fmla="*/ 227599 h 755236"/>
                  <a:gd name="connsiteX1941" fmla="*/ 1048016 w 1591877"/>
                  <a:gd name="connsiteY1941" fmla="*/ 229066 h 755236"/>
                  <a:gd name="connsiteX1942" fmla="*/ 1048570 w 1591877"/>
                  <a:gd name="connsiteY1942" fmla="*/ 230790 h 755236"/>
                  <a:gd name="connsiteX1943" fmla="*/ 1049146 w 1591877"/>
                  <a:gd name="connsiteY1943" fmla="*/ 232844 h 755236"/>
                  <a:gd name="connsiteX1944" fmla="*/ 1049722 w 1591877"/>
                  <a:gd name="connsiteY1944" fmla="*/ 235165 h 755236"/>
                  <a:gd name="connsiteX1945" fmla="*/ 1050294 w 1591877"/>
                  <a:gd name="connsiteY1945" fmla="*/ 237745 h 755236"/>
                  <a:gd name="connsiteX1946" fmla="*/ 1050870 w 1591877"/>
                  <a:gd name="connsiteY1946" fmla="*/ 240579 h 755236"/>
                  <a:gd name="connsiteX1947" fmla="*/ 1051446 w 1591877"/>
                  <a:gd name="connsiteY1947" fmla="*/ 243657 h 755236"/>
                  <a:gd name="connsiteX1948" fmla="*/ 1052022 w 1591877"/>
                  <a:gd name="connsiteY1948" fmla="*/ 246973 h 755236"/>
                  <a:gd name="connsiteX1949" fmla="*/ 1052598 w 1591877"/>
                  <a:gd name="connsiteY1949" fmla="*/ 250518 h 755236"/>
                  <a:gd name="connsiteX1950" fmla="*/ 1053170 w 1591877"/>
                  <a:gd name="connsiteY1950" fmla="*/ 254283 h 755236"/>
                  <a:gd name="connsiteX1951" fmla="*/ 1053746 w 1591877"/>
                  <a:gd name="connsiteY1951" fmla="*/ 258260 h 755236"/>
                  <a:gd name="connsiteX1952" fmla="*/ 1054322 w 1591877"/>
                  <a:gd name="connsiteY1952" fmla="*/ 262439 h 755236"/>
                  <a:gd name="connsiteX1953" fmla="*/ 1054897 w 1591877"/>
                  <a:gd name="connsiteY1953" fmla="*/ 266810 h 755236"/>
                  <a:gd name="connsiteX1954" fmla="*/ 1055470 w 1591877"/>
                  <a:gd name="connsiteY1954" fmla="*/ 271363 h 755236"/>
                  <a:gd name="connsiteX1955" fmla="*/ 1056621 w 1591877"/>
                  <a:gd name="connsiteY1955" fmla="*/ 280976 h 755236"/>
                  <a:gd name="connsiteX1956" fmla="*/ 1057769 w 1591877"/>
                  <a:gd name="connsiteY1956" fmla="*/ 291191 h 755236"/>
                  <a:gd name="connsiteX1957" fmla="*/ 1058921 w 1591877"/>
                  <a:gd name="connsiteY1957" fmla="*/ 301918 h 755236"/>
                  <a:gd name="connsiteX1958" fmla="*/ 1060073 w 1591877"/>
                  <a:gd name="connsiteY1958" fmla="*/ 313073 h 755236"/>
                  <a:gd name="connsiteX1959" fmla="*/ 1062369 w 1591877"/>
                  <a:gd name="connsiteY1959" fmla="*/ 336283 h 755236"/>
                  <a:gd name="connsiteX1960" fmla="*/ 1064672 w 1591877"/>
                  <a:gd name="connsiteY1960" fmla="*/ 360074 h 755236"/>
                  <a:gd name="connsiteX1961" fmla="*/ 1066972 w 1591877"/>
                  <a:gd name="connsiteY1961" fmla="*/ 383706 h 755236"/>
                  <a:gd name="connsiteX1962" fmla="*/ 1068120 w 1591877"/>
                  <a:gd name="connsiteY1962" fmla="*/ 395242 h 755236"/>
                  <a:gd name="connsiteX1963" fmla="*/ 1069272 w 1591877"/>
                  <a:gd name="connsiteY1963" fmla="*/ 406473 h 755236"/>
                  <a:gd name="connsiteX1964" fmla="*/ 1070420 w 1591877"/>
                  <a:gd name="connsiteY1964" fmla="*/ 417324 h 755236"/>
                  <a:gd name="connsiteX1965" fmla="*/ 1071572 w 1591877"/>
                  <a:gd name="connsiteY1965" fmla="*/ 427717 h 755236"/>
                  <a:gd name="connsiteX1966" fmla="*/ 1072720 w 1591877"/>
                  <a:gd name="connsiteY1966" fmla="*/ 437581 h 755236"/>
                  <a:gd name="connsiteX1967" fmla="*/ 1073872 w 1591877"/>
                  <a:gd name="connsiteY1967" fmla="*/ 446849 h 755236"/>
                  <a:gd name="connsiteX1968" fmla="*/ 1074447 w 1591877"/>
                  <a:gd name="connsiteY1968" fmla="*/ 451242 h 755236"/>
                  <a:gd name="connsiteX1969" fmla="*/ 1075020 w 1591877"/>
                  <a:gd name="connsiteY1969" fmla="*/ 455462 h 755236"/>
                  <a:gd name="connsiteX1970" fmla="*/ 1075595 w 1591877"/>
                  <a:gd name="connsiteY1970" fmla="*/ 459505 h 755236"/>
                  <a:gd name="connsiteX1971" fmla="*/ 1076171 w 1591877"/>
                  <a:gd name="connsiteY1971" fmla="*/ 463365 h 755236"/>
                  <a:gd name="connsiteX1972" fmla="*/ 1076747 w 1591877"/>
                  <a:gd name="connsiteY1972" fmla="*/ 467038 h 755236"/>
                  <a:gd name="connsiteX1973" fmla="*/ 1077319 w 1591877"/>
                  <a:gd name="connsiteY1973" fmla="*/ 470512 h 755236"/>
                  <a:gd name="connsiteX1974" fmla="*/ 1077895 w 1591877"/>
                  <a:gd name="connsiteY1974" fmla="*/ 473789 h 755236"/>
                  <a:gd name="connsiteX1975" fmla="*/ 1078471 w 1591877"/>
                  <a:gd name="connsiteY1975" fmla="*/ 476862 h 755236"/>
                  <a:gd name="connsiteX1976" fmla="*/ 1079047 w 1591877"/>
                  <a:gd name="connsiteY1976" fmla="*/ 479727 h 755236"/>
                  <a:gd name="connsiteX1977" fmla="*/ 1079619 w 1591877"/>
                  <a:gd name="connsiteY1977" fmla="*/ 482380 h 755236"/>
                  <a:gd name="connsiteX1978" fmla="*/ 1080195 w 1591877"/>
                  <a:gd name="connsiteY1978" fmla="*/ 484818 h 755236"/>
                  <a:gd name="connsiteX1979" fmla="*/ 1080771 w 1591877"/>
                  <a:gd name="connsiteY1979" fmla="*/ 487039 h 755236"/>
                  <a:gd name="connsiteX1980" fmla="*/ 1081347 w 1591877"/>
                  <a:gd name="connsiteY1980" fmla="*/ 489041 h 755236"/>
                  <a:gd name="connsiteX1981" fmla="*/ 1081923 w 1591877"/>
                  <a:gd name="connsiteY1981" fmla="*/ 490820 h 755236"/>
                  <a:gd name="connsiteX1982" fmla="*/ 1082495 w 1591877"/>
                  <a:gd name="connsiteY1982" fmla="*/ 492377 h 755236"/>
                  <a:gd name="connsiteX1983" fmla="*/ 1083071 w 1591877"/>
                  <a:gd name="connsiteY1983" fmla="*/ 493709 h 755236"/>
                  <a:gd name="connsiteX1984" fmla="*/ 1083647 w 1591877"/>
                  <a:gd name="connsiteY1984" fmla="*/ 494816 h 755236"/>
                  <a:gd name="connsiteX1985" fmla="*/ 1083933 w 1591877"/>
                  <a:gd name="connsiteY1985" fmla="*/ 495287 h 755236"/>
                  <a:gd name="connsiteX1986" fmla="*/ 1084222 w 1591877"/>
                  <a:gd name="connsiteY1986" fmla="*/ 495701 h 755236"/>
                  <a:gd name="connsiteX1987" fmla="*/ 1084509 w 1591877"/>
                  <a:gd name="connsiteY1987" fmla="*/ 496060 h 755236"/>
                  <a:gd name="connsiteX1988" fmla="*/ 1084652 w 1591877"/>
                  <a:gd name="connsiteY1988" fmla="*/ 496217 h 755236"/>
                  <a:gd name="connsiteX1989" fmla="*/ 1084795 w 1591877"/>
                  <a:gd name="connsiteY1989" fmla="*/ 496362 h 755236"/>
                  <a:gd name="connsiteX1990" fmla="*/ 1084941 w 1591877"/>
                  <a:gd name="connsiteY1990" fmla="*/ 496492 h 755236"/>
                  <a:gd name="connsiteX1991" fmla="*/ 1085084 w 1591877"/>
                  <a:gd name="connsiteY1991" fmla="*/ 496609 h 755236"/>
                  <a:gd name="connsiteX1992" fmla="*/ 1085227 w 1591877"/>
                  <a:gd name="connsiteY1992" fmla="*/ 496710 h 755236"/>
                  <a:gd name="connsiteX1993" fmla="*/ 1085370 w 1591877"/>
                  <a:gd name="connsiteY1993" fmla="*/ 496798 h 755236"/>
                  <a:gd name="connsiteX1994" fmla="*/ 1085440 w 1591877"/>
                  <a:gd name="connsiteY1994" fmla="*/ 496838 h 755236"/>
                  <a:gd name="connsiteX1995" fmla="*/ 1085514 w 1591877"/>
                  <a:gd name="connsiteY1995" fmla="*/ 496873 h 755236"/>
                  <a:gd name="connsiteX1996" fmla="*/ 1085583 w 1591877"/>
                  <a:gd name="connsiteY1996" fmla="*/ 496904 h 755236"/>
                  <a:gd name="connsiteX1997" fmla="*/ 1085657 w 1591877"/>
                  <a:gd name="connsiteY1997" fmla="*/ 496932 h 755236"/>
                  <a:gd name="connsiteX1998" fmla="*/ 1085726 w 1591877"/>
                  <a:gd name="connsiteY1998" fmla="*/ 496956 h 755236"/>
                  <a:gd name="connsiteX1999" fmla="*/ 1085800 w 1591877"/>
                  <a:gd name="connsiteY1999" fmla="*/ 496978 h 755236"/>
                  <a:gd name="connsiteX2000" fmla="*/ 1085869 w 1591877"/>
                  <a:gd name="connsiteY2000" fmla="*/ 496998 h 755236"/>
                  <a:gd name="connsiteX2001" fmla="*/ 1085939 w 1591877"/>
                  <a:gd name="connsiteY2001" fmla="*/ 497011 h 755236"/>
                  <a:gd name="connsiteX2002" fmla="*/ 1086012 w 1591877"/>
                  <a:gd name="connsiteY2002" fmla="*/ 497025 h 755236"/>
                  <a:gd name="connsiteX2003" fmla="*/ 1086082 w 1591877"/>
                  <a:gd name="connsiteY2003" fmla="*/ 497031 h 755236"/>
                  <a:gd name="connsiteX2004" fmla="*/ 1086152 w 1591877"/>
                  <a:gd name="connsiteY2004" fmla="*/ 497038 h 755236"/>
                  <a:gd name="connsiteX2005" fmla="*/ 1086225 w 1591877"/>
                  <a:gd name="connsiteY2005" fmla="*/ 497038 h 755236"/>
                  <a:gd name="connsiteX2006" fmla="*/ 1086295 w 1591877"/>
                  <a:gd name="connsiteY2006" fmla="*/ 497036 h 755236"/>
                  <a:gd name="connsiteX2007" fmla="*/ 1086368 w 1591877"/>
                  <a:gd name="connsiteY2007" fmla="*/ 497031 h 755236"/>
                  <a:gd name="connsiteX2008" fmla="*/ 1086438 w 1591877"/>
                  <a:gd name="connsiteY2008" fmla="*/ 497022 h 755236"/>
                  <a:gd name="connsiteX2009" fmla="*/ 1086508 w 1591877"/>
                  <a:gd name="connsiteY2009" fmla="*/ 497011 h 755236"/>
                  <a:gd name="connsiteX2010" fmla="*/ 1086581 w 1591877"/>
                  <a:gd name="connsiteY2010" fmla="*/ 496996 h 755236"/>
                  <a:gd name="connsiteX2011" fmla="*/ 1086651 w 1591877"/>
                  <a:gd name="connsiteY2011" fmla="*/ 496976 h 755236"/>
                  <a:gd name="connsiteX2012" fmla="*/ 1086720 w 1591877"/>
                  <a:gd name="connsiteY2012" fmla="*/ 496954 h 755236"/>
                  <a:gd name="connsiteX2013" fmla="*/ 1086794 w 1591877"/>
                  <a:gd name="connsiteY2013" fmla="*/ 496930 h 755236"/>
                  <a:gd name="connsiteX2014" fmla="*/ 1086863 w 1591877"/>
                  <a:gd name="connsiteY2014" fmla="*/ 496901 h 755236"/>
                  <a:gd name="connsiteX2015" fmla="*/ 1086937 w 1591877"/>
                  <a:gd name="connsiteY2015" fmla="*/ 496868 h 755236"/>
                  <a:gd name="connsiteX2016" fmla="*/ 1087006 w 1591877"/>
                  <a:gd name="connsiteY2016" fmla="*/ 496833 h 755236"/>
                  <a:gd name="connsiteX2017" fmla="*/ 1087080 w 1591877"/>
                  <a:gd name="connsiteY2017" fmla="*/ 496796 h 755236"/>
                  <a:gd name="connsiteX2018" fmla="*/ 1087219 w 1591877"/>
                  <a:gd name="connsiteY2018" fmla="*/ 496708 h 755236"/>
                  <a:gd name="connsiteX2019" fmla="*/ 1087362 w 1591877"/>
                  <a:gd name="connsiteY2019" fmla="*/ 496609 h 755236"/>
                  <a:gd name="connsiteX2020" fmla="*/ 1087505 w 1591877"/>
                  <a:gd name="connsiteY2020" fmla="*/ 496496 h 755236"/>
                  <a:gd name="connsiteX2021" fmla="*/ 1087648 w 1591877"/>
                  <a:gd name="connsiteY2021" fmla="*/ 496369 h 755236"/>
                  <a:gd name="connsiteX2022" fmla="*/ 1087788 w 1591877"/>
                  <a:gd name="connsiteY2022" fmla="*/ 496230 h 755236"/>
                  <a:gd name="connsiteX2023" fmla="*/ 1087931 w 1591877"/>
                  <a:gd name="connsiteY2023" fmla="*/ 496078 h 755236"/>
                  <a:gd name="connsiteX2024" fmla="*/ 1088217 w 1591877"/>
                  <a:gd name="connsiteY2024" fmla="*/ 495734 h 755236"/>
                  <a:gd name="connsiteX2025" fmla="*/ 1088499 w 1591877"/>
                  <a:gd name="connsiteY2025" fmla="*/ 495338 h 755236"/>
                  <a:gd name="connsiteX2026" fmla="*/ 1088785 w 1591877"/>
                  <a:gd name="connsiteY2026" fmla="*/ 494893 h 755236"/>
                  <a:gd name="connsiteX2027" fmla="*/ 1089354 w 1591877"/>
                  <a:gd name="connsiteY2027" fmla="*/ 493852 h 755236"/>
                  <a:gd name="connsiteX2028" fmla="*/ 1089922 w 1591877"/>
                  <a:gd name="connsiteY2028" fmla="*/ 492610 h 755236"/>
                  <a:gd name="connsiteX2029" fmla="*/ 1090491 w 1591877"/>
                  <a:gd name="connsiteY2029" fmla="*/ 491177 h 755236"/>
                  <a:gd name="connsiteX2030" fmla="*/ 1091059 w 1591877"/>
                  <a:gd name="connsiteY2030" fmla="*/ 489554 h 755236"/>
                  <a:gd name="connsiteX2031" fmla="*/ 1091632 w 1591877"/>
                  <a:gd name="connsiteY2031" fmla="*/ 487746 h 755236"/>
                  <a:gd name="connsiteX2032" fmla="*/ 1092200 w 1591877"/>
                  <a:gd name="connsiteY2032" fmla="*/ 485758 h 755236"/>
                  <a:gd name="connsiteX2033" fmla="*/ 1092769 w 1591877"/>
                  <a:gd name="connsiteY2033" fmla="*/ 483598 h 755236"/>
                  <a:gd name="connsiteX2034" fmla="*/ 1093337 w 1591877"/>
                  <a:gd name="connsiteY2034" fmla="*/ 481268 h 755236"/>
                  <a:gd name="connsiteX2035" fmla="*/ 1094474 w 1591877"/>
                  <a:gd name="connsiteY2035" fmla="*/ 476129 h 755236"/>
                  <a:gd name="connsiteX2036" fmla="*/ 1095611 w 1591877"/>
                  <a:gd name="connsiteY2036" fmla="*/ 470393 h 755236"/>
                  <a:gd name="connsiteX2037" fmla="*/ 1096752 w 1591877"/>
                  <a:gd name="connsiteY2037" fmla="*/ 464114 h 755236"/>
                  <a:gd name="connsiteX2038" fmla="*/ 1097889 w 1591877"/>
                  <a:gd name="connsiteY2038" fmla="*/ 457347 h 755236"/>
                  <a:gd name="connsiteX2039" fmla="*/ 1099026 w 1591877"/>
                  <a:gd name="connsiteY2039" fmla="*/ 450158 h 755236"/>
                  <a:gd name="connsiteX2040" fmla="*/ 1100167 w 1591877"/>
                  <a:gd name="connsiteY2040" fmla="*/ 442601 h 755236"/>
                  <a:gd name="connsiteX2041" fmla="*/ 1101304 w 1591877"/>
                  <a:gd name="connsiteY2041" fmla="*/ 434745 h 755236"/>
                  <a:gd name="connsiteX2042" fmla="*/ 1103578 w 1591877"/>
                  <a:gd name="connsiteY2042" fmla="*/ 418394 h 755236"/>
                  <a:gd name="connsiteX2043" fmla="*/ 1108130 w 1591877"/>
                  <a:gd name="connsiteY2043" fmla="*/ 384937 h 755236"/>
                  <a:gd name="connsiteX2044" fmla="*/ 1110408 w 1591877"/>
                  <a:gd name="connsiteY2044" fmla="*/ 368835 h 755236"/>
                  <a:gd name="connsiteX2045" fmla="*/ 1111545 w 1591877"/>
                  <a:gd name="connsiteY2045" fmla="*/ 361146 h 755236"/>
                  <a:gd name="connsiteX2046" fmla="*/ 1112682 w 1591877"/>
                  <a:gd name="connsiteY2046" fmla="*/ 353768 h 755236"/>
                  <a:gd name="connsiteX2047" fmla="*/ 1113822 w 1591877"/>
                  <a:gd name="connsiteY2047" fmla="*/ 346752 h 755236"/>
                  <a:gd name="connsiteX2048" fmla="*/ 1114960 w 1591877"/>
                  <a:gd name="connsiteY2048" fmla="*/ 340143 h 755236"/>
                  <a:gd name="connsiteX2049" fmla="*/ 1116097 w 1591877"/>
                  <a:gd name="connsiteY2049" fmla="*/ 333980 h 755236"/>
                  <a:gd name="connsiteX2050" fmla="*/ 1117234 w 1591877"/>
                  <a:gd name="connsiteY2050" fmla="*/ 328301 h 755236"/>
                  <a:gd name="connsiteX2051" fmla="*/ 1118374 w 1591877"/>
                  <a:gd name="connsiteY2051" fmla="*/ 323140 h 755236"/>
                  <a:gd name="connsiteX2052" fmla="*/ 1119512 w 1591877"/>
                  <a:gd name="connsiteY2052" fmla="*/ 318525 h 755236"/>
                  <a:gd name="connsiteX2053" fmla="*/ 1120649 w 1591877"/>
                  <a:gd name="connsiteY2053" fmla="*/ 314478 h 755236"/>
                  <a:gd name="connsiteX2054" fmla="*/ 1121786 w 1591877"/>
                  <a:gd name="connsiteY2054" fmla="*/ 311019 h 755236"/>
                  <a:gd name="connsiteX2055" fmla="*/ 1122912 w 1591877"/>
                  <a:gd name="connsiteY2055" fmla="*/ 308194 h 755236"/>
                  <a:gd name="connsiteX2056" fmla="*/ 1123473 w 1591877"/>
                  <a:gd name="connsiteY2056" fmla="*/ 307002 h 755236"/>
                  <a:gd name="connsiteX2057" fmla="*/ 1124034 w 1591877"/>
                  <a:gd name="connsiteY2057" fmla="*/ 305961 h 755236"/>
                  <a:gd name="connsiteX2058" fmla="*/ 1124595 w 1591877"/>
                  <a:gd name="connsiteY2058" fmla="*/ 305069 h 755236"/>
                  <a:gd name="connsiteX2059" fmla="*/ 1124878 w 1591877"/>
                  <a:gd name="connsiteY2059" fmla="*/ 304679 h 755236"/>
                  <a:gd name="connsiteX2060" fmla="*/ 1125156 w 1591877"/>
                  <a:gd name="connsiteY2060" fmla="*/ 304327 h 755236"/>
                  <a:gd name="connsiteX2061" fmla="*/ 1125439 w 1591877"/>
                  <a:gd name="connsiteY2061" fmla="*/ 304015 h 755236"/>
                  <a:gd name="connsiteX2062" fmla="*/ 1125718 w 1591877"/>
                  <a:gd name="connsiteY2062" fmla="*/ 303735 h 755236"/>
                  <a:gd name="connsiteX2063" fmla="*/ 1126000 w 1591877"/>
                  <a:gd name="connsiteY2063" fmla="*/ 303495 h 755236"/>
                  <a:gd name="connsiteX2064" fmla="*/ 1126139 w 1591877"/>
                  <a:gd name="connsiteY2064" fmla="*/ 303389 h 755236"/>
                  <a:gd name="connsiteX2065" fmla="*/ 1126279 w 1591877"/>
                  <a:gd name="connsiteY2065" fmla="*/ 303292 h 755236"/>
                  <a:gd name="connsiteX2066" fmla="*/ 1126422 w 1591877"/>
                  <a:gd name="connsiteY2066" fmla="*/ 303204 h 755236"/>
                  <a:gd name="connsiteX2067" fmla="*/ 1126561 w 1591877"/>
                  <a:gd name="connsiteY2067" fmla="*/ 303127 h 755236"/>
                  <a:gd name="connsiteX2068" fmla="*/ 1126701 w 1591877"/>
                  <a:gd name="connsiteY2068" fmla="*/ 303057 h 755236"/>
                  <a:gd name="connsiteX2069" fmla="*/ 1126844 w 1591877"/>
                  <a:gd name="connsiteY2069" fmla="*/ 302997 h 755236"/>
                  <a:gd name="connsiteX2070" fmla="*/ 1126983 w 1591877"/>
                  <a:gd name="connsiteY2070" fmla="*/ 302947 h 755236"/>
                  <a:gd name="connsiteX2071" fmla="*/ 1127053 w 1591877"/>
                  <a:gd name="connsiteY2071" fmla="*/ 302925 h 755236"/>
                  <a:gd name="connsiteX2072" fmla="*/ 1127122 w 1591877"/>
                  <a:gd name="connsiteY2072" fmla="*/ 302905 h 755236"/>
                  <a:gd name="connsiteX2073" fmla="*/ 1127192 w 1591877"/>
                  <a:gd name="connsiteY2073" fmla="*/ 302887 h 755236"/>
                  <a:gd name="connsiteX2074" fmla="*/ 1127262 w 1591877"/>
                  <a:gd name="connsiteY2074" fmla="*/ 302874 h 755236"/>
                  <a:gd name="connsiteX2075" fmla="*/ 1127331 w 1591877"/>
                  <a:gd name="connsiteY2075" fmla="*/ 302861 h 755236"/>
                  <a:gd name="connsiteX2076" fmla="*/ 1127405 w 1591877"/>
                  <a:gd name="connsiteY2076" fmla="*/ 302850 h 755236"/>
                  <a:gd name="connsiteX2077" fmla="*/ 1127475 w 1591877"/>
                  <a:gd name="connsiteY2077" fmla="*/ 302841 h 755236"/>
                  <a:gd name="connsiteX2078" fmla="*/ 1127544 w 1591877"/>
                  <a:gd name="connsiteY2078" fmla="*/ 302837 h 755236"/>
                  <a:gd name="connsiteX2079" fmla="*/ 1127614 w 1591877"/>
                  <a:gd name="connsiteY2079" fmla="*/ 302832 h 755236"/>
                  <a:gd name="connsiteX2080" fmla="*/ 1127684 w 1591877"/>
                  <a:gd name="connsiteY2080" fmla="*/ 302832 h 755236"/>
                  <a:gd name="connsiteX2081" fmla="*/ 1127753 w 1591877"/>
                  <a:gd name="connsiteY2081" fmla="*/ 302832 h 755236"/>
                  <a:gd name="connsiteX2082" fmla="*/ 1127823 w 1591877"/>
                  <a:gd name="connsiteY2082" fmla="*/ 302834 h 755236"/>
                  <a:gd name="connsiteX2083" fmla="*/ 1127896 w 1591877"/>
                  <a:gd name="connsiteY2083" fmla="*/ 302841 h 755236"/>
                  <a:gd name="connsiteX2084" fmla="*/ 1127966 w 1591877"/>
                  <a:gd name="connsiteY2084" fmla="*/ 302848 h 755236"/>
                  <a:gd name="connsiteX2085" fmla="*/ 1128036 w 1591877"/>
                  <a:gd name="connsiteY2085" fmla="*/ 302859 h 755236"/>
                  <a:gd name="connsiteX2086" fmla="*/ 1128105 w 1591877"/>
                  <a:gd name="connsiteY2086" fmla="*/ 302870 h 755236"/>
                  <a:gd name="connsiteX2087" fmla="*/ 1128175 w 1591877"/>
                  <a:gd name="connsiteY2087" fmla="*/ 302885 h 755236"/>
                  <a:gd name="connsiteX2088" fmla="*/ 1128245 w 1591877"/>
                  <a:gd name="connsiteY2088" fmla="*/ 302903 h 755236"/>
                  <a:gd name="connsiteX2089" fmla="*/ 1128315 w 1591877"/>
                  <a:gd name="connsiteY2089" fmla="*/ 302920 h 755236"/>
                  <a:gd name="connsiteX2090" fmla="*/ 1128388 w 1591877"/>
                  <a:gd name="connsiteY2090" fmla="*/ 302942 h 755236"/>
                  <a:gd name="connsiteX2091" fmla="*/ 1128527 w 1591877"/>
                  <a:gd name="connsiteY2091" fmla="*/ 302991 h 755236"/>
                  <a:gd name="connsiteX2092" fmla="*/ 1128667 w 1591877"/>
                  <a:gd name="connsiteY2092" fmla="*/ 303048 h 755236"/>
                  <a:gd name="connsiteX2093" fmla="*/ 1128806 w 1591877"/>
                  <a:gd name="connsiteY2093" fmla="*/ 303116 h 755236"/>
                  <a:gd name="connsiteX2094" fmla="*/ 1128949 w 1591877"/>
                  <a:gd name="connsiteY2094" fmla="*/ 303191 h 755236"/>
                  <a:gd name="connsiteX2095" fmla="*/ 1129088 w 1591877"/>
                  <a:gd name="connsiteY2095" fmla="*/ 303277 h 755236"/>
                  <a:gd name="connsiteX2096" fmla="*/ 1129228 w 1591877"/>
                  <a:gd name="connsiteY2096" fmla="*/ 303369 h 755236"/>
                  <a:gd name="connsiteX2097" fmla="*/ 1129367 w 1591877"/>
                  <a:gd name="connsiteY2097" fmla="*/ 303473 h 755236"/>
                  <a:gd name="connsiteX2098" fmla="*/ 1129650 w 1591877"/>
                  <a:gd name="connsiteY2098" fmla="*/ 303702 h 755236"/>
                  <a:gd name="connsiteX2099" fmla="*/ 1129932 w 1591877"/>
                  <a:gd name="connsiteY2099" fmla="*/ 303968 h 755236"/>
                  <a:gd name="connsiteX2100" fmla="*/ 1130211 w 1591877"/>
                  <a:gd name="connsiteY2100" fmla="*/ 304268 h 755236"/>
                  <a:gd name="connsiteX2101" fmla="*/ 1130493 w 1591877"/>
                  <a:gd name="connsiteY2101" fmla="*/ 304600 h 755236"/>
                  <a:gd name="connsiteX2102" fmla="*/ 1130772 w 1591877"/>
                  <a:gd name="connsiteY2102" fmla="*/ 304968 h 755236"/>
                  <a:gd name="connsiteX2103" fmla="*/ 1131333 w 1591877"/>
                  <a:gd name="connsiteY2103" fmla="*/ 305800 h 755236"/>
                  <a:gd name="connsiteX2104" fmla="*/ 1131894 w 1591877"/>
                  <a:gd name="connsiteY2104" fmla="*/ 306765 h 755236"/>
                  <a:gd name="connsiteX2105" fmla="*/ 1133020 w 1591877"/>
                  <a:gd name="connsiteY2105" fmla="*/ 309070 h 755236"/>
                  <a:gd name="connsiteX2106" fmla="*/ 1134143 w 1591877"/>
                  <a:gd name="connsiteY2106" fmla="*/ 311858 h 755236"/>
                  <a:gd name="connsiteX2107" fmla="*/ 1135265 w 1591877"/>
                  <a:gd name="connsiteY2107" fmla="*/ 315094 h 755236"/>
                  <a:gd name="connsiteX2108" fmla="*/ 1136388 w 1591877"/>
                  <a:gd name="connsiteY2108" fmla="*/ 318747 h 755236"/>
                  <a:gd name="connsiteX2109" fmla="*/ 1137514 w 1591877"/>
                  <a:gd name="connsiteY2109" fmla="*/ 322781 h 755236"/>
                  <a:gd name="connsiteX2110" fmla="*/ 1138636 w 1591877"/>
                  <a:gd name="connsiteY2110" fmla="*/ 327158 h 755236"/>
                  <a:gd name="connsiteX2111" fmla="*/ 1139758 w 1591877"/>
                  <a:gd name="connsiteY2111" fmla="*/ 331842 h 755236"/>
                  <a:gd name="connsiteX2112" fmla="*/ 1142003 w 1591877"/>
                  <a:gd name="connsiteY2112" fmla="*/ 341952 h 755236"/>
                  <a:gd name="connsiteX2113" fmla="*/ 1144252 w 1591877"/>
                  <a:gd name="connsiteY2113" fmla="*/ 352781 h 755236"/>
                  <a:gd name="connsiteX2114" fmla="*/ 1148745 w 1591877"/>
                  <a:gd name="connsiteY2114" fmla="*/ 375214 h 755236"/>
                  <a:gd name="connsiteX2115" fmla="*/ 1150990 w 1591877"/>
                  <a:gd name="connsiteY2115" fmla="*/ 386153 h 755236"/>
                  <a:gd name="connsiteX2116" fmla="*/ 1153234 w 1591877"/>
                  <a:gd name="connsiteY2116" fmla="*/ 396495 h 755236"/>
                  <a:gd name="connsiteX2117" fmla="*/ 1155483 w 1591877"/>
                  <a:gd name="connsiteY2117" fmla="*/ 405969 h 755236"/>
                  <a:gd name="connsiteX2118" fmla="*/ 1157727 w 1591877"/>
                  <a:gd name="connsiteY2118" fmla="*/ 414341 h 755236"/>
                  <a:gd name="connsiteX2119" fmla="*/ 1158861 w 1591877"/>
                  <a:gd name="connsiteY2119" fmla="*/ 418077 h 755236"/>
                  <a:gd name="connsiteX2120" fmla="*/ 1159991 w 1591877"/>
                  <a:gd name="connsiteY2120" fmla="*/ 421461 h 755236"/>
                  <a:gd name="connsiteX2121" fmla="*/ 1161124 w 1591877"/>
                  <a:gd name="connsiteY2121" fmla="*/ 424482 h 755236"/>
                  <a:gd name="connsiteX2122" fmla="*/ 1162254 w 1591877"/>
                  <a:gd name="connsiteY2122" fmla="*/ 427120 h 755236"/>
                  <a:gd name="connsiteX2123" fmla="*/ 1163387 w 1591877"/>
                  <a:gd name="connsiteY2123" fmla="*/ 429368 h 755236"/>
                  <a:gd name="connsiteX2124" fmla="*/ 1163952 w 1591877"/>
                  <a:gd name="connsiteY2124" fmla="*/ 430342 h 755236"/>
                  <a:gd name="connsiteX2125" fmla="*/ 1164517 w 1591877"/>
                  <a:gd name="connsiteY2125" fmla="*/ 431216 h 755236"/>
                  <a:gd name="connsiteX2126" fmla="*/ 1165082 w 1591877"/>
                  <a:gd name="connsiteY2126" fmla="*/ 431988 h 755236"/>
                  <a:gd name="connsiteX2127" fmla="*/ 1165650 w 1591877"/>
                  <a:gd name="connsiteY2127" fmla="*/ 432660 h 755236"/>
                  <a:gd name="connsiteX2128" fmla="*/ 1165933 w 1591877"/>
                  <a:gd name="connsiteY2128" fmla="*/ 432957 h 755236"/>
                  <a:gd name="connsiteX2129" fmla="*/ 1166215 w 1591877"/>
                  <a:gd name="connsiteY2129" fmla="*/ 433230 h 755236"/>
                  <a:gd name="connsiteX2130" fmla="*/ 1166498 w 1591877"/>
                  <a:gd name="connsiteY2130" fmla="*/ 433477 h 755236"/>
                  <a:gd name="connsiteX2131" fmla="*/ 1166780 w 1591877"/>
                  <a:gd name="connsiteY2131" fmla="*/ 433699 h 755236"/>
                  <a:gd name="connsiteX2132" fmla="*/ 1167062 w 1591877"/>
                  <a:gd name="connsiteY2132" fmla="*/ 433895 h 755236"/>
                  <a:gd name="connsiteX2133" fmla="*/ 1167345 w 1591877"/>
                  <a:gd name="connsiteY2133" fmla="*/ 434067 h 755236"/>
                  <a:gd name="connsiteX2134" fmla="*/ 1167488 w 1591877"/>
                  <a:gd name="connsiteY2134" fmla="*/ 434144 h 755236"/>
                  <a:gd name="connsiteX2135" fmla="*/ 1167631 w 1591877"/>
                  <a:gd name="connsiteY2135" fmla="*/ 434212 h 755236"/>
                  <a:gd name="connsiteX2136" fmla="*/ 1167770 w 1591877"/>
                  <a:gd name="connsiteY2136" fmla="*/ 434276 h 755236"/>
                  <a:gd name="connsiteX2137" fmla="*/ 1167913 w 1591877"/>
                  <a:gd name="connsiteY2137" fmla="*/ 434336 h 755236"/>
                  <a:gd name="connsiteX2138" fmla="*/ 1168053 w 1591877"/>
                  <a:gd name="connsiteY2138" fmla="*/ 434386 h 755236"/>
                  <a:gd name="connsiteX2139" fmla="*/ 1168196 w 1591877"/>
                  <a:gd name="connsiteY2139" fmla="*/ 434430 h 755236"/>
                  <a:gd name="connsiteX2140" fmla="*/ 1168335 w 1591877"/>
                  <a:gd name="connsiteY2140" fmla="*/ 434470 h 755236"/>
                  <a:gd name="connsiteX2141" fmla="*/ 1168478 w 1591877"/>
                  <a:gd name="connsiteY2141" fmla="*/ 434503 h 755236"/>
                  <a:gd name="connsiteX2142" fmla="*/ 1168618 w 1591877"/>
                  <a:gd name="connsiteY2142" fmla="*/ 434529 h 755236"/>
                  <a:gd name="connsiteX2143" fmla="*/ 1168761 w 1591877"/>
                  <a:gd name="connsiteY2143" fmla="*/ 434549 h 755236"/>
                  <a:gd name="connsiteX2144" fmla="*/ 1168904 w 1591877"/>
                  <a:gd name="connsiteY2144" fmla="*/ 434565 h 755236"/>
                  <a:gd name="connsiteX2145" fmla="*/ 1169043 w 1591877"/>
                  <a:gd name="connsiteY2145" fmla="*/ 434573 h 755236"/>
                  <a:gd name="connsiteX2146" fmla="*/ 1169186 w 1591877"/>
                  <a:gd name="connsiteY2146" fmla="*/ 434573 h 755236"/>
                  <a:gd name="connsiteX2147" fmla="*/ 1169326 w 1591877"/>
                  <a:gd name="connsiteY2147" fmla="*/ 434571 h 755236"/>
                  <a:gd name="connsiteX2148" fmla="*/ 1169469 w 1591877"/>
                  <a:gd name="connsiteY2148" fmla="*/ 434560 h 755236"/>
                  <a:gd name="connsiteX2149" fmla="*/ 1169608 w 1591877"/>
                  <a:gd name="connsiteY2149" fmla="*/ 434545 h 755236"/>
                  <a:gd name="connsiteX2150" fmla="*/ 1169751 w 1591877"/>
                  <a:gd name="connsiteY2150" fmla="*/ 434523 h 755236"/>
                  <a:gd name="connsiteX2151" fmla="*/ 1169894 w 1591877"/>
                  <a:gd name="connsiteY2151" fmla="*/ 434494 h 755236"/>
                  <a:gd name="connsiteX2152" fmla="*/ 1170033 w 1591877"/>
                  <a:gd name="connsiteY2152" fmla="*/ 434459 h 755236"/>
                  <a:gd name="connsiteX2153" fmla="*/ 1170176 w 1591877"/>
                  <a:gd name="connsiteY2153" fmla="*/ 434419 h 755236"/>
                  <a:gd name="connsiteX2154" fmla="*/ 1170316 w 1591877"/>
                  <a:gd name="connsiteY2154" fmla="*/ 434373 h 755236"/>
                  <a:gd name="connsiteX2155" fmla="*/ 1170459 w 1591877"/>
                  <a:gd name="connsiteY2155" fmla="*/ 434322 h 755236"/>
                  <a:gd name="connsiteX2156" fmla="*/ 1170598 w 1591877"/>
                  <a:gd name="connsiteY2156" fmla="*/ 434263 h 755236"/>
                  <a:gd name="connsiteX2157" fmla="*/ 1170741 w 1591877"/>
                  <a:gd name="connsiteY2157" fmla="*/ 434199 h 755236"/>
                  <a:gd name="connsiteX2158" fmla="*/ 1171024 w 1591877"/>
                  <a:gd name="connsiteY2158" fmla="*/ 434054 h 755236"/>
                  <a:gd name="connsiteX2159" fmla="*/ 1171306 w 1591877"/>
                  <a:gd name="connsiteY2159" fmla="*/ 433886 h 755236"/>
                  <a:gd name="connsiteX2160" fmla="*/ 1171589 w 1591877"/>
                  <a:gd name="connsiteY2160" fmla="*/ 433695 h 755236"/>
                  <a:gd name="connsiteX2161" fmla="*/ 1171871 w 1591877"/>
                  <a:gd name="connsiteY2161" fmla="*/ 433481 h 755236"/>
                  <a:gd name="connsiteX2162" fmla="*/ 1172153 w 1591877"/>
                  <a:gd name="connsiteY2162" fmla="*/ 433244 h 755236"/>
                  <a:gd name="connsiteX2163" fmla="*/ 1172440 w 1591877"/>
                  <a:gd name="connsiteY2163" fmla="*/ 432986 h 755236"/>
                  <a:gd name="connsiteX2164" fmla="*/ 1173004 w 1591877"/>
                  <a:gd name="connsiteY2164" fmla="*/ 432402 h 755236"/>
                  <a:gd name="connsiteX2165" fmla="*/ 1173569 w 1591877"/>
                  <a:gd name="connsiteY2165" fmla="*/ 431733 h 755236"/>
                  <a:gd name="connsiteX2166" fmla="*/ 1174134 w 1591877"/>
                  <a:gd name="connsiteY2166" fmla="*/ 430980 h 755236"/>
                  <a:gd name="connsiteX2167" fmla="*/ 1174699 w 1591877"/>
                  <a:gd name="connsiteY2167" fmla="*/ 430146 h 755236"/>
                  <a:gd name="connsiteX2168" fmla="*/ 1175832 w 1591877"/>
                  <a:gd name="connsiteY2168" fmla="*/ 428243 h 755236"/>
                  <a:gd name="connsiteX2169" fmla="*/ 1176962 w 1591877"/>
                  <a:gd name="connsiteY2169" fmla="*/ 426048 h 755236"/>
                  <a:gd name="connsiteX2170" fmla="*/ 1178095 w 1591877"/>
                  <a:gd name="connsiteY2170" fmla="*/ 423584 h 755236"/>
                  <a:gd name="connsiteX2171" fmla="*/ 1180359 w 1591877"/>
                  <a:gd name="connsiteY2171" fmla="*/ 417947 h 755236"/>
                  <a:gd name="connsiteX2172" fmla="*/ 1182622 w 1591877"/>
                  <a:gd name="connsiteY2172" fmla="*/ 411546 h 755236"/>
                  <a:gd name="connsiteX2173" fmla="*/ 1184885 w 1591877"/>
                  <a:gd name="connsiteY2173" fmla="*/ 404604 h 755236"/>
                  <a:gd name="connsiteX2174" fmla="*/ 1189411 w 1591877"/>
                  <a:gd name="connsiteY2174" fmla="*/ 390015 h 755236"/>
                  <a:gd name="connsiteX2175" fmla="*/ 1193937 w 1591877"/>
                  <a:gd name="connsiteY2175" fmla="*/ 375958 h 755236"/>
                  <a:gd name="connsiteX2176" fmla="*/ 1196197 w 1591877"/>
                  <a:gd name="connsiteY2176" fmla="*/ 369632 h 755236"/>
                  <a:gd name="connsiteX2177" fmla="*/ 1198456 w 1591877"/>
                  <a:gd name="connsiteY2177" fmla="*/ 363991 h 755236"/>
                  <a:gd name="connsiteX2178" fmla="*/ 1200716 w 1591877"/>
                  <a:gd name="connsiteY2178" fmla="*/ 359162 h 755236"/>
                  <a:gd name="connsiteX2179" fmla="*/ 1201845 w 1591877"/>
                  <a:gd name="connsiteY2179" fmla="*/ 357086 h 755236"/>
                  <a:gd name="connsiteX2180" fmla="*/ 1202975 w 1591877"/>
                  <a:gd name="connsiteY2180" fmla="*/ 355249 h 755236"/>
                  <a:gd name="connsiteX2181" fmla="*/ 1204105 w 1591877"/>
                  <a:gd name="connsiteY2181" fmla="*/ 353658 h 755236"/>
                  <a:gd name="connsiteX2182" fmla="*/ 1204670 w 1591877"/>
                  <a:gd name="connsiteY2182" fmla="*/ 352955 h 755236"/>
                  <a:gd name="connsiteX2183" fmla="*/ 1205234 w 1591877"/>
                  <a:gd name="connsiteY2183" fmla="*/ 352317 h 755236"/>
                  <a:gd name="connsiteX2184" fmla="*/ 1205799 w 1591877"/>
                  <a:gd name="connsiteY2184" fmla="*/ 351744 h 755236"/>
                  <a:gd name="connsiteX2185" fmla="*/ 1206364 w 1591877"/>
                  <a:gd name="connsiteY2185" fmla="*/ 351233 h 755236"/>
                  <a:gd name="connsiteX2186" fmla="*/ 1206929 w 1591877"/>
                  <a:gd name="connsiteY2186" fmla="*/ 350786 h 755236"/>
                  <a:gd name="connsiteX2187" fmla="*/ 1207212 w 1591877"/>
                  <a:gd name="connsiteY2187" fmla="*/ 350586 h 755236"/>
                  <a:gd name="connsiteX2188" fmla="*/ 1207494 w 1591877"/>
                  <a:gd name="connsiteY2188" fmla="*/ 350403 h 755236"/>
                  <a:gd name="connsiteX2189" fmla="*/ 1207776 w 1591877"/>
                  <a:gd name="connsiteY2189" fmla="*/ 350236 h 755236"/>
                  <a:gd name="connsiteX2190" fmla="*/ 1208059 w 1591877"/>
                  <a:gd name="connsiteY2190" fmla="*/ 350086 h 755236"/>
                  <a:gd name="connsiteX2191" fmla="*/ 1208341 w 1591877"/>
                  <a:gd name="connsiteY2191" fmla="*/ 349952 h 755236"/>
                  <a:gd name="connsiteX2192" fmla="*/ 1208624 w 1591877"/>
                  <a:gd name="connsiteY2192" fmla="*/ 349831 h 755236"/>
                  <a:gd name="connsiteX2193" fmla="*/ 1208906 w 1591877"/>
                  <a:gd name="connsiteY2193" fmla="*/ 349727 h 755236"/>
                  <a:gd name="connsiteX2194" fmla="*/ 1209188 w 1591877"/>
                  <a:gd name="connsiteY2194" fmla="*/ 349641 h 755236"/>
                  <a:gd name="connsiteX2195" fmla="*/ 1209471 w 1591877"/>
                  <a:gd name="connsiteY2195" fmla="*/ 349569 h 755236"/>
                  <a:gd name="connsiteX2196" fmla="*/ 1209753 w 1591877"/>
                  <a:gd name="connsiteY2196" fmla="*/ 349514 h 755236"/>
                  <a:gd name="connsiteX2197" fmla="*/ 1209893 w 1591877"/>
                  <a:gd name="connsiteY2197" fmla="*/ 349492 h 755236"/>
                  <a:gd name="connsiteX2198" fmla="*/ 1210036 w 1591877"/>
                  <a:gd name="connsiteY2198" fmla="*/ 349472 h 755236"/>
                  <a:gd name="connsiteX2199" fmla="*/ 1210175 w 1591877"/>
                  <a:gd name="connsiteY2199" fmla="*/ 349459 h 755236"/>
                  <a:gd name="connsiteX2200" fmla="*/ 1210318 w 1591877"/>
                  <a:gd name="connsiteY2200" fmla="*/ 349448 h 755236"/>
                  <a:gd name="connsiteX2201" fmla="*/ 1210458 w 1591877"/>
                  <a:gd name="connsiteY2201" fmla="*/ 349441 h 755236"/>
                  <a:gd name="connsiteX2202" fmla="*/ 1210601 w 1591877"/>
                  <a:gd name="connsiteY2202" fmla="*/ 349439 h 755236"/>
                  <a:gd name="connsiteX2203" fmla="*/ 1210740 w 1591877"/>
                  <a:gd name="connsiteY2203" fmla="*/ 349439 h 755236"/>
                  <a:gd name="connsiteX2204" fmla="*/ 1210883 w 1591877"/>
                  <a:gd name="connsiteY2204" fmla="*/ 349443 h 755236"/>
                  <a:gd name="connsiteX2205" fmla="*/ 1211022 w 1591877"/>
                  <a:gd name="connsiteY2205" fmla="*/ 349452 h 755236"/>
                  <a:gd name="connsiteX2206" fmla="*/ 1211165 w 1591877"/>
                  <a:gd name="connsiteY2206" fmla="*/ 349465 h 755236"/>
                  <a:gd name="connsiteX2207" fmla="*/ 1211448 w 1591877"/>
                  <a:gd name="connsiteY2207" fmla="*/ 349500 h 755236"/>
                  <a:gd name="connsiteX2208" fmla="*/ 1211730 w 1591877"/>
                  <a:gd name="connsiteY2208" fmla="*/ 349551 h 755236"/>
                  <a:gd name="connsiteX2209" fmla="*/ 1212013 w 1591877"/>
                  <a:gd name="connsiteY2209" fmla="*/ 349617 h 755236"/>
                  <a:gd name="connsiteX2210" fmla="*/ 1212295 w 1591877"/>
                  <a:gd name="connsiteY2210" fmla="*/ 349699 h 755236"/>
                  <a:gd name="connsiteX2211" fmla="*/ 1212578 w 1591877"/>
                  <a:gd name="connsiteY2211" fmla="*/ 349793 h 755236"/>
                  <a:gd name="connsiteX2212" fmla="*/ 1212860 w 1591877"/>
                  <a:gd name="connsiteY2212" fmla="*/ 349903 h 755236"/>
                  <a:gd name="connsiteX2213" fmla="*/ 1213142 w 1591877"/>
                  <a:gd name="connsiteY2213" fmla="*/ 350027 h 755236"/>
                  <a:gd name="connsiteX2214" fmla="*/ 1213425 w 1591877"/>
                  <a:gd name="connsiteY2214" fmla="*/ 350165 h 755236"/>
                  <a:gd name="connsiteX2215" fmla="*/ 1213707 w 1591877"/>
                  <a:gd name="connsiteY2215" fmla="*/ 350317 h 755236"/>
                  <a:gd name="connsiteX2216" fmla="*/ 1214272 w 1591877"/>
                  <a:gd name="connsiteY2216" fmla="*/ 350663 h 755236"/>
                  <a:gd name="connsiteX2217" fmla="*/ 1214837 w 1591877"/>
                  <a:gd name="connsiteY2217" fmla="*/ 351064 h 755236"/>
                  <a:gd name="connsiteX2218" fmla="*/ 1215402 w 1591877"/>
                  <a:gd name="connsiteY2218" fmla="*/ 351515 h 755236"/>
                  <a:gd name="connsiteX2219" fmla="*/ 1215967 w 1591877"/>
                  <a:gd name="connsiteY2219" fmla="*/ 352019 h 755236"/>
                  <a:gd name="connsiteX2220" fmla="*/ 1216532 w 1591877"/>
                  <a:gd name="connsiteY2220" fmla="*/ 352572 h 755236"/>
                  <a:gd name="connsiteX2221" fmla="*/ 1217661 w 1591877"/>
                  <a:gd name="connsiteY2221" fmla="*/ 353818 h 755236"/>
                  <a:gd name="connsiteX2222" fmla="*/ 1218791 w 1591877"/>
                  <a:gd name="connsiteY2222" fmla="*/ 355241 h 755236"/>
                  <a:gd name="connsiteX2223" fmla="*/ 1221050 w 1591877"/>
                  <a:gd name="connsiteY2223" fmla="*/ 358552 h 755236"/>
                  <a:gd name="connsiteX2224" fmla="*/ 1223310 w 1591877"/>
                  <a:gd name="connsiteY2224" fmla="*/ 362377 h 755236"/>
                  <a:gd name="connsiteX2225" fmla="*/ 1225569 w 1591877"/>
                  <a:gd name="connsiteY2225" fmla="*/ 366574 h 755236"/>
                  <a:gd name="connsiteX2226" fmla="*/ 1230088 w 1591877"/>
                  <a:gd name="connsiteY2226" fmla="*/ 375513 h 755236"/>
                  <a:gd name="connsiteX2227" fmla="*/ 1234937 w 1591877"/>
                  <a:gd name="connsiteY2227" fmla="*/ 384878 h 755236"/>
                  <a:gd name="connsiteX2228" fmla="*/ 1237365 w 1591877"/>
                  <a:gd name="connsiteY2228" fmla="*/ 389096 h 755236"/>
                  <a:gd name="connsiteX2229" fmla="*/ 1239790 w 1591877"/>
                  <a:gd name="connsiteY2229" fmla="*/ 392837 h 755236"/>
                  <a:gd name="connsiteX2230" fmla="*/ 1241004 w 1591877"/>
                  <a:gd name="connsiteY2230" fmla="*/ 394498 h 755236"/>
                  <a:gd name="connsiteX2231" fmla="*/ 1242218 w 1591877"/>
                  <a:gd name="connsiteY2231" fmla="*/ 396004 h 755236"/>
                  <a:gd name="connsiteX2232" fmla="*/ 1243432 w 1591877"/>
                  <a:gd name="connsiteY2232" fmla="*/ 397347 h 755236"/>
                  <a:gd name="connsiteX2233" fmla="*/ 1244643 w 1591877"/>
                  <a:gd name="connsiteY2233" fmla="*/ 398520 h 755236"/>
                  <a:gd name="connsiteX2234" fmla="*/ 1245251 w 1591877"/>
                  <a:gd name="connsiteY2234" fmla="*/ 399042 h 755236"/>
                  <a:gd name="connsiteX2235" fmla="*/ 1245857 w 1591877"/>
                  <a:gd name="connsiteY2235" fmla="*/ 399520 h 755236"/>
                  <a:gd name="connsiteX2236" fmla="*/ 1246462 w 1591877"/>
                  <a:gd name="connsiteY2236" fmla="*/ 399952 h 755236"/>
                  <a:gd name="connsiteX2237" fmla="*/ 1247071 w 1591877"/>
                  <a:gd name="connsiteY2237" fmla="*/ 400341 h 755236"/>
                  <a:gd name="connsiteX2238" fmla="*/ 1247676 w 1591877"/>
                  <a:gd name="connsiteY2238" fmla="*/ 400685 h 755236"/>
                  <a:gd name="connsiteX2239" fmla="*/ 1248281 w 1591877"/>
                  <a:gd name="connsiteY2239" fmla="*/ 400984 h 755236"/>
                  <a:gd name="connsiteX2240" fmla="*/ 1248890 w 1591877"/>
                  <a:gd name="connsiteY2240" fmla="*/ 401240 h 755236"/>
                  <a:gd name="connsiteX2241" fmla="*/ 1249194 w 1591877"/>
                  <a:gd name="connsiteY2241" fmla="*/ 401350 h 755236"/>
                  <a:gd name="connsiteX2242" fmla="*/ 1249495 w 1591877"/>
                  <a:gd name="connsiteY2242" fmla="*/ 401449 h 755236"/>
                  <a:gd name="connsiteX2243" fmla="*/ 1249800 w 1591877"/>
                  <a:gd name="connsiteY2243" fmla="*/ 401537 h 755236"/>
                  <a:gd name="connsiteX2244" fmla="*/ 1250104 w 1591877"/>
                  <a:gd name="connsiteY2244" fmla="*/ 401614 h 755236"/>
                  <a:gd name="connsiteX2245" fmla="*/ 1250405 w 1591877"/>
                  <a:gd name="connsiteY2245" fmla="*/ 401680 h 755236"/>
                  <a:gd name="connsiteX2246" fmla="*/ 1250709 w 1591877"/>
                  <a:gd name="connsiteY2246" fmla="*/ 401735 h 755236"/>
                  <a:gd name="connsiteX2247" fmla="*/ 1251014 w 1591877"/>
                  <a:gd name="connsiteY2247" fmla="*/ 401779 h 755236"/>
                  <a:gd name="connsiteX2248" fmla="*/ 1251315 w 1591877"/>
                  <a:gd name="connsiteY2248" fmla="*/ 401812 h 755236"/>
                  <a:gd name="connsiteX2249" fmla="*/ 1251619 w 1591877"/>
                  <a:gd name="connsiteY2249" fmla="*/ 401836 h 755236"/>
                  <a:gd name="connsiteX2250" fmla="*/ 1251923 w 1591877"/>
                  <a:gd name="connsiteY2250" fmla="*/ 401847 h 755236"/>
                  <a:gd name="connsiteX2251" fmla="*/ 1252224 w 1591877"/>
                  <a:gd name="connsiteY2251" fmla="*/ 401850 h 755236"/>
                  <a:gd name="connsiteX2252" fmla="*/ 1252529 w 1591877"/>
                  <a:gd name="connsiteY2252" fmla="*/ 401839 h 755236"/>
                  <a:gd name="connsiteX2253" fmla="*/ 1252833 w 1591877"/>
                  <a:gd name="connsiteY2253" fmla="*/ 401819 h 755236"/>
                  <a:gd name="connsiteX2254" fmla="*/ 1253134 w 1591877"/>
                  <a:gd name="connsiteY2254" fmla="*/ 401788 h 755236"/>
                  <a:gd name="connsiteX2255" fmla="*/ 1253438 w 1591877"/>
                  <a:gd name="connsiteY2255" fmla="*/ 401748 h 755236"/>
                  <a:gd name="connsiteX2256" fmla="*/ 1253743 w 1591877"/>
                  <a:gd name="connsiteY2256" fmla="*/ 401698 h 755236"/>
                  <a:gd name="connsiteX2257" fmla="*/ 1254043 w 1591877"/>
                  <a:gd name="connsiteY2257" fmla="*/ 401636 h 755236"/>
                  <a:gd name="connsiteX2258" fmla="*/ 1254348 w 1591877"/>
                  <a:gd name="connsiteY2258" fmla="*/ 401565 h 755236"/>
                  <a:gd name="connsiteX2259" fmla="*/ 1254652 w 1591877"/>
                  <a:gd name="connsiteY2259" fmla="*/ 401486 h 755236"/>
                  <a:gd name="connsiteX2260" fmla="*/ 1254953 w 1591877"/>
                  <a:gd name="connsiteY2260" fmla="*/ 401396 h 755236"/>
                  <a:gd name="connsiteX2261" fmla="*/ 1255562 w 1591877"/>
                  <a:gd name="connsiteY2261" fmla="*/ 401187 h 755236"/>
                  <a:gd name="connsiteX2262" fmla="*/ 1256167 w 1591877"/>
                  <a:gd name="connsiteY2262" fmla="*/ 400940 h 755236"/>
                  <a:gd name="connsiteX2263" fmla="*/ 1256772 w 1591877"/>
                  <a:gd name="connsiteY2263" fmla="*/ 400656 h 755236"/>
                  <a:gd name="connsiteX2264" fmla="*/ 1257381 w 1591877"/>
                  <a:gd name="connsiteY2264" fmla="*/ 400339 h 755236"/>
                  <a:gd name="connsiteX2265" fmla="*/ 1257986 w 1591877"/>
                  <a:gd name="connsiteY2265" fmla="*/ 399987 h 755236"/>
                  <a:gd name="connsiteX2266" fmla="*/ 1258595 w 1591877"/>
                  <a:gd name="connsiteY2266" fmla="*/ 399604 h 755236"/>
                  <a:gd name="connsiteX2267" fmla="*/ 1259201 w 1591877"/>
                  <a:gd name="connsiteY2267" fmla="*/ 399187 h 755236"/>
                  <a:gd name="connsiteX2268" fmla="*/ 1260415 w 1591877"/>
                  <a:gd name="connsiteY2268" fmla="*/ 398269 h 755236"/>
                  <a:gd name="connsiteX2269" fmla="*/ 1261625 w 1591877"/>
                  <a:gd name="connsiteY2269" fmla="*/ 397243 h 755236"/>
                  <a:gd name="connsiteX2270" fmla="*/ 1264053 w 1591877"/>
                  <a:gd name="connsiteY2270" fmla="*/ 394918 h 755236"/>
                  <a:gd name="connsiteX2271" fmla="*/ 1266478 w 1591877"/>
                  <a:gd name="connsiteY2271" fmla="*/ 392313 h 755236"/>
                  <a:gd name="connsiteX2272" fmla="*/ 1268906 w 1591877"/>
                  <a:gd name="connsiteY2272" fmla="*/ 389537 h 755236"/>
                  <a:gd name="connsiteX2273" fmla="*/ 1273098 w 1591877"/>
                  <a:gd name="connsiteY2273" fmla="*/ 384633 h 755236"/>
                  <a:gd name="connsiteX2274" fmla="*/ 1277291 w 1591877"/>
                  <a:gd name="connsiteY2274" fmla="*/ 380027 h 755236"/>
                  <a:gd name="connsiteX2275" fmla="*/ 1279385 w 1591877"/>
                  <a:gd name="connsiteY2275" fmla="*/ 377970 h 755236"/>
                  <a:gd name="connsiteX2276" fmla="*/ 1281483 w 1591877"/>
                  <a:gd name="connsiteY2276" fmla="*/ 376136 h 755236"/>
                  <a:gd name="connsiteX2277" fmla="*/ 1282532 w 1591877"/>
                  <a:gd name="connsiteY2277" fmla="*/ 375313 h 755236"/>
                  <a:gd name="connsiteX2278" fmla="*/ 1283578 w 1591877"/>
                  <a:gd name="connsiteY2278" fmla="*/ 374558 h 755236"/>
                  <a:gd name="connsiteX2279" fmla="*/ 1284627 w 1591877"/>
                  <a:gd name="connsiteY2279" fmla="*/ 373875 h 755236"/>
                  <a:gd name="connsiteX2280" fmla="*/ 1285676 w 1591877"/>
                  <a:gd name="connsiteY2280" fmla="*/ 373263 h 755236"/>
                  <a:gd name="connsiteX2281" fmla="*/ 1286725 w 1591877"/>
                  <a:gd name="connsiteY2281" fmla="*/ 372728 h 755236"/>
                  <a:gd name="connsiteX2282" fmla="*/ 1287770 w 1591877"/>
                  <a:gd name="connsiteY2282" fmla="*/ 372268 h 755236"/>
                  <a:gd name="connsiteX2283" fmla="*/ 1288294 w 1591877"/>
                  <a:gd name="connsiteY2283" fmla="*/ 372067 h 755236"/>
                  <a:gd name="connsiteX2284" fmla="*/ 1288819 w 1591877"/>
                  <a:gd name="connsiteY2284" fmla="*/ 371884 h 755236"/>
                  <a:gd name="connsiteX2285" fmla="*/ 1289344 w 1591877"/>
                  <a:gd name="connsiteY2285" fmla="*/ 371724 h 755236"/>
                  <a:gd name="connsiteX2286" fmla="*/ 1289868 w 1591877"/>
                  <a:gd name="connsiteY2286" fmla="*/ 371581 h 755236"/>
                  <a:gd name="connsiteX2287" fmla="*/ 1290393 w 1591877"/>
                  <a:gd name="connsiteY2287" fmla="*/ 371457 h 755236"/>
                  <a:gd name="connsiteX2288" fmla="*/ 1290917 w 1591877"/>
                  <a:gd name="connsiteY2288" fmla="*/ 371352 h 755236"/>
                  <a:gd name="connsiteX2289" fmla="*/ 1291442 w 1591877"/>
                  <a:gd name="connsiteY2289" fmla="*/ 371266 h 755236"/>
                  <a:gd name="connsiteX2290" fmla="*/ 1291962 w 1591877"/>
                  <a:gd name="connsiteY2290" fmla="*/ 371200 h 755236"/>
                  <a:gd name="connsiteX2291" fmla="*/ 1292487 w 1591877"/>
                  <a:gd name="connsiteY2291" fmla="*/ 371153 h 755236"/>
                  <a:gd name="connsiteX2292" fmla="*/ 1293011 w 1591877"/>
                  <a:gd name="connsiteY2292" fmla="*/ 371123 h 755236"/>
                  <a:gd name="connsiteX2293" fmla="*/ 1293536 w 1591877"/>
                  <a:gd name="connsiteY2293" fmla="*/ 371114 h 755236"/>
                  <a:gd name="connsiteX2294" fmla="*/ 1294060 w 1591877"/>
                  <a:gd name="connsiteY2294" fmla="*/ 371120 h 755236"/>
                  <a:gd name="connsiteX2295" fmla="*/ 1294585 w 1591877"/>
                  <a:gd name="connsiteY2295" fmla="*/ 371145 h 755236"/>
                  <a:gd name="connsiteX2296" fmla="*/ 1295109 w 1591877"/>
                  <a:gd name="connsiteY2296" fmla="*/ 371189 h 755236"/>
                  <a:gd name="connsiteX2297" fmla="*/ 1295630 w 1591877"/>
                  <a:gd name="connsiteY2297" fmla="*/ 371248 h 755236"/>
                  <a:gd name="connsiteX2298" fmla="*/ 1296155 w 1591877"/>
                  <a:gd name="connsiteY2298" fmla="*/ 371325 h 755236"/>
                  <a:gd name="connsiteX2299" fmla="*/ 1296679 w 1591877"/>
                  <a:gd name="connsiteY2299" fmla="*/ 371418 h 755236"/>
                  <a:gd name="connsiteX2300" fmla="*/ 1297204 w 1591877"/>
                  <a:gd name="connsiteY2300" fmla="*/ 371528 h 755236"/>
                  <a:gd name="connsiteX2301" fmla="*/ 1297728 w 1591877"/>
                  <a:gd name="connsiteY2301" fmla="*/ 371653 h 755236"/>
                  <a:gd name="connsiteX2302" fmla="*/ 1298253 w 1591877"/>
                  <a:gd name="connsiteY2302" fmla="*/ 371794 h 755236"/>
                  <a:gd name="connsiteX2303" fmla="*/ 1299302 w 1591877"/>
                  <a:gd name="connsiteY2303" fmla="*/ 372118 h 755236"/>
                  <a:gd name="connsiteX2304" fmla="*/ 1300347 w 1591877"/>
                  <a:gd name="connsiteY2304" fmla="*/ 372497 h 755236"/>
                  <a:gd name="connsiteX2305" fmla="*/ 1301396 w 1591877"/>
                  <a:gd name="connsiteY2305" fmla="*/ 372928 h 755236"/>
                  <a:gd name="connsiteX2306" fmla="*/ 1302445 w 1591877"/>
                  <a:gd name="connsiteY2306" fmla="*/ 373406 h 755236"/>
                  <a:gd name="connsiteX2307" fmla="*/ 1304598 w 1591877"/>
                  <a:gd name="connsiteY2307" fmla="*/ 374516 h 755236"/>
                  <a:gd name="connsiteX2308" fmla="*/ 1306755 w 1591877"/>
                  <a:gd name="connsiteY2308" fmla="*/ 375766 h 755236"/>
                  <a:gd name="connsiteX2309" fmla="*/ 1311061 w 1591877"/>
                  <a:gd name="connsiteY2309" fmla="*/ 378512 h 755236"/>
                  <a:gd name="connsiteX2310" fmla="*/ 1315371 w 1591877"/>
                  <a:gd name="connsiteY2310" fmla="*/ 381315 h 755236"/>
                  <a:gd name="connsiteX2311" fmla="*/ 1317528 w 1591877"/>
                  <a:gd name="connsiteY2311" fmla="*/ 382645 h 755236"/>
                  <a:gd name="connsiteX2312" fmla="*/ 1319681 w 1591877"/>
                  <a:gd name="connsiteY2312" fmla="*/ 383880 h 755236"/>
                  <a:gd name="connsiteX2313" fmla="*/ 1321838 w 1591877"/>
                  <a:gd name="connsiteY2313" fmla="*/ 384997 h 755236"/>
                  <a:gd name="connsiteX2314" fmla="*/ 1323991 w 1591877"/>
                  <a:gd name="connsiteY2314" fmla="*/ 385970 h 755236"/>
                  <a:gd name="connsiteX2315" fmla="*/ 1325069 w 1591877"/>
                  <a:gd name="connsiteY2315" fmla="*/ 386399 h 755236"/>
                  <a:gd name="connsiteX2316" fmla="*/ 1326144 w 1591877"/>
                  <a:gd name="connsiteY2316" fmla="*/ 386784 h 755236"/>
                  <a:gd name="connsiteX2317" fmla="*/ 1327222 w 1591877"/>
                  <a:gd name="connsiteY2317" fmla="*/ 387128 h 755236"/>
                  <a:gd name="connsiteX2318" fmla="*/ 1328301 w 1591877"/>
                  <a:gd name="connsiteY2318" fmla="*/ 387425 h 755236"/>
                  <a:gd name="connsiteX2319" fmla="*/ 1329375 w 1591877"/>
                  <a:gd name="connsiteY2319" fmla="*/ 387681 h 755236"/>
                  <a:gd name="connsiteX2320" fmla="*/ 1330454 w 1591877"/>
                  <a:gd name="connsiteY2320" fmla="*/ 387890 h 755236"/>
                  <a:gd name="connsiteX2321" fmla="*/ 1331532 w 1591877"/>
                  <a:gd name="connsiteY2321" fmla="*/ 388055 h 755236"/>
                  <a:gd name="connsiteX2322" fmla="*/ 1332610 w 1591877"/>
                  <a:gd name="connsiteY2322" fmla="*/ 388174 h 755236"/>
                  <a:gd name="connsiteX2323" fmla="*/ 1333685 w 1591877"/>
                  <a:gd name="connsiteY2323" fmla="*/ 388249 h 755236"/>
                  <a:gd name="connsiteX2324" fmla="*/ 1334763 w 1591877"/>
                  <a:gd name="connsiteY2324" fmla="*/ 388282 h 755236"/>
                  <a:gd name="connsiteX2325" fmla="*/ 1335842 w 1591877"/>
                  <a:gd name="connsiteY2325" fmla="*/ 388273 h 755236"/>
                  <a:gd name="connsiteX2326" fmla="*/ 1336916 w 1591877"/>
                  <a:gd name="connsiteY2326" fmla="*/ 388222 h 755236"/>
                  <a:gd name="connsiteX2327" fmla="*/ 1338101 w 1591877"/>
                  <a:gd name="connsiteY2327" fmla="*/ 388123 h 755236"/>
                  <a:gd name="connsiteX2328" fmla="*/ 1339286 w 1591877"/>
                  <a:gd name="connsiteY2328" fmla="*/ 387980 h 755236"/>
                  <a:gd name="connsiteX2329" fmla="*/ 1340471 w 1591877"/>
                  <a:gd name="connsiteY2329" fmla="*/ 387793 h 755236"/>
                  <a:gd name="connsiteX2330" fmla="*/ 1341652 w 1591877"/>
                  <a:gd name="connsiteY2330" fmla="*/ 387568 h 755236"/>
                  <a:gd name="connsiteX2331" fmla="*/ 1342836 w 1591877"/>
                  <a:gd name="connsiteY2331" fmla="*/ 387311 h 755236"/>
                  <a:gd name="connsiteX2332" fmla="*/ 1344021 w 1591877"/>
                  <a:gd name="connsiteY2332" fmla="*/ 387018 h 755236"/>
                  <a:gd name="connsiteX2333" fmla="*/ 1346391 w 1591877"/>
                  <a:gd name="connsiteY2333" fmla="*/ 386353 h 755236"/>
                  <a:gd name="connsiteX2334" fmla="*/ 1348757 w 1591877"/>
                  <a:gd name="connsiteY2334" fmla="*/ 385602 h 755236"/>
                  <a:gd name="connsiteX2335" fmla="*/ 1351126 w 1591877"/>
                  <a:gd name="connsiteY2335" fmla="*/ 384801 h 755236"/>
                  <a:gd name="connsiteX2336" fmla="*/ 1355861 w 1591877"/>
                  <a:gd name="connsiteY2336" fmla="*/ 383151 h 755236"/>
                  <a:gd name="connsiteX2337" fmla="*/ 1360597 w 1591877"/>
                  <a:gd name="connsiteY2337" fmla="*/ 381621 h 755236"/>
                  <a:gd name="connsiteX2338" fmla="*/ 1362962 w 1591877"/>
                  <a:gd name="connsiteY2338" fmla="*/ 380958 h 755236"/>
                  <a:gd name="connsiteX2339" fmla="*/ 1365332 w 1591877"/>
                  <a:gd name="connsiteY2339" fmla="*/ 380386 h 755236"/>
                  <a:gd name="connsiteX2340" fmla="*/ 1367701 w 1591877"/>
                  <a:gd name="connsiteY2340" fmla="*/ 379915 h 755236"/>
                  <a:gd name="connsiteX2341" fmla="*/ 1370067 w 1591877"/>
                  <a:gd name="connsiteY2341" fmla="*/ 379556 h 755236"/>
                  <a:gd name="connsiteX2342" fmla="*/ 1372437 w 1591877"/>
                  <a:gd name="connsiteY2342" fmla="*/ 379309 h 755236"/>
                  <a:gd name="connsiteX2343" fmla="*/ 1374802 w 1591877"/>
                  <a:gd name="connsiteY2343" fmla="*/ 379175 h 755236"/>
                  <a:gd name="connsiteX2344" fmla="*/ 1377175 w 1591877"/>
                  <a:gd name="connsiteY2344" fmla="*/ 379151 h 755236"/>
                  <a:gd name="connsiteX2345" fmla="*/ 1379549 w 1591877"/>
                  <a:gd name="connsiteY2345" fmla="*/ 379228 h 755236"/>
                  <a:gd name="connsiteX2346" fmla="*/ 1381922 w 1591877"/>
                  <a:gd name="connsiteY2346" fmla="*/ 379397 h 755236"/>
                  <a:gd name="connsiteX2347" fmla="*/ 1384295 w 1591877"/>
                  <a:gd name="connsiteY2347" fmla="*/ 379646 h 755236"/>
                  <a:gd name="connsiteX2348" fmla="*/ 1386668 w 1591877"/>
                  <a:gd name="connsiteY2348" fmla="*/ 379961 h 755236"/>
                  <a:gd name="connsiteX2349" fmla="*/ 1389041 w 1591877"/>
                  <a:gd name="connsiteY2349" fmla="*/ 380324 h 755236"/>
                  <a:gd name="connsiteX2350" fmla="*/ 1393784 w 1591877"/>
                  <a:gd name="connsiteY2350" fmla="*/ 381141 h 755236"/>
                  <a:gd name="connsiteX2351" fmla="*/ 1398530 w 1591877"/>
                  <a:gd name="connsiteY2351" fmla="*/ 381973 h 755236"/>
                  <a:gd name="connsiteX2352" fmla="*/ 1403276 w 1591877"/>
                  <a:gd name="connsiteY2352" fmla="*/ 382715 h 755236"/>
                  <a:gd name="connsiteX2353" fmla="*/ 1408023 w 1591877"/>
                  <a:gd name="connsiteY2353" fmla="*/ 383288 h 755236"/>
                  <a:gd name="connsiteX2354" fmla="*/ 1412769 w 1591877"/>
                  <a:gd name="connsiteY2354" fmla="*/ 383647 h 755236"/>
                  <a:gd name="connsiteX2355" fmla="*/ 1417068 w 1591877"/>
                  <a:gd name="connsiteY2355" fmla="*/ 383775 h 755236"/>
                  <a:gd name="connsiteX2356" fmla="*/ 1421367 w 1591877"/>
                  <a:gd name="connsiteY2356" fmla="*/ 383728 h 755236"/>
                  <a:gd name="connsiteX2357" fmla="*/ 1425665 w 1591877"/>
                  <a:gd name="connsiteY2357" fmla="*/ 383539 h 755236"/>
                  <a:gd name="connsiteX2358" fmla="*/ 1429964 w 1591877"/>
                  <a:gd name="connsiteY2358" fmla="*/ 383244 h 755236"/>
                  <a:gd name="connsiteX2359" fmla="*/ 1438562 w 1591877"/>
                  <a:gd name="connsiteY2359" fmla="*/ 382524 h 755236"/>
                  <a:gd name="connsiteX2360" fmla="*/ 1447163 w 1591877"/>
                  <a:gd name="connsiteY2360" fmla="*/ 381896 h 755236"/>
                  <a:gd name="connsiteX2361" fmla="*/ 1460815 w 1591877"/>
                  <a:gd name="connsiteY2361" fmla="*/ 381544 h 755236"/>
                  <a:gd name="connsiteX2362" fmla="*/ 1474471 w 1591877"/>
                  <a:gd name="connsiteY2362" fmla="*/ 381903 h 755236"/>
                  <a:gd name="connsiteX2363" fmla="*/ 1519520 w 1591877"/>
                  <a:gd name="connsiteY2363" fmla="*/ 382348 h 755236"/>
                  <a:gd name="connsiteX2364" fmla="*/ 1555026 w 1591877"/>
                  <a:gd name="connsiteY2364" fmla="*/ 382169 h 755236"/>
                  <a:gd name="connsiteX2365" fmla="*/ 1591877 w 1591877"/>
                  <a:gd name="connsiteY2365" fmla="*/ 382299 h 755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  <a:cxn ang="0">
                    <a:pos x="connsiteX2102" y="connsiteY2102"/>
                  </a:cxn>
                  <a:cxn ang="0">
                    <a:pos x="connsiteX2103" y="connsiteY2103"/>
                  </a:cxn>
                  <a:cxn ang="0">
                    <a:pos x="connsiteX2104" y="connsiteY2104"/>
                  </a:cxn>
                  <a:cxn ang="0">
                    <a:pos x="connsiteX2105" y="connsiteY2105"/>
                  </a:cxn>
                  <a:cxn ang="0">
                    <a:pos x="connsiteX2106" y="connsiteY2106"/>
                  </a:cxn>
                  <a:cxn ang="0">
                    <a:pos x="connsiteX2107" y="connsiteY2107"/>
                  </a:cxn>
                  <a:cxn ang="0">
                    <a:pos x="connsiteX2108" y="connsiteY2108"/>
                  </a:cxn>
                  <a:cxn ang="0">
                    <a:pos x="connsiteX2109" y="connsiteY2109"/>
                  </a:cxn>
                  <a:cxn ang="0">
                    <a:pos x="connsiteX2110" y="connsiteY2110"/>
                  </a:cxn>
                  <a:cxn ang="0">
                    <a:pos x="connsiteX2111" y="connsiteY2111"/>
                  </a:cxn>
                  <a:cxn ang="0">
                    <a:pos x="connsiteX2112" y="connsiteY2112"/>
                  </a:cxn>
                  <a:cxn ang="0">
                    <a:pos x="connsiteX2113" y="connsiteY2113"/>
                  </a:cxn>
                  <a:cxn ang="0">
                    <a:pos x="connsiteX2114" y="connsiteY2114"/>
                  </a:cxn>
                  <a:cxn ang="0">
                    <a:pos x="connsiteX2115" y="connsiteY2115"/>
                  </a:cxn>
                  <a:cxn ang="0">
                    <a:pos x="connsiteX2116" y="connsiteY2116"/>
                  </a:cxn>
                  <a:cxn ang="0">
                    <a:pos x="connsiteX2117" y="connsiteY2117"/>
                  </a:cxn>
                  <a:cxn ang="0">
                    <a:pos x="connsiteX2118" y="connsiteY2118"/>
                  </a:cxn>
                  <a:cxn ang="0">
                    <a:pos x="connsiteX2119" y="connsiteY2119"/>
                  </a:cxn>
                  <a:cxn ang="0">
                    <a:pos x="connsiteX2120" y="connsiteY2120"/>
                  </a:cxn>
                  <a:cxn ang="0">
                    <a:pos x="connsiteX2121" y="connsiteY2121"/>
                  </a:cxn>
                  <a:cxn ang="0">
                    <a:pos x="connsiteX2122" y="connsiteY2122"/>
                  </a:cxn>
                  <a:cxn ang="0">
                    <a:pos x="connsiteX2123" y="connsiteY2123"/>
                  </a:cxn>
                  <a:cxn ang="0">
                    <a:pos x="connsiteX2124" y="connsiteY2124"/>
                  </a:cxn>
                  <a:cxn ang="0">
                    <a:pos x="connsiteX2125" y="connsiteY2125"/>
                  </a:cxn>
                  <a:cxn ang="0">
                    <a:pos x="connsiteX2126" y="connsiteY2126"/>
                  </a:cxn>
                  <a:cxn ang="0">
                    <a:pos x="connsiteX2127" y="connsiteY2127"/>
                  </a:cxn>
                  <a:cxn ang="0">
                    <a:pos x="connsiteX2128" y="connsiteY2128"/>
                  </a:cxn>
                  <a:cxn ang="0">
                    <a:pos x="connsiteX2129" y="connsiteY2129"/>
                  </a:cxn>
                  <a:cxn ang="0">
                    <a:pos x="connsiteX2130" y="connsiteY2130"/>
                  </a:cxn>
                  <a:cxn ang="0">
                    <a:pos x="connsiteX2131" y="connsiteY2131"/>
                  </a:cxn>
                  <a:cxn ang="0">
                    <a:pos x="connsiteX2132" y="connsiteY2132"/>
                  </a:cxn>
                  <a:cxn ang="0">
                    <a:pos x="connsiteX2133" y="connsiteY2133"/>
                  </a:cxn>
                  <a:cxn ang="0">
                    <a:pos x="connsiteX2134" y="connsiteY2134"/>
                  </a:cxn>
                  <a:cxn ang="0">
                    <a:pos x="connsiteX2135" y="connsiteY2135"/>
                  </a:cxn>
                  <a:cxn ang="0">
                    <a:pos x="connsiteX2136" y="connsiteY2136"/>
                  </a:cxn>
                  <a:cxn ang="0">
                    <a:pos x="connsiteX2137" y="connsiteY2137"/>
                  </a:cxn>
                  <a:cxn ang="0">
                    <a:pos x="connsiteX2138" y="connsiteY2138"/>
                  </a:cxn>
                  <a:cxn ang="0">
                    <a:pos x="connsiteX2139" y="connsiteY2139"/>
                  </a:cxn>
                  <a:cxn ang="0">
                    <a:pos x="connsiteX2140" y="connsiteY2140"/>
                  </a:cxn>
                  <a:cxn ang="0">
                    <a:pos x="connsiteX2141" y="connsiteY2141"/>
                  </a:cxn>
                  <a:cxn ang="0">
                    <a:pos x="connsiteX2142" y="connsiteY2142"/>
                  </a:cxn>
                  <a:cxn ang="0">
                    <a:pos x="connsiteX2143" y="connsiteY2143"/>
                  </a:cxn>
                  <a:cxn ang="0">
                    <a:pos x="connsiteX2144" y="connsiteY2144"/>
                  </a:cxn>
                  <a:cxn ang="0">
                    <a:pos x="connsiteX2145" y="connsiteY2145"/>
                  </a:cxn>
                  <a:cxn ang="0">
                    <a:pos x="connsiteX2146" y="connsiteY2146"/>
                  </a:cxn>
                  <a:cxn ang="0">
                    <a:pos x="connsiteX2147" y="connsiteY2147"/>
                  </a:cxn>
                  <a:cxn ang="0">
                    <a:pos x="connsiteX2148" y="connsiteY2148"/>
                  </a:cxn>
                  <a:cxn ang="0">
                    <a:pos x="connsiteX2149" y="connsiteY2149"/>
                  </a:cxn>
                  <a:cxn ang="0">
                    <a:pos x="connsiteX2150" y="connsiteY2150"/>
                  </a:cxn>
                  <a:cxn ang="0">
                    <a:pos x="connsiteX2151" y="connsiteY2151"/>
                  </a:cxn>
                  <a:cxn ang="0">
                    <a:pos x="connsiteX2152" y="connsiteY2152"/>
                  </a:cxn>
                  <a:cxn ang="0">
                    <a:pos x="connsiteX2153" y="connsiteY2153"/>
                  </a:cxn>
                  <a:cxn ang="0">
                    <a:pos x="connsiteX2154" y="connsiteY2154"/>
                  </a:cxn>
                  <a:cxn ang="0">
                    <a:pos x="connsiteX2155" y="connsiteY2155"/>
                  </a:cxn>
                  <a:cxn ang="0">
                    <a:pos x="connsiteX2156" y="connsiteY2156"/>
                  </a:cxn>
                  <a:cxn ang="0">
                    <a:pos x="connsiteX2157" y="connsiteY2157"/>
                  </a:cxn>
                  <a:cxn ang="0">
                    <a:pos x="connsiteX2158" y="connsiteY2158"/>
                  </a:cxn>
                  <a:cxn ang="0">
                    <a:pos x="connsiteX2159" y="connsiteY2159"/>
                  </a:cxn>
                  <a:cxn ang="0">
                    <a:pos x="connsiteX2160" y="connsiteY2160"/>
                  </a:cxn>
                  <a:cxn ang="0">
                    <a:pos x="connsiteX2161" y="connsiteY2161"/>
                  </a:cxn>
                  <a:cxn ang="0">
                    <a:pos x="connsiteX2162" y="connsiteY2162"/>
                  </a:cxn>
                  <a:cxn ang="0">
                    <a:pos x="connsiteX2163" y="connsiteY2163"/>
                  </a:cxn>
                  <a:cxn ang="0">
                    <a:pos x="connsiteX2164" y="connsiteY2164"/>
                  </a:cxn>
                  <a:cxn ang="0">
                    <a:pos x="connsiteX2165" y="connsiteY2165"/>
                  </a:cxn>
                  <a:cxn ang="0">
                    <a:pos x="connsiteX2166" y="connsiteY2166"/>
                  </a:cxn>
                  <a:cxn ang="0">
                    <a:pos x="connsiteX2167" y="connsiteY2167"/>
                  </a:cxn>
                  <a:cxn ang="0">
                    <a:pos x="connsiteX2168" y="connsiteY2168"/>
                  </a:cxn>
                  <a:cxn ang="0">
                    <a:pos x="connsiteX2169" y="connsiteY2169"/>
                  </a:cxn>
                  <a:cxn ang="0">
                    <a:pos x="connsiteX2170" y="connsiteY2170"/>
                  </a:cxn>
                  <a:cxn ang="0">
                    <a:pos x="connsiteX2171" y="connsiteY2171"/>
                  </a:cxn>
                  <a:cxn ang="0">
                    <a:pos x="connsiteX2172" y="connsiteY2172"/>
                  </a:cxn>
                  <a:cxn ang="0">
                    <a:pos x="connsiteX2173" y="connsiteY2173"/>
                  </a:cxn>
                  <a:cxn ang="0">
                    <a:pos x="connsiteX2174" y="connsiteY2174"/>
                  </a:cxn>
                  <a:cxn ang="0">
                    <a:pos x="connsiteX2175" y="connsiteY2175"/>
                  </a:cxn>
                  <a:cxn ang="0">
                    <a:pos x="connsiteX2176" y="connsiteY2176"/>
                  </a:cxn>
                  <a:cxn ang="0">
                    <a:pos x="connsiteX2177" y="connsiteY2177"/>
                  </a:cxn>
                  <a:cxn ang="0">
                    <a:pos x="connsiteX2178" y="connsiteY2178"/>
                  </a:cxn>
                  <a:cxn ang="0">
                    <a:pos x="connsiteX2179" y="connsiteY2179"/>
                  </a:cxn>
                  <a:cxn ang="0">
                    <a:pos x="connsiteX2180" y="connsiteY2180"/>
                  </a:cxn>
                  <a:cxn ang="0">
                    <a:pos x="connsiteX2181" y="connsiteY2181"/>
                  </a:cxn>
                  <a:cxn ang="0">
                    <a:pos x="connsiteX2182" y="connsiteY2182"/>
                  </a:cxn>
                  <a:cxn ang="0">
                    <a:pos x="connsiteX2183" y="connsiteY2183"/>
                  </a:cxn>
                  <a:cxn ang="0">
                    <a:pos x="connsiteX2184" y="connsiteY2184"/>
                  </a:cxn>
                  <a:cxn ang="0">
                    <a:pos x="connsiteX2185" y="connsiteY2185"/>
                  </a:cxn>
                  <a:cxn ang="0">
                    <a:pos x="connsiteX2186" y="connsiteY2186"/>
                  </a:cxn>
                  <a:cxn ang="0">
                    <a:pos x="connsiteX2187" y="connsiteY2187"/>
                  </a:cxn>
                  <a:cxn ang="0">
                    <a:pos x="connsiteX2188" y="connsiteY2188"/>
                  </a:cxn>
                  <a:cxn ang="0">
                    <a:pos x="connsiteX2189" y="connsiteY2189"/>
                  </a:cxn>
                  <a:cxn ang="0">
                    <a:pos x="connsiteX2190" y="connsiteY2190"/>
                  </a:cxn>
                  <a:cxn ang="0">
                    <a:pos x="connsiteX2191" y="connsiteY2191"/>
                  </a:cxn>
                  <a:cxn ang="0">
                    <a:pos x="connsiteX2192" y="connsiteY2192"/>
                  </a:cxn>
                  <a:cxn ang="0">
                    <a:pos x="connsiteX2193" y="connsiteY2193"/>
                  </a:cxn>
                  <a:cxn ang="0">
                    <a:pos x="connsiteX2194" y="connsiteY2194"/>
                  </a:cxn>
                  <a:cxn ang="0">
                    <a:pos x="connsiteX2195" y="connsiteY2195"/>
                  </a:cxn>
                  <a:cxn ang="0">
                    <a:pos x="connsiteX2196" y="connsiteY2196"/>
                  </a:cxn>
                  <a:cxn ang="0">
                    <a:pos x="connsiteX2197" y="connsiteY2197"/>
                  </a:cxn>
                  <a:cxn ang="0">
                    <a:pos x="connsiteX2198" y="connsiteY2198"/>
                  </a:cxn>
                  <a:cxn ang="0">
                    <a:pos x="connsiteX2199" y="connsiteY2199"/>
                  </a:cxn>
                  <a:cxn ang="0">
                    <a:pos x="connsiteX2200" y="connsiteY2200"/>
                  </a:cxn>
                  <a:cxn ang="0">
                    <a:pos x="connsiteX2201" y="connsiteY2201"/>
                  </a:cxn>
                  <a:cxn ang="0">
                    <a:pos x="connsiteX2202" y="connsiteY2202"/>
                  </a:cxn>
                  <a:cxn ang="0">
                    <a:pos x="connsiteX2203" y="connsiteY2203"/>
                  </a:cxn>
                  <a:cxn ang="0">
                    <a:pos x="connsiteX2204" y="connsiteY2204"/>
                  </a:cxn>
                  <a:cxn ang="0">
                    <a:pos x="connsiteX2205" y="connsiteY2205"/>
                  </a:cxn>
                  <a:cxn ang="0">
                    <a:pos x="connsiteX2206" y="connsiteY2206"/>
                  </a:cxn>
                  <a:cxn ang="0">
                    <a:pos x="connsiteX2207" y="connsiteY2207"/>
                  </a:cxn>
                  <a:cxn ang="0">
                    <a:pos x="connsiteX2208" y="connsiteY2208"/>
                  </a:cxn>
                  <a:cxn ang="0">
                    <a:pos x="connsiteX2209" y="connsiteY2209"/>
                  </a:cxn>
                  <a:cxn ang="0">
                    <a:pos x="connsiteX2210" y="connsiteY2210"/>
                  </a:cxn>
                  <a:cxn ang="0">
                    <a:pos x="connsiteX2211" y="connsiteY2211"/>
                  </a:cxn>
                  <a:cxn ang="0">
                    <a:pos x="connsiteX2212" y="connsiteY2212"/>
                  </a:cxn>
                  <a:cxn ang="0">
                    <a:pos x="connsiteX2213" y="connsiteY2213"/>
                  </a:cxn>
                  <a:cxn ang="0">
                    <a:pos x="connsiteX2214" y="connsiteY2214"/>
                  </a:cxn>
                  <a:cxn ang="0">
                    <a:pos x="connsiteX2215" y="connsiteY2215"/>
                  </a:cxn>
                  <a:cxn ang="0">
                    <a:pos x="connsiteX2216" y="connsiteY2216"/>
                  </a:cxn>
                  <a:cxn ang="0">
                    <a:pos x="connsiteX2217" y="connsiteY2217"/>
                  </a:cxn>
                  <a:cxn ang="0">
                    <a:pos x="connsiteX2218" y="connsiteY2218"/>
                  </a:cxn>
                  <a:cxn ang="0">
                    <a:pos x="connsiteX2219" y="connsiteY2219"/>
                  </a:cxn>
                  <a:cxn ang="0">
                    <a:pos x="connsiteX2220" y="connsiteY2220"/>
                  </a:cxn>
                  <a:cxn ang="0">
                    <a:pos x="connsiteX2221" y="connsiteY2221"/>
                  </a:cxn>
                  <a:cxn ang="0">
                    <a:pos x="connsiteX2222" y="connsiteY2222"/>
                  </a:cxn>
                  <a:cxn ang="0">
                    <a:pos x="connsiteX2223" y="connsiteY2223"/>
                  </a:cxn>
                  <a:cxn ang="0">
                    <a:pos x="connsiteX2224" y="connsiteY2224"/>
                  </a:cxn>
                  <a:cxn ang="0">
                    <a:pos x="connsiteX2225" y="connsiteY2225"/>
                  </a:cxn>
                  <a:cxn ang="0">
                    <a:pos x="connsiteX2226" y="connsiteY2226"/>
                  </a:cxn>
                  <a:cxn ang="0">
                    <a:pos x="connsiteX2227" y="connsiteY2227"/>
                  </a:cxn>
                  <a:cxn ang="0">
                    <a:pos x="connsiteX2228" y="connsiteY2228"/>
                  </a:cxn>
                  <a:cxn ang="0">
                    <a:pos x="connsiteX2229" y="connsiteY2229"/>
                  </a:cxn>
                  <a:cxn ang="0">
                    <a:pos x="connsiteX2230" y="connsiteY2230"/>
                  </a:cxn>
                  <a:cxn ang="0">
                    <a:pos x="connsiteX2231" y="connsiteY2231"/>
                  </a:cxn>
                  <a:cxn ang="0">
                    <a:pos x="connsiteX2232" y="connsiteY2232"/>
                  </a:cxn>
                  <a:cxn ang="0">
                    <a:pos x="connsiteX2233" y="connsiteY2233"/>
                  </a:cxn>
                  <a:cxn ang="0">
                    <a:pos x="connsiteX2234" y="connsiteY2234"/>
                  </a:cxn>
                  <a:cxn ang="0">
                    <a:pos x="connsiteX2235" y="connsiteY2235"/>
                  </a:cxn>
                  <a:cxn ang="0">
                    <a:pos x="connsiteX2236" y="connsiteY2236"/>
                  </a:cxn>
                  <a:cxn ang="0">
                    <a:pos x="connsiteX2237" y="connsiteY2237"/>
                  </a:cxn>
                  <a:cxn ang="0">
                    <a:pos x="connsiteX2238" y="connsiteY2238"/>
                  </a:cxn>
                  <a:cxn ang="0">
                    <a:pos x="connsiteX2239" y="connsiteY2239"/>
                  </a:cxn>
                  <a:cxn ang="0">
                    <a:pos x="connsiteX2240" y="connsiteY2240"/>
                  </a:cxn>
                  <a:cxn ang="0">
                    <a:pos x="connsiteX2241" y="connsiteY2241"/>
                  </a:cxn>
                  <a:cxn ang="0">
                    <a:pos x="connsiteX2242" y="connsiteY2242"/>
                  </a:cxn>
                  <a:cxn ang="0">
                    <a:pos x="connsiteX2243" y="connsiteY2243"/>
                  </a:cxn>
                  <a:cxn ang="0">
                    <a:pos x="connsiteX2244" y="connsiteY2244"/>
                  </a:cxn>
                  <a:cxn ang="0">
                    <a:pos x="connsiteX2245" y="connsiteY2245"/>
                  </a:cxn>
                  <a:cxn ang="0">
                    <a:pos x="connsiteX2246" y="connsiteY2246"/>
                  </a:cxn>
                  <a:cxn ang="0">
                    <a:pos x="connsiteX2247" y="connsiteY2247"/>
                  </a:cxn>
                  <a:cxn ang="0">
                    <a:pos x="connsiteX2248" y="connsiteY2248"/>
                  </a:cxn>
                  <a:cxn ang="0">
                    <a:pos x="connsiteX2249" y="connsiteY2249"/>
                  </a:cxn>
                  <a:cxn ang="0">
                    <a:pos x="connsiteX2250" y="connsiteY2250"/>
                  </a:cxn>
                  <a:cxn ang="0">
                    <a:pos x="connsiteX2251" y="connsiteY2251"/>
                  </a:cxn>
                  <a:cxn ang="0">
                    <a:pos x="connsiteX2252" y="connsiteY2252"/>
                  </a:cxn>
                  <a:cxn ang="0">
                    <a:pos x="connsiteX2253" y="connsiteY2253"/>
                  </a:cxn>
                  <a:cxn ang="0">
                    <a:pos x="connsiteX2254" y="connsiteY2254"/>
                  </a:cxn>
                  <a:cxn ang="0">
                    <a:pos x="connsiteX2255" y="connsiteY2255"/>
                  </a:cxn>
                  <a:cxn ang="0">
                    <a:pos x="connsiteX2256" y="connsiteY2256"/>
                  </a:cxn>
                  <a:cxn ang="0">
                    <a:pos x="connsiteX2257" y="connsiteY2257"/>
                  </a:cxn>
                  <a:cxn ang="0">
                    <a:pos x="connsiteX2258" y="connsiteY2258"/>
                  </a:cxn>
                  <a:cxn ang="0">
                    <a:pos x="connsiteX2259" y="connsiteY2259"/>
                  </a:cxn>
                  <a:cxn ang="0">
                    <a:pos x="connsiteX2260" y="connsiteY2260"/>
                  </a:cxn>
                  <a:cxn ang="0">
                    <a:pos x="connsiteX2261" y="connsiteY2261"/>
                  </a:cxn>
                  <a:cxn ang="0">
                    <a:pos x="connsiteX2262" y="connsiteY2262"/>
                  </a:cxn>
                  <a:cxn ang="0">
                    <a:pos x="connsiteX2263" y="connsiteY2263"/>
                  </a:cxn>
                  <a:cxn ang="0">
                    <a:pos x="connsiteX2264" y="connsiteY2264"/>
                  </a:cxn>
                  <a:cxn ang="0">
                    <a:pos x="connsiteX2265" y="connsiteY2265"/>
                  </a:cxn>
                  <a:cxn ang="0">
                    <a:pos x="connsiteX2266" y="connsiteY2266"/>
                  </a:cxn>
                  <a:cxn ang="0">
                    <a:pos x="connsiteX2267" y="connsiteY2267"/>
                  </a:cxn>
                  <a:cxn ang="0">
                    <a:pos x="connsiteX2268" y="connsiteY2268"/>
                  </a:cxn>
                  <a:cxn ang="0">
                    <a:pos x="connsiteX2269" y="connsiteY2269"/>
                  </a:cxn>
                  <a:cxn ang="0">
                    <a:pos x="connsiteX2270" y="connsiteY2270"/>
                  </a:cxn>
                  <a:cxn ang="0">
                    <a:pos x="connsiteX2271" y="connsiteY2271"/>
                  </a:cxn>
                  <a:cxn ang="0">
                    <a:pos x="connsiteX2272" y="connsiteY2272"/>
                  </a:cxn>
                  <a:cxn ang="0">
                    <a:pos x="connsiteX2273" y="connsiteY2273"/>
                  </a:cxn>
                  <a:cxn ang="0">
                    <a:pos x="connsiteX2274" y="connsiteY2274"/>
                  </a:cxn>
                  <a:cxn ang="0">
                    <a:pos x="connsiteX2275" y="connsiteY2275"/>
                  </a:cxn>
                  <a:cxn ang="0">
                    <a:pos x="connsiteX2276" y="connsiteY2276"/>
                  </a:cxn>
                  <a:cxn ang="0">
                    <a:pos x="connsiteX2277" y="connsiteY2277"/>
                  </a:cxn>
                  <a:cxn ang="0">
                    <a:pos x="connsiteX2278" y="connsiteY2278"/>
                  </a:cxn>
                  <a:cxn ang="0">
                    <a:pos x="connsiteX2279" y="connsiteY2279"/>
                  </a:cxn>
                  <a:cxn ang="0">
                    <a:pos x="connsiteX2280" y="connsiteY2280"/>
                  </a:cxn>
                  <a:cxn ang="0">
                    <a:pos x="connsiteX2281" y="connsiteY2281"/>
                  </a:cxn>
                  <a:cxn ang="0">
                    <a:pos x="connsiteX2282" y="connsiteY2282"/>
                  </a:cxn>
                  <a:cxn ang="0">
                    <a:pos x="connsiteX2283" y="connsiteY2283"/>
                  </a:cxn>
                  <a:cxn ang="0">
                    <a:pos x="connsiteX2284" y="connsiteY2284"/>
                  </a:cxn>
                  <a:cxn ang="0">
                    <a:pos x="connsiteX2285" y="connsiteY2285"/>
                  </a:cxn>
                  <a:cxn ang="0">
                    <a:pos x="connsiteX2286" y="connsiteY2286"/>
                  </a:cxn>
                  <a:cxn ang="0">
                    <a:pos x="connsiteX2287" y="connsiteY2287"/>
                  </a:cxn>
                  <a:cxn ang="0">
                    <a:pos x="connsiteX2288" y="connsiteY2288"/>
                  </a:cxn>
                  <a:cxn ang="0">
                    <a:pos x="connsiteX2289" y="connsiteY2289"/>
                  </a:cxn>
                  <a:cxn ang="0">
                    <a:pos x="connsiteX2290" y="connsiteY2290"/>
                  </a:cxn>
                  <a:cxn ang="0">
                    <a:pos x="connsiteX2291" y="connsiteY2291"/>
                  </a:cxn>
                  <a:cxn ang="0">
                    <a:pos x="connsiteX2292" y="connsiteY2292"/>
                  </a:cxn>
                  <a:cxn ang="0">
                    <a:pos x="connsiteX2293" y="connsiteY2293"/>
                  </a:cxn>
                  <a:cxn ang="0">
                    <a:pos x="connsiteX2294" y="connsiteY2294"/>
                  </a:cxn>
                  <a:cxn ang="0">
                    <a:pos x="connsiteX2295" y="connsiteY2295"/>
                  </a:cxn>
                  <a:cxn ang="0">
                    <a:pos x="connsiteX2296" y="connsiteY2296"/>
                  </a:cxn>
                  <a:cxn ang="0">
                    <a:pos x="connsiteX2297" y="connsiteY2297"/>
                  </a:cxn>
                  <a:cxn ang="0">
                    <a:pos x="connsiteX2298" y="connsiteY2298"/>
                  </a:cxn>
                  <a:cxn ang="0">
                    <a:pos x="connsiteX2299" y="connsiteY2299"/>
                  </a:cxn>
                  <a:cxn ang="0">
                    <a:pos x="connsiteX2300" y="connsiteY2300"/>
                  </a:cxn>
                  <a:cxn ang="0">
                    <a:pos x="connsiteX2301" y="connsiteY2301"/>
                  </a:cxn>
                  <a:cxn ang="0">
                    <a:pos x="connsiteX2302" y="connsiteY2302"/>
                  </a:cxn>
                  <a:cxn ang="0">
                    <a:pos x="connsiteX2303" y="connsiteY2303"/>
                  </a:cxn>
                  <a:cxn ang="0">
                    <a:pos x="connsiteX2304" y="connsiteY2304"/>
                  </a:cxn>
                  <a:cxn ang="0">
                    <a:pos x="connsiteX2305" y="connsiteY2305"/>
                  </a:cxn>
                  <a:cxn ang="0">
                    <a:pos x="connsiteX2306" y="connsiteY2306"/>
                  </a:cxn>
                  <a:cxn ang="0">
                    <a:pos x="connsiteX2307" y="connsiteY2307"/>
                  </a:cxn>
                  <a:cxn ang="0">
                    <a:pos x="connsiteX2308" y="connsiteY2308"/>
                  </a:cxn>
                  <a:cxn ang="0">
                    <a:pos x="connsiteX2309" y="connsiteY2309"/>
                  </a:cxn>
                  <a:cxn ang="0">
                    <a:pos x="connsiteX2310" y="connsiteY2310"/>
                  </a:cxn>
                  <a:cxn ang="0">
                    <a:pos x="connsiteX2311" y="connsiteY2311"/>
                  </a:cxn>
                  <a:cxn ang="0">
                    <a:pos x="connsiteX2312" y="connsiteY2312"/>
                  </a:cxn>
                  <a:cxn ang="0">
                    <a:pos x="connsiteX2313" y="connsiteY2313"/>
                  </a:cxn>
                  <a:cxn ang="0">
                    <a:pos x="connsiteX2314" y="connsiteY2314"/>
                  </a:cxn>
                  <a:cxn ang="0">
                    <a:pos x="connsiteX2315" y="connsiteY2315"/>
                  </a:cxn>
                  <a:cxn ang="0">
                    <a:pos x="connsiteX2316" y="connsiteY2316"/>
                  </a:cxn>
                  <a:cxn ang="0">
                    <a:pos x="connsiteX2317" y="connsiteY2317"/>
                  </a:cxn>
                  <a:cxn ang="0">
                    <a:pos x="connsiteX2318" y="connsiteY2318"/>
                  </a:cxn>
                  <a:cxn ang="0">
                    <a:pos x="connsiteX2319" y="connsiteY2319"/>
                  </a:cxn>
                  <a:cxn ang="0">
                    <a:pos x="connsiteX2320" y="connsiteY2320"/>
                  </a:cxn>
                  <a:cxn ang="0">
                    <a:pos x="connsiteX2321" y="connsiteY2321"/>
                  </a:cxn>
                  <a:cxn ang="0">
                    <a:pos x="connsiteX2322" y="connsiteY2322"/>
                  </a:cxn>
                  <a:cxn ang="0">
                    <a:pos x="connsiteX2323" y="connsiteY2323"/>
                  </a:cxn>
                  <a:cxn ang="0">
                    <a:pos x="connsiteX2324" y="connsiteY2324"/>
                  </a:cxn>
                  <a:cxn ang="0">
                    <a:pos x="connsiteX2325" y="connsiteY2325"/>
                  </a:cxn>
                  <a:cxn ang="0">
                    <a:pos x="connsiteX2326" y="connsiteY2326"/>
                  </a:cxn>
                  <a:cxn ang="0">
                    <a:pos x="connsiteX2327" y="connsiteY2327"/>
                  </a:cxn>
                  <a:cxn ang="0">
                    <a:pos x="connsiteX2328" y="connsiteY2328"/>
                  </a:cxn>
                  <a:cxn ang="0">
                    <a:pos x="connsiteX2329" y="connsiteY2329"/>
                  </a:cxn>
                  <a:cxn ang="0">
                    <a:pos x="connsiteX2330" y="connsiteY2330"/>
                  </a:cxn>
                  <a:cxn ang="0">
                    <a:pos x="connsiteX2331" y="connsiteY2331"/>
                  </a:cxn>
                  <a:cxn ang="0">
                    <a:pos x="connsiteX2332" y="connsiteY2332"/>
                  </a:cxn>
                  <a:cxn ang="0">
                    <a:pos x="connsiteX2333" y="connsiteY2333"/>
                  </a:cxn>
                  <a:cxn ang="0">
                    <a:pos x="connsiteX2334" y="connsiteY2334"/>
                  </a:cxn>
                  <a:cxn ang="0">
                    <a:pos x="connsiteX2335" y="connsiteY2335"/>
                  </a:cxn>
                  <a:cxn ang="0">
                    <a:pos x="connsiteX2336" y="connsiteY2336"/>
                  </a:cxn>
                  <a:cxn ang="0">
                    <a:pos x="connsiteX2337" y="connsiteY2337"/>
                  </a:cxn>
                  <a:cxn ang="0">
                    <a:pos x="connsiteX2338" y="connsiteY2338"/>
                  </a:cxn>
                  <a:cxn ang="0">
                    <a:pos x="connsiteX2339" y="connsiteY2339"/>
                  </a:cxn>
                  <a:cxn ang="0">
                    <a:pos x="connsiteX2340" y="connsiteY2340"/>
                  </a:cxn>
                  <a:cxn ang="0">
                    <a:pos x="connsiteX2341" y="connsiteY2341"/>
                  </a:cxn>
                  <a:cxn ang="0">
                    <a:pos x="connsiteX2342" y="connsiteY2342"/>
                  </a:cxn>
                  <a:cxn ang="0">
                    <a:pos x="connsiteX2343" y="connsiteY2343"/>
                  </a:cxn>
                  <a:cxn ang="0">
                    <a:pos x="connsiteX2344" y="connsiteY2344"/>
                  </a:cxn>
                  <a:cxn ang="0">
                    <a:pos x="connsiteX2345" y="connsiteY2345"/>
                  </a:cxn>
                  <a:cxn ang="0">
                    <a:pos x="connsiteX2346" y="connsiteY2346"/>
                  </a:cxn>
                  <a:cxn ang="0">
                    <a:pos x="connsiteX2347" y="connsiteY2347"/>
                  </a:cxn>
                  <a:cxn ang="0">
                    <a:pos x="connsiteX2348" y="connsiteY2348"/>
                  </a:cxn>
                  <a:cxn ang="0">
                    <a:pos x="connsiteX2349" y="connsiteY2349"/>
                  </a:cxn>
                  <a:cxn ang="0">
                    <a:pos x="connsiteX2350" y="connsiteY2350"/>
                  </a:cxn>
                  <a:cxn ang="0">
                    <a:pos x="connsiteX2351" y="connsiteY2351"/>
                  </a:cxn>
                  <a:cxn ang="0">
                    <a:pos x="connsiteX2352" y="connsiteY2352"/>
                  </a:cxn>
                  <a:cxn ang="0">
                    <a:pos x="connsiteX2353" y="connsiteY2353"/>
                  </a:cxn>
                  <a:cxn ang="0">
                    <a:pos x="connsiteX2354" y="connsiteY2354"/>
                  </a:cxn>
                  <a:cxn ang="0">
                    <a:pos x="connsiteX2355" y="connsiteY2355"/>
                  </a:cxn>
                  <a:cxn ang="0">
                    <a:pos x="connsiteX2356" y="connsiteY2356"/>
                  </a:cxn>
                  <a:cxn ang="0">
                    <a:pos x="connsiteX2357" y="connsiteY2357"/>
                  </a:cxn>
                  <a:cxn ang="0">
                    <a:pos x="connsiteX2358" y="connsiteY2358"/>
                  </a:cxn>
                  <a:cxn ang="0">
                    <a:pos x="connsiteX2359" y="connsiteY2359"/>
                  </a:cxn>
                  <a:cxn ang="0">
                    <a:pos x="connsiteX2360" y="connsiteY2360"/>
                  </a:cxn>
                  <a:cxn ang="0">
                    <a:pos x="connsiteX2361" y="connsiteY2361"/>
                  </a:cxn>
                  <a:cxn ang="0">
                    <a:pos x="connsiteX2362" y="connsiteY2362"/>
                  </a:cxn>
                  <a:cxn ang="0">
                    <a:pos x="connsiteX2363" y="connsiteY2363"/>
                  </a:cxn>
                  <a:cxn ang="0">
                    <a:pos x="connsiteX2364" y="connsiteY2364"/>
                  </a:cxn>
                  <a:cxn ang="0">
                    <a:pos x="connsiteX2365" y="connsiteY2365"/>
                  </a:cxn>
                </a:cxnLst>
                <a:rect l="l" t="t" r="r" b="b"/>
                <a:pathLst>
                  <a:path w="1591877" h="755236">
                    <a:moveTo>
                      <a:pt x="0" y="382299"/>
                    </a:moveTo>
                    <a:lnTo>
                      <a:pt x="33199" y="382196"/>
                    </a:lnTo>
                    <a:lnTo>
                      <a:pt x="72358" y="382348"/>
                    </a:lnTo>
                    <a:lnTo>
                      <a:pt x="110236" y="382185"/>
                    </a:lnTo>
                    <a:lnTo>
                      <a:pt x="127475" y="381590"/>
                    </a:lnTo>
                    <a:lnTo>
                      <a:pt x="136094" y="381573"/>
                    </a:lnTo>
                    <a:lnTo>
                      <a:pt x="144714" y="381896"/>
                    </a:lnTo>
                    <a:lnTo>
                      <a:pt x="153590" y="382546"/>
                    </a:lnTo>
                    <a:lnTo>
                      <a:pt x="162467" y="383286"/>
                    </a:lnTo>
                    <a:lnTo>
                      <a:pt x="166901" y="383579"/>
                    </a:lnTo>
                    <a:lnTo>
                      <a:pt x="171340" y="383750"/>
                    </a:lnTo>
                    <a:lnTo>
                      <a:pt x="175778" y="383761"/>
                    </a:lnTo>
                    <a:lnTo>
                      <a:pt x="180212" y="383583"/>
                    </a:lnTo>
                    <a:lnTo>
                      <a:pt x="184823" y="383187"/>
                    </a:lnTo>
                    <a:lnTo>
                      <a:pt x="189430" y="382597"/>
                    </a:lnTo>
                    <a:lnTo>
                      <a:pt x="194037" y="381854"/>
                    </a:lnTo>
                    <a:lnTo>
                      <a:pt x="198644" y="381042"/>
                    </a:lnTo>
                    <a:lnTo>
                      <a:pt x="203250" y="380258"/>
                    </a:lnTo>
                    <a:lnTo>
                      <a:pt x="205554" y="379910"/>
                    </a:lnTo>
                    <a:lnTo>
                      <a:pt x="207857" y="379613"/>
                    </a:lnTo>
                    <a:lnTo>
                      <a:pt x="210164" y="379380"/>
                    </a:lnTo>
                    <a:lnTo>
                      <a:pt x="212468" y="379221"/>
                    </a:lnTo>
                    <a:lnTo>
                      <a:pt x="214771" y="379148"/>
                    </a:lnTo>
                    <a:lnTo>
                      <a:pt x="217075" y="379175"/>
                    </a:lnTo>
                    <a:lnTo>
                      <a:pt x="219569" y="379318"/>
                    </a:lnTo>
                    <a:lnTo>
                      <a:pt x="222063" y="379589"/>
                    </a:lnTo>
                    <a:lnTo>
                      <a:pt x="224561" y="379983"/>
                    </a:lnTo>
                    <a:lnTo>
                      <a:pt x="227055" y="380500"/>
                    </a:lnTo>
                    <a:lnTo>
                      <a:pt x="229549" y="381128"/>
                    </a:lnTo>
                    <a:lnTo>
                      <a:pt x="232044" y="381852"/>
                    </a:lnTo>
                    <a:lnTo>
                      <a:pt x="237036" y="383501"/>
                    </a:lnTo>
                    <a:lnTo>
                      <a:pt x="242024" y="385237"/>
                    </a:lnTo>
                    <a:lnTo>
                      <a:pt x="244518" y="386053"/>
                    </a:lnTo>
                    <a:lnTo>
                      <a:pt x="247012" y="386793"/>
                    </a:lnTo>
                    <a:lnTo>
                      <a:pt x="249510" y="387416"/>
                    </a:lnTo>
                    <a:lnTo>
                      <a:pt x="250757" y="387674"/>
                    </a:lnTo>
                    <a:lnTo>
                      <a:pt x="252004" y="387892"/>
                    </a:lnTo>
                    <a:lnTo>
                      <a:pt x="253252" y="388066"/>
                    </a:lnTo>
                    <a:lnTo>
                      <a:pt x="254499" y="388189"/>
                    </a:lnTo>
                    <a:lnTo>
                      <a:pt x="255746" y="388264"/>
                    </a:lnTo>
                    <a:lnTo>
                      <a:pt x="256993" y="388284"/>
                    </a:lnTo>
                    <a:lnTo>
                      <a:pt x="258009" y="388257"/>
                    </a:lnTo>
                    <a:lnTo>
                      <a:pt x="259021" y="388196"/>
                    </a:lnTo>
                    <a:lnTo>
                      <a:pt x="260033" y="388092"/>
                    </a:lnTo>
                    <a:lnTo>
                      <a:pt x="261050" y="387951"/>
                    </a:lnTo>
                    <a:lnTo>
                      <a:pt x="262062" y="387771"/>
                    </a:lnTo>
                    <a:lnTo>
                      <a:pt x="263074" y="387551"/>
                    </a:lnTo>
                    <a:lnTo>
                      <a:pt x="264090" y="387289"/>
                    </a:lnTo>
                    <a:lnTo>
                      <a:pt x="265103" y="386989"/>
                    </a:lnTo>
                    <a:lnTo>
                      <a:pt x="266119" y="386650"/>
                    </a:lnTo>
                    <a:lnTo>
                      <a:pt x="267131" y="386276"/>
                    </a:lnTo>
                    <a:lnTo>
                      <a:pt x="269159" y="385415"/>
                    </a:lnTo>
                    <a:lnTo>
                      <a:pt x="271184" y="384420"/>
                    </a:lnTo>
                    <a:lnTo>
                      <a:pt x="273212" y="383310"/>
                    </a:lnTo>
                    <a:lnTo>
                      <a:pt x="277269" y="380828"/>
                    </a:lnTo>
                    <a:lnTo>
                      <a:pt x="281322" y="378177"/>
                    </a:lnTo>
                    <a:lnTo>
                      <a:pt x="285379" y="375612"/>
                    </a:lnTo>
                    <a:lnTo>
                      <a:pt x="287404" y="374447"/>
                    </a:lnTo>
                    <a:lnTo>
                      <a:pt x="288420" y="373908"/>
                    </a:lnTo>
                    <a:lnTo>
                      <a:pt x="289432" y="373406"/>
                    </a:lnTo>
                    <a:lnTo>
                      <a:pt x="290694" y="372838"/>
                    </a:lnTo>
                    <a:lnTo>
                      <a:pt x="291952" y="372338"/>
                    </a:lnTo>
                    <a:lnTo>
                      <a:pt x="292583" y="372116"/>
                    </a:lnTo>
                    <a:lnTo>
                      <a:pt x="293214" y="371913"/>
                    </a:lnTo>
                    <a:lnTo>
                      <a:pt x="293841" y="371733"/>
                    </a:lnTo>
                    <a:lnTo>
                      <a:pt x="294472" y="371574"/>
                    </a:lnTo>
                    <a:lnTo>
                      <a:pt x="295102" y="371437"/>
                    </a:lnTo>
                    <a:lnTo>
                      <a:pt x="295733" y="371323"/>
                    </a:lnTo>
                    <a:lnTo>
                      <a:pt x="296364" y="371233"/>
                    </a:lnTo>
                    <a:lnTo>
                      <a:pt x="296991" y="371169"/>
                    </a:lnTo>
                    <a:lnTo>
                      <a:pt x="297622" y="371127"/>
                    </a:lnTo>
                    <a:lnTo>
                      <a:pt x="298253" y="371114"/>
                    </a:lnTo>
                    <a:lnTo>
                      <a:pt x="298884" y="371125"/>
                    </a:lnTo>
                    <a:lnTo>
                      <a:pt x="299511" y="371162"/>
                    </a:lnTo>
                    <a:lnTo>
                      <a:pt x="300142" y="371226"/>
                    </a:lnTo>
                    <a:lnTo>
                      <a:pt x="300773" y="371319"/>
                    </a:lnTo>
                    <a:lnTo>
                      <a:pt x="301404" y="371440"/>
                    </a:lnTo>
                    <a:lnTo>
                      <a:pt x="302031" y="371585"/>
                    </a:lnTo>
                    <a:lnTo>
                      <a:pt x="302662" y="371761"/>
                    </a:lnTo>
                    <a:lnTo>
                      <a:pt x="303293" y="371964"/>
                    </a:lnTo>
                    <a:lnTo>
                      <a:pt x="303924" y="372195"/>
                    </a:lnTo>
                    <a:lnTo>
                      <a:pt x="304555" y="372455"/>
                    </a:lnTo>
                    <a:lnTo>
                      <a:pt x="305182" y="372741"/>
                    </a:lnTo>
                    <a:lnTo>
                      <a:pt x="305813" y="373056"/>
                    </a:lnTo>
                    <a:lnTo>
                      <a:pt x="307075" y="373765"/>
                    </a:lnTo>
                    <a:lnTo>
                      <a:pt x="308333" y="374582"/>
                    </a:lnTo>
                    <a:lnTo>
                      <a:pt x="309594" y="375500"/>
                    </a:lnTo>
                    <a:lnTo>
                      <a:pt x="310853" y="376515"/>
                    </a:lnTo>
                    <a:lnTo>
                      <a:pt x="312114" y="377623"/>
                    </a:lnTo>
                    <a:lnTo>
                      <a:pt x="314634" y="380075"/>
                    </a:lnTo>
                    <a:lnTo>
                      <a:pt x="317154" y="382786"/>
                    </a:lnTo>
                    <a:lnTo>
                      <a:pt x="319674" y="385670"/>
                    </a:lnTo>
                    <a:lnTo>
                      <a:pt x="324714" y="391543"/>
                    </a:lnTo>
                    <a:lnTo>
                      <a:pt x="327233" y="394306"/>
                    </a:lnTo>
                    <a:lnTo>
                      <a:pt x="329753" y="396794"/>
                    </a:lnTo>
                    <a:lnTo>
                      <a:pt x="330755" y="397681"/>
                    </a:lnTo>
                    <a:lnTo>
                      <a:pt x="331756" y="398500"/>
                    </a:lnTo>
                    <a:lnTo>
                      <a:pt x="332757" y="399245"/>
                    </a:lnTo>
                    <a:lnTo>
                      <a:pt x="333759" y="399907"/>
                    </a:lnTo>
                    <a:lnTo>
                      <a:pt x="334258" y="400205"/>
                    </a:lnTo>
                    <a:lnTo>
                      <a:pt x="334760" y="400480"/>
                    </a:lnTo>
                    <a:lnTo>
                      <a:pt x="335263" y="400733"/>
                    </a:lnTo>
                    <a:lnTo>
                      <a:pt x="335761" y="400962"/>
                    </a:lnTo>
                    <a:lnTo>
                      <a:pt x="336260" y="401165"/>
                    </a:lnTo>
                    <a:lnTo>
                      <a:pt x="336763" y="401343"/>
                    </a:lnTo>
                    <a:lnTo>
                      <a:pt x="337262" y="401495"/>
                    </a:lnTo>
                    <a:lnTo>
                      <a:pt x="337764" y="401623"/>
                    </a:lnTo>
                    <a:lnTo>
                      <a:pt x="338263" y="401720"/>
                    </a:lnTo>
                    <a:lnTo>
                      <a:pt x="338512" y="401759"/>
                    </a:lnTo>
                    <a:lnTo>
                      <a:pt x="338765" y="401792"/>
                    </a:lnTo>
                    <a:lnTo>
                      <a:pt x="339015" y="401817"/>
                    </a:lnTo>
                    <a:lnTo>
                      <a:pt x="339264" y="401834"/>
                    </a:lnTo>
                    <a:lnTo>
                      <a:pt x="339517" y="401845"/>
                    </a:lnTo>
                    <a:lnTo>
                      <a:pt x="339767" y="401850"/>
                    </a:lnTo>
                    <a:lnTo>
                      <a:pt x="340016" y="401845"/>
                    </a:lnTo>
                    <a:lnTo>
                      <a:pt x="340266" y="401834"/>
                    </a:lnTo>
                    <a:lnTo>
                      <a:pt x="340515" y="401817"/>
                    </a:lnTo>
                    <a:lnTo>
                      <a:pt x="340768" y="401792"/>
                    </a:lnTo>
                    <a:lnTo>
                      <a:pt x="341018" y="401759"/>
                    </a:lnTo>
                    <a:lnTo>
                      <a:pt x="341267" y="401717"/>
                    </a:lnTo>
                    <a:lnTo>
                      <a:pt x="341516" y="401671"/>
                    </a:lnTo>
                    <a:lnTo>
                      <a:pt x="341769" y="401616"/>
                    </a:lnTo>
                    <a:lnTo>
                      <a:pt x="342268" y="401484"/>
                    </a:lnTo>
                    <a:lnTo>
                      <a:pt x="342771" y="401319"/>
                    </a:lnTo>
                    <a:lnTo>
                      <a:pt x="343270" y="401127"/>
                    </a:lnTo>
                    <a:lnTo>
                      <a:pt x="343768" y="400903"/>
                    </a:lnTo>
                    <a:lnTo>
                      <a:pt x="344271" y="400647"/>
                    </a:lnTo>
                    <a:lnTo>
                      <a:pt x="344770" y="400363"/>
                    </a:lnTo>
                    <a:lnTo>
                      <a:pt x="345272" y="400048"/>
                    </a:lnTo>
                    <a:lnTo>
                      <a:pt x="345771" y="399703"/>
                    </a:lnTo>
                    <a:lnTo>
                      <a:pt x="346773" y="398919"/>
                    </a:lnTo>
                    <a:lnTo>
                      <a:pt x="347774" y="398016"/>
                    </a:lnTo>
                    <a:lnTo>
                      <a:pt x="348775" y="396997"/>
                    </a:lnTo>
                    <a:lnTo>
                      <a:pt x="349776" y="395865"/>
                    </a:lnTo>
                    <a:lnTo>
                      <a:pt x="351779" y="393271"/>
                    </a:lnTo>
                    <a:lnTo>
                      <a:pt x="353782" y="390279"/>
                    </a:lnTo>
                    <a:lnTo>
                      <a:pt x="357787" y="383314"/>
                    </a:lnTo>
                    <a:lnTo>
                      <a:pt x="361789" y="375513"/>
                    </a:lnTo>
                    <a:lnTo>
                      <a:pt x="366154" y="366873"/>
                    </a:lnTo>
                    <a:lnTo>
                      <a:pt x="368336" y="362795"/>
                    </a:lnTo>
                    <a:lnTo>
                      <a:pt x="370515" y="359052"/>
                    </a:lnTo>
                    <a:lnTo>
                      <a:pt x="372697" y="355769"/>
                    </a:lnTo>
                    <a:lnTo>
                      <a:pt x="373787" y="354338"/>
                    </a:lnTo>
                    <a:lnTo>
                      <a:pt x="374880" y="353065"/>
                    </a:lnTo>
                    <a:lnTo>
                      <a:pt x="375969" y="351964"/>
                    </a:lnTo>
                    <a:lnTo>
                      <a:pt x="376516" y="351484"/>
                    </a:lnTo>
                    <a:lnTo>
                      <a:pt x="377058" y="351051"/>
                    </a:lnTo>
                    <a:lnTo>
                      <a:pt x="377605" y="350663"/>
                    </a:lnTo>
                    <a:lnTo>
                      <a:pt x="378152" y="350331"/>
                    </a:lnTo>
                    <a:lnTo>
                      <a:pt x="378423" y="350181"/>
                    </a:lnTo>
                    <a:lnTo>
                      <a:pt x="378694" y="350046"/>
                    </a:lnTo>
                    <a:lnTo>
                      <a:pt x="378969" y="349923"/>
                    </a:lnTo>
                    <a:lnTo>
                      <a:pt x="379241" y="349815"/>
                    </a:lnTo>
                    <a:lnTo>
                      <a:pt x="379516" y="349721"/>
                    </a:lnTo>
                    <a:lnTo>
                      <a:pt x="379787" y="349639"/>
                    </a:lnTo>
                    <a:lnTo>
                      <a:pt x="380059" y="349571"/>
                    </a:lnTo>
                    <a:lnTo>
                      <a:pt x="380334" y="349516"/>
                    </a:lnTo>
                    <a:lnTo>
                      <a:pt x="380605" y="349476"/>
                    </a:lnTo>
                    <a:lnTo>
                      <a:pt x="380877" y="349450"/>
                    </a:lnTo>
                    <a:lnTo>
                      <a:pt x="381152" y="349439"/>
                    </a:lnTo>
                    <a:lnTo>
                      <a:pt x="381423" y="349441"/>
                    </a:lnTo>
                    <a:lnTo>
                      <a:pt x="381695" y="349456"/>
                    </a:lnTo>
                    <a:lnTo>
                      <a:pt x="381970" y="349489"/>
                    </a:lnTo>
                    <a:lnTo>
                      <a:pt x="382241" y="349533"/>
                    </a:lnTo>
                    <a:lnTo>
                      <a:pt x="382513" y="349595"/>
                    </a:lnTo>
                    <a:lnTo>
                      <a:pt x="382788" y="349670"/>
                    </a:lnTo>
                    <a:lnTo>
                      <a:pt x="383059" y="349758"/>
                    </a:lnTo>
                    <a:lnTo>
                      <a:pt x="383331" y="349864"/>
                    </a:lnTo>
                    <a:lnTo>
                      <a:pt x="383606" y="349983"/>
                    </a:lnTo>
                    <a:lnTo>
                      <a:pt x="383877" y="350115"/>
                    </a:lnTo>
                    <a:lnTo>
                      <a:pt x="384149" y="350264"/>
                    </a:lnTo>
                    <a:lnTo>
                      <a:pt x="384424" y="350427"/>
                    </a:lnTo>
                    <a:lnTo>
                      <a:pt x="384695" y="350606"/>
                    </a:lnTo>
                    <a:lnTo>
                      <a:pt x="385242" y="351009"/>
                    </a:lnTo>
                    <a:lnTo>
                      <a:pt x="385784" y="351469"/>
                    </a:lnTo>
                    <a:lnTo>
                      <a:pt x="386331" y="351991"/>
                    </a:lnTo>
                    <a:lnTo>
                      <a:pt x="386878" y="352572"/>
                    </a:lnTo>
                    <a:lnTo>
                      <a:pt x="387967" y="353913"/>
                    </a:lnTo>
                    <a:lnTo>
                      <a:pt x="389056" y="355487"/>
                    </a:lnTo>
                    <a:lnTo>
                      <a:pt x="390149" y="357288"/>
                    </a:lnTo>
                    <a:lnTo>
                      <a:pt x="392332" y="361549"/>
                    </a:lnTo>
                    <a:lnTo>
                      <a:pt x="394510" y="366618"/>
                    </a:lnTo>
                    <a:lnTo>
                      <a:pt x="396693" y="372389"/>
                    </a:lnTo>
                    <a:lnTo>
                      <a:pt x="401373" y="386511"/>
                    </a:lnTo>
                    <a:lnTo>
                      <a:pt x="406057" y="401629"/>
                    </a:lnTo>
                    <a:lnTo>
                      <a:pt x="408397" y="408966"/>
                    </a:lnTo>
                    <a:lnTo>
                      <a:pt x="410737" y="415816"/>
                    </a:lnTo>
                    <a:lnTo>
                      <a:pt x="413081" y="421930"/>
                    </a:lnTo>
                    <a:lnTo>
                      <a:pt x="415421" y="427067"/>
                    </a:lnTo>
                    <a:lnTo>
                      <a:pt x="416591" y="429199"/>
                    </a:lnTo>
                    <a:lnTo>
                      <a:pt x="417761" y="431006"/>
                    </a:lnTo>
                    <a:lnTo>
                      <a:pt x="418348" y="431782"/>
                    </a:lnTo>
                    <a:lnTo>
                      <a:pt x="418931" y="432466"/>
                    </a:lnTo>
                    <a:lnTo>
                      <a:pt x="419518" y="433059"/>
                    </a:lnTo>
                    <a:lnTo>
                      <a:pt x="419808" y="433321"/>
                    </a:lnTo>
                    <a:lnTo>
                      <a:pt x="420102" y="433556"/>
                    </a:lnTo>
                    <a:lnTo>
                      <a:pt x="420395" y="433770"/>
                    </a:lnTo>
                    <a:lnTo>
                      <a:pt x="420688" y="433959"/>
                    </a:lnTo>
                    <a:lnTo>
                      <a:pt x="420982" y="434122"/>
                    </a:lnTo>
                    <a:lnTo>
                      <a:pt x="421129" y="434195"/>
                    </a:lnTo>
                    <a:lnTo>
                      <a:pt x="421272" y="434261"/>
                    </a:lnTo>
                    <a:lnTo>
                      <a:pt x="421418" y="434322"/>
                    </a:lnTo>
                    <a:lnTo>
                      <a:pt x="421565" y="434375"/>
                    </a:lnTo>
                    <a:lnTo>
                      <a:pt x="421712" y="434422"/>
                    </a:lnTo>
                    <a:lnTo>
                      <a:pt x="421858" y="434463"/>
                    </a:lnTo>
                    <a:lnTo>
                      <a:pt x="422005" y="434499"/>
                    </a:lnTo>
                    <a:lnTo>
                      <a:pt x="422152" y="434527"/>
                    </a:lnTo>
                    <a:lnTo>
                      <a:pt x="422299" y="434547"/>
                    </a:lnTo>
                    <a:lnTo>
                      <a:pt x="422445" y="434562"/>
                    </a:lnTo>
                    <a:lnTo>
                      <a:pt x="422588" y="434571"/>
                    </a:lnTo>
                    <a:lnTo>
                      <a:pt x="422735" y="434573"/>
                    </a:lnTo>
                    <a:lnTo>
                      <a:pt x="422882" y="434571"/>
                    </a:lnTo>
                    <a:lnTo>
                      <a:pt x="423029" y="434560"/>
                    </a:lnTo>
                    <a:lnTo>
                      <a:pt x="423175" y="434543"/>
                    </a:lnTo>
                    <a:lnTo>
                      <a:pt x="423322" y="434518"/>
                    </a:lnTo>
                    <a:lnTo>
                      <a:pt x="423469" y="434488"/>
                    </a:lnTo>
                    <a:lnTo>
                      <a:pt x="423615" y="434450"/>
                    </a:lnTo>
                    <a:lnTo>
                      <a:pt x="423758" y="434406"/>
                    </a:lnTo>
                    <a:lnTo>
                      <a:pt x="423905" y="434358"/>
                    </a:lnTo>
                    <a:lnTo>
                      <a:pt x="424052" y="434300"/>
                    </a:lnTo>
                    <a:lnTo>
                      <a:pt x="424199" y="434237"/>
                    </a:lnTo>
                    <a:lnTo>
                      <a:pt x="424345" y="434166"/>
                    </a:lnTo>
                    <a:lnTo>
                      <a:pt x="424492" y="434089"/>
                    </a:lnTo>
                    <a:lnTo>
                      <a:pt x="424785" y="433915"/>
                    </a:lnTo>
                    <a:lnTo>
                      <a:pt x="425079" y="433713"/>
                    </a:lnTo>
                    <a:lnTo>
                      <a:pt x="425369" y="433484"/>
                    </a:lnTo>
                    <a:lnTo>
                      <a:pt x="425662" y="433230"/>
                    </a:lnTo>
                    <a:lnTo>
                      <a:pt x="425956" y="432946"/>
                    </a:lnTo>
                    <a:lnTo>
                      <a:pt x="426539" y="432301"/>
                    </a:lnTo>
                    <a:lnTo>
                      <a:pt x="427126" y="431546"/>
                    </a:lnTo>
                    <a:lnTo>
                      <a:pt x="427712" y="430685"/>
                    </a:lnTo>
                    <a:lnTo>
                      <a:pt x="428296" y="429714"/>
                    </a:lnTo>
                    <a:lnTo>
                      <a:pt x="429466" y="427453"/>
                    </a:lnTo>
                    <a:lnTo>
                      <a:pt x="430636" y="424773"/>
                    </a:lnTo>
                    <a:lnTo>
                      <a:pt x="431806" y="421682"/>
                    </a:lnTo>
                    <a:lnTo>
                      <a:pt x="432976" y="418198"/>
                    </a:lnTo>
                    <a:lnTo>
                      <a:pt x="434150" y="414341"/>
                    </a:lnTo>
                    <a:lnTo>
                      <a:pt x="436321" y="406260"/>
                    </a:lnTo>
                    <a:lnTo>
                      <a:pt x="438496" y="397138"/>
                    </a:lnTo>
                    <a:lnTo>
                      <a:pt x="440668" y="387187"/>
                    </a:lnTo>
                    <a:lnTo>
                      <a:pt x="442843" y="376652"/>
                    </a:lnTo>
                    <a:lnTo>
                      <a:pt x="447189" y="354935"/>
                    </a:lnTo>
                    <a:lnTo>
                      <a:pt x="449364" y="344355"/>
                    </a:lnTo>
                    <a:lnTo>
                      <a:pt x="451539" y="334369"/>
                    </a:lnTo>
                    <a:lnTo>
                      <a:pt x="453711" y="325289"/>
                    </a:lnTo>
                    <a:lnTo>
                      <a:pt x="454800" y="321182"/>
                    </a:lnTo>
                    <a:lnTo>
                      <a:pt x="455886" y="317411"/>
                    </a:lnTo>
                    <a:lnTo>
                      <a:pt x="456971" y="314009"/>
                    </a:lnTo>
                    <a:lnTo>
                      <a:pt x="458061" y="311005"/>
                    </a:lnTo>
                    <a:lnTo>
                      <a:pt x="459147" y="308434"/>
                    </a:lnTo>
                    <a:lnTo>
                      <a:pt x="460232" y="306318"/>
                    </a:lnTo>
                    <a:lnTo>
                      <a:pt x="460775" y="305439"/>
                    </a:lnTo>
                    <a:lnTo>
                      <a:pt x="461318" y="304684"/>
                    </a:lnTo>
                    <a:lnTo>
                      <a:pt x="461593" y="304351"/>
                    </a:lnTo>
                    <a:lnTo>
                      <a:pt x="461864" y="304054"/>
                    </a:lnTo>
                    <a:lnTo>
                      <a:pt x="462136" y="303786"/>
                    </a:lnTo>
                    <a:lnTo>
                      <a:pt x="462407" y="303552"/>
                    </a:lnTo>
                    <a:lnTo>
                      <a:pt x="462543" y="303446"/>
                    </a:lnTo>
                    <a:lnTo>
                      <a:pt x="462679" y="303350"/>
                    </a:lnTo>
                    <a:lnTo>
                      <a:pt x="462814" y="303261"/>
                    </a:lnTo>
                    <a:lnTo>
                      <a:pt x="462950" y="303180"/>
                    </a:lnTo>
                    <a:lnTo>
                      <a:pt x="463086" y="303107"/>
                    </a:lnTo>
                    <a:lnTo>
                      <a:pt x="463222" y="303043"/>
                    </a:lnTo>
                    <a:lnTo>
                      <a:pt x="463357" y="302988"/>
                    </a:lnTo>
                    <a:lnTo>
                      <a:pt x="463493" y="302942"/>
                    </a:lnTo>
                    <a:lnTo>
                      <a:pt x="463563" y="302920"/>
                    </a:lnTo>
                    <a:lnTo>
                      <a:pt x="463629" y="302903"/>
                    </a:lnTo>
                    <a:lnTo>
                      <a:pt x="463698" y="302885"/>
                    </a:lnTo>
                    <a:lnTo>
                      <a:pt x="463764" y="302872"/>
                    </a:lnTo>
                    <a:lnTo>
                      <a:pt x="463834" y="302861"/>
                    </a:lnTo>
                    <a:lnTo>
                      <a:pt x="463900" y="302850"/>
                    </a:lnTo>
                    <a:lnTo>
                      <a:pt x="463970" y="302841"/>
                    </a:lnTo>
                    <a:lnTo>
                      <a:pt x="464036" y="302837"/>
                    </a:lnTo>
                    <a:lnTo>
                      <a:pt x="464106" y="302832"/>
                    </a:lnTo>
                    <a:lnTo>
                      <a:pt x="464172" y="302832"/>
                    </a:lnTo>
                    <a:lnTo>
                      <a:pt x="464241" y="302832"/>
                    </a:lnTo>
                    <a:lnTo>
                      <a:pt x="464307" y="302834"/>
                    </a:lnTo>
                    <a:lnTo>
                      <a:pt x="464377" y="302839"/>
                    </a:lnTo>
                    <a:lnTo>
                      <a:pt x="464443" y="302845"/>
                    </a:lnTo>
                    <a:lnTo>
                      <a:pt x="464513" y="302856"/>
                    </a:lnTo>
                    <a:lnTo>
                      <a:pt x="464579" y="302867"/>
                    </a:lnTo>
                    <a:lnTo>
                      <a:pt x="464648" y="302881"/>
                    </a:lnTo>
                    <a:lnTo>
                      <a:pt x="464714" y="302896"/>
                    </a:lnTo>
                    <a:lnTo>
                      <a:pt x="464784" y="302914"/>
                    </a:lnTo>
                    <a:lnTo>
                      <a:pt x="464850" y="302933"/>
                    </a:lnTo>
                    <a:lnTo>
                      <a:pt x="464986" y="302980"/>
                    </a:lnTo>
                    <a:lnTo>
                      <a:pt x="465125" y="303035"/>
                    </a:lnTo>
                    <a:lnTo>
                      <a:pt x="465261" y="303099"/>
                    </a:lnTo>
                    <a:lnTo>
                      <a:pt x="465397" y="303169"/>
                    </a:lnTo>
                    <a:lnTo>
                      <a:pt x="465532" y="303250"/>
                    </a:lnTo>
                    <a:lnTo>
                      <a:pt x="465668" y="303341"/>
                    </a:lnTo>
                    <a:lnTo>
                      <a:pt x="465804" y="303438"/>
                    </a:lnTo>
                    <a:lnTo>
                      <a:pt x="465940" y="303545"/>
                    </a:lnTo>
                    <a:lnTo>
                      <a:pt x="466211" y="303783"/>
                    </a:lnTo>
                    <a:lnTo>
                      <a:pt x="466482" y="304059"/>
                    </a:lnTo>
                    <a:lnTo>
                      <a:pt x="466754" y="304369"/>
                    </a:lnTo>
                    <a:lnTo>
                      <a:pt x="467297" y="305093"/>
                    </a:lnTo>
                    <a:lnTo>
                      <a:pt x="467839" y="305957"/>
                    </a:lnTo>
                    <a:lnTo>
                      <a:pt x="468382" y="306961"/>
                    </a:lnTo>
                    <a:lnTo>
                      <a:pt x="468929" y="308106"/>
                    </a:lnTo>
                    <a:lnTo>
                      <a:pt x="470103" y="311052"/>
                    </a:lnTo>
                    <a:lnTo>
                      <a:pt x="471276" y="314638"/>
                    </a:lnTo>
                    <a:lnTo>
                      <a:pt x="472450" y="318848"/>
                    </a:lnTo>
                    <a:lnTo>
                      <a:pt x="473624" y="323664"/>
                    </a:lnTo>
                    <a:lnTo>
                      <a:pt x="474801" y="329056"/>
                    </a:lnTo>
                    <a:lnTo>
                      <a:pt x="475975" y="334995"/>
                    </a:lnTo>
                    <a:lnTo>
                      <a:pt x="477149" y="341444"/>
                    </a:lnTo>
                    <a:lnTo>
                      <a:pt x="478322" y="348360"/>
                    </a:lnTo>
                    <a:lnTo>
                      <a:pt x="479496" y="355696"/>
                    </a:lnTo>
                    <a:lnTo>
                      <a:pt x="480670" y="363405"/>
                    </a:lnTo>
                    <a:lnTo>
                      <a:pt x="483021" y="379712"/>
                    </a:lnTo>
                    <a:lnTo>
                      <a:pt x="485368" y="396796"/>
                    </a:lnTo>
                    <a:lnTo>
                      <a:pt x="487716" y="414131"/>
                    </a:lnTo>
                    <a:lnTo>
                      <a:pt x="490067" y="431156"/>
                    </a:lnTo>
                    <a:lnTo>
                      <a:pt x="491241" y="439376"/>
                    </a:lnTo>
                    <a:lnTo>
                      <a:pt x="492415" y="447302"/>
                    </a:lnTo>
                    <a:lnTo>
                      <a:pt x="493588" y="454870"/>
                    </a:lnTo>
                    <a:lnTo>
                      <a:pt x="494762" y="462004"/>
                    </a:lnTo>
                    <a:lnTo>
                      <a:pt x="495936" y="468643"/>
                    </a:lnTo>
                    <a:lnTo>
                      <a:pt x="497113" y="474720"/>
                    </a:lnTo>
                    <a:lnTo>
                      <a:pt x="498287" y="480174"/>
                    </a:lnTo>
                    <a:lnTo>
                      <a:pt x="498874" y="482651"/>
                    </a:lnTo>
                    <a:lnTo>
                      <a:pt x="499461" y="484952"/>
                    </a:lnTo>
                    <a:lnTo>
                      <a:pt x="500048" y="487068"/>
                    </a:lnTo>
                    <a:lnTo>
                      <a:pt x="500634" y="488997"/>
                    </a:lnTo>
                    <a:lnTo>
                      <a:pt x="501221" y="490730"/>
                    </a:lnTo>
                    <a:lnTo>
                      <a:pt x="501808" y="492262"/>
                    </a:lnTo>
                    <a:lnTo>
                      <a:pt x="502395" y="493592"/>
                    </a:lnTo>
                    <a:lnTo>
                      <a:pt x="502982" y="494708"/>
                    </a:lnTo>
                    <a:lnTo>
                      <a:pt x="503275" y="495188"/>
                    </a:lnTo>
                    <a:lnTo>
                      <a:pt x="503569" y="495613"/>
                    </a:lnTo>
                    <a:lnTo>
                      <a:pt x="503862" y="495983"/>
                    </a:lnTo>
                    <a:lnTo>
                      <a:pt x="504159" y="496300"/>
                    </a:lnTo>
                    <a:lnTo>
                      <a:pt x="504306" y="496437"/>
                    </a:lnTo>
                    <a:lnTo>
                      <a:pt x="504453" y="496560"/>
                    </a:lnTo>
                    <a:lnTo>
                      <a:pt x="504599" y="496668"/>
                    </a:lnTo>
                    <a:lnTo>
                      <a:pt x="504746" y="496765"/>
                    </a:lnTo>
                    <a:lnTo>
                      <a:pt x="504819" y="496807"/>
                    </a:lnTo>
                    <a:lnTo>
                      <a:pt x="504893" y="496844"/>
                    </a:lnTo>
                    <a:lnTo>
                      <a:pt x="504966" y="496879"/>
                    </a:lnTo>
                    <a:lnTo>
                      <a:pt x="505040" y="496912"/>
                    </a:lnTo>
                    <a:lnTo>
                      <a:pt x="505113" y="496941"/>
                    </a:lnTo>
                    <a:lnTo>
                      <a:pt x="505186" y="496965"/>
                    </a:lnTo>
                    <a:lnTo>
                      <a:pt x="505260" y="496985"/>
                    </a:lnTo>
                    <a:lnTo>
                      <a:pt x="505333" y="497003"/>
                    </a:lnTo>
                    <a:lnTo>
                      <a:pt x="505406" y="497018"/>
                    </a:lnTo>
                    <a:lnTo>
                      <a:pt x="505480" y="497029"/>
                    </a:lnTo>
                    <a:lnTo>
                      <a:pt x="505553" y="497036"/>
                    </a:lnTo>
                    <a:lnTo>
                      <a:pt x="505626" y="497038"/>
                    </a:lnTo>
                    <a:lnTo>
                      <a:pt x="505700" y="497038"/>
                    </a:lnTo>
                    <a:lnTo>
                      <a:pt x="505773" y="497034"/>
                    </a:lnTo>
                    <a:lnTo>
                      <a:pt x="505846" y="497027"/>
                    </a:lnTo>
                    <a:lnTo>
                      <a:pt x="505920" y="497016"/>
                    </a:lnTo>
                    <a:lnTo>
                      <a:pt x="505993" y="497000"/>
                    </a:lnTo>
                    <a:lnTo>
                      <a:pt x="506067" y="496983"/>
                    </a:lnTo>
                    <a:lnTo>
                      <a:pt x="506140" y="496961"/>
                    </a:lnTo>
                    <a:lnTo>
                      <a:pt x="506213" y="496937"/>
                    </a:lnTo>
                    <a:lnTo>
                      <a:pt x="506287" y="496908"/>
                    </a:lnTo>
                    <a:lnTo>
                      <a:pt x="506360" y="496875"/>
                    </a:lnTo>
                    <a:lnTo>
                      <a:pt x="506433" y="496838"/>
                    </a:lnTo>
                    <a:lnTo>
                      <a:pt x="506507" y="496798"/>
                    </a:lnTo>
                    <a:lnTo>
                      <a:pt x="506584" y="496752"/>
                    </a:lnTo>
                    <a:lnTo>
                      <a:pt x="506664" y="496701"/>
                    </a:lnTo>
                    <a:lnTo>
                      <a:pt x="506822" y="496587"/>
                    </a:lnTo>
                    <a:lnTo>
                      <a:pt x="506980" y="496454"/>
                    </a:lnTo>
                    <a:lnTo>
                      <a:pt x="507138" y="496307"/>
                    </a:lnTo>
                    <a:lnTo>
                      <a:pt x="507295" y="496142"/>
                    </a:lnTo>
                    <a:lnTo>
                      <a:pt x="507453" y="495961"/>
                    </a:lnTo>
                    <a:lnTo>
                      <a:pt x="507768" y="495547"/>
                    </a:lnTo>
                    <a:lnTo>
                      <a:pt x="508084" y="495067"/>
                    </a:lnTo>
                    <a:lnTo>
                      <a:pt x="508399" y="494519"/>
                    </a:lnTo>
                    <a:lnTo>
                      <a:pt x="509030" y="493220"/>
                    </a:lnTo>
                    <a:lnTo>
                      <a:pt x="509661" y="491652"/>
                    </a:lnTo>
                    <a:lnTo>
                      <a:pt x="510288" y="489814"/>
                    </a:lnTo>
                    <a:lnTo>
                      <a:pt x="510919" y="487709"/>
                    </a:lnTo>
                    <a:lnTo>
                      <a:pt x="511550" y="485339"/>
                    </a:lnTo>
                    <a:lnTo>
                      <a:pt x="512181" y="482708"/>
                    </a:lnTo>
                    <a:lnTo>
                      <a:pt x="512812" y="479817"/>
                    </a:lnTo>
                    <a:lnTo>
                      <a:pt x="513443" y="476673"/>
                    </a:lnTo>
                    <a:lnTo>
                      <a:pt x="514074" y="473278"/>
                    </a:lnTo>
                    <a:lnTo>
                      <a:pt x="514705" y="469638"/>
                    </a:lnTo>
                    <a:lnTo>
                      <a:pt x="515335" y="465761"/>
                    </a:lnTo>
                    <a:lnTo>
                      <a:pt x="515966" y="461650"/>
                    </a:lnTo>
                    <a:lnTo>
                      <a:pt x="516597" y="457316"/>
                    </a:lnTo>
                    <a:lnTo>
                      <a:pt x="517228" y="452765"/>
                    </a:lnTo>
                    <a:lnTo>
                      <a:pt x="517859" y="448005"/>
                    </a:lnTo>
                    <a:lnTo>
                      <a:pt x="518486" y="443046"/>
                    </a:lnTo>
                    <a:lnTo>
                      <a:pt x="519117" y="437896"/>
                    </a:lnTo>
                    <a:lnTo>
                      <a:pt x="520379" y="427072"/>
                    </a:lnTo>
                    <a:lnTo>
                      <a:pt x="521641" y="415613"/>
                    </a:lnTo>
                    <a:lnTo>
                      <a:pt x="522902" y="403620"/>
                    </a:lnTo>
                    <a:lnTo>
                      <a:pt x="524164" y="391193"/>
                    </a:lnTo>
                    <a:lnTo>
                      <a:pt x="526684" y="365466"/>
                    </a:lnTo>
                    <a:lnTo>
                      <a:pt x="529207" y="339354"/>
                    </a:lnTo>
                    <a:lnTo>
                      <a:pt x="530469" y="326454"/>
                    </a:lnTo>
                    <a:lnTo>
                      <a:pt x="531731" y="313824"/>
                    </a:lnTo>
                    <a:lnTo>
                      <a:pt x="532993" y="301586"/>
                    </a:lnTo>
                    <a:lnTo>
                      <a:pt x="534255" y="289859"/>
                    </a:lnTo>
                    <a:lnTo>
                      <a:pt x="535513" y="278768"/>
                    </a:lnTo>
                    <a:lnTo>
                      <a:pt x="536144" y="273495"/>
                    </a:lnTo>
                    <a:lnTo>
                      <a:pt x="536774" y="268424"/>
                    </a:lnTo>
                    <a:lnTo>
                      <a:pt x="537405" y="263566"/>
                    </a:lnTo>
                    <a:lnTo>
                      <a:pt x="538036" y="258938"/>
                    </a:lnTo>
                    <a:lnTo>
                      <a:pt x="538667" y="254550"/>
                    </a:lnTo>
                    <a:lnTo>
                      <a:pt x="539298" y="250417"/>
                    </a:lnTo>
                    <a:lnTo>
                      <a:pt x="539929" y="246548"/>
                    </a:lnTo>
                    <a:lnTo>
                      <a:pt x="540560" y="242955"/>
                    </a:lnTo>
                    <a:lnTo>
                      <a:pt x="541191" y="239650"/>
                    </a:lnTo>
                    <a:lnTo>
                      <a:pt x="541821" y="236644"/>
                    </a:lnTo>
                    <a:lnTo>
                      <a:pt x="542452" y="233945"/>
                    </a:lnTo>
                    <a:lnTo>
                      <a:pt x="543080" y="231562"/>
                    </a:lnTo>
                    <a:lnTo>
                      <a:pt x="543710" y="229506"/>
                    </a:lnTo>
                    <a:lnTo>
                      <a:pt x="544341" y="227782"/>
                    </a:lnTo>
                    <a:lnTo>
                      <a:pt x="544972" y="226397"/>
                    </a:lnTo>
                    <a:lnTo>
                      <a:pt x="545288" y="225835"/>
                    </a:lnTo>
                    <a:lnTo>
                      <a:pt x="545603" y="225360"/>
                    </a:lnTo>
                    <a:lnTo>
                      <a:pt x="545761" y="225155"/>
                    </a:lnTo>
                    <a:lnTo>
                      <a:pt x="545919" y="224972"/>
                    </a:lnTo>
                    <a:lnTo>
                      <a:pt x="546076" y="224812"/>
                    </a:lnTo>
                    <a:lnTo>
                      <a:pt x="546234" y="224673"/>
                    </a:lnTo>
                    <a:lnTo>
                      <a:pt x="546311" y="224611"/>
                    </a:lnTo>
                    <a:lnTo>
                      <a:pt x="546392" y="224556"/>
                    </a:lnTo>
                    <a:lnTo>
                      <a:pt x="546469" y="224506"/>
                    </a:lnTo>
                    <a:lnTo>
                      <a:pt x="546549" y="224464"/>
                    </a:lnTo>
                    <a:lnTo>
                      <a:pt x="546626" y="224424"/>
                    </a:lnTo>
                    <a:lnTo>
                      <a:pt x="546707" y="224391"/>
                    </a:lnTo>
                    <a:lnTo>
                      <a:pt x="546784" y="224365"/>
                    </a:lnTo>
                    <a:lnTo>
                      <a:pt x="546865" y="224343"/>
                    </a:lnTo>
                    <a:lnTo>
                      <a:pt x="546927" y="224329"/>
                    </a:lnTo>
                    <a:lnTo>
                      <a:pt x="546990" y="224321"/>
                    </a:lnTo>
                    <a:lnTo>
                      <a:pt x="547052" y="224314"/>
                    </a:lnTo>
                    <a:lnTo>
                      <a:pt x="547114" y="224312"/>
                    </a:lnTo>
                    <a:lnTo>
                      <a:pt x="547177" y="224312"/>
                    </a:lnTo>
                    <a:lnTo>
                      <a:pt x="547239" y="224316"/>
                    </a:lnTo>
                    <a:lnTo>
                      <a:pt x="547301" y="224325"/>
                    </a:lnTo>
                    <a:lnTo>
                      <a:pt x="547364" y="224336"/>
                    </a:lnTo>
                    <a:lnTo>
                      <a:pt x="547426" y="224351"/>
                    </a:lnTo>
                    <a:lnTo>
                      <a:pt x="547488" y="224371"/>
                    </a:lnTo>
                    <a:lnTo>
                      <a:pt x="547551" y="224393"/>
                    </a:lnTo>
                    <a:lnTo>
                      <a:pt x="547613" y="224420"/>
                    </a:lnTo>
                    <a:lnTo>
                      <a:pt x="547675" y="224448"/>
                    </a:lnTo>
                    <a:lnTo>
                      <a:pt x="547741" y="224481"/>
                    </a:lnTo>
                    <a:lnTo>
                      <a:pt x="547804" y="224519"/>
                    </a:lnTo>
                    <a:lnTo>
                      <a:pt x="547866" y="224558"/>
                    </a:lnTo>
                    <a:lnTo>
                      <a:pt x="547991" y="224651"/>
                    </a:lnTo>
                    <a:lnTo>
                      <a:pt x="548116" y="224757"/>
                    </a:lnTo>
                    <a:lnTo>
                      <a:pt x="548240" y="224875"/>
                    </a:lnTo>
                    <a:lnTo>
                      <a:pt x="548365" y="225010"/>
                    </a:lnTo>
                    <a:lnTo>
                      <a:pt x="548614" y="225322"/>
                    </a:lnTo>
                    <a:lnTo>
                      <a:pt x="548864" y="225692"/>
                    </a:lnTo>
                    <a:lnTo>
                      <a:pt x="549113" y="226119"/>
                    </a:lnTo>
                    <a:lnTo>
                      <a:pt x="549363" y="226606"/>
                    </a:lnTo>
                    <a:lnTo>
                      <a:pt x="549865" y="227751"/>
                    </a:lnTo>
                    <a:lnTo>
                      <a:pt x="550364" y="229127"/>
                    </a:lnTo>
                    <a:lnTo>
                      <a:pt x="550863" y="230732"/>
                    </a:lnTo>
                    <a:lnTo>
                      <a:pt x="551365" y="232569"/>
                    </a:lnTo>
                    <a:lnTo>
                      <a:pt x="551864" y="234636"/>
                    </a:lnTo>
                    <a:lnTo>
                      <a:pt x="552363" y="236928"/>
                    </a:lnTo>
                    <a:lnTo>
                      <a:pt x="552866" y="239447"/>
                    </a:lnTo>
                    <a:lnTo>
                      <a:pt x="553364" y="242191"/>
                    </a:lnTo>
                    <a:lnTo>
                      <a:pt x="553863" y="245155"/>
                    </a:lnTo>
                    <a:lnTo>
                      <a:pt x="554366" y="248338"/>
                    </a:lnTo>
                    <a:lnTo>
                      <a:pt x="554865" y="251736"/>
                    </a:lnTo>
                    <a:lnTo>
                      <a:pt x="555363" y="255347"/>
                    </a:lnTo>
                    <a:lnTo>
                      <a:pt x="555866" y="259165"/>
                    </a:lnTo>
                    <a:lnTo>
                      <a:pt x="556365" y="263186"/>
                    </a:lnTo>
                    <a:lnTo>
                      <a:pt x="556864" y="267406"/>
                    </a:lnTo>
                    <a:lnTo>
                      <a:pt x="557366" y="271823"/>
                    </a:lnTo>
                    <a:lnTo>
                      <a:pt x="557865" y="276430"/>
                    </a:lnTo>
                    <a:lnTo>
                      <a:pt x="558364" y="281219"/>
                    </a:lnTo>
                    <a:lnTo>
                      <a:pt x="558863" y="286186"/>
                    </a:lnTo>
                    <a:lnTo>
                      <a:pt x="559365" y="291325"/>
                    </a:lnTo>
                    <a:lnTo>
                      <a:pt x="559864" y="296632"/>
                    </a:lnTo>
                    <a:lnTo>
                      <a:pt x="560366" y="302097"/>
                    </a:lnTo>
                    <a:lnTo>
                      <a:pt x="560865" y="307716"/>
                    </a:lnTo>
                    <a:lnTo>
                      <a:pt x="561863" y="319379"/>
                    </a:lnTo>
                    <a:lnTo>
                      <a:pt x="562864" y="331562"/>
                    </a:lnTo>
                    <a:lnTo>
                      <a:pt x="563866" y="344203"/>
                    </a:lnTo>
                    <a:lnTo>
                      <a:pt x="564863" y="357231"/>
                    </a:lnTo>
                    <a:lnTo>
                      <a:pt x="565865" y="370577"/>
                    </a:lnTo>
                    <a:lnTo>
                      <a:pt x="566866" y="384164"/>
                    </a:lnTo>
                    <a:lnTo>
                      <a:pt x="568865" y="411764"/>
                    </a:lnTo>
                    <a:lnTo>
                      <a:pt x="570864" y="439398"/>
                    </a:lnTo>
                    <a:lnTo>
                      <a:pt x="571865" y="453025"/>
                    </a:lnTo>
                    <a:lnTo>
                      <a:pt x="572863" y="466419"/>
                    </a:lnTo>
                    <a:lnTo>
                      <a:pt x="573864" y="479496"/>
                    </a:lnTo>
                    <a:lnTo>
                      <a:pt x="574866" y="492176"/>
                    </a:lnTo>
                    <a:lnTo>
                      <a:pt x="575863" y="504383"/>
                    </a:lnTo>
                    <a:lnTo>
                      <a:pt x="576366" y="510282"/>
                    </a:lnTo>
                    <a:lnTo>
                      <a:pt x="576865" y="516036"/>
                    </a:lnTo>
                    <a:lnTo>
                      <a:pt x="577364" y="521630"/>
                    </a:lnTo>
                    <a:lnTo>
                      <a:pt x="577866" y="527060"/>
                    </a:lnTo>
                    <a:lnTo>
                      <a:pt x="578365" y="532314"/>
                    </a:lnTo>
                    <a:lnTo>
                      <a:pt x="578864" y="537385"/>
                    </a:lnTo>
                    <a:lnTo>
                      <a:pt x="579473" y="543275"/>
                    </a:lnTo>
                    <a:lnTo>
                      <a:pt x="580078" y="548867"/>
                    </a:lnTo>
                    <a:lnTo>
                      <a:pt x="580683" y="554147"/>
                    </a:lnTo>
                    <a:lnTo>
                      <a:pt x="581288" y="559104"/>
                    </a:lnTo>
                    <a:lnTo>
                      <a:pt x="581897" y="563721"/>
                    </a:lnTo>
                    <a:lnTo>
                      <a:pt x="582502" y="567988"/>
                    </a:lnTo>
                    <a:lnTo>
                      <a:pt x="582807" y="569988"/>
                    </a:lnTo>
                    <a:lnTo>
                      <a:pt x="583108" y="571894"/>
                    </a:lnTo>
                    <a:lnTo>
                      <a:pt x="583412" y="573707"/>
                    </a:lnTo>
                    <a:lnTo>
                      <a:pt x="583716" y="575424"/>
                    </a:lnTo>
                    <a:lnTo>
                      <a:pt x="584017" y="577047"/>
                    </a:lnTo>
                    <a:lnTo>
                      <a:pt x="584322" y="578573"/>
                    </a:lnTo>
                    <a:lnTo>
                      <a:pt x="584626" y="579999"/>
                    </a:lnTo>
                    <a:lnTo>
                      <a:pt x="584927" y="581327"/>
                    </a:lnTo>
                    <a:lnTo>
                      <a:pt x="585231" y="582554"/>
                    </a:lnTo>
                    <a:lnTo>
                      <a:pt x="585532" y="583681"/>
                    </a:lnTo>
                    <a:lnTo>
                      <a:pt x="585836" y="584703"/>
                    </a:lnTo>
                    <a:lnTo>
                      <a:pt x="586141" y="585623"/>
                    </a:lnTo>
                    <a:lnTo>
                      <a:pt x="586442" y="586438"/>
                    </a:lnTo>
                    <a:lnTo>
                      <a:pt x="586746" y="587149"/>
                    </a:lnTo>
                    <a:lnTo>
                      <a:pt x="587051" y="587752"/>
                    </a:lnTo>
                    <a:lnTo>
                      <a:pt x="587351" y="588252"/>
                    </a:lnTo>
                    <a:lnTo>
                      <a:pt x="587505" y="588461"/>
                    </a:lnTo>
                    <a:lnTo>
                      <a:pt x="587656" y="588642"/>
                    </a:lnTo>
                    <a:lnTo>
                      <a:pt x="587806" y="588798"/>
                    </a:lnTo>
                    <a:lnTo>
                      <a:pt x="587883" y="588864"/>
                    </a:lnTo>
                    <a:lnTo>
                      <a:pt x="587960" y="588926"/>
                    </a:lnTo>
                    <a:lnTo>
                      <a:pt x="588034" y="588979"/>
                    </a:lnTo>
                    <a:lnTo>
                      <a:pt x="588111" y="589027"/>
                    </a:lnTo>
                    <a:lnTo>
                      <a:pt x="588188" y="589067"/>
                    </a:lnTo>
                    <a:lnTo>
                      <a:pt x="588261" y="589100"/>
                    </a:lnTo>
                    <a:lnTo>
                      <a:pt x="588338" y="589126"/>
                    </a:lnTo>
                    <a:lnTo>
                      <a:pt x="588415" y="589146"/>
                    </a:lnTo>
                    <a:lnTo>
                      <a:pt x="588488" y="589159"/>
                    </a:lnTo>
                    <a:lnTo>
                      <a:pt x="588565" y="589166"/>
                    </a:lnTo>
                    <a:lnTo>
                      <a:pt x="588642" y="589166"/>
                    </a:lnTo>
                    <a:lnTo>
                      <a:pt x="588716" y="589159"/>
                    </a:lnTo>
                    <a:lnTo>
                      <a:pt x="588793" y="589144"/>
                    </a:lnTo>
                    <a:lnTo>
                      <a:pt x="588870" y="589124"/>
                    </a:lnTo>
                    <a:lnTo>
                      <a:pt x="588943" y="589095"/>
                    </a:lnTo>
                    <a:lnTo>
                      <a:pt x="589020" y="589060"/>
                    </a:lnTo>
                    <a:lnTo>
                      <a:pt x="589094" y="589018"/>
                    </a:lnTo>
                    <a:lnTo>
                      <a:pt x="589171" y="588970"/>
                    </a:lnTo>
                    <a:lnTo>
                      <a:pt x="589248" y="588915"/>
                    </a:lnTo>
                    <a:lnTo>
                      <a:pt x="589321" y="588853"/>
                    </a:lnTo>
                    <a:lnTo>
                      <a:pt x="589398" y="588785"/>
                    </a:lnTo>
                    <a:lnTo>
                      <a:pt x="589475" y="588708"/>
                    </a:lnTo>
                    <a:lnTo>
                      <a:pt x="589625" y="588536"/>
                    </a:lnTo>
                    <a:lnTo>
                      <a:pt x="589780" y="588336"/>
                    </a:lnTo>
                    <a:lnTo>
                      <a:pt x="589930" y="588107"/>
                    </a:lnTo>
                    <a:lnTo>
                      <a:pt x="590080" y="587851"/>
                    </a:lnTo>
                    <a:lnTo>
                      <a:pt x="590385" y="587259"/>
                    </a:lnTo>
                    <a:lnTo>
                      <a:pt x="590685" y="586554"/>
                    </a:lnTo>
                    <a:lnTo>
                      <a:pt x="590990" y="585740"/>
                    </a:lnTo>
                    <a:lnTo>
                      <a:pt x="591294" y="584815"/>
                    </a:lnTo>
                    <a:lnTo>
                      <a:pt x="591595" y="583780"/>
                    </a:lnTo>
                    <a:lnTo>
                      <a:pt x="591900" y="582635"/>
                    </a:lnTo>
                    <a:lnTo>
                      <a:pt x="592204" y="581378"/>
                    </a:lnTo>
                    <a:lnTo>
                      <a:pt x="592505" y="580013"/>
                    </a:lnTo>
                    <a:lnTo>
                      <a:pt x="592809" y="578537"/>
                    </a:lnTo>
                    <a:lnTo>
                      <a:pt x="593114" y="576954"/>
                    </a:lnTo>
                    <a:lnTo>
                      <a:pt x="593414" y="575263"/>
                    </a:lnTo>
                    <a:lnTo>
                      <a:pt x="593719" y="573462"/>
                    </a:lnTo>
                    <a:lnTo>
                      <a:pt x="594023" y="571555"/>
                    </a:lnTo>
                    <a:lnTo>
                      <a:pt x="594324" y="569541"/>
                    </a:lnTo>
                    <a:lnTo>
                      <a:pt x="594628" y="567420"/>
                    </a:lnTo>
                    <a:lnTo>
                      <a:pt x="594933" y="565194"/>
                    </a:lnTo>
                    <a:lnTo>
                      <a:pt x="595234" y="562865"/>
                    </a:lnTo>
                    <a:lnTo>
                      <a:pt x="595538" y="560432"/>
                    </a:lnTo>
                    <a:lnTo>
                      <a:pt x="595839" y="557895"/>
                    </a:lnTo>
                    <a:lnTo>
                      <a:pt x="596143" y="555257"/>
                    </a:lnTo>
                    <a:lnTo>
                      <a:pt x="596448" y="552518"/>
                    </a:lnTo>
                    <a:lnTo>
                      <a:pt x="596749" y="549682"/>
                    </a:lnTo>
                    <a:lnTo>
                      <a:pt x="597053" y="546745"/>
                    </a:lnTo>
                    <a:lnTo>
                      <a:pt x="597357" y="543713"/>
                    </a:lnTo>
                    <a:lnTo>
                      <a:pt x="597658" y="540584"/>
                    </a:lnTo>
                    <a:lnTo>
                      <a:pt x="597963" y="537361"/>
                    </a:lnTo>
                    <a:lnTo>
                      <a:pt x="598267" y="534044"/>
                    </a:lnTo>
                    <a:lnTo>
                      <a:pt x="598568" y="530636"/>
                    </a:lnTo>
                    <a:lnTo>
                      <a:pt x="598872" y="527137"/>
                    </a:lnTo>
                    <a:lnTo>
                      <a:pt x="599477" y="519880"/>
                    </a:lnTo>
                    <a:lnTo>
                      <a:pt x="600086" y="512279"/>
                    </a:lnTo>
                    <a:lnTo>
                      <a:pt x="600692" y="504352"/>
                    </a:lnTo>
                    <a:lnTo>
                      <a:pt x="601297" y="496113"/>
                    </a:lnTo>
                    <a:lnTo>
                      <a:pt x="601902" y="487579"/>
                    </a:lnTo>
                    <a:lnTo>
                      <a:pt x="602511" y="478763"/>
                    </a:lnTo>
                    <a:lnTo>
                      <a:pt x="603116" y="469684"/>
                    </a:lnTo>
                    <a:lnTo>
                      <a:pt x="603721" y="460359"/>
                    </a:lnTo>
                    <a:lnTo>
                      <a:pt x="604326" y="450808"/>
                    </a:lnTo>
                    <a:lnTo>
                      <a:pt x="604935" y="441047"/>
                    </a:lnTo>
                    <a:lnTo>
                      <a:pt x="605541" y="431099"/>
                    </a:lnTo>
                    <a:lnTo>
                      <a:pt x="606755" y="410714"/>
                    </a:lnTo>
                    <a:lnTo>
                      <a:pt x="607965" y="389821"/>
                    </a:lnTo>
                    <a:lnTo>
                      <a:pt x="610390" y="347202"/>
                    </a:lnTo>
                    <a:lnTo>
                      <a:pt x="611604" y="325837"/>
                    </a:lnTo>
                    <a:lnTo>
                      <a:pt x="612818" y="304675"/>
                    </a:lnTo>
                    <a:lnTo>
                      <a:pt x="614028" y="283905"/>
                    </a:lnTo>
                    <a:lnTo>
                      <a:pt x="614633" y="273721"/>
                    </a:lnTo>
                    <a:lnTo>
                      <a:pt x="615242" y="263705"/>
                    </a:lnTo>
                    <a:lnTo>
                      <a:pt x="615847" y="253876"/>
                    </a:lnTo>
                    <a:lnTo>
                      <a:pt x="616453" y="244258"/>
                    </a:lnTo>
                    <a:lnTo>
                      <a:pt x="617061" y="234872"/>
                    </a:lnTo>
                    <a:lnTo>
                      <a:pt x="617667" y="225741"/>
                    </a:lnTo>
                    <a:lnTo>
                      <a:pt x="618191" y="218063"/>
                    </a:lnTo>
                    <a:lnTo>
                      <a:pt x="618716" y="210605"/>
                    </a:lnTo>
                    <a:lnTo>
                      <a:pt x="619240" y="203379"/>
                    </a:lnTo>
                    <a:lnTo>
                      <a:pt x="619765" y="196399"/>
                    </a:lnTo>
                    <a:lnTo>
                      <a:pt x="620289" y="189674"/>
                    </a:lnTo>
                    <a:lnTo>
                      <a:pt x="620814" y="183219"/>
                    </a:lnTo>
                    <a:lnTo>
                      <a:pt x="621338" y="177045"/>
                    </a:lnTo>
                    <a:lnTo>
                      <a:pt x="621859" y="171161"/>
                    </a:lnTo>
                    <a:lnTo>
                      <a:pt x="622387" y="165582"/>
                    </a:lnTo>
                    <a:lnTo>
                      <a:pt x="622648" y="162911"/>
                    </a:lnTo>
                    <a:lnTo>
                      <a:pt x="622908" y="160317"/>
                    </a:lnTo>
                    <a:lnTo>
                      <a:pt x="623172" y="157805"/>
                    </a:lnTo>
                    <a:lnTo>
                      <a:pt x="623433" y="155374"/>
                    </a:lnTo>
                    <a:lnTo>
                      <a:pt x="623697" y="153027"/>
                    </a:lnTo>
                    <a:lnTo>
                      <a:pt x="623957" y="150766"/>
                    </a:lnTo>
                    <a:lnTo>
                      <a:pt x="624221" y="148589"/>
                    </a:lnTo>
                    <a:lnTo>
                      <a:pt x="624482" y="146499"/>
                    </a:lnTo>
                    <a:lnTo>
                      <a:pt x="624746" y="144496"/>
                    </a:lnTo>
                    <a:lnTo>
                      <a:pt x="625006" y="142583"/>
                    </a:lnTo>
                    <a:lnTo>
                      <a:pt x="625270" y="140759"/>
                    </a:lnTo>
                    <a:lnTo>
                      <a:pt x="625531" y="139025"/>
                    </a:lnTo>
                    <a:lnTo>
                      <a:pt x="625795" y="137383"/>
                    </a:lnTo>
                    <a:lnTo>
                      <a:pt x="626055" y="135834"/>
                    </a:lnTo>
                    <a:lnTo>
                      <a:pt x="626319" y="134378"/>
                    </a:lnTo>
                    <a:lnTo>
                      <a:pt x="626580" y="133016"/>
                    </a:lnTo>
                    <a:lnTo>
                      <a:pt x="626840" y="131749"/>
                    </a:lnTo>
                    <a:lnTo>
                      <a:pt x="627104" y="130577"/>
                    </a:lnTo>
                    <a:lnTo>
                      <a:pt x="627368" y="129503"/>
                    </a:lnTo>
                    <a:lnTo>
                      <a:pt x="627629" y="128524"/>
                    </a:lnTo>
                    <a:lnTo>
                      <a:pt x="627889" y="127644"/>
                    </a:lnTo>
                    <a:lnTo>
                      <a:pt x="628153" y="126862"/>
                    </a:lnTo>
                    <a:lnTo>
                      <a:pt x="628414" y="126179"/>
                    </a:lnTo>
                    <a:lnTo>
                      <a:pt x="628678" y="125595"/>
                    </a:lnTo>
                    <a:lnTo>
                      <a:pt x="628938" y="125110"/>
                    </a:lnTo>
                    <a:lnTo>
                      <a:pt x="629070" y="124906"/>
                    </a:lnTo>
                    <a:lnTo>
                      <a:pt x="629202" y="124726"/>
                    </a:lnTo>
                    <a:lnTo>
                      <a:pt x="629331" y="124572"/>
                    </a:lnTo>
                    <a:lnTo>
                      <a:pt x="629397" y="124505"/>
                    </a:lnTo>
                    <a:lnTo>
                      <a:pt x="629463" y="124443"/>
                    </a:lnTo>
                    <a:lnTo>
                      <a:pt x="629529" y="124388"/>
                    </a:lnTo>
                    <a:lnTo>
                      <a:pt x="629595" y="124339"/>
                    </a:lnTo>
                    <a:lnTo>
                      <a:pt x="629661" y="124297"/>
                    </a:lnTo>
                    <a:lnTo>
                      <a:pt x="629727" y="124261"/>
                    </a:lnTo>
                    <a:lnTo>
                      <a:pt x="629793" y="124231"/>
                    </a:lnTo>
                    <a:lnTo>
                      <a:pt x="629855" y="124208"/>
                    </a:lnTo>
                    <a:lnTo>
                      <a:pt x="629921" y="124191"/>
                    </a:lnTo>
                    <a:lnTo>
                      <a:pt x="629987" y="124180"/>
                    </a:lnTo>
                    <a:lnTo>
                      <a:pt x="630053" y="124175"/>
                    </a:lnTo>
                    <a:lnTo>
                      <a:pt x="630119" y="124177"/>
                    </a:lnTo>
                    <a:lnTo>
                      <a:pt x="630185" y="124186"/>
                    </a:lnTo>
                    <a:lnTo>
                      <a:pt x="630251" y="124200"/>
                    </a:lnTo>
                    <a:lnTo>
                      <a:pt x="630317" y="124221"/>
                    </a:lnTo>
                    <a:lnTo>
                      <a:pt x="630380" y="124249"/>
                    </a:lnTo>
                    <a:lnTo>
                      <a:pt x="630446" y="124283"/>
                    </a:lnTo>
                    <a:lnTo>
                      <a:pt x="630512" y="124323"/>
                    </a:lnTo>
                    <a:lnTo>
                      <a:pt x="630578" y="124369"/>
                    </a:lnTo>
                    <a:lnTo>
                      <a:pt x="630644" y="124422"/>
                    </a:lnTo>
                    <a:lnTo>
                      <a:pt x="630710" y="124482"/>
                    </a:lnTo>
                    <a:lnTo>
                      <a:pt x="630776" y="124547"/>
                    </a:lnTo>
                    <a:lnTo>
                      <a:pt x="630904" y="124698"/>
                    </a:lnTo>
                    <a:lnTo>
                      <a:pt x="631036" y="124874"/>
                    </a:lnTo>
                    <a:lnTo>
                      <a:pt x="631168" y="125076"/>
                    </a:lnTo>
                    <a:lnTo>
                      <a:pt x="631297" y="125303"/>
                    </a:lnTo>
                    <a:lnTo>
                      <a:pt x="631561" y="125835"/>
                    </a:lnTo>
                    <a:lnTo>
                      <a:pt x="631825" y="126469"/>
                    </a:lnTo>
                    <a:lnTo>
                      <a:pt x="632085" y="127205"/>
                    </a:lnTo>
                    <a:lnTo>
                      <a:pt x="632346" y="128044"/>
                    </a:lnTo>
                    <a:lnTo>
                      <a:pt x="632610" y="128985"/>
                    </a:lnTo>
                    <a:lnTo>
                      <a:pt x="632870" y="130028"/>
                    </a:lnTo>
                    <a:lnTo>
                      <a:pt x="633134" y="131173"/>
                    </a:lnTo>
                    <a:lnTo>
                      <a:pt x="633395" y="132420"/>
                    </a:lnTo>
                    <a:lnTo>
                      <a:pt x="633659" y="133769"/>
                    </a:lnTo>
                    <a:lnTo>
                      <a:pt x="633919" y="135219"/>
                    </a:lnTo>
                    <a:lnTo>
                      <a:pt x="634183" y="136770"/>
                    </a:lnTo>
                    <a:lnTo>
                      <a:pt x="634444" y="138421"/>
                    </a:lnTo>
                    <a:lnTo>
                      <a:pt x="634708" y="140173"/>
                    </a:lnTo>
                    <a:lnTo>
                      <a:pt x="634968" y="142024"/>
                    </a:lnTo>
                    <a:lnTo>
                      <a:pt x="635232" y="143975"/>
                    </a:lnTo>
                    <a:lnTo>
                      <a:pt x="635493" y="146024"/>
                    </a:lnTo>
                    <a:lnTo>
                      <a:pt x="635757" y="148171"/>
                    </a:lnTo>
                    <a:lnTo>
                      <a:pt x="636017" y="150416"/>
                    </a:lnTo>
                    <a:lnTo>
                      <a:pt x="636278" y="152756"/>
                    </a:lnTo>
                    <a:lnTo>
                      <a:pt x="636542" y="155193"/>
                    </a:lnTo>
                    <a:lnTo>
                      <a:pt x="636806" y="157728"/>
                    </a:lnTo>
                    <a:lnTo>
                      <a:pt x="637066" y="160354"/>
                    </a:lnTo>
                    <a:lnTo>
                      <a:pt x="637327" y="163076"/>
                    </a:lnTo>
                    <a:lnTo>
                      <a:pt x="637591" y="165890"/>
                    </a:lnTo>
                    <a:lnTo>
                      <a:pt x="637851" y="168796"/>
                    </a:lnTo>
                    <a:lnTo>
                      <a:pt x="638115" y="171793"/>
                    </a:lnTo>
                    <a:lnTo>
                      <a:pt x="638376" y="174880"/>
                    </a:lnTo>
                    <a:lnTo>
                      <a:pt x="638640" y="178055"/>
                    </a:lnTo>
                    <a:lnTo>
                      <a:pt x="638900" y="181321"/>
                    </a:lnTo>
                    <a:lnTo>
                      <a:pt x="639164" y="184670"/>
                    </a:lnTo>
                    <a:lnTo>
                      <a:pt x="639425" y="188107"/>
                    </a:lnTo>
                    <a:lnTo>
                      <a:pt x="639689" y="191627"/>
                    </a:lnTo>
                    <a:lnTo>
                      <a:pt x="639949" y="195232"/>
                    </a:lnTo>
                    <a:lnTo>
                      <a:pt x="640213" y="198920"/>
                    </a:lnTo>
                    <a:lnTo>
                      <a:pt x="640474" y="202687"/>
                    </a:lnTo>
                    <a:lnTo>
                      <a:pt x="640738" y="206534"/>
                    </a:lnTo>
                    <a:lnTo>
                      <a:pt x="641259" y="214461"/>
                    </a:lnTo>
                    <a:lnTo>
                      <a:pt x="641783" y="222689"/>
                    </a:lnTo>
                    <a:lnTo>
                      <a:pt x="642308" y="231208"/>
                    </a:lnTo>
                    <a:lnTo>
                      <a:pt x="642832" y="240004"/>
                    </a:lnTo>
                    <a:lnTo>
                      <a:pt x="643357" y="249065"/>
                    </a:lnTo>
                    <a:lnTo>
                      <a:pt x="643881" y="258377"/>
                    </a:lnTo>
                    <a:lnTo>
                      <a:pt x="644406" y="267928"/>
                    </a:lnTo>
                    <a:lnTo>
                      <a:pt x="644930" y="277702"/>
                    </a:lnTo>
                    <a:lnTo>
                      <a:pt x="645455" y="287686"/>
                    </a:lnTo>
                    <a:lnTo>
                      <a:pt x="645979" y="297863"/>
                    </a:lnTo>
                    <a:lnTo>
                      <a:pt x="646504" y="308218"/>
                    </a:lnTo>
                    <a:lnTo>
                      <a:pt x="647028" y="318736"/>
                    </a:lnTo>
                    <a:lnTo>
                      <a:pt x="648077" y="340198"/>
                    </a:lnTo>
                    <a:lnTo>
                      <a:pt x="649126" y="362117"/>
                    </a:lnTo>
                    <a:lnTo>
                      <a:pt x="650175" y="384356"/>
                    </a:lnTo>
                    <a:lnTo>
                      <a:pt x="651225" y="406775"/>
                    </a:lnTo>
                    <a:lnTo>
                      <a:pt x="652413" y="432255"/>
                    </a:lnTo>
                    <a:lnTo>
                      <a:pt x="653601" y="457578"/>
                    </a:lnTo>
                    <a:lnTo>
                      <a:pt x="654793" y="482532"/>
                    </a:lnTo>
                    <a:lnTo>
                      <a:pt x="655388" y="494807"/>
                    </a:lnTo>
                    <a:lnTo>
                      <a:pt x="655982" y="506909"/>
                    </a:lnTo>
                    <a:lnTo>
                      <a:pt x="656576" y="518816"/>
                    </a:lnTo>
                    <a:lnTo>
                      <a:pt x="657174" y="530504"/>
                    </a:lnTo>
                    <a:lnTo>
                      <a:pt x="657768" y="541943"/>
                    </a:lnTo>
                    <a:lnTo>
                      <a:pt x="658362" y="553113"/>
                    </a:lnTo>
                    <a:lnTo>
                      <a:pt x="658956" y="563988"/>
                    </a:lnTo>
                    <a:lnTo>
                      <a:pt x="659551" y="574541"/>
                    </a:lnTo>
                    <a:lnTo>
                      <a:pt x="659851" y="579693"/>
                    </a:lnTo>
                    <a:lnTo>
                      <a:pt x="660149" y="584755"/>
                    </a:lnTo>
                    <a:lnTo>
                      <a:pt x="660446" y="589727"/>
                    </a:lnTo>
                    <a:lnTo>
                      <a:pt x="660743" y="594604"/>
                    </a:lnTo>
                    <a:lnTo>
                      <a:pt x="661040" y="599385"/>
                    </a:lnTo>
                    <a:lnTo>
                      <a:pt x="661337" y="604068"/>
                    </a:lnTo>
                    <a:lnTo>
                      <a:pt x="661634" y="608648"/>
                    </a:lnTo>
                    <a:lnTo>
                      <a:pt x="661931" y="613122"/>
                    </a:lnTo>
                    <a:lnTo>
                      <a:pt x="662228" y="617490"/>
                    </a:lnTo>
                    <a:lnTo>
                      <a:pt x="662529" y="621751"/>
                    </a:lnTo>
                    <a:lnTo>
                      <a:pt x="662826" y="625897"/>
                    </a:lnTo>
                    <a:lnTo>
                      <a:pt x="663123" y="629931"/>
                    </a:lnTo>
                    <a:lnTo>
                      <a:pt x="663420" y="633848"/>
                    </a:lnTo>
                    <a:lnTo>
                      <a:pt x="663717" y="637644"/>
                    </a:lnTo>
                    <a:lnTo>
                      <a:pt x="664015" y="641321"/>
                    </a:lnTo>
                    <a:lnTo>
                      <a:pt x="664312" y="644875"/>
                    </a:lnTo>
                    <a:lnTo>
                      <a:pt x="664609" y="648303"/>
                    </a:lnTo>
                    <a:lnTo>
                      <a:pt x="664909" y="651604"/>
                    </a:lnTo>
                    <a:lnTo>
                      <a:pt x="665207" y="654774"/>
                    </a:lnTo>
                    <a:lnTo>
                      <a:pt x="665504" y="657813"/>
                    </a:lnTo>
                    <a:lnTo>
                      <a:pt x="665801" y="660722"/>
                    </a:lnTo>
                    <a:lnTo>
                      <a:pt x="666098" y="663494"/>
                    </a:lnTo>
                    <a:lnTo>
                      <a:pt x="666395" y="666129"/>
                    </a:lnTo>
                    <a:lnTo>
                      <a:pt x="666692" y="668626"/>
                    </a:lnTo>
                    <a:lnTo>
                      <a:pt x="666989" y="670984"/>
                    </a:lnTo>
                    <a:lnTo>
                      <a:pt x="667286" y="673200"/>
                    </a:lnTo>
                    <a:lnTo>
                      <a:pt x="667587" y="675274"/>
                    </a:lnTo>
                    <a:lnTo>
                      <a:pt x="667884" y="677202"/>
                    </a:lnTo>
                    <a:lnTo>
                      <a:pt x="668181" y="678988"/>
                    </a:lnTo>
                    <a:lnTo>
                      <a:pt x="668478" y="680626"/>
                    </a:lnTo>
                    <a:lnTo>
                      <a:pt x="668775" y="682115"/>
                    </a:lnTo>
                    <a:lnTo>
                      <a:pt x="669073" y="683456"/>
                    </a:lnTo>
                    <a:lnTo>
                      <a:pt x="669370" y="684647"/>
                    </a:lnTo>
                    <a:lnTo>
                      <a:pt x="669667" y="685686"/>
                    </a:lnTo>
                    <a:lnTo>
                      <a:pt x="669964" y="686576"/>
                    </a:lnTo>
                    <a:lnTo>
                      <a:pt x="670261" y="687311"/>
                    </a:lnTo>
                    <a:lnTo>
                      <a:pt x="670411" y="687622"/>
                    </a:lnTo>
                    <a:lnTo>
                      <a:pt x="670562" y="687895"/>
                    </a:lnTo>
                    <a:lnTo>
                      <a:pt x="670708" y="688128"/>
                    </a:lnTo>
                    <a:lnTo>
                      <a:pt x="670782" y="688232"/>
                    </a:lnTo>
                    <a:lnTo>
                      <a:pt x="670859" y="688324"/>
                    </a:lnTo>
                    <a:lnTo>
                      <a:pt x="670932" y="688408"/>
                    </a:lnTo>
                    <a:lnTo>
                      <a:pt x="671006" y="688480"/>
                    </a:lnTo>
                    <a:lnTo>
                      <a:pt x="671083" y="688544"/>
                    </a:lnTo>
                    <a:lnTo>
                      <a:pt x="671156" y="688599"/>
                    </a:lnTo>
                    <a:lnTo>
                      <a:pt x="671229" y="688643"/>
                    </a:lnTo>
                    <a:lnTo>
                      <a:pt x="671303" y="688679"/>
                    </a:lnTo>
                    <a:lnTo>
                      <a:pt x="671380" y="688703"/>
                    </a:lnTo>
                    <a:lnTo>
                      <a:pt x="671453" y="688718"/>
                    </a:lnTo>
                    <a:lnTo>
                      <a:pt x="671526" y="688725"/>
                    </a:lnTo>
                    <a:lnTo>
                      <a:pt x="671603" y="688720"/>
                    </a:lnTo>
                    <a:lnTo>
                      <a:pt x="671677" y="688707"/>
                    </a:lnTo>
                    <a:lnTo>
                      <a:pt x="671750" y="688683"/>
                    </a:lnTo>
                    <a:lnTo>
                      <a:pt x="671823" y="688650"/>
                    </a:lnTo>
                    <a:lnTo>
                      <a:pt x="671901" y="688608"/>
                    </a:lnTo>
                    <a:lnTo>
                      <a:pt x="671974" y="688555"/>
                    </a:lnTo>
                    <a:lnTo>
                      <a:pt x="672047" y="688494"/>
                    </a:lnTo>
                    <a:lnTo>
                      <a:pt x="672121" y="688421"/>
                    </a:lnTo>
                    <a:lnTo>
                      <a:pt x="672198" y="688339"/>
                    </a:lnTo>
                    <a:lnTo>
                      <a:pt x="672271" y="688247"/>
                    </a:lnTo>
                    <a:lnTo>
                      <a:pt x="672344" y="688146"/>
                    </a:lnTo>
                    <a:lnTo>
                      <a:pt x="672495" y="687914"/>
                    </a:lnTo>
                    <a:lnTo>
                      <a:pt x="672642" y="687644"/>
                    </a:lnTo>
                    <a:lnTo>
                      <a:pt x="672939" y="686988"/>
                    </a:lnTo>
                    <a:lnTo>
                      <a:pt x="673239" y="686173"/>
                    </a:lnTo>
                    <a:lnTo>
                      <a:pt x="673536" y="685204"/>
                    </a:lnTo>
                    <a:lnTo>
                      <a:pt x="673834" y="684079"/>
                    </a:lnTo>
                    <a:lnTo>
                      <a:pt x="674131" y="682797"/>
                    </a:lnTo>
                    <a:lnTo>
                      <a:pt x="674428" y="681362"/>
                    </a:lnTo>
                    <a:lnTo>
                      <a:pt x="674725" y="679772"/>
                    </a:lnTo>
                    <a:lnTo>
                      <a:pt x="675022" y="678028"/>
                    </a:lnTo>
                    <a:lnTo>
                      <a:pt x="675319" y="676130"/>
                    </a:lnTo>
                    <a:lnTo>
                      <a:pt x="675620" y="674078"/>
                    </a:lnTo>
                    <a:lnTo>
                      <a:pt x="675917" y="671876"/>
                    </a:lnTo>
                    <a:lnTo>
                      <a:pt x="676214" y="669522"/>
                    </a:lnTo>
                    <a:lnTo>
                      <a:pt x="676511" y="667017"/>
                    </a:lnTo>
                    <a:lnTo>
                      <a:pt x="676808" y="664363"/>
                    </a:lnTo>
                    <a:lnTo>
                      <a:pt x="677105" y="661560"/>
                    </a:lnTo>
                    <a:lnTo>
                      <a:pt x="677402" y="658610"/>
                    </a:lnTo>
                    <a:lnTo>
                      <a:pt x="677700" y="655514"/>
                    </a:lnTo>
                    <a:lnTo>
                      <a:pt x="677997" y="652275"/>
                    </a:lnTo>
                    <a:lnTo>
                      <a:pt x="678297" y="648891"/>
                    </a:lnTo>
                    <a:lnTo>
                      <a:pt x="678594" y="645366"/>
                    </a:lnTo>
                    <a:lnTo>
                      <a:pt x="678892" y="641700"/>
                    </a:lnTo>
                    <a:lnTo>
                      <a:pt x="679189" y="637895"/>
                    </a:lnTo>
                    <a:lnTo>
                      <a:pt x="679486" y="633954"/>
                    </a:lnTo>
                    <a:lnTo>
                      <a:pt x="679783" y="629876"/>
                    </a:lnTo>
                    <a:lnTo>
                      <a:pt x="680080" y="625664"/>
                    </a:lnTo>
                    <a:lnTo>
                      <a:pt x="680377" y="621322"/>
                    </a:lnTo>
                    <a:lnTo>
                      <a:pt x="680674" y="616850"/>
                    </a:lnTo>
                    <a:lnTo>
                      <a:pt x="680971" y="612250"/>
                    </a:lnTo>
                    <a:lnTo>
                      <a:pt x="681268" y="607525"/>
                    </a:lnTo>
                    <a:lnTo>
                      <a:pt x="681569" y="602676"/>
                    </a:lnTo>
                    <a:lnTo>
                      <a:pt x="681866" y="597707"/>
                    </a:lnTo>
                    <a:lnTo>
                      <a:pt x="682163" y="592618"/>
                    </a:lnTo>
                    <a:lnTo>
                      <a:pt x="682461" y="587413"/>
                    </a:lnTo>
                    <a:lnTo>
                      <a:pt x="682758" y="582093"/>
                    </a:lnTo>
                    <a:lnTo>
                      <a:pt x="683055" y="576664"/>
                    </a:lnTo>
                    <a:lnTo>
                      <a:pt x="683352" y="571124"/>
                    </a:lnTo>
                    <a:lnTo>
                      <a:pt x="683649" y="565478"/>
                    </a:lnTo>
                    <a:lnTo>
                      <a:pt x="683950" y="559729"/>
                    </a:lnTo>
                    <a:lnTo>
                      <a:pt x="684247" y="553879"/>
                    </a:lnTo>
                    <a:lnTo>
                      <a:pt x="684544" y="547932"/>
                    </a:lnTo>
                    <a:lnTo>
                      <a:pt x="684841" y="541888"/>
                    </a:lnTo>
                    <a:lnTo>
                      <a:pt x="685138" y="535753"/>
                    </a:lnTo>
                    <a:lnTo>
                      <a:pt x="685732" y="523216"/>
                    </a:lnTo>
                    <a:lnTo>
                      <a:pt x="686326" y="510348"/>
                    </a:lnTo>
                    <a:lnTo>
                      <a:pt x="686924" y="497170"/>
                    </a:lnTo>
                    <a:lnTo>
                      <a:pt x="687519" y="483712"/>
                    </a:lnTo>
                    <a:lnTo>
                      <a:pt x="688113" y="469999"/>
                    </a:lnTo>
                    <a:lnTo>
                      <a:pt x="688707" y="456057"/>
                    </a:lnTo>
                    <a:lnTo>
                      <a:pt x="689301" y="441917"/>
                    </a:lnTo>
                    <a:lnTo>
                      <a:pt x="690376" y="416043"/>
                    </a:lnTo>
                    <a:lnTo>
                      <a:pt x="691447" y="389779"/>
                    </a:lnTo>
                    <a:lnTo>
                      <a:pt x="693589" y="336778"/>
                    </a:lnTo>
                    <a:lnTo>
                      <a:pt x="694660" y="310389"/>
                    </a:lnTo>
                    <a:lnTo>
                      <a:pt x="695731" y="284310"/>
                    </a:lnTo>
                    <a:lnTo>
                      <a:pt x="696267" y="271440"/>
                    </a:lnTo>
                    <a:lnTo>
                      <a:pt x="696802" y="258716"/>
                    </a:lnTo>
                    <a:lnTo>
                      <a:pt x="697338" y="246154"/>
                    </a:lnTo>
                    <a:lnTo>
                      <a:pt x="697873" y="233778"/>
                    </a:lnTo>
                    <a:lnTo>
                      <a:pt x="698409" y="221610"/>
                    </a:lnTo>
                    <a:lnTo>
                      <a:pt x="698944" y="209669"/>
                    </a:lnTo>
                    <a:lnTo>
                      <a:pt x="699480" y="197975"/>
                    </a:lnTo>
                    <a:lnTo>
                      <a:pt x="700015" y="186552"/>
                    </a:lnTo>
                    <a:lnTo>
                      <a:pt x="700551" y="175415"/>
                    </a:lnTo>
                    <a:lnTo>
                      <a:pt x="700818" y="169961"/>
                    </a:lnTo>
                    <a:lnTo>
                      <a:pt x="701086" y="164586"/>
                    </a:lnTo>
                    <a:lnTo>
                      <a:pt x="701354" y="159293"/>
                    </a:lnTo>
                    <a:lnTo>
                      <a:pt x="701622" y="154084"/>
                    </a:lnTo>
                    <a:lnTo>
                      <a:pt x="701889" y="148960"/>
                    </a:lnTo>
                    <a:lnTo>
                      <a:pt x="702157" y="143925"/>
                    </a:lnTo>
                    <a:lnTo>
                      <a:pt x="702425" y="138981"/>
                    </a:lnTo>
                    <a:lnTo>
                      <a:pt x="702693" y="134129"/>
                    </a:lnTo>
                    <a:lnTo>
                      <a:pt x="702961" y="129373"/>
                    </a:lnTo>
                    <a:lnTo>
                      <a:pt x="703228" y="124713"/>
                    </a:lnTo>
                    <a:lnTo>
                      <a:pt x="703496" y="120153"/>
                    </a:lnTo>
                    <a:lnTo>
                      <a:pt x="703764" y="115693"/>
                    </a:lnTo>
                    <a:lnTo>
                      <a:pt x="704032" y="111337"/>
                    </a:lnTo>
                    <a:lnTo>
                      <a:pt x="704299" y="107086"/>
                    </a:lnTo>
                    <a:lnTo>
                      <a:pt x="704567" y="102942"/>
                    </a:lnTo>
                    <a:lnTo>
                      <a:pt x="704835" y="98906"/>
                    </a:lnTo>
                    <a:lnTo>
                      <a:pt x="705103" y="94981"/>
                    </a:lnTo>
                    <a:lnTo>
                      <a:pt x="705370" y="91169"/>
                    </a:lnTo>
                    <a:lnTo>
                      <a:pt x="705638" y="87471"/>
                    </a:lnTo>
                    <a:lnTo>
                      <a:pt x="705906" y="83889"/>
                    </a:lnTo>
                    <a:lnTo>
                      <a:pt x="706174" y="80424"/>
                    </a:lnTo>
                    <a:lnTo>
                      <a:pt x="706441" y="77078"/>
                    </a:lnTo>
                    <a:lnTo>
                      <a:pt x="706709" y="73853"/>
                    </a:lnTo>
                    <a:lnTo>
                      <a:pt x="706977" y="70750"/>
                    </a:lnTo>
                    <a:lnTo>
                      <a:pt x="707245" y="67771"/>
                    </a:lnTo>
                    <a:lnTo>
                      <a:pt x="707512" y="64917"/>
                    </a:lnTo>
                    <a:lnTo>
                      <a:pt x="707780" y="62189"/>
                    </a:lnTo>
                    <a:lnTo>
                      <a:pt x="708048" y="59589"/>
                    </a:lnTo>
                    <a:lnTo>
                      <a:pt x="708316" y="57117"/>
                    </a:lnTo>
                    <a:lnTo>
                      <a:pt x="708583" y="54776"/>
                    </a:lnTo>
                    <a:lnTo>
                      <a:pt x="708851" y="52566"/>
                    </a:lnTo>
                    <a:lnTo>
                      <a:pt x="709119" y="50488"/>
                    </a:lnTo>
                    <a:lnTo>
                      <a:pt x="709387" y="48544"/>
                    </a:lnTo>
                    <a:lnTo>
                      <a:pt x="709655" y="46734"/>
                    </a:lnTo>
                    <a:lnTo>
                      <a:pt x="709922" y="45059"/>
                    </a:lnTo>
                    <a:lnTo>
                      <a:pt x="710190" y="43521"/>
                    </a:lnTo>
                    <a:lnTo>
                      <a:pt x="710458" y="42119"/>
                    </a:lnTo>
                    <a:lnTo>
                      <a:pt x="710726" y="40855"/>
                    </a:lnTo>
                    <a:lnTo>
                      <a:pt x="710993" y="39729"/>
                    </a:lnTo>
                    <a:lnTo>
                      <a:pt x="711261" y="38743"/>
                    </a:lnTo>
                    <a:lnTo>
                      <a:pt x="711529" y="37896"/>
                    </a:lnTo>
                    <a:lnTo>
                      <a:pt x="711797" y="37189"/>
                    </a:lnTo>
                    <a:lnTo>
                      <a:pt x="712064" y="36623"/>
                    </a:lnTo>
                    <a:lnTo>
                      <a:pt x="712200" y="36393"/>
                    </a:lnTo>
                    <a:lnTo>
                      <a:pt x="712332" y="36198"/>
                    </a:lnTo>
                    <a:lnTo>
                      <a:pt x="712402" y="36114"/>
                    </a:lnTo>
                    <a:lnTo>
                      <a:pt x="712468" y="36039"/>
                    </a:lnTo>
                    <a:lnTo>
                      <a:pt x="712534" y="35972"/>
                    </a:lnTo>
                    <a:lnTo>
                      <a:pt x="712600" y="35914"/>
                    </a:lnTo>
                    <a:lnTo>
                      <a:pt x="712669" y="35866"/>
                    </a:lnTo>
                    <a:lnTo>
                      <a:pt x="712736" y="35826"/>
                    </a:lnTo>
                    <a:lnTo>
                      <a:pt x="712802" y="35795"/>
                    </a:lnTo>
                    <a:lnTo>
                      <a:pt x="712868" y="35773"/>
                    </a:lnTo>
                    <a:lnTo>
                      <a:pt x="712937" y="35759"/>
                    </a:lnTo>
                    <a:lnTo>
                      <a:pt x="713003" y="35755"/>
                    </a:lnTo>
                    <a:lnTo>
                      <a:pt x="713069" y="35759"/>
                    </a:lnTo>
                    <a:lnTo>
                      <a:pt x="713135" y="35773"/>
                    </a:lnTo>
                    <a:lnTo>
                      <a:pt x="713205" y="35795"/>
                    </a:lnTo>
                    <a:lnTo>
                      <a:pt x="713271" y="35826"/>
                    </a:lnTo>
                    <a:lnTo>
                      <a:pt x="713337" y="35866"/>
                    </a:lnTo>
                    <a:lnTo>
                      <a:pt x="713403" y="35915"/>
                    </a:lnTo>
                    <a:lnTo>
                      <a:pt x="713473" y="35973"/>
                    </a:lnTo>
                    <a:lnTo>
                      <a:pt x="713539" y="36039"/>
                    </a:lnTo>
                    <a:lnTo>
                      <a:pt x="713605" y="36115"/>
                    </a:lnTo>
                    <a:lnTo>
                      <a:pt x="713671" y="36199"/>
                    </a:lnTo>
                    <a:lnTo>
                      <a:pt x="713807" y="36395"/>
                    </a:lnTo>
                    <a:lnTo>
                      <a:pt x="713939" y="36626"/>
                    </a:lnTo>
                    <a:lnTo>
                      <a:pt x="714206" y="37195"/>
                    </a:lnTo>
                    <a:lnTo>
                      <a:pt x="714474" y="37906"/>
                    </a:lnTo>
                    <a:lnTo>
                      <a:pt x="714742" y="38760"/>
                    </a:lnTo>
                    <a:lnTo>
                      <a:pt x="715010" y="39755"/>
                    </a:lnTo>
                    <a:lnTo>
                      <a:pt x="715277" y="40892"/>
                    </a:lnTo>
                    <a:lnTo>
                      <a:pt x="715545" y="42171"/>
                    </a:lnTo>
                    <a:lnTo>
                      <a:pt x="715813" y="43590"/>
                    </a:lnTo>
                    <a:lnTo>
                      <a:pt x="716081" y="45150"/>
                    </a:lnTo>
                    <a:lnTo>
                      <a:pt x="716352" y="46850"/>
                    </a:lnTo>
                    <a:lnTo>
                      <a:pt x="716620" y="48690"/>
                    </a:lnTo>
                    <a:lnTo>
                      <a:pt x="716888" y="50669"/>
                    </a:lnTo>
                    <a:lnTo>
                      <a:pt x="717155" y="52787"/>
                    </a:lnTo>
                    <a:lnTo>
                      <a:pt x="717423" y="55042"/>
                    </a:lnTo>
                    <a:lnTo>
                      <a:pt x="717691" y="57434"/>
                    </a:lnTo>
                    <a:lnTo>
                      <a:pt x="717959" y="59962"/>
                    </a:lnTo>
                    <a:lnTo>
                      <a:pt x="718226" y="62625"/>
                    </a:lnTo>
                    <a:lnTo>
                      <a:pt x="718494" y="65422"/>
                    </a:lnTo>
                    <a:lnTo>
                      <a:pt x="718762" y="68353"/>
                    </a:lnTo>
                    <a:lnTo>
                      <a:pt x="719030" y="71416"/>
                    </a:lnTo>
                    <a:lnTo>
                      <a:pt x="719297" y="74610"/>
                    </a:lnTo>
                    <a:lnTo>
                      <a:pt x="719565" y="77933"/>
                    </a:lnTo>
                    <a:lnTo>
                      <a:pt x="719833" y="81386"/>
                    </a:lnTo>
                    <a:lnTo>
                      <a:pt x="720101" y="84966"/>
                    </a:lnTo>
                    <a:lnTo>
                      <a:pt x="720368" y="88672"/>
                    </a:lnTo>
                    <a:lnTo>
                      <a:pt x="720636" y="92502"/>
                    </a:lnTo>
                    <a:lnTo>
                      <a:pt x="720904" y="96456"/>
                    </a:lnTo>
                    <a:lnTo>
                      <a:pt x="721172" y="100531"/>
                    </a:lnTo>
                    <a:lnTo>
                      <a:pt x="721439" y="104727"/>
                    </a:lnTo>
                    <a:lnTo>
                      <a:pt x="721707" y="109041"/>
                    </a:lnTo>
                    <a:lnTo>
                      <a:pt x="721975" y="113473"/>
                    </a:lnTo>
                    <a:lnTo>
                      <a:pt x="722243" y="118019"/>
                    </a:lnTo>
                    <a:lnTo>
                      <a:pt x="722510" y="122679"/>
                    </a:lnTo>
                    <a:lnTo>
                      <a:pt x="722778" y="127450"/>
                    </a:lnTo>
                    <a:lnTo>
                      <a:pt x="723046" y="132331"/>
                    </a:lnTo>
                    <a:lnTo>
                      <a:pt x="723314" y="137321"/>
                    </a:lnTo>
                    <a:lnTo>
                      <a:pt x="723582" y="142416"/>
                    </a:lnTo>
                    <a:lnTo>
                      <a:pt x="723860" y="147855"/>
                    </a:lnTo>
                    <a:lnTo>
                      <a:pt x="724139" y="153405"/>
                    </a:lnTo>
                    <a:lnTo>
                      <a:pt x="724422" y="159064"/>
                    </a:lnTo>
                    <a:lnTo>
                      <a:pt x="724700" y="164831"/>
                    </a:lnTo>
                    <a:lnTo>
                      <a:pt x="724979" y="170701"/>
                    </a:lnTo>
                    <a:lnTo>
                      <a:pt x="725261" y="176672"/>
                    </a:lnTo>
                    <a:lnTo>
                      <a:pt x="725540" y="182743"/>
                    </a:lnTo>
                    <a:lnTo>
                      <a:pt x="725823" y="188908"/>
                    </a:lnTo>
                    <a:lnTo>
                      <a:pt x="726101" y="195168"/>
                    </a:lnTo>
                    <a:lnTo>
                      <a:pt x="726380" y="201520"/>
                    </a:lnTo>
                    <a:lnTo>
                      <a:pt x="726659" y="207959"/>
                    </a:lnTo>
                    <a:lnTo>
                      <a:pt x="726941" y="214483"/>
                    </a:lnTo>
                    <a:lnTo>
                      <a:pt x="727503" y="227775"/>
                    </a:lnTo>
                    <a:lnTo>
                      <a:pt x="728060" y="241376"/>
                    </a:lnTo>
                    <a:lnTo>
                      <a:pt x="728621" y="255257"/>
                    </a:lnTo>
                    <a:lnTo>
                      <a:pt x="729182" y="269395"/>
                    </a:lnTo>
                    <a:lnTo>
                      <a:pt x="729740" y="283766"/>
                    </a:lnTo>
                    <a:lnTo>
                      <a:pt x="730301" y="298345"/>
                    </a:lnTo>
                    <a:lnTo>
                      <a:pt x="730862" y="313104"/>
                    </a:lnTo>
                    <a:lnTo>
                      <a:pt x="731420" y="328019"/>
                    </a:lnTo>
                    <a:lnTo>
                      <a:pt x="732542" y="358204"/>
                    </a:lnTo>
                    <a:lnTo>
                      <a:pt x="734783" y="419238"/>
                    </a:lnTo>
                    <a:lnTo>
                      <a:pt x="735902" y="449645"/>
                    </a:lnTo>
                    <a:lnTo>
                      <a:pt x="737021" y="479687"/>
                    </a:lnTo>
                    <a:lnTo>
                      <a:pt x="737582" y="494501"/>
                    </a:lnTo>
                    <a:lnTo>
                      <a:pt x="738143" y="509142"/>
                    </a:lnTo>
                    <a:lnTo>
                      <a:pt x="738701" y="523581"/>
                    </a:lnTo>
                    <a:lnTo>
                      <a:pt x="739262" y="537794"/>
                    </a:lnTo>
                    <a:lnTo>
                      <a:pt x="739823" y="551752"/>
                    </a:lnTo>
                    <a:lnTo>
                      <a:pt x="740381" y="565432"/>
                    </a:lnTo>
                    <a:lnTo>
                      <a:pt x="740942" y="578808"/>
                    </a:lnTo>
                    <a:lnTo>
                      <a:pt x="741221" y="585374"/>
                    </a:lnTo>
                    <a:lnTo>
                      <a:pt x="741503" y="591856"/>
                    </a:lnTo>
                    <a:lnTo>
                      <a:pt x="741782" y="598248"/>
                    </a:lnTo>
                    <a:lnTo>
                      <a:pt x="742061" y="604550"/>
                    </a:lnTo>
                    <a:lnTo>
                      <a:pt x="742343" y="610757"/>
                    </a:lnTo>
                    <a:lnTo>
                      <a:pt x="742622" y="616865"/>
                    </a:lnTo>
                    <a:lnTo>
                      <a:pt x="742901" y="622876"/>
                    </a:lnTo>
                    <a:lnTo>
                      <a:pt x="743183" y="628784"/>
                    </a:lnTo>
                    <a:lnTo>
                      <a:pt x="743462" y="634583"/>
                    </a:lnTo>
                    <a:lnTo>
                      <a:pt x="743744" y="640277"/>
                    </a:lnTo>
                    <a:lnTo>
                      <a:pt x="744023" y="645859"/>
                    </a:lnTo>
                    <a:lnTo>
                      <a:pt x="744302" y="651328"/>
                    </a:lnTo>
                    <a:lnTo>
                      <a:pt x="744584" y="656681"/>
                    </a:lnTo>
                    <a:lnTo>
                      <a:pt x="744863" y="661915"/>
                    </a:lnTo>
                    <a:lnTo>
                      <a:pt x="745142" y="667030"/>
                    </a:lnTo>
                    <a:lnTo>
                      <a:pt x="745424" y="672019"/>
                    </a:lnTo>
                    <a:lnTo>
                      <a:pt x="745703" y="676883"/>
                    </a:lnTo>
                    <a:lnTo>
                      <a:pt x="745982" y="681617"/>
                    </a:lnTo>
                    <a:lnTo>
                      <a:pt x="746264" y="686224"/>
                    </a:lnTo>
                    <a:lnTo>
                      <a:pt x="746543" y="690695"/>
                    </a:lnTo>
                    <a:lnTo>
                      <a:pt x="746822" y="695033"/>
                    </a:lnTo>
                    <a:lnTo>
                      <a:pt x="747104" y="699234"/>
                    </a:lnTo>
                    <a:lnTo>
                      <a:pt x="747383" y="703297"/>
                    </a:lnTo>
                    <a:lnTo>
                      <a:pt x="747661" y="707218"/>
                    </a:lnTo>
                    <a:lnTo>
                      <a:pt x="747944" y="710999"/>
                    </a:lnTo>
                    <a:lnTo>
                      <a:pt x="748223" y="714632"/>
                    </a:lnTo>
                    <a:lnTo>
                      <a:pt x="748501" y="718122"/>
                    </a:lnTo>
                    <a:lnTo>
                      <a:pt x="748784" y="721462"/>
                    </a:lnTo>
                    <a:lnTo>
                      <a:pt x="749063" y="724652"/>
                    </a:lnTo>
                    <a:lnTo>
                      <a:pt x="749341" y="727693"/>
                    </a:lnTo>
                    <a:lnTo>
                      <a:pt x="749624" y="730580"/>
                    </a:lnTo>
                    <a:lnTo>
                      <a:pt x="749903" y="733312"/>
                    </a:lnTo>
                    <a:lnTo>
                      <a:pt x="750185" y="735891"/>
                    </a:lnTo>
                    <a:lnTo>
                      <a:pt x="750464" y="738313"/>
                    </a:lnTo>
                    <a:lnTo>
                      <a:pt x="750743" y="740576"/>
                    </a:lnTo>
                    <a:lnTo>
                      <a:pt x="751021" y="742681"/>
                    </a:lnTo>
                    <a:lnTo>
                      <a:pt x="751304" y="744625"/>
                    </a:lnTo>
                    <a:lnTo>
                      <a:pt x="751582" y="746411"/>
                    </a:lnTo>
                    <a:lnTo>
                      <a:pt x="751865" y="748032"/>
                    </a:lnTo>
                    <a:lnTo>
                      <a:pt x="752144" y="749492"/>
                    </a:lnTo>
                    <a:lnTo>
                      <a:pt x="752422" y="750786"/>
                    </a:lnTo>
                    <a:lnTo>
                      <a:pt x="752705" y="751918"/>
                    </a:lnTo>
                    <a:lnTo>
                      <a:pt x="752984" y="752885"/>
                    </a:lnTo>
                    <a:lnTo>
                      <a:pt x="753262" y="753686"/>
                    </a:lnTo>
                    <a:lnTo>
                      <a:pt x="753545" y="754322"/>
                    </a:lnTo>
                    <a:lnTo>
                      <a:pt x="753684" y="754578"/>
                    </a:lnTo>
                    <a:lnTo>
                      <a:pt x="753824" y="754791"/>
                    </a:lnTo>
                    <a:lnTo>
                      <a:pt x="753893" y="754882"/>
                    </a:lnTo>
                    <a:lnTo>
                      <a:pt x="753963" y="754963"/>
                    </a:lnTo>
                    <a:lnTo>
                      <a:pt x="754033" y="755034"/>
                    </a:lnTo>
                    <a:lnTo>
                      <a:pt x="754102" y="755093"/>
                    </a:lnTo>
                    <a:lnTo>
                      <a:pt x="754172" y="755142"/>
                    </a:lnTo>
                    <a:lnTo>
                      <a:pt x="754245" y="755181"/>
                    </a:lnTo>
                    <a:lnTo>
                      <a:pt x="754315" y="755210"/>
                    </a:lnTo>
                    <a:lnTo>
                      <a:pt x="754385" y="755227"/>
                    </a:lnTo>
                    <a:lnTo>
                      <a:pt x="754454" y="755236"/>
                    </a:lnTo>
                    <a:lnTo>
                      <a:pt x="754524" y="755234"/>
                    </a:lnTo>
                    <a:lnTo>
                      <a:pt x="754594" y="755221"/>
                    </a:lnTo>
                    <a:lnTo>
                      <a:pt x="754664" y="755197"/>
                    </a:lnTo>
                    <a:lnTo>
                      <a:pt x="754733" y="755164"/>
                    </a:lnTo>
                    <a:lnTo>
                      <a:pt x="754803" y="755119"/>
                    </a:lnTo>
                    <a:lnTo>
                      <a:pt x="754873" y="755064"/>
                    </a:lnTo>
                    <a:lnTo>
                      <a:pt x="754942" y="754998"/>
                    </a:lnTo>
                    <a:lnTo>
                      <a:pt x="755012" y="754924"/>
                    </a:lnTo>
                    <a:lnTo>
                      <a:pt x="755085" y="754835"/>
                    </a:lnTo>
                    <a:lnTo>
                      <a:pt x="755155" y="754739"/>
                    </a:lnTo>
                    <a:lnTo>
                      <a:pt x="755225" y="754633"/>
                    </a:lnTo>
                    <a:lnTo>
                      <a:pt x="755364" y="754386"/>
                    </a:lnTo>
                    <a:lnTo>
                      <a:pt x="755503" y="754100"/>
                    </a:lnTo>
                    <a:lnTo>
                      <a:pt x="755782" y="753400"/>
                    </a:lnTo>
                    <a:lnTo>
                      <a:pt x="756065" y="752532"/>
                    </a:lnTo>
                    <a:lnTo>
                      <a:pt x="756343" y="751500"/>
                    </a:lnTo>
                    <a:lnTo>
                      <a:pt x="756622" y="750302"/>
                    </a:lnTo>
                    <a:lnTo>
                      <a:pt x="756905" y="748937"/>
                    </a:lnTo>
                    <a:lnTo>
                      <a:pt x="757183" y="747406"/>
                    </a:lnTo>
                    <a:lnTo>
                      <a:pt x="757462" y="745711"/>
                    </a:lnTo>
                    <a:lnTo>
                      <a:pt x="757745" y="743853"/>
                    </a:lnTo>
                    <a:lnTo>
                      <a:pt x="758023" y="741831"/>
                    </a:lnTo>
                    <a:lnTo>
                      <a:pt x="758306" y="739649"/>
                    </a:lnTo>
                    <a:lnTo>
                      <a:pt x="758585" y="737302"/>
                    </a:lnTo>
                    <a:lnTo>
                      <a:pt x="758863" y="734796"/>
                    </a:lnTo>
                    <a:lnTo>
                      <a:pt x="759146" y="732132"/>
                    </a:lnTo>
                    <a:lnTo>
                      <a:pt x="759425" y="729309"/>
                    </a:lnTo>
                    <a:lnTo>
                      <a:pt x="759710" y="726271"/>
                    </a:lnTo>
                    <a:lnTo>
                      <a:pt x="759993" y="723072"/>
                    </a:lnTo>
                    <a:lnTo>
                      <a:pt x="760279" y="719711"/>
                    </a:lnTo>
                    <a:lnTo>
                      <a:pt x="760565" y="716193"/>
                    </a:lnTo>
                    <a:lnTo>
                      <a:pt x="760851" y="712516"/>
                    </a:lnTo>
                    <a:lnTo>
                      <a:pt x="761137" y="708685"/>
                    </a:lnTo>
                    <a:lnTo>
                      <a:pt x="761420" y="704699"/>
                    </a:lnTo>
                    <a:lnTo>
                      <a:pt x="761706" y="700562"/>
                    </a:lnTo>
                    <a:lnTo>
                      <a:pt x="761992" y="696273"/>
                    </a:lnTo>
                    <a:lnTo>
                      <a:pt x="762278" y="691836"/>
                    </a:lnTo>
                    <a:lnTo>
                      <a:pt x="762561" y="687254"/>
                    </a:lnTo>
                    <a:lnTo>
                      <a:pt x="762847" y="682527"/>
                    </a:lnTo>
                    <a:lnTo>
                      <a:pt x="763133" y="677658"/>
                    </a:lnTo>
                    <a:lnTo>
                      <a:pt x="763419" y="672649"/>
                    </a:lnTo>
                    <a:lnTo>
                      <a:pt x="763701" y="667501"/>
                    </a:lnTo>
                    <a:lnTo>
                      <a:pt x="763987" y="662219"/>
                    </a:lnTo>
                    <a:lnTo>
                      <a:pt x="764273" y="656804"/>
                    </a:lnTo>
                    <a:lnTo>
                      <a:pt x="764560" y="651258"/>
                    </a:lnTo>
                    <a:lnTo>
                      <a:pt x="764846" y="645586"/>
                    </a:lnTo>
                    <a:lnTo>
                      <a:pt x="765128" y="639786"/>
                    </a:lnTo>
                    <a:lnTo>
                      <a:pt x="765414" y="633866"/>
                    </a:lnTo>
                    <a:lnTo>
                      <a:pt x="765700" y="627824"/>
                    </a:lnTo>
                    <a:lnTo>
                      <a:pt x="765986" y="621665"/>
                    </a:lnTo>
                    <a:lnTo>
                      <a:pt x="766269" y="615394"/>
                    </a:lnTo>
                    <a:lnTo>
                      <a:pt x="766555" y="609009"/>
                    </a:lnTo>
                    <a:lnTo>
                      <a:pt x="766841" y="602518"/>
                    </a:lnTo>
                    <a:lnTo>
                      <a:pt x="767127" y="595919"/>
                    </a:lnTo>
                    <a:lnTo>
                      <a:pt x="767413" y="589219"/>
                    </a:lnTo>
                    <a:lnTo>
                      <a:pt x="767696" y="582419"/>
                    </a:lnTo>
                    <a:lnTo>
                      <a:pt x="767982" y="575523"/>
                    </a:lnTo>
                    <a:lnTo>
                      <a:pt x="768268" y="568534"/>
                    </a:lnTo>
                    <a:lnTo>
                      <a:pt x="768554" y="561455"/>
                    </a:lnTo>
                    <a:lnTo>
                      <a:pt x="768836" y="554291"/>
                    </a:lnTo>
                    <a:lnTo>
                      <a:pt x="769122" y="547042"/>
                    </a:lnTo>
                    <a:lnTo>
                      <a:pt x="769695" y="532312"/>
                    </a:lnTo>
                    <a:lnTo>
                      <a:pt x="770263" y="517286"/>
                    </a:lnTo>
                    <a:lnTo>
                      <a:pt x="770835" y="502001"/>
                    </a:lnTo>
                    <a:lnTo>
                      <a:pt x="771404" y="486478"/>
                    </a:lnTo>
                    <a:lnTo>
                      <a:pt x="771976" y="470748"/>
                    </a:lnTo>
                    <a:lnTo>
                      <a:pt x="772545" y="454844"/>
                    </a:lnTo>
                    <a:lnTo>
                      <a:pt x="773117" y="438790"/>
                    </a:lnTo>
                    <a:lnTo>
                      <a:pt x="774257" y="406366"/>
                    </a:lnTo>
                    <a:lnTo>
                      <a:pt x="775398" y="373714"/>
                    </a:lnTo>
                    <a:lnTo>
                      <a:pt x="776539" y="341083"/>
                    </a:lnTo>
                    <a:lnTo>
                      <a:pt x="777680" y="308718"/>
                    </a:lnTo>
                    <a:lnTo>
                      <a:pt x="778252" y="292710"/>
                    </a:lnTo>
                    <a:lnTo>
                      <a:pt x="778820" y="276861"/>
                    </a:lnTo>
                    <a:lnTo>
                      <a:pt x="779393" y="261197"/>
                    </a:lnTo>
                    <a:lnTo>
                      <a:pt x="779965" y="245751"/>
                    </a:lnTo>
                    <a:lnTo>
                      <a:pt x="780533" y="230552"/>
                    </a:lnTo>
                    <a:lnTo>
                      <a:pt x="781106" y="215625"/>
                    </a:lnTo>
                    <a:lnTo>
                      <a:pt x="781674" y="201003"/>
                    </a:lnTo>
                    <a:lnTo>
                      <a:pt x="781960" y="193814"/>
                    </a:lnTo>
                    <a:lnTo>
                      <a:pt x="782246" y="186711"/>
                    </a:lnTo>
                    <a:lnTo>
                      <a:pt x="782532" y="179696"/>
                    </a:lnTo>
                    <a:lnTo>
                      <a:pt x="782815" y="172773"/>
                    </a:lnTo>
                    <a:lnTo>
                      <a:pt x="783101" y="165949"/>
                    </a:lnTo>
                    <a:lnTo>
                      <a:pt x="783387" y="159223"/>
                    </a:lnTo>
                    <a:lnTo>
                      <a:pt x="783673" y="152597"/>
                    </a:lnTo>
                    <a:lnTo>
                      <a:pt x="783956" y="146079"/>
                    </a:lnTo>
                    <a:lnTo>
                      <a:pt x="784242" y="139668"/>
                    </a:lnTo>
                    <a:lnTo>
                      <a:pt x="784528" y="133369"/>
                    </a:lnTo>
                    <a:lnTo>
                      <a:pt x="784814" y="127185"/>
                    </a:lnTo>
                    <a:lnTo>
                      <a:pt x="785100" y="121118"/>
                    </a:lnTo>
                    <a:lnTo>
                      <a:pt x="785382" y="115172"/>
                    </a:lnTo>
                    <a:lnTo>
                      <a:pt x="785668" y="109348"/>
                    </a:lnTo>
                    <a:lnTo>
                      <a:pt x="785955" y="103651"/>
                    </a:lnTo>
                    <a:lnTo>
                      <a:pt x="786241" y="98082"/>
                    </a:lnTo>
                    <a:lnTo>
                      <a:pt x="786523" y="92644"/>
                    </a:lnTo>
                    <a:lnTo>
                      <a:pt x="786809" y="87340"/>
                    </a:lnTo>
                    <a:lnTo>
                      <a:pt x="787095" y="82172"/>
                    </a:lnTo>
                    <a:lnTo>
                      <a:pt x="787381" y="77143"/>
                    </a:lnTo>
                    <a:lnTo>
                      <a:pt x="787667" y="72255"/>
                    </a:lnTo>
                    <a:lnTo>
                      <a:pt x="787950" y="67511"/>
                    </a:lnTo>
                    <a:lnTo>
                      <a:pt x="788236" y="62912"/>
                    </a:lnTo>
                    <a:lnTo>
                      <a:pt x="788522" y="58461"/>
                    </a:lnTo>
                    <a:lnTo>
                      <a:pt x="788808" y="54160"/>
                    </a:lnTo>
                    <a:lnTo>
                      <a:pt x="789091" y="50011"/>
                    </a:lnTo>
                    <a:lnTo>
                      <a:pt x="789377" y="46016"/>
                    </a:lnTo>
                    <a:lnTo>
                      <a:pt x="789663" y="42177"/>
                    </a:lnTo>
                    <a:lnTo>
                      <a:pt x="789949" y="38495"/>
                    </a:lnTo>
                    <a:lnTo>
                      <a:pt x="790231" y="34973"/>
                    </a:lnTo>
                    <a:lnTo>
                      <a:pt x="790517" y="31612"/>
                    </a:lnTo>
                    <a:lnTo>
                      <a:pt x="790804" y="28414"/>
                    </a:lnTo>
                    <a:lnTo>
                      <a:pt x="791090" y="25379"/>
                    </a:lnTo>
                    <a:lnTo>
                      <a:pt x="791376" y="22511"/>
                    </a:lnTo>
                    <a:lnTo>
                      <a:pt x="791658" y="19809"/>
                    </a:lnTo>
                    <a:lnTo>
                      <a:pt x="791944" y="17276"/>
                    </a:lnTo>
                    <a:lnTo>
                      <a:pt x="792230" y="14912"/>
                    </a:lnTo>
                    <a:lnTo>
                      <a:pt x="792373" y="13794"/>
                    </a:lnTo>
                    <a:lnTo>
                      <a:pt x="792516" y="12719"/>
                    </a:lnTo>
                    <a:lnTo>
                      <a:pt x="792659" y="11686"/>
                    </a:lnTo>
                    <a:lnTo>
                      <a:pt x="792802" y="10697"/>
                    </a:lnTo>
                    <a:lnTo>
                      <a:pt x="792942" y="9751"/>
                    </a:lnTo>
                    <a:lnTo>
                      <a:pt x="793085" y="8848"/>
                    </a:lnTo>
                    <a:lnTo>
                      <a:pt x="793228" y="7988"/>
                    </a:lnTo>
                    <a:lnTo>
                      <a:pt x="793371" y="7172"/>
                    </a:lnTo>
                    <a:lnTo>
                      <a:pt x="793514" y="6399"/>
                    </a:lnTo>
                    <a:lnTo>
                      <a:pt x="793657" y="5671"/>
                    </a:lnTo>
                    <a:lnTo>
                      <a:pt x="793800" y="4985"/>
                    </a:lnTo>
                    <a:lnTo>
                      <a:pt x="793943" y="4344"/>
                    </a:lnTo>
                    <a:lnTo>
                      <a:pt x="794086" y="3747"/>
                    </a:lnTo>
                    <a:lnTo>
                      <a:pt x="794226" y="3193"/>
                    </a:lnTo>
                    <a:lnTo>
                      <a:pt x="794369" y="2684"/>
                    </a:lnTo>
                    <a:lnTo>
                      <a:pt x="794512" y="2219"/>
                    </a:lnTo>
                    <a:lnTo>
                      <a:pt x="794655" y="1797"/>
                    </a:lnTo>
                    <a:lnTo>
                      <a:pt x="794798" y="1420"/>
                    </a:lnTo>
                    <a:lnTo>
                      <a:pt x="794941" y="1087"/>
                    </a:lnTo>
                    <a:lnTo>
                      <a:pt x="795084" y="799"/>
                    </a:lnTo>
                    <a:lnTo>
                      <a:pt x="795227" y="555"/>
                    </a:lnTo>
                    <a:lnTo>
                      <a:pt x="795297" y="450"/>
                    </a:lnTo>
                    <a:lnTo>
                      <a:pt x="795370" y="355"/>
                    </a:lnTo>
                    <a:lnTo>
                      <a:pt x="795440" y="272"/>
                    </a:lnTo>
                    <a:lnTo>
                      <a:pt x="795509" y="200"/>
                    </a:lnTo>
                    <a:lnTo>
                      <a:pt x="795583" y="139"/>
                    </a:lnTo>
                    <a:lnTo>
                      <a:pt x="795652" y="89"/>
                    </a:lnTo>
                    <a:lnTo>
                      <a:pt x="795726" y="50"/>
                    </a:lnTo>
                    <a:lnTo>
                      <a:pt x="795796" y="22"/>
                    </a:lnTo>
                    <a:lnTo>
                      <a:pt x="795869" y="6"/>
                    </a:lnTo>
                    <a:lnTo>
                      <a:pt x="795939" y="0"/>
                    </a:lnTo>
                    <a:lnTo>
                      <a:pt x="796008" y="6"/>
                    </a:lnTo>
                    <a:lnTo>
                      <a:pt x="796082" y="22"/>
                    </a:lnTo>
                    <a:lnTo>
                      <a:pt x="796151" y="49"/>
                    </a:lnTo>
                    <a:lnTo>
                      <a:pt x="796221" y="87"/>
                    </a:lnTo>
                    <a:lnTo>
                      <a:pt x="796291" y="136"/>
                    </a:lnTo>
                    <a:lnTo>
                      <a:pt x="796364" y="196"/>
                    </a:lnTo>
                    <a:lnTo>
                      <a:pt x="796434" y="267"/>
                    </a:lnTo>
                    <a:lnTo>
                      <a:pt x="796503" y="349"/>
                    </a:lnTo>
                    <a:lnTo>
                      <a:pt x="796573" y="442"/>
                    </a:lnTo>
                    <a:lnTo>
                      <a:pt x="796646" y="545"/>
                    </a:lnTo>
                    <a:lnTo>
                      <a:pt x="796786" y="785"/>
                    </a:lnTo>
                    <a:lnTo>
                      <a:pt x="796929" y="1068"/>
                    </a:lnTo>
                    <a:lnTo>
                      <a:pt x="797068" y="1395"/>
                    </a:lnTo>
                    <a:lnTo>
                      <a:pt x="797211" y="1765"/>
                    </a:lnTo>
                    <a:lnTo>
                      <a:pt x="797351" y="2179"/>
                    </a:lnTo>
                    <a:lnTo>
                      <a:pt x="797494" y="2636"/>
                    </a:lnTo>
                    <a:lnTo>
                      <a:pt x="797633" y="3137"/>
                    </a:lnTo>
                    <a:lnTo>
                      <a:pt x="797776" y="3680"/>
                    </a:lnTo>
                    <a:lnTo>
                      <a:pt x="797919" y="4267"/>
                    </a:lnTo>
                    <a:lnTo>
                      <a:pt x="798059" y="4897"/>
                    </a:lnTo>
                    <a:lnTo>
                      <a:pt x="798202" y="5570"/>
                    </a:lnTo>
                    <a:lnTo>
                      <a:pt x="798341" y="6286"/>
                    </a:lnTo>
                    <a:lnTo>
                      <a:pt x="798484" y="7045"/>
                    </a:lnTo>
                    <a:lnTo>
                      <a:pt x="798623" y="7847"/>
                    </a:lnTo>
                    <a:lnTo>
                      <a:pt x="798767" y="8691"/>
                    </a:lnTo>
                    <a:lnTo>
                      <a:pt x="798906" y="9578"/>
                    </a:lnTo>
                    <a:lnTo>
                      <a:pt x="799049" y="10507"/>
                    </a:lnTo>
                    <a:lnTo>
                      <a:pt x="799331" y="12494"/>
                    </a:lnTo>
                    <a:lnTo>
                      <a:pt x="799614" y="14649"/>
                    </a:lnTo>
                    <a:lnTo>
                      <a:pt x="799896" y="16971"/>
                    </a:lnTo>
                    <a:lnTo>
                      <a:pt x="800179" y="19460"/>
                    </a:lnTo>
                    <a:lnTo>
                      <a:pt x="800461" y="22114"/>
                    </a:lnTo>
                    <a:lnTo>
                      <a:pt x="800744" y="24933"/>
                    </a:lnTo>
                    <a:lnTo>
                      <a:pt x="801030" y="27915"/>
                    </a:lnTo>
                    <a:lnTo>
                      <a:pt x="801312" y="31058"/>
                    </a:lnTo>
                    <a:lnTo>
                      <a:pt x="801594" y="34361"/>
                    </a:lnTo>
                    <a:lnTo>
                      <a:pt x="801877" y="37822"/>
                    </a:lnTo>
                    <a:lnTo>
                      <a:pt x="802159" y="41441"/>
                    </a:lnTo>
                    <a:lnTo>
                      <a:pt x="802442" y="45215"/>
                    </a:lnTo>
                    <a:lnTo>
                      <a:pt x="802724" y="49142"/>
                    </a:lnTo>
                    <a:lnTo>
                      <a:pt x="803007" y="53220"/>
                    </a:lnTo>
                    <a:lnTo>
                      <a:pt x="803289" y="57449"/>
                    </a:lnTo>
                    <a:lnTo>
                      <a:pt x="803572" y="61825"/>
                    </a:lnTo>
                    <a:lnTo>
                      <a:pt x="803854" y="66347"/>
                    </a:lnTo>
                    <a:lnTo>
                      <a:pt x="804136" y="71013"/>
                    </a:lnTo>
                    <a:lnTo>
                      <a:pt x="804419" y="75820"/>
                    </a:lnTo>
                    <a:lnTo>
                      <a:pt x="804701" y="80766"/>
                    </a:lnTo>
                    <a:lnTo>
                      <a:pt x="804987" y="85849"/>
                    </a:lnTo>
                    <a:lnTo>
                      <a:pt x="805270" y="91067"/>
                    </a:lnTo>
                    <a:lnTo>
                      <a:pt x="805552" y="96417"/>
                    </a:lnTo>
                    <a:lnTo>
                      <a:pt x="805835" y="101896"/>
                    </a:lnTo>
                    <a:lnTo>
                      <a:pt x="806117" y="107503"/>
                    </a:lnTo>
                    <a:lnTo>
                      <a:pt x="806399" y="113234"/>
                    </a:lnTo>
                    <a:lnTo>
                      <a:pt x="806682" y="119087"/>
                    </a:lnTo>
                    <a:lnTo>
                      <a:pt x="806964" y="125059"/>
                    </a:lnTo>
                    <a:lnTo>
                      <a:pt x="807247" y="131147"/>
                    </a:lnTo>
                    <a:lnTo>
                      <a:pt x="807529" y="137349"/>
                    </a:lnTo>
                    <a:lnTo>
                      <a:pt x="807812" y="143661"/>
                    </a:lnTo>
                    <a:lnTo>
                      <a:pt x="808094" y="150082"/>
                    </a:lnTo>
                    <a:lnTo>
                      <a:pt x="808380" y="156607"/>
                    </a:lnTo>
                    <a:lnTo>
                      <a:pt x="808663" y="163232"/>
                    </a:lnTo>
                    <a:lnTo>
                      <a:pt x="808945" y="169959"/>
                    </a:lnTo>
                    <a:lnTo>
                      <a:pt x="809227" y="176778"/>
                    </a:lnTo>
                    <a:lnTo>
                      <a:pt x="809510" y="183692"/>
                    </a:lnTo>
                    <a:lnTo>
                      <a:pt x="809792" y="190694"/>
                    </a:lnTo>
                    <a:lnTo>
                      <a:pt x="810075" y="197782"/>
                    </a:lnTo>
                    <a:lnTo>
                      <a:pt x="810640" y="212202"/>
                    </a:lnTo>
                    <a:lnTo>
                      <a:pt x="811204" y="226925"/>
                    </a:lnTo>
                    <a:lnTo>
                      <a:pt x="811769" y="241927"/>
                    </a:lnTo>
                    <a:lnTo>
                      <a:pt x="812338" y="257177"/>
                    </a:lnTo>
                    <a:lnTo>
                      <a:pt x="812903" y="272645"/>
                    </a:lnTo>
                    <a:lnTo>
                      <a:pt x="813468" y="288306"/>
                    </a:lnTo>
                    <a:lnTo>
                      <a:pt x="814032" y="304129"/>
                    </a:lnTo>
                    <a:lnTo>
                      <a:pt x="815162" y="336146"/>
                    </a:lnTo>
                    <a:lnTo>
                      <a:pt x="816296" y="368461"/>
                    </a:lnTo>
                    <a:lnTo>
                      <a:pt x="817425" y="400834"/>
                    </a:lnTo>
                    <a:lnTo>
                      <a:pt x="818555" y="433026"/>
                    </a:lnTo>
                    <a:lnTo>
                      <a:pt x="819688" y="464803"/>
                    </a:lnTo>
                    <a:lnTo>
                      <a:pt x="820253" y="480460"/>
                    </a:lnTo>
                    <a:lnTo>
                      <a:pt x="820818" y="495926"/>
                    </a:lnTo>
                    <a:lnTo>
                      <a:pt x="821383" y="511174"/>
                    </a:lnTo>
                    <a:lnTo>
                      <a:pt x="821948" y="526173"/>
                    </a:lnTo>
                    <a:lnTo>
                      <a:pt x="822516" y="540897"/>
                    </a:lnTo>
                    <a:lnTo>
                      <a:pt x="823081" y="555319"/>
                    </a:lnTo>
                    <a:lnTo>
                      <a:pt x="823364" y="562407"/>
                    </a:lnTo>
                    <a:lnTo>
                      <a:pt x="823646" y="569411"/>
                    </a:lnTo>
                    <a:lnTo>
                      <a:pt x="823929" y="576327"/>
                    </a:lnTo>
                    <a:lnTo>
                      <a:pt x="824211" y="583150"/>
                    </a:lnTo>
                    <a:lnTo>
                      <a:pt x="824493" y="589879"/>
                    </a:lnTo>
                    <a:lnTo>
                      <a:pt x="824776" y="596511"/>
                    </a:lnTo>
                    <a:lnTo>
                      <a:pt x="825058" y="603042"/>
                    </a:lnTo>
                    <a:lnTo>
                      <a:pt x="825341" y="609467"/>
                    </a:lnTo>
                    <a:lnTo>
                      <a:pt x="825623" y="615788"/>
                    </a:lnTo>
                    <a:lnTo>
                      <a:pt x="825909" y="621998"/>
                    </a:lnTo>
                    <a:lnTo>
                      <a:pt x="826192" y="628094"/>
                    </a:lnTo>
                    <a:lnTo>
                      <a:pt x="826474" y="634077"/>
                    </a:lnTo>
                    <a:lnTo>
                      <a:pt x="826756" y="639943"/>
                    </a:lnTo>
                    <a:lnTo>
                      <a:pt x="827039" y="645687"/>
                    </a:lnTo>
                    <a:lnTo>
                      <a:pt x="827321" y="651306"/>
                    </a:lnTo>
                    <a:lnTo>
                      <a:pt x="827604" y="656802"/>
                    </a:lnTo>
                    <a:lnTo>
                      <a:pt x="827886" y="662170"/>
                    </a:lnTo>
                    <a:lnTo>
                      <a:pt x="828169" y="667406"/>
                    </a:lnTo>
                    <a:lnTo>
                      <a:pt x="828451" y="672510"/>
                    </a:lnTo>
                    <a:lnTo>
                      <a:pt x="828733" y="677480"/>
                    </a:lnTo>
                    <a:lnTo>
                      <a:pt x="829016" y="682311"/>
                    </a:lnTo>
                    <a:lnTo>
                      <a:pt x="829298" y="687003"/>
                    </a:lnTo>
                    <a:lnTo>
                      <a:pt x="829581" y="691554"/>
                    </a:lnTo>
                    <a:lnTo>
                      <a:pt x="829867" y="695960"/>
                    </a:lnTo>
                    <a:lnTo>
                      <a:pt x="830149" y="700221"/>
                    </a:lnTo>
                    <a:lnTo>
                      <a:pt x="830432" y="704334"/>
                    </a:lnTo>
                    <a:lnTo>
                      <a:pt x="830714" y="708299"/>
                    </a:lnTo>
                    <a:lnTo>
                      <a:pt x="830997" y="712113"/>
                    </a:lnTo>
                    <a:lnTo>
                      <a:pt x="831279" y="715772"/>
                    </a:lnTo>
                    <a:lnTo>
                      <a:pt x="831561" y="719280"/>
                    </a:lnTo>
                    <a:lnTo>
                      <a:pt x="831844" y="722629"/>
                    </a:lnTo>
                    <a:lnTo>
                      <a:pt x="832126" y="725824"/>
                    </a:lnTo>
                    <a:lnTo>
                      <a:pt x="832409" y="728856"/>
                    </a:lnTo>
                    <a:lnTo>
                      <a:pt x="832691" y="731729"/>
                    </a:lnTo>
                    <a:lnTo>
                      <a:pt x="832974" y="734442"/>
                    </a:lnTo>
                    <a:lnTo>
                      <a:pt x="833256" y="736992"/>
                    </a:lnTo>
                    <a:lnTo>
                      <a:pt x="833538" y="739378"/>
                    </a:lnTo>
                    <a:lnTo>
                      <a:pt x="833821" y="741600"/>
                    </a:lnTo>
                    <a:lnTo>
                      <a:pt x="834103" y="743657"/>
                    </a:lnTo>
                    <a:lnTo>
                      <a:pt x="834389" y="745548"/>
                    </a:lnTo>
                    <a:lnTo>
                      <a:pt x="834672" y="747272"/>
                    </a:lnTo>
                    <a:lnTo>
                      <a:pt x="834954" y="748829"/>
                    </a:lnTo>
                    <a:lnTo>
                      <a:pt x="835237" y="750218"/>
                    </a:lnTo>
                    <a:lnTo>
                      <a:pt x="835519" y="751438"/>
                    </a:lnTo>
                    <a:lnTo>
                      <a:pt x="835802" y="752488"/>
                    </a:lnTo>
                    <a:lnTo>
                      <a:pt x="835941" y="752951"/>
                    </a:lnTo>
                    <a:lnTo>
                      <a:pt x="836084" y="753371"/>
                    </a:lnTo>
                    <a:lnTo>
                      <a:pt x="836223" y="753748"/>
                    </a:lnTo>
                    <a:lnTo>
                      <a:pt x="836366" y="754082"/>
                    </a:lnTo>
                    <a:lnTo>
                      <a:pt x="836506" y="754375"/>
                    </a:lnTo>
                    <a:lnTo>
                      <a:pt x="836649" y="754624"/>
                    </a:lnTo>
                    <a:lnTo>
                      <a:pt x="836788" y="754831"/>
                    </a:lnTo>
                    <a:lnTo>
                      <a:pt x="836862" y="754919"/>
                    </a:lnTo>
                    <a:lnTo>
                      <a:pt x="836931" y="754996"/>
                    </a:lnTo>
                    <a:lnTo>
                      <a:pt x="837001" y="755062"/>
                    </a:lnTo>
                    <a:lnTo>
                      <a:pt x="837071" y="755117"/>
                    </a:lnTo>
                    <a:lnTo>
                      <a:pt x="837144" y="755161"/>
                    </a:lnTo>
                    <a:lnTo>
                      <a:pt x="837214" y="755197"/>
                    </a:lnTo>
                    <a:lnTo>
                      <a:pt x="837283" y="755221"/>
                    </a:lnTo>
                    <a:lnTo>
                      <a:pt x="837353" y="755234"/>
                    </a:lnTo>
                    <a:lnTo>
                      <a:pt x="837426" y="755236"/>
                    </a:lnTo>
                    <a:lnTo>
                      <a:pt x="837496" y="755227"/>
                    </a:lnTo>
                    <a:lnTo>
                      <a:pt x="837566" y="755210"/>
                    </a:lnTo>
                    <a:lnTo>
                      <a:pt x="837636" y="755179"/>
                    </a:lnTo>
                    <a:lnTo>
                      <a:pt x="837709" y="755139"/>
                    </a:lnTo>
                    <a:lnTo>
                      <a:pt x="837779" y="755089"/>
                    </a:lnTo>
                    <a:lnTo>
                      <a:pt x="837848" y="755027"/>
                    </a:lnTo>
                    <a:lnTo>
                      <a:pt x="837918" y="754957"/>
                    </a:lnTo>
                    <a:lnTo>
                      <a:pt x="837991" y="754873"/>
                    </a:lnTo>
                    <a:lnTo>
                      <a:pt x="838061" y="754780"/>
                    </a:lnTo>
                    <a:lnTo>
                      <a:pt x="838204" y="754562"/>
                    </a:lnTo>
                    <a:lnTo>
                      <a:pt x="838343" y="754303"/>
                    </a:lnTo>
                    <a:lnTo>
                      <a:pt x="838626" y="753653"/>
                    </a:lnTo>
                    <a:lnTo>
                      <a:pt x="838908" y="752838"/>
                    </a:lnTo>
                    <a:lnTo>
                      <a:pt x="839191" y="751852"/>
                    </a:lnTo>
                    <a:lnTo>
                      <a:pt x="839473" y="750700"/>
                    </a:lnTo>
                    <a:lnTo>
                      <a:pt x="839756" y="749379"/>
                    </a:lnTo>
                    <a:lnTo>
                      <a:pt x="840038" y="747893"/>
                    </a:lnTo>
                    <a:lnTo>
                      <a:pt x="840320" y="746239"/>
                    </a:lnTo>
                    <a:lnTo>
                      <a:pt x="840603" y="744423"/>
                    </a:lnTo>
                    <a:lnTo>
                      <a:pt x="840885" y="742443"/>
                    </a:lnTo>
                    <a:lnTo>
                      <a:pt x="841171" y="740299"/>
                    </a:lnTo>
                    <a:lnTo>
                      <a:pt x="841454" y="737994"/>
                    </a:lnTo>
                    <a:lnTo>
                      <a:pt x="841736" y="735527"/>
                    </a:lnTo>
                    <a:lnTo>
                      <a:pt x="842019" y="732903"/>
                    </a:lnTo>
                    <a:lnTo>
                      <a:pt x="842301" y="730120"/>
                    </a:lnTo>
                    <a:lnTo>
                      <a:pt x="842584" y="727180"/>
                    </a:lnTo>
                    <a:lnTo>
                      <a:pt x="842866" y="724087"/>
                    </a:lnTo>
                    <a:lnTo>
                      <a:pt x="843148" y="720837"/>
                    </a:lnTo>
                    <a:lnTo>
                      <a:pt x="843431" y="717437"/>
                    </a:lnTo>
                    <a:lnTo>
                      <a:pt x="843713" y="713888"/>
                    </a:lnTo>
                    <a:lnTo>
                      <a:pt x="843996" y="710188"/>
                    </a:lnTo>
                    <a:lnTo>
                      <a:pt x="844278" y="706342"/>
                    </a:lnTo>
                    <a:lnTo>
                      <a:pt x="844561" y="702352"/>
                    </a:lnTo>
                    <a:lnTo>
                      <a:pt x="844843" y="698219"/>
                    </a:lnTo>
                    <a:lnTo>
                      <a:pt x="845125" y="693945"/>
                    </a:lnTo>
                    <a:lnTo>
                      <a:pt x="845408" y="689533"/>
                    </a:lnTo>
                    <a:lnTo>
                      <a:pt x="845690" y="684984"/>
                    </a:lnTo>
                    <a:lnTo>
                      <a:pt x="845973" y="680298"/>
                    </a:lnTo>
                    <a:lnTo>
                      <a:pt x="846255" y="675483"/>
                    </a:lnTo>
                    <a:lnTo>
                      <a:pt x="846538" y="670537"/>
                    </a:lnTo>
                    <a:lnTo>
                      <a:pt x="846820" y="665464"/>
                    </a:lnTo>
                    <a:lnTo>
                      <a:pt x="847102" y="660266"/>
                    </a:lnTo>
                    <a:lnTo>
                      <a:pt x="847385" y="654946"/>
                    </a:lnTo>
                    <a:lnTo>
                      <a:pt x="847667" y="649505"/>
                    </a:lnTo>
                    <a:lnTo>
                      <a:pt x="847950" y="643948"/>
                    </a:lnTo>
                    <a:lnTo>
                      <a:pt x="848236" y="638274"/>
                    </a:lnTo>
                    <a:lnTo>
                      <a:pt x="848518" y="632489"/>
                    </a:lnTo>
                    <a:lnTo>
                      <a:pt x="848801" y="626597"/>
                    </a:lnTo>
                    <a:lnTo>
                      <a:pt x="849083" y="620595"/>
                    </a:lnTo>
                    <a:lnTo>
                      <a:pt x="849366" y="614491"/>
                    </a:lnTo>
                    <a:lnTo>
                      <a:pt x="849648" y="608289"/>
                    </a:lnTo>
                    <a:lnTo>
                      <a:pt x="849930" y="601985"/>
                    </a:lnTo>
                    <a:lnTo>
                      <a:pt x="850213" y="595589"/>
                    </a:lnTo>
                    <a:lnTo>
                      <a:pt x="850495" y="589100"/>
                    </a:lnTo>
                    <a:lnTo>
                      <a:pt x="850778" y="582523"/>
                    </a:lnTo>
                    <a:lnTo>
                      <a:pt x="851060" y="575860"/>
                    </a:lnTo>
                    <a:lnTo>
                      <a:pt x="851343" y="569116"/>
                    </a:lnTo>
                    <a:lnTo>
                      <a:pt x="851907" y="555389"/>
                    </a:lnTo>
                    <a:lnTo>
                      <a:pt x="852472" y="541374"/>
                    </a:lnTo>
                    <a:lnTo>
                      <a:pt x="853037" y="527093"/>
                    </a:lnTo>
                    <a:lnTo>
                      <a:pt x="853602" y="512576"/>
                    </a:lnTo>
                    <a:lnTo>
                      <a:pt x="854167" y="497846"/>
                    </a:lnTo>
                    <a:lnTo>
                      <a:pt x="854732" y="482935"/>
                    </a:lnTo>
                    <a:lnTo>
                      <a:pt x="855861" y="452673"/>
                    </a:lnTo>
                    <a:lnTo>
                      <a:pt x="856995" y="422014"/>
                    </a:lnTo>
                    <a:lnTo>
                      <a:pt x="859254" y="360415"/>
                    </a:lnTo>
                    <a:lnTo>
                      <a:pt x="860384" y="329928"/>
                    </a:lnTo>
                    <a:lnTo>
                      <a:pt x="860949" y="314861"/>
                    </a:lnTo>
                    <a:lnTo>
                      <a:pt x="861514" y="299948"/>
                    </a:lnTo>
                    <a:lnTo>
                      <a:pt x="862079" y="285217"/>
                    </a:lnTo>
                    <a:lnTo>
                      <a:pt x="862643" y="270694"/>
                    </a:lnTo>
                    <a:lnTo>
                      <a:pt x="863212" y="256406"/>
                    </a:lnTo>
                    <a:lnTo>
                      <a:pt x="863777" y="242376"/>
                    </a:lnTo>
                    <a:lnTo>
                      <a:pt x="864342" y="228634"/>
                    </a:lnTo>
                    <a:lnTo>
                      <a:pt x="864907" y="215200"/>
                    </a:lnTo>
                    <a:lnTo>
                      <a:pt x="865189" y="208608"/>
                    </a:lnTo>
                    <a:lnTo>
                      <a:pt x="865471" y="202102"/>
                    </a:lnTo>
                    <a:lnTo>
                      <a:pt x="865754" y="195685"/>
                    </a:lnTo>
                    <a:lnTo>
                      <a:pt x="866036" y="189362"/>
                    </a:lnTo>
                    <a:lnTo>
                      <a:pt x="866319" y="183133"/>
                    </a:lnTo>
                    <a:lnTo>
                      <a:pt x="866601" y="177001"/>
                    </a:lnTo>
                    <a:lnTo>
                      <a:pt x="866884" y="170970"/>
                    </a:lnTo>
                    <a:lnTo>
                      <a:pt x="867166" y="165042"/>
                    </a:lnTo>
                    <a:lnTo>
                      <a:pt x="867448" y="159221"/>
                    </a:lnTo>
                    <a:lnTo>
                      <a:pt x="867731" y="153507"/>
                    </a:lnTo>
                    <a:lnTo>
                      <a:pt x="868013" y="147905"/>
                    </a:lnTo>
                    <a:lnTo>
                      <a:pt x="868296" y="142416"/>
                    </a:lnTo>
                    <a:lnTo>
                      <a:pt x="868589" y="136830"/>
                    </a:lnTo>
                    <a:lnTo>
                      <a:pt x="868886" y="131372"/>
                    </a:lnTo>
                    <a:lnTo>
                      <a:pt x="869180" y="126044"/>
                    </a:lnTo>
                    <a:lnTo>
                      <a:pt x="869473" y="120849"/>
                    </a:lnTo>
                    <a:lnTo>
                      <a:pt x="869766" y="115790"/>
                    </a:lnTo>
                    <a:lnTo>
                      <a:pt x="870060" y="110868"/>
                    </a:lnTo>
                    <a:lnTo>
                      <a:pt x="870353" y="106086"/>
                    </a:lnTo>
                    <a:lnTo>
                      <a:pt x="870647" y="101446"/>
                    </a:lnTo>
                    <a:lnTo>
                      <a:pt x="870940" y="96951"/>
                    </a:lnTo>
                    <a:lnTo>
                      <a:pt x="871237" y="92602"/>
                    </a:lnTo>
                    <a:lnTo>
                      <a:pt x="871531" y="88402"/>
                    </a:lnTo>
                    <a:lnTo>
                      <a:pt x="871824" y="84351"/>
                    </a:lnTo>
                    <a:lnTo>
                      <a:pt x="872118" y="80453"/>
                    </a:lnTo>
                    <a:lnTo>
                      <a:pt x="872411" y="76708"/>
                    </a:lnTo>
                    <a:lnTo>
                      <a:pt x="872704" y="73119"/>
                    </a:lnTo>
                    <a:lnTo>
                      <a:pt x="872998" y="69688"/>
                    </a:lnTo>
                    <a:lnTo>
                      <a:pt x="873291" y="66415"/>
                    </a:lnTo>
                    <a:lnTo>
                      <a:pt x="873585" y="63301"/>
                    </a:lnTo>
                    <a:lnTo>
                      <a:pt x="873882" y="60350"/>
                    </a:lnTo>
                    <a:lnTo>
                      <a:pt x="874175" y="57560"/>
                    </a:lnTo>
                    <a:lnTo>
                      <a:pt x="874469" y="54935"/>
                    </a:lnTo>
                    <a:lnTo>
                      <a:pt x="874762" y="52474"/>
                    </a:lnTo>
                    <a:lnTo>
                      <a:pt x="875056" y="50180"/>
                    </a:lnTo>
                    <a:lnTo>
                      <a:pt x="875349" y="48052"/>
                    </a:lnTo>
                    <a:lnTo>
                      <a:pt x="875643" y="46092"/>
                    </a:lnTo>
                    <a:lnTo>
                      <a:pt x="875936" y="44301"/>
                    </a:lnTo>
                    <a:lnTo>
                      <a:pt x="876233" y="42678"/>
                    </a:lnTo>
                    <a:lnTo>
                      <a:pt x="876526" y="41226"/>
                    </a:lnTo>
                    <a:lnTo>
                      <a:pt x="876820" y="39943"/>
                    </a:lnTo>
                    <a:lnTo>
                      <a:pt x="877113" y="38831"/>
                    </a:lnTo>
                    <a:lnTo>
                      <a:pt x="877407" y="37890"/>
                    </a:lnTo>
                    <a:lnTo>
                      <a:pt x="877700" y="37121"/>
                    </a:lnTo>
                    <a:lnTo>
                      <a:pt x="877847" y="36800"/>
                    </a:lnTo>
                    <a:lnTo>
                      <a:pt x="877994" y="36522"/>
                    </a:lnTo>
                    <a:lnTo>
                      <a:pt x="878140" y="36287"/>
                    </a:lnTo>
                    <a:lnTo>
                      <a:pt x="878214" y="36186"/>
                    </a:lnTo>
                    <a:lnTo>
                      <a:pt x="878287" y="36095"/>
                    </a:lnTo>
                    <a:lnTo>
                      <a:pt x="878360" y="36015"/>
                    </a:lnTo>
                    <a:lnTo>
                      <a:pt x="878434" y="35946"/>
                    </a:lnTo>
                    <a:lnTo>
                      <a:pt x="878511" y="35887"/>
                    </a:lnTo>
                    <a:lnTo>
                      <a:pt x="878584" y="35839"/>
                    </a:lnTo>
                    <a:lnTo>
                      <a:pt x="878658" y="35802"/>
                    </a:lnTo>
                    <a:lnTo>
                      <a:pt x="878731" y="35776"/>
                    </a:lnTo>
                    <a:lnTo>
                      <a:pt x="878804" y="35760"/>
                    </a:lnTo>
                    <a:lnTo>
                      <a:pt x="878878" y="35755"/>
                    </a:lnTo>
                    <a:lnTo>
                      <a:pt x="878951" y="35761"/>
                    </a:lnTo>
                    <a:lnTo>
                      <a:pt x="879024" y="35777"/>
                    </a:lnTo>
                    <a:lnTo>
                      <a:pt x="879098" y="35804"/>
                    </a:lnTo>
                    <a:lnTo>
                      <a:pt x="879171" y="35842"/>
                    </a:lnTo>
                    <a:lnTo>
                      <a:pt x="879244" y="35890"/>
                    </a:lnTo>
                    <a:lnTo>
                      <a:pt x="879318" y="35949"/>
                    </a:lnTo>
                    <a:lnTo>
                      <a:pt x="879391" y="36019"/>
                    </a:lnTo>
                    <a:lnTo>
                      <a:pt x="879464" y="36099"/>
                    </a:lnTo>
                    <a:lnTo>
                      <a:pt x="879538" y="36190"/>
                    </a:lnTo>
                    <a:lnTo>
                      <a:pt x="879611" y="36291"/>
                    </a:lnTo>
                    <a:lnTo>
                      <a:pt x="879758" y="36527"/>
                    </a:lnTo>
                    <a:lnTo>
                      <a:pt x="879905" y="36804"/>
                    </a:lnTo>
                    <a:lnTo>
                      <a:pt x="880051" y="37124"/>
                    </a:lnTo>
                    <a:lnTo>
                      <a:pt x="880345" y="37892"/>
                    </a:lnTo>
                    <a:lnTo>
                      <a:pt x="880638" y="38828"/>
                    </a:lnTo>
                    <a:lnTo>
                      <a:pt x="880932" y="39932"/>
                    </a:lnTo>
                    <a:lnTo>
                      <a:pt x="881229" y="41203"/>
                    </a:lnTo>
                    <a:lnTo>
                      <a:pt x="881522" y="42641"/>
                    </a:lnTo>
                    <a:lnTo>
                      <a:pt x="881816" y="44245"/>
                    </a:lnTo>
                    <a:lnTo>
                      <a:pt x="882109" y="46013"/>
                    </a:lnTo>
                    <a:lnTo>
                      <a:pt x="882402" y="47944"/>
                    </a:lnTo>
                    <a:lnTo>
                      <a:pt x="882696" y="50037"/>
                    </a:lnTo>
                    <a:lnTo>
                      <a:pt x="882989" y="52292"/>
                    </a:lnTo>
                    <a:lnTo>
                      <a:pt x="883286" y="54706"/>
                    </a:lnTo>
                    <a:lnTo>
                      <a:pt x="883580" y="57277"/>
                    </a:lnTo>
                    <a:lnTo>
                      <a:pt x="883873" y="60006"/>
                    </a:lnTo>
                    <a:lnTo>
                      <a:pt x="884167" y="62889"/>
                    </a:lnTo>
                    <a:lnTo>
                      <a:pt x="884460" y="65926"/>
                    </a:lnTo>
                    <a:lnTo>
                      <a:pt x="884754" y="69115"/>
                    </a:lnTo>
                    <a:lnTo>
                      <a:pt x="885047" y="72453"/>
                    </a:lnTo>
                    <a:lnTo>
                      <a:pt x="885340" y="75939"/>
                    </a:lnTo>
                    <a:lnTo>
                      <a:pt x="885634" y="79571"/>
                    </a:lnTo>
                    <a:lnTo>
                      <a:pt x="885931" y="83347"/>
                    </a:lnTo>
                    <a:lnTo>
                      <a:pt x="886224" y="87265"/>
                    </a:lnTo>
                    <a:lnTo>
                      <a:pt x="886518" y="91322"/>
                    </a:lnTo>
                    <a:lnTo>
                      <a:pt x="886811" y="95517"/>
                    </a:lnTo>
                    <a:lnTo>
                      <a:pt x="887105" y="99847"/>
                    </a:lnTo>
                    <a:lnTo>
                      <a:pt x="887398" y="104309"/>
                    </a:lnTo>
                    <a:lnTo>
                      <a:pt x="887692" y="108902"/>
                    </a:lnTo>
                    <a:lnTo>
                      <a:pt x="887985" y="113623"/>
                    </a:lnTo>
                    <a:lnTo>
                      <a:pt x="888282" y="118469"/>
                    </a:lnTo>
                    <a:lnTo>
                      <a:pt x="888576" y="123438"/>
                    </a:lnTo>
                    <a:lnTo>
                      <a:pt x="888869" y="128527"/>
                    </a:lnTo>
                    <a:lnTo>
                      <a:pt x="889162" y="133733"/>
                    </a:lnTo>
                    <a:lnTo>
                      <a:pt x="889456" y="139054"/>
                    </a:lnTo>
                    <a:lnTo>
                      <a:pt x="889749" y="144487"/>
                    </a:lnTo>
                    <a:lnTo>
                      <a:pt x="890043" y="150028"/>
                    </a:lnTo>
                    <a:lnTo>
                      <a:pt x="890340" y="155676"/>
                    </a:lnTo>
                    <a:lnTo>
                      <a:pt x="890633" y="161425"/>
                    </a:lnTo>
                    <a:lnTo>
                      <a:pt x="890927" y="167275"/>
                    </a:lnTo>
                    <a:lnTo>
                      <a:pt x="891220" y="173222"/>
                    </a:lnTo>
                    <a:lnTo>
                      <a:pt x="891514" y="179262"/>
                    </a:lnTo>
                    <a:lnTo>
                      <a:pt x="891807" y="185394"/>
                    </a:lnTo>
                    <a:lnTo>
                      <a:pt x="892394" y="197914"/>
                    </a:lnTo>
                    <a:lnTo>
                      <a:pt x="892984" y="210757"/>
                    </a:lnTo>
                    <a:lnTo>
                      <a:pt x="893571" y="223898"/>
                    </a:lnTo>
                    <a:lnTo>
                      <a:pt x="894158" y="237309"/>
                    </a:lnTo>
                    <a:lnTo>
                      <a:pt x="894745" y="250961"/>
                    </a:lnTo>
                    <a:lnTo>
                      <a:pt x="895336" y="264826"/>
                    </a:lnTo>
                    <a:lnTo>
                      <a:pt x="895922" y="278878"/>
                    </a:lnTo>
                    <a:lnTo>
                      <a:pt x="896509" y="293087"/>
                    </a:lnTo>
                    <a:lnTo>
                      <a:pt x="897687" y="321861"/>
                    </a:lnTo>
                    <a:lnTo>
                      <a:pt x="898860" y="350914"/>
                    </a:lnTo>
                    <a:lnTo>
                      <a:pt x="900034" y="380014"/>
                    </a:lnTo>
                    <a:lnTo>
                      <a:pt x="901212" y="408931"/>
                    </a:lnTo>
                    <a:lnTo>
                      <a:pt x="902389" y="437436"/>
                    </a:lnTo>
                    <a:lnTo>
                      <a:pt x="902976" y="451464"/>
                    </a:lnTo>
                    <a:lnTo>
                      <a:pt x="903563" y="465305"/>
                    </a:lnTo>
                    <a:lnTo>
                      <a:pt x="904150" y="478932"/>
                    </a:lnTo>
                    <a:lnTo>
                      <a:pt x="904740" y="492319"/>
                    </a:lnTo>
                    <a:lnTo>
                      <a:pt x="905327" y="505440"/>
                    </a:lnTo>
                    <a:lnTo>
                      <a:pt x="905914" y="518270"/>
                    </a:lnTo>
                    <a:lnTo>
                      <a:pt x="906457" y="529841"/>
                    </a:lnTo>
                    <a:lnTo>
                      <a:pt x="907000" y="541126"/>
                    </a:lnTo>
                    <a:lnTo>
                      <a:pt x="907542" y="552102"/>
                    </a:lnTo>
                    <a:lnTo>
                      <a:pt x="907814" y="557470"/>
                    </a:lnTo>
                    <a:lnTo>
                      <a:pt x="908085" y="562754"/>
                    </a:lnTo>
                    <a:lnTo>
                      <a:pt x="908357" y="567955"/>
                    </a:lnTo>
                    <a:lnTo>
                      <a:pt x="908628" y="573068"/>
                    </a:lnTo>
                    <a:lnTo>
                      <a:pt x="908900" y="578090"/>
                    </a:lnTo>
                    <a:lnTo>
                      <a:pt x="909171" y="583023"/>
                    </a:lnTo>
                    <a:lnTo>
                      <a:pt x="909442" y="587862"/>
                    </a:lnTo>
                    <a:lnTo>
                      <a:pt x="909714" y="592607"/>
                    </a:lnTo>
                    <a:lnTo>
                      <a:pt x="909985" y="597253"/>
                    </a:lnTo>
                    <a:lnTo>
                      <a:pt x="910257" y="601802"/>
                    </a:lnTo>
                    <a:lnTo>
                      <a:pt x="910528" y="606250"/>
                    </a:lnTo>
                    <a:lnTo>
                      <a:pt x="910800" y="610596"/>
                    </a:lnTo>
                    <a:lnTo>
                      <a:pt x="911071" y="614839"/>
                    </a:lnTo>
                    <a:lnTo>
                      <a:pt x="911342" y="618974"/>
                    </a:lnTo>
                    <a:lnTo>
                      <a:pt x="911614" y="623004"/>
                    </a:lnTo>
                    <a:lnTo>
                      <a:pt x="911885" y="626925"/>
                    </a:lnTo>
                    <a:lnTo>
                      <a:pt x="912157" y="630737"/>
                    </a:lnTo>
                    <a:lnTo>
                      <a:pt x="912428" y="634436"/>
                    </a:lnTo>
                    <a:lnTo>
                      <a:pt x="912700" y="638023"/>
                    </a:lnTo>
                    <a:lnTo>
                      <a:pt x="912971" y="641495"/>
                    </a:lnTo>
                    <a:lnTo>
                      <a:pt x="913242" y="644853"/>
                    </a:lnTo>
                    <a:lnTo>
                      <a:pt x="913514" y="648092"/>
                    </a:lnTo>
                    <a:lnTo>
                      <a:pt x="913785" y="651216"/>
                    </a:lnTo>
                    <a:lnTo>
                      <a:pt x="914057" y="654220"/>
                    </a:lnTo>
                    <a:lnTo>
                      <a:pt x="914328" y="657102"/>
                    </a:lnTo>
                    <a:lnTo>
                      <a:pt x="914600" y="659865"/>
                    </a:lnTo>
                    <a:lnTo>
                      <a:pt x="914871" y="662505"/>
                    </a:lnTo>
                    <a:lnTo>
                      <a:pt x="915142" y="665024"/>
                    </a:lnTo>
                    <a:lnTo>
                      <a:pt x="915414" y="667417"/>
                    </a:lnTo>
                    <a:lnTo>
                      <a:pt x="915685" y="669688"/>
                    </a:lnTo>
                    <a:lnTo>
                      <a:pt x="915957" y="671832"/>
                    </a:lnTo>
                    <a:lnTo>
                      <a:pt x="916228" y="673851"/>
                    </a:lnTo>
                    <a:lnTo>
                      <a:pt x="916499" y="675743"/>
                    </a:lnTo>
                    <a:lnTo>
                      <a:pt x="916771" y="677506"/>
                    </a:lnTo>
                    <a:lnTo>
                      <a:pt x="917042" y="679144"/>
                    </a:lnTo>
                    <a:lnTo>
                      <a:pt x="917314" y="680653"/>
                    </a:lnTo>
                    <a:lnTo>
                      <a:pt x="917585" y="682033"/>
                    </a:lnTo>
                    <a:lnTo>
                      <a:pt x="917857" y="683286"/>
                    </a:lnTo>
                    <a:lnTo>
                      <a:pt x="918128" y="684407"/>
                    </a:lnTo>
                    <a:lnTo>
                      <a:pt x="918399" y="685400"/>
                    </a:lnTo>
                    <a:lnTo>
                      <a:pt x="918671" y="686265"/>
                    </a:lnTo>
                    <a:lnTo>
                      <a:pt x="918942" y="686999"/>
                    </a:lnTo>
                    <a:lnTo>
                      <a:pt x="919214" y="687602"/>
                    </a:lnTo>
                    <a:lnTo>
                      <a:pt x="919349" y="687855"/>
                    </a:lnTo>
                    <a:lnTo>
                      <a:pt x="919485" y="688077"/>
                    </a:lnTo>
                    <a:lnTo>
                      <a:pt x="919621" y="688267"/>
                    </a:lnTo>
                    <a:lnTo>
                      <a:pt x="919687" y="688348"/>
                    </a:lnTo>
                    <a:lnTo>
                      <a:pt x="919757" y="688421"/>
                    </a:lnTo>
                    <a:lnTo>
                      <a:pt x="919823" y="688487"/>
                    </a:lnTo>
                    <a:lnTo>
                      <a:pt x="919892" y="688546"/>
                    </a:lnTo>
                    <a:lnTo>
                      <a:pt x="919958" y="688595"/>
                    </a:lnTo>
                    <a:lnTo>
                      <a:pt x="920028" y="688637"/>
                    </a:lnTo>
                    <a:lnTo>
                      <a:pt x="920094" y="688670"/>
                    </a:lnTo>
                    <a:lnTo>
                      <a:pt x="920164" y="688696"/>
                    </a:lnTo>
                    <a:lnTo>
                      <a:pt x="920230" y="688714"/>
                    </a:lnTo>
                    <a:lnTo>
                      <a:pt x="920299" y="688723"/>
                    </a:lnTo>
                    <a:lnTo>
                      <a:pt x="920365" y="688725"/>
                    </a:lnTo>
                    <a:lnTo>
                      <a:pt x="920435" y="688716"/>
                    </a:lnTo>
                    <a:lnTo>
                      <a:pt x="920501" y="688703"/>
                    </a:lnTo>
                    <a:lnTo>
                      <a:pt x="920571" y="688679"/>
                    </a:lnTo>
                    <a:lnTo>
                      <a:pt x="920637" y="688648"/>
                    </a:lnTo>
                    <a:lnTo>
                      <a:pt x="920707" y="688608"/>
                    </a:lnTo>
                    <a:lnTo>
                      <a:pt x="920773" y="688562"/>
                    </a:lnTo>
                    <a:lnTo>
                      <a:pt x="920842" y="688507"/>
                    </a:lnTo>
                    <a:lnTo>
                      <a:pt x="920908" y="688443"/>
                    </a:lnTo>
                    <a:lnTo>
                      <a:pt x="920978" y="688372"/>
                    </a:lnTo>
                    <a:lnTo>
                      <a:pt x="921044" y="688293"/>
                    </a:lnTo>
                    <a:lnTo>
                      <a:pt x="921114" y="688205"/>
                    </a:lnTo>
                    <a:lnTo>
                      <a:pt x="921249" y="688007"/>
                    </a:lnTo>
                    <a:lnTo>
                      <a:pt x="921385" y="687776"/>
                    </a:lnTo>
                    <a:lnTo>
                      <a:pt x="921657" y="687219"/>
                    </a:lnTo>
                    <a:lnTo>
                      <a:pt x="921928" y="686534"/>
                    </a:lnTo>
                    <a:lnTo>
                      <a:pt x="922199" y="685721"/>
                    </a:lnTo>
                    <a:lnTo>
                      <a:pt x="922471" y="684783"/>
                    </a:lnTo>
                    <a:lnTo>
                      <a:pt x="922742" y="683720"/>
                    </a:lnTo>
                    <a:lnTo>
                      <a:pt x="923014" y="682533"/>
                    </a:lnTo>
                    <a:lnTo>
                      <a:pt x="923285" y="681219"/>
                    </a:lnTo>
                    <a:lnTo>
                      <a:pt x="923557" y="679783"/>
                    </a:lnTo>
                    <a:lnTo>
                      <a:pt x="923828" y="678226"/>
                    </a:lnTo>
                    <a:lnTo>
                      <a:pt x="924099" y="676546"/>
                    </a:lnTo>
                    <a:lnTo>
                      <a:pt x="924371" y="674745"/>
                    </a:lnTo>
                    <a:lnTo>
                      <a:pt x="924642" y="672825"/>
                    </a:lnTo>
                    <a:lnTo>
                      <a:pt x="924914" y="670786"/>
                    </a:lnTo>
                    <a:lnTo>
                      <a:pt x="925185" y="668628"/>
                    </a:lnTo>
                    <a:lnTo>
                      <a:pt x="925457" y="666356"/>
                    </a:lnTo>
                    <a:lnTo>
                      <a:pt x="925728" y="663969"/>
                    </a:lnTo>
                    <a:lnTo>
                      <a:pt x="925999" y="661468"/>
                    </a:lnTo>
                    <a:lnTo>
                      <a:pt x="926271" y="658852"/>
                    </a:lnTo>
                    <a:lnTo>
                      <a:pt x="926542" y="656126"/>
                    </a:lnTo>
                    <a:lnTo>
                      <a:pt x="926814" y="653290"/>
                    </a:lnTo>
                    <a:lnTo>
                      <a:pt x="927085" y="650346"/>
                    </a:lnTo>
                    <a:lnTo>
                      <a:pt x="927357" y="647297"/>
                    </a:lnTo>
                    <a:lnTo>
                      <a:pt x="927628" y="644139"/>
                    </a:lnTo>
                    <a:lnTo>
                      <a:pt x="927899" y="640878"/>
                    </a:lnTo>
                    <a:lnTo>
                      <a:pt x="928171" y="637516"/>
                    </a:lnTo>
                    <a:lnTo>
                      <a:pt x="928442" y="634053"/>
                    </a:lnTo>
                    <a:lnTo>
                      <a:pt x="928714" y="630490"/>
                    </a:lnTo>
                    <a:lnTo>
                      <a:pt x="928985" y="626831"/>
                    </a:lnTo>
                    <a:lnTo>
                      <a:pt x="929256" y="623076"/>
                    </a:lnTo>
                    <a:lnTo>
                      <a:pt x="929528" y="619225"/>
                    </a:lnTo>
                    <a:lnTo>
                      <a:pt x="929799" y="615286"/>
                    </a:lnTo>
                    <a:lnTo>
                      <a:pt x="930071" y="611255"/>
                    </a:lnTo>
                    <a:lnTo>
                      <a:pt x="930342" y="607135"/>
                    </a:lnTo>
                    <a:lnTo>
                      <a:pt x="930614" y="602930"/>
                    </a:lnTo>
                    <a:lnTo>
                      <a:pt x="930885" y="598640"/>
                    </a:lnTo>
                    <a:lnTo>
                      <a:pt x="931156" y="594270"/>
                    </a:lnTo>
                    <a:lnTo>
                      <a:pt x="931428" y="589817"/>
                    </a:lnTo>
                    <a:lnTo>
                      <a:pt x="931971" y="580680"/>
                    </a:lnTo>
                    <a:lnTo>
                      <a:pt x="932514" y="571247"/>
                    </a:lnTo>
                    <a:lnTo>
                      <a:pt x="933056" y="561537"/>
                    </a:lnTo>
                    <a:lnTo>
                      <a:pt x="933599" y="551565"/>
                    </a:lnTo>
                    <a:lnTo>
                      <a:pt x="934142" y="541350"/>
                    </a:lnTo>
                    <a:lnTo>
                      <a:pt x="934685" y="530911"/>
                    </a:lnTo>
                    <a:lnTo>
                      <a:pt x="935228" y="520267"/>
                    </a:lnTo>
                    <a:lnTo>
                      <a:pt x="935771" y="509437"/>
                    </a:lnTo>
                    <a:lnTo>
                      <a:pt x="936314" y="498436"/>
                    </a:lnTo>
                    <a:lnTo>
                      <a:pt x="937399" y="476015"/>
                    </a:lnTo>
                    <a:lnTo>
                      <a:pt x="938485" y="453157"/>
                    </a:lnTo>
                    <a:lnTo>
                      <a:pt x="940656" y="406775"/>
                    </a:lnTo>
                    <a:lnTo>
                      <a:pt x="941878" y="380679"/>
                    </a:lnTo>
                    <a:lnTo>
                      <a:pt x="943096" y="354860"/>
                    </a:lnTo>
                    <a:lnTo>
                      <a:pt x="944317" y="329536"/>
                    </a:lnTo>
                    <a:lnTo>
                      <a:pt x="944929" y="317127"/>
                    </a:lnTo>
                    <a:lnTo>
                      <a:pt x="945538" y="304919"/>
                    </a:lnTo>
                    <a:lnTo>
                      <a:pt x="946151" y="292939"/>
                    </a:lnTo>
                    <a:lnTo>
                      <a:pt x="946760" y="281214"/>
                    </a:lnTo>
                    <a:lnTo>
                      <a:pt x="947372" y="269762"/>
                    </a:lnTo>
                    <a:lnTo>
                      <a:pt x="947981" y="258612"/>
                    </a:lnTo>
                    <a:lnTo>
                      <a:pt x="948594" y="247786"/>
                    </a:lnTo>
                    <a:lnTo>
                      <a:pt x="949203" y="237300"/>
                    </a:lnTo>
                    <a:lnTo>
                      <a:pt x="949507" y="232192"/>
                    </a:lnTo>
                    <a:lnTo>
                      <a:pt x="949815" y="227179"/>
                    </a:lnTo>
                    <a:lnTo>
                      <a:pt x="950120" y="222262"/>
                    </a:lnTo>
                    <a:lnTo>
                      <a:pt x="950424" y="217444"/>
                    </a:lnTo>
                    <a:lnTo>
                      <a:pt x="950728" y="212726"/>
                    </a:lnTo>
                    <a:lnTo>
                      <a:pt x="951037" y="208111"/>
                    </a:lnTo>
                    <a:lnTo>
                      <a:pt x="951341" y="203601"/>
                    </a:lnTo>
                    <a:lnTo>
                      <a:pt x="951645" y="199197"/>
                    </a:lnTo>
                    <a:lnTo>
                      <a:pt x="951950" y="194906"/>
                    </a:lnTo>
                    <a:lnTo>
                      <a:pt x="952254" y="190725"/>
                    </a:lnTo>
                    <a:lnTo>
                      <a:pt x="952562" y="186658"/>
                    </a:lnTo>
                    <a:lnTo>
                      <a:pt x="952867" y="182706"/>
                    </a:lnTo>
                    <a:lnTo>
                      <a:pt x="953171" y="178870"/>
                    </a:lnTo>
                    <a:lnTo>
                      <a:pt x="953479" y="175153"/>
                    </a:lnTo>
                    <a:lnTo>
                      <a:pt x="953784" y="171558"/>
                    </a:lnTo>
                    <a:lnTo>
                      <a:pt x="954088" y="168085"/>
                    </a:lnTo>
                    <a:lnTo>
                      <a:pt x="954393" y="164734"/>
                    </a:lnTo>
                    <a:lnTo>
                      <a:pt x="954697" y="161510"/>
                    </a:lnTo>
                    <a:lnTo>
                      <a:pt x="955005" y="158412"/>
                    </a:lnTo>
                    <a:lnTo>
                      <a:pt x="955310" y="155442"/>
                    </a:lnTo>
                    <a:lnTo>
                      <a:pt x="955614" y="152602"/>
                    </a:lnTo>
                    <a:lnTo>
                      <a:pt x="955919" y="149892"/>
                    </a:lnTo>
                    <a:lnTo>
                      <a:pt x="956227" y="147313"/>
                    </a:lnTo>
                    <a:lnTo>
                      <a:pt x="956531" y="144867"/>
                    </a:lnTo>
                    <a:lnTo>
                      <a:pt x="956836" y="142554"/>
                    </a:lnTo>
                    <a:lnTo>
                      <a:pt x="957140" y="140376"/>
                    </a:lnTo>
                    <a:lnTo>
                      <a:pt x="957448" y="138332"/>
                    </a:lnTo>
                    <a:lnTo>
                      <a:pt x="957753" y="136425"/>
                    </a:lnTo>
                    <a:lnTo>
                      <a:pt x="958057" y="134654"/>
                    </a:lnTo>
                    <a:lnTo>
                      <a:pt x="958361" y="133020"/>
                    </a:lnTo>
                    <a:lnTo>
                      <a:pt x="958670" y="131524"/>
                    </a:lnTo>
                    <a:lnTo>
                      <a:pt x="958974" y="130165"/>
                    </a:lnTo>
                    <a:lnTo>
                      <a:pt x="959278" y="128945"/>
                    </a:lnTo>
                    <a:lnTo>
                      <a:pt x="959583" y="127864"/>
                    </a:lnTo>
                    <a:lnTo>
                      <a:pt x="959887" y="126921"/>
                    </a:lnTo>
                    <a:lnTo>
                      <a:pt x="960195" y="126118"/>
                    </a:lnTo>
                    <a:lnTo>
                      <a:pt x="960500" y="125453"/>
                    </a:lnTo>
                    <a:lnTo>
                      <a:pt x="960650" y="125173"/>
                    </a:lnTo>
                    <a:lnTo>
                      <a:pt x="960804" y="124927"/>
                    </a:lnTo>
                    <a:lnTo>
                      <a:pt x="960958" y="124716"/>
                    </a:lnTo>
                    <a:lnTo>
                      <a:pt x="961035" y="124624"/>
                    </a:lnTo>
                    <a:lnTo>
                      <a:pt x="961109" y="124540"/>
                    </a:lnTo>
                    <a:lnTo>
                      <a:pt x="961186" y="124465"/>
                    </a:lnTo>
                    <a:lnTo>
                      <a:pt x="961263" y="124398"/>
                    </a:lnTo>
                    <a:lnTo>
                      <a:pt x="961340" y="124341"/>
                    </a:lnTo>
                    <a:lnTo>
                      <a:pt x="961417" y="124291"/>
                    </a:lnTo>
                    <a:lnTo>
                      <a:pt x="961490" y="124251"/>
                    </a:lnTo>
                    <a:lnTo>
                      <a:pt x="961567" y="124219"/>
                    </a:lnTo>
                    <a:lnTo>
                      <a:pt x="961644" y="124196"/>
                    </a:lnTo>
                    <a:lnTo>
                      <a:pt x="961721" y="124181"/>
                    </a:lnTo>
                    <a:lnTo>
                      <a:pt x="961798" y="124175"/>
                    </a:lnTo>
                    <a:lnTo>
                      <a:pt x="961872" y="124178"/>
                    </a:lnTo>
                    <a:lnTo>
                      <a:pt x="961949" y="124189"/>
                    </a:lnTo>
                    <a:lnTo>
                      <a:pt x="962026" y="124209"/>
                    </a:lnTo>
                    <a:lnTo>
                      <a:pt x="962103" y="124238"/>
                    </a:lnTo>
                    <a:lnTo>
                      <a:pt x="962180" y="124275"/>
                    </a:lnTo>
                    <a:lnTo>
                      <a:pt x="962257" y="124321"/>
                    </a:lnTo>
                    <a:lnTo>
                      <a:pt x="962330" y="124375"/>
                    </a:lnTo>
                    <a:lnTo>
                      <a:pt x="962407" y="124438"/>
                    </a:lnTo>
                    <a:lnTo>
                      <a:pt x="962484" y="124509"/>
                    </a:lnTo>
                    <a:lnTo>
                      <a:pt x="962561" y="124589"/>
                    </a:lnTo>
                    <a:lnTo>
                      <a:pt x="962638" y="124678"/>
                    </a:lnTo>
                    <a:lnTo>
                      <a:pt x="962789" y="124880"/>
                    </a:lnTo>
                    <a:lnTo>
                      <a:pt x="962943" y="125117"/>
                    </a:lnTo>
                    <a:lnTo>
                      <a:pt x="963247" y="125692"/>
                    </a:lnTo>
                    <a:lnTo>
                      <a:pt x="963551" y="126403"/>
                    </a:lnTo>
                    <a:lnTo>
                      <a:pt x="963856" y="127247"/>
                    </a:lnTo>
                    <a:lnTo>
                      <a:pt x="964164" y="128226"/>
                    </a:lnTo>
                    <a:lnTo>
                      <a:pt x="964468" y="129337"/>
                    </a:lnTo>
                    <a:lnTo>
                      <a:pt x="964773" y="130580"/>
                    </a:lnTo>
                    <a:lnTo>
                      <a:pt x="965077" y="131954"/>
                    </a:lnTo>
                    <a:lnTo>
                      <a:pt x="965385" y="133457"/>
                    </a:lnTo>
                    <a:lnTo>
                      <a:pt x="965690" y="135089"/>
                    </a:lnTo>
                    <a:lnTo>
                      <a:pt x="965994" y="136847"/>
                    </a:lnTo>
                    <a:lnTo>
                      <a:pt x="966299" y="138732"/>
                    </a:lnTo>
                    <a:lnTo>
                      <a:pt x="966607" y="140741"/>
                    </a:lnTo>
                    <a:lnTo>
                      <a:pt x="966911" y="142872"/>
                    </a:lnTo>
                    <a:lnTo>
                      <a:pt x="967216" y="145126"/>
                    </a:lnTo>
                    <a:lnTo>
                      <a:pt x="967520" y="147499"/>
                    </a:lnTo>
                    <a:lnTo>
                      <a:pt x="967825" y="149990"/>
                    </a:lnTo>
                    <a:lnTo>
                      <a:pt x="968133" y="152597"/>
                    </a:lnTo>
                    <a:lnTo>
                      <a:pt x="968437" y="155321"/>
                    </a:lnTo>
                    <a:lnTo>
                      <a:pt x="968742" y="158157"/>
                    </a:lnTo>
                    <a:lnTo>
                      <a:pt x="969046" y="161103"/>
                    </a:lnTo>
                    <a:lnTo>
                      <a:pt x="969354" y="164159"/>
                    </a:lnTo>
                    <a:lnTo>
                      <a:pt x="969659" y="167323"/>
                    </a:lnTo>
                    <a:lnTo>
                      <a:pt x="969963" y="170591"/>
                    </a:lnTo>
                    <a:lnTo>
                      <a:pt x="970268" y="173962"/>
                    </a:lnTo>
                    <a:lnTo>
                      <a:pt x="970576" y="177434"/>
                    </a:lnTo>
                    <a:lnTo>
                      <a:pt x="970880" y="181006"/>
                    </a:lnTo>
                    <a:lnTo>
                      <a:pt x="971185" y="184674"/>
                    </a:lnTo>
                    <a:lnTo>
                      <a:pt x="971489" y="188437"/>
                    </a:lnTo>
                    <a:lnTo>
                      <a:pt x="971797" y="192290"/>
                    </a:lnTo>
                    <a:lnTo>
                      <a:pt x="972406" y="200268"/>
                    </a:lnTo>
                    <a:lnTo>
                      <a:pt x="973018" y="208582"/>
                    </a:lnTo>
                    <a:lnTo>
                      <a:pt x="973627" y="217215"/>
                    </a:lnTo>
                    <a:lnTo>
                      <a:pt x="974240" y="226148"/>
                    </a:lnTo>
                    <a:lnTo>
                      <a:pt x="974849" y="235358"/>
                    </a:lnTo>
                    <a:lnTo>
                      <a:pt x="975461" y="244824"/>
                    </a:lnTo>
                    <a:lnTo>
                      <a:pt x="976070" y="254526"/>
                    </a:lnTo>
                    <a:lnTo>
                      <a:pt x="976679" y="264438"/>
                    </a:lnTo>
                    <a:lnTo>
                      <a:pt x="977292" y="274540"/>
                    </a:lnTo>
                    <a:lnTo>
                      <a:pt x="978513" y="295218"/>
                    </a:lnTo>
                    <a:lnTo>
                      <a:pt x="979734" y="316378"/>
                    </a:lnTo>
                    <a:lnTo>
                      <a:pt x="981814" y="352984"/>
                    </a:lnTo>
                    <a:lnTo>
                      <a:pt x="983894" y="389513"/>
                    </a:lnTo>
                    <a:lnTo>
                      <a:pt x="984932" y="407464"/>
                    </a:lnTo>
                    <a:lnTo>
                      <a:pt x="985974" y="425061"/>
                    </a:lnTo>
                    <a:lnTo>
                      <a:pt x="987015" y="442196"/>
                    </a:lnTo>
                    <a:lnTo>
                      <a:pt x="987532" y="450559"/>
                    </a:lnTo>
                    <a:lnTo>
                      <a:pt x="988053" y="458770"/>
                    </a:lnTo>
                    <a:lnTo>
                      <a:pt x="988574" y="466815"/>
                    </a:lnTo>
                    <a:lnTo>
                      <a:pt x="989095" y="474685"/>
                    </a:lnTo>
                    <a:lnTo>
                      <a:pt x="989612" y="482365"/>
                    </a:lnTo>
                    <a:lnTo>
                      <a:pt x="990133" y="489849"/>
                    </a:lnTo>
                    <a:lnTo>
                      <a:pt x="990654" y="497122"/>
                    </a:lnTo>
                    <a:lnTo>
                      <a:pt x="991175" y="504174"/>
                    </a:lnTo>
                    <a:lnTo>
                      <a:pt x="991692" y="510998"/>
                    </a:lnTo>
                    <a:lnTo>
                      <a:pt x="992213" y="517583"/>
                    </a:lnTo>
                    <a:lnTo>
                      <a:pt x="992734" y="523923"/>
                    </a:lnTo>
                    <a:lnTo>
                      <a:pt x="993254" y="530004"/>
                    </a:lnTo>
                    <a:lnTo>
                      <a:pt x="993772" y="535821"/>
                    </a:lnTo>
                    <a:lnTo>
                      <a:pt x="994292" y="541368"/>
                    </a:lnTo>
                    <a:lnTo>
                      <a:pt x="994813" y="546637"/>
                    </a:lnTo>
                    <a:lnTo>
                      <a:pt x="995334" y="551617"/>
                    </a:lnTo>
                    <a:lnTo>
                      <a:pt x="995855" y="556310"/>
                    </a:lnTo>
                    <a:lnTo>
                      <a:pt x="996372" y="560702"/>
                    </a:lnTo>
                    <a:lnTo>
                      <a:pt x="996893" y="564793"/>
                    </a:lnTo>
                    <a:lnTo>
                      <a:pt x="997414" y="568578"/>
                    </a:lnTo>
                    <a:lnTo>
                      <a:pt x="997674" y="570355"/>
                    </a:lnTo>
                    <a:lnTo>
                      <a:pt x="997935" y="572053"/>
                    </a:lnTo>
                    <a:lnTo>
                      <a:pt x="998195" y="573671"/>
                    </a:lnTo>
                    <a:lnTo>
                      <a:pt x="998452" y="575210"/>
                    </a:lnTo>
                    <a:lnTo>
                      <a:pt x="998712" y="576672"/>
                    </a:lnTo>
                    <a:lnTo>
                      <a:pt x="998973" y="578053"/>
                    </a:lnTo>
                    <a:lnTo>
                      <a:pt x="999233" y="579354"/>
                    </a:lnTo>
                    <a:lnTo>
                      <a:pt x="999493" y="580574"/>
                    </a:lnTo>
                    <a:lnTo>
                      <a:pt x="999754" y="581715"/>
                    </a:lnTo>
                    <a:lnTo>
                      <a:pt x="1000014" y="582774"/>
                    </a:lnTo>
                    <a:lnTo>
                      <a:pt x="1000271" y="583751"/>
                    </a:lnTo>
                    <a:lnTo>
                      <a:pt x="1000531" y="584650"/>
                    </a:lnTo>
                    <a:lnTo>
                      <a:pt x="1000792" y="585464"/>
                    </a:lnTo>
                    <a:lnTo>
                      <a:pt x="1001052" y="586200"/>
                    </a:lnTo>
                    <a:lnTo>
                      <a:pt x="1001313" y="586854"/>
                    </a:lnTo>
                    <a:lnTo>
                      <a:pt x="1001573" y="587424"/>
                    </a:lnTo>
                    <a:lnTo>
                      <a:pt x="1001834" y="587915"/>
                    </a:lnTo>
                    <a:lnTo>
                      <a:pt x="1002094" y="588325"/>
                    </a:lnTo>
                    <a:lnTo>
                      <a:pt x="1002222" y="588501"/>
                    </a:lnTo>
                    <a:lnTo>
                      <a:pt x="1002354" y="588655"/>
                    </a:lnTo>
                    <a:lnTo>
                      <a:pt x="1002483" y="588787"/>
                    </a:lnTo>
                    <a:lnTo>
                      <a:pt x="1002549" y="588846"/>
                    </a:lnTo>
                    <a:lnTo>
                      <a:pt x="1002611" y="588902"/>
                    </a:lnTo>
                    <a:lnTo>
                      <a:pt x="1002677" y="588950"/>
                    </a:lnTo>
                    <a:lnTo>
                      <a:pt x="1002743" y="588994"/>
                    </a:lnTo>
                    <a:lnTo>
                      <a:pt x="1002809" y="589034"/>
                    </a:lnTo>
                    <a:lnTo>
                      <a:pt x="1002872" y="589069"/>
                    </a:lnTo>
                    <a:lnTo>
                      <a:pt x="1002938" y="589097"/>
                    </a:lnTo>
                    <a:lnTo>
                      <a:pt x="1003004" y="589122"/>
                    </a:lnTo>
                    <a:lnTo>
                      <a:pt x="1003066" y="589139"/>
                    </a:lnTo>
                    <a:lnTo>
                      <a:pt x="1003132" y="589155"/>
                    </a:lnTo>
                    <a:lnTo>
                      <a:pt x="1003198" y="589163"/>
                    </a:lnTo>
                    <a:lnTo>
                      <a:pt x="1003264" y="589166"/>
                    </a:lnTo>
                    <a:lnTo>
                      <a:pt x="1003326" y="589166"/>
                    </a:lnTo>
                    <a:lnTo>
                      <a:pt x="1003392" y="589159"/>
                    </a:lnTo>
                    <a:lnTo>
                      <a:pt x="1003458" y="589148"/>
                    </a:lnTo>
                    <a:lnTo>
                      <a:pt x="1003525" y="589133"/>
                    </a:lnTo>
                    <a:lnTo>
                      <a:pt x="1003587" y="589111"/>
                    </a:lnTo>
                    <a:lnTo>
                      <a:pt x="1003653" y="589084"/>
                    </a:lnTo>
                    <a:lnTo>
                      <a:pt x="1003719" y="589053"/>
                    </a:lnTo>
                    <a:lnTo>
                      <a:pt x="1003781" y="589016"/>
                    </a:lnTo>
                    <a:lnTo>
                      <a:pt x="1003847" y="588976"/>
                    </a:lnTo>
                    <a:lnTo>
                      <a:pt x="1003913" y="588930"/>
                    </a:lnTo>
                    <a:lnTo>
                      <a:pt x="1003979" y="588877"/>
                    </a:lnTo>
                    <a:lnTo>
                      <a:pt x="1004042" y="588822"/>
                    </a:lnTo>
                    <a:lnTo>
                      <a:pt x="1004174" y="588695"/>
                    </a:lnTo>
                    <a:lnTo>
                      <a:pt x="1004302" y="588547"/>
                    </a:lnTo>
                    <a:lnTo>
                      <a:pt x="1004434" y="588382"/>
                    </a:lnTo>
                    <a:lnTo>
                      <a:pt x="1004695" y="587988"/>
                    </a:lnTo>
                    <a:lnTo>
                      <a:pt x="1004951" y="587517"/>
                    </a:lnTo>
                    <a:lnTo>
                      <a:pt x="1005212" y="586966"/>
                    </a:lnTo>
                    <a:lnTo>
                      <a:pt x="1005733" y="585636"/>
                    </a:lnTo>
                    <a:lnTo>
                      <a:pt x="1006253" y="583996"/>
                    </a:lnTo>
                    <a:lnTo>
                      <a:pt x="1006774" y="582056"/>
                    </a:lnTo>
                    <a:lnTo>
                      <a:pt x="1007291" y="579819"/>
                    </a:lnTo>
                    <a:lnTo>
                      <a:pt x="1007812" y="577287"/>
                    </a:lnTo>
                    <a:lnTo>
                      <a:pt x="1008333" y="574471"/>
                    </a:lnTo>
                    <a:lnTo>
                      <a:pt x="1008854" y="571375"/>
                    </a:lnTo>
                    <a:lnTo>
                      <a:pt x="1009375" y="568004"/>
                    </a:lnTo>
                    <a:lnTo>
                      <a:pt x="1009892" y="564366"/>
                    </a:lnTo>
                    <a:lnTo>
                      <a:pt x="1010413" y="560471"/>
                    </a:lnTo>
                    <a:lnTo>
                      <a:pt x="1010934" y="556323"/>
                    </a:lnTo>
                    <a:lnTo>
                      <a:pt x="1011455" y="551932"/>
                    </a:lnTo>
                    <a:lnTo>
                      <a:pt x="1011972" y="547306"/>
                    </a:lnTo>
                    <a:lnTo>
                      <a:pt x="1012493" y="542453"/>
                    </a:lnTo>
                    <a:lnTo>
                      <a:pt x="1013013" y="537385"/>
                    </a:lnTo>
                    <a:lnTo>
                      <a:pt x="1013567" y="531739"/>
                    </a:lnTo>
                    <a:lnTo>
                      <a:pt x="1014125" y="525867"/>
                    </a:lnTo>
                    <a:lnTo>
                      <a:pt x="1014679" y="519781"/>
                    </a:lnTo>
                    <a:lnTo>
                      <a:pt x="1015236" y="513495"/>
                    </a:lnTo>
                    <a:lnTo>
                      <a:pt x="1015790" y="507019"/>
                    </a:lnTo>
                    <a:lnTo>
                      <a:pt x="1016348" y="500369"/>
                    </a:lnTo>
                    <a:lnTo>
                      <a:pt x="1017459" y="486590"/>
                    </a:lnTo>
                    <a:lnTo>
                      <a:pt x="1018570" y="472269"/>
                    </a:lnTo>
                    <a:lnTo>
                      <a:pt x="1019682" y="457515"/>
                    </a:lnTo>
                    <a:lnTo>
                      <a:pt x="1021901" y="427142"/>
                    </a:lnTo>
                    <a:lnTo>
                      <a:pt x="1024124" y="396374"/>
                    </a:lnTo>
                    <a:lnTo>
                      <a:pt x="1026346" y="366083"/>
                    </a:lnTo>
                    <a:lnTo>
                      <a:pt x="1027458" y="351383"/>
                    </a:lnTo>
                    <a:lnTo>
                      <a:pt x="1028569" y="337113"/>
                    </a:lnTo>
                    <a:lnTo>
                      <a:pt x="1029680" y="323369"/>
                    </a:lnTo>
                    <a:lnTo>
                      <a:pt x="1030238" y="316724"/>
                    </a:lnTo>
                    <a:lnTo>
                      <a:pt x="1030792" y="310244"/>
                    </a:lnTo>
                    <a:lnTo>
                      <a:pt x="1031349" y="303937"/>
                    </a:lnTo>
                    <a:lnTo>
                      <a:pt x="1031903" y="297816"/>
                    </a:lnTo>
                    <a:lnTo>
                      <a:pt x="1032457" y="291891"/>
                    </a:lnTo>
                    <a:lnTo>
                      <a:pt x="1033015" y="286171"/>
                    </a:lnTo>
                    <a:lnTo>
                      <a:pt x="1033568" y="280662"/>
                    </a:lnTo>
                    <a:lnTo>
                      <a:pt x="1034126" y="275375"/>
                    </a:lnTo>
                    <a:lnTo>
                      <a:pt x="1034680" y="270315"/>
                    </a:lnTo>
                    <a:lnTo>
                      <a:pt x="1035237" y="265493"/>
                    </a:lnTo>
                    <a:lnTo>
                      <a:pt x="1035791" y="260913"/>
                    </a:lnTo>
                    <a:lnTo>
                      <a:pt x="1036349" y="256582"/>
                    </a:lnTo>
                    <a:lnTo>
                      <a:pt x="1036903" y="252507"/>
                    </a:lnTo>
                    <a:lnTo>
                      <a:pt x="1037460" y="248693"/>
                    </a:lnTo>
                    <a:lnTo>
                      <a:pt x="1038014" y="245144"/>
                    </a:lnTo>
                    <a:lnTo>
                      <a:pt x="1038571" y="241865"/>
                    </a:lnTo>
                    <a:lnTo>
                      <a:pt x="1039125" y="238859"/>
                    </a:lnTo>
                    <a:lnTo>
                      <a:pt x="1039683" y="236129"/>
                    </a:lnTo>
                    <a:lnTo>
                      <a:pt x="1040237" y="233681"/>
                    </a:lnTo>
                    <a:lnTo>
                      <a:pt x="1040794" y="231514"/>
                    </a:lnTo>
                    <a:lnTo>
                      <a:pt x="1041348" y="229629"/>
                    </a:lnTo>
                    <a:lnTo>
                      <a:pt x="1041906" y="228031"/>
                    </a:lnTo>
                    <a:lnTo>
                      <a:pt x="1042459" y="226716"/>
                    </a:lnTo>
                    <a:lnTo>
                      <a:pt x="1042738" y="226168"/>
                    </a:lnTo>
                    <a:lnTo>
                      <a:pt x="1043017" y="225688"/>
                    </a:lnTo>
                    <a:lnTo>
                      <a:pt x="1043292" y="225283"/>
                    </a:lnTo>
                    <a:lnTo>
                      <a:pt x="1043431" y="225104"/>
                    </a:lnTo>
                    <a:lnTo>
                      <a:pt x="1043571" y="224946"/>
                    </a:lnTo>
                    <a:lnTo>
                      <a:pt x="1043710" y="224805"/>
                    </a:lnTo>
                    <a:lnTo>
                      <a:pt x="1043850" y="224682"/>
                    </a:lnTo>
                    <a:lnTo>
                      <a:pt x="1043919" y="224627"/>
                    </a:lnTo>
                    <a:lnTo>
                      <a:pt x="1043985" y="224576"/>
                    </a:lnTo>
                    <a:lnTo>
                      <a:pt x="1044059" y="224530"/>
                    </a:lnTo>
                    <a:lnTo>
                      <a:pt x="1044125" y="224488"/>
                    </a:lnTo>
                    <a:lnTo>
                      <a:pt x="1044194" y="224450"/>
                    </a:lnTo>
                    <a:lnTo>
                      <a:pt x="1044264" y="224417"/>
                    </a:lnTo>
                    <a:lnTo>
                      <a:pt x="1044334" y="224389"/>
                    </a:lnTo>
                    <a:lnTo>
                      <a:pt x="1044403" y="224365"/>
                    </a:lnTo>
                    <a:lnTo>
                      <a:pt x="1044473" y="224345"/>
                    </a:lnTo>
                    <a:lnTo>
                      <a:pt x="1044543" y="224329"/>
                    </a:lnTo>
                    <a:lnTo>
                      <a:pt x="1044613" y="224321"/>
                    </a:lnTo>
                    <a:lnTo>
                      <a:pt x="1044682" y="224312"/>
                    </a:lnTo>
                    <a:lnTo>
                      <a:pt x="1044752" y="224312"/>
                    </a:lnTo>
                    <a:lnTo>
                      <a:pt x="1044822" y="224314"/>
                    </a:lnTo>
                    <a:lnTo>
                      <a:pt x="1044891" y="224321"/>
                    </a:lnTo>
                    <a:lnTo>
                      <a:pt x="1044961" y="224332"/>
                    </a:lnTo>
                    <a:lnTo>
                      <a:pt x="1045031" y="224347"/>
                    </a:lnTo>
                    <a:lnTo>
                      <a:pt x="1045100" y="224367"/>
                    </a:lnTo>
                    <a:lnTo>
                      <a:pt x="1045166" y="224391"/>
                    </a:lnTo>
                    <a:lnTo>
                      <a:pt x="1045236" y="224420"/>
                    </a:lnTo>
                    <a:lnTo>
                      <a:pt x="1045306" y="224453"/>
                    </a:lnTo>
                    <a:lnTo>
                      <a:pt x="1045375" y="224488"/>
                    </a:lnTo>
                    <a:lnTo>
                      <a:pt x="1045445" y="224530"/>
                    </a:lnTo>
                    <a:lnTo>
                      <a:pt x="1045515" y="224576"/>
                    </a:lnTo>
                    <a:lnTo>
                      <a:pt x="1045585" y="224627"/>
                    </a:lnTo>
                    <a:lnTo>
                      <a:pt x="1045654" y="224682"/>
                    </a:lnTo>
                    <a:lnTo>
                      <a:pt x="1045794" y="224803"/>
                    </a:lnTo>
                    <a:lnTo>
                      <a:pt x="1045933" y="224944"/>
                    </a:lnTo>
                    <a:lnTo>
                      <a:pt x="1046069" y="225100"/>
                    </a:lnTo>
                    <a:lnTo>
                      <a:pt x="1046347" y="225463"/>
                    </a:lnTo>
                    <a:lnTo>
                      <a:pt x="1046626" y="225897"/>
                    </a:lnTo>
                    <a:lnTo>
                      <a:pt x="1046905" y="226397"/>
                    </a:lnTo>
                    <a:lnTo>
                      <a:pt x="1047459" y="227599"/>
                    </a:lnTo>
                    <a:lnTo>
                      <a:pt x="1048016" y="229066"/>
                    </a:lnTo>
                    <a:lnTo>
                      <a:pt x="1048570" y="230790"/>
                    </a:lnTo>
                    <a:lnTo>
                      <a:pt x="1049146" y="232844"/>
                    </a:lnTo>
                    <a:lnTo>
                      <a:pt x="1049722" y="235165"/>
                    </a:lnTo>
                    <a:lnTo>
                      <a:pt x="1050294" y="237745"/>
                    </a:lnTo>
                    <a:lnTo>
                      <a:pt x="1050870" y="240579"/>
                    </a:lnTo>
                    <a:lnTo>
                      <a:pt x="1051446" y="243657"/>
                    </a:lnTo>
                    <a:lnTo>
                      <a:pt x="1052022" y="246973"/>
                    </a:lnTo>
                    <a:lnTo>
                      <a:pt x="1052598" y="250518"/>
                    </a:lnTo>
                    <a:lnTo>
                      <a:pt x="1053170" y="254283"/>
                    </a:lnTo>
                    <a:lnTo>
                      <a:pt x="1053746" y="258260"/>
                    </a:lnTo>
                    <a:lnTo>
                      <a:pt x="1054322" y="262439"/>
                    </a:lnTo>
                    <a:lnTo>
                      <a:pt x="1054897" y="266810"/>
                    </a:lnTo>
                    <a:lnTo>
                      <a:pt x="1055470" y="271363"/>
                    </a:lnTo>
                    <a:lnTo>
                      <a:pt x="1056621" y="280976"/>
                    </a:lnTo>
                    <a:lnTo>
                      <a:pt x="1057769" y="291191"/>
                    </a:lnTo>
                    <a:lnTo>
                      <a:pt x="1058921" y="301918"/>
                    </a:lnTo>
                    <a:lnTo>
                      <a:pt x="1060073" y="313073"/>
                    </a:lnTo>
                    <a:lnTo>
                      <a:pt x="1062369" y="336283"/>
                    </a:lnTo>
                    <a:lnTo>
                      <a:pt x="1064672" y="360074"/>
                    </a:lnTo>
                    <a:lnTo>
                      <a:pt x="1066972" y="383706"/>
                    </a:lnTo>
                    <a:lnTo>
                      <a:pt x="1068120" y="395242"/>
                    </a:lnTo>
                    <a:lnTo>
                      <a:pt x="1069272" y="406473"/>
                    </a:lnTo>
                    <a:lnTo>
                      <a:pt x="1070420" y="417324"/>
                    </a:lnTo>
                    <a:lnTo>
                      <a:pt x="1071572" y="427717"/>
                    </a:lnTo>
                    <a:lnTo>
                      <a:pt x="1072720" y="437581"/>
                    </a:lnTo>
                    <a:lnTo>
                      <a:pt x="1073872" y="446849"/>
                    </a:lnTo>
                    <a:lnTo>
                      <a:pt x="1074447" y="451242"/>
                    </a:lnTo>
                    <a:lnTo>
                      <a:pt x="1075020" y="455462"/>
                    </a:lnTo>
                    <a:lnTo>
                      <a:pt x="1075595" y="459505"/>
                    </a:lnTo>
                    <a:lnTo>
                      <a:pt x="1076171" y="463365"/>
                    </a:lnTo>
                    <a:lnTo>
                      <a:pt x="1076747" y="467038"/>
                    </a:lnTo>
                    <a:lnTo>
                      <a:pt x="1077319" y="470512"/>
                    </a:lnTo>
                    <a:lnTo>
                      <a:pt x="1077895" y="473789"/>
                    </a:lnTo>
                    <a:lnTo>
                      <a:pt x="1078471" y="476862"/>
                    </a:lnTo>
                    <a:lnTo>
                      <a:pt x="1079047" y="479727"/>
                    </a:lnTo>
                    <a:lnTo>
                      <a:pt x="1079619" y="482380"/>
                    </a:lnTo>
                    <a:lnTo>
                      <a:pt x="1080195" y="484818"/>
                    </a:lnTo>
                    <a:lnTo>
                      <a:pt x="1080771" y="487039"/>
                    </a:lnTo>
                    <a:lnTo>
                      <a:pt x="1081347" y="489041"/>
                    </a:lnTo>
                    <a:lnTo>
                      <a:pt x="1081923" y="490820"/>
                    </a:lnTo>
                    <a:lnTo>
                      <a:pt x="1082495" y="492377"/>
                    </a:lnTo>
                    <a:lnTo>
                      <a:pt x="1083071" y="493709"/>
                    </a:lnTo>
                    <a:lnTo>
                      <a:pt x="1083647" y="494816"/>
                    </a:lnTo>
                    <a:lnTo>
                      <a:pt x="1083933" y="495287"/>
                    </a:lnTo>
                    <a:lnTo>
                      <a:pt x="1084222" y="495701"/>
                    </a:lnTo>
                    <a:lnTo>
                      <a:pt x="1084509" y="496060"/>
                    </a:lnTo>
                    <a:lnTo>
                      <a:pt x="1084652" y="496217"/>
                    </a:lnTo>
                    <a:lnTo>
                      <a:pt x="1084795" y="496362"/>
                    </a:lnTo>
                    <a:lnTo>
                      <a:pt x="1084941" y="496492"/>
                    </a:lnTo>
                    <a:lnTo>
                      <a:pt x="1085084" y="496609"/>
                    </a:lnTo>
                    <a:lnTo>
                      <a:pt x="1085227" y="496710"/>
                    </a:lnTo>
                    <a:lnTo>
                      <a:pt x="1085370" y="496798"/>
                    </a:lnTo>
                    <a:lnTo>
                      <a:pt x="1085440" y="496838"/>
                    </a:lnTo>
                    <a:lnTo>
                      <a:pt x="1085514" y="496873"/>
                    </a:lnTo>
                    <a:lnTo>
                      <a:pt x="1085583" y="496904"/>
                    </a:lnTo>
                    <a:lnTo>
                      <a:pt x="1085657" y="496932"/>
                    </a:lnTo>
                    <a:lnTo>
                      <a:pt x="1085726" y="496956"/>
                    </a:lnTo>
                    <a:lnTo>
                      <a:pt x="1085800" y="496978"/>
                    </a:lnTo>
                    <a:lnTo>
                      <a:pt x="1085869" y="496998"/>
                    </a:lnTo>
                    <a:lnTo>
                      <a:pt x="1085939" y="497011"/>
                    </a:lnTo>
                    <a:lnTo>
                      <a:pt x="1086012" y="497025"/>
                    </a:lnTo>
                    <a:lnTo>
                      <a:pt x="1086082" y="497031"/>
                    </a:lnTo>
                    <a:lnTo>
                      <a:pt x="1086152" y="497038"/>
                    </a:lnTo>
                    <a:lnTo>
                      <a:pt x="1086225" y="497038"/>
                    </a:lnTo>
                    <a:lnTo>
                      <a:pt x="1086295" y="497036"/>
                    </a:lnTo>
                    <a:lnTo>
                      <a:pt x="1086368" y="497031"/>
                    </a:lnTo>
                    <a:lnTo>
                      <a:pt x="1086438" y="497022"/>
                    </a:lnTo>
                    <a:lnTo>
                      <a:pt x="1086508" y="497011"/>
                    </a:lnTo>
                    <a:lnTo>
                      <a:pt x="1086581" y="496996"/>
                    </a:lnTo>
                    <a:lnTo>
                      <a:pt x="1086651" y="496976"/>
                    </a:lnTo>
                    <a:lnTo>
                      <a:pt x="1086720" y="496954"/>
                    </a:lnTo>
                    <a:lnTo>
                      <a:pt x="1086794" y="496930"/>
                    </a:lnTo>
                    <a:lnTo>
                      <a:pt x="1086863" y="496901"/>
                    </a:lnTo>
                    <a:lnTo>
                      <a:pt x="1086937" y="496868"/>
                    </a:lnTo>
                    <a:lnTo>
                      <a:pt x="1087006" y="496833"/>
                    </a:lnTo>
                    <a:lnTo>
                      <a:pt x="1087080" y="496796"/>
                    </a:lnTo>
                    <a:lnTo>
                      <a:pt x="1087219" y="496708"/>
                    </a:lnTo>
                    <a:lnTo>
                      <a:pt x="1087362" y="496609"/>
                    </a:lnTo>
                    <a:lnTo>
                      <a:pt x="1087505" y="496496"/>
                    </a:lnTo>
                    <a:lnTo>
                      <a:pt x="1087648" y="496369"/>
                    </a:lnTo>
                    <a:lnTo>
                      <a:pt x="1087788" y="496230"/>
                    </a:lnTo>
                    <a:lnTo>
                      <a:pt x="1087931" y="496078"/>
                    </a:lnTo>
                    <a:lnTo>
                      <a:pt x="1088217" y="495734"/>
                    </a:lnTo>
                    <a:lnTo>
                      <a:pt x="1088499" y="495338"/>
                    </a:lnTo>
                    <a:lnTo>
                      <a:pt x="1088785" y="494893"/>
                    </a:lnTo>
                    <a:lnTo>
                      <a:pt x="1089354" y="493852"/>
                    </a:lnTo>
                    <a:lnTo>
                      <a:pt x="1089922" y="492610"/>
                    </a:lnTo>
                    <a:lnTo>
                      <a:pt x="1090491" y="491177"/>
                    </a:lnTo>
                    <a:lnTo>
                      <a:pt x="1091059" y="489554"/>
                    </a:lnTo>
                    <a:lnTo>
                      <a:pt x="1091632" y="487746"/>
                    </a:lnTo>
                    <a:lnTo>
                      <a:pt x="1092200" y="485758"/>
                    </a:lnTo>
                    <a:lnTo>
                      <a:pt x="1092769" y="483598"/>
                    </a:lnTo>
                    <a:lnTo>
                      <a:pt x="1093337" y="481268"/>
                    </a:lnTo>
                    <a:lnTo>
                      <a:pt x="1094474" y="476129"/>
                    </a:lnTo>
                    <a:lnTo>
                      <a:pt x="1095611" y="470393"/>
                    </a:lnTo>
                    <a:lnTo>
                      <a:pt x="1096752" y="464114"/>
                    </a:lnTo>
                    <a:lnTo>
                      <a:pt x="1097889" y="457347"/>
                    </a:lnTo>
                    <a:lnTo>
                      <a:pt x="1099026" y="450158"/>
                    </a:lnTo>
                    <a:lnTo>
                      <a:pt x="1100167" y="442601"/>
                    </a:lnTo>
                    <a:lnTo>
                      <a:pt x="1101304" y="434745"/>
                    </a:lnTo>
                    <a:lnTo>
                      <a:pt x="1103578" y="418394"/>
                    </a:lnTo>
                    <a:lnTo>
                      <a:pt x="1108130" y="384937"/>
                    </a:lnTo>
                    <a:lnTo>
                      <a:pt x="1110408" y="368835"/>
                    </a:lnTo>
                    <a:lnTo>
                      <a:pt x="1111545" y="361146"/>
                    </a:lnTo>
                    <a:lnTo>
                      <a:pt x="1112682" y="353768"/>
                    </a:lnTo>
                    <a:lnTo>
                      <a:pt x="1113822" y="346752"/>
                    </a:lnTo>
                    <a:lnTo>
                      <a:pt x="1114960" y="340143"/>
                    </a:lnTo>
                    <a:lnTo>
                      <a:pt x="1116097" y="333980"/>
                    </a:lnTo>
                    <a:lnTo>
                      <a:pt x="1117234" y="328301"/>
                    </a:lnTo>
                    <a:lnTo>
                      <a:pt x="1118374" y="323140"/>
                    </a:lnTo>
                    <a:lnTo>
                      <a:pt x="1119512" y="318525"/>
                    </a:lnTo>
                    <a:lnTo>
                      <a:pt x="1120649" y="314478"/>
                    </a:lnTo>
                    <a:lnTo>
                      <a:pt x="1121786" y="311019"/>
                    </a:lnTo>
                    <a:lnTo>
                      <a:pt x="1122912" y="308194"/>
                    </a:lnTo>
                    <a:lnTo>
                      <a:pt x="1123473" y="307002"/>
                    </a:lnTo>
                    <a:lnTo>
                      <a:pt x="1124034" y="305961"/>
                    </a:lnTo>
                    <a:lnTo>
                      <a:pt x="1124595" y="305069"/>
                    </a:lnTo>
                    <a:lnTo>
                      <a:pt x="1124878" y="304679"/>
                    </a:lnTo>
                    <a:lnTo>
                      <a:pt x="1125156" y="304327"/>
                    </a:lnTo>
                    <a:lnTo>
                      <a:pt x="1125439" y="304015"/>
                    </a:lnTo>
                    <a:lnTo>
                      <a:pt x="1125718" y="303735"/>
                    </a:lnTo>
                    <a:lnTo>
                      <a:pt x="1126000" y="303495"/>
                    </a:lnTo>
                    <a:lnTo>
                      <a:pt x="1126139" y="303389"/>
                    </a:lnTo>
                    <a:lnTo>
                      <a:pt x="1126279" y="303292"/>
                    </a:lnTo>
                    <a:lnTo>
                      <a:pt x="1126422" y="303204"/>
                    </a:lnTo>
                    <a:lnTo>
                      <a:pt x="1126561" y="303127"/>
                    </a:lnTo>
                    <a:lnTo>
                      <a:pt x="1126701" y="303057"/>
                    </a:lnTo>
                    <a:lnTo>
                      <a:pt x="1126844" y="302997"/>
                    </a:lnTo>
                    <a:lnTo>
                      <a:pt x="1126983" y="302947"/>
                    </a:lnTo>
                    <a:lnTo>
                      <a:pt x="1127053" y="302925"/>
                    </a:lnTo>
                    <a:lnTo>
                      <a:pt x="1127122" y="302905"/>
                    </a:lnTo>
                    <a:lnTo>
                      <a:pt x="1127192" y="302887"/>
                    </a:lnTo>
                    <a:lnTo>
                      <a:pt x="1127262" y="302874"/>
                    </a:lnTo>
                    <a:lnTo>
                      <a:pt x="1127331" y="302861"/>
                    </a:lnTo>
                    <a:lnTo>
                      <a:pt x="1127405" y="302850"/>
                    </a:lnTo>
                    <a:lnTo>
                      <a:pt x="1127475" y="302841"/>
                    </a:lnTo>
                    <a:lnTo>
                      <a:pt x="1127544" y="302837"/>
                    </a:lnTo>
                    <a:lnTo>
                      <a:pt x="1127614" y="302832"/>
                    </a:lnTo>
                    <a:lnTo>
                      <a:pt x="1127684" y="302832"/>
                    </a:lnTo>
                    <a:lnTo>
                      <a:pt x="1127753" y="302832"/>
                    </a:lnTo>
                    <a:lnTo>
                      <a:pt x="1127823" y="302834"/>
                    </a:lnTo>
                    <a:lnTo>
                      <a:pt x="1127896" y="302841"/>
                    </a:lnTo>
                    <a:lnTo>
                      <a:pt x="1127966" y="302848"/>
                    </a:lnTo>
                    <a:lnTo>
                      <a:pt x="1128036" y="302859"/>
                    </a:lnTo>
                    <a:lnTo>
                      <a:pt x="1128105" y="302870"/>
                    </a:lnTo>
                    <a:lnTo>
                      <a:pt x="1128175" y="302885"/>
                    </a:lnTo>
                    <a:lnTo>
                      <a:pt x="1128245" y="302903"/>
                    </a:lnTo>
                    <a:lnTo>
                      <a:pt x="1128315" y="302920"/>
                    </a:lnTo>
                    <a:lnTo>
                      <a:pt x="1128388" y="302942"/>
                    </a:lnTo>
                    <a:lnTo>
                      <a:pt x="1128527" y="302991"/>
                    </a:lnTo>
                    <a:lnTo>
                      <a:pt x="1128667" y="303048"/>
                    </a:lnTo>
                    <a:lnTo>
                      <a:pt x="1128806" y="303116"/>
                    </a:lnTo>
                    <a:lnTo>
                      <a:pt x="1128949" y="303191"/>
                    </a:lnTo>
                    <a:lnTo>
                      <a:pt x="1129088" y="303277"/>
                    </a:lnTo>
                    <a:lnTo>
                      <a:pt x="1129228" y="303369"/>
                    </a:lnTo>
                    <a:lnTo>
                      <a:pt x="1129367" y="303473"/>
                    </a:lnTo>
                    <a:lnTo>
                      <a:pt x="1129650" y="303702"/>
                    </a:lnTo>
                    <a:lnTo>
                      <a:pt x="1129932" y="303968"/>
                    </a:lnTo>
                    <a:lnTo>
                      <a:pt x="1130211" y="304268"/>
                    </a:lnTo>
                    <a:lnTo>
                      <a:pt x="1130493" y="304600"/>
                    </a:lnTo>
                    <a:lnTo>
                      <a:pt x="1130772" y="304968"/>
                    </a:lnTo>
                    <a:lnTo>
                      <a:pt x="1131333" y="305800"/>
                    </a:lnTo>
                    <a:lnTo>
                      <a:pt x="1131894" y="306765"/>
                    </a:lnTo>
                    <a:lnTo>
                      <a:pt x="1133020" y="309070"/>
                    </a:lnTo>
                    <a:lnTo>
                      <a:pt x="1134143" y="311858"/>
                    </a:lnTo>
                    <a:lnTo>
                      <a:pt x="1135265" y="315094"/>
                    </a:lnTo>
                    <a:lnTo>
                      <a:pt x="1136388" y="318747"/>
                    </a:lnTo>
                    <a:lnTo>
                      <a:pt x="1137514" y="322781"/>
                    </a:lnTo>
                    <a:lnTo>
                      <a:pt x="1138636" y="327158"/>
                    </a:lnTo>
                    <a:lnTo>
                      <a:pt x="1139758" y="331842"/>
                    </a:lnTo>
                    <a:lnTo>
                      <a:pt x="1142003" y="341952"/>
                    </a:lnTo>
                    <a:lnTo>
                      <a:pt x="1144252" y="352781"/>
                    </a:lnTo>
                    <a:lnTo>
                      <a:pt x="1148745" y="375214"/>
                    </a:lnTo>
                    <a:lnTo>
                      <a:pt x="1150990" y="386153"/>
                    </a:lnTo>
                    <a:lnTo>
                      <a:pt x="1153234" y="396495"/>
                    </a:lnTo>
                    <a:lnTo>
                      <a:pt x="1155483" y="405969"/>
                    </a:lnTo>
                    <a:lnTo>
                      <a:pt x="1157727" y="414341"/>
                    </a:lnTo>
                    <a:lnTo>
                      <a:pt x="1158861" y="418077"/>
                    </a:lnTo>
                    <a:lnTo>
                      <a:pt x="1159991" y="421461"/>
                    </a:lnTo>
                    <a:lnTo>
                      <a:pt x="1161124" y="424482"/>
                    </a:lnTo>
                    <a:lnTo>
                      <a:pt x="1162254" y="427120"/>
                    </a:lnTo>
                    <a:lnTo>
                      <a:pt x="1163387" y="429368"/>
                    </a:lnTo>
                    <a:lnTo>
                      <a:pt x="1163952" y="430342"/>
                    </a:lnTo>
                    <a:lnTo>
                      <a:pt x="1164517" y="431216"/>
                    </a:lnTo>
                    <a:lnTo>
                      <a:pt x="1165082" y="431988"/>
                    </a:lnTo>
                    <a:lnTo>
                      <a:pt x="1165650" y="432660"/>
                    </a:lnTo>
                    <a:lnTo>
                      <a:pt x="1165933" y="432957"/>
                    </a:lnTo>
                    <a:lnTo>
                      <a:pt x="1166215" y="433230"/>
                    </a:lnTo>
                    <a:lnTo>
                      <a:pt x="1166498" y="433477"/>
                    </a:lnTo>
                    <a:lnTo>
                      <a:pt x="1166780" y="433699"/>
                    </a:lnTo>
                    <a:lnTo>
                      <a:pt x="1167062" y="433895"/>
                    </a:lnTo>
                    <a:lnTo>
                      <a:pt x="1167345" y="434067"/>
                    </a:lnTo>
                    <a:lnTo>
                      <a:pt x="1167488" y="434144"/>
                    </a:lnTo>
                    <a:lnTo>
                      <a:pt x="1167631" y="434212"/>
                    </a:lnTo>
                    <a:lnTo>
                      <a:pt x="1167770" y="434276"/>
                    </a:lnTo>
                    <a:lnTo>
                      <a:pt x="1167913" y="434336"/>
                    </a:lnTo>
                    <a:lnTo>
                      <a:pt x="1168053" y="434386"/>
                    </a:lnTo>
                    <a:lnTo>
                      <a:pt x="1168196" y="434430"/>
                    </a:lnTo>
                    <a:lnTo>
                      <a:pt x="1168335" y="434470"/>
                    </a:lnTo>
                    <a:lnTo>
                      <a:pt x="1168478" y="434503"/>
                    </a:lnTo>
                    <a:lnTo>
                      <a:pt x="1168618" y="434529"/>
                    </a:lnTo>
                    <a:lnTo>
                      <a:pt x="1168761" y="434549"/>
                    </a:lnTo>
                    <a:lnTo>
                      <a:pt x="1168904" y="434565"/>
                    </a:lnTo>
                    <a:lnTo>
                      <a:pt x="1169043" y="434573"/>
                    </a:lnTo>
                    <a:lnTo>
                      <a:pt x="1169186" y="434573"/>
                    </a:lnTo>
                    <a:lnTo>
                      <a:pt x="1169326" y="434571"/>
                    </a:lnTo>
                    <a:lnTo>
                      <a:pt x="1169469" y="434560"/>
                    </a:lnTo>
                    <a:lnTo>
                      <a:pt x="1169608" y="434545"/>
                    </a:lnTo>
                    <a:lnTo>
                      <a:pt x="1169751" y="434523"/>
                    </a:lnTo>
                    <a:lnTo>
                      <a:pt x="1169894" y="434494"/>
                    </a:lnTo>
                    <a:lnTo>
                      <a:pt x="1170033" y="434459"/>
                    </a:lnTo>
                    <a:lnTo>
                      <a:pt x="1170176" y="434419"/>
                    </a:lnTo>
                    <a:lnTo>
                      <a:pt x="1170316" y="434373"/>
                    </a:lnTo>
                    <a:lnTo>
                      <a:pt x="1170459" y="434322"/>
                    </a:lnTo>
                    <a:lnTo>
                      <a:pt x="1170598" y="434263"/>
                    </a:lnTo>
                    <a:lnTo>
                      <a:pt x="1170741" y="434199"/>
                    </a:lnTo>
                    <a:lnTo>
                      <a:pt x="1171024" y="434054"/>
                    </a:lnTo>
                    <a:lnTo>
                      <a:pt x="1171306" y="433886"/>
                    </a:lnTo>
                    <a:lnTo>
                      <a:pt x="1171589" y="433695"/>
                    </a:lnTo>
                    <a:lnTo>
                      <a:pt x="1171871" y="433481"/>
                    </a:lnTo>
                    <a:lnTo>
                      <a:pt x="1172153" y="433244"/>
                    </a:lnTo>
                    <a:lnTo>
                      <a:pt x="1172440" y="432986"/>
                    </a:lnTo>
                    <a:lnTo>
                      <a:pt x="1173004" y="432402"/>
                    </a:lnTo>
                    <a:lnTo>
                      <a:pt x="1173569" y="431733"/>
                    </a:lnTo>
                    <a:lnTo>
                      <a:pt x="1174134" y="430980"/>
                    </a:lnTo>
                    <a:lnTo>
                      <a:pt x="1174699" y="430146"/>
                    </a:lnTo>
                    <a:lnTo>
                      <a:pt x="1175832" y="428243"/>
                    </a:lnTo>
                    <a:lnTo>
                      <a:pt x="1176962" y="426048"/>
                    </a:lnTo>
                    <a:lnTo>
                      <a:pt x="1178095" y="423584"/>
                    </a:lnTo>
                    <a:lnTo>
                      <a:pt x="1180359" y="417947"/>
                    </a:lnTo>
                    <a:lnTo>
                      <a:pt x="1182622" y="411546"/>
                    </a:lnTo>
                    <a:lnTo>
                      <a:pt x="1184885" y="404604"/>
                    </a:lnTo>
                    <a:lnTo>
                      <a:pt x="1189411" y="390015"/>
                    </a:lnTo>
                    <a:lnTo>
                      <a:pt x="1193937" y="375958"/>
                    </a:lnTo>
                    <a:lnTo>
                      <a:pt x="1196197" y="369632"/>
                    </a:lnTo>
                    <a:lnTo>
                      <a:pt x="1198456" y="363991"/>
                    </a:lnTo>
                    <a:lnTo>
                      <a:pt x="1200716" y="359162"/>
                    </a:lnTo>
                    <a:lnTo>
                      <a:pt x="1201845" y="357086"/>
                    </a:lnTo>
                    <a:lnTo>
                      <a:pt x="1202975" y="355249"/>
                    </a:lnTo>
                    <a:lnTo>
                      <a:pt x="1204105" y="353658"/>
                    </a:lnTo>
                    <a:lnTo>
                      <a:pt x="1204670" y="352955"/>
                    </a:lnTo>
                    <a:lnTo>
                      <a:pt x="1205234" y="352317"/>
                    </a:lnTo>
                    <a:lnTo>
                      <a:pt x="1205799" y="351744"/>
                    </a:lnTo>
                    <a:lnTo>
                      <a:pt x="1206364" y="351233"/>
                    </a:lnTo>
                    <a:lnTo>
                      <a:pt x="1206929" y="350786"/>
                    </a:lnTo>
                    <a:lnTo>
                      <a:pt x="1207212" y="350586"/>
                    </a:lnTo>
                    <a:lnTo>
                      <a:pt x="1207494" y="350403"/>
                    </a:lnTo>
                    <a:lnTo>
                      <a:pt x="1207776" y="350236"/>
                    </a:lnTo>
                    <a:lnTo>
                      <a:pt x="1208059" y="350086"/>
                    </a:lnTo>
                    <a:lnTo>
                      <a:pt x="1208341" y="349952"/>
                    </a:lnTo>
                    <a:lnTo>
                      <a:pt x="1208624" y="349831"/>
                    </a:lnTo>
                    <a:lnTo>
                      <a:pt x="1208906" y="349727"/>
                    </a:lnTo>
                    <a:lnTo>
                      <a:pt x="1209188" y="349641"/>
                    </a:lnTo>
                    <a:lnTo>
                      <a:pt x="1209471" y="349569"/>
                    </a:lnTo>
                    <a:lnTo>
                      <a:pt x="1209753" y="349514"/>
                    </a:lnTo>
                    <a:lnTo>
                      <a:pt x="1209893" y="349492"/>
                    </a:lnTo>
                    <a:lnTo>
                      <a:pt x="1210036" y="349472"/>
                    </a:lnTo>
                    <a:lnTo>
                      <a:pt x="1210175" y="349459"/>
                    </a:lnTo>
                    <a:lnTo>
                      <a:pt x="1210318" y="349448"/>
                    </a:lnTo>
                    <a:lnTo>
                      <a:pt x="1210458" y="349441"/>
                    </a:lnTo>
                    <a:lnTo>
                      <a:pt x="1210601" y="349439"/>
                    </a:lnTo>
                    <a:lnTo>
                      <a:pt x="1210740" y="349439"/>
                    </a:lnTo>
                    <a:lnTo>
                      <a:pt x="1210883" y="349443"/>
                    </a:lnTo>
                    <a:lnTo>
                      <a:pt x="1211022" y="349452"/>
                    </a:lnTo>
                    <a:lnTo>
                      <a:pt x="1211165" y="349465"/>
                    </a:lnTo>
                    <a:lnTo>
                      <a:pt x="1211448" y="349500"/>
                    </a:lnTo>
                    <a:lnTo>
                      <a:pt x="1211730" y="349551"/>
                    </a:lnTo>
                    <a:lnTo>
                      <a:pt x="1212013" y="349617"/>
                    </a:lnTo>
                    <a:lnTo>
                      <a:pt x="1212295" y="349699"/>
                    </a:lnTo>
                    <a:lnTo>
                      <a:pt x="1212578" y="349793"/>
                    </a:lnTo>
                    <a:lnTo>
                      <a:pt x="1212860" y="349903"/>
                    </a:lnTo>
                    <a:lnTo>
                      <a:pt x="1213142" y="350027"/>
                    </a:lnTo>
                    <a:lnTo>
                      <a:pt x="1213425" y="350165"/>
                    </a:lnTo>
                    <a:lnTo>
                      <a:pt x="1213707" y="350317"/>
                    </a:lnTo>
                    <a:lnTo>
                      <a:pt x="1214272" y="350663"/>
                    </a:lnTo>
                    <a:lnTo>
                      <a:pt x="1214837" y="351064"/>
                    </a:lnTo>
                    <a:lnTo>
                      <a:pt x="1215402" y="351515"/>
                    </a:lnTo>
                    <a:lnTo>
                      <a:pt x="1215967" y="352019"/>
                    </a:lnTo>
                    <a:lnTo>
                      <a:pt x="1216532" y="352572"/>
                    </a:lnTo>
                    <a:lnTo>
                      <a:pt x="1217661" y="353818"/>
                    </a:lnTo>
                    <a:lnTo>
                      <a:pt x="1218791" y="355241"/>
                    </a:lnTo>
                    <a:lnTo>
                      <a:pt x="1221050" y="358552"/>
                    </a:lnTo>
                    <a:lnTo>
                      <a:pt x="1223310" y="362377"/>
                    </a:lnTo>
                    <a:lnTo>
                      <a:pt x="1225569" y="366574"/>
                    </a:lnTo>
                    <a:lnTo>
                      <a:pt x="1230088" y="375513"/>
                    </a:lnTo>
                    <a:lnTo>
                      <a:pt x="1234937" y="384878"/>
                    </a:lnTo>
                    <a:lnTo>
                      <a:pt x="1237365" y="389096"/>
                    </a:lnTo>
                    <a:lnTo>
                      <a:pt x="1239790" y="392837"/>
                    </a:lnTo>
                    <a:lnTo>
                      <a:pt x="1241004" y="394498"/>
                    </a:lnTo>
                    <a:lnTo>
                      <a:pt x="1242218" y="396004"/>
                    </a:lnTo>
                    <a:lnTo>
                      <a:pt x="1243432" y="397347"/>
                    </a:lnTo>
                    <a:lnTo>
                      <a:pt x="1244643" y="398520"/>
                    </a:lnTo>
                    <a:lnTo>
                      <a:pt x="1245251" y="399042"/>
                    </a:lnTo>
                    <a:lnTo>
                      <a:pt x="1245857" y="399520"/>
                    </a:lnTo>
                    <a:lnTo>
                      <a:pt x="1246462" y="399952"/>
                    </a:lnTo>
                    <a:lnTo>
                      <a:pt x="1247071" y="400341"/>
                    </a:lnTo>
                    <a:lnTo>
                      <a:pt x="1247676" y="400685"/>
                    </a:lnTo>
                    <a:lnTo>
                      <a:pt x="1248281" y="400984"/>
                    </a:lnTo>
                    <a:lnTo>
                      <a:pt x="1248890" y="401240"/>
                    </a:lnTo>
                    <a:lnTo>
                      <a:pt x="1249194" y="401350"/>
                    </a:lnTo>
                    <a:lnTo>
                      <a:pt x="1249495" y="401449"/>
                    </a:lnTo>
                    <a:lnTo>
                      <a:pt x="1249800" y="401537"/>
                    </a:lnTo>
                    <a:lnTo>
                      <a:pt x="1250104" y="401614"/>
                    </a:lnTo>
                    <a:lnTo>
                      <a:pt x="1250405" y="401680"/>
                    </a:lnTo>
                    <a:lnTo>
                      <a:pt x="1250709" y="401735"/>
                    </a:lnTo>
                    <a:lnTo>
                      <a:pt x="1251014" y="401779"/>
                    </a:lnTo>
                    <a:lnTo>
                      <a:pt x="1251315" y="401812"/>
                    </a:lnTo>
                    <a:lnTo>
                      <a:pt x="1251619" y="401836"/>
                    </a:lnTo>
                    <a:lnTo>
                      <a:pt x="1251923" y="401847"/>
                    </a:lnTo>
                    <a:lnTo>
                      <a:pt x="1252224" y="401850"/>
                    </a:lnTo>
                    <a:lnTo>
                      <a:pt x="1252529" y="401839"/>
                    </a:lnTo>
                    <a:lnTo>
                      <a:pt x="1252833" y="401819"/>
                    </a:lnTo>
                    <a:lnTo>
                      <a:pt x="1253134" y="401788"/>
                    </a:lnTo>
                    <a:lnTo>
                      <a:pt x="1253438" y="401748"/>
                    </a:lnTo>
                    <a:lnTo>
                      <a:pt x="1253743" y="401698"/>
                    </a:lnTo>
                    <a:lnTo>
                      <a:pt x="1254043" y="401636"/>
                    </a:lnTo>
                    <a:lnTo>
                      <a:pt x="1254348" y="401565"/>
                    </a:lnTo>
                    <a:lnTo>
                      <a:pt x="1254652" y="401486"/>
                    </a:lnTo>
                    <a:lnTo>
                      <a:pt x="1254953" y="401396"/>
                    </a:lnTo>
                    <a:lnTo>
                      <a:pt x="1255562" y="401187"/>
                    </a:lnTo>
                    <a:lnTo>
                      <a:pt x="1256167" y="400940"/>
                    </a:lnTo>
                    <a:lnTo>
                      <a:pt x="1256772" y="400656"/>
                    </a:lnTo>
                    <a:lnTo>
                      <a:pt x="1257381" y="400339"/>
                    </a:lnTo>
                    <a:lnTo>
                      <a:pt x="1257986" y="399987"/>
                    </a:lnTo>
                    <a:lnTo>
                      <a:pt x="1258595" y="399604"/>
                    </a:lnTo>
                    <a:lnTo>
                      <a:pt x="1259201" y="399187"/>
                    </a:lnTo>
                    <a:lnTo>
                      <a:pt x="1260415" y="398269"/>
                    </a:lnTo>
                    <a:lnTo>
                      <a:pt x="1261625" y="397243"/>
                    </a:lnTo>
                    <a:lnTo>
                      <a:pt x="1264053" y="394918"/>
                    </a:lnTo>
                    <a:lnTo>
                      <a:pt x="1266478" y="392313"/>
                    </a:lnTo>
                    <a:lnTo>
                      <a:pt x="1268906" y="389537"/>
                    </a:lnTo>
                    <a:lnTo>
                      <a:pt x="1273098" y="384633"/>
                    </a:lnTo>
                    <a:lnTo>
                      <a:pt x="1277291" y="380027"/>
                    </a:lnTo>
                    <a:lnTo>
                      <a:pt x="1279385" y="377970"/>
                    </a:lnTo>
                    <a:lnTo>
                      <a:pt x="1281483" y="376136"/>
                    </a:lnTo>
                    <a:lnTo>
                      <a:pt x="1282532" y="375313"/>
                    </a:lnTo>
                    <a:lnTo>
                      <a:pt x="1283578" y="374558"/>
                    </a:lnTo>
                    <a:lnTo>
                      <a:pt x="1284627" y="373875"/>
                    </a:lnTo>
                    <a:lnTo>
                      <a:pt x="1285676" y="373263"/>
                    </a:lnTo>
                    <a:lnTo>
                      <a:pt x="1286725" y="372728"/>
                    </a:lnTo>
                    <a:lnTo>
                      <a:pt x="1287770" y="372268"/>
                    </a:lnTo>
                    <a:lnTo>
                      <a:pt x="1288294" y="372067"/>
                    </a:lnTo>
                    <a:lnTo>
                      <a:pt x="1288819" y="371884"/>
                    </a:lnTo>
                    <a:lnTo>
                      <a:pt x="1289344" y="371724"/>
                    </a:lnTo>
                    <a:lnTo>
                      <a:pt x="1289868" y="371581"/>
                    </a:lnTo>
                    <a:lnTo>
                      <a:pt x="1290393" y="371457"/>
                    </a:lnTo>
                    <a:lnTo>
                      <a:pt x="1290917" y="371352"/>
                    </a:lnTo>
                    <a:lnTo>
                      <a:pt x="1291442" y="371266"/>
                    </a:lnTo>
                    <a:lnTo>
                      <a:pt x="1291962" y="371200"/>
                    </a:lnTo>
                    <a:lnTo>
                      <a:pt x="1292487" y="371153"/>
                    </a:lnTo>
                    <a:lnTo>
                      <a:pt x="1293011" y="371123"/>
                    </a:lnTo>
                    <a:lnTo>
                      <a:pt x="1293536" y="371114"/>
                    </a:lnTo>
                    <a:lnTo>
                      <a:pt x="1294060" y="371120"/>
                    </a:lnTo>
                    <a:lnTo>
                      <a:pt x="1294585" y="371145"/>
                    </a:lnTo>
                    <a:lnTo>
                      <a:pt x="1295109" y="371189"/>
                    </a:lnTo>
                    <a:lnTo>
                      <a:pt x="1295630" y="371248"/>
                    </a:lnTo>
                    <a:lnTo>
                      <a:pt x="1296155" y="371325"/>
                    </a:lnTo>
                    <a:lnTo>
                      <a:pt x="1296679" y="371418"/>
                    </a:lnTo>
                    <a:lnTo>
                      <a:pt x="1297204" y="371528"/>
                    </a:lnTo>
                    <a:lnTo>
                      <a:pt x="1297728" y="371653"/>
                    </a:lnTo>
                    <a:lnTo>
                      <a:pt x="1298253" y="371794"/>
                    </a:lnTo>
                    <a:lnTo>
                      <a:pt x="1299302" y="372118"/>
                    </a:lnTo>
                    <a:lnTo>
                      <a:pt x="1300347" y="372497"/>
                    </a:lnTo>
                    <a:lnTo>
                      <a:pt x="1301396" y="372928"/>
                    </a:lnTo>
                    <a:lnTo>
                      <a:pt x="1302445" y="373406"/>
                    </a:lnTo>
                    <a:lnTo>
                      <a:pt x="1304598" y="374516"/>
                    </a:lnTo>
                    <a:lnTo>
                      <a:pt x="1306755" y="375766"/>
                    </a:lnTo>
                    <a:lnTo>
                      <a:pt x="1311061" y="378512"/>
                    </a:lnTo>
                    <a:lnTo>
                      <a:pt x="1315371" y="381315"/>
                    </a:lnTo>
                    <a:lnTo>
                      <a:pt x="1317528" y="382645"/>
                    </a:lnTo>
                    <a:lnTo>
                      <a:pt x="1319681" y="383880"/>
                    </a:lnTo>
                    <a:lnTo>
                      <a:pt x="1321838" y="384997"/>
                    </a:lnTo>
                    <a:lnTo>
                      <a:pt x="1323991" y="385970"/>
                    </a:lnTo>
                    <a:lnTo>
                      <a:pt x="1325069" y="386399"/>
                    </a:lnTo>
                    <a:lnTo>
                      <a:pt x="1326144" y="386784"/>
                    </a:lnTo>
                    <a:lnTo>
                      <a:pt x="1327222" y="387128"/>
                    </a:lnTo>
                    <a:lnTo>
                      <a:pt x="1328301" y="387425"/>
                    </a:lnTo>
                    <a:lnTo>
                      <a:pt x="1329375" y="387681"/>
                    </a:lnTo>
                    <a:lnTo>
                      <a:pt x="1330454" y="387890"/>
                    </a:lnTo>
                    <a:lnTo>
                      <a:pt x="1331532" y="388055"/>
                    </a:lnTo>
                    <a:lnTo>
                      <a:pt x="1332610" y="388174"/>
                    </a:lnTo>
                    <a:lnTo>
                      <a:pt x="1333685" y="388249"/>
                    </a:lnTo>
                    <a:lnTo>
                      <a:pt x="1334763" y="388282"/>
                    </a:lnTo>
                    <a:lnTo>
                      <a:pt x="1335842" y="388273"/>
                    </a:lnTo>
                    <a:lnTo>
                      <a:pt x="1336916" y="388222"/>
                    </a:lnTo>
                    <a:lnTo>
                      <a:pt x="1338101" y="388123"/>
                    </a:lnTo>
                    <a:lnTo>
                      <a:pt x="1339286" y="387980"/>
                    </a:lnTo>
                    <a:lnTo>
                      <a:pt x="1340471" y="387793"/>
                    </a:lnTo>
                    <a:lnTo>
                      <a:pt x="1341652" y="387568"/>
                    </a:lnTo>
                    <a:lnTo>
                      <a:pt x="1342836" y="387311"/>
                    </a:lnTo>
                    <a:lnTo>
                      <a:pt x="1344021" y="387018"/>
                    </a:lnTo>
                    <a:lnTo>
                      <a:pt x="1346391" y="386353"/>
                    </a:lnTo>
                    <a:lnTo>
                      <a:pt x="1348757" y="385602"/>
                    </a:lnTo>
                    <a:lnTo>
                      <a:pt x="1351126" y="384801"/>
                    </a:lnTo>
                    <a:lnTo>
                      <a:pt x="1355861" y="383151"/>
                    </a:lnTo>
                    <a:lnTo>
                      <a:pt x="1360597" y="381621"/>
                    </a:lnTo>
                    <a:lnTo>
                      <a:pt x="1362962" y="380958"/>
                    </a:lnTo>
                    <a:lnTo>
                      <a:pt x="1365332" y="380386"/>
                    </a:lnTo>
                    <a:lnTo>
                      <a:pt x="1367701" y="379915"/>
                    </a:lnTo>
                    <a:lnTo>
                      <a:pt x="1370067" y="379556"/>
                    </a:lnTo>
                    <a:lnTo>
                      <a:pt x="1372437" y="379309"/>
                    </a:lnTo>
                    <a:lnTo>
                      <a:pt x="1374802" y="379175"/>
                    </a:lnTo>
                    <a:lnTo>
                      <a:pt x="1377175" y="379151"/>
                    </a:lnTo>
                    <a:lnTo>
                      <a:pt x="1379549" y="379228"/>
                    </a:lnTo>
                    <a:lnTo>
                      <a:pt x="1381922" y="379397"/>
                    </a:lnTo>
                    <a:lnTo>
                      <a:pt x="1384295" y="379646"/>
                    </a:lnTo>
                    <a:lnTo>
                      <a:pt x="1386668" y="379961"/>
                    </a:lnTo>
                    <a:lnTo>
                      <a:pt x="1389041" y="380324"/>
                    </a:lnTo>
                    <a:lnTo>
                      <a:pt x="1393784" y="381141"/>
                    </a:lnTo>
                    <a:lnTo>
                      <a:pt x="1398530" y="381973"/>
                    </a:lnTo>
                    <a:lnTo>
                      <a:pt x="1403276" y="382715"/>
                    </a:lnTo>
                    <a:lnTo>
                      <a:pt x="1408023" y="383288"/>
                    </a:lnTo>
                    <a:lnTo>
                      <a:pt x="1412769" y="383647"/>
                    </a:lnTo>
                    <a:lnTo>
                      <a:pt x="1417068" y="383775"/>
                    </a:lnTo>
                    <a:lnTo>
                      <a:pt x="1421367" y="383728"/>
                    </a:lnTo>
                    <a:lnTo>
                      <a:pt x="1425665" y="383539"/>
                    </a:lnTo>
                    <a:lnTo>
                      <a:pt x="1429964" y="383244"/>
                    </a:lnTo>
                    <a:lnTo>
                      <a:pt x="1438562" y="382524"/>
                    </a:lnTo>
                    <a:lnTo>
                      <a:pt x="1447163" y="381896"/>
                    </a:lnTo>
                    <a:lnTo>
                      <a:pt x="1460815" y="381544"/>
                    </a:lnTo>
                    <a:lnTo>
                      <a:pt x="1474471" y="381903"/>
                    </a:lnTo>
                    <a:lnTo>
                      <a:pt x="1519520" y="382348"/>
                    </a:lnTo>
                    <a:lnTo>
                      <a:pt x="1555026" y="382169"/>
                    </a:lnTo>
                    <a:lnTo>
                      <a:pt x="1591877" y="382299"/>
                    </a:lnTo>
                  </a:path>
                </a:pathLst>
              </a:custGeom>
              <a:noFill/>
              <a:ln w="19050" cap="flat">
                <a:solidFill>
                  <a:srgbClr val="C00000"/>
                </a:solidFill>
                <a:prstDash val="solid"/>
                <a:round/>
                <a:headEnd type="stealth" w="med" len="med"/>
              </a:ln>
            </p:spPr>
            <p:txBody>
              <a:bodyPr rtlCol="0" anchor="ctr"/>
              <a:lstStyle/>
              <a:p>
                <a:endParaRPr lang="en-NL" sz="1350" dirty="0"/>
              </a:p>
            </p:txBody>
          </p:sp>
        </p:grpSp>
        <p:cxnSp>
          <p:nvCxnSpPr>
            <p:cNvPr id="1100" name="Straight Arrow Connector 1099">
              <a:extLst>
                <a:ext uri="{FF2B5EF4-FFF2-40B4-BE49-F238E27FC236}">
                  <a16:creationId xmlns:a16="http://schemas.microsoft.com/office/drawing/2014/main" id="{37CE2568-D72D-D3BA-A7A5-DA827F84E8F8}"/>
                </a:ext>
              </a:extLst>
            </p:cNvPr>
            <p:cNvCxnSpPr/>
            <p:nvPr/>
          </p:nvCxnSpPr>
          <p:spPr>
            <a:xfrm>
              <a:off x="6414898" y="4064419"/>
              <a:ext cx="720000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9" name="Group 1158">
            <a:extLst>
              <a:ext uri="{FF2B5EF4-FFF2-40B4-BE49-F238E27FC236}">
                <a16:creationId xmlns:a16="http://schemas.microsoft.com/office/drawing/2014/main" id="{EAF4A608-57CC-1BB2-A5D1-E8A0EC67C879}"/>
              </a:ext>
            </a:extLst>
          </p:cNvPr>
          <p:cNvGrpSpPr/>
          <p:nvPr/>
        </p:nvGrpSpPr>
        <p:grpSpPr>
          <a:xfrm>
            <a:off x="111571" y="3376806"/>
            <a:ext cx="4182300" cy="3287632"/>
            <a:chOff x="6600370" y="1204244"/>
            <a:chExt cx="5729826" cy="4432889"/>
          </a:xfrm>
        </p:grpSpPr>
        <p:pic>
          <p:nvPicPr>
            <p:cNvPr id="1160" name="Picture 1159">
              <a:extLst>
                <a:ext uri="{FF2B5EF4-FFF2-40B4-BE49-F238E27FC236}">
                  <a16:creationId xmlns:a16="http://schemas.microsoft.com/office/drawing/2014/main" id="{36FF85B3-36DF-F4D3-6BE4-A553F47E5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00370" y="1524714"/>
              <a:ext cx="5109170" cy="4112419"/>
            </a:xfrm>
            <a:prstGeom prst="rect">
              <a:avLst/>
            </a:prstGeom>
          </p:spPr>
        </p:pic>
        <p:grpSp>
          <p:nvGrpSpPr>
            <p:cNvPr id="1161" name="Group 1160">
              <a:extLst>
                <a:ext uri="{FF2B5EF4-FFF2-40B4-BE49-F238E27FC236}">
                  <a16:creationId xmlns:a16="http://schemas.microsoft.com/office/drawing/2014/main" id="{250A14D7-7B2A-B49A-CBDE-01974F7E539E}"/>
                </a:ext>
              </a:extLst>
            </p:cNvPr>
            <p:cNvGrpSpPr/>
            <p:nvPr/>
          </p:nvGrpSpPr>
          <p:grpSpPr>
            <a:xfrm>
              <a:off x="7369988" y="1204244"/>
              <a:ext cx="4960208" cy="2168970"/>
              <a:chOff x="11992103" y="23382354"/>
              <a:chExt cx="5168463" cy="2231737"/>
            </a:xfrm>
          </p:grpSpPr>
          <p:sp>
            <p:nvSpPr>
              <p:cNvPr id="1162" name="TextBox 1161">
                <a:extLst>
                  <a:ext uri="{FF2B5EF4-FFF2-40B4-BE49-F238E27FC236}">
                    <a16:creationId xmlns:a16="http://schemas.microsoft.com/office/drawing/2014/main" id="{B4F697C1-1761-C6B6-C0EC-614090C4091F}"/>
                  </a:ext>
                </a:extLst>
              </p:cNvPr>
              <p:cNvSpPr txBox="1"/>
              <p:nvPr/>
            </p:nvSpPr>
            <p:spPr>
              <a:xfrm>
                <a:off x="11992103" y="23382354"/>
                <a:ext cx="5168463" cy="3832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Abadi Extra Light" panose="020B0204020104020204" pitchFamily="34" charset="0"/>
                  </a:rPr>
                  <a:t>x-ray Brightness for different x-ray energies</a:t>
                </a:r>
                <a:endParaRPr lang="en-NL" sz="1400" dirty="0"/>
              </a:p>
            </p:txBody>
          </p:sp>
          <p:sp>
            <p:nvSpPr>
              <p:cNvPr id="1163" name="TextBox 1162">
                <a:extLst>
                  <a:ext uri="{FF2B5EF4-FFF2-40B4-BE49-F238E27FC236}">
                    <a16:creationId xmlns:a16="http://schemas.microsoft.com/office/drawing/2014/main" id="{40CC1531-0534-A272-A39A-DA8D88D7A502}"/>
                  </a:ext>
                </a:extLst>
              </p:cNvPr>
              <p:cNvSpPr txBox="1"/>
              <p:nvPr/>
            </p:nvSpPr>
            <p:spPr>
              <a:xfrm rot="19572718">
                <a:off x="13579944" y="25240414"/>
                <a:ext cx="1915697" cy="3736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350" b="1" dirty="0">
                    <a:latin typeface="Abadi" panose="020B0604020104020204" pitchFamily="34" charset="0"/>
                  </a:rPr>
                  <a:t>Head on ICS</a:t>
                </a:r>
                <a:endParaRPr lang="en-NL" sz="1350" b="1" dirty="0">
                  <a:latin typeface="Abadi" panose="020B0604020104020204" pitchFamily="34" charset="0"/>
                </a:endParaRPr>
              </a:p>
            </p:txBody>
          </p:sp>
          <p:sp>
            <p:nvSpPr>
              <p:cNvPr id="1164" name="TextBox 1163">
                <a:extLst>
                  <a:ext uri="{FF2B5EF4-FFF2-40B4-BE49-F238E27FC236}">
                    <a16:creationId xmlns:a16="http://schemas.microsoft.com/office/drawing/2014/main" id="{6E559A75-C50D-61E3-D802-216D90A806F3}"/>
                  </a:ext>
                </a:extLst>
              </p:cNvPr>
              <p:cNvSpPr txBox="1"/>
              <p:nvPr/>
            </p:nvSpPr>
            <p:spPr>
              <a:xfrm rot="21239121">
                <a:off x="13238459" y="24407606"/>
                <a:ext cx="1915694" cy="3736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350" b="1" dirty="0">
                    <a:latin typeface="Abadi" panose="020B0604020104020204" pitchFamily="34" charset="0"/>
                  </a:rPr>
                  <a:t>Grazing ICS</a:t>
                </a:r>
                <a:endParaRPr lang="en-NL" sz="1350" b="1" dirty="0">
                  <a:latin typeface="Abadi" panose="020B0604020104020204" pitchFamily="34" charset="0"/>
                </a:endParaRPr>
              </a:p>
            </p:txBody>
          </p:sp>
        </p:grpSp>
      </p:grpSp>
      <p:grpSp>
        <p:nvGrpSpPr>
          <p:cNvPr id="1165" name="Group 1164">
            <a:extLst>
              <a:ext uri="{FF2B5EF4-FFF2-40B4-BE49-F238E27FC236}">
                <a16:creationId xmlns:a16="http://schemas.microsoft.com/office/drawing/2014/main" id="{6434551E-59D8-D2BB-2956-AEA14BC0D027}"/>
              </a:ext>
            </a:extLst>
          </p:cNvPr>
          <p:cNvGrpSpPr/>
          <p:nvPr/>
        </p:nvGrpSpPr>
        <p:grpSpPr>
          <a:xfrm>
            <a:off x="4430664" y="3308927"/>
            <a:ext cx="3729271" cy="3356563"/>
            <a:chOff x="562845" y="21897917"/>
            <a:chExt cx="6180646" cy="5643247"/>
          </a:xfrm>
        </p:grpSpPr>
        <p:pic>
          <p:nvPicPr>
            <p:cNvPr id="1166" name="Picture 1165" descr="A white object with red and green wires&#10;&#10;AI-generated content may be incorrect.">
              <a:extLst>
                <a:ext uri="{FF2B5EF4-FFF2-40B4-BE49-F238E27FC236}">
                  <a16:creationId xmlns:a16="http://schemas.microsoft.com/office/drawing/2014/main" id="{687E7626-7FAA-305E-F987-33FFC32A3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44" t="23620" r="26496" b="13879"/>
            <a:stretch/>
          </p:blipFill>
          <p:spPr>
            <a:xfrm>
              <a:off x="562845" y="22266964"/>
              <a:ext cx="6180646" cy="5228264"/>
            </a:xfrm>
            <a:prstGeom prst="rect">
              <a:avLst/>
            </a:prstGeom>
          </p:spPr>
        </p:pic>
        <p:cxnSp>
          <p:nvCxnSpPr>
            <p:cNvPr id="1167" name="Straight Connector 1166">
              <a:extLst>
                <a:ext uri="{FF2B5EF4-FFF2-40B4-BE49-F238E27FC236}">
                  <a16:creationId xmlns:a16="http://schemas.microsoft.com/office/drawing/2014/main" id="{7C61E9F7-95E2-FDFC-66B4-D75CC1EAF48A}"/>
                </a:ext>
              </a:extLst>
            </p:cNvPr>
            <p:cNvCxnSpPr>
              <a:cxnSpLocks/>
            </p:cNvCxnSpPr>
            <p:nvPr/>
          </p:nvCxnSpPr>
          <p:spPr>
            <a:xfrm>
              <a:off x="3177678" y="24670745"/>
              <a:ext cx="0" cy="424082"/>
            </a:xfrm>
            <a:prstGeom prst="line">
              <a:avLst/>
            </a:prstGeom>
            <a:ln>
              <a:solidFill>
                <a:srgbClr val="00206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8" name="Straight Connector 1167">
              <a:extLst>
                <a:ext uri="{FF2B5EF4-FFF2-40B4-BE49-F238E27FC236}">
                  <a16:creationId xmlns:a16="http://schemas.microsoft.com/office/drawing/2014/main" id="{8B225B5F-D75E-C8A2-033D-F103ECC0E060}"/>
                </a:ext>
              </a:extLst>
            </p:cNvPr>
            <p:cNvCxnSpPr>
              <a:cxnSpLocks/>
            </p:cNvCxnSpPr>
            <p:nvPr/>
          </p:nvCxnSpPr>
          <p:spPr>
            <a:xfrm>
              <a:off x="2121080" y="23547966"/>
              <a:ext cx="1065030" cy="422516"/>
            </a:xfrm>
            <a:prstGeom prst="line">
              <a:avLst/>
            </a:prstGeom>
            <a:ln>
              <a:solidFill>
                <a:srgbClr val="FF0000">
                  <a:alpha val="72941"/>
                </a:srgb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9" name="Straight Connector 1168">
              <a:extLst>
                <a:ext uri="{FF2B5EF4-FFF2-40B4-BE49-F238E27FC236}">
                  <a16:creationId xmlns:a16="http://schemas.microsoft.com/office/drawing/2014/main" id="{545B16B8-F515-AC1F-6F43-7D7135619705}"/>
                </a:ext>
              </a:extLst>
            </p:cNvPr>
            <p:cNvCxnSpPr>
              <a:cxnSpLocks/>
            </p:cNvCxnSpPr>
            <p:nvPr/>
          </p:nvCxnSpPr>
          <p:spPr>
            <a:xfrm>
              <a:off x="2121080" y="24338945"/>
              <a:ext cx="1972838" cy="807178"/>
            </a:xfrm>
            <a:prstGeom prst="line">
              <a:avLst/>
            </a:prstGeom>
            <a:ln>
              <a:solidFill>
                <a:srgbClr val="FF0000">
                  <a:alpha val="72941"/>
                </a:srgbClr>
              </a:solidFill>
              <a:prstDash val="solid"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0" name="Straight Connector 1169">
              <a:extLst>
                <a:ext uri="{FF2B5EF4-FFF2-40B4-BE49-F238E27FC236}">
                  <a16:creationId xmlns:a16="http://schemas.microsoft.com/office/drawing/2014/main" id="{90B26600-B783-62F6-C5B8-924EED082E8D}"/>
                </a:ext>
              </a:extLst>
            </p:cNvPr>
            <p:cNvCxnSpPr>
              <a:cxnSpLocks/>
            </p:cNvCxnSpPr>
            <p:nvPr/>
          </p:nvCxnSpPr>
          <p:spPr>
            <a:xfrm>
              <a:off x="3186109" y="25892852"/>
              <a:ext cx="907808" cy="376329"/>
            </a:xfrm>
            <a:prstGeom prst="line">
              <a:avLst/>
            </a:prstGeom>
            <a:ln>
              <a:solidFill>
                <a:srgbClr val="FF0000">
                  <a:alpha val="72941"/>
                </a:srgbClr>
              </a:solidFill>
              <a:prstDash val="solid"/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1" name="Straight Connector 1170">
              <a:extLst>
                <a:ext uri="{FF2B5EF4-FFF2-40B4-BE49-F238E27FC236}">
                  <a16:creationId xmlns:a16="http://schemas.microsoft.com/office/drawing/2014/main" id="{7F0CD2F6-A884-DBDC-037F-F3E6A5530021}"/>
                </a:ext>
              </a:extLst>
            </p:cNvPr>
            <p:cNvCxnSpPr>
              <a:cxnSpLocks/>
            </p:cNvCxnSpPr>
            <p:nvPr/>
          </p:nvCxnSpPr>
          <p:spPr>
            <a:xfrm>
              <a:off x="2121080" y="23547966"/>
              <a:ext cx="0" cy="790979"/>
            </a:xfrm>
            <a:prstGeom prst="line">
              <a:avLst/>
            </a:prstGeom>
            <a:ln>
              <a:solidFill>
                <a:srgbClr val="FF0000">
                  <a:alpha val="72941"/>
                </a:srgbClr>
              </a:solidFill>
              <a:prstDash val="solid"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2" name="Straight Connector 1171">
              <a:extLst>
                <a:ext uri="{FF2B5EF4-FFF2-40B4-BE49-F238E27FC236}">
                  <a16:creationId xmlns:a16="http://schemas.microsoft.com/office/drawing/2014/main" id="{BFF76FAC-A85C-0E37-9EBE-EF8816006C6E}"/>
                </a:ext>
              </a:extLst>
            </p:cNvPr>
            <p:cNvCxnSpPr>
              <a:cxnSpLocks/>
            </p:cNvCxnSpPr>
            <p:nvPr/>
          </p:nvCxnSpPr>
          <p:spPr>
            <a:xfrm>
              <a:off x="4093917" y="25146124"/>
              <a:ext cx="0" cy="1123057"/>
            </a:xfrm>
            <a:prstGeom prst="line">
              <a:avLst/>
            </a:prstGeom>
            <a:ln>
              <a:solidFill>
                <a:srgbClr val="FF0000">
                  <a:alpha val="72941"/>
                </a:srgb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3" name="Straight Connector 1172">
              <a:extLst>
                <a:ext uri="{FF2B5EF4-FFF2-40B4-BE49-F238E27FC236}">
                  <a16:creationId xmlns:a16="http://schemas.microsoft.com/office/drawing/2014/main" id="{E4564B8A-A06E-9922-D168-39C4A85674AA}"/>
                </a:ext>
              </a:extLst>
            </p:cNvPr>
            <p:cNvCxnSpPr>
              <a:cxnSpLocks/>
            </p:cNvCxnSpPr>
            <p:nvPr/>
          </p:nvCxnSpPr>
          <p:spPr>
            <a:xfrm>
              <a:off x="3186109" y="25892852"/>
              <a:ext cx="0" cy="1123057"/>
            </a:xfrm>
            <a:prstGeom prst="line">
              <a:avLst/>
            </a:prstGeom>
            <a:ln>
              <a:solidFill>
                <a:srgbClr val="FF0000">
                  <a:alpha val="72941"/>
                </a:srgbClr>
              </a:solidFill>
              <a:prstDash val="solid"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4" name="Straight Connector 1173">
              <a:extLst>
                <a:ext uri="{FF2B5EF4-FFF2-40B4-BE49-F238E27FC236}">
                  <a16:creationId xmlns:a16="http://schemas.microsoft.com/office/drawing/2014/main" id="{C2E560C1-8143-99C1-874C-5019311491B1}"/>
                </a:ext>
              </a:extLst>
            </p:cNvPr>
            <p:cNvCxnSpPr>
              <a:cxnSpLocks/>
            </p:cNvCxnSpPr>
            <p:nvPr/>
          </p:nvCxnSpPr>
          <p:spPr>
            <a:xfrm>
              <a:off x="3176362" y="22847425"/>
              <a:ext cx="0" cy="1123057"/>
            </a:xfrm>
            <a:prstGeom prst="line">
              <a:avLst/>
            </a:prstGeom>
            <a:ln>
              <a:solidFill>
                <a:srgbClr val="FF0000">
                  <a:alpha val="72941"/>
                </a:srgb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5" name="Straight Connector 1174">
              <a:extLst>
                <a:ext uri="{FF2B5EF4-FFF2-40B4-BE49-F238E27FC236}">
                  <a16:creationId xmlns:a16="http://schemas.microsoft.com/office/drawing/2014/main" id="{C1972AFE-9C2C-077C-5C6B-84250845EDF1}"/>
                </a:ext>
              </a:extLst>
            </p:cNvPr>
            <p:cNvCxnSpPr>
              <a:cxnSpLocks/>
            </p:cNvCxnSpPr>
            <p:nvPr/>
          </p:nvCxnSpPr>
          <p:spPr>
            <a:xfrm>
              <a:off x="3203790" y="21897917"/>
              <a:ext cx="0" cy="1613949"/>
            </a:xfrm>
            <a:prstGeom prst="line">
              <a:avLst/>
            </a:prstGeom>
            <a:ln>
              <a:solidFill>
                <a:srgbClr val="00206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6" name="Straight Connector 1175">
              <a:extLst>
                <a:ext uri="{FF2B5EF4-FFF2-40B4-BE49-F238E27FC236}">
                  <a16:creationId xmlns:a16="http://schemas.microsoft.com/office/drawing/2014/main" id="{8B65EEE3-D955-70CA-3273-C5DEB89ACFA0}"/>
                </a:ext>
              </a:extLst>
            </p:cNvPr>
            <p:cNvCxnSpPr>
              <a:cxnSpLocks/>
            </p:cNvCxnSpPr>
            <p:nvPr/>
          </p:nvCxnSpPr>
          <p:spPr>
            <a:xfrm>
              <a:off x="3157603" y="25847979"/>
              <a:ext cx="0" cy="585511"/>
            </a:xfrm>
            <a:prstGeom prst="line">
              <a:avLst/>
            </a:prstGeom>
            <a:ln>
              <a:solidFill>
                <a:srgbClr val="00206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7" name="Straight Connector 1176">
              <a:extLst>
                <a:ext uri="{FF2B5EF4-FFF2-40B4-BE49-F238E27FC236}">
                  <a16:creationId xmlns:a16="http://schemas.microsoft.com/office/drawing/2014/main" id="{11478144-9031-1AFD-CF27-38D6474C4FB3}"/>
                </a:ext>
              </a:extLst>
            </p:cNvPr>
            <p:cNvCxnSpPr>
              <a:cxnSpLocks/>
            </p:cNvCxnSpPr>
            <p:nvPr/>
          </p:nvCxnSpPr>
          <p:spPr>
            <a:xfrm>
              <a:off x="3176362" y="22847425"/>
              <a:ext cx="0" cy="1123057"/>
            </a:xfrm>
            <a:prstGeom prst="line">
              <a:avLst/>
            </a:prstGeom>
            <a:ln>
              <a:solidFill>
                <a:srgbClr val="FF0000">
                  <a:alpha val="72941"/>
                </a:srgbClr>
              </a:solidFill>
              <a:prstDash val="solid"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8" name="Arc 1177">
              <a:extLst>
                <a:ext uri="{FF2B5EF4-FFF2-40B4-BE49-F238E27FC236}">
                  <a16:creationId xmlns:a16="http://schemas.microsoft.com/office/drawing/2014/main" id="{F6D949BA-2D12-AD02-5F0C-B58C0122FB5D}"/>
                </a:ext>
              </a:extLst>
            </p:cNvPr>
            <p:cNvSpPr/>
            <p:nvPr/>
          </p:nvSpPr>
          <p:spPr>
            <a:xfrm>
              <a:off x="2582219" y="24432081"/>
              <a:ext cx="1288656" cy="1325491"/>
            </a:xfrm>
            <a:prstGeom prst="arc">
              <a:avLst>
                <a:gd name="adj1" fmla="val 11660799"/>
                <a:gd name="adj2" fmla="val 14647181"/>
              </a:avLst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179" name="Arc 1178">
              <a:extLst>
                <a:ext uri="{FF2B5EF4-FFF2-40B4-BE49-F238E27FC236}">
                  <a16:creationId xmlns:a16="http://schemas.microsoft.com/office/drawing/2014/main" id="{B53A2753-6F2F-C342-72C0-43A393FD23C3}"/>
                </a:ext>
              </a:extLst>
            </p:cNvPr>
            <p:cNvSpPr/>
            <p:nvPr/>
          </p:nvSpPr>
          <p:spPr>
            <a:xfrm>
              <a:off x="2653594" y="22219858"/>
              <a:ext cx="1149191" cy="269050"/>
            </a:xfrm>
            <a:prstGeom prst="arc">
              <a:avLst>
                <a:gd name="adj1" fmla="val 19773538"/>
                <a:gd name="adj2" fmla="val 12133301"/>
              </a:avLst>
            </a:prstGeom>
            <a:ln>
              <a:solidFill>
                <a:srgbClr val="002060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cxnSp>
          <p:nvCxnSpPr>
            <p:cNvPr id="1180" name="Straight Connector 1179">
              <a:extLst>
                <a:ext uri="{FF2B5EF4-FFF2-40B4-BE49-F238E27FC236}">
                  <a16:creationId xmlns:a16="http://schemas.microsoft.com/office/drawing/2014/main" id="{846DA7C3-5219-84D6-6891-6A76CC40433E}"/>
                </a:ext>
              </a:extLst>
            </p:cNvPr>
            <p:cNvCxnSpPr>
              <a:cxnSpLocks/>
            </p:cNvCxnSpPr>
            <p:nvPr/>
          </p:nvCxnSpPr>
          <p:spPr>
            <a:xfrm>
              <a:off x="3151137" y="26687649"/>
              <a:ext cx="0" cy="853515"/>
            </a:xfrm>
            <a:prstGeom prst="line">
              <a:avLst/>
            </a:prstGeom>
            <a:ln>
              <a:solidFill>
                <a:srgbClr val="00206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81" name="Picture 1180" descr="\documentclass{article}&#10;\usepackage{amsmath}&#10;\pagestyle{empty}&#10;\begin{document}&#10;&#10;x-ray pulse&#10;&#10;&#10;\end{document}" title="IguanaTex Bitmap Display">
              <a:extLst>
                <a:ext uri="{FF2B5EF4-FFF2-40B4-BE49-F238E27FC236}">
                  <a16:creationId xmlns:a16="http://schemas.microsoft.com/office/drawing/2014/main" id="{C4A450D3-838D-7A90-6D19-A0D1D18E6AAF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8689" y="24802555"/>
              <a:ext cx="1024366" cy="192472"/>
            </a:xfrm>
            <a:prstGeom prst="rect">
              <a:avLst/>
            </a:prstGeom>
          </p:spPr>
        </p:pic>
        <p:pic>
          <p:nvPicPr>
            <p:cNvPr id="1182" name="Picture 1181" descr="\documentclass{article}&#10;\usepackage{amsmath}&#10;\pagestyle{empty}&#10;\begin{document}&#10;&#10;electrons&#10;&#10;&#10;\end{document}" title="IguanaTex Bitmap Display">
              <a:extLst>
                <a:ext uri="{FF2B5EF4-FFF2-40B4-BE49-F238E27FC236}">
                  <a16:creationId xmlns:a16="http://schemas.microsoft.com/office/drawing/2014/main" id="{307E720D-04DC-3CE9-BE8D-89C7821E274C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295" y="25084247"/>
              <a:ext cx="812520" cy="151135"/>
            </a:xfrm>
            <a:prstGeom prst="rect">
              <a:avLst/>
            </a:prstGeom>
          </p:spPr>
        </p:pic>
        <p:pic>
          <p:nvPicPr>
            <p:cNvPr id="1183" name="Picture 1182" descr="\documentclass{article}&#10;\usepackage{amsmath}&#10;\pagestyle{empty}&#10;\begin{document}&#10;&#10;&#10;\noindent mirrors attached\\ to rotation stage&#10;&#10;\end{document}" title="IguanaTex Bitmap Display">
              <a:extLst>
                <a:ext uri="{FF2B5EF4-FFF2-40B4-BE49-F238E27FC236}">
                  <a16:creationId xmlns:a16="http://schemas.microsoft.com/office/drawing/2014/main" id="{70EA4D4B-AAF6-BEAF-C3A5-F443E7EA79F6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6007" y="26206365"/>
              <a:ext cx="1552702" cy="449535"/>
            </a:xfrm>
            <a:prstGeom prst="rect">
              <a:avLst/>
            </a:prstGeom>
          </p:spPr>
        </p:pic>
        <p:pic>
          <p:nvPicPr>
            <p:cNvPr id="1184" name="Picture 1183" descr="\documentclass{article}&#10;\usepackage{amsmath}&#10;\pagestyle{empty}&#10;\begin{document}&#10;&#10;&#10;axis of rotation&#10;&#10;\end{document}" title="IguanaTex Bitmap Display">
              <a:extLst>
                <a:ext uri="{FF2B5EF4-FFF2-40B4-BE49-F238E27FC236}">
                  <a16:creationId xmlns:a16="http://schemas.microsoft.com/office/drawing/2014/main" id="{837D2144-91DB-95B0-DE30-05752581B8E1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3459" y="21978856"/>
              <a:ext cx="1420942" cy="153720"/>
            </a:xfrm>
            <a:prstGeom prst="rect">
              <a:avLst/>
            </a:prstGeom>
          </p:spPr>
        </p:pic>
        <p:pic>
          <p:nvPicPr>
            <p:cNvPr id="1185" name="Picture 1184" descr="\documentclass{article}&#10;\usepackage{amsmath}&#10;\pagestyle{empty}&#10;\begin{document}&#10;&#10;&#10;laser pulse&#10;&#10;\end{document}" title="IguanaTex Bitmap Display">
              <a:extLst>
                <a:ext uri="{FF2B5EF4-FFF2-40B4-BE49-F238E27FC236}">
                  <a16:creationId xmlns:a16="http://schemas.microsoft.com/office/drawing/2014/main" id="{CF33F2D6-93D0-CECE-D928-DC6336210F3B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287" y="22711994"/>
              <a:ext cx="966240" cy="189889"/>
            </a:xfrm>
            <a:prstGeom prst="rect">
              <a:avLst/>
            </a:prstGeom>
          </p:spPr>
        </p:pic>
        <p:cxnSp>
          <p:nvCxnSpPr>
            <p:cNvPr id="1186" name="Straight Connector 1185">
              <a:extLst>
                <a:ext uri="{FF2B5EF4-FFF2-40B4-BE49-F238E27FC236}">
                  <a16:creationId xmlns:a16="http://schemas.microsoft.com/office/drawing/2014/main" id="{78F18084-D6BA-A2F4-48E4-B2D3469F55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45166" y="22592513"/>
              <a:ext cx="790392" cy="249032"/>
            </a:xfrm>
            <a:prstGeom prst="line">
              <a:avLst/>
            </a:prstGeom>
            <a:ln>
              <a:solidFill>
                <a:srgbClr val="FF0000">
                  <a:alpha val="72941"/>
                </a:srgbClr>
              </a:solidFill>
              <a:prstDash val="solid"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87" name="Freeform: Shape 1186">
              <a:extLst>
                <a:ext uri="{FF2B5EF4-FFF2-40B4-BE49-F238E27FC236}">
                  <a16:creationId xmlns:a16="http://schemas.microsoft.com/office/drawing/2014/main" id="{AE19AF4D-3DFF-247A-F09B-DEE37D907616}"/>
                </a:ext>
              </a:extLst>
            </p:cNvPr>
            <p:cNvSpPr/>
            <p:nvPr/>
          </p:nvSpPr>
          <p:spPr>
            <a:xfrm rot="9808664" flipH="1">
              <a:off x="3888737" y="22196486"/>
              <a:ext cx="1483032" cy="386646"/>
            </a:xfrm>
            <a:custGeom>
              <a:avLst/>
              <a:gdLst>
                <a:gd name="connsiteX0" fmla="*/ 0 w 1591877"/>
                <a:gd name="connsiteY0" fmla="*/ 382299 h 755236"/>
                <a:gd name="connsiteX1" fmla="*/ 33199 w 1591877"/>
                <a:gd name="connsiteY1" fmla="*/ 382196 h 755236"/>
                <a:gd name="connsiteX2" fmla="*/ 72358 w 1591877"/>
                <a:gd name="connsiteY2" fmla="*/ 382348 h 755236"/>
                <a:gd name="connsiteX3" fmla="*/ 110236 w 1591877"/>
                <a:gd name="connsiteY3" fmla="*/ 382185 h 755236"/>
                <a:gd name="connsiteX4" fmla="*/ 127475 w 1591877"/>
                <a:gd name="connsiteY4" fmla="*/ 381590 h 755236"/>
                <a:gd name="connsiteX5" fmla="*/ 136094 w 1591877"/>
                <a:gd name="connsiteY5" fmla="*/ 381573 h 755236"/>
                <a:gd name="connsiteX6" fmla="*/ 144714 w 1591877"/>
                <a:gd name="connsiteY6" fmla="*/ 381896 h 755236"/>
                <a:gd name="connsiteX7" fmla="*/ 153590 w 1591877"/>
                <a:gd name="connsiteY7" fmla="*/ 382546 h 755236"/>
                <a:gd name="connsiteX8" fmla="*/ 162467 w 1591877"/>
                <a:gd name="connsiteY8" fmla="*/ 383286 h 755236"/>
                <a:gd name="connsiteX9" fmla="*/ 166901 w 1591877"/>
                <a:gd name="connsiteY9" fmla="*/ 383579 h 755236"/>
                <a:gd name="connsiteX10" fmla="*/ 171340 w 1591877"/>
                <a:gd name="connsiteY10" fmla="*/ 383750 h 755236"/>
                <a:gd name="connsiteX11" fmla="*/ 175778 w 1591877"/>
                <a:gd name="connsiteY11" fmla="*/ 383761 h 755236"/>
                <a:gd name="connsiteX12" fmla="*/ 180212 w 1591877"/>
                <a:gd name="connsiteY12" fmla="*/ 383583 h 755236"/>
                <a:gd name="connsiteX13" fmla="*/ 184823 w 1591877"/>
                <a:gd name="connsiteY13" fmla="*/ 383187 h 755236"/>
                <a:gd name="connsiteX14" fmla="*/ 189430 w 1591877"/>
                <a:gd name="connsiteY14" fmla="*/ 382597 h 755236"/>
                <a:gd name="connsiteX15" fmla="*/ 194037 w 1591877"/>
                <a:gd name="connsiteY15" fmla="*/ 381854 h 755236"/>
                <a:gd name="connsiteX16" fmla="*/ 198644 w 1591877"/>
                <a:gd name="connsiteY16" fmla="*/ 381042 h 755236"/>
                <a:gd name="connsiteX17" fmla="*/ 203250 w 1591877"/>
                <a:gd name="connsiteY17" fmla="*/ 380258 h 755236"/>
                <a:gd name="connsiteX18" fmla="*/ 205554 w 1591877"/>
                <a:gd name="connsiteY18" fmla="*/ 379910 h 755236"/>
                <a:gd name="connsiteX19" fmla="*/ 207857 w 1591877"/>
                <a:gd name="connsiteY19" fmla="*/ 379613 h 755236"/>
                <a:gd name="connsiteX20" fmla="*/ 210164 w 1591877"/>
                <a:gd name="connsiteY20" fmla="*/ 379380 h 755236"/>
                <a:gd name="connsiteX21" fmla="*/ 212468 w 1591877"/>
                <a:gd name="connsiteY21" fmla="*/ 379221 h 755236"/>
                <a:gd name="connsiteX22" fmla="*/ 214771 w 1591877"/>
                <a:gd name="connsiteY22" fmla="*/ 379148 h 755236"/>
                <a:gd name="connsiteX23" fmla="*/ 217075 w 1591877"/>
                <a:gd name="connsiteY23" fmla="*/ 379175 h 755236"/>
                <a:gd name="connsiteX24" fmla="*/ 219569 w 1591877"/>
                <a:gd name="connsiteY24" fmla="*/ 379318 h 755236"/>
                <a:gd name="connsiteX25" fmla="*/ 222063 w 1591877"/>
                <a:gd name="connsiteY25" fmla="*/ 379589 h 755236"/>
                <a:gd name="connsiteX26" fmla="*/ 224561 w 1591877"/>
                <a:gd name="connsiteY26" fmla="*/ 379983 h 755236"/>
                <a:gd name="connsiteX27" fmla="*/ 227055 w 1591877"/>
                <a:gd name="connsiteY27" fmla="*/ 380500 h 755236"/>
                <a:gd name="connsiteX28" fmla="*/ 229549 w 1591877"/>
                <a:gd name="connsiteY28" fmla="*/ 381128 h 755236"/>
                <a:gd name="connsiteX29" fmla="*/ 232044 w 1591877"/>
                <a:gd name="connsiteY29" fmla="*/ 381852 h 755236"/>
                <a:gd name="connsiteX30" fmla="*/ 237036 w 1591877"/>
                <a:gd name="connsiteY30" fmla="*/ 383501 h 755236"/>
                <a:gd name="connsiteX31" fmla="*/ 242024 w 1591877"/>
                <a:gd name="connsiteY31" fmla="*/ 385237 h 755236"/>
                <a:gd name="connsiteX32" fmla="*/ 244518 w 1591877"/>
                <a:gd name="connsiteY32" fmla="*/ 386053 h 755236"/>
                <a:gd name="connsiteX33" fmla="*/ 247012 w 1591877"/>
                <a:gd name="connsiteY33" fmla="*/ 386793 h 755236"/>
                <a:gd name="connsiteX34" fmla="*/ 249510 w 1591877"/>
                <a:gd name="connsiteY34" fmla="*/ 387416 h 755236"/>
                <a:gd name="connsiteX35" fmla="*/ 250757 w 1591877"/>
                <a:gd name="connsiteY35" fmla="*/ 387674 h 755236"/>
                <a:gd name="connsiteX36" fmla="*/ 252004 w 1591877"/>
                <a:gd name="connsiteY36" fmla="*/ 387892 h 755236"/>
                <a:gd name="connsiteX37" fmla="*/ 253252 w 1591877"/>
                <a:gd name="connsiteY37" fmla="*/ 388066 h 755236"/>
                <a:gd name="connsiteX38" fmla="*/ 254499 w 1591877"/>
                <a:gd name="connsiteY38" fmla="*/ 388189 h 755236"/>
                <a:gd name="connsiteX39" fmla="*/ 255746 w 1591877"/>
                <a:gd name="connsiteY39" fmla="*/ 388264 h 755236"/>
                <a:gd name="connsiteX40" fmla="*/ 256993 w 1591877"/>
                <a:gd name="connsiteY40" fmla="*/ 388284 h 755236"/>
                <a:gd name="connsiteX41" fmla="*/ 258009 w 1591877"/>
                <a:gd name="connsiteY41" fmla="*/ 388257 h 755236"/>
                <a:gd name="connsiteX42" fmla="*/ 259021 w 1591877"/>
                <a:gd name="connsiteY42" fmla="*/ 388196 h 755236"/>
                <a:gd name="connsiteX43" fmla="*/ 260033 w 1591877"/>
                <a:gd name="connsiteY43" fmla="*/ 388092 h 755236"/>
                <a:gd name="connsiteX44" fmla="*/ 261050 w 1591877"/>
                <a:gd name="connsiteY44" fmla="*/ 387951 h 755236"/>
                <a:gd name="connsiteX45" fmla="*/ 262062 w 1591877"/>
                <a:gd name="connsiteY45" fmla="*/ 387771 h 755236"/>
                <a:gd name="connsiteX46" fmla="*/ 263074 w 1591877"/>
                <a:gd name="connsiteY46" fmla="*/ 387551 h 755236"/>
                <a:gd name="connsiteX47" fmla="*/ 264090 w 1591877"/>
                <a:gd name="connsiteY47" fmla="*/ 387289 h 755236"/>
                <a:gd name="connsiteX48" fmla="*/ 265103 w 1591877"/>
                <a:gd name="connsiteY48" fmla="*/ 386989 h 755236"/>
                <a:gd name="connsiteX49" fmla="*/ 266119 w 1591877"/>
                <a:gd name="connsiteY49" fmla="*/ 386650 h 755236"/>
                <a:gd name="connsiteX50" fmla="*/ 267131 w 1591877"/>
                <a:gd name="connsiteY50" fmla="*/ 386276 h 755236"/>
                <a:gd name="connsiteX51" fmla="*/ 269159 w 1591877"/>
                <a:gd name="connsiteY51" fmla="*/ 385415 h 755236"/>
                <a:gd name="connsiteX52" fmla="*/ 271184 w 1591877"/>
                <a:gd name="connsiteY52" fmla="*/ 384420 h 755236"/>
                <a:gd name="connsiteX53" fmla="*/ 273212 w 1591877"/>
                <a:gd name="connsiteY53" fmla="*/ 383310 h 755236"/>
                <a:gd name="connsiteX54" fmla="*/ 277269 w 1591877"/>
                <a:gd name="connsiteY54" fmla="*/ 380828 h 755236"/>
                <a:gd name="connsiteX55" fmla="*/ 281322 w 1591877"/>
                <a:gd name="connsiteY55" fmla="*/ 378177 h 755236"/>
                <a:gd name="connsiteX56" fmla="*/ 285379 w 1591877"/>
                <a:gd name="connsiteY56" fmla="*/ 375612 h 755236"/>
                <a:gd name="connsiteX57" fmla="*/ 287404 w 1591877"/>
                <a:gd name="connsiteY57" fmla="*/ 374447 h 755236"/>
                <a:gd name="connsiteX58" fmla="*/ 288420 w 1591877"/>
                <a:gd name="connsiteY58" fmla="*/ 373908 h 755236"/>
                <a:gd name="connsiteX59" fmla="*/ 289432 w 1591877"/>
                <a:gd name="connsiteY59" fmla="*/ 373406 h 755236"/>
                <a:gd name="connsiteX60" fmla="*/ 290694 w 1591877"/>
                <a:gd name="connsiteY60" fmla="*/ 372838 h 755236"/>
                <a:gd name="connsiteX61" fmla="*/ 291952 w 1591877"/>
                <a:gd name="connsiteY61" fmla="*/ 372338 h 755236"/>
                <a:gd name="connsiteX62" fmla="*/ 292583 w 1591877"/>
                <a:gd name="connsiteY62" fmla="*/ 372116 h 755236"/>
                <a:gd name="connsiteX63" fmla="*/ 293214 w 1591877"/>
                <a:gd name="connsiteY63" fmla="*/ 371913 h 755236"/>
                <a:gd name="connsiteX64" fmla="*/ 293841 w 1591877"/>
                <a:gd name="connsiteY64" fmla="*/ 371733 h 755236"/>
                <a:gd name="connsiteX65" fmla="*/ 294472 w 1591877"/>
                <a:gd name="connsiteY65" fmla="*/ 371574 h 755236"/>
                <a:gd name="connsiteX66" fmla="*/ 295102 w 1591877"/>
                <a:gd name="connsiteY66" fmla="*/ 371437 h 755236"/>
                <a:gd name="connsiteX67" fmla="*/ 295733 w 1591877"/>
                <a:gd name="connsiteY67" fmla="*/ 371323 h 755236"/>
                <a:gd name="connsiteX68" fmla="*/ 296364 w 1591877"/>
                <a:gd name="connsiteY68" fmla="*/ 371233 h 755236"/>
                <a:gd name="connsiteX69" fmla="*/ 296991 w 1591877"/>
                <a:gd name="connsiteY69" fmla="*/ 371169 h 755236"/>
                <a:gd name="connsiteX70" fmla="*/ 297622 w 1591877"/>
                <a:gd name="connsiteY70" fmla="*/ 371127 h 755236"/>
                <a:gd name="connsiteX71" fmla="*/ 298253 w 1591877"/>
                <a:gd name="connsiteY71" fmla="*/ 371114 h 755236"/>
                <a:gd name="connsiteX72" fmla="*/ 298884 w 1591877"/>
                <a:gd name="connsiteY72" fmla="*/ 371125 h 755236"/>
                <a:gd name="connsiteX73" fmla="*/ 299511 w 1591877"/>
                <a:gd name="connsiteY73" fmla="*/ 371162 h 755236"/>
                <a:gd name="connsiteX74" fmla="*/ 300142 w 1591877"/>
                <a:gd name="connsiteY74" fmla="*/ 371226 h 755236"/>
                <a:gd name="connsiteX75" fmla="*/ 300773 w 1591877"/>
                <a:gd name="connsiteY75" fmla="*/ 371319 h 755236"/>
                <a:gd name="connsiteX76" fmla="*/ 301404 w 1591877"/>
                <a:gd name="connsiteY76" fmla="*/ 371440 h 755236"/>
                <a:gd name="connsiteX77" fmla="*/ 302031 w 1591877"/>
                <a:gd name="connsiteY77" fmla="*/ 371585 h 755236"/>
                <a:gd name="connsiteX78" fmla="*/ 302662 w 1591877"/>
                <a:gd name="connsiteY78" fmla="*/ 371761 h 755236"/>
                <a:gd name="connsiteX79" fmla="*/ 303293 w 1591877"/>
                <a:gd name="connsiteY79" fmla="*/ 371964 h 755236"/>
                <a:gd name="connsiteX80" fmla="*/ 303924 w 1591877"/>
                <a:gd name="connsiteY80" fmla="*/ 372195 h 755236"/>
                <a:gd name="connsiteX81" fmla="*/ 304555 w 1591877"/>
                <a:gd name="connsiteY81" fmla="*/ 372455 h 755236"/>
                <a:gd name="connsiteX82" fmla="*/ 305182 w 1591877"/>
                <a:gd name="connsiteY82" fmla="*/ 372741 h 755236"/>
                <a:gd name="connsiteX83" fmla="*/ 305813 w 1591877"/>
                <a:gd name="connsiteY83" fmla="*/ 373056 h 755236"/>
                <a:gd name="connsiteX84" fmla="*/ 307075 w 1591877"/>
                <a:gd name="connsiteY84" fmla="*/ 373765 h 755236"/>
                <a:gd name="connsiteX85" fmla="*/ 308333 w 1591877"/>
                <a:gd name="connsiteY85" fmla="*/ 374582 h 755236"/>
                <a:gd name="connsiteX86" fmla="*/ 309594 w 1591877"/>
                <a:gd name="connsiteY86" fmla="*/ 375500 h 755236"/>
                <a:gd name="connsiteX87" fmla="*/ 310853 w 1591877"/>
                <a:gd name="connsiteY87" fmla="*/ 376515 h 755236"/>
                <a:gd name="connsiteX88" fmla="*/ 312114 w 1591877"/>
                <a:gd name="connsiteY88" fmla="*/ 377623 h 755236"/>
                <a:gd name="connsiteX89" fmla="*/ 314634 w 1591877"/>
                <a:gd name="connsiteY89" fmla="*/ 380075 h 755236"/>
                <a:gd name="connsiteX90" fmla="*/ 317154 w 1591877"/>
                <a:gd name="connsiteY90" fmla="*/ 382786 h 755236"/>
                <a:gd name="connsiteX91" fmla="*/ 319674 w 1591877"/>
                <a:gd name="connsiteY91" fmla="*/ 385670 h 755236"/>
                <a:gd name="connsiteX92" fmla="*/ 324714 w 1591877"/>
                <a:gd name="connsiteY92" fmla="*/ 391543 h 755236"/>
                <a:gd name="connsiteX93" fmla="*/ 327233 w 1591877"/>
                <a:gd name="connsiteY93" fmla="*/ 394306 h 755236"/>
                <a:gd name="connsiteX94" fmla="*/ 329753 w 1591877"/>
                <a:gd name="connsiteY94" fmla="*/ 396794 h 755236"/>
                <a:gd name="connsiteX95" fmla="*/ 330755 w 1591877"/>
                <a:gd name="connsiteY95" fmla="*/ 397681 h 755236"/>
                <a:gd name="connsiteX96" fmla="*/ 331756 w 1591877"/>
                <a:gd name="connsiteY96" fmla="*/ 398500 h 755236"/>
                <a:gd name="connsiteX97" fmla="*/ 332757 w 1591877"/>
                <a:gd name="connsiteY97" fmla="*/ 399245 h 755236"/>
                <a:gd name="connsiteX98" fmla="*/ 333759 w 1591877"/>
                <a:gd name="connsiteY98" fmla="*/ 399907 h 755236"/>
                <a:gd name="connsiteX99" fmla="*/ 334258 w 1591877"/>
                <a:gd name="connsiteY99" fmla="*/ 400205 h 755236"/>
                <a:gd name="connsiteX100" fmla="*/ 334760 w 1591877"/>
                <a:gd name="connsiteY100" fmla="*/ 400480 h 755236"/>
                <a:gd name="connsiteX101" fmla="*/ 335263 w 1591877"/>
                <a:gd name="connsiteY101" fmla="*/ 400733 h 755236"/>
                <a:gd name="connsiteX102" fmla="*/ 335761 w 1591877"/>
                <a:gd name="connsiteY102" fmla="*/ 400962 h 755236"/>
                <a:gd name="connsiteX103" fmla="*/ 336260 w 1591877"/>
                <a:gd name="connsiteY103" fmla="*/ 401165 h 755236"/>
                <a:gd name="connsiteX104" fmla="*/ 336763 w 1591877"/>
                <a:gd name="connsiteY104" fmla="*/ 401343 h 755236"/>
                <a:gd name="connsiteX105" fmla="*/ 337262 w 1591877"/>
                <a:gd name="connsiteY105" fmla="*/ 401495 h 755236"/>
                <a:gd name="connsiteX106" fmla="*/ 337764 w 1591877"/>
                <a:gd name="connsiteY106" fmla="*/ 401623 h 755236"/>
                <a:gd name="connsiteX107" fmla="*/ 338263 w 1591877"/>
                <a:gd name="connsiteY107" fmla="*/ 401720 h 755236"/>
                <a:gd name="connsiteX108" fmla="*/ 338512 w 1591877"/>
                <a:gd name="connsiteY108" fmla="*/ 401759 h 755236"/>
                <a:gd name="connsiteX109" fmla="*/ 338765 w 1591877"/>
                <a:gd name="connsiteY109" fmla="*/ 401792 h 755236"/>
                <a:gd name="connsiteX110" fmla="*/ 339015 w 1591877"/>
                <a:gd name="connsiteY110" fmla="*/ 401817 h 755236"/>
                <a:gd name="connsiteX111" fmla="*/ 339264 w 1591877"/>
                <a:gd name="connsiteY111" fmla="*/ 401834 h 755236"/>
                <a:gd name="connsiteX112" fmla="*/ 339517 w 1591877"/>
                <a:gd name="connsiteY112" fmla="*/ 401845 h 755236"/>
                <a:gd name="connsiteX113" fmla="*/ 339767 w 1591877"/>
                <a:gd name="connsiteY113" fmla="*/ 401850 h 755236"/>
                <a:gd name="connsiteX114" fmla="*/ 340016 w 1591877"/>
                <a:gd name="connsiteY114" fmla="*/ 401845 h 755236"/>
                <a:gd name="connsiteX115" fmla="*/ 340266 w 1591877"/>
                <a:gd name="connsiteY115" fmla="*/ 401834 h 755236"/>
                <a:gd name="connsiteX116" fmla="*/ 340515 w 1591877"/>
                <a:gd name="connsiteY116" fmla="*/ 401817 h 755236"/>
                <a:gd name="connsiteX117" fmla="*/ 340768 w 1591877"/>
                <a:gd name="connsiteY117" fmla="*/ 401792 h 755236"/>
                <a:gd name="connsiteX118" fmla="*/ 341018 w 1591877"/>
                <a:gd name="connsiteY118" fmla="*/ 401759 h 755236"/>
                <a:gd name="connsiteX119" fmla="*/ 341267 w 1591877"/>
                <a:gd name="connsiteY119" fmla="*/ 401717 h 755236"/>
                <a:gd name="connsiteX120" fmla="*/ 341516 w 1591877"/>
                <a:gd name="connsiteY120" fmla="*/ 401671 h 755236"/>
                <a:gd name="connsiteX121" fmla="*/ 341769 w 1591877"/>
                <a:gd name="connsiteY121" fmla="*/ 401616 h 755236"/>
                <a:gd name="connsiteX122" fmla="*/ 342268 w 1591877"/>
                <a:gd name="connsiteY122" fmla="*/ 401484 h 755236"/>
                <a:gd name="connsiteX123" fmla="*/ 342771 w 1591877"/>
                <a:gd name="connsiteY123" fmla="*/ 401319 h 755236"/>
                <a:gd name="connsiteX124" fmla="*/ 343270 w 1591877"/>
                <a:gd name="connsiteY124" fmla="*/ 401127 h 755236"/>
                <a:gd name="connsiteX125" fmla="*/ 343768 w 1591877"/>
                <a:gd name="connsiteY125" fmla="*/ 400903 h 755236"/>
                <a:gd name="connsiteX126" fmla="*/ 344271 w 1591877"/>
                <a:gd name="connsiteY126" fmla="*/ 400647 h 755236"/>
                <a:gd name="connsiteX127" fmla="*/ 344770 w 1591877"/>
                <a:gd name="connsiteY127" fmla="*/ 400363 h 755236"/>
                <a:gd name="connsiteX128" fmla="*/ 345272 w 1591877"/>
                <a:gd name="connsiteY128" fmla="*/ 400048 h 755236"/>
                <a:gd name="connsiteX129" fmla="*/ 345771 w 1591877"/>
                <a:gd name="connsiteY129" fmla="*/ 399703 h 755236"/>
                <a:gd name="connsiteX130" fmla="*/ 346773 w 1591877"/>
                <a:gd name="connsiteY130" fmla="*/ 398919 h 755236"/>
                <a:gd name="connsiteX131" fmla="*/ 347774 w 1591877"/>
                <a:gd name="connsiteY131" fmla="*/ 398016 h 755236"/>
                <a:gd name="connsiteX132" fmla="*/ 348775 w 1591877"/>
                <a:gd name="connsiteY132" fmla="*/ 396997 h 755236"/>
                <a:gd name="connsiteX133" fmla="*/ 349776 w 1591877"/>
                <a:gd name="connsiteY133" fmla="*/ 395865 h 755236"/>
                <a:gd name="connsiteX134" fmla="*/ 351779 w 1591877"/>
                <a:gd name="connsiteY134" fmla="*/ 393271 h 755236"/>
                <a:gd name="connsiteX135" fmla="*/ 353782 w 1591877"/>
                <a:gd name="connsiteY135" fmla="*/ 390279 h 755236"/>
                <a:gd name="connsiteX136" fmla="*/ 357787 w 1591877"/>
                <a:gd name="connsiteY136" fmla="*/ 383314 h 755236"/>
                <a:gd name="connsiteX137" fmla="*/ 361789 w 1591877"/>
                <a:gd name="connsiteY137" fmla="*/ 375513 h 755236"/>
                <a:gd name="connsiteX138" fmla="*/ 366154 w 1591877"/>
                <a:gd name="connsiteY138" fmla="*/ 366873 h 755236"/>
                <a:gd name="connsiteX139" fmla="*/ 368336 w 1591877"/>
                <a:gd name="connsiteY139" fmla="*/ 362795 h 755236"/>
                <a:gd name="connsiteX140" fmla="*/ 370515 w 1591877"/>
                <a:gd name="connsiteY140" fmla="*/ 359052 h 755236"/>
                <a:gd name="connsiteX141" fmla="*/ 372697 w 1591877"/>
                <a:gd name="connsiteY141" fmla="*/ 355769 h 755236"/>
                <a:gd name="connsiteX142" fmla="*/ 373787 w 1591877"/>
                <a:gd name="connsiteY142" fmla="*/ 354338 h 755236"/>
                <a:gd name="connsiteX143" fmla="*/ 374880 w 1591877"/>
                <a:gd name="connsiteY143" fmla="*/ 353065 h 755236"/>
                <a:gd name="connsiteX144" fmla="*/ 375969 w 1591877"/>
                <a:gd name="connsiteY144" fmla="*/ 351964 h 755236"/>
                <a:gd name="connsiteX145" fmla="*/ 376516 w 1591877"/>
                <a:gd name="connsiteY145" fmla="*/ 351484 h 755236"/>
                <a:gd name="connsiteX146" fmla="*/ 377058 w 1591877"/>
                <a:gd name="connsiteY146" fmla="*/ 351051 h 755236"/>
                <a:gd name="connsiteX147" fmla="*/ 377605 w 1591877"/>
                <a:gd name="connsiteY147" fmla="*/ 350663 h 755236"/>
                <a:gd name="connsiteX148" fmla="*/ 378152 w 1591877"/>
                <a:gd name="connsiteY148" fmla="*/ 350331 h 755236"/>
                <a:gd name="connsiteX149" fmla="*/ 378423 w 1591877"/>
                <a:gd name="connsiteY149" fmla="*/ 350181 h 755236"/>
                <a:gd name="connsiteX150" fmla="*/ 378694 w 1591877"/>
                <a:gd name="connsiteY150" fmla="*/ 350046 h 755236"/>
                <a:gd name="connsiteX151" fmla="*/ 378969 w 1591877"/>
                <a:gd name="connsiteY151" fmla="*/ 349923 h 755236"/>
                <a:gd name="connsiteX152" fmla="*/ 379241 w 1591877"/>
                <a:gd name="connsiteY152" fmla="*/ 349815 h 755236"/>
                <a:gd name="connsiteX153" fmla="*/ 379516 w 1591877"/>
                <a:gd name="connsiteY153" fmla="*/ 349721 h 755236"/>
                <a:gd name="connsiteX154" fmla="*/ 379787 w 1591877"/>
                <a:gd name="connsiteY154" fmla="*/ 349639 h 755236"/>
                <a:gd name="connsiteX155" fmla="*/ 380059 w 1591877"/>
                <a:gd name="connsiteY155" fmla="*/ 349571 h 755236"/>
                <a:gd name="connsiteX156" fmla="*/ 380334 w 1591877"/>
                <a:gd name="connsiteY156" fmla="*/ 349516 h 755236"/>
                <a:gd name="connsiteX157" fmla="*/ 380605 w 1591877"/>
                <a:gd name="connsiteY157" fmla="*/ 349476 h 755236"/>
                <a:gd name="connsiteX158" fmla="*/ 380877 w 1591877"/>
                <a:gd name="connsiteY158" fmla="*/ 349450 h 755236"/>
                <a:gd name="connsiteX159" fmla="*/ 381152 w 1591877"/>
                <a:gd name="connsiteY159" fmla="*/ 349439 h 755236"/>
                <a:gd name="connsiteX160" fmla="*/ 381423 w 1591877"/>
                <a:gd name="connsiteY160" fmla="*/ 349441 h 755236"/>
                <a:gd name="connsiteX161" fmla="*/ 381695 w 1591877"/>
                <a:gd name="connsiteY161" fmla="*/ 349456 h 755236"/>
                <a:gd name="connsiteX162" fmla="*/ 381970 w 1591877"/>
                <a:gd name="connsiteY162" fmla="*/ 349489 h 755236"/>
                <a:gd name="connsiteX163" fmla="*/ 382241 w 1591877"/>
                <a:gd name="connsiteY163" fmla="*/ 349533 h 755236"/>
                <a:gd name="connsiteX164" fmla="*/ 382513 w 1591877"/>
                <a:gd name="connsiteY164" fmla="*/ 349595 h 755236"/>
                <a:gd name="connsiteX165" fmla="*/ 382788 w 1591877"/>
                <a:gd name="connsiteY165" fmla="*/ 349670 h 755236"/>
                <a:gd name="connsiteX166" fmla="*/ 383059 w 1591877"/>
                <a:gd name="connsiteY166" fmla="*/ 349758 h 755236"/>
                <a:gd name="connsiteX167" fmla="*/ 383331 w 1591877"/>
                <a:gd name="connsiteY167" fmla="*/ 349864 h 755236"/>
                <a:gd name="connsiteX168" fmla="*/ 383606 w 1591877"/>
                <a:gd name="connsiteY168" fmla="*/ 349983 h 755236"/>
                <a:gd name="connsiteX169" fmla="*/ 383877 w 1591877"/>
                <a:gd name="connsiteY169" fmla="*/ 350115 h 755236"/>
                <a:gd name="connsiteX170" fmla="*/ 384149 w 1591877"/>
                <a:gd name="connsiteY170" fmla="*/ 350264 h 755236"/>
                <a:gd name="connsiteX171" fmla="*/ 384424 w 1591877"/>
                <a:gd name="connsiteY171" fmla="*/ 350427 h 755236"/>
                <a:gd name="connsiteX172" fmla="*/ 384695 w 1591877"/>
                <a:gd name="connsiteY172" fmla="*/ 350606 h 755236"/>
                <a:gd name="connsiteX173" fmla="*/ 385242 w 1591877"/>
                <a:gd name="connsiteY173" fmla="*/ 351009 h 755236"/>
                <a:gd name="connsiteX174" fmla="*/ 385784 w 1591877"/>
                <a:gd name="connsiteY174" fmla="*/ 351469 h 755236"/>
                <a:gd name="connsiteX175" fmla="*/ 386331 w 1591877"/>
                <a:gd name="connsiteY175" fmla="*/ 351991 h 755236"/>
                <a:gd name="connsiteX176" fmla="*/ 386878 w 1591877"/>
                <a:gd name="connsiteY176" fmla="*/ 352572 h 755236"/>
                <a:gd name="connsiteX177" fmla="*/ 387967 w 1591877"/>
                <a:gd name="connsiteY177" fmla="*/ 353913 h 755236"/>
                <a:gd name="connsiteX178" fmla="*/ 389056 w 1591877"/>
                <a:gd name="connsiteY178" fmla="*/ 355487 h 755236"/>
                <a:gd name="connsiteX179" fmla="*/ 390149 w 1591877"/>
                <a:gd name="connsiteY179" fmla="*/ 357288 h 755236"/>
                <a:gd name="connsiteX180" fmla="*/ 392332 w 1591877"/>
                <a:gd name="connsiteY180" fmla="*/ 361549 h 755236"/>
                <a:gd name="connsiteX181" fmla="*/ 394510 w 1591877"/>
                <a:gd name="connsiteY181" fmla="*/ 366618 h 755236"/>
                <a:gd name="connsiteX182" fmla="*/ 396693 w 1591877"/>
                <a:gd name="connsiteY182" fmla="*/ 372389 h 755236"/>
                <a:gd name="connsiteX183" fmla="*/ 401373 w 1591877"/>
                <a:gd name="connsiteY183" fmla="*/ 386511 h 755236"/>
                <a:gd name="connsiteX184" fmla="*/ 406057 w 1591877"/>
                <a:gd name="connsiteY184" fmla="*/ 401629 h 755236"/>
                <a:gd name="connsiteX185" fmla="*/ 408397 w 1591877"/>
                <a:gd name="connsiteY185" fmla="*/ 408966 h 755236"/>
                <a:gd name="connsiteX186" fmla="*/ 410737 w 1591877"/>
                <a:gd name="connsiteY186" fmla="*/ 415816 h 755236"/>
                <a:gd name="connsiteX187" fmla="*/ 413081 w 1591877"/>
                <a:gd name="connsiteY187" fmla="*/ 421930 h 755236"/>
                <a:gd name="connsiteX188" fmla="*/ 415421 w 1591877"/>
                <a:gd name="connsiteY188" fmla="*/ 427067 h 755236"/>
                <a:gd name="connsiteX189" fmla="*/ 416591 w 1591877"/>
                <a:gd name="connsiteY189" fmla="*/ 429199 h 755236"/>
                <a:gd name="connsiteX190" fmla="*/ 417761 w 1591877"/>
                <a:gd name="connsiteY190" fmla="*/ 431006 h 755236"/>
                <a:gd name="connsiteX191" fmla="*/ 418348 w 1591877"/>
                <a:gd name="connsiteY191" fmla="*/ 431782 h 755236"/>
                <a:gd name="connsiteX192" fmla="*/ 418931 w 1591877"/>
                <a:gd name="connsiteY192" fmla="*/ 432466 h 755236"/>
                <a:gd name="connsiteX193" fmla="*/ 419518 w 1591877"/>
                <a:gd name="connsiteY193" fmla="*/ 433059 h 755236"/>
                <a:gd name="connsiteX194" fmla="*/ 419808 w 1591877"/>
                <a:gd name="connsiteY194" fmla="*/ 433321 h 755236"/>
                <a:gd name="connsiteX195" fmla="*/ 420102 w 1591877"/>
                <a:gd name="connsiteY195" fmla="*/ 433556 h 755236"/>
                <a:gd name="connsiteX196" fmla="*/ 420395 w 1591877"/>
                <a:gd name="connsiteY196" fmla="*/ 433770 h 755236"/>
                <a:gd name="connsiteX197" fmla="*/ 420688 w 1591877"/>
                <a:gd name="connsiteY197" fmla="*/ 433959 h 755236"/>
                <a:gd name="connsiteX198" fmla="*/ 420982 w 1591877"/>
                <a:gd name="connsiteY198" fmla="*/ 434122 h 755236"/>
                <a:gd name="connsiteX199" fmla="*/ 421129 w 1591877"/>
                <a:gd name="connsiteY199" fmla="*/ 434195 h 755236"/>
                <a:gd name="connsiteX200" fmla="*/ 421272 w 1591877"/>
                <a:gd name="connsiteY200" fmla="*/ 434261 h 755236"/>
                <a:gd name="connsiteX201" fmla="*/ 421418 w 1591877"/>
                <a:gd name="connsiteY201" fmla="*/ 434322 h 755236"/>
                <a:gd name="connsiteX202" fmla="*/ 421565 w 1591877"/>
                <a:gd name="connsiteY202" fmla="*/ 434375 h 755236"/>
                <a:gd name="connsiteX203" fmla="*/ 421712 w 1591877"/>
                <a:gd name="connsiteY203" fmla="*/ 434422 h 755236"/>
                <a:gd name="connsiteX204" fmla="*/ 421858 w 1591877"/>
                <a:gd name="connsiteY204" fmla="*/ 434463 h 755236"/>
                <a:gd name="connsiteX205" fmla="*/ 422005 w 1591877"/>
                <a:gd name="connsiteY205" fmla="*/ 434499 h 755236"/>
                <a:gd name="connsiteX206" fmla="*/ 422152 w 1591877"/>
                <a:gd name="connsiteY206" fmla="*/ 434527 h 755236"/>
                <a:gd name="connsiteX207" fmla="*/ 422299 w 1591877"/>
                <a:gd name="connsiteY207" fmla="*/ 434547 h 755236"/>
                <a:gd name="connsiteX208" fmla="*/ 422445 w 1591877"/>
                <a:gd name="connsiteY208" fmla="*/ 434562 h 755236"/>
                <a:gd name="connsiteX209" fmla="*/ 422588 w 1591877"/>
                <a:gd name="connsiteY209" fmla="*/ 434571 h 755236"/>
                <a:gd name="connsiteX210" fmla="*/ 422735 w 1591877"/>
                <a:gd name="connsiteY210" fmla="*/ 434573 h 755236"/>
                <a:gd name="connsiteX211" fmla="*/ 422882 w 1591877"/>
                <a:gd name="connsiteY211" fmla="*/ 434571 h 755236"/>
                <a:gd name="connsiteX212" fmla="*/ 423029 w 1591877"/>
                <a:gd name="connsiteY212" fmla="*/ 434560 h 755236"/>
                <a:gd name="connsiteX213" fmla="*/ 423175 w 1591877"/>
                <a:gd name="connsiteY213" fmla="*/ 434543 h 755236"/>
                <a:gd name="connsiteX214" fmla="*/ 423322 w 1591877"/>
                <a:gd name="connsiteY214" fmla="*/ 434518 h 755236"/>
                <a:gd name="connsiteX215" fmla="*/ 423469 w 1591877"/>
                <a:gd name="connsiteY215" fmla="*/ 434488 h 755236"/>
                <a:gd name="connsiteX216" fmla="*/ 423615 w 1591877"/>
                <a:gd name="connsiteY216" fmla="*/ 434450 h 755236"/>
                <a:gd name="connsiteX217" fmla="*/ 423758 w 1591877"/>
                <a:gd name="connsiteY217" fmla="*/ 434406 h 755236"/>
                <a:gd name="connsiteX218" fmla="*/ 423905 w 1591877"/>
                <a:gd name="connsiteY218" fmla="*/ 434358 h 755236"/>
                <a:gd name="connsiteX219" fmla="*/ 424052 w 1591877"/>
                <a:gd name="connsiteY219" fmla="*/ 434300 h 755236"/>
                <a:gd name="connsiteX220" fmla="*/ 424199 w 1591877"/>
                <a:gd name="connsiteY220" fmla="*/ 434237 h 755236"/>
                <a:gd name="connsiteX221" fmla="*/ 424345 w 1591877"/>
                <a:gd name="connsiteY221" fmla="*/ 434166 h 755236"/>
                <a:gd name="connsiteX222" fmla="*/ 424492 w 1591877"/>
                <a:gd name="connsiteY222" fmla="*/ 434089 h 755236"/>
                <a:gd name="connsiteX223" fmla="*/ 424785 w 1591877"/>
                <a:gd name="connsiteY223" fmla="*/ 433915 h 755236"/>
                <a:gd name="connsiteX224" fmla="*/ 425079 w 1591877"/>
                <a:gd name="connsiteY224" fmla="*/ 433713 h 755236"/>
                <a:gd name="connsiteX225" fmla="*/ 425369 w 1591877"/>
                <a:gd name="connsiteY225" fmla="*/ 433484 h 755236"/>
                <a:gd name="connsiteX226" fmla="*/ 425662 w 1591877"/>
                <a:gd name="connsiteY226" fmla="*/ 433230 h 755236"/>
                <a:gd name="connsiteX227" fmla="*/ 425956 w 1591877"/>
                <a:gd name="connsiteY227" fmla="*/ 432946 h 755236"/>
                <a:gd name="connsiteX228" fmla="*/ 426539 w 1591877"/>
                <a:gd name="connsiteY228" fmla="*/ 432301 h 755236"/>
                <a:gd name="connsiteX229" fmla="*/ 427126 w 1591877"/>
                <a:gd name="connsiteY229" fmla="*/ 431546 h 755236"/>
                <a:gd name="connsiteX230" fmla="*/ 427712 w 1591877"/>
                <a:gd name="connsiteY230" fmla="*/ 430685 h 755236"/>
                <a:gd name="connsiteX231" fmla="*/ 428296 w 1591877"/>
                <a:gd name="connsiteY231" fmla="*/ 429714 h 755236"/>
                <a:gd name="connsiteX232" fmla="*/ 429466 w 1591877"/>
                <a:gd name="connsiteY232" fmla="*/ 427453 h 755236"/>
                <a:gd name="connsiteX233" fmla="*/ 430636 w 1591877"/>
                <a:gd name="connsiteY233" fmla="*/ 424773 h 755236"/>
                <a:gd name="connsiteX234" fmla="*/ 431806 w 1591877"/>
                <a:gd name="connsiteY234" fmla="*/ 421682 h 755236"/>
                <a:gd name="connsiteX235" fmla="*/ 432976 w 1591877"/>
                <a:gd name="connsiteY235" fmla="*/ 418198 h 755236"/>
                <a:gd name="connsiteX236" fmla="*/ 434150 w 1591877"/>
                <a:gd name="connsiteY236" fmla="*/ 414341 h 755236"/>
                <a:gd name="connsiteX237" fmla="*/ 436321 w 1591877"/>
                <a:gd name="connsiteY237" fmla="*/ 406260 h 755236"/>
                <a:gd name="connsiteX238" fmla="*/ 438496 w 1591877"/>
                <a:gd name="connsiteY238" fmla="*/ 397138 h 755236"/>
                <a:gd name="connsiteX239" fmla="*/ 440668 w 1591877"/>
                <a:gd name="connsiteY239" fmla="*/ 387187 h 755236"/>
                <a:gd name="connsiteX240" fmla="*/ 442843 w 1591877"/>
                <a:gd name="connsiteY240" fmla="*/ 376652 h 755236"/>
                <a:gd name="connsiteX241" fmla="*/ 447189 w 1591877"/>
                <a:gd name="connsiteY241" fmla="*/ 354935 h 755236"/>
                <a:gd name="connsiteX242" fmla="*/ 449364 w 1591877"/>
                <a:gd name="connsiteY242" fmla="*/ 344355 h 755236"/>
                <a:gd name="connsiteX243" fmla="*/ 451539 w 1591877"/>
                <a:gd name="connsiteY243" fmla="*/ 334369 h 755236"/>
                <a:gd name="connsiteX244" fmla="*/ 453711 w 1591877"/>
                <a:gd name="connsiteY244" fmla="*/ 325289 h 755236"/>
                <a:gd name="connsiteX245" fmla="*/ 454800 w 1591877"/>
                <a:gd name="connsiteY245" fmla="*/ 321182 h 755236"/>
                <a:gd name="connsiteX246" fmla="*/ 455886 w 1591877"/>
                <a:gd name="connsiteY246" fmla="*/ 317411 h 755236"/>
                <a:gd name="connsiteX247" fmla="*/ 456971 w 1591877"/>
                <a:gd name="connsiteY247" fmla="*/ 314009 h 755236"/>
                <a:gd name="connsiteX248" fmla="*/ 458061 w 1591877"/>
                <a:gd name="connsiteY248" fmla="*/ 311005 h 755236"/>
                <a:gd name="connsiteX249" fmla="*/ 459147 w 1591877"/>
                <a:gd name="connsiteY249" fmla="*/ 308434 h 755236"/>
                <a:gd name="connsiteX250" fmla="*/ 460232 w 1591877"/>
                <a:gd name="connsiteY250" fmla="*/ 306318 h 755236"/>
                <a:gd name="connsiteX251" fmla="*/ 460775 w 1591877"/>
                <a:gd name="connsiteY251" fmla="*/ 305439 h 755236"/>
                <a:gd name="connsiteX252" fmla="*/ 461318 w 1591877"/>
                <a:gd name="connsiteY252" fmla="*/ 304684 h 755236"/>
                <a:gd name="connsiteX253" fmla="*/ 461593 w 1591877"/>
                <a:gd name="connsiteY253" fmla="*/ 304351 h 755236"/>
                <a:gd name="connsiteX254" fmla="*/ 461864 w 1591877"/>
                <a:gd name="connsiteY254" fmla="*/ 304054 h 755236"/>
                <a:gd name="connsiteX255" fmla="*/ 462136 w 1591877"/>
                <a:gd name="connsiteY255" fmla="*/ 303786 h 755236"/>
                <a:gd name="connsiteX256" fmla="*/ 462407 w 1591877"/>
                <a:gd name="connsiteY256" fmla="*/ 303552 h 755236"/>
                <a:gd name="connsiteX257" fmla="*/ 462543 w 1591877"/>
                <a:gd name="connsiteY257" fmla="*/ 303446 h 755236"/>
                <a:gd name="connsiteX258" fmla="*/ 462679 w 1591877"/>
                <a:gd name="connsiteY258" fmla="*/ 303350 h 755236"/>
                <a:gd name="connsiteX259" fmla="*/ 462814 w 1591877"/>
                <a:gd name="connsiteY259" fmla="*/ 303261 h 755236"/>
                <a:gd name="connsiteX260" fmla="*/ 462950 w 1591877"/>
                <a:gd name="connsiteY260" fmla="*/ 303180 h 755236"/>
                <a:gd name="connsiteX261" fmla="*/ 463086 w 1591877"/>
                <a:gd name="connsiteY261" fmla="*/ 303107 h 755236"/>
                <a:gd name="connsiteX262" fmla="*/ 463222 w 1591877"/>
                <a:gd name="connsiteY262" fmla="*/ 303043 h 755236"/>
                <a:gd name="connsiteX263" fmla="*/ 463357 w 1591877"/>
                <a:gd name="connsiteY263" fmla="*/ 302988 h 755236"/>
                <a:gd name="connsiteX264" fmla="*/ 463493 w 1591877"/>
                <a:gd name="connsiteY264" fmla="*/ 302942 h 755236"/>
                <a:gd name="connsiteX265" fmla="*/ 463563 w 1591877"/>
                <a:gd name="connsiteY265" fmla="*/ 302920 h 755236"/>
                <a:gd name="connsiteX266" fmla="*/ 463629 w 1591877"/>
                <a:gd name="connsiteY266" fmla="*/ 302903 h 755236"/>
                <a:gd name="connsiteX267" fmla="*/ 463698 w 1591877"/>
                <a:gd name="connsiteY267" fmla="*/ 302885 h 755236"/>
                <a:gd name="connsiteX268" fmla="*/ 463764 w 1591877"/>
                <a:gd name="connsiteY268" fmla="*/ 302872 h 755236"/>
                <a:gd name="connsiteX269" fmla="*/ 463834 w 1591877"/>
                <a:gd name="connsiteY269" fmla="*/ 302861 h 755236"/>
                <a:gd name="connsiteX270" fmla="*/ 463900 w 1591877"/>
                <a:gd name="connsiteY270" fmla="*/ 302850 h 755236"/>
                <a:gd name="connsiteX271" fmla="*/ 463970 w 1591877"/>
                <a:gd name="connsiteY271" fmla="*/ 302841 h 755236"/>
                <a:gd name="connsiteX272" fmla="*/ 464036 w 1591877"/>
                <a:gd name="connsiteY272" fmla="*/ 302837 h 755236"/>
                <a:gd name="connsiteX273" fmla="*/ 464106 w 1591877"/>
                <a:gd name="connsiteY273" fmla="*/ 302832 h 755236"/>
                <a:gd name="connsiteX274" fmla="*/ 464172 w 1591877"/>
                <a:gd name="connsiteY274" fmla="*/ 302832 h 755236"/>
                <a:gd name="connsiteX275" fmla="*/ 464241 w 1591877"/>
                <a:gd name="connsiteY275" fmla="*/ 302832 h 755236"/>
                <a:gd name="connsiteX276" fmla="*/ 464307 w 1591877"/>
                <a:gd name="connsiteY276" fmla="*/ 302834 h 755236"/>
                <a:gd name="connsiteX277" fmla="*/ 464377 w 1591877"/>
                <a:gd name="connsiteY277" fmla="*/ 302839 h 755236"/>
                <a:gd name="connsiteX278" fmla="*/ 464443 w 1591877"/>
                <a:gd name="connsiteY278" fmla="*/ 302845 h 755236"/>
                <a:gd name="connsiteX279" fmla="*/ 464513 w 1591877"/>
                <a:gd name="connsiteY279" fmla="*/ 302856 h 755236"/>
                <a:gd name="connsiteX280" fmla="*/ 464579 w 1591877"/>
                <a:gd name="connsiteY280" fmla="*/ 302867 h 755236"/>
                <a:gd name="connsiteX281" fmla="*/ 464648 w 1591877"/>
                <a:gd name="connsiteY281" fmla="*/ 302881 h 755236"/>
                <a:gd name="connsiteX282" fmla="*/ 464714 w 1591877"/>
                <a:gd name="connsiteY282" fmla="*/ 302896 h 755236"/>
                <a:gd name="connsiteX283" fmla="*/ 464784 w 1591877"/>
                <a:gd name="connsiteY283" fmla="*/ 302914 h 755236"/>
                <a:gd name="connsiteX284" fmla="*/ 464850 w 1591877"/>
                <a:gd name="connsiteY284" fmla="*/ 302933 h 755236"/>
                <a:gd name="connsiteX285" fmla="*/ 464986 w 1591877"/>
                <a:gd name="connsiteY285" fmla="*/ 302980 h 755236"/>
                <a:gd name="connsiteX286" fmla="*/ 465125 w 1591877"/>
                <a:gd name="connsiteY286" fmla="*/ 303035 h 755236"/>
                <a:gd name="connsiteX287" fmla="*/ 465261 w 1591877"/>
                <a:gd name="connsiteY287" fmla="*/ 303099 h 755236"/>
                <a:gd name="connsiteX288" fmla="*/ 465397 w 1591877"/>
                <a:gd name="connsiteY288" fmla="*/ 303169 h 755236"/>
                <a:gd name="connsiteX289" fmla="*/ 465532 w 1591877"/>
                <a:gd name="connsiteY289" fmla="*/ 303250 h 755236"/>
                <a:gd name="connsiteX290" fmla="*/ 465668 w 1591877"/>
                <a:gd name="connsiteY290" fmla="*/ 303341 h 755236"/>
                <a:gd name="connsiteX291" fmla="*/ 465804 w 1591877"/>
                <a:gd name="connsiteY291" fmla="*/ 303438 h 755236"/>
                <a:gd name="connsiteX292" fmla="*/ 465940 w 1591877"/>
                <a:gd name="connsiteY292" fmla="*/ 303545 h 755236"/>
                <a:gd name="connsiteX293" fmla="*/ 466211 w 1591877"/>
                <a:gd name="connsiteY293" fmla="*/ 303783 h 755236"/>
                <a:gd name="connsiteX294" fmla="*/ 466482 w 1591877"/>
                <a:gd name="connsiteY294" fmla="*/ 304059 h 755236"/>
                <a:gd name="connsiteX295" fmla="*/ 466754 w 1591877"/>
                <a:gd name="connsiteY295" fmla="*/ 304369 h 755236"/>
                <a:gd name="connsiteX296" fmla="*/ 467297 w 1591877"/>
                <a:gd name="connsiteY296" fmla="*/ 305093 h 755236"/>
                <a:gd name="connsiteX297" fmla="*/ 467839 w 1591877"/>
                <a:gd name="connsiteY297" fmla="*/ 305957 h 755236"/>
                <a:gd name="connsiteX298" fmla="*/ 468382 w 1591877"/>
                <a:gd name="connsiteY298" fmla="*/ 306961 h 755236"/>
                <a:gd name="connsiteX299" fmla="*/ 468929 w 1591877"/>
                <a:gd name="connsiteY299" fmla="*/ 308106 h 755236"/>
                <a:gd name="connsiteX300" fmla="*/ 470103 w 1591877"/>
                <a:gd name="connsiteY300" fmla="*/ 311052 h 755236"/>
                <a:gd name="connsiteX301" fmla="*/ 471276 w 1591877"/>
                <a:gd name="connsiteY301" fmla="*/ 314638 h 755236"/>
                <a:gd name="connsiteX302" fmla="*/ 472450 w 1591877"/>
                <a:gd name="connsiteY302" fmla="*/ 318848 h 755236"/>
                <a:gd name="connsiteX303" fmla="*/ 473624 w 1591877"/>
                <a:gd name="connsiteY303" fmla="*/ 323664 h 755236"/>
                <a:gd name="connsiteX304" fmla="*/ 474801 w 1591877"/>
                <a:gd name="connsiteY304" fmla="*/ 329056 h 755236"/>
                <a:gd name="connsiteX305" fmla="*/ 475975 w 1591877"/>
                <a:gd name="connsiteY305" fmla="*/ 334995 h 755236"/>
                <a:gd name="connsiteX306" fmla="*/ 477149 w 1591877"/>
                <a:gd name="connsiteY306" fmla="*/ 341444 h 755236"/>
                <a:gd name="connsiteX307" fmla="*/ 478322 w 1591877"/>
                <a:gd name="connsiteY307" fmla="*/ 348360 h 755236"/>
                <a:gd name="connsiteX308" fmla="*/ 479496 w 1591877"/>
                <a:gd name="connsiteY308" fmla="*/ 355696 h 755236"/>
                <a:gd name="connsiteX309" fmla="*/ 480670 w 1591877"/>
                <a:gd name="connsiteY309" fmla="*/ 363405 h 755236"/>
                <a:gd name="connsiteX310" fmla="*/ 483021 w 1591877"/>
                <a:gd name="connsiteY310" fmla="*/ 379712 h 755236"/>
                <a:gd name="connsiteX311" fmla="*/ 485368 w 1591877"/>
                <a:gd name="connsiteY311" fmla="*/ 396796 h 755236"/>
                <a:gd name="connsiteX312" fmla="*/ 487716 w 1591877"/>
                <a:gd name="connsiteY312" fmla="*/ 414131 h 755236"/>
                <a:gd name="connsiteX313" fmla="*/ 490067 w 1591877"/>
                <a:gd name="connsiteY313" fmla="*/ 431156 h 755236"/>
                <a:gd name="connsiteX314" fmla="*/ 491241 w 1591877"/>
                <a:gd name="connsiteY314" fmla="*/ 439376 h 755236"/>
                <a:gd name="connsiteX315" fmla="*/ 492415 w 1591877"/>
                <a:gd name="connsiteY315" fmla="*/ 447302 h 755236"/>
                <a:gd name="connsiteX316" fmla="*/ 493588 w 1591877"/>
                <a:gd name="connsiteY316" fmla="*/ 454870 h 755236"/>
                <a:gd name="connsiteX317" fmla="*/ 494762 w 1591877"/>
                <a:gd name="connsiteY317" fmla="*/ 462004 h 755236"/>
                <a:gd name="connsiteX318" fmla="*/ 495936 w 1591877"/>
                <a:gd name="connsiteY318" fmla="*/ 468643 h 755236"/>
                <a:gd name="connsiteX319" fmla="*/ 497113 w 1591877"/>
                <a:gd name="connsiteY319" fmla="*/ 474720 h 755236"/>
                <a:gd name="connsiteX320" fmla="*/ 498287 w 1591877"/>
                <a:gd name="connsiteY320" fmla="*/ 480174 h 755236"/>
                <a:gd name="connsiteX321" fmla="*/ 498874 w 1591877"/>
                <a:gd name="connsiteY321" fmla="*/ 482651 h 755236"/>
                <a:gd name="connsiteX322" fmla="*/ 499461 w 1591877"/>
                <a:gd name="connsiteY322" fmla="*/ 484952 h 755236"/>
                <a:gd name="connsiteX323" fmla="*/ 500048 w 1591877"/>
                <a:gd name="connsiteY323" fmla="*/ 487068 h 755236"/>
                <a:gd name="connsiteX324" fmla="*/ 500634 w 1591877"/>
                <a:gd name="connsiteY324" fmla="*/ 488997 h 755236"/>
                <a:gd name="connsiteX325" fmla="*/ 501221 w 1591877"/>
                <a:gd name="connsiteY325" fmla="*/ 490730 h 755236"/>
                <a:gd name="connsiteX326" fmla="*/ 501808 w 1591877"/>
                <a:gd name="connsiteY326" fmla="*/ 492262 h 755236"/>
                <a:gd name="connsiteX327" fmla="*/ 502395 w 1591877"/>
                <a:gd name="connsiteY327" fmla="*/ 493592 h 755236"/>
                <a:gd name="connsiteX328" fmla="*/ 502982 w 1591877"/>
                <a:gd name="connsiteY328" fmla="*/ 494708 h 755236"/>
                <a:gd name="connsiteX329" fmla="*/ 503275 w 1591877"/>
                <a:gd name="connsiteY329" fmla="*/ 495188 h 755236"/>
                <a:gd name="connsiteX330" fmla="*/ 503569 w 1591877"/>
                <a:gd name="connsiteY330" fmla="*/ 495613 h 755236"/>
                <a:gd name="connsiteX331" fmla="*/ 503862 w 1591877"/>
                <a:gd name="connsiteY331" fmla="*/ 495983 h 755236"/>
                <a:gd name="connsiteX332" fmla="*/ 504159 w 1591877"/>
                <a:gd name="connsiteY332" fmla="*/ 496300 h 755236"/>
                <a:gd name="connsiteX333" fmla="*/ 504306 w 1591877"/>
                <a:gd name="connsiteY333" fmla="*/ 496437 h 755236"/>
                <a:gd name="connsiteX334" fmla="*/ 504453 w 1591877"/>
                <a:gd name="connsiteY334" fmla="*/ 496560 h 755236"/>
                <a:gd name="connsiteX335" fmla="*/ 504599 w 1591877"/>
                <a:gd name="connsiteY335" fmla="*/ 496668 h 755236"/>
                <a:gd name="connsiteX336" fmla="*/ 504746 w 1591877"/>
                <a:gd name="connsiteY336" fmla="*/ 496765 h 755236"/>
                <a:gd name="connsiteX337" fmla="*/ 504819 w 1591877"/>
                <a:gd name="connsiteY337" fmla="*/ 496807 h 755236"/>
                <a:gd name="connsiteX338" fmla="*/ 504893 w 1591877"/>
                <a:gd name="connsiteY338" fmla="*/ 496844 h 755236"/>
                <a:gd name="connsiteX339" fmla="*/ 504966 w 1591877"/>
                <a:gd name="connsiteY339" fmla="*/ 496879 h 755236"/>
                <a:gd name="connsiteX340" fmla="*/ 505040 w 1591877"/>
                <a:gd name="connsiteY340" fmla="*/ 496912 h 755236"/>
                <a:gd name="connsiteX341" fmla="*/ 505113 w 1591877"/>
                <a:gd name="connsiteY341" fmla="*/ 496941 h 755236"/>
                <a:gd name="connsiteX342" fmla="*/ 505186 w 1591877"/>
                <a:gd name="connsiteY342" fmla="*/ 496965 h 755236"/>
                <a:gd name="connsiteX343" fmla="*/ 505260 w 1591877"/>
                <a:gd name="connsiteY343" fmla="*/ 496985 h 755236"/>
                <a:gd name="connsiteX344" fmla="*/ 505333 w 1591877"/>
                <a:gd name="connsiteY344" fmla="*/ 497003 h 755236"/>
                <a:gd name="connsiteX345" fmla="*/ 505406 w 1591877"/>
                <a:gd name="connsiteY345" fmla="*/ 497018 h 755236"/>
                <a:gd name="connsiteX346" fmla="*/ 505480 w 1591877"/>
                <a:gd name="connsiteY346" fmla="*/ 497029 h 755236"/>
                <a:gd name="connsiteX347" fmla="*/ 505553 w 1591877"/>
                <a:gd name="connsiteY347" fmla="*/ 497036 h 755236"/>
                <a:gd name="connsiteX348" fmla="*/ 505626 w 1591877"/>
                <a:gd name="connsiteY348" fmla="*/ 497038 h 755236"/>
                <a:gd name="connsiteX349" fmla="*/ 505700 w 1591877"/>
                <a:gd name="connsiteY349" fmla="*/ 497038 h 755236"/>
                <a:gd name="connsiteX350" fmla="*/ 505773 w 1591877"/>
                <a:gd name="connsiteY350" fmla="*/ 497034 h 755236"/>
                <a:gd name="connsiteX351" fmla="*/ 505846 w 1591877"/>
                <a:gd name="connsiteY351" fmla="*/ 497027 h 755236"/>
                <a:gd name="connsiteX352" fmla="*/ 505920 w 1591877"/>
                <a:gd name="connsiteY352" fmla="*/ 497016 h 755236"/>
                <a:gd name="connsiteX353" fmla="*/ 505993 w 1591877"/>
                <a:gd name="connsiteY353" fmla="*/ 497000 h 755236"/>
                <a:gd name="connsiteX354" fmla="*/ 506067 w 1591877"/>
                <a:gd name="connsiteY354" fmla="*/ 496983 h 755236"/>
                <a:gd name="connsiteX355" fmla="*/ 506140 w 1591877"/>
                <a:gd name="connsiteY355" fmla="*/ 496961 h 755236"/>
                <a:gd name="connsiteX356" fmla="*/ 506213 w 1591877"/>
                <a:gd name="connsiteY356" fmla="*/ 496937 h 755236"/>
                <a:gd name="connsiteX357" fmla="*/ 506287 w 1591877"/>
                <a:gd name="connsiteY357" fmla="*/ 496908 h 755236"/>
                <a:gd name="connsiteX358" fmla="*/ 506360 w 1591877"/>
                <a:gd name="connsiteY358" fmla="*/ 496875 h 755236"/>
                <a:gd name="connsiteX359" fmla="*/ 506433 w 1591877"/>
                <a:gd name="connsiteY359" fmla="*/ 496838 h 755236"/>
                <a:gd name="connsiteX360" fmla="*/ 506507 w 1591877"/>
                <a:gd name="connsiteY360" fmla="*/ 496798 h 755236"/>
                <a:gd name="connsiteX361" fmla="*/ 506584 w 1591877"/>
                <a:gd name="connsiteY361" fmla="*/ 496752 h 755236"/>
                <a:gd name="connsiteX362" fmla="*/ 506664 w 1591877"/>
                <a:gd name="connsiteY362" fmla="*/ 496701 h 755236"/>
                <a:gd name="connsiteX363" fmla="*/ 506822 w 1591877"/>
                <a:gd name="connsiteY363" fmla="*/ 496587 h 755236"/>
                <a:gd name="connsiteX364" fmla="*/ 506980 w 1591877"/>
                <a:gd name="connsiteY364" fmla="*/ 496454 h 755236"/>
                <a:gd name="connsiteX365" fmla="*/ 507138 w 1591877"/>
                <a:gd name="connsiteY365" fmla="*/ 496307 h 755236"/>
                <a:gd name="connsiteX366" fmla="*/ 507295 w 1591877"/>
                <a:gd name="connsiteY366" fmla="*/ 496142 h 755236"/>
                <a:gd name="connsiteX367" fmla="*/ 507453 w 1591877"/>
                <a:gd name="connsiteY367" fmla="*/ 495961 h 755236"/>
                <a:gd name="connsiteX368" fmla="*/ 507768 w 1591877"/>
                <a:gd name="connsiteY368" fmla="*/ 495547 h 755236"/>
                <a:gd name="connsiteX369" fmla="*/ 508084 w 1591877"/>
                <a:gd name="connsiteY369" fmla="*/ 495067 h 755236"/>
                <a:gd name="connsiteX370" fmla="*/ 508399 w 1591877"/>
                <a:gd name="connsiteY370" fmla="*/ 494519 h 755236"/>
                <a:gd name="connsiteX371" fmla="*/ 509030 w 1591877"/>
                <a:gd name="connsiteY371" fmla="*/ 493220 h 755236"/>
                <a:gd name="connsiteX372" fmla="*/ 509661 w 1591877"/>
                <a:gd name="connsiteY372" fmla="*/ 491652 h 755236"/>
                <a:gd name="connsiteX373" fmla="*/ 510288 w 1591877"/>
                <a:gd name="connsiteY373" fmla="*/ 489814 h 755236"/>
                <a:gd name="connsiteX374" fmla="*/ 510919 w 1591877"/>
                <a:gd name="connsiteY374" fmla="*/ 487709 h 755236"/>
                <a:gd name="connsiteX375" fmla="*/ 511550 w 1591877"/>
                <a:gd name="connsiteY375" fmla="*/ 485339 h 755236"/>
                <a:gd name="connsiteX376" fmla="*/ 512181 w 1591877"/>
                <a:gd name="connsiteY376" fmla="*/ 482708 h 755236"/>
                <a:gd name="connsiteX377" fmla="*/ 512812 w 1591877"/>
                <a:gd name="connsiteY377" fmla="*/ 479817 h 755236"/>
                <a:gd name="connsiteX378" fmla="*/ 513443 w 1591877"/>
                <a:gd name="connsiteY378" fmla="*/ 476673 h 755236"/>
                <a:gd name="connsiteX379" fmla="*/ 514074 w 1591877"/>
                <a:gd name="connsiteY379" fmla="*/ 473278 h 755236"/>
                <a:gd name="connsiteX380" fmla="*/ 514705 w 1591877"/>
                <a:gd name="connsiteY380" fmla="*/ 469638 h 755236"/>
                <a:gd name="connsiteX381" fmla="*/ 515335 w 1591877"/>
                <a:gd name="connsiteY381" fmla="*/ 465761 h 755236"/>
                <a:gd name="connsiteX382" fmla="*/ 515966 w 1591877"/>
                <a:gd name="connsiteY382" fmla="*/ 461650 h 755236"/>
                <a:gd name="connsiteX383" fmla="*/ 516597 w 1591877"/>
                <a:gd name="connsiteY383" fmla="*/ 457316 h 755236"/>
                <a:gd name="connsiteX384" fmla="*/ 517228 w 1591877"/>
                <a:gd name="connsiteY384" fmla="*/ 452765 h 755236"/>
                <a:gd name="connsiteX385" fmla="*/ 517859 w 1591877"/>
                <a:gd name="connsiteY385" fmla="*/ 448005 h 755236"/>
                <a:gd name="connsiteX386" fmla="*/ 518486 w 1591877"/>
                <a:gd name="connsiteY386" fmla="*/ 443046 h 755236"/>
                <a:gd name="connsiteX387" fmla="*/ 519117 w 1591877"/>
                <a:gd name="connsiteY387" fmla="*/ 437896 h 755236"/>
                <a:gd name="connsiteX388" fmla="*/ 520379 w 1591877"/>
                <a:gd name="connsiteY388" fmla="*/ 427072 h 755236"/>
                <a:gd name="connsiteX389" fmla="*/ 521641 w 1591877"/>
                <a:gd name="connsiteY389" fmla="*/ 415613 h 755236"/>
                <a:gd name="connsiteX390" fmla="*/ 522902 w 1591877"/>
                <a:gd name="connsiteY390" fmla="*/ 403620 h 755236"/>
                <a:gd name="connsiteX391" fmla="*/ 524164 w 1591877"/>
                <a:gd name="connsiteY391" fmla="*/ 391193 h 755236"/>
                <a:gd name="connsiteX392" fmla="*/ 526684 w 1591877"/>
                <a:gd name="connsiteY392" fmla="*/ 365466 h 755236"/>
                <a:gd name="connsiteX393" fmla="*/ 529207 w 1591877"/>
                <a:gd name="connsiteY393" fmla="*/ 339354 h 755236"/>
                <a:gd name="connsiteX394" fmla="*/ 530469 w 1591877"/>
                <a:gd name="connsiteY394" fmla="*/ 326454 h 755236"/>
                <a:gd name="connsiteX395" fmla="*/ 531731 w 1591877"/>
                <a:gd name="connsiteY395" fmla="*/ 313824 h 755236"/>
                <a:gd name="connsiteX396" fmla="*/ 532993 w 1591877"/>
                <a:gd name="connsiteY396" fmla="*/ 301586 h 755236"/>
                <a:gd name="connsiteX397" fmla="*/ 534255 w 1591877"/>
                <a:gd name="connsiteY397" fmla="*/ 289859 h 755236"/>
                <a:gd name="connsiteX398" fmla="*/ 535513 w 1591877"/>
                <a:gd name="connsiteY398" fmla="*/ 278768 h 755236"/>
                <a:gd name="connsiteX399" fmla="*/ 536144 w 1591877"/>
                <a:gd name="connsiteY399" fmla="*/ 273495 h 755236"/>
                <a:gd name="connsiteX400" fmla="*/ 536774 w 1591877"/>
                <a:gd name="connsiteY400" fmla="*/ 268424 h 755236"/>
                <a:gd name="connsiteX401" fmla="*/ 537405 w 1591877"/>
                <a:gd name="connsiteY401" fmla="*/ 263566 h 755236"/>
                <a:gd name="connsiteX402" fmla="*/ 538036 w 1591877"/>
                <a:gd name="connsiteY402" fmla="*/ 258938 h 755236"/>
                <a:gd name="connsiteX403" fmla="*/ 538667 w 1591877"/>
                <a:gd name="connsiteY403" fmla="*/ 254550 h 755236"/>
                <a:gd name="connsiteX404" fmla="*/ 539298 w 1591877"/>
                <a:gd name="connsiteY404" fmla="*/ 250417 h 755236"/>
                <a:gd name="connsiteX405" fmla="*/ 539929 w 1591877"/>
                <a:gd name="connsiteY405" fmla="*/ 246548 h 755236"/>
                <a:gd name="connsiteX406" fmla="*/ 540560 w 1591877"/>
                <a:gd name="connsiteY406" fmla="*/ 242955 h 755236"/>
                <a:gd name="connsiteX407" fmla="*/ 541191 w 1591877"/>
                <a:gd name="connsiteY407" fmla="*/ 239650 h 755236"/>
                <a:gd name="connsiteX408" fmla="*/ 541821 w 1591877"/>
                <a:gd name="connsiteY408" fmla="*/ 236644 h 755236"/>
                <a:gd name="connsiteX409" fmla="*/ 542452 w 1591877"/>
                <a:gd name="connsiteY409" fmla="*/ 233945 h 755236"/>
                <a:gd name="connsiteX410" fmla="*/ 543080 w 1591877"/>
                <a:gd name="connsiteY410" fmla="*/ 231562 h 755236"/>
                <a:gd name="connsiteX411" fmla="*/ 543710 w 1591877"/>
                <a:gd name="connsiteY411" fmla="*/ 229506 h 755236"/>
                <a:gd name="connsiteX412" fmla="*/ 544341 w 1591877"/>
                <a:gd name="connsiteY412" fmla="*/ 227782 h 755236"/>
                <a:gd name="connsiteX413" fmla="*/ 544972 w 1591877"/>
                <a:gd name="connsiteY413" fmla="*/ 226397 h 755236"/>
                <a:gd name="connsiteX414" fmla="*/ 545288 w 1591877"/>
                <a:gd name="connsiteY414" fmla="*/ 225835 h 755236"/>
                <a:gd name="connsiteX415" fmla="*/ 545603 w 1591877"/>
                <a:gd name="connsiteY415" fmla="*/ 225360 h 755236"/>
                <a:gd name="connsiteX416" fmla="*/ 545761 w 1591877"/>
                <a:gd name="connsiteY416" fmla="*/ 225155 h 755236"/>
                <a:gd name="connsiteX417" fmla="*/ 545919 w 1591877"/>
                <a:gd name="connsiteY417" fmla="*/ 224972 h 755236"/>
                <a:gd name="connsiteX418" fmla="*/ 546076 w 1591877"/>
                <a:gd name="connsiteY418" fmla="*/ 224812 h 755236"/>
                <a:gd name="connsiteX419" fmla="*/ 546234 w 1591877"/>
                <a:gd name="connsiteY419" fmla="*/ 224673 h 755236"/>
                <a:gd name="connsiteX420" fmla="*/ 546311 w 1591877"/>
                <a:gd name="connsiteY420" fmla="*/ 224611 h 755236"/>
                <a:gd name="connsiteX421" fmla="*/ 546392 w 1591877"/>
                <a:gd name="connsiteY421" fmla="*/ 224556 h 755236"/>
                <a:gd name="connsiteX422" fmla="*/ 546469 w 1591877"/>
                <a:gd name="connsiteY422" fmla="*/ 224506 h 755236"/>
                <a:gd name="connsiteX423" fmla="*/ 546549 w 1591877"/>
                <a:gd name="connsiteY423" fmla="*/ 224464 h 755236"/>
                <a:gd name="connsiteX424" fmla="*/ 546626 w 1591877"/>
                <a:gd name="connsiteY424" fmla="*/ 224424 h 755236"/>
                <a:gd name="connsiteX425" fmla="*/ 546707 w 1591877"/>
                <a:gd name="connsiteY425" fmla="*/ 224391 h 755236"/>
                <a:gd name="connsiteX426" fmla="*/ 546784 w 1591877"/>
                <a:gd name="connsiteY426" fmla="*/ 224365 h 755236"/>
                <a:gd name="connsiteX427" fmla="*/ 546865 w 1591877"/>
                <a:gd name="connsiteY427" fmla="*/ 224343 h 755236"/>
                <a:gd name="connsiteX428" fmla="*/ 546927 w 1591877"/>
                <a:gd name="connsiteY428" fmla="*/ 224329 h 755236"/>
                <a:gd name="connsiteX429" fmla="*/ 546990 w 1591877"/>
                <a:gd name="connsiteY429" fmla="*/ 224321 h 755236"/>
                <a:gd name="connsiteX430" fmla="*/ 547052 w 1591877"/>
                <a:gd name="connsiteY430" fmla="*/ 224314 h 755236"/>
                <a:gd name="connsiteX431" fmla="*/ 547114 w 1591877"/>
                <a:gd name="connsiteY431" fmla="*/ 224312 h 755236"/>
                <a:gd name="connsiteX432" fmla="*/ 547177 w 1591877"/>
                <a:gd name="connsiteY432" fmla="*/ 224312 h 755236"/>
                <a:gd name="connsiteX433" fmla="*/ 547239 w 1591877"/>
                <a:gd name="connsiteY433" fmla="*/ 224316 h 755236"/>
                <a:gd name="connsiteX434" fmla="*/ 547301 w 1591877"/>
                <a:gd name="connsiteY434" fmla="*/ 224325 h 755236"/>
                <a:gd name="connsiteX435" fmla="*/ 547364 w 1591877"/>
                <a:gd name="connsiteY435" fmla="*/ 224336 h 755236"/>
                <a:gd name="connsiteX436" fmla="*/ 547426 w 1591877"/>
                <a:gd name="connsiteY436" fmla="*/ 224351 h 755236"/>
                <a:gd name="connsiteX437" fmla="*/ 547488 w 1591877"/>
                <a:gd name="connsiteY437" fmla="*/ 224371 h 755236"/>
                <a:gd name="connsiteX438" fmla="*/ 547551 w 1591877"/>
                <a:gd name="connsiteY438" fmla="*/ 224393 h 755236"/>
                <a:gd name="connsiteX439" fmla="*/ 547613 w 1591877"/>
                <a:gd name="connsiteY439" fmla="*/ 224420 h 755236"/>
                <a:gd name="connsiteX440" fmla="*/ 547675 w 1591877"/>
                <a:gd name="connsiteY440" fmla="*/ 224448 h 755236"/>
                <a:gd name="connsiteX441" fmla="*/ 547741 w 1591877"/>
                <a:gd name="connsiteY441" fmla="*/ 224481 h 755236"/>
                <a:gd name="connsiteX442" fmla="*/ 547804 w 1591877"/>
                <a:gd name="connsiteY442" fmla="*/ 224519 h 755236"/>
                <a:gd name="connsiteX443" fmla="*/ 547866 w 1591877"/>
                <a:gd name="connsiteY443" fmla="*/ 224558 h 755236"/>
                <a:gd name="connsiteX444" fmla="*/ 547991 w 1591877"/>
                <a:gd name="connsiteY444" fmla="*/ 224651 h 755236"/>
                <a:gd name="connsiteX445" fmla="*/ 548116 w 1591877"/>
                <a:gd name="connsiteY445" fmla="*/ 224757 h 755236"/>
                <a:gd name="connsiteX446" fmla="*/ 548240 w 1591877"/>
                <a:gd name="connsiteY446" fmla="*/ 224875 h 755236"/>
                <a:gd name="connsiteX447" fmla="*/ 548365 w 1591877"/>
                <a:gd name="connsiteY447" fmla="*/ 225010 h 755236"/>
                <a:gd name="connsiteX448" fmla="*/ 548614 w 1591877"/>
                <a:gd name="connsiteY448" fmla="*/ 225322 h 755236"/>
                <a:gd name="connsiteX449" fmla="*/ 548864 w 1591877"/>
                <a:gd name="connsiteY449" fmla="*/ 225692 h 755236"/>
                <a:gd name="connsiteX450" fmla="*/ 549113 w 1591877"/>
                <a:gd name="connsiteY450" fmla="*/ 226119 h 755236"/>
                <a:gd name="connsiteX451" fmla="*/ 549363 w 1591877"/>
                <a:gd name="connsiteY451" fmla="*/ 226606 h 755236"/>
                <a:gd name="connsiteX452" fmla="*/ 549865 w 1591877"/>
                <a:gd name="connsiteY452" fmla="*/ 227751 h 755236"/>
                <a:gd name="connsiteX453" fmla="*/ 550364 w 1591877"/>
                <a:gd name="connsiteY453" fmla="*/ 229127 h 755236"/>
                <a:gd name="connsiteX454" fmla="*/ 550863 w 1591877"/>
                <a:gd name="connsiteY454" fmla="*/ 230732 h 755236"/>
                <a:gd name="connsiteX455" fmla="*/ 551365 w 1591877"/>
                <a:gd name="connsiteY455" fmla="*/ 232569 h 755236"/>
                <a:gd name="connsiteX456" fmla="*/ 551864 w 1591877"/>
                <a:gd name="connsiteY456" fmla="*/ 234636 h 755236"/>
                <a:gd name="connsiteX457" fmla="*/ 552363 w 1591877"/>
                <a:gd name="connsiteY457" fmla="*/ 236928 h 755236"/>
                <a:gd name="connsiteX458" fmla="*/ 552866 w 1591877"/>
                <a:gd name="connsiteY458" fmla="*/ 239447 h 755236"/>
                <a:gd name="connsiteX459" fmla="*/ 553364 w 1591877"/>
                <a:gd name="connsiteY459" fmla="*/ 242191 h 755236"/>
                <a:gd name="connsiteX460" fmla="*/ 553863 w 1591877"/>
                <a:gd name="connsiteY460" fmla="*/ 245155 h 755236"/>
                <a:gd name="connsiteX461" fmla="*/ 554366 w 1591877"/>
                <a:gd name="connsiteY461" fmla="*/ 248338 h 755236"/>
                <a:gd name="connsiteX462" fmla="*/ 554865 w 1591877"/>
                <a:gd name="connsiteY462" fmla="*/ 251736 h 755236"/>
                <a:gd name="connsiteX463" fmla="*/ 555363 w 1591877"/>
                <a:gd name="connsiteY463" fmla="*/ 255347 h 755236"/>
                <a:gd name="connsiteX464" fmla="*/ 555866 w 1591877"/>
                <a:gd name="connsiteY464" fmla="*/ 259165 h 755236"/>
                <a:gd name="connsiteX465" fmla="*/ 556365 w 1591877"/>
                <a:gd name="connsiteY465" fmla="*/ 263186 h 755236"/>
                <a:gd name="connsiteX466" fmla="*/ 556864 w 1591877"/>
                <a:gd name="connsiteY466" fmla="*/ 267406 h 755236"/>
                <a:gd name="connsiteX467" fmla="*/ 557366 w 1591877"/>
                <a:gd name="connsiteY467" fmla="*/ 271823 h 755236"/>
                <a:gd name="connsiteX468" fmla="*/ 557865 w 1591877"/>
                <a:gd name="connsiteY468" fmla="*/ 276430 h 755236"/>
                <a:gd name="connsiteX469" fmla="*/ 558364 w 1591877"/>
                <a:gd name="connsiteY469" fmla="*/ 281219 h 755236"/>
                <a:gd name="connsiteX470" fmla="*/ 558863 w 1591877"/>
                <a:gd name="connsiteY470" fmla="*/ 286186 h 755236"/>
                <a:gd name="connsiteX471" fmla="*/ 559365 w 1591877"/>
                <a:gd name="connsiteY471" fmla="*/ 291325 h 755236"/>
                <a:gd name="connsiteX472" fmla="*/ 559864 w 1591877"/>
                <a:gd name="connsiteY472" fmla="*/ 296632 h 755236"/>
                <a:gd name="connsiteX473" fmla="*/ 560366 w 1591877"/>
                <a:gd name="connsiteY473" fmla="*/ 302097 h 755236"/>
                <a:gd name="connsiteX474" fmla="*/ 560865 w 1591877"/>
                <a:gd name="connsiteY474" fmla="*/ 307716 h 755236"/>
                <a:gd name="connsiteX475" fmla="*/ 561863 w 1591877"/>
                <a:gd name="connsiteY475" fmla="*/ 319379 h 755236"/>
                <a:gd name="connsiteX476" fmla="*/ 562864 w 1591877"/>
                <a:gd name="connsiteY476" fmla="*/ 331562 h 755236"/>
                <a:gd name="connsiteX477" fmla="*/ 563866 w 1591877"/>
                <a:gd name="connsiteY477" fmla="*/ 344203 h 755236"/>
                <a:gd name="connsiteX478" fmla="*/ 564863 w 1591877"/>
                <a:gd name="connsiteY478" fmla="*/ 357231 h 755236"/>
                <a:gd name="connsiteX479" fmla="*/ 565865 w 1591877"/>
                <a:gd name="connsiteY479" fmla="*/ 370577 h 755236"/>
                <a:gd name="connsiteX480" fmla="*/ 566866 w 1591877"/>
                <a:gd name="connsiteY480" fmla="*/ 384164 h 755236"/>
                <a:gd name="connsiteX481" fmla="*/ 568865 w 1591877"/>
                <a:gd name="connsiteY481" fmla="*/ 411764 h 755236"/>
                <a:gd name="connsiteX482" fmla="*/ 570864 w 1591877"/>
                <a:gd name="connsiteY482" fmla="*/ 439398 h 755236"/>
                <a:gd name="connsiteX483" fmla="*/ 571865 w 1591877"/>
                <a:gd name="connsiteY483" fmla="*/ 453025 h 755236"/>
                <a:gd name="connsiteX484" fmla="*/ 572863 w 1591877"/>
                <a:gd name="connsiteY484" fmla="*/ 466419 h 755236"/>
                <a:gd name="connsiteX485" fmla="*/ 573864 w 1591877"/>
                <a:gd name="connsiteY485" fmla="*/ 479496 h 755236"/>
                <a:gd name="connsiteX486" fmla="*/ 574866 w 1591877"/>
                <a:gd name="connsiteY486" fmla="*/ 492176 h 755236"/>
                <a:gd name="connsiteX487" fmla="*/ 575863 w 1591877"/>
                <a:gd name="connsiteY487" fmla="*/ 504383 h 755236"/>
                <a:gd name="connsiteX488" fmla="*/ 576366 w 1591877"/>
                <a:gd name="connsiteY488" fmla="*/ 510282 h 755236"/>
                <a:gd name="connsiteX489" fmla="*/ 576865 w 1591877"/>
                <a:gd name="connsiteY489" fmla="*/ 516036 h 755236"/>
                <a:gd name="connsiteX490" fmla="*/ 577364 w 1591877"/>
                <a:gd name="connsiteY490" fmla="*/ 521630 h 755236"/>
                <a:gd name="connsiteX491" fmla="*/ 577866 w 1591877"/>
                <a:gd name="connsiteY491" fmla="*/ 527060 h 755236"/>
                <a:gd name="connsiteX492" fmla="*/ 578365 w 1591877"/>
                <a:gd name="connsiteY492" fmla="*/ 532314 h 755236"/>
                <a:gd name="connsiteX493" fmla="*/ 578864 w 1591877"/>
                <a:gd name="connsiteY493" fmla="*/ 537385 h 755236"/>
                <a:gd name="connsiteX494" fmla="*/ 579473 w 1591877"/>
                <a:gd name="connsiteY494" fmla="*/ 543275 h 755236"/>
                <a:gd name="connsiteX495" fmla="*/ 580078 w 1591877"/>
                <a:gd name="connsiteY495" fmla="*/ 548867 h 755236"/>
                <a:gd name="connsiteX496" fmla="*/ 580683 w 1591877"/>
                <a:gd name="connsiteY496" fmla="*/ 554147 h 755236"/>
                <a:gd name="connsiteX497" fmla="*/ 581288 w 1591877"/>
                <a:gd name="connsiteY497" fmla="*/ 559104 h 755236"/>
                <a:gd name="connsiteX498" fmla="*/ 581897 w 1591877"/>
                <a:gd name="connsiteY498" fmla="*/ 563721 h 755236"/>
                <a:gd name="connsiteX499" fmla="*/ 582502 w 1591877"/>
                <a:gd name="connsiteY499" fmla="*/ 567988 h 755236"/>
                <a:gd name="connsiteX500" fmla="*/ 582807 w 1591877"/>
                <a:gd name="connsiteY500" fmla="*/ 569988 h 755236"/>
                <a:gd name="connsiteX501" fmla="*/ 583108 w 1591877"/>
                <a:gd name="connsiteY501" fmla="*/ 571894 h 755236"/>
                <a:gd name="connsiteX502" fmla="*/ 583412 w 1591877"/>
                <a:gd name="connsiteY502" fmla="*/ 573707 h 755236"/>
                <a:gd name="connsiteX503" fmla="*/ 583716 w 1591877"/>
                <a:gd name="connsiteY503" fmla="*/ 575424 h 755236"/>
                <a:gd name="connsiteX504" fmla="*/ 584017 w 1591877"/>
                <a:gd name="connsiteY504" fmla="*/ 577047 h 755236"/>
                <a:gd name="connsiteX505" fmla="*/ 584322 w 1591877"/>
                <a:gd name="connsiteY505" fmla="*/ 578573 h 755236"/>
                <a:gd name="connsiteX506" fmla="*/ 584626 w 1591877"/>
                <a:gd name="connsiteY506" fmla="*/ 579999 h 755236"/>
                <a:gd name="connsiteX507" fmla="*/ 584927 w 1591877"/>
                <a:gd name="connsiteY507" fmla="*/ 581327 h 755236"/>
                <a:gd name="connsiteX508" fmla="*/ 585231 w 1591877"/>
                <a:gd name="connsiteY508" fmla="*/ 582554 h 755236"/>
                <a:gd name="connsiteX509" fmla="*/ 585532 w 1591877"/>
                <a:gd name="connsiteY509" fmla="*/ 583681 h 755236"/>
                <a:gd name="connsiteX510" fmla="*/ 585836 w 1591877"/>
                <a:gd name="connsiteY510" fmla="*/ 584703 h 755236"/>
                <a:gd name="connsiteX511" fmla="*/ 586141 w 1591877"/>
                <a:gd name="connsiteY511" fmla="*/ 585623 h 755236"/>
                <a:gd name="connsiteX512" fmla="*/ 586442 w 1591877"/>
                <a:gd name="connsiteY512" fmla="*/ 586438 h 755236"/>
                <a:gd name="connsiteX513" fmla="*/ 586746 w 1591877"/>
                <a:gd name="connsiteY513" fmla="*/ 587149 h 755236"/>
                <a:gd name="connsiteX514" fmla="*/ 587051 w 1591877"/>
                <a:gd name="connsiteY514" fmla="*/ 587752 h 755236"/>
                <a:gd name="connsiteX515" fmla="*/ 587351 w 1591877"/>
                <a:gd name="connsiteY515" fmla="*/ 588252 h 755236"/>
                <a:gd name="connsiteX516" fmla="*/ 587505 w 1591877"/>
                <a:gd name="connsiteY516" fmla="*/ 588461 h 755236"/>
                <a:gd name="connsiteX517" fmla="*/ 587656 w 1591877"/>
                <a:gd name="connsiteY517" fmla="*/ 588642 h 755236"/>
                <a:gd name="connsiteX518" fmla="*/ 587806 w 1591877"/>
                <a:gd name="connsiteY518" fmla="*/ 588798 h 755236"/>
                <a:gd name="connsiteX519" fmla="*/ 587883 w 1591877"/>
                <a:gd name="connsiteY519" fmla="*/ 588864 h 755236"/>
                <a:gd name="connsiteX520" fmla="*/ 587960 w 1591877"/>
                <a:gd name="connsiteY520" fmla="*/ 588926 h 755236"/>
                <a:gd name="connsiteX521" fmla="*/ 588034 w 1591877"/>
                <a:gd name="connsiteY521" fmla="*/ 588979 h 755236"/>
                <a:gd name="connsiteX522" fmla="*/ 588111 w 1591877"/>
                <a:gd name="connsiteY522" fmla="*/ 589027 h 755236"/>
                <a:gd name="connsiteX523" fmla="*/ 588188 w 1591877"/>
                <a:gd name="connsiteY523" fmla="*/ 589067 h 755236"/>
                <a:gd name="connsiteX524" fmla="*/ 588261 w 1591877"/>
                <a:gd name="connsiteY524" fmla="*/ 589100 h 755236"/>
                <a:gd name="connsiteX525" fmla="*/ 588338 w 1591877"/>
                <a:gd name="connsiteY525" fmla="*/ 589126 h 755236"/>
                <a:gd name="connsiteX526" fmla="*/ 588415 w 1591877"/>
                <a:gd name="connsiteY526" fmla="*/ 589146 h 755236"/>
                <a:gd name="connsiteX527" fmla="*/ 588488 w 1591877"/>
                <a:gd name="connsiteY527" fmla="*/ 589159 h 755236"/>
                <a:gd name="connsiteX528" fmla="*/ 588565 w 1591877"/>
                <a:gd name="connsiteY528" fmla="*/ 589166 h 755236"/>
                <a:gd name="connsiteX529" fmla="*/ 588642 w 1591877"/>
                <a:gd name="connsiteY529" fmla="*/ 589166 h 755236"/>
                <a:gd name="connsiteX530" fmla="*/ 588716 w 1591877"/>
                <a:gd name="connsiteY530" fmla="*/ 589159 h 755236"/>
                <a:gd name="connsiteX531" fmla="*/ 588793 w 1591877"/>
                <a:gd name="connsiteY531" fmla="*/ 589144 h 755236"/>
                <a:gd name="connsiteX532" fmla="*/ 588870 w 1591877"/>
                <a:gd name="connsiteY532" fmla="*/ 589124 h 755236"/>
                <a:gd name="connsiteX533" fmla="*/ 588943 w 1591877"/>
                <a:gd name="connsiteY533" fmla="*/ 589095 h 755236"/>
                <a:gd name="connsiteX534" fmla="*/ 589020 w 1591877"/>
                <a:gd name="connsiteY534" fmla="*/ 589060 h 755236"/>
                <a:gd name="connsiteX535" fmla="*/ 589094 w 1591877"/>
                <a:gd name="connsiteY535" fmla="*/ 589018 h 755236"/>
                <a:gd name="connsiteX536" fmla="*/ 589171 w 1591877"/>
                <a:gd name="connsiteY536" fmla="*/ 588970 h 755236"/>
                <a:gd name="connsiteX537" fmla="*/ 589248 w 1591877"/>
                <a:gd name="connsiteY537" fmla="*/ 588915 h 755236"/>
                <a:gd name="connsiteX538" fmla="*/ 589321 w 1591877"/>
                <a:gd name="connsiteY538" fmla="*/ 588853 h 755236"/>
                <a:gd name="connsiteX539" fmla="*/ 589398 w 1591877"/>
                <a:gd name="connsiteY539" fmla="*/ 588785 h 755236"/>
                <a:gd name="connsiteX540" fmla="*/ 589475 w 1591877"/>
                <a:gd name="connsiteY540" fmla="*/ 588708 h 755236"/>
                <a:gd name="connsiteX541" fmla="*/ 589625 w 1591877"/>
                <a:gd name="connsiteY541" fmla="*/ 588536 h 755236"/>
                <a:gd name="connsiteX542" fmla="*/ 589780 w 1591877"/>
                <a:gd name="connsiteY542" fmla="*/ 588336 h 755236"/>
                <a:gd name="connsiteX543" fmla="*/ 589930 w 1591877"/>
                <a:gd name="connsiteY543" fmla="*/ 588107 h 755236"/>
                <a:gd name="connsiteX544" fmla="*/ 590080 w 1591877"/>
                <a:gd name="connsiteY544" fmla="*/ 587851 h 755236"/>
                <a:gd name="connsiteX545" fmla="*/ 590385 w 1591877"/>
                <a:gd name="connsiteY545" fmla="*/ 587259 h 755236"/>
                <a:gd name="connsiteX546" fmla="*/ 590685 w 1591877"/>
                <a:gd name="connsiteY546" fmla="*/ 586554 h 755236"/>
                <a:gd name="connsiteX547" fmla="*/ 590990 w 1591877"/>
                <a:gd name="connsiteY547" fmla="*/ 585740 h 755236"/>
                <a:gd name="connsiteX548" fmla="*/ 591294 w 1591877"/>
                <a:gd name="connsiteY548" fmla="*/ 584815 h 755236"/>
                <a:gd name="connsiteX549" fmla="*/ 591595 w 1591877"/>
                <a:gd name="connsiteY549" fmla="*/ 583780 h 755236"/>
                <a:gd name="connsiteX550" fmla="*/ 591900 w 1591877"/>
                <a:gd name="connsiteY550" fmla="*/ 582635 h 755236"/>
                <a:gd name="connsiteX551" fmla="*/ 592204 w 1591877"/>
                <a:gd name="connsiteY551" fmla="*/ 581378 h 755236"/>
                <a:gd name="connsiteX552" fmla="*/ 592505 w 1591877"/>
                <a:gd name="connsiteY552" fmla="*/ 580013 h 755236"/>
                <a:gd name="connsiteX553" fmla="*/ 592809 w 1591877"/>
                <a:gd name="connsiteY553" fmla="*/ 578537 h 755236"/>
                <a:gd name="connsiteX554" fmla="*/ 593114 w 1591877"/>
                <a:gd name="connsiteY554" fmla="*/ 576954 h 755236"/>
                <a:gd name="connsiteX555" fmla="*/ 593414 w 1591877"/>
                <a:gd name="connsiteY555" fmla="*/ 575263 h 755236"/>
                <a:gd name="connsiteX556" fmla="*/ 593719 w 1591877"/>
                <a:gd name="connsiteY556" fmla="*/ 573462 h 755236"/>
                <a:gd name="connsiteX557" fmla="*/ 594023 w 1591877"/>
                <a:gd name="connsiteY557" fmla="*/ 571555 h 755236"/>
                <a:gd name="connsiteX558" fmla="*/ 594324 w 1591877"/>
                <a:gd name="connsiteY558" fmla="*/ 569541 h 755236"/>
                <a:gd name="connsiteX559" fmla="*/ 594628 w 1591877"/>
                <a:gd name="connsiteY559" fmla="*/ 567420 h 755236"/>
                <a:gd name="connsiteX560" fmla="*/ 594933 w 1591877"/>
                <a:gd name="connsiteY560" fmla="*/ 565194 h 755236"/>
                <a:gd name="connsiteX561" fmla="*/ 595234 w 1591877"/>
                <a:gd name="connsiteY561" fmla="*/ 562865 h 755236"/>
                <a:gd name="connsiteX562" fmla="*/ 595538 w 1591877"/>
                <a:gd name="connsiteY562" fmla="*/ 560432 h 755236"/>
                <a:gd name="connsiteX563" fmla="*/ 595839 w 1591877"/>
                <a:gd name="connsiteY563" fmla="*/ 557895 h 755236"/>
                <a:gd name="connsiteX564" fmla="*/ 596143 w 1591877"/>
                <a:gd name="connsiteY564" fmla="*/ 555257 h 755236"/>
                <a:gd name="connsiteX565" fmla="*/ 596448 w 1591877"/>
                <a:gd name="connsiteY565" fmla="*/ 552518 h 755236"/>
                <a:gd name="connsiteX566" fmla="*/ 596749 w 1591877"/>
                <a:gd name="connsiteY566" fmla="*/ 549682 h 755236"/>
                <a:gd name="connsiteX567" fmla="*/ 597053 w 1591877"/>
                <a:gd name="connsiteY567" fmla="*/ 546745 h 755236"/>
                <a:gd name="connsiteX568" fmla="*/ 597357 w 1591877"/>
                <a:gd name="connsiteY568" fmla="*/ 543713 h 755236"/>
                <a:gd name="connsiteX569" fmla="*/ 597658 w 1591877"/>
                <a:gd name="connsiteY569" fmla="*/ 540584 h 755236"/>
                <a:gd name="connsiteX570" fmla="*/ 597963 w 1591877"/>
                <a:gd name="connsiteY570" fmla="*/ 537361 h 755236"/>
                <a:gd name="connsiteX571" fmla="*/ 598267 w 1591877"/>
                <a:gd name="connsiteY571" fmla="*/ 534044 h 755236"/>
                <a:gd name="connsiteX572" fmla="*/ 598568 w 1591877"/>
                <a:gd name="connsiteY572" fmla="*/ 530636 h 755236"/>
                <a:gd name="connsiteX573" fmla="*/ 598872 w 1591877"/>
                <a:gd name="connsiteY573" fmla="*/ 527137 h 755236"/>
                <a:gd name="connsiteX574" fmla="*/ 599477 w 1591877"/>
                <a:gd name="connsiteY574" fmla="*/ 519880 h 755236"/>
                <a:gd name="connsiteX575" fmla="*/ 600086 w 1591877"/>
                <a:gd name="connsiteY575" fmla="*/ 512279 h 755236"/>
                <a:gd name="connsiteX576" fmla="*/ 600692 w 1591877"/>
                <a:gd name="connsiteY576" fmla="*/ 504352 h 755236"/>
                <a:gd name="connsiteX577" fmla="*/ 601297 w 1591877"/>
                <a:gd name="connsiteY577" fmla="*/ 496113 h 755236"/>
                <a:gd name="connsiteX578" fmla="*/ 601902 w 1591877"/>
                <a:gd name="connsiteY578" fmla="*/ 487579 h 755236"/>
                <a:gd name="connsiteX579" fmla="*/ 602511 w 1591877"/>
                <a:gd name="connsiteY579" fmla="*/ 478763 h 755236"/>
                <a:gd name="connsiteX580" fmla="*/ 603116 w 1591877"/>
                <a:gd name="connsiteY580" fmla="*/ 469684 h 755236"/>
                <a:gd name="connsiteX581" fmla="*/ 603721 w 1591877"/>
                <a:gd name="connsiteY581" fmla="*/ 460359 h 755236"/>
                <a:gd name="connsiteX582" fmla="*/ 604326 w 1591877"/>
                <a:gd name="connsiteY582" fmla="*/ 450808 h 755236"/>
                <a:gd name="connsiteX583" fmla="*/ 604935 w 1591877"/>
                <a:gd name="connsiteY583" fmla="*/ 441047 h 755236"/>
                <a:gd name="connsiteX584" fmla="*/ 605541 w 1591877"/>
                <a:gd name="connsiteY584" fmla="*/ 431099 h 755236"/>
                <a:gd name="connsiteX585" fmla="*/ 606755 w 1591877"/>
                <a:gd name="connsiteY585" fmla="*/ 410714 h 755236"/>
                <a:gd name="connsiteX586" fmla="*/ 607965 w 1591877"/>
                <a:gd name="connsiteY586" fmla="*/ 389821 h 755236"/>
                <a:gd name="connsiteX587" fmla="*/ 610390 w 1591877"/>
                <a:gd name="connsiteY587" fmla="*/ 347202 h 755236"/>
                <a:gd name="connsiteX588" fmla="*/ 611604 w 1591877"/>
                <a:gd name="connsiteY588" fmla="*/ 325837 h 755236"/>
                <a:gd name="connsiteX589" fmla="*/ 612818 w 1591877"/>
                <a:gd name="connsiteY589" fmla="*/ 304675 h 755236"/>
                <a:gd name="connsiteX590" fmla="*/ 614028 w 1591877"/>
                <a:gd name="connsiteY590" fmla="*/ 283905 h 755236"/>
                <a:gd name="connsiteX591" fmla="*/ 614633 w 1591877"/>
                <a:gd name="connsiteY591" fmla="*/ 273721 h 755236"/>
                <a:gd name="connsiteX592" fmla="*/ 615242 w 1591877"/>
                <a:gd name="connsiteY592" fmla="*/ 263705 h 755236"/>
                <a:gd name="connsiteX593" fmla="*/ 615847 w 1591877"/>
                <a:gd name="connsiteY593" fmla="*/ 253876 h 755236"/>
                <a:gd name="connsiteX594" fmla="*/ 616453 w 1591877"/>
                <a:gd name="connsiteY594" fmla="*/ 244258 h 755236"/>
                <a:gd name="connsiteX595" fmla="*/ 617061 w 1591877"/>
                <a:gd name="connsiteY595" fmla="*/ 234872 h 755236"/>
                <a:gd name="connsiteX596" fmla="*/ 617667 w 1591877"/>
                <a:gd name="connsiteY596" fmla="*/ 225741 h 755236"/>
                <a:gd name="connsiteX597" fmla="*/ 618191 w 1591877"/>
                <a:gd name="connsiteY597" fmla="*/ 218063 h 755236"/>
                <a:gd name="connsiteX598" fmla="*/ 618716 w 1591877"/>
                <a:gd name="connsiteY598" fmla="*/ 210605 h 755236"/>
                <a:gd name="connsiteX599" fmla="*/ 619240 w 1591877"/>
                <a:gd name="connsiteY599" fmla="*/ 203379 h 755236"/>
                <a:gd name="connsiteX600" fmla="*/ 619765 w 1591877"/>
                <a:gd name="connsiteY600" fmla="*/ 196399 h 755236"/>
                <a:gd name="connsiteX601" fmla="*/ 620289 w 1591877"/>
                <a:gd name="connsiteY601" fmla="*/ 189674 h 755236"/>
                <a:gd name="connsiteX602" fmla="*/ 620814 w 1591877"/>
                <a:gd name="connsiteY602" fmla="*/ 183219 h 755236"/>
                <a:gd name="connsiteX603" fmla="*/ 621338 w 1591877"/>
                <a:gd name="connsiteY603" fmla="*/ 177045 h 755236"/>
                <a:gd name="connsiteX604" fmla="*/ 621859 w 1591877"/>
                <a:gd name="connsiteY604" fmla="*/ 171161 h 755236"/>
                <a:gd name="connsiteX605" fmla="*/ 622387 w 1591877"/>
                <a:gd name="connsiteY605" fmla="*/ 165582 h 755236"/>
                <a:gd name="connsiteX606" fmla="*/ 622648 w 1591877"/>
                <a:gd name="connsiteY606" fmla="*/ 162911 h 755236"/>
                <a:gd name="connsiteX607" fmla="*/ 622908 w 1591877"/>
                <a:gd name="connsiteY607" fmla="*/ 160317 h 755236"/>
                <a:gd name="connsiteX608" fmla="*/ 623172 w 1591877"/>
                <a:gd name="connsiteY608" fmla="*/ 157805 h 755236"/>
                <a:gd name="connsiteX609" fmla="*/ 623433 w 1591877"/>
                <a:gd name="connsiteY609" fmla="*/ 155374 h 755236"/>
                <a:gd name="connsiteX610" fmla="*/ 623697 w 1591877"/>
                <a:gd name="connsiteY610" fmla="*/ 153027 h 755236"/>
                <a:gd name="connsiteX611" fmla="*/ 623957 w 1591877"/>
                <a:gd name="connsiteY611" fmla="*/ 150766 h 755236"/>
                <a:gd name="connsiteX612" fmla="*/ 624221 w 1591877"/>
                <a:gd name="connsiteY612" fmla="*/ 148589 h 755236"/>
                <a:gd name="connsiteX613" fmla="*/ 624482 w 1591877"/>
                <a:gd name="connsiteY613" fmla="*/ 146499 h 755236"/>
                <a:gd name="connsiteX614" fmla="*/ 624746 w 1591877"/>
                <a:gd name="connsiteY614" fmla="*/ 144496 h 755236"/>
                <a:gd name="connsiteX615" fmla="*/ 625006 w 1591877"/>
                <a:gd name="connsiteY615" fmla="*/ 142583 h 755236"/>
                <a:gd name="connsiteX616" fmla="*/ 625270 w 1591877"/>
                <a:gd name="connsiteY616" fmla="*/ 140759 h 755236"/>
                <a:gd name="connsiteX617" fmla="*/ 625531 w 1591877"/>
                <a:gd name="connsiteY617" fmla="*/ 139025 h 755236"/>
                <a:gd name="connsiteX618" fmla="*/ 625795 w 1591877"/>
                <a:gd name="connsiteY618" fmla="*/ 137383 h 755236"/>
                <a:gd name="connsiteX619" fmla="*/ 626055 w 1591877"/>
                <a:gd name="connsiteY619" fmla="*/ 135834 h 755236"/>
                <a:gd name="connsiteX620" fmla="*/ 626319 w 1591877"/>
                <a:gd name="connsiteY620" fmla="*/ 134378 h 755236"/>
                <a:gd name="connsiteX621" fmla="*/ 626580 w 1591877"/>
                <a:gd name="connsiteY621" fmla="*/ 133016 h 755236"/>
                <a:gd name="connsiteX622" fmla="*/ 626840 w 1591877"/>
                <a:gd name="connsiteY622" fmla="*/ 131749 h 755236"/>
                <a:gd name="connsiteX623" fmla="*/ 627104 w 1591877"/>
                <a:gd name="connsiteY623" fmla="*/ 130577 h 755236"/>
                <a:gd name="connsiteX624" fmla="*/ 627368 w 1591877"/>
                <a:gd name="connsiteY624" fmla="*/ 129503 h 755236"/>
                <a:gd name="connsiteX625" fmla="*/ 627629 w 1591877"/>
                <a:gd name="connsiteY625" fmla="*/ 128524 h 755236"/>
                <a:gd name="connsiteX626" fmla="*/ 627889 w 1591877"/>
                <a:gd name="connsiteY626" fmla="*/ 127644 h 755236"/>
                <a:gd name="connsiteX627" fmla="*/ 628153 w 1591877"/>
                <a:gd name="connsiteY627" fmla="*/ 126862 h 755236"/>
                <a:gd name="connsiteX628" fmla="*/ 628414 w 1591877"/>
                <a:gd name="connsiteY628" fmla="*/ 126179 h 755236"/>
                <a:gd name="connsiteX629" fmla="*/ 628678 w 1591877"/>
                <a:gd name="connsiteY629" fmla="*/ 125595 h 755236"/>
                <a:gd name="connsiteX630" fmla="*/ 628938 w 1591877"/>
                <a:gd name="connsiteY630" fmla="*/ 125110 h 755236"/>
                <a:gd name="connsiteX631" fmla="*/ 629070 w 1591877"/>
                <a:gd name="connsiteY631" fmla="*/ 124906 h 755236"/>
                <a:gd name="connsiteX632" fmla="*/ 629202 w 1591877"/>
                <a:gd name="connsiteY632" fmla="*/ 124726 h 755236"/>
                <a:gd name="connsiteX633" fmla="*/ 629331 w 1591877"/>
                <a:gd name="connsiteY633" fmla="*/ 124572 h 755236"/>
                <a:gd name="connsiteX634" fmla="*/ 629397 w 1591877"/>
                <a:gd name="connsiteY634" fmla="*/ 124505 h 755236"/>
                <a:gd name="connsiteX635" fmla="*/ 629463 w 1591877"/>
                <a:gd name="connsiteY635" fmla="*/ 124443 h 755236"/>
                <a:gd name="connsiteX636" fmla="*/ 629529 w 1591877"/>
                <a:gd name="connsiteY636" fmla="*/ 124388 h 755236"/>
                <a:gd name="connsiteX637" fmla="*/ 629595 w 1591877"/>
                <a:gd name="connsiteY637" fmla="*/ 124339 h 755236"/>
                <a:gd name="connsiteX638" fmla="*/ 629661 w 1591877"/>
                <a:gd name="connsiteY638" fmla="*/ 124297 h 755236"/>
                <a:gd name="connsiteX639" fmla="*/ 629727 w 1591877"/>
                <a:gd name="connsiteY639" fmla="*/ 124261 h 755236"/>
                <a:gd name="connsiteX640" fmla="*/ 629793 w 1591877"/>
                <a:gd name="connsiteY640" fmla="*/ 124231 h 755236"/>
                <a:gd name="connsiteX641" fmla="*/ 629855 w 1591877"/>
                <a:gd name="connsiteY641" fmla="*/ 124208 h 755236"/>
                <a:gd name="connsiteX642" fmla="*/ 629921 w 1591877"/>
                <a:gd name="connsiteY642" fmla="*/ 124191 h 755236"/>
                <a:gd name="connsiteX643" fmla="*/ 629987 w 1591877"/>
                <a:gd name="connsiteY643" fmla="*/ 124180 h 755236"/>
                <a:gd name="connsiteX644" fmla="*/ 630053 w 1591877"/>
                <a:gd name="connsiteY644" fmla="*/ 124175 h 755236"/>
                <a:gd name="connsiteX645" fmla="*/ 630119 w 1591877"/>
                <a:gd name="connsiteY645" fmla="*/ 124177 h 755236"/>
                <a:gd name="connsiteX646" fmla="*/ 630185 w 1591877"/>
                <a:gd name="connsiteY646" fmla="*/ 124186 h 755236"/>
                <a:gd name="connsiteX647" fmla="*/ 630251 w 1591877"/>
                <a:gd name="connsiteY647" fmla="*/ 124200 h 755236"/>
                <a:gd name="connsiteX648" fmla="*/ 630317 w 1591877"/>
                <a:gd name="connsiteY648" fmla="*/ 124221 h 755236"/>
                <a:gd name="connsiteX649" fmla="*/ 630380 w 1591877"/>
                <a:gd name="connsiteY649" fmla="*/ 124249 h 755236"/>
                <a:gd name="connsiteX650" fmla="*/ 630446 w 1591877"/>
                <a:gd name="connsiteY650" fmla="*/ 124283 h 755236"/>
                <a:gd name="connsiteX651" fmla="*/ 630512 w 1591877"/>
                <a:gd name="connsiteY651" fmla="*/ 124323 h 755236"/>
                <a:gd name="connsiteX652" fmla="*/ 630578 w 1591877"/>
                <a:gd name="connsiteY652" fmla="*/ 124369 h 755236"/>
                <a:gd name="connsiteX653" fmla="*/ 630644 w 1591877"/>
                <a:gd name="connsiteY653" fmla="*/ 124422 h 755236"/>
                <a:gd name="connsiteX654" fmla="*/ 630710 w 1591877"/>
                <a:gd name="connsiteY654" fmla="*/ 124482 h 755236"/>
                <a:gd name="connsiteX655" fmla="*/ 630776 w 1591877"/>
                <a:gd name="connsiteY655" fmla="*/ 124547 h 755236"/>
                <a:gd name="connsiteX656" fmla="*/ 630904 w 1591877"/>
                <a:gd name="connsiteY656" fmla="*/ 124698 h 755236"/>
                <a:gd name="connsiteX657" fmla="*/ 631036 w 1591877"/>
                <a:gd name="connsiteY657" fmla="*/ 124874 h 755236"/>
                <a:gd name="connsiteX658" fmla="*/ 631168 w 1591877"/>
                <a:gd name="connsiteY658" fmla="*/ 125076 h 755236"/>
                <a:gd name="connsiteX659" fmla="*/ 631297 w 1591877"/>
                <a:gd name="connsiteY659" fmla="*/ 125303 h 755236"/>
                <a:gd name="connsiteX660" fmla="*/ 631561 w 1591877"/>
                <a:gd name="connsiteY660" fmla="*/ 125835 h 755236"/>
                <a:gd name="connsiteX661" fmla="*/ 631825 w 1591877"/>
                <a:gd name="connsiteY661" fmla="*/ 126469 h 755236"/>
                <a:gd name="connsiteX662" fmla="*/ 632085 w 1591877"/>
                <a:gd name="connsiteY662" fmla="*/ 127205 h 755236"/>
                <a:gd name="connsiteX663" fmla="*/ 632346 w 1591877"/>
                <a:gd name="connsiteY663" fmla="*/ 128044 h 755236"/>
                <a:gd name="connsiteX664" fmla="*/ 632610 w 1591877"/>
                <a:gd name="connsiteY664" fmla="*/ 128985 h 755236"/>
                <a:gd name="connsiteX665" fmla="*/ 632870 w 1591877"/>
                <a:gd name="connsiteY665" fmla="*/ 130028 h 755236"/>
                <a:gd name="connsiteX666" fmla="*/ 633134 w 1591877"/>
                <a:gd name="connsiteY666" fmla="*/ 131173 h 755236"/>
                <a:gd name="connsiteX667" fmla="*/ 633395 w 1591877"/>
                <a:gd name="connsiteY667" fmla="*/ 132420 h 755236"/>
                <a:gd name="connsiteX668" fmla="*/ 633659 w 1591877"/>
                <a:gd name="connsiteY668" fmla="*/ 133769 h 755236"/>
                <a:gd name="connsiteX669" fmla="*/ 633919 w 1591877"/>
                <a:gd name="connsiteY669" fmla="*/ 135219 h 755236"/>
                <a:gd name="connsiteX670" fmla="*/ 634183 w 1591877"/>
                <a:gd name="connsiteY670" fmla="*/ 136770 h 755236"/>
                <a:gd name="connsiteX671" fmla="*/ 634444 w 1591877"/>
                <a:gd name="connsiteY671" fmla="*/ 138421 h 755236"/>
                <a:gd name="connsiteX672" fmla="*/ 634708 w 1591877"/>
                <a:gd name="connsiteY672" fmla="*/ 140173 h 755236"/>
                <a:gd name="connsiteX673" fmla="*/ 634968 w 1591877"/>
                <a:gd name="connsiteY673" fmla="*/ 142024 h 755236"/>
                <a:gd name="connsiteX674" fmla="*/ 635232 w 1591877"/>
                <a:gd name="connsiteY674" fmla="*/ 143975 h 755236"/>
                <a:gd name="connsiteX675" fmla="*/ 635493 w 1591877"/>
                <a:gd name="connsiteY675" fmla="*/ 146024 h 755236"/>
                <a:gd name="connsiteX676" fmla="*/ 635757 w 1591877"/>
                <a:gd name="connsiteY676" fmla="*/ 148171 h 755236"/>
                <a:gd name="connsiteX677" fmla="*/ 636017 w 1591877"/>
                <a:gd name="connsiteY677" fmla="*/ 150416 h 755236"/>
                <a:gd name="connsiteX678" fmla="*/ 636278 w 1591877"/>
                <a:gd name="connsiteY678" fmla="*/ 152756 h 755236"/>
                <a:gd name="connsiteX679" fmla="*/ 636542 w 1591877"/>
                <a:gd name="connsiteY679" fmla="*/ 155193 h 755236"/>
                <a:gd name="connsiteX680" fmla="*/ 636806 w 1591877"/>
                <a:gd name="connsiteY680" fmla="*/ 157728 h 755236"/>
                <a:gd name="connsiteX681" fmla="*/ 637066 w 1591877"/>
                <a:gd name="connsiteY681" fmla="*/ 160354 h 755236"/>
                <a:gd name="connsiteX682" fmla="*/ 637327 w 1591877"/>
                <a:gd name="connsiteY682" fmla="*/ 163076 h 755236"/>
                <a:gd name="connsiteX683" fmla="*/ 637591 w 1591877"/>
                <a:gd name="connsiteY683" fmla="*/ 165890 h 755236"/>
                <a:gd name="connsiteX684" fmla="*/ 637851 w 1591877"/>
                <a:gd name="connsiteY684" fmla="*/ 168796 h 755236"/>
                <a:gd name="connsiteX685" fmla="*/ 638115 w 1591877"/>
                <a:gd name="connsiteY685" fmla="*/ 171793 h 755236"/>
                <a:gd name="connsiteX686" fmla="*/ 638376 w 1591877"/>
                <a:gd name="connsiteY686" fmla="*/ 174880 h 755236"/>
                <a:gd name="connsiteX687" fmla="*/ 638640 w 1591877"/>
                <a:gd name="connsiteY687" fmla="*/ 178055 h 755236"/>
                <a:gd name="connsiteX688" fmla="*/ 638900 w 1591877"/>
                <a:gd name="connsiteY688" fmla="*/ 181321 h 755236"/>
                <a:gd name="connsiteX689" fmla="*/ 639164 w 1591877"/>
                <a:gd name="connsiteY689" fmla="*/ 184670 h 755236"/>
                <a:gd name="connsiteX690" fmla="*/ 639425 w 1591877"/>
                <a:gd name="connsiteY690" fmla="*/ 188107 h 755236"/>
                <a:gd name="connsiteX691" fmla="*/ 639689 w 1591877"/>
                <a:gd name="connsiteY691" fmla="*/ 191627 h 755236"/>
                <a:gd name="connsiteX692" fmla="*/ 639949 w 1591877"/>
                <a:gd name="connsiteY692" fmla="*/ 195232 h 755236"/>
                <a:gd name="connsiteX693" fmla="*/ 640213 w 1591877"/>
                <a:gd name="connsiteY693" fmla="*/ 198920 h 755236"/>
                <a:gd name="connsiteX694" fmla="*/ 640474 w 1591877"/>
                <a:gd name="connsiteY694" fmla="*/ 202687 h 755236"/>
                <a:gd name="connsiteX695" fmla="*/ 640738 w 1591877"/>
                <a:gd name="connsiteY695" fmla="*/ 206534 h 755236"/>
                <a:gd name="connsiteX696" fmla="*/ 641259 w 1591877"/>
                <a:gd name="connsiteY696" fmla="*/ 214461 h 755236"/>
                <a:gd name="connsiteX697" fmla="*/ 641783 w 1591877"/>
                <a:gd name="connsiteY697" fmla="*/ 222689 h 755236"/>
                <a:gd name="connsiteX698" fmla="*/ 642308 w 1591877"/>
                <a:gd name="connsiteY698" fmla="*/ 231208 h 755236"/>
                <a:gd name="connsiteX699" fmla="*/ 642832 w 1591877"/>
                <a:gd name="connsiteY699" fmla="*/ 240004 h 755236"/>
                <a:gd name="connsiteX700" fmla="*/ 643357 w 1591877"/>
                <a:gd name="connsiteY700" fmla="*/ 249065 h 755236"/>
                <a:gd name="connsiteX701" fmla="*/ 643881 w 1591877"/>
                <a:gd name="connsiteY701" fmla="*/ 258377 h 755236"/>
                <a:gd name="connsiteX702" fmla="*/ 644406 w 1591877"/>
                <a:gd name="connsiteY702" fmla="*/ 267928 h 755236"/>
                <a:gd name="connsiteX703" fmla="*/ 644930 w 1591877"/>
                <a:gd name="connsiteY703" fmla="*/ 277702 h 755236"/>
                <a:gd name="connsiteX704" fmla="*/ 645455 w 1591877"/>
                <a:gd name="connsiteY704" fmla="*/ 287686 h 755236"/>
                <a:gd name="connsiteX705" fmla="*/ 645979 w 1591877"/>
                <a:gd name="connsiteY705" fmla="*/ 297863 h 755236"/>
                <a:gd name="connsiteX706" fmla="*/ 646504 w 1591877"/>
                <a:gd name="connsiteY706" fmla="*/ 308218 h 755236"/>
                <a:gd name="connsiteX707" fmla="*/ 647028 w 1591877"/>
                <a:gd name="connsiteY707" fmla="*/ 318736 h 755236"/>
                <a:gd name="connsiteX708" fmla="*/ 648077 w 1591877"/>
                <a:gd name="connsiteY708" fmla="*/ 340198 h 755236"/>
                <a:gd name="connsiteX709" fmla="*/ 649126 w 1591877"/>
                <a:gd name="connsiteY709" fmla="*/ 362117 h 755236"/>
                <a:gd name="connsiteX710" fmla="*/ 650175 w 1591877"/>
                <a:gd name="connsiteY710" fmla="*/ 384356 h 755236"/>
                <a:gd name="connsiteX711" fmla="*/ 651225 w 1591877"/>
                <a:gd name="connsiteY711" fmla="*/ 406775 h 755236"/>
                <a:gd name="connsiteX712" fmla="*/ 652413 w 1591877"/>
                <a:gd name="connsiteY712" fmla="*/ 432255 h 755236"/>
                <a:gd name="connsiteX713" fmla="*/ 653601 w 1591877"/>
                <a:gd name="connsiteY713" fmla="*/ 457578 h 755236"/>
                <a:gd name="connsiteX714" fmla="*/ 654793 w 1591877"/>
                <a:gd name="connsiteY714" fmla="*/ 482532 h 755236"/>
                <a:gd name="connsiteX715" fmla="*/ 655388 w 1591877"/>
                <a:gd name="connsiteY715" fmla="*/ 494807 h 755236"/>
                <a:gd name="connsiteX716" fmla="*/ 655982 w 1591877"/>
                <a:gd name="connsiteY716" fmla="*/ 506909 h 755236"/>
                <a:gd name="connsiteX717" fmla="*/ 656576 w 1591877"/>
                <a:gd name="connsiteY717" fmla="*/ 518816 h 755236"/>
                <a:gd name="connsiteX718" fmla="*/ 657174 w 1591877"/>
                <a:gd name="connsiteY718" fmla="*/ 530504 h 755236"/>
                <a:gd name="connsiteX719" fmla="*/ 657768 w 1591877"/>
                <a:gd name="connsiteY719" fmla="*/ 541943 h 755236"/>
                <a:gd name="connsiteX720" fmla="*/ 658362 w 1591877"/>
                <a:gd name="connsiteY720" fmla="*/ 553113 h 755236"/>
                <a:gd name="connsiteX721" fmla="*/ 658956 w 1591877"/>
                <a:gd name="connsiteY721" fmla="*/ 563988 h 755236"/>
                <a:gd name="connsiteX722" fmla="*/ 659551 w 1591877"/>
                <a:gd name="connsiteY722" fmla="*/ 574541 h 755236"/>
                <a:gd name="connsiteX723" fmla="*/ 659851 w 1591877"/>
                <a:gd name="connsiteY723" fmla="*/ 579693 h 755236"/>
                <a:gd name="connsiteX724" fmla="*/ 660149 w 1591877"/>
                <a:gd name="connsiteY724" fmla="*/ 584755 h 755236"/>
                <a:gd name="connsiteX725" fmla="*/ 660446 w 1591877"/>
                <a:gd name="connsiteY725" fmla="*/ 589727 h 755236"/>
                <a:gd name="connsiteX726" fmla="*/ 660743 w 1591877"/>
                <a:gd name="connsiteY726" fmla="*/ 594604 h 755236"/>
                <a:gd name="connsiteX727" fmla="*/ 661040 w 1591877"/>
                <a:gd name="connsiteY727" fmla="*/ 599385 h 755236"/>
                <a:gd name="connsiteX728" fmla="*/ 661337 w 1591877"/>
                <a:gd name="connsiteY728" fmla="*/ 604068 h 755236"/>
                <a:gd name="connsiteX729" fmla="*/ 661634 w 1591877"/>
                <a:gd name="connsiteY729" fmla="*/ 608648 h 755236"/>
                <a:gd name="connsiteX730" fmla="*/ 661931 w 1591877"/>
                <a:gd name="connsiteY730" fmla="*/ 613122 h 755236"/>
                <a:gd name="connsiteX731" fmla="*/ 662228 w 1591877"/>
                <a:gd name="connsiteY731" fmla="*/ 617490 h 755236"/>
                <a:gd name="connsiteX732" fmla="*/ 662529 w 1591877"/>
                <a:gd name="connsiteY732" fmla="*/ 621751 h 755236"/>
                <a:gd name="connsiteX733" fmla="*/ 662826 w 1591877"/>
                <a:gd name="connsiteY733" fmla="*/ 625897 h 755236"/>
                <a:gd name="connsiteX734" fmla="*/ 663123 w 1591877"/>
                <a:gd name="connsiteY734" fmla="*/ 629931 h 755236"/>
                <a:gd name="connsiteX735" fmla="*/ 663420 w 1591877"/>
                <a:gd name="connsiteY735" fmla="*/ 633848 h 755236"/>
                <a:gd name="connsiteX736" fmla="*/ 663717 w 1591877"/>
                <a:gd name="connsiteY736" fmla="*/ 637644 h 755236"/>
                <a:gd name="connsiteX737" fmla="*/ 664015 w 1591877"/>
                <a:gd name="connsiteY737" fmla="*/ 641321 h 755236"/>
                <a:gd name="connsiteX738" fmla="*/ 664312 w 1591877"/>
                <a:gd name="connsiteY738" fmla="*/ 644875 h 755236"/>
                <a:gd name="connsiteX739" fmla="*/ 664609 w 1591877"/>
                <a:gd name="connsiteY739" fmla="*/ 648303 h 755236"/>
                <a:gd name="connsiteX740" fmla="*/ 664909 w 1591877"/>
                <a:gd name="connsiteY740" fmla="*/ 651604 h 755236"/>
                <a:gd name="connsiteX741" fmla="*/ 665207 w 1591877"/>
                <a:gd name="connsiteY741" fmla="*/ 654774 h 755236"/>
                <a:gd name="connsiteX742" fmla="*/ 665504 w 1591877"/>
                <a:gd name="connsiteY742" fmla="*/ 657813 h 755236"/>
                <a:gd name="connsiteX743" fmla="*/ 665801 w 1591877"/>
                <a:gd name="connsiteY743" fmla="*/ 660722 h 755236"/>
                <a:gd name="connsiteX744" fmla="*/ 666098 w 1591877"/>
                <a:gd name="connsiteY744" fmla="*/ 663494 h 755236"/>
                <a:gd name="connsiteX745" fmla="*/ 666395 w 1591877"/>
                <a:gd name="connsiteY745" fmla="*/ 666129 h 755236"/>
                <a:gd name="connsiteX746" fmla="*/ 666692 w 1591877"/>
                <a:gd name="connsiteY746" fmla="*/ 668626 h 755236"/>
                <a:gd name="connsiteX747" fmla="*/ 666989 w 1591877"/>
                <a:gd name="connsiteY747" fmla="*/ 670984 h 755236"/>
                <a:gd name="connsiteX748" fmla="*/ 667286 w 1591877"/>
                <a:gd name="connsiteY748" fmla="*/ 673200 h 755236"/>
                <a:gd name="connsiteX749" fmla="*/ 667587 w 1591877"/>
                <a:gd name="connsiteY749" fmla="*/ 675274 h 755236"/>
                <a:gd name="connsiteX750" fmla="*/ 667884 w 1591877"/>
                <a:gd name="connsiteY750" fmla="*/ 677202 h 755236"/>
                <a:gd name="connsiteX751" fmla="*/ 668181 w 1591877"/>
                <a:gd name="connsiteY751" fmla="*/ 678988 h 755236"/>
                <a:gd name="connsiteX752" fmla="*/ 668478 w 1591877"/>
                <a:gd name="connsiteY752" fmla="*/ 680626 h 755236"/>
                <a:gd name="connsiteX753" fmla="*/ 668775 w 1591877"/>
                <a:gd name="connsiteY753" fmla="*/ 682115 h 755236"/>
                <a:gd name="connsiteX754" fmla="*/ 669073 w 1591877"/>
                <a:gd name="connsiteY754" fmla="*/ 683456 h 755236"/>
                <a:gd name="connsiteX755" fmla="*/ 669370 w 1591877"/>
                <a:gd name="connsiteY755" fmla="*/ 684647 h 755236"/>
                <a:gd name="connsiteX756" fmla="*/ 669667 w 1591877"/>
                <a:gd name="connsiteY756" fmla="*/ 685686 h 755236"/>
                <a:gd name="connsiteX757" fmla="*/ 669964 w 1591877"/>
                <a:gd name="connsiteY757" fmla="*/ 686576 h 755236"/>
                <a:gd name="connsiteX758" fmla="*/ 670261 w 1591877"/>
                <a:gd name="connsiteY758" fmla="*/ 687311 h 755236"/>
                <a:gd name="connsiteX759" fmla="*/ 670411 w 1591877"/>
                <a:gd name="connsiteY759" fmla="*/ 687622 h 755236"/>
                <a:gd name="connsiteX760" fmla="*/ 670562 w 1591877"/>
                <a:gd name="connsiteY760" fmla="*/ 687895 h 755236"/>
                <a:gd name="connsiteX761" fmla="*/ 670708 w 1591877"/>
                <a:gd name="connsiteY761" fmla="*/ 688128 h 755236"/>
                <a:gd name="connsiteX762" fmla="*/ 670782 w 1591877"/>
                <a:gd name="connsiteY762" fmla="*/ 688232 h 755236"/>
                <a:gd name="connsiteX763" fmla="*/ 670859 w 1591877"/>
                <a:gd name="connsiteY763" fmla="*/ 688324 h 755236"/>
                <a:gd name="connsiteX764" fmla="*/ 670932 w 1591877"/>
                <a:gd name="connsiteY764" fmla="*/ 688408 h 755236"/>
                <a:gd name="connsiteX765" fmla="*/ 671006 w 1591877"/>
                <a:gd name="connsiteY765" fmla="*/ 688480 h 755236"/>
                <a:gd name="connsiteX766" fmla="*/ 671083 w 1591877"/>
                <a:gd name="connsiteY766" fmla="*/ 688544 h 755236"/>
                <a:gd name="connsiteX767" fmla="*/ 671156 w 1591877"/>
                <a:gd name="connsiteY767" fmla="*/ 688599 h 755236"/>
                <a:gd name="connsiteX768" fmla="*/ 671229 w 1591877"/>
                <a:gd name="connsiteY768" fmla="*/ 688643 h 755236"/>
                <a:gd name="connsiteX769" fmla="*/ 671303 w 1591877"/>
                <a:gd name="connsiteY769" fmla="*/ 688679 h 755236"/>
                <a:gd name="connsiteX770" fmla="*/ 671380 w 1591877"/>
                <a:gd name="connsiteY770" fmla="*/ 688703 h 755236"/>
                <a:gd name="connsiteX771" fmla="*/ 671453 w 1591877"/>
                <a:gd name="connsiteY771" fmla="*/ 688718 h 755236"/>
                <a:gd name="connsiteX772" fmla="*/ 671526 w 1591877"/>
                <a:gd name="connsiteY772" fmla="*/ 688725 h 755236"/>
                <a:gd name="connsiteX773" fmla="*/ 671603 w 1591877"/>
                <a:gd name="connsiteY773" fmla="*/ 688720 h 755236"/>
                <a:gd name="connsiteX774" fmla="*/ 671677 w 1591877"/>
                <a:gd name="connsiteY774" fmla="*/ 688707 h 755236"/>
                <a:gd name="connsiteX775" fmla="*/ 671750 w 1591877"/>
                <a:gd name="connsiteY775" fmla="*/ 688683 h 755236"/>
                <a:gd name="connsiteX776" fmla="*/ 671823 w 1591877"/>
                <a:gd name="connsiteY776" fmla="*/ 688650 h 755236"/>
                <a:gd name="connsiteX777" fmla="*/ 671901 w 1591877"/>
                <a:gd name="connsiteY777" fmla="*/ 688608 h 755236"/>
                <a:gd name="connsiteX778" fmla="*/ 671974 w 1591877"/>
                <a:gd name="connsiteY778" fmla="*/ 688555 h 755236"/>
                <a:gd name="connsiteX779" fmla="*/ 672047 w 1591877"/>
                <a:gd name="connsiteY779" fmla="*/ 688494 h 755236"/>
                <a:gd name="connsiteX780" fmla="*/ 672121 w 1591877"/>
                <a:gd name="connsiteY780" fmla="*/ 688421 h 755236"/>
                <a:gd name="connsiteX781" fmla="*/ 672198 w 1591877"/>
                <a:gd name="connsiteY781" fmla="*/ 688339 h 755236"/>
                <a:gd name="connsiteX782" fmla="*/ 672271 w 1591877"/>
                <a:gd name="connsiteY782" fmla="*/ 688247 h 755236"/>
                <a:gd name="connsiteX783" fmla="*/ 672344 w 1591877"/>
                <a:gd name="connsiteY783" fmla="*/ 688146 h 755236"/>
                <a:gd name="connsiteX784" fmla="*/ 672495 w 1591877"/>
                <a:gd name="connsiteY784" fmla="*/ 687914 h 755236"/>
                <a:gd name="connsiteX785" fmla="*/ 672642 w 1591877"/>
                <a:gd name="connsiteY785" fmla="*/ 687644 h 755236"/>
                <a:gd name="connsiteX786" fmla="*/ 672939 w 1591877"/>
                <a:gd name="connsiteY786" fmla="*/ 686988 h 755236"/>
                <a:gd name="connsiteX787" fmla="*/ 673239 w 1591877"/>
                <a:gd name="connsiteY787" fmla="*/ 686173 h 755236"/>
                <a:gd name="connsiteX788" fmla="*/ 673536 w 1591877"/>
                <a:gd name="connsiteY788" fmla="*/ 685204 h 755236"/>
                <a:gd name="connsiteX789" fmla="*/ 673834 w 1591877"/>
                <a:gd name="connsiteY789" fmla="*/ 684079 h 755236"/>
                <a:gd name="connsiteX790" fmla="*/ 674131 w 1591877"/>
                <a:gd name="connsiteY790" fmla="*/ 682797 h 755236"/>
                <a:gd name="connsiteX791" fmla="*/ 674428 w 1591877"/>
                <a:gd name="connsiteY791" fmla="*/ 681362 h 755236"/>
                <a:gd name="connsiteX792" fmla="*/ 674725 w 1591877"/>
                <a:gd name="connsiteY792" fmla="*/ 679772 h 755236"/>
                <a:gd name="connsiteX793" fmla="*/ 675022 w 1591877"/>
                <a:gd name="connsiteY793" fmla="*/ 678028 h 755236"/>
                <a:gd name="connsiteX794" fmla="*/ 675319 w 1591877"/>
                <a:gd name="connsiteY794" fmla="*/ 676130 h 755236"/>
                <a:gd name="connsiteX795" fmla="*/ 675620 w 1591877"/>
                <a:gd name="connsiteY795" fmla="*/ 674078 h 755236"/>
                <a:gd name="connsiteX796" fmla="*/ 675917 w 1591877"/>
                <a:gd name="connsiteY796" fmla="*/ 671876 h 755236"/>
                <a:gd name="connsiteX797" fmla="*/ 676214 w 1591877"/>
                <a:gd name="connsiteY797" fmla="*/ 669522 h 755236"/>
                <a:gd name="connsiteX798" fmla="*/ 676511 w 1591877"/>
                <a:gd name="connsiteY798" fmla="*/ 667017 h 755236"/>
                <a:gd name="connsiteX799" fmla="*/ 676808 w 1591877"/>
                <a:gd name="connsiteY799" fmla="*/ 664363 h 755236"/>
                <a:gd name="connsiteX800" fmla="*/ 677105 w 1591877"/>
                <a:gd name="connsiteY800" fmla="*/ 661560 h 755236"/>
                <a:gd name="connsiteX801" fmla="*/ 677402 w 1591877"/>
                <a:gd name="connsiteY801" fmla="*/ 658610 h 755236"/>
                <a:gd name="connsiteX802" fmla="*/ 677700 w 1591877"/>
                <a:gd name="connsiteY802" fmla="*/ 655514 h 755236"/>
                <a:gd name="connsiteX803" fmla="*/ 677997 w 1591877"/>
                <a:gd name="connsiteY803" fmla="*/ 652275 h 755236"/>
                <a:gd name="connsiteX804" fmla="*/ 678297 w 1591877"/>
                <a:gd name="connsiteY804" fmla="*/ 648891 h 755236"/>
                <a:gd name="connsiteX805" fmla="*/ 678594 w 1591877"/>
                <a:gd name="connsiteY805" fmla="*/ 645366 h 755236"/>
                <a:gd name="connsiteX806" fmla="*/ 678892 w 1591877"/>
                <a:gd name="connsiteY806" fmla="*/ 641700 h 755236"/>
                <a:gd name="connsiteX807" fmla="*/ 679189 w 1591877"/>
                <a:gd name="connsiteY807" fmla="*/ 637895 h 755236"/>
                <a:gd name="connsiteX808" fmla="*/ 679486 w 1591877"/>
                <a:gd name="connsiteY808" fmla="*/ 633954 h 755236"/>
                <a:gd name="connsiteX809" fmla="*/ 679783 w 1591877"/>
                <a:gd name="connsiteY809" fmla="*/ 629876 h 755236"/>
                <a:gd name="connsiteX810" fmla="*/ 680080 w 1591877"/>
                <a:gd name="connsiteY810" fmla="*/ 625664 h 755236"/>
                <a:gd name="connsiteX811" fmla="*/ 680377 w 1591877"/>
                <a:gd name="connsiteY811" fmla="*/ 621322 h 755236"/>
                <a:gd name="connsiteX812" fmla="*/ 680674 w 1591877"/>
                <a:gd name="connsiteY812" fmla="*/ 616850 h 755236"/>
                <a:gd name="connsiteX813" fmla="*/ 680971 w 1591877"/>
                <a:gd name="connsiteY813" fmla="*/ 612250 h 755236"/>
                <a:gd name="connsiteX814" fmla="*/ 681268 w 1591877"/>
                <a:gd name="connsiteY814" fmla="*/ 607525 h 755236"/>
                <a:gd name="connsiteX815" fmla="*/ 681569 w 1591877"/>
                <a:gd name="connsiteY815" fmla="*/ 602676 h 755236"/>
                <a:gd name="connsiteX816" fmla="*/ 681866 w 1591877"/>
                <a:gd name="connsiteY816" fmla="*/ 597707 h 755236"/>
                <a:gd name="connsiteX817" fmla="*/ 682163 w 1591877"/>
                <a:gd name="connsiteY817" fmla="*/ 592618 h 755236"/>
                <a:gd name="connsiteX818" fmla="*/ 682461 w 1591877"/>
                <a:gd name="connsiteY818" fmla="*/ 587413 h 755236"/>
                <a:gd name="connsiteX819" fmla="*/ 682758 w 1591877"/>
                <a:gd name="connsiteY819" fmla="*/ 582093 h 755236"/>
                <a:gd name="connsiteX820" fmla="*/ 683055 w 1591877"/>
                <a:gd name="connsiteY820" fmla="*/ 576664 h 755236"/>
                <a:gd name="connsiteX821" fmla="*/ 683352 w 1591877"/>
                <a:gd name="connsiteY821" fmla="*/ 571124 h 755236"/>
                <a:gd name="connsiteX822" fmla="*/ 683649 w 1591877"/>
                <a:gd name="connsiteY822" fmla="*/ 565478 h 755236"/>
                <a:gd name="connsiteX823" fmla="*/ 683950 w 1591877"/>
                <a:gd name="connsiteY823" fmla="*/ 559729 h 755236"/>
                <a:gd name="connsiteX824" fmla="*/ 684247 w 1591877"/>
                <a:gd name="connsiteY824" fmla="*/ 553879 h 755236"/>
                <a:gd name="connsiteX825" fmla="*/ 684544 w 1591877"/>
                <a:gd name="connsiteY825" fmla="*/ 547932 h 755236"/>
                <a:gd name="connsiteX826" fmla="*/ 684841 w 1591877"/>
                <a:gd name="connsiteY826" fmla="*/ 541888 h 755236"/>
                <a:gd name="connsiteX827" fmla="*/ 685138 w 1591877"/>
                <a:gd name="connsiteY827" fmla="*/ 535753 h 755236"/>
                <a:gd name="connsiteX828" fmla="*/ 685732 w 1591877"/>
                <a:gd name="connsiteY828" fmla="*/ 523216 h 755236"/>
                <a:gd name="connsiteX829" fmla="*/ 686326 w 1591877"/>
                <a:gd name="connsiteY829" fmla="*/ 510348 h 755236"/>
                <a:gd name="connsiteX830" fmla="*/ 686924 w 1591877"/>
                <a:gd name="connsiteY830" fmla="*/ 497170 h 755236"/>
                <a:gd name="connsiteX831" fmla="*/ 687519 w 1591877"/>
                <a:gd name="connsiteY831" fmla="*/ 483712 h 755236"/>
                <a:gd name="connsiteX832" fmla="*/ 688113 w 1591877"/>
                <a:gd name="connsiteY832" fmla="*/ 469999 h 755236"/>
                <a:gd name="connsiteX833" fmla="*/ 688707 w 1591877"/>
                <a:gd name="connsiteY833" fmla="*/ 456057 h 755236"/>
                <a:gd name="connsiteX834" fmla="*/ 689301 w 1591877"/>
                <a:gd name="connsiteY834" fmla="*/ 441917 h 755236"/>
                <a:gd name="connsiteX835" fmla="*/ 690376 w 1591877"/>
                <a:gd name="connsiteY835" fmla="*/ 416043 h 755236"/>
                <a:gd name="connsiteX836" fmla="*/ 691447 w 1591877"/>
                <a:gd name="connsiteY836" fmla="*/ 389779 h 755236"/>
                <a:gd name="connsiteX837" fmla="*/ 693589 w 1591877"/>
                <a:gd name="connsiteY837" fmla="*/ 336778 h 755236"/>
                <a:gd name="connsiteX838" fmla="*/ 694660 w 1591877"/>
                <a:gd name="connsiteY838" fmla="*/ 310389 h 755236"/>
                <a:gd name="connsiteX839" fmla="*/ 695731 w 1591877"/>
                <a:gd name="connsiteY839" fmla="*/ 284310 h 755236"/>
                <a:gd name="connsiteX840" fmla="*/ 696267 w 1591877"/>
                <a:gd name="connsiteY840" fmla="*/ 271440 h 755236"/>
                <a:gd name="connsiteX841" fmla="*/ 696802 w 1591877"/>
                <a:gd name="connsiteY841" fmla="*/ 258716 h 755236"/>
                <a:gd name="connsiteX842" fmla="*/ 697338 w 1591877"/>
                <a:gd name="connsiteY842" fmla="*/ 246154 h 755236"/>
                <a:gd name="connsiteX843" fmla="*/ 697873 w 1591877"/>
                <a:gd name="connsiteY843" fmla="*/ 233778 h 755236"/>
                <a:gd name="connsiteX844" fmla="*/ 698409 w 1591877"/>
                <a:gd name="connsiteY844" fmla="*/ 221610 h 755236"/>
                <a:gd name="connsiteX845" fmla="*/ 698944 w 1591877"/>
                <a:gd name="connsiteY845" fmla="*/ 209669 h 755236"/>
                <a:gd name="connsiteX846" fmla="*/ 699480 w 1591877"/>
                <a:gd name="connsiteY846" fmla="*/ 197975 h 755236"/>
                <a:gd name="connsiteX847" fmla="*/ 700015 w 1591877"/>
                <a:gd name="connsiteY847" fmla="*/ 186552 h 755236"/>
                <a:gd name="connsiteX848" fmla="*/ 700551 w 1591877"/>
                <a:gd name="connsiteY848" fmla="*/ 175415 h 755236"/>
                <a:gd name="connsiteX849" fmla="*/ 700818 w 1591877"/>
                <a:gd name="connsiteY849" fmla="*/ 169961 h 755236"/>
                <a:gd name="connsiteX850" fmla="*/ 701086 w 1591877"/>
                <a:gd name="connsiteY850" fmla="*/ 164586 h 755236"/>
                <a:gd name="connsiteX851" fmla="*/ 701354 w 1591877"/>
                <a:gd name="connsiteY851" fmla="*/ 159293 h 755236"/>
                <a:gd name="connsiteX852" fmla="*/ 701622 w 1591877"/>
                <a:gd name="connsiteY852" fmla="*/ 154084 h 755236"/>
                <a:gd name="connsiteX853" fmla="*/ 701889 w 1591877"/>
                <a:gd name="connsiteY853" fmla="*/ 148960 h 755236"/>
                <a:gd name="connsiteX854" fmla="*/ 702157 w 1591877"/>
                <a:gd name="connsiteY854" fmla="*/ 143925 h 755236"/>
                <a:gd name="connsiteX855" fmla="*/ 702425 w 1591877"/>
                <a:gd name="connsiteY855" fmla="*/ 138981 h 755236"/>
                <a:gd name="connsiteX856" fmla="*/ 702693 w 1591877"/>
                <a:gd name="connsiteY856" fmla="*/ 134129 h 755236"/>
                <a:gd name="connsiteX857" fmla="*/ 702961 w 1591877"/>
                <a:gd name="connsiteY857" fmla="*/ 129373 h 755236"/>
                <a:gd name="connsiteX858" fmla="*/ 703228 w 1591877"/>
                <a:gd name="connsiteY858" fmla="*/ 124713 h 755236"/>
                <a:gd name="connsiteX859" fmla="*/ 703496 w 1591877"/>
                <a:gd name="connsiteY859" fmla="*/ 120153 h 755236"/>
                <a:gd name="connsiteX860" fmla="*/ 703764 w 1591877"/>
                <a:gd name="connsiteY860" fmla="*/ 115693 h 755236"/>
                <a:gd name="connsiteX861" fmla="*/ 704032 w 1591877"/>
                <a:gd name="connsiteY861" fmla="*/ 111337 h 755236"/>
                <a:gd name="connsiteX862" fmla="*/ 704299 w 1591877"/>
                <a:gd name="connsiteY862" fmla="*/ 107086 h 755236"/>
                <a:gd name="connsiteX863" fmla="*/ 704567 w 1591877"/>
                <a:gd name="connsiteY863" fmla="*/ 102942 h 755236"/>
                <a:gd name="connsiteX864" fmla="*/ 704835 w 1591877"/>
                <a:gd name="connsiteY864" fmla="*/ 98906 h 755236"/>
                <a:gd name="connsiteX865" fmla="*/ 705103 w 1591877"/>
                <a:gd name="connsiteY865" fmla="*/ 94981 h 755236"/>
                <a:gd name="connsiteX866" fmla="*/ 705370 w 1591877"/>
                <a:gd name="connsiteY866" fmla="*/ 91169 h 755236"/>
                <a:gd name="connsiteX867" fmla="*/ 705638 w 1591877"/>
                <a:gd name="connsiteY867" fmla="*/ 87471 h 755236"/>
                <a:gd name="connsiteX868" fmla="*/ 705906 w 1591877"/>
                <a:gd name="connsiteY868" fmla="*/ 83889 h 755236"/>
                <a:gd name="connsiteX869" fmla="*/ 706174 w 1591877"/>
                <a:gd name="connsiteY869" fmla="*/ 80424 h 755236"/>
                <a:gd name="connsiteX870" fmla="*/ 706441 w 1591877"/>
                <a:gd name="connsiteY870" fmla="*/ 77078 h 755236"/>
                <a:gd name="connsiteX871" fmla="*/ 706709 w 1591877"/>
                <a:gd name="connsiteY871" fmla="*/ 73853 h 755236"/>
                <a:gd name="connsiteX872" fmla="*/ 706977 w 1591877"/>
                <a:gd name="connsiteY872" fmla="*/ 70750 h 755236"/>
                <a:gd name="connsiteX873" fmla="*/ 707245 w 1591877"/>
                <a:gd name="connsiteY873" fmla="*/ 67771 h 755236"/>
                <a:gd name="connsiteX874" fmla="*/ 707512 w 1591877"/>
                <a:gd name="connsiteY874" fmla="*/ 64917 h 755236"/>
                <a:gd name="connsiteX875" fmla="*/ 707780 w 1591877"/>
                <a:gd name="connsiteY875" fmla="*/ 62189 h 755236"/>
                <a:gd name="connsiteX876" fmla="*/ 708048 w 1591877"/>
                <a:gd name="connsiteY876" fmla="*/ 59589 h 755236"/>
                <a:gd name="connsiteX877" fmla="*/ 708316 w 1591877"/>
                <a:gd name="connsiteY877" fmla="*/ 57117 h 755236"/>
                <a:gd name="connsiteX878" fmla="*/ 708583 w 1591877"/>
                <a:gd name="connsiteY878" fmla="*/ 54776 h 755236"/>
                <a:gd name="connsiteX879" fmla="*/ 708851 w 1591877"/>
                <a:gd name="connsiteY879" fmla="*/ 52566 h 755236"/>
                <a:gd name="connsiteX880" fmla="*/ 709119 w 1591877"/>
                <a:gd name="connsiteY880" fmla="*/ 50488 h 755236"/>
                <a:gd name="connsiteX881" fmla="*/ 709387 w 1591877"/>
                <a:gd name="connsiteY881" fmla="*/ 48544 h 755236"/>
                <a:gd name="connsiteX882" fmla="*/ 709655 w 1591877"/>
                <a:gd name="connsiteY882" fmla="*/ 46734 h 755236"/>
                <a:gd name="connsiteX883" fmla="*/ 709922 w 1591877"/>
                <a:gd name="connsiteY883" fmla="*/ 45059 h 755236"/>
                <a:gd name="connsiteX884" fmla="*/ 710190 w 1591877"/>
                <a:gd name="connsiteY884" fmla="*/ 43521 h 755236"/>
                <a:gd name="connsiteX885" fmla="*/ 710458 w 1591877"/>
                <a:gd name="connsiteY885" fmla="*/ 42119 h 755236"/>
                <a:gd name="connsiteX886" fmla="*/ 710726 w 1591877"/>
                <a:gd name="connsiteY886" fmla="*/ 40855 h 755236"/>
                <a:gd name="connsiteX887" fmla="*/ 710993 w 1591877"/>
                <a:gd name="connsiteY887" fmla="*/ 39729 h 755236"/>
                <a:gd name="connsiteX888" fmla="*/ 711261 w 1591877"/>
                <a:gd name="connsiteY888" fmla="*/ 38743 h 755236"/>
                <a:gd name="connsiteX889" fmla="*/ 711529 w 1591877"/>
                <a:gd name="connsiteY889" fmla="*/ 37896 h 755236"/>
                <a:gd name="connsiteX890" fmla="*/ 711797 w 1591877"/>
                <a:gd name="connsiteY890" fmla="*/ 37189 h 755236"/>
                <a:gd name="connsiteX891" fmla="*/ 712064 w 1591877"/>
                <a:gd name="connsiteY891" fmla="*/ 36623 h 755236"/>
                <a:gd name="connsiteX892" fmla="*/ 712200 w 1591877"/>
                <a:gd name="connsiteY892" fmla="*/ 36393 h 755236"/>
                <a:gd name="connsiteX893" fmla="*/ 712332 w 1591877"/>
                <a:gd name="connsiteY893" fmla="*/ 36198 h 755236"/>
                <a:gd name="connsiteX894" fmla="*/ 712402 w 1591877"/>
                <a:gd name="connsiteY894" fmla="*/ 36114 h 755236"/>
                <a:gd name="connsiteX895" fmla="*/ 712468 w 1591877"/>
                <a:gd name="connsiteY895" fmla="*/ 36039 h 755236"/>
                <a:gd name="connsiteX896" fmla="*/ 712534 w 1591877"/>
                <a:gd name="connsiteY896" fmla="*/ 35972 h 755236"/>
                <a:gd name="connsiteX897" fmla="*/ 712600 w 1591877"/>
                <a:gd name="connsiteY897" fmla="*/ 35914 h 755236"/>
                <a:gd name="connsiteX898" fmla="*/ 712669 w 1591877"/>
                <a:gd name="connsiteY898" fmla="*/ 35866 h 755236"/>
                <a:gd name="connsiteX899" fmla="*/ 712736 w 1591877"/>
                <a:gd name="connsiteY899" fmla="*/ 35826 h 755236"/>
                <a:gd name="connsiteX900" fmla="*/ 712802 w 1591877"/>
                <a:gd name="connsiteY900" fmla="*/ 35795 h 755236"/>
                <a:gd name="connsiteX901" fmla="*/ 712868 w 1591877"/>
                <a:gd name="connsiteY901" fmla="*/ 35773 h 755236"/>
                <a:gd name="connsiteX902" fmla="*/ 712937 w 1591877"/>
                <a:gd name="connsiteY902" fmla="*/ 35759 h 755236"/>
                <a:gd name="connsiteX903" fmla="*/ 713003 w 1591877"/>
                <a:gd name="connsiteY903" fmla="*/ 35755 h 755236"/>
                <a:gd name="connsiteX904" fmla="*/ 713069 w 1591877"/>
                <a:gd name="connsiteY904" fmla="*/ 35759 h 755236"/>
                <a:gd name="connsiteX905" fmla="*/ 713135 w 1591877"/>
                <a:gd name="connsiteY905" fmla="*/ 35773 h 755236"/>
                <a:gd name="connsiteX906" fmla="*/ 713205 w 1591877"/>
                <a:gd name="connsiteY906" fmla="*/ 35795 h 755236"/>
                <a:gd name="connsiteX907" fmla="*/ 713271 w 1591877"/>
                <a:gd name="connsiteY907" fmla="*/ 35826 h 755236"/>
                <a:gd name="connsiteX908" fmla="*/ 713337 w 1591877"/>
                <a:gd name="connsiteY908" fmla="*/ 35866 h 755236"/>
                <a:gd name="connsiteX909" fmla="*/ 713403 w 1591877"/>
                <a:gd name="connsiteY909" fmla="*/ 35915 h 755236"/>
                <a:gd name="connsiteX910" fmla="*/ 713473 w 1591877"/>
                <a:gd name="connsiteY910" fmla="*/ 35973 h 755236"/>
                <a:gd name="connsiteX911" fmla="*/ 713539 w 1591877"/>
                <a:gd name="connsiteY911" fmla="*/ 36039 h 755236"/>
                <a:gd name="connsiteX912" fmla="*/ 713605 w 1591877"/>
                <a:gd name="connsiteY912" fmla="*/ 36115 h 755236"/>
                <a:gd name="connsiteX913" fmla="*/ 713671 w 1591877"/>
                <a:gd name="connsiteY913" fmla="*/ 36199 h 755236"/>
                <a:gd name="connsiteX914" fmla="*/ 713807 w 1591877"/>
                <a:gd name="connsiteY914" fmla="*/ 36395 h 755236"/>
                <a:gd name="connsiteX915" fmla="*/ 713939 w 1591877"/>
                <a:gd name="connsiteY915" fmla="*/ 36626 h 755236"/>
                <a:gd name="connsiteX916" fmla="*/ 714206 w 1591877"/>
                <a:gd name="connsiteY916" fmla="*/ 37195 h 755236"/>
                <a:gd name="connsiteX917" fmla="*/ 714474 w 1591877"/>
                <a:gd name="connsiteY917" fmla="*/ 37906 h 755236"/>
                <a:gd name="connsiteX918" fmla="*/ 714742 w 1591877"/>
                <a:gd name="connsiteY918" fmla="*/ 38760 h 755236"/>
                <a:gd name="connsiteX919" fmla="*/ 715010 w 1591877"/>
                <a:gd name="connsiteY919" fmla="*/ 39755 h 755236"/>
                <a:gd name="connsiteX920" fmla="*/ 715277 w 1591877"/>
                <a:gd name="connsiteY920" fmla="*/ 40892 h 755236"/>
                <a:gd name="connsiteX921" fmla="*/ 715545 w 1591877"/>
                <a:gd name="connsiteY921" fmla="*/ 42171 h 755236"/>
                <a:gd name="connsiteX922" fmla="*/ 715813 w 1591877"/>
                <a:gd name="connsiteY922" fmla="*/ 43590 h 755236"/>
                <a:gd name="connsiteX923" fmla="*/ 716081 w 1591877"/>
                <a:gd name="connsiteY923" fmla="*/ 45150 h 755236"/>
                <a:gd name="connsiteX924" fmla="*/ 716352 w 1591877"/>
                <a:gd name="connsiteY924" fmla="*/ 46850 h 755236"/>
                <a:gd name="connsiteX925" fmla="*/ 716620 w 1591877"/>
                <a:gd name="connsiteY925" fmla="*/ 48690 h 755236"/>
                <a:gd name="connsiteX926" fmla="*/ 716888 w 1591877"/>
                <a:gd name="connsiteY926" fmla="*/ 50669 h 755236"/>
                <a:gd name="connsiteX927" fmla="*/ 717155 w 1591877"/>
                <a:gd name="connsiteY927" fmla="*/ 52787 h 755236"/>
                <a:gd name="connsiteX928" fmla="*/ 717423 w 1591877"/>
                <a:gd name="connsiteY928" fmla="*/ 55042 h 755236"/>
                <a:gd name="connsiteX929" fmla="*/ 717691 w 1591877"/>
                <a:gd name="connsiteY929" fmla="*/ 57434 h 755236"/>
                <a:gd name="connsiteX930" fmla="*/ 717959 w 1591877"/>
                <a:gd name="connsiteY930" fmla="*/ 59962 h 755236"/>
                <a:gd name="connsiteX931" fmla="*/ 718226 w 1591877"/>
                <a:gd name="connsiteY931" fmla="*/ 62625 h 755236"/>
                <a:gd name="connsiteX932" fmla="*/ 718494 w 1591877"/>
                <a:gd name="connsiteY932" fmla="*/ 65422 h 755236"/>
                <a:gd name="connsiteX933" fmla="*/ 718762 w 1591877"/>
                <a:gd name="connsiteY933" fmla="*/ 68353 h 755236"/>
                <a:gd name="connsiteX934" fmla="*/ 719030 w 1591877"/>
                <a:gd name="connsiteY934" fmla="*/ 71416 h 755236"/>
                <a:gd name="connsiteX935" fmla="*/ 719297 w 1591877"/>
                <a:gd name="connsiteY935" fmla="*/ 74610 h 755236"/>
                <a:gd name="connsiteX936" fmla="*/ 719565 w 1591877"/>
                <a:gd name="connsiteY936" fmla="*/ 77933 h 755236"/>
                <a:gd name="connsiteX937" fmla="*/ 719833 w 1591877"/>
                <a:gd name="connsiteY937" fmla="*/ 81386 h 755236"/>
                <a:gd name="connsiteX938" fmla="*/ 720101 w 1591877"/>
                <a:gd name="connsiteY938" fmla="*/ 84966 h 755236"/>
                <a:gd name="connsiteX939" fmla="*/ 720368 w 1591877"/>
                <a:gd name="connsiteY939" fmla="*/ 88672 h 755236"/>
                <a:gd name="connsiteX940" fmla="*/ 720636 w 1591877"/>
                <a:gd name="connsiteY940" fmla="*/ 92502 h 755236"/>
                <a:gd name="connsiteX941" fmla="*/ 720904 w 1591877"/>
                <a:gd name="connsiteY941" fmla="*/ 96456 h 755236"/>
                <a:gd name="connsiteX942" fmla="*/ 721172 w 1591877"/>
                <a:gd name="connsiteY942" fmla="*/ 100531 h 755236"/>
                <a:gd name="connsiteX943" fmla="*/ 721439 w 1591877"/>
                <a:gd name="connsiteY943" fmla="*/ 104727 h 755236"/>
                <a:gd name="connsiteX944" fmla="*/ 721707 w 1591877"/>
                <a:gd name="connsiteY944" fmla="*/ 109041 h 755236"/>
                <a:gd name="connsiteX945" fmla="*/ 721975 w 1591877"/>
                <a:gd name="connsiteY945" fmla="*/ 113473 h 755236"/>
                <a:gd name="connsiteX946" fmla="*/ 722243 w 1591877"/>
                <a:gd name="connsiteY946" fmla="*/ 118019 h 755236"/>
                <a:gd name="connsiteX947" fmla="*/ 722510 w 1591877"/>
                <a:gd name="connsiteY947" fmla="*/ 122679 h 755236"/>
                <a:gd name="connsiteX948" fmla="*/ 722778 w 1591877"/>
                <a:gd name="connsiteY948" fmla="*/ 127450 h 755236"/>
                <a:gd name="connsiteX949" fmla="*/ 723046 w 1591877"/>
                <a:gd name="connsiteY949" fmla="*/ 132331 h 755236"/>
                <a:gd name="connsiteX950" fmla="*/ 723314 w 1591877"/>
                <a:gd name="connsiteY950" fmla="*/ 137321 h 755236"/>
                <a:gd name="connsiteX951" fmla="*/ 723582 w 1591877"/>
                <a:gd name="connsiteY951" fmla="*/ 142416 h 755236"/>
                <a:gd name="connsiteX952" fmla="*/ 723860 w 1591877"/>
                <a:gd name="connsiteY952" fmla="*/ 147855 h 755236"/>
                <a:gd name="connsiteX953" fmla="*/ 724139 w 1591877"/>
                <a:gd name="connsiteY953" fmla="*/ 153405 h 755236"/>
                <a:gd name="connsiteX954" fmla="*/ 724422 w 1591877"/>
                <a:gd name="connsiteY954" fmla="*/ 159064 h 755236"/>
                <a:gd name="connsiteX955" fmla="*/ 724700 w 1591877"/>
                <a:gd name="connsiteY955" fmla="*/ 164831 h 755236"/>
                <a:gd name="connsiteX956" fmla="*/ 724979 w 1591877"/>
                <a:gd name="connsiteY956" fmla="*/ 170701 h 755236"/>
                <a:gd name="connsiteX957" fmla="*/ 725261 w 1591877"/>
                <a:gd name="connsiteY957" fmla="*/ 176672 h 755236"/>
                <a:gd name="connsiteX958" fmla="*/ 725540 w 1591877"/>
                <a:gd name="connsiteY958" fmla="*/ 182743 h 755236"/>
                <a:gd name="connsiteX959" fmla="*/ 725823 w 1591877"/>
                <a:gd name="connsiteY959" fmla="*/ 188908 h 755236"/>
                <a:gd name="connsiteX960" fmla="*/ 726101 w 1591877"/>
                <a:gd name="connsiteY960" fmla="*/ 195168 h 755236"/>
                <a:gd name="connsiteX961" fmla="*/ 726380 w 1591877"/>
                <a:gd name="connsiteY961" fmla="*/ 201520 h 755236"/>
                <a:gd name="connsiteX962" fmla="*/ 726659 w 1591877"/>
                <a:gd name="connsiteY962" fmla="*/ 207959 h 755236"/>
                <a:gd name="connsiteX963" fmla="*/ 726941 w 1591877"/>
                <a:gd name="connsiteY963" fmla="*/ 214483 h 755236"/>
                <a:gd name="connsiteX964" fmla="*/ 727503 w 1591877"/>
                <a:gd name="connsiteY964" fmla="*/ 227775 h 755236"/>
                <a:gd name="connsiteX965" fmla="*/ 728060 w 1591877"/>
                <a:gd name="connsiteY965" fmla="*/ 241376 h 755236"/>
                <a:gd name="connsiteX966" fmla="*/ 728621 w 1591877"/>
                <a:gd name="connsiteY966" fmla="*/ 255257 h 755236"/>
                <a:gd name="connsiteX967" fmla="*/ 729182 w 1591877"/>
                <a:gd name="connsiteY967" fmla="*/ 269395 h 755236"/>
                <a:gd name="connsiteX968" fmla="*/ 729740 w 1591877"/>
                <a:gd name="connsiteY968" fmla="*/ 283766 h 755236"/>
                <a:gd name="connsiteX969" fmla="*/ 730301 w 1591877"/>
                <a:gd name="connsiteY969" fmla="*/ 298345 h 755236"/>
                <a:gd name="connsiteX970" fmla="*/ 730862 w 1591877"/>
                <a:gd name="connsiteY970" fmla="*/ 313104 h 755236"/>
                <a:gd name="connsiteX971" fmla="*/ 731420 w 1591877"/>
                <a:gd name="connsiteY971" fmla="*/ 328019 h 755236"/>
                <a:gd name="connsiteX972" fmla="*/ 732542 w 1591877"/>
                <a:gd name="connsiteY972" fmla="*/ 358204 h 755236"/>
                <a:gd name="connsiteX973" fmla="*/ 734783 w 1591877"/>
                <a:gd name="connsiteY973" fmla="*/ 419238 h 755236"/>
                <a:gd name="connsiteX974" fmla="*/ 735902 w 1591877"/>
                <a:gd name="connsiteY974" fmla="*/ 449645 h 755236"/>
                <a:gd name="connsiteX975" fmla="*/ 737021 w 1591877"/>
                <a:gd name="connsiteY975" fmla="*/ 479687 h 755236"/>
                <a:gd name="connsiteX976" fmla="*/ 737582 w 1591877"/>
                <a:gd name="connsiteY976" fmla="*/ 494501 h 755236"/>
                <a:gd name="connsiteX977" fmla="*/ 738143 w 1591877"/>
                <a:gd name="connsiteY977" fmla="*/ 509142 h 755236"/>
                <a:gd name="connsiteX978" fmla="*/ 738701 w 1591877"/>
                <a:gd name="connsiteY978" fmla="*/ 523581 h 755236"/>
                <a:gd name="connsiteX979" fmla="*/ 739262 w 1591877"/>
                <a:gd name="connsiteY979" fmla="*/ 537794 h 755236"/>
                <a:gd name="connsiteX980" fmla="*/ 739823 w 1591877"/>
                <a:gd name="connsiteY980" fmla="*/ 551752 h 755236"/>
                <a:gd name="connsiteX981" fmla="*/ 740381 w 1591877"/>
                <a:gd name="connsiteY981" fmla="*/ 565432 h 755236"/>
                <a:gd name="connsiteX982" fmla="*/ 740942 w 1591877"/>
                <a:gd name="connsiteY982" fmla="*/ 578808 h 755236"/>
                <a:gd name="connsiteX983" fmla="*/ 741221 w 1591877"/>
                <a:gd name="connsiteY983" fmla="*/ 585374 h 755236"/>
                <a:gd name="connsiteX984" fmla="*/ 741503 w 1591877"/>
                <a:gd name="connsiteY984" fmla="*/ 591856 h 755236"/>
                <a:gd name="connsiteX985" fmla="*/ 741782 w 1591877"/>
                <a:gd name="connsiteY985" fmla="*/ 598248 h 755236"/>
                <a:gd name="connsiteX986" fmla="*/ 742061 w 1591877"/>
                <a:gd name="connsiteY986" fmla="*/ 604550 h 755236"/>
                <a:gd name="connsiteX987" fmla="*/ 742343 w 1591877"/>
                <a:gd name="connsiteY987" fmla="*/ 610757 h 755236"/>
                <a:gd name="connsiteX988" fmla="*/ 742622 w 1591877"/>
                <a:gd name="connsiteY988" fmla="*/ 616865 h 755236"/>
                <a:gd name="connsiteX989" fmla="*/ 742901 w 1591877"/>
                <a:gd name="connsiteY989" fmla="*/ 622876 h 755236"/>
                <a:gd name="connsiteX990" fmla="*/ 743183 w 1591877"/>
                <a:gd name="connsiteY990" fmla="*/ 628784 h 755236"/>
                <a:gd name="connsiteX991" fmla="*/ 743462 w 1591877"/>
                <a:gd name="connsiteY991" fmla="*/ 634583 h 755236"/>
                <a:gd name="connsiteX992" fmla="*/ 743744 w 1591877"/>
                <a:gd name="connsiteY992" fmla="*/ 640277 h 755236"/>
                <a:gd name="connsiteX993" fmla="*/ 744023 w 1591877"/>
                <a:gd name="connsiteY993" fmla="*/ 645859 h 755236"/>
                <a:gd name="connsiteX994" fmla="*/ 744302 w 1591877"/>
                <a:gd name="connsiteY994" fmla="*/ 651328 h 755236"/>
                <a:gd name="connsiteX995" fmla="*/ 744584 w 1591877"/>
                <a:gd name="connsiteY995" fmla="*/ 656681 h 755236"/>
                <a:gd name="connsiteX996" fmla="*/ 744863 w 1591877"/>
                <a:gd name="connsiteY996" fmla="*/ 661915 h 755236"/>
                <a:gd name="connsiteX997" fmla="*/ 745142 w 1591877"/>
                <a:gd name="connsiteY997" fmla="*/ 667030 h 755236"/>
                <a:gd name="connsiteX998" fmla="*/ 745424 w 1591877"/>
                <a:gd name="connsiteY998" fmla="*/ 672019 h 755236"/>
                <a:gd name="connsiteX999" fmla="*/ 745703 w 1591877"/>
                <a:gd name="connsiteY999" fmla="*/ 676883 h 755236"/>
                <a:gd name="connsiteX1000" fmla="*/ 745982 w 1591877"/>
                <a:gd name="connsiteY1000" fmla="*/ 681617 h 755236"/>
                <a:gd name="connsiteX1001" fmla="*/ 746264 w 1591877"/>
                <a:gd name="connsiteY1001" fmla="*/ 686224 h 755236"/>
                <a:gd name="connsiteX1002" fmla="*/ 746543 w 1591877"/>
                <a:gd name="connsiteY1002" fmla="*/ 690695 h 755236"/>
                <a:gd name="connsiteX1003" fmla="*/ 746822 w 1591877"/>
                <a:gd name="connsiteY1003" fmla="*/ 695033 h 755236"/>
                <a:gd name="connsiteX1004" fmla="*/ 747104 w 1591877"/>
                <a:gd name="connsiteY1004" fmla="*/ 699234 h 755236"/>
                <a:gd name="connsiteX1005" fmla="*/ 747383 w 1591877"/>
                <a:gd name="connsiteY1005" fmla="*/ 703297 h 755236"/>
                <a:gd name="connsiteX1006" fmla="*/ 747661 w 1591877"/>
                <a:gd name="connsiteY1006" fmla="*/ 707218 h 755236"/>
                <a:gd name="connsiteX1007" fmla="*/ 747944 w 1591877"/>
                <a:gd name="connsiteY1007" fmla="*/ 710999 h 755236"/>
                <a:gd name="connsiteX1008" fmla="*/ 748223 w 1591877"/>
                <a:gd name="connsiteY1008" fmla="*/ 714632 h 755236"/>
                <a:gd name="connsiteX1009" fmla="*/ 748501 w 1591877"/>
                <a:gd name="connsiteY1009" fmla="*/ 718122 h 755236"/>
                <a:gd name="connsiteX1010" fmla="*/ 748784 w 1591877"/>
                <a:gd name="connsiteY1010" fmla="*/ 721462 h 755236"/>
                <a:gd name="connsiteX1011" fmla="*/ 749063 w 1591877"/>
                <a:gd name="connsiteY1011" fmla="*/ 724652 h 755236"/>
                <a:gd name="connsiteX1012" fmla="*/ 749341 w 1591877"/>
                <a:gd name="connsiteY1012" fmla="*/ 727693 h 755236"/>
                <a:gd name="connsiteX1013" fmla="*/ 749624 w 1591877"/>
                <a:gd name="connsiteY1013" fmla="*/ 730580 h 755236"/>
                <a:gd name="connsiteX1014" fmla="*/ 749903 w 1591877"/>
                <a:gd name="connsiteY1014" fmla="*/ 733312 h 755236"/>
                <a:gd name="connsiteX1015" fmla="*/ 750185 w 1591877"/>
                <a:gd name="connsiteY1015" fmla="*/ 735891 h 755236"/>
                <a:gd name="connsiteX1016" fmla="*/ 750464 w 1591877"/>
                <a:gd name="connsiteY1016" fmla="*/ 738313 h 755236"/>
                <a:gd name="connsiteX1017" fmla="*/ 750743 w 1591877"/>
                <a:gd name="connsiteY1017" fmla="*/ 740576 h 755236"/>
                <a:gd name="connsiteX1018" fmla="*/ 751021 w 1591877"/>
                <a:gd name="connsiteY1018" fmla="*/ 742681 h 755236"/>
                <a:gd name="connsiteX1019" fmla="*/ 751304 w 1591877"/>
                <a:gd name="connsiteY1019" fmla="*/ 744625 h 755236"/>
                <a:gd name="connsiteX1020" fmla="*/ 751582 w 1591877"/>
                <a:gd name="connsiteY1020" fmla="*/ 746411 h 755236"/>
                <a:gd name="connsiteX1021" fmla="*/ 751865 w 1591877"/>
                <a:gd name="connsiteY1021" fmla="*/ 748032 h 755236"/>
                <a:gd name="connsiteX1022" fmla="*/ 752144 w 1591877"/>
                <a:gd name="connsiteY1022" fmla="*/ 749492 h 755236"/>
                <a:gd name="connsiteX1023" fmla="*/ 752422 w 1591877"/>
                <a:gd name="connsiteY1023" fmla="*/ 750786 h 755236"/>
                <a:gd name="connsiteX1024" fmla="*/ 752705 w 1591877"/>
                <a:gd name="connsiteY1024" fmla="*/ 751918 h 755236"/>
                <a:gd name="connsiteX1025" fmla="*/ 752984 w 1591877"/>
                <a:gd name="connsiteY1025" fmla="*/ 752885 h 755236"/>
                <a:gd name="connsiteX1026" fmla="*/ 753262 w 1591877"/>
                <a:gd name="connsiteY1026" fmla="*/ 753686 h 755236"/>
                <a:gd name="connsiteX1027" fmla="*/ 753545 w 1591877"/>
                <a:gd name="connsiteY1027" fmla="*/ 754322 h 755236"/>
                <a:gd name="connsiteX1028" fmla="*/ 753684 w 1591877"/>
                <a:gd name="connsiteY1028" fmla="*/ 754578 h 755236"/>
                <a:gd name="connsiteX1029" fmla="*/ 753824 w 1591877"/>
                <a:gd name="connsiteY1029" fmla="*/ 754791 h 755236"/>
                <a:gd name="connsiteX1030" fmla="*/ 753893 w 1591877"/>
                <a:gd name="connsiteY1030" fmla="*/ 754882 h 755236"/>
                <a:gd name="connsiteX1031" fmla="*/ 753963 w 1591877"/>
                <a:gd name="connsiteY1031" fmla="*/ 754963 h 755236"/>
                <a:gd name="connsiteX1032" fmla="*/ 754033 w 1591877"/>
                <a:gd name="connsiteY1032" fmla="*/ 755034 h 755236"/>
                <a:gd name="connsiteX1033" fmla="*/ 754102 w 1591877"/>
                <a:gd name="connsiteY1033" fmla="*/ 755093 h 755236"/>
                <a:gd name="connsiteX1034" fmla="*/ 754172 w 1591877"/>
                <a:gd name="connsiteY1034" fmla="*/ 755142 h 755236"/>
                <a:gd name="connsiteX1035" fmla="*/ 754245 w 1591877"/>
                <a:gd name="connsiteY1035" fmla="*/ 755181 h 755236"/>
                <a:gd name="connsiteX1036" fmla="*/ 754315 w 1591877"/>
                <a:gd name="connsiteY1036" fmla="*/ 755210 h 755236"/>
                <a:gd name="connsiteX1037" fmla="*/ 754385 w 1591877"/>
                <a:gd name="connsiteY1037" fmla="*/ 755227 h 755236"/>
                <a:gd name="connsiteX1038" fmla="*/ 754454 w 1591877"/>
                <a:gd name="connsiteY1038" fmla="*/ 755236 h 755236"/>
                <a:gd name="connsiteX1039" fmla="*/ 754524 w 1591877"/>
                <a:gd name="connsiteY1039" fmla="*/ 755234 h 755236"/>
                <a:gd name="connsiteX1040" fmla="*/ 754594 w 1591877"/>
                <a:gd name="connsiteY1040" fmla="*/ 755221 h 755236"/>
                <a:gd name="connsiteX1041" fmla="*/ 754664 w 1591877"/>
                <a:gd name="connsiteY1041" fmla="*/ 755197 h 755236"/>
                <a:gd name="connsiteX1042" fmla="*/ 754733 w 1591877"/>
                <a:gd name="connsiteY1042" fmla="*/ 755164 h 755236"/>
                <a:gd name="connsiteX1043" fmla="*/ 754803 w 1591877"/>
                <a:gd name="connsiteY1043" fmla="*/ 755119 h 755236"/>
                <a:gd name="connsiteX1044" fmla="*/ 754873 w 1591877"/>
                <a:gd name="connsiteY1044" fmla="*/ 755064 h 755236"/>
                <a:gd name="connsiteX1045" fmla="*/ 754942 w 1591877"/>
                <a:gd name="connsiteY1045" fmla="*/ 754998 h 755236"/>
                <a:gd name="connsiteX1046" fmla="*/ 755012 w 1591877"/>
                <a:gd name="connsiteY1046" fmla="*/ 754924 h 755236"/>
                <a:gd name="connsiteX1047" fmla="*/ 755085 w 1591877"/>
                <a:gd name="connsiteY1047" fmla="*/ 754835 h 755236"/>
                <a:gd name="connsiteX1048" fmla="*/ 755155 w 1591877"/>
                <a:gd name="connsiteY1048" fmla="*/ 754739 h 755236"/>
                <a:gd name="connsiteX1049" fmla="*/ 755225 w 1591877"/>
                <a:gd name="connsiteY1049" fmla="*/ 754633 h 755236"/>
                <a:gd name="connsiteX1050" fmla="*/ 755364 w 1591877"/>
                <a:gd name="connsiteY1050" fmla="*/ 754386 h 755236"/>
                <a:gd name="connsiteX1051" fmla="*/ 755503 w 1591877"/>
                <a:gd name="connsiteY1051" fmla="*/ 754100 h 755236"/>
                <a:gd name="connsiteX1052" fmla="*/ 755782 w 1591877"/>
                <a:gd name="connsiteY1052" fmla="*/ 753400 h 755236"/>
                <a:gd name="connsiteX1053" fmla="*/ 756065 w 1591877"/>
                <a:gd name="connsiteY1053" fmla="*/ 752532 h 755236"/>
                <a:gd name="connsiteX1054" fmla="*/ 756343 w 1591877"/>
                <a:gd name="connsiteY1054" fmla="*/ 751500 h 755236"/>
                <a:gd name="connsiteX1055" fmla="*/ 756622 w 1591877"/>
                <a:gd name="connsiteY1055" fmla="*/ 750302 h 755236"/>
                <a:gd name="connsiteX1056" fmla="*/ 756905 w 1591877"/>
                <a:gd name="connsiteY1056" fmla="*/ 748937 h 755236"/>
                <a:gd name="connsiteX1057" fmla="*/ 757183 w 1591877"/>
                <a:gd name="connsiteY1057" fmla="*/ 747406 h 755236"/>
                <a:gd name="connsiteX1058" fmla="*/ 757462 w 1591877"/>
                <a:gd name="connsiteY1058" fmla="*/ 745711 h 755236"/>
                <a:gd name="connsiteX1059" fmla="*/ 757745 w 1591877"/>
                <a:gd name="connsiteY1059" fmla="*/ 743853 h 755236"/>
                <a:gd name="connsiteX1060" fmla="*/ 758023 w 1591877"/>
                <a:gd name="connsiteY1060" fmla="*/ 741831 h 755236"/>
                <a:gd name="connsiteX1061" fmla="*/ 758306 w 1591877"/>
                <a:gd name="connsiteY1061" fmla="*/ 739649 h 755236"/>
                <a:gd name="connsiteX1062" fmla="*/ 758585 w 1591877"/>
                <a:gd name="connsiteY1062" fmla="*/ 737302 h 755236"/>
                <a:gd name="connsiteX1063" fmla="*/ 758863 w 1591877"/>
                <a:gd name="connsiteY1063" fmla="*/ 734796 h 755236"/>
                <a:gd name="connsiteX1064" fmla="*/ 759146 w 1591877"/>
                <a:gd name="connsiteY1064" fmla="*/ 732132 h 755236"/>
                <a:gd name="connsiteX1065" fmla="*/ 759425 w 1591877"/>
                <a:gd name="connsiteY1065" fmla="*/ 729309 h 755236"/>
                <a:gd name="connsiteX1066" fmla="*/ 759710 w 1591877"/>
                <a:gd name="connsiteY1066" fmla="*/ 726271 h 755236"/>
                <a:gd name="connsiteX1067" fmla="*/ 759993 w 1591877"/>
                <a:gd name="connsiteY1067" fmla="*/ 723072 h 755236"/>
                <a:gd name="connsiteX1068" fmla="*/ 760279 w 1591877"/>
                <a:gd name="connsiteY1068" fmla="*/ 719711 h 755236"/>
                <a:gd name="connsiteX1069" fmla="*/ 760565 w 1591877"/>
                <a:gd name="connsiteY1069" fmla="*/ 716193 h 755236"/>
                <a:gd name="connsiteX1070" fmla="*/ 760851 w 1591877"/>
                <a:gd name="connsiteY1070" fmla="*/ 712516 h 755236"/>
                <a:gd name="connsiteX1071" fmla="*/ 761137 w 1591877"/>
                <a:gd name="connsiteY1071" fmla="*/ 708685 h 755236"/>
                <a:gd name="connsiteX1072" fmla="*/ 761420 w 1591877"/>
                <a:gd name="connsiteY1072" fmla="*/ 704699 h 755236"/>
                <a:gd name="connsiteX1073" fmla="*/ 761706 w 1591877"/>
                <a:gd name="connsiteY1073" fmla="*/ 700562 h 755236"/>
                <a:gd name="connsiteX1074" fmla="*/ 761992 w 1591877"/>
                <a:gd name="connsiteY1074" fmla="*/ 696273 h 755236"/>
                <a:gd name="connsiteX1075" fmla="*/ 762278 w 1591877"/>
                <a:gd name="connsiteY1075" fmla="*/ 691836 h 755236"/>
                <a:gd name="connsiteX1076" fmla="*/ 762561 w 1591877"/>
                <a:gd name="connsiteY1076" fmla="*/ 687254 h 755236"/>
                <a:gd name="connsiteX1077" fmla="*/ 762847 w 1591877"/>
                <a:gd name="connsiteY1077" fmla="*/ 682527 h 755236"/>
                <a:gd name="connsiteX1078" fmla="*/ 763133 w 1591877"/>
                <a:gd name="connsiteY1078" fmla="*/ 677658 h 755236"/>
                <a:gd name="connsiteX1079" fmla="*/ 763419 w 1591877"/>
                <a:gd name="connsiteY1079" fmla="*/ 672649 h 755236"/>
                <a:gd name="connsiteX1080" fmla="*/ 763701 w 1591877"/>
                <a:gd name="connsiteY1080" fmla="*/ 667501 h 755236"/>
                <a:gd name="connsiteX1081" fmla="*/ 763987 w 1591877"/>
                <a:gd name="connsiteY1081" fmla="*/ 662219 h 755236"/>
                <a:gd name="connsiteX1082" fmla="*/ 764273 w 1591877"/>
                <a:gd name="connsiteY1082" fmla="*/ 656804 h 755236"/>
                <a:gd name="connsiteX1083" fmla="*/ 764560 w 1591877"/>
                <a:gd name="connsiteY1083" fmla="*/ 651258 h 755236"/>
                <a:gd name="connsiteX1084" fmla="*/ 764846 w 1591877"/>
                <a:gd name="connsiteY1084" fmla="*/ 645586 h 755236"/>
                <a:gd name="connsiteX1085" fmla="*/ 765128 w 1591877"/>
                <a:gd name="connsiteY1085" fmla="*/ 639786 h 755236"/>
                <a:gd name="connsiteX1086" fmla="*/ 765414 w 1591877"/>
                <a:gd name="connsiteY1086" fmla="*/ 633866 h 755236"/>
                <a:gd name="connsiteX1087" fmla="*/ 765700 w 1591877"/>
                <a:gd name="connsiteY1087" fmla="*/ 627824 h 755236"/>
                <a:gd name="connsiteX1088" fmla="*/ 765986 w 1591877"/>
                <a:gd name="connsiteY1088" fmla="*/ 621665 h 755236"/>
                <a:gd name="connsiteX1089" fmla="*/ 766269 w 1591877"/>
                <a:gd name="connsiteY1089" fmla="*/ 615394 h 755236"/>
                <a:gd name="connsiteX1090" fmla="*/ 766555 w 1591877"/>
                <a:gd name="connsiteY1090" fmla="*/ 609009 h 755236"/>
                <a:gd name="connsiteX1091" fmla="*/ 766841 w 1591877"/>
                <a:gd name="connsiteY1091" fmla="*/ 602518 h 755236"/>
                <a:gd name="connsiteX1092" fmla="*/ 767127 w 1591877"/>
                <a:gd name="connsiteY1092" fmla="*/ 595919 h 755236"/>
                <a:gd name="connsiteX1093" fmla="*/ 767413 w 1591877"/>
                <a:gd name="connsiteY1093" fmla="*/ 589219 h 755236"/>
                <a:gd name="connsiteX1094" fmla="*/ 767696 w 1591877"/>
                <a:gd name="connsiteY1094" fmla="*/ 582419 h 755236"/>
                <a:gd name="connsiteX1095" fmla="*/ 767982 w 1591877"/>
                <a:gd name="connsiteY1095" fmla="*/ 575523 h 755236"/>
                <a:gd name="connsiteX1096" fmla="*/ 768268 w 1591877"/>
                <a:gd name="connsiteY1096" fmla="*/ 568534 h 755236"/>
                <a:gd name="connsiteX1097" fmla="*/ 768554 w 1591877"/>
                <a:gd name="connsiteY1097" fmla="*/ 561455 h 755236"/>
                <a:gd name="connsiteX1098" fmla="*/ 768836 w 1591877"/>
                <a:gd name="connsiteY1098" fmla="*/ 554291 h 755236"/>
                <a:gd name="connsiteX1099" fmla="*/ 769122 w 1591877"/>
                <a:gd name="connsiteY1099" fmla="*/ 547042 h 755236"/>
                <a:gd name="connsiteX1100" fmla="*/ 769695 w 1591877"/>
                <a:gd name="connsiteY1100" fmla="*/ 532312 h 755236"/>
                <a:gd name="connsiteX1101" fmla="*/ 770263 w 1591877"/>
                <a:gd name="connsiteY1101" fmla="*/ 517286 h 755236"/>
                <a:gd name="connsiteX1102" fmla="*/ 770835 w 1591877"/>
                <a:gd name="connsiteY1102" fmla="*/ 502001 h 755236"/>
                <a:gd name="connsiteX1103" fmla="*/ 771404 w 1591877"/>
                <a:gd name="connsiteY1103" fmla="*/ 486478 h 755236"/>
                <a:gd name="connsiteX1104" fmla="*/ 771976 w 1591877"/>
                <a:gd name="connsiteY1104" fmla="*/ 470748 h 755236"/>
                <a:gd name="connsiteX1105" fmla="*/ 772545 w 1591877"/>
                <a:gd name="connsiteY1105" fmla="*/ 454844 h 755236"/>
                <a:gd name="connsiteX1106" fmla="*/ 773117 w 1591877"/>
                <a:gd name="connsiteY1106" fmla="*/ 438790 h 755236"/>
                <a:gd name="connsiteX1107" fmla="*/ 774257 w 1591877"/>
                <a:gd name="connsiteY1107" fmla="*/ 406366 h 755236"/>
                <a:gd name="connsiteX1108" fmla="*/ 775398 w 1591877"/>
                <a:gd name="connsiteY1108" fmla="*/ 373714 h 755236"/>
                <a:gd name="connsiteX1109" fmla="*/ 776539 w 1591877"/>
                <a:gd name="connsiteY1109" fmla="*/ 341083 h 755236"/>
                <a:gd name="connsiteX1110" fmla="*/ 777680 w 1591877"/>
                <a:gd name="connsiteY1110" fmla="*/ 308718 h 755236"/>
                <a:gd name="connsiteX1111" fmla="*/ 778252 w 1591877"/>
                <a:gd name="connsiteY1111" fmla="*/ 292710 h 755236"/>
                <a:gd name="connsiteX1112" fmla="*/ 778820 w 1591877"/>
                <a:gd name="connsiteY1112" fmla="*/ 276861 h 755236"/>
                <a:gd name="connsiteX1113" fmla="*/ 779393 w 1591877"/>
                <a:gd name="connsiteY1113" fmla="*/ 261197 h 755236"/>
                <a:gd name="connsiteX1114" fmla="*/ 779965 w 1591877"/>
                <a:gd name="connsiteY1114" fmla="*/ 245751 h 755236"/>
                <a:gd name="connsiteX1115" fmla="*/ 780533 w 1591877"/>
                <a:gd name="connsiteY1115" fmla="*/ 230552 h 755236"/>
                <a:gd name="connsiteX1116" fmla="*/ 781106 w 1591877"/>
                <a:gd name="connsiteY1116" fmla="*/ 215625 h 755236"/>
                <a:gd name="connsiteX1117" fmla="*/ 781674 w 1591877"/>
                <a:gd name="connsiteY1117" fmla="*/ 201003 h 755236"/>
                <a:gd name="connsiteX1118" fmla="*/ 781960 w 1591877"/>
                <a:gd name="connsiteY1118" fmla="*/ 193814 h 755236"/>
                <a:gd name="connsiteX1119" fmla="*/ 782246 w 1591877"/>
                <a:gd name="connsiteY1119" fmla="*/ 186711 h 755236"/>
                <a:gd name="connsiteX1120" fmla="*/ 782532 w 1591877"/>
                <a:gd name="connsiteY1120" fmla="*/ 179696 h 755236"/>
                <a:gd name="connsiteX1121" fmla="*/ 782815 w 1591877"/>
                <a:gd name="connsiteY1121" fmla="*/ 172773 h 755236"/>
                <a:gd name="connsiteX1122" fmla="*/ 783101 w 1591877"/>
                <a:gd name="connsiteY1122" fmla="*/ 165949 h 755236"/>
                <a:gd name="connsiteX1123" fmla="*/ 783387 w 1591877"/>
                <a:gd name="connsiteY1123" fmla="*/ 159223 h 755236"/>
                <a:gd name="connsiteX1124" fmla="*/ 783673 w 1591877"/>
                <a:gd name="connsiteY1124" fmla="*/ 152597 h 755236"/>
                <a:gd name="connsiteX1125" fmla="*/ 783956 w 1591877"/>
                <a:gd name="connsiteY1125" fmla="*/ 146079 h 755236"/>
                <a:gd name="connsiteX1126" fmla="*/ 784242 w 1591877"/>
                <a:gd name="connsiteY1126" fmla="*/ 139668 h 755236"/>
                <a:gd name="connsiteX1127" fmla="*/ 784528 w 1591877"/>
                <a:gd name="connsiteY1127" fmla="*/ 133369 h 755236"/>
                <a:gd name="connsiteX1128" fmla="*/ 784814 w 1591877"/>
                <a:gd name="connsiteY1128" fmla="*/ 127185 h 755236"/>
                <a:gd name="connsiteX1129" fmla="*/ 785100 w 1591877"/>
                <a:gd name="connsiteY1129" fmla="*/ 121118 h 755236"/>
                <a:gd name="connsiteX1130" fmla="*/ 785382 w 1591877"/>
                <a:gd name="connsiteY1130" fmla="*/ 115172 h 755236"/>
                <a:gd name="connsiteX1131" fmla="*/ 785668 w 1591877"/>
                <a:gd name="connsiteY1131" fmla="*/ 109348 h 755236"/>
                <a:gd name="connsiteX1132" fmla="*/ 785955 w 1591877"/>
                <a:gd name="connsiteY1132" fmla="*/ 103651 h 755236"/>
                <a:gd name="connsiteX1133" fmla="*/ 786241 w 1591877"/>
                <a:gd name="connsiteY1133" fmla="*/ 98082 h 755236"/>
                <a:gd name="connsiteX1134" fmla="*/ 786523 w 1591877"/>
                <a:gd name="connsiteY1134" fmla="*/ 92644 h 755236"/>
                <a:gd name="connsiteX1135" fmla="*/ 786809 w 1591877"/>
                <a:gd name="connsiteY1135" fmla="*/ 87340 h 755236"/>
                <a:gd name="connsiteX1136" fmla="*/ 787095 w 1591877"/>
                <a:gd name="connsiteY1136" fmla="*/ 82172 h 755236"/>
                <a:gd name="connsiteX1137" fmla="*/ 787381 w 1591877"/>
                <a:gd name="connsiteY1137" fmla="*/ 77143 h 755236"/>
                <a:gd name="connsiteX1138" fmla="*/ 787667 w 1591877"/>
                <a:gd name="connsiteY1138" fmla="*/ 72255 h 755236"/>
                <a:gd name="connsiteX1139" fmla="*/ 787950 w 1591877"/>
                <a:gd name="connsiteY1139" fmla="*/ 67511 h 755236"/>
                <a:gd name="connsiteX1140" fmla="*/ 788236 w 1591877"/>
                <a:gd name="connsiteY1140" fmla="*/ 62912 h 755236"/>
                <a:gd name="connsiteX1141" fmla="*/ 788522 w 1591877"/>
                <a:gd name="connsiteY1141" fmla="*/ 58461 h 755236"/>
                <a:gd name="connsiteX1142" fmla="*/ 788808 w 1591877"/>
                <a:gd name="connsiteY1142" fmla="*/ 54160 h 755236"/>
                <a:gd name="connsiteX1143" fmla="*/ 789091 w 1591877"/>
                <a:gd name="connsiteY1143" fmla="*/ 50011 h 755236"/>
                <a:gd name="connsiteX1144" fmla="*/ 789377 w 1591877"/>
                <a:gd name="connsiteY1144" fmla="*/ 46016 h 755236"/>
                <a:gd name="connsiteX1145" fmla="*/ 789663 w 1591877"/>
                <a:gd name="connsiteY1145" fmla="*/ 42177 h 755236"/>
                <a:gd name="connsiteX1146" fmla="*/ 789949 w 1591877"/>
                <a:gd name="connsiteY1146" fmla="*/ 38495 h 755236"/>
                <a:gd name="connsiteX1147" fmla="*/ 790231 w 1591877"/>
                <a:gd name="connsiteY1147" fmla="*/ 34973 h 755236"/>
                <a:gd name="connsiteX1148" fmla="*/ 790517 w 1591877"/>
                <a:gd name="connsiteY1148" fmla="*/ 31612 h 755236"/>
                <a:gd name="connsiteX1149" fmla="*/ 790804 w 1591877"/>
                <a:gd name="connsiteY1149" fmla="*/ 28414 h 755236"/>
                <a:gd name="connsiteX1150" fmla="*/ 791090 w 1591877"/>
                <a:gd name="connsiteY1150" fmla="*/ 25379 h 755236"/>
                <a:gd name="connsiteX1151" fmla="*/ 791376 w 1591877"/>
                <a:gd name="connsiteY1151" fmla="*/ 22511 h 755236"/>
                <a:gd name="connsiteX1152" fmla="*/ 791658 w 1591877"/>
                <a:gd name="connsiteY1152" fmla="*/ 19809 h 755236"/>
                <a:gd name="connsiteX1153" fmla="*/ 791944 w 1591877"/>
                <a:gd name="connsiteY1153" fmla="*/ 17276 h 755236"/>
                <a:gd name="connsiteX1154" fmla="*/ 792230 w 1591877"/>
                <a:gd name="connsiteY1154" fmla="*/ 14912 h 755236"/>
                <a:gd name="connsiteX1155" fmla="*/ 792373 w 1591877"/>
                <a:gd name="connsiteY1155" fmla="*/ 13794 h 755236"/>
                <a:gd name="connsiteX1156" fmla="*/ 792516 w 1591877"/>
                <a:gd name="connsiteY1156" fmla="*/ 12719 h 755236"/>
                <a:gd name="connsiteX1157" fmla="*/ 792659 w 1591877"/>
                <a:gd name="connsiteY1157" fmla="*/ 11686 h 755236"/>
                <a:gd name="connsiteX1158" fmla="*/ 792802 w 1591877"/>
                <a:gd name="connsiteY1158" fmla="*/ 10697 h 755236"/>
                <a:gd name="connsiteX1159" fmla="*/ 792942 w 1591877"/>
                <a:gd name="connsiteY1159" fmla="*/ 9751 h 755236"/>
                <a:gd name="connsiteX1160" fmla="*/ 793085 w 1591877"/>
                <a:gd name="connsiteY1160" fmla="*/ 8848 h 755236"/>
                <a:gd name="connsiteX1161" fmla="*/ 793228 w 1591877"/>
                <a:gd name="connsiteY1161" fmla="*/ 7988 h 755236"/>
                <a:gd name="connsiteX1162" fmla="*/ 793371 w 1591877"/>
                <a:gd name="connsiteY1162" fmla="*/ 7172 h 755236"/>
                <a:gd name="connsiteX1163" fmla="*/ 793514 w 1591877"/>
                <a:gd name="connsiteY1163" fmla="*/ 6399 h 755236"/>
                <a:gd name="connsiteX1164" fmla="*/ 793657 w 1591877"/>
                <a:gd name="connsiteY1164" fmla="*/ 5671 h 755236"/>
                <a:gd name="connsiteX1165" fmla="*/ 793800 w 1591877"/>
                <a:gd name="connsiteY1165" fmla="*/ 4985 h 755236"/>
                <a:gd name="connsiteX1166" fmla="*/ 793943 w 1591877"/>
                <a:gd name="connsiteY1166" fmla="*/ 4344 h 755236"/>
                <a:gd name="connsiteX1167" fmla="*/ 794086 w 1591877"/>
                <a:gd name="connsiteY1167" fmla="*/ 3747 h 755236"/>
                <a:gd name="connsiteX1168" fmla="*/ 794226 w 1591877"/>
                <a:gd name="connsiteY1168" fmla="*/ 3193 h 755236"/>
                <a:gd name="connsiteX1169" fmla="*/ 794369 w 1591877"/>
                <a:gd name="connsiteY1169" fmla="*/ 2684 h 755236"/>
                <a:gd name="connsiteX1170" fmla="*/ 794512 w 1591877"/>
                <a:gd name="connsiteY1170" fmla="*/ 2219 h 755236"/>
                <a:gd name="connsiteX1171" fmla="*/ 794655 w 1591877"/>
                <a:gd name="connsiteY1171" fmla="*/ 1797 h 755236"/>
                <a:gd name="connsiteX1172" fmla="*/ 794798 w 1591877"/>
                <a:gd name="connsiteY1172" fmla="*/ 1420 h 755236"/>
                <a:gd name="connsiteX1173" fmla="*/ 794941 w 1591877"/>
                <a:gd name="connsiteY1173" fmla="*/ 1087 h 755236"/>
                <a:gd name="connsiteX1174" fmla="*/ 795084 w 1591877"/>
                <a:gd name="connsiteY1174" fmla="*/ 799 h 755236"/>
                <a:gd name="connsiteX1175" fmla="*/ 795227 w 1591877"/>
                <a:gd name="connsiteY1175" fmla="*/ 555 h 755236"/>
                <a:gd name="connsiteX1176" fmla="*/ 795297 w 1591877"/>
                <a:gd name="connsiteY1176" fmla="*/ 450 h 755236"/>
                <a:gd name="connsiteX1177" fmla="*/ 795370 w 1591877"/>
                <a:gd name="connsiteY1177" fmla="*/ 355 h 755236"/>
                <a:gd name="connsiteX1178" fmla="*/ 795440 w 1591877"/>
                <a:gd name="connsiteY1178" fmla="*/ 272 h 755236"/>
                <a:gd name="connsiteX1179" fmla="*/ 795509 w 1591877"/>
                <a:gd name="connsiteY1179" fmla="*/ 200 h 755236"/>
                <a:gd name="connsiteX1180" fmla="*/ 795583 w 1591877"/>
                <a:gd name="connsiteY1180" fmla="*/ 139 h 755236"/>
                <a:gd name="connsiteX1181" fmla="*/ 795652 w 1591877"/>
                <a:gd name="connsiteY1181" fmla="*/ 89 h 755236"/>
                <a:gd name="connsiteX1182" fmla="*/ 795726 w 1591877"/>
                <a:gd name="connsiteY1182" fmla="*/ 50 h 755236"/>
                <a:gd name="connsiteX1183" fmla="*/ 795796 w 1591877"/>
                <a:gd name="connsiteY1183" fmla="*/ 22 h 755236"/>
                <a:gd name="connsiteX1184" fmla="*/ 795869 w 1591877"/>
                <a:gd name="connsiteY1184" fmla="*/ 6 h 755236"/>
                <a:gd name="connsiteX1185" fmla="*/ 795939 w 1591877"/>
                <a:gd name="connsiteY1185" fmla="*/ 0 h 755236"/>
                <a:gd name="connsiteX1186" fmla="*/ 796008 w 1591877"/>
                <a:gd name="connsiteY1186" fmla="*/ 6 h 755236"/>
                <a:gd name="connsiteX1187" fmla="*/ 796082 w 1591877"/>
                <a:gd name="connsiteY1187" fmla="*/ 22 h 755236"/>
                <a:gd name="connsiteX1188" fmla="*/ 796151 w 1591877"/>
                <a:gd name="connsiteY1188" fmla="*/ 49 h 755236"/>
                <a:gd name="connsiteX1189" fmla="*/ 796221 w 1591877"/>
                <a:gd name="connsiteY1189" fmla="*/ 87 h 755236"/>
                <a:gd name="connsiteX1190" fmla="*/ 796291 w 1591877"/>
                <a:gd name="connsiteY1190" fmla="*/ 136 h 755236"/>
                <a:gd name="connsiteX1191" fmla="*/ 796364 w 1591877"/>
                <a:gd name="connsiteY1191" fmla="*/ 196 h 755236"/>
                <a:gd name="connsiteX1192" fmla="*/ 796434 w 1591877"/>
                <a:gd name="connsiteY1192" fmla="*/ 267 h 755236"/>
                <a:gd name="connsiteX1193" fmla="*/ 796503 w 1591877"/>
                <a:gd name="connsiteY1193" fmla="*/ 349 h 755236"/>
                <a:gd name="connsiteX1194" fmla="*/ 796573 w 1591877"/>
                <a:gd name="connsiteY1194" fmla="*/ 442 h 755236"/>
                <a:gd name="connsiteX1195" fmla="*/ 796646 w 1591877"/>
                <a:gd name="connsiteY1195" fmla="*/ 545 h 755236"/>
                <a:gd name="connsiteX1196" fmla="*/ 796786 w 1591877"/>
                <a:gd name="connsiteY1196" fmla="*/ 785 h 755236"/>
                <a:gd name="connsiteX1197" fmla="*/ 796929 w 1591877"/>
                <a:gd name="connsiteY1197" fmla="*/ 1068 h 755236"/>
                <a:gd name="connsiteX1198" fmla="*/ 797068 w 1591877"/>
                <a:gd name="connsiteY1198" fmla="*/ 1395 h 755236"/>
                <a:gd name="connsiteX1199" fmla="*/ 797211 w 1591877"/>
                <a:gd name="connsiteY1199" fmla="*/ 1765 h 755236"/>
                <a:gd name="connsiteX1200" fmla="*/ 797351 w 1591877"/>
                <a:gd name="connsiteY1200" fmla="*/ 2179 h 755236"/>
                <a:gd name="connsiteX1201" fmla="*/ 797494 w 1591877"/>
                <a:gd name="connsiteY1201" fmla="*/ 2636 h 755236"/>
                <a:gd name="connsiteX1202" fmla="*/ 797633 w 1591877"/>
                <a:gd name="connsiteY1202" fmla="*/ 3137 h 755236"/>
                <a:gd name="connsiteX1203" fmla="*/ 797776 w 1591877"/>
                <a:gd name="connsiteY1203" fmla="*/ 3680 h 755236"/>
                <a:gd name="connsiteX1204" fmla="*/ 797919 w 1591877"/>
                <a:gd name="connsiteY1204" fmla="*/ 4267 h 755236"/>
                <a:gd name="connsiteX1205" fmla="*/ 798059 w 1591877"/>
                <a:gd name="connsiteY1205" fmla="*/ 4897 h 755236"/>
                <a:gd name="connsiteX1206" fmla="*/ 798202 w 1591877"/>
                <a:gd name="connsiteY1206" fmla="*/ 5570 h 755236"/>
                <a:gd name="connsiteX1207" fmla="*/ 798341 w 1591877"/>
                <a:gd name="connsiteY1207" fmla="*/ 6286 h 755236"/>
                <a:gd name="connsiteX1208" fmla="*/ 798484 w 1591877"/>
                <a:gd name="connsiteY1208" fmla="*/ 7045 h 755236"/>
                <a:gd name="connsiteX1209" fmla="*/ 798623 w 1591877"/>
                <a:gd name="connsiteY1209" fmla="*/ 7847 h 755236"/>
                <a:gd name="connsiteX1210" fmla="*/ 798767 w 1591877"/>
                <a:gd name="connsiteY1210" fmla="*/ 8691 h 755236"/>
                <a:gd name="connsiteX1211" fmla="*/ 798906 w 1591877"/>
                <a:gd name="connsiteY1211" fmla="*/ 9578 h 755236"/>
                <a:gd name="connsiteX1212" fmla="*/ 799049 w 1591877"/>
                <a:gd name="connsiteY1212" fmla="*/ 10507 h 755236"/>
                <a:gd name="connsiteX1213" fmla="*/ 799331 w 1591877"/>
                <a:gd name="connsiteY1213" fmla="*/ 12494 h 755236"/>
                <a:gd name="connsiteX1214" fmla="*/ 799614 w 1591877"/>
                <a:gd name="connsiteY1214" fmla="*/ 14649 h 755236"/>
                <a:gd name="connsiteX1215" fmla="*/ 799896 w 1591877"/>
                <a:gd name="connsiteY1215" fmla="*/ 16971 h 755236"/>
                <a:gd name="connsiteX1216" fmla="*/ 800179 w 1591877"/>
                <a:gd name="connsiteY1216" fmla="*/ 19460 h 755236"/>
                <a:gd name="connsiteX1217" fmla="*/ 800461 w 1591877"/>
                <a:gd name="connsiteY1217" fmla="*/ 22114 h 755236"/>
                <a:gd name="connsiteX1218" fmla="*/ 800744 w 1591877"/>
                <a:gd name="connsiteY1218" fmla="*/ 24933 h 755236"/>
                <a:gd name="connsiteX1219" fmla="*/ 801030 w 1591877"/>
                <a:gd name="connsiteY1219" fmla="*/ 27915 h 755236"/>
                <a:gd name="connsiteX1220" fmla="*/ 801312 w 1591877"/>
                <a:gd name="connsiteY1220" fmla="*/ 31058 h 755236"/>
                <a:gd name="connsiteX1221" fmla="*/ 801594 w 1591877"/>
                <a:gd name="connsiteY1221" fmla="*/ 34361 h 755236"/>
                <a:gd name="connsiteX1222" fmla="*/ 801877 w 1591877"/>
                <a:gd name="connsiteY1222" fmla="*/ 37822 h 755236"/>
                <a:gd name="connsiteX1223" fmla="*/ 802159 w 1591877"/>
                <a:gd name="connsiteY1223" fmla="*/ 41441 h 755236"/>
                <a:gd name="connsiteX1224" fmla="*/ 802442 w 1591877"/>
                <a:gd name="connsiteY1224" fmla="*/ 45215 h 755236"/>
                <a:gd name="connsiteX1225" fmla="*/ 802724 w 1591877"/>
                <a:gd name="connsiteY1225" fmla="*/ 49142 h 755236"/>
                <a:gd name="connsiteX1226" fmla="*/ 803007 w 1591877"/>
                <a:gd name="connsiteY1226" fmla="*/ 53220 h 755236"/>
                <a:gd name="connsiteX1227" fmla="*/ 803289 w 1591877"/>
                <a:gd name="connsiteY1227" fmla="*/ 57449 h 755236"/>
                <a:gd name="connsiteX1228" fmla="*/ 803572 w 1591877"/>
                <a:gd name="connsiteY1228" fmla="*/ 61825 h 755236"/>
                <a:gd name="connsiteX1229" fmla="*/ 803854 w 1591877"/>
                <a:gd name="connsiteY1229" fmla="*/ 66347 h 755236"/>
                <a:gd name="connsiteX1230" fmla="*/ 804136 w 1591877"/>
                <a:gd name="connsiteY1230" fmla="*/ 71013 h 755236"/>
                <a:gd name="connsiteX1231" fmla="*/ 804419 w 1591877"/>
                <a:gd name="connsiteY1231" fmla="*/ 75820 h 755236"/>
                <a:gd name="connsiteX1232" fmla="*/ 804701 w 1591877"/>
                <a:gd name="connsiteY1232" fmla="*/ 80766 h 755236"/>
                <a:gd name="connsiteX1233" fmla="*/ 804987 w 1591877"/>
                <a:gd name="connsiteY1233" fmla="*/ 85849 h 755236"/>
                <a:gd name="connsiteX1234" fmla="*/ 805270 w 1591877"/>
                <a:gd name="connsiteY1234" fmla="*/ 91067 h 755236"/>
                <a:gd name="connsiteX1235" fmla="*/ 805552 w 1591877"/>
                <a:gd name="connsiteY1235" fmla="*/ 96417 h 755236"/>
                <a:gd name="connsiteX1236" fmla="*/ 805835 w 1591877"/>
                <a:gd name="connsiteY1236" fmla="*/ 101896 h 755236"/>
                <a:gd name="connsiteX1237" fmla="*/ 806117 w 1591877"/>
                <a:gd name="connsiteY1237" fmla="*/ 107503 h 755236"/>
                <a:gd name="connsiteX1238" fmla="*/ 806399 w 1591877"/>
                <a:gd name="connsiteY1238" fmla="*/ 113234 h 755236"/>
                <a:gd name="connsiteX1239" fmla="*/ 806682 w 1591877"/>
                <a:gd name="connsiteY1239" fmla="*/ 119087 h 755236"/>
                <a:gd name="connsiteX1240" fmla="*/ 806964 w 1591877"/>
                <a:gd name="connsiteY1240" fmla="*/ 125059 h 755236"/>
                <a:gd name="connsiteX1241" fmla="*/ 807247 w 1591877"/>
                <a:gd name="connsiteY1241" fmla="*/ 131147 h 755236"/>
                <a:gd name="connsiteX1242" fmla="*/ 807529 w 1591877"/>
                <a:gd name="connsiteY1242" fmla="*/ 137349 h 755236"/>
                <a:gd name="connsiteX1243" fmla="*/ 807812 w 1591877"/>
                <a:gd name="connsiteY1243" fmla="*/ 143661 h 755236"/>
                <a:gd name="connsiteX1244" fmla="*/ 808094 w 1591877"/>
                <a:gd name="connsiteY1244" fmla="*/ 150082 h 755236"/>
                <a:gd name="connsiteX1245" fmla="*/ 808380 w 1591877"/>
                <a:gd name="connsiteY1245" fmla="*/ 156607 h 755236"/>
                <a:gd name="connsiteX1246" fmla="*/ 808663 w 1591877"/>
                <a:gd name="connsiteY1246" fmla="*/ 163232 h 755236"/>
                <a:gd name="connsiteX1247" fmla="*/ 808945 w 1591877"/>
                <a:gd name="connsiteY1247" fmla="*/ 169959 h 755236"/>
                <a:gd name="connsiteX1248" fmla="*/ 809227 w 1591877"/>
                <a:gd name="connsiteY1248" fmla="*/ 176778 h 755236"/>
                <a:gd name="connsiteX1249" fmla="*/ 809510 w 1591877"/>
                <a:gd name="connsiteY1249" fmla="*/ 183692 h 755236"/>
                <a:gd name="connsiteX1250" fmla="*/ 809792 w 1591877"/>
                <a:gd name="connsiteY1250" fmla="*/ 190694 h 755236"/>
                <a:gd name="connsiteX1251" fmla="*/ 810075 w 1591877"/>
                <a:gd name="connsiteY1251" fmla="*/ 197782 h 755236"/>
                <a:gd name="connsiteX1252" fmla="*/ 810640 w 1591877"/>
                <a:gd name="connsiteY1252" fmla="*/ 212202 h 755236"/>
                <a:gd name="connsiteX1253" fmla="*/ 811204 w 1591877"/>
                <a:gd name="connsiteY1253" fmla="*/ 226925 h 755236"/>
                <a:gd name="connsiteX1254" fmla="*/ 811769 w 1591877"/>
                <a:gd name="connsiteY1254" fmla="*/ 241927 h 755236"/>
                <a:gd name="connsiteX1255" fmla="*/ 812338 w 1591877"/>
                <a:gd name="connsiteY1255" fmla="*/ 257177 h 755236"/>
                <a:gd name="connsiteX1256" fmla="*/ 812903 w 1591877"/>
                <a:gd name="connsiteY1256" fmla="*/ 272645 h 755236"/>
                <a:gd name="connsiteX1257" fmla="*/ 813468 w 1591877"/>
                <a:gd name="connsiteY1257" fmla="*/ 288306 h 755236"/>
                <a:gd name="connsiteX1258" fmla="*/ 814032 w 1591877"/>
                <a:gd name="connsiteY1258" fmla="*/ 304129 h 755236"/>
                <a:gd name="connsiteX1259" fmla="*/ 815162 w 1591877"/>
                <a:gd name="connsiteY1259" fmla="*/ 336146 h 755236"/>
                <a:gd name="connsiteX1260" fmla="*/ 816296 w 1591877"/>
                <a:gd name="connsiteY1260" fmla="*/ 368461 h 755236"/>
                <a:gd name="connsiteX1261" fmla="*/ 817425 w 1591877"/>
                <a:gd name="connsiteY1261" fmla="*/ 400834 h 755236"/>
                <a:gd name="connsiteX1262" fmla="*/ 818555 w 1591877"/>
                <a:gd name="connsiteY1262" fmla="*/ 433026 h 755236"/>
                <a:gd name="connsiteX1263" fmla="*/ 819688 w 1591877"/>
                <a:gd name="connsiteY1263" fmla="*/ 464803 h 755236"/>
                <a:gd name="connsiteX1264" fmla="*/ 820253 w 1591877"/>
                <a:gd name="connsiteY1264" fmla="*/ 480460 h 755236"/>
                <a:gd name="connsiteX1265" fmla="*/ 820818 w 1591877"/>
                <a:gd name="connsiteY1265" fmla="*/ 495926 h 755236"/>
                <a:gd name="connsiteX1266" fmla="*/ 821383 w 1591877"/>
                <a:gd name="connsiteY1266" fmla="*/ 511174 h 755236"/>
                <a:gd name="connsiteX1267" fmla="*/ 821948 w 1591877"/>
                <a:gd name="connsiteY1267" fmla="*/ 526173 h 755236"/>
                <a:gd name="connsiteX1268" fmla="*/ 822516 w 1591877"/>
                <a:gd name="connsiteY1268" fmla="*/ 540897 h 755236"/>
                <a:gd name="connsiteX1269" fmla="*/ 823081 w 1591877"/>
                <a:gd name="connsiteY1269" fmla="*/ 555319 h 755236"/>
                <a:gd name="connsiteX1270" fmla="*/ 823364 w 1591877"/>
                <a:gd name="connsiteY1270" fmla="*/ 562407 h 755236"/>
                <a:gd name="connsiteX1271" fmla="*/ 823646 w 1591877"/>
                <a:gd name="connsiteY1271" fmla="*/ 569411 h 755236"/>
                <a:gd name="connsiteX1272" fmla="*/ 823929 w 1591877"/>
                <a:gd name="connsiteY1272" fmla="*/ 576327 h 755236"/>
                <a:gd name="connsiteX1273" fmla="*/ 824211 w 1591877"/>
                <a:gd name="connsiteY1273" fmla="*/ 583150 h 755236"/>
                <a:gd name="connsiteX1274" fmla="*/ 824493 w 1591877"/>
                <a:gd name="connsiteY1274" fmla="*/ 589879 h 755236"/>
                <a:gd name="connsiteX1275" fmla="*/ 824776 w 1591877"/>
                <a:gd name="connsiteY1275" fmla="*/ 596511 h 755236"/>
                <a:gd name="connsiteX1276" fmla="*/ 825058 w 1591877"/>
                <a:gd name="connsiteY1276" fmla="*/ 603042 h 755236"/>
                <a:gd name="connsiteX1277" fmla="*/ 825341 w 1591877"/>
                <a:gd name="connsiteY1277" fmla="*/ 609467 h 755236"/>
                <a:gd name="connsiteX1278" fmla="*/ 825623 w 1591877"/>
                <a:gd name="connsiteY1278" fmla="*/ 615788 h 755236"/>
                <a:gd name="connsiteX1279" fmla="*/ 825909 w 1591877"/>
                <a:gd name="connsiteY1279" fmla="*/ 621998 h 755236"/>
                <a:gd name="connsiteX1280" fmla="*/ 826192 w 1591877"/>
                <a:gd name="connsiteY1280" fmla="*/ 628094 h 755236"/>
                <a:gd name="connsiteX1281" fmla="*/ 826474 w 1591877"/>
                <a:gd name="connsiteY1281" fmla="*/ 634077 h 755236"/>
                <a:gd name="connsiteX1282" fmla="*/ 826756 w 1591877"/>
                <a:gd name="connsiteY1282" fmla="*/ 639943 h 755236"/>
                <a:gd name="connsiteX1283" fmla="*/ 827039 w 1591877"/>
                <a:gd name="connsiteY1283" fmla="*/ 645687 h 755236"/>
                <a:gd name="connsiteX1284" fmla="*/ 827321 w 1591877"/>
                <a:gd name="connsiteY1284" fmla="*/ 651306 h 755236"/>
                <a:gd name="connsiteX1285" fmla="*/ 827604 w 1591877"/>
                <a:gd name="connsiteY1285" fmla="*/ 656802 h 755236"/>
                <a:gd name="connsiteX1286" fmla="*/ 827886 w 1591877"/>
                <a:gd name="connsiteY1286" fmla="*/ 662170 h 755236"/>
                <a:gd name="connsiteX1287" fmla="*/ 828169 w 1591877"/>
                <a:gd name="connsiteY1287" fmla="*/ 667406 h 755236"/>
                <a:gd name="connsiteX1288" fmla="*/ 828451 w 1591877"/>
                <a:gd name="connsiteY1288" fmla="*/ 672510 h 755236"/>
                <a:gd name="connsiteX1289" fmla="*/ 828733 w 1591877"/>
                <a:gd name="connsiteY1289" fmla="*/ 677480 h 755236"/>
                <a:gd name="connsiteX1290" fmla="*/ 829016 w 1591877"/>
                <a:gd name="connsiteY1290" fmla="*/ 682311 h 755236"/>
                <a:gd name="connsiteX1291" fmla="*/ 829298 w 1591877"/>
                <a:gd name="connsiteY1291" fmla="*/ 687003 h 755236"/>
                <a:gd name="connsiteX1292" fmla="*/ 829581 w 1591877"/>
                <a:gd name="connsiteY1292" fmla="*/ 691554 h 755236"/>
                <a:gd name="connsiteX1293" fmla="*/ 829867 w 1591877"/>
                <a:gd name="connsiteY1293" fmla="*/ 695960 h 755236"/>
                <a:gd name="connsiteX1294" fmla="*/ 830149 w 1591877"/>
                <a:gd name="connsiteY1294" fmla="*/ 700221 h 755236"/>
                <a:gd name="connsiteX1295" fmla="*/ 830432 w 1591877"/>
                <a:gd name="connsiteY1295" fmla="*/ 704334 h 755236"/>
                <a:gd name="connsiteX1296" fmla="*/ 830714 w 1591877"/>
                <a:gd name="connsiteY1296" fmla="*/ 708299 h 755236"/>
                <a:gd name="connsiteX1297" fmla="*/ 830997 w 1591877"/>
                <a:gd name="connsiteY1297" fmla="*/ 712113 h 755236"/>
                <a:gd name="connsiteX1298" fmla="*/ 831279 w 1591877"/>
                <a:gd name="connsiteY1298" fmla="*/ 715772 h 755236"/>
                <a:gd name="connsiteX1299" fmla="*/ 831561 w 1591877"/>
                <a:gd name="connsiteY1299" fmla="*/ 719280 h 755236"/>
                <a:gd name="connsiteX1300" fmla="*/ 831844 w 1591877"/>
                <a:gd name="connsiteY1300" fmla="*/ 722629 h 755236"/>
                <a:gd name="connsiteX1301" fmla="*/ 832126 w 1591877"/>
                <a:gd name="connsiteY1301" fmla="*/ 725824 h 755236"/>
                <a:gd name="connsiteX1302" fmla="*/ 832409 w 1591877"/>
                <a:gd name="connsiteY1302" fmla="*/ 728856 h 755236"/>
                <a:gd name="connsiteX1303" fmla="*/ 832691 w 1591877"/>
                <a:gd name="connsiteY1303" fmla="*/ 731729 h 755236"/>
                <a:gd name="connsiteX1304" fmla="*/ 832974 w 1591877"/>
                <a:gd name="connsiteY1304" fmla="*/ 734442 h 755236"/>
                <a:gd name="connsiteX1305" fmla="*/ 833256 w 1591877"/>
                <a:gd name="connsiteY1305" fmla="*/ 736992 h 755236"/>
                <a:gd name="connsiteX1306" fmla="*/ 833538 w 1591877"/>
                <a:gd name="connsiteY1306" fmla="*/ 739378 h 755236"/>
                <a:gd name="connsiteX1307" fmla="*/ 833821 w 1591877"/>
                <a:gd name="connsiteY1307" fmla="*/ 741600 h 755236"/>
                <a:gd name="connsiteX1308" fmla="*/ 834103 w 1591877"/>
                <a:gd name="connsiteY1308" fmla="*/ 743657 h 755236"/>
                <a:gd name="connsiteX1309" fmla="*/ 834389 w 1591877"/>
                <a:gd name="connsiteY1309" fmla="*/ 745548 h 755236"/>
                <a:gd name="connsiteX1310" fmla="*/ 834672 w 1591877"/>
                <a:gd name="connsiteY1310" fmla="*/ 747272 h 755236"/>
                <a:gd name="connsiteX1311" fmla="*/ 834954 w 1591877"/>
                <a:gd name="connsiteY1311" fmla="*/ 748829 h 755236"/>
                <a:gd name="connsiteX1312" fmla="*/ 835237 w 1591877"/>
                <a:gd name="connsiteY1312" fmla="*/ 750218 h 755236"/>
                <a:gd name="connsiteX1313" fmla="*/ 835519 w 1591877"/>
                <a:gd name="connsiteY1313" fmla="*/ 751438 h 755236"/>
                <a:gd name="connsiteX1314" fmla="*/ 835802 w 1591877"/>
                <a:gd name="connsiteY1314" fmla="*/ 752488 h 755236"/>
                <a:gd name="connsiteX1315" fmla="*/ 835941 w 1591877"/>
                <a:gd name="connsiteY1315" fmla="*/ 752951 h 755236"/>
                <a:gd name="connsiteX1316" fmla="*/ 836084 w 1591877"/>
                <a:gd name="connsiteY1316" fmla="*/ 753371 h 755236"/>
                <a:gd name="connsiteX1317" fmla="*/ 836223 w 1591877"/>
                <a:gd name="connsiteY1317" fmla="*/ 753748 h 755236"/>
                <a:gd name="connsiteX1318" fmla="*/ 836366 w 1591877"/>
                <a:gd name="connsiteY1318" fmla="*/ 754082 h 755236"/>
                <a:gd name="connsiteX1319" fmla="*/ 836506 w 1591877"/>
                <a:gd name="connsiteY1319" fmla="*/ 754375 h 755236"/>
                <a:gd name="connsiteX1320" fmla="*/ 836649 w 1591877"/>
                <a:gd name="connsiteY1320" fmla="*/ 754624 h 755236"/>
                <a:gd name="connsiteX1321" fmla="*/ 836788 w 1591877"/>
                <a:gd name="connsiteY1321" fmla="*/ 754831 h 755236"/>
                <a:gd name="connsiteX1322" fmla="*/ 836862 w 1591877"/>
                <a:gd name="connsiteY1322" fmla="*/ 754919 h 755236"/>
                <a:gd name="connsiteX1323" fmla="*/ 836931 w 1591877"/>
                <a:gd name="connsiteY1323" fmla="*/ 754996 h 755236"/>
                <a:gd name="connsiteX1324" fmla="*/ 837001 w 1591877"/>
                <a:gd name="connsiteY1324" fmla="*/ 755062 h 755236"/>
                <a:gd name="connsiteX1325" fmla="*/ 837071 w 1591877"/>
                <a:gd name="connsiteY1325" fmla="*/ 755117 h 755236"/>
                <a:gd name="connsiteX1326" fmla="*/ 837144 w 1591877"/>
                <a:gd name="connsiteY1326" fmla="*/ 755161 h 755236"/>
                <a:gd name="connsiteX1327" fmla="*/ 837214 w 1591877"/>
                <a:gd name="connsiteY1327" fmla="*/ 755197 h 755236"/>
                <a:gd name="connsiteX1328" fmla="*/ 837283 w 1591877"/>
                <a:gd name="connsiteY1328" fmla="*/ 755221 h 755236"/>
                <a:gd name="connsiteX1329" fmla="*/ 837353 w 1591877"/>
                <a:gd name="connsiteY1329" fmla="*/ 755234 h 755236"/>
                <a:gd name="connsiteX1330" fmla="*/ 837426 w 1591877"/>
                <a:gd name="connsiteY1330" fmla="*/ 755236 h 755236"/>
                <a:gd name="connsiteX1331" fmla="*/ 837496 w 1591877"/>
                <a:gd name="connsiteY1331" fmla="*/ 755227 h 755236"/>
                <a:gd name="connsiteX1332" fmla="*/ 837566 w 1591877"/>
                <a:gd name="connsiteY1332" fmla="*/ 755210 h 755236"/>
                <a:gd name="connsiteX1333" fmla="*/ 837636 w 1591877"/>
                <a:gd name="connsiteY1333" fmla="*/ 755179 h 755236"/>
                <a:gd name="connsiteX1334" fmla="*/ 837709 w 1591877"/>
                <a:gd name="connsiteY1334" fmla="*/ 755139 h 755236"/>
                <a:gd name="connsiteX1335" fmla="*/ 837779 w 1591877"/>
                <a:gd name="connsiteY1335" fmla="*/ 755089 h 755236"/>
                <a:gd name="connsiteX1336" fmla="*/ 837848 w 1591877"/>
                <a:gd name="connsiteY1336" fmla="*/ 755027 h 755236"/>
                <a:gd name="connsiteX1337" fmla="*/ 837918 w 1591877"/>
                <a:gd name="connsiteY1337" fmla="*/ 754957 h 755236"/>
                <a:gd name="connsiteX1338" fmla="*/ 837991 w 1591877"/>
                <a:gd name="connsiteY1338" fmla="*/ 754873 h 755236"/>
                <a:gd name="connsiteX1339" fmla="*/ 838061 w 1591877"/>
                <a:gd name="connsiteY1339" fmla="*/ 754780 h 755236"/>
                <a:gd name="connsiteX1340" fmla="*/ 838204 w 1591877"/>
                <a:gd name="connsiteY1340" fmla="*/ 754562 h 755236"/>
                <a:gd name="connsiteX1341" fmla="*/ 838343 w 1591877"/>
                <a:gd name="connsiteY1341" fmla="*/ 754303 h 755236"/>
                <a:gd name="connsiteX1342" fmla="*/ 838626 w 1591877"/>
                <a:gd name="connsiteY1342" fmla="*/ 753653 h 755236"/>
                <a:gd name="connsiteX1343" fmla="*/ 838908 w 1591877"/>
                <a:gd name="connsiteY1343" fmla="*/ 752838 h 755236"/>
                <a:gd name="connsiteX1344" fmla="*/ 839191 w 1591877"/>
                <a:gd name="connsiteY1344" fmla="*/ 751852 h 755236"/>
                <a:gd name="connsiteX1345" fmla="*/ 839473 w 1591877"/>
                <a:gd name="connsiteY1345" fmla="*/ 750700 h 755236"/>
                <a:gd name="connsiteX1346" fmla="*/ 839756 w 1591877"/>
                <a:gd name="connsiteY1346" fmla="*/ 749379 h 755236"/>
                <a:gd name="connsiteX1347" fmla="*/ 840038 w 1591877"/>
                <a:gd name="connsiteY1347" fmla="*/ 747893 h 755236"/>
                <a:gd name="connsiteX1348" fmla="*/ 840320 w 1591877"/>
                <a:gd name="connsiteY1348" fmla="*/ 746239 h 755236"/>
                <a:gd name="connsiteX1349" fmla="*/ 840603 w 1591877"/>
                <a:gd name="connsiteY1349" fmla="*/ 744423 h 755236"/>
                <a:gd name="connsiteX1350" fmla="*/ 840885 w 1591877"/>
                <a:gd name="connsiteY1350" fmla="*/ 742443 h 755236"/>
                <a:gd name="connsiteX1351" fmla="*/ 841171 w 1591877"/>
                <a:gd name="connsiteY1351" fmla="*/ 740299 h 755236"/>
                <a:gd name="connsiteX1352" fmla="*/ 841454 w 1591877"/>
                <a:gd name="connsiteY1352" fmla="*/ 737994 h 755236"/>
                <a:gd name="connsiteX1353" fmla="*/ 841736 w 1591877"/>
                <a:gd name="connsiteY1353" fmla="*/ 735527 h 755236"/>
                <a:gd name="connsiteX1354" fmla="*/ 842019 w 1591877"/>
                <a:gd name="connsiteY1354" fmla="*/ 732903 h 755236"/>
                <a:gd name="connsiteX1355" fmla="*/ 842301 w 1591877"/>
                <a:gd name="connsiteY1355" fmla="*/ 730120 h 755236"/>
                <a:gd name="connsiteX1356" fmla="*/ 842584 w 1591877"/>
                <a:gd name="connsiteY1356" fmla="*/ 727180 h 755236"/>
                <a:gd name="connsiteX1357" fmla="*/ 842866 w 1591877"/>
                <a:gd name="connsiteY1357" fmla="*/ 724087 h 755236"/>
                <a:gd name="connsiteX1358" fmla="*/ 843148 w 1591877"/>
                <a:gd name="connsiteY1358" fmla="*/ 720837 h 755236"/>
                <a:gd name="connsiteX1359" fmla="*/ 843431 w 1591877"/>
                <a:gd name="connsiteY1359" fmla="*/ 717437 h 755236"/>
                <a:gd name="connsiteX1360" fmla="*/ 843713 w 1591877"/>
                <a:gd name="connsiteY1360" fmla="*/ 713888 h 755236"/>
                <a:gd name="connsiteX1361" fmla="*/ 843996 w 1591877"/>
                <a:gd name="connsiteY1361" fmla="*/ 710188 h 755236"/>
                <a:gd name="connsiteX1362" fmla="*/ 844278 w 1591877"/>
                <a:gd name="connsiteY1362" fmla="*/ 706342 h 755236"/>
                <a:gd name="connsiteX1363" fmla="*/ 844561 w 1591877"/>
                <a:gd name="connsiteY1363" fmla="*/ 702352 h 755236"/>
                <a:gd name="connsiteX1364" fmla="*/ 844843 w 1591877"/>
                <a:gd name="connsiteY1364" fmla="*/ 698219 h 755236"/>
                <a:gd name="connsiteX1365" fmla="*/ 845125 w 1591877"/>
                <a:gd name="connsiteY1365" fmla="*/ 693945 h 755236"/>
                <a:gd name="connsiteX1366" fmla="*/ 845408 w 1591877"/>
                <a:gd name="connsiteY1366" fmla="*/ 689533 h 755236"/>
                <a:gd name="connsiteX1367" fmla="*/ 845690 w 1591877"/>
                <a:gd name="connsiteY1367" fmla="*/ 684984 h 755236"/>
                <a:gd name="connsiteX1368" fmla="*/ 845973 w 1591877"/>
                <a:gd name="connsiteY1368" fmla="*/ 680298 h 755236"/>
                <a:gd name="connsiteX1369" fmla="*/ 846255 w 1591877"/>
                <a:gd name="connsiteY1369" fmla="*/ 675483 h 755236"/>
                <a:gd name="connsiteX1370" fmla="*/ 846538 w 1591877"/>
                <a:gd name="connsiteY1370" fmla="*/ 670537 h 755236"/>
                <a:gd name="connsiteX1371" fmla="*/ 846820 w 1591877"/>
                <a:gd name="connsiteY1371" fmla="*/ 665464 h 755236"/>
                <a:gd name="connsiteX1372" fmla="*/ 847102 w 1591877"/>
                <a:gd name="connsiteY1372" fmla="*/ 660266 h 755236"/>
                <a:gd name="connsiteX1373" fmla="*/ 847385 w 1591877"/>
                <a:gd name="connsiteY1373" fmla="*/ 654946 h 755236"/>
                <a:gd name="connsiteX1374" fmla="*/ 847667 w 1591877"/>
                <a:gd name="connsiteY1374" fmla="*/ 649505 h 755236"/>
                <a:gd name="connsiteX1375" fmla="*/ 847950 w 1591877"/>
                <a:gd name="connsiteY1375" fmla="*/ 643948 h 755236"/>
                <a:gd name="connsiteX1376" fmla="*/ 848236 w 1591877"/>
                <a:gd name="connsiteY1376" fmla="*/ 638274 h 755236"/>
                <a:gd name="connsiteX1377" fmla="*/ 848518 w 1591877"/>
                <a:gd name="connsiteY1377" fmla="*/ 632489 h 755236"/>
                <a:gd name="connsiteX1378" fmla="*/ 848801 w 1591877"/>
                <a:gd name="connsiteY1378" fmla="*/ 626597 h 755236"/>
                <a:gd name="connsiteX1379" fmla="*/ 849083 w 1591877"/>
                <a:gd name="connsiteY1379" fmla="*/ 620595 h 755236"/>
                <a:gd name="connsiteX1380" fmla="*/ 849366 w 1591877"/>
                <a:gd name="connsiteY1380" fmla="*/ 614491 h 755236"/>
                <a:gd name="connsiteX1381" fmla="*/ 849648 w 1591877"/>
                <a:gd name="connsiteY1381" fmla="*/ 608289 h 755236"/>
                <a:gd name="connsiteX1382" fmla="*/ 849930 w 1591877"/>
                <a:gd name="connsiteY1382" fmla="*/ 601985 h 755236"/>
                <a:gd name="connsiteX1383" fmla="*/ 850213 w 1591877"/>
                <a:gd name="connsiteY1383" fmla="*/ 595589 h 755236"/>
                <a:gd name="connsiteX1384" fmla="*/ 850495 w 1591877"/>
                <a:gd name="connsiteY1384" fmla="*/ 589100 h 755236"/>
                <a:gd name="connsiteX1385" fmla="*/ 850778 w 1591877"/>
                <a:gd name="connsiteY1385" fmla="*/ 582523 h 755236"/>
                <a:gd name="connsiteX1386" fmla="*/ 851060 w 1591877"/>
                <a:gd name="connsiteY1386" fmla="*/ 575860 h 755236"/>
                <a:gd name="connsiteX1387" fmla="*/ 851343 w 1591877"/>
                <a:gd name="connsiteY1387" fmla="*/ 569116 h 755236"/>
                <a:gd name="connsiteX1388" fmla="*/ 851907 w 1591877"/>
                <a:gd name="connsiteY1388" fmla="*/ 555389 h 755236"/>
                <a:gd name="connsiteX1389" fmla="*/ 852472 w 1591877"/>
                <a:gd name="connsiteY1389" fmla="*/ 541374 h 755236"/>
                <a:gd name="connsiteX1390" fmla="*/ 853037 w 1591877"/>
                <a:gd name="connsiteY1390" fmla="*/ 527093 h 755236"/>
                <a:gd name="connsiteX1391" fmla="*/ 853602 w 1591877"/>
                <a:gd name="connsiteY1391" fmla="*/ 512576 h 755236"/>
                <a:gd name="connsiteX1392" fmla="*/ 854167 w 1591877"/>
                <a:gd name="connsiteY1392" fmla="*/ 497846 h 755236"/>
                <a:gd name="connsiteX1393" fmla="*/ 854732 w 1591877"/>
                <a:gd name="connsiteY1393" fmla="*/ 482935 h 755236"/>
                <a:gd name="connsiteX1394" fmla="*/ 855861 w 1591877"/>
                <a:gd name="connsiteY1394" fmla="*/ 452673 h 755236"/>
                <a:gd name="connsiteX1395" fmla="*/ 856995 w 1591877"/>
                <a:gd name="connsiteY1395" fmla="*/ 422014 h 755236"/>
                <a:gd name="connsiteX1396" fmla="*/ 859254 w 1591877"/>
                <a:gd name="connsiteY1396" fmla="*/ 360415 h 755236"/>
                <a:gd name="connsiteX1397" fmla="*/ 860384 w 1591877"/>
                <a:gd name="connsiteY1397" fmla="*/ 329928 h 755236"/>
                <a:gd name="connsiteX1398" fmla="*/ 860949 w 1591877"/>
                <a:gd name="connsiteY1398" fmla="*/ 314861 h 755236"/>
                <a:gd name="connsiteX1399" fmla="*/ 861514 w 1591877"/>
                <a:gd name="connsiteY1399" fmla="*/ 299948 h 755236"/>
                <a:gd name="connsiteX1400" fmla="*/ 862079 w 1591877"/>
                <a:gd name="connsiteY1400" fmla="*/ 285217 h 755236"/>
                <a:gd name="connsiteX1401" fmla="*/ 862643 w 1591877"/>
                <a:gd name="connsiteY1401" fmla="*/ 270694 h 755236"/>
                <a:gd name="connsiteX1402" fmla="*/ 863212 w 1591877"/>
                <a:gd name="connsiteY1402" fmla="*/ 256406 h 755236"/>
                <a:gd name="connsiteX1403" fmla="*/ 863777 w 1591877"/>
                <a:gd name="connsiteY1403" fmla="*/ 242376 h 755236"/>
                <a:gd name="connsiteX1404" fmla="*/ 864342 w 1591877"/>
                <a:gd name="connsiteY1404" fmla="*/ 228634 h 755236"/>
                <a:gd name="connsiteX1405" fmla="*/ 864907 w 1591877"/>
                <a:gd name="connsiteY1405" fmla="*/ 215200 h 755236"/>
                <a:gd name="connsiteX1406" fmla="*/ 865189 w 1591877"/>
                <a:gd name="connsiteY1406" fmla="*/ 208608 h 755236"/>
                <a:gd name="connsiteX1407" fmla="*/ 865471 w 1591877"/>
                <a:gd name="connsiteY1407" fmla="*/ 202102 h 755236"/>
                <a:gd name="connsiteX1408" fmla="*/ 865754 w 1591877"/>
                <a:gd name="connsiteY1408" fmla="*/ 195685 h 755236"/>
                <a:gd name="connsiteX1409" fmla="*/ 866036 w 1591877"/>
                <a:gd name="connsiteY1409" fmla="*/ 189362 h 755236"/>
                <a:gd name="connsiteX1410" fmla="*/ 866319 w 1591877"/>
                <a:gd name="connsiteY1410" fmla="*/ 183133 h 755236"/>
                <a:gd name="connsiteX1411" fmla="*/ 866601 w 1591877"/>
                <a:gd name="connsiteY1411" fmla="*/ 177001 h 755236"/>
                <a:gd name="connsiteX1412" fmla="*/ 866884 w 1591877"/>
                <a:gd name="connsiteY1412" fmla="*/ 170970 h 755236"/>
                <a:gd name="connsiteX1413" fmla="*/ 867166 w 1591877"/>
                <a:gd name="connsiteY1413" fmla="*/ 165042 h 755236"/>
                <a:gd name="connsiteX1414" fmla="*/ 867448 w 1591877"/>
                <a:gd name="connsiteY1414" fmla="*/ 159221 h 755236"/>
                <a:gd name="connsiteX1415" fmla="*/ 867731 w 1591877"/>
                <a:gd name="connsiteY1415" fmla="*/ 153507 h 755236"/>
                <a:gd name="connsiteX1416" fmla="*/ 868013 w 1591877"/>
                <a:gd name="connsiteY1416" fmla="*/ 147905 h 755236"/>
                <a:gd name="connsiteX1417" fmla="*/ 868296 w 1591877"/>
                <a:gd name="connsiteY1417" fmla="*/ 142416 h 755236"/>
                <a:gd name="connsiteX1418" fmla="*/ 868589 w 1591877"/>
                <a:gd name="connsiteY1418" fmla="*/ 136830 h 755236"/>
                <a:gd name="connsiteX1419" fmla="*/ 868886 w 1591877"/>
                <a:gd name="connsiteY1419" fmla="*/ 131372 h 755236"/>
                <a:gd name="connsiteX1420" fmla="*/ 869180 w 1591877"/>
                <a:gd name="connsiteY1420" fmla="*/ 126044 h 755236"/>
                <a:gd name="connsiteX1421" fmla="*/ 869473 w 1591877"/>
                <a:gd name="connsiteY1421" fmla="*/ 120849 h 755236"/>
                <a:gd name="connsiteX1422" fmla="*/ 869766 w 1591877"/>
                <a:gd name="connsiteY1422" fmla="*/ 115790 h 755236"/>
                <a:gd name="connsiteX1423" fmla="*/ 870060 w 1591877"/>
                <a:gd name="connsiteY1423" fmla="*/ 110868 h 755236"/>
                <a:gd name="connsiteX1424" fmla="*/ 870353 w 1591877"/>
                <a:gd name="connsiteY1424" fmla="*/ 106086 h 755236"/>
                <a:gd name="connsiteX1425" fmla="*/ 870647 w 1591877"/>
                <a:gd name="connsiteY1425" fmla="*/ 101446 h 755236"/>
                <a:gd name="connsiteX1426" fmla="*/ 870940 w 1591877"/>
                <a:gd name="connsiteY1426" fmla="*/ 96951 h 755236"/>
                <a:gd name="connsiteX1427" fmla="*/ 871237 w 1591877"/>
                <a:gd name="connsiteY1427" fmla="*/ 92602 h 755236"/>
                <a:gd name="connsiteX1428" fmla="*/ 871531 w 1591877"/>
                <a:gd name="connsiteY1428" fmla="*/ 88402 h 755236"/>
                <a:gd name="connsiteX1429" fmla="*/ 871824 w 1591877"/>
                <a:gd name="connsiteY1429" fmla="*/ 84351 h 755236"/>
                <a:gd name="connsiteX1430" fmla="*/ 872118 w 1591877"/>
                <a:gd name="connsiteY1430" fmla="*/ 80453 h 755236"/>
                <a:gd name="connsiteX1431" fmla="*/ 872411 w 1591877"/>
                <a:gd name="connsiteY1431" fmla="*/ 76708 h 755236"/>
                <a:gd name="connsiteX1432" fmla="*/ 872704 w 1591877"/>
                <a:gd name="connsiteY1432" fmla="*/ 73119 h 755236"/>
                <a:gd name="connsiteX1433" fmla="*/ 872998 w 1591877"/>
                <a:gd name="connsiteY1433" fmla="*/ 69688 h 755236"/>
                <a:gd name="connsiteX1434" fmla="*/ 873291 w 1591877"/>
                <a:gd name="connsiteY1434" fmla="*/ 66415 h 755236"/>
                <a:gd name="connsiteX1435" fmla="*/ 873585 w 1591877"/>
                <a:gd name="connsiteY1435" fmla="*/ 63301 h 755236"/>
                <a:gd name="connsiteX1436" fmla="*/ 873882 w 1591877"/>
                <a:gd name="connsiteY1436" fmla="*/ 60350 h 755236"/>
                <a:gd name="connsiteX1437" fmla="*/ 874175 w 1591877"/>
                <a:gd name="connsiteY1437" fmla="*/ 57560 h 755236"/>
                <a:gd name="connsiteX1438" fmla="*/ 874469 w 1591877"/>
                <a:gd name="connsiteY1438" fmla="*/ 54935 h 755236"/>
                <a:gd name="connsiteX1439" fmla="*/ 874762 w 1591877"/>
                <a:gd name="connsiteY1439" fmla="*/ 52474 h 755236"/>
                <a:gd name="connsiteX1440" fmla="*/ 875056 w 1591877"/>
                <a:gd name="connsiteY1440" fmla="*/ 50180 h 755236"/>
                <a:gd name="connsiteX1441" fmla="*/ 875349 w 1591877"/>
                <a:gd name="connsiteY1441" fmla="*/ 48052 h 755236"/>
                <a:gd name="connsiteX1442" fmla="*/ 875643 w 1591877"/>
                <a:gd name="connsiteY1442" fmla="*/ 46092 h 755236"/>
                <a:gd name="connsiteX1443" fmla="*/ 875936 w 1591877"/>
                <a:gd name="connsiteY1443" fmla="*/ 44301 h 755236"/>
                <a:gd name="connsiteX1444" fmla="*/ 876233 w 1591877"/>
                <a:gd name="connsiteY1444" fmla="*/ 42678 h 755236"/>
                <a:gd name="connsiteX1445" fmla="*/ 876526 w 1591877"/>
                <a:gd name="connsiteY1445" fmla="*/ 41226 h 755236"/>
                <a:gd name="connsiteX1446" fmla="*/ 876820 w 1591877"/>
                <a:gd name="connsiteY1446" fmla="*/ 39943 h 755236"/>
                <a:gd name="connsiteX1447" fmla="*/ 877113 w 1591877"/>
                <a:gd name="connsiteY1447" fmla="*/ 38831 h 755236"/>
                <a:gd name="connsiteX1448" fmla="*/ 877407 w 1591877"/>
                <a:gd name="connsiteY1448" fmla="*/ 37890 h 755236"/>
                <a:gd name="connsiteX1449" fmla="*/ 877700 w 1591877"/>
                <a:gd name="connsiteY1449" fmla="*/ 37121 h 755236"/>
                <a:gd name="connsiteX1450" fmla="*/ 877847 w 1591877"/>
                <a:gd name="connsiteY1450" fmla="*/ 36800 h 755236"/>
                <a:gd name="connsiteX1451" fmla="*/ 877994 w 1591877"/>
                <a:gd name="connsiteY1451" fmla="*/ 36522 h 755236"/>
                <a:gd name="connsiteX1452" fmla="*/ 878140 w 1591877"/>
                <a:gd name="connsiteY1452" fmla="*/ 36287 h 755236"/>
                <a:gd name="connsiteX1453" fmla="*/ 878214 w 1591877"/>
                <a:gd name="connsiteY1453" fmla="*/ 36186 h 755236"/>
                <a:gd name="connsiteX1454" fmla="*/ 878287 w 1591877"/>
                <a:gd name="connsiteY1454" fmla="*/ 36095 h 755236"/>
                <a:gd name="connsiteX1455" fmla="*/ 878360 w 1591877"/>
                <a:gd name="connsiteY1455" fmla="*/ 36015 h 755236"/>
                <a:gd name="connsiteX1456" fmla="*/ 878434 w 1591877"/>
                <a:gd name="connsiteY1456" fmla="*/ 35946 h 755236"/>
                <a:gd name="connsiteX1457" fmla="*/ 878511 w 1591877"/>
                <a:gd name="connsiteY1457" fmla="*/ 35887 h 755236"/>
                <a:gd name="connsiteX1458" fmla="*/ 878584 w 1591877"/>
                <a:gd name="connsiteY1458" fmla="*/ 35839 h 755236"/>
                <a:gd name="connsiteX1459" fmla="*/ 878658 w 1591877"/>
                <a:gd name="connsiteY1459" fmla="*/ 35802 h 755236"/>
                <a:gd name="connsiteX1460" fmla="*/ 878731 w 1591877"/>
                <a:gd name="connsiteY1460" fmla="*/ 35776 h 755236"/>
                <a:gd name="connsiteX1461" fmla="*/ 878804 w 1591877"/>
                <a:gd name="connsiteY1461" fmla="*/ 35760 h 755236"/>
                <a:gd name="connsiteX1462" fmla="*/ 878878 w 1591877"/>
                <a:gd name="connsiteY1462" fmla="*/ 35755 h 755236"/>
                <a:gd name="connsiteX1463" fmla="*/ 878951 w 1591877"/>
                <a:gd name="connsiteY1463" fmla="*/ 35761 h 755236"/>
                <a:gd name="connsiteX1464" fmla="*/ 879024 w 1591877"/>
                <a:gd name="connsiteY1464" fmla="*/ 35777 h 755236"/>
                <a:gd name="connsiteX1465" fmla="*/ 879098 w 1591877"/>
                <a:gd name="connsiteY1465" fmla="*/ 35804 h 755236"/>
                <a:gd name="connsiteX1466" fmla="*/ 879171 w 1591877"/>
                <a:gd name="connsiteY1466" fmla="*/ 35842 h 755236"/>
                <a:gd name="connsiteX1467" fmla="*/ 879244 w 1591877"/>
                <a:gd name="connsiteY1467" fmla="*/ 35890 h 755236"/>
                <a:gd name="connsiteX1468" fmla="*/ 879318 w 1591877"/>
                <a:gd name="connsiteY1468" fmla="*/ 35949 h 755236"/>
                <a:gd name="connsiteX1469" fmla="*/ 879391 w 1591877"/>
                <a:gd name="connsiteY1469" fmla="*/ 36019 h 755236"/>
                <a:gd name="connsiteX1470" fmla="*/ 879464 w 1591877"/>
                <a:gd name="connsiteY1470" fmla="*/ 36099 h 755236"/>
                <a:gd name="connsiteX1471" fmla="*/ 879538 w 1591877"/>
                <a:gd name="connsiteY1471" fmla="*/ 36190 h 755236"/>
                <a:gd name="connsiteX1472" fmla="*/ 879611 w 1591877"/>
                <a:gd name="connsiteY1472" fmla="*/ 36291 h 755236"/>
                <a:gd name="connsiteX1473" fmla="*/ 879758 w 1591877"/>
                <a:gd name="connsiteY1473" fmla="*/ 36527 h 755236"/>
                <a:gd name="connsiteX1474" fmla="*/ 879905 w 1591877"/>
                <a:gd name="connsiteY1474" fmla="*/ 36804 h 755236"/>
                <a:gd name="connsiteX1475" fmla="*/ 880051 w 1591877"/>
                <a:gd name="connsiteY1475" fmla="*/ 37124 h 755236"/>
                <a:gd name="connsiteX1476" fmla="*/ 880345 w 1591877"/>
                <a:gd name="connsiteY1476" fmla="*/ 37892 h 755236"/>
                <a:gd name="connsiteX1477" fmla="*/ 880638 w 1591877"/>
                <a:gd name="connsiteY1477" fmla="*/ 38828 h 755236"/>
                <a:gd name="connsiteX1478" fmla="*/ 880932 w 1591877"/>
                <a:gd name="connsiteY1478" fmla="*/ 39932 h 755236"/>
                <a:gd name="connsiteX1479" fmla="*/ 881229 w 1591877"/>
                <a:gd name="connsiteY1479" fmla="*/ 41203 h 755236"/>
                <a:gd name="connsiteX1480" fmla="*/ 881522 w 1591877"/>
                <a:gd name="connsiteY1480" fmla="*/ 42641 h 755236"/>
                <a:gd name="connsiteX1481" fmla="*/ 881816 w 1591877"/>
                <a:gd name="connsiteY1481" fmla="*/ 44245 h 755236"/>
                <a:gd name="connsiteX1482" fmla="*/ 882109 w 1591877"/>
                <a:gd name="connsiteY1482" fmla="*/ 46013 h 755236"/>
                <a:gd name="connsiteX1483" fmla="*/ 882402 w 1591877"/>
                <a:gd name="connsiteY1483" fmla="*/ 47944 h 755236"/>
                <a:gd name="connsiteX1484" fmla="*/ 882696 w 1591877"/>
                <a:gd name="connsiteY1484" fmla="*/ 50037 h 755236"/>
                <a:gd name="connsiteX1485" fmla="*/ 882989 w 1591877"/>
                <a:gd name="connsiteY1485" fmla="*/ 52292 h 755236"/>
                <a:gd name="connsiteX1486" fmla="*/ 883286 w 1591877"/>
                <a:gd name="connsiteY1486" fmla="*/ 54706 h 755236"/>
                <a:gd name="connsiteX1487" fmla="*/ 883580 w 1591877"/>
                <a:gd name="connsiteY1487" fmla="*/ 57277 h 755236"/>
                <a:gd name="connsiteX1488" fmla="*/ 883873 w 1591877"/>
                <a:gd name="connsiteY1488" fmla="*/ 60006 h 755236"/>
                <a:gd name="connsiteX1489" fmla="*/ 884167 w 1591877"/>
                <a:gd name="connsiteY1489" fmla="*/ 62889 h 755236"/>
                <a:gd name="connsiteX1490" fmla="*/ 884460 w 1591877"/>
                <a:gd name="connsiteY1490" fmla="*/ 65926 h 755236"/>
                <a:gd name="connsiteX1491" fmla="*/ 884754 w 1591877"/>
                <a:gd name="connsiteY1491" fmla="*/ 69115 h 755236"/>
                <a:gd name="connsiteX1492" fmla="*/ 885047 w 1591877"/>
                <a:gd name="connsiteY1492" fmla="*/ 72453 h 755236"/>
                <a:gd name="connsiteX1493" fmla="*/ 885340 w 1591877"/>
                <a:gd name="connsiteY1493" fmla="*/ 75939 h 755236"/>
                <a:gd name="connsiteX1494" fmla="*/ 885634 w 1591877"/>
                <a:gd name="connsiteY1494" fmla="*/ 79571 h 755236"/>
                <a:gd name="connsiteX1495" fmla="*/ 885931 w 1591877"/>
                <a:gd name="connsiteY1495" fmla="*/ 83347 h 755236"/>
                <a:gd name="connsiteX1496" fmla="*/ 886224 w 1591877"/>
                <a:gd name="connsiteY1496" fmla="*/ 87265 h 755236"/>
                <a:gd name="connsiteX1497" fmla="*/ 886518 w 1591877"/>
                <a:gd name="connsiteY1497" fmla="*/ 91322 h 755236"/>
                <a:gd name="connsiteX1498" fmla="*/ 886811 w 1591877"/>
                <a:gd name="connsiteY1498" fmla="*/ 95517 h 755236"/>
                <a:gd name="connsiteX1499" fmla="*/ 887105 w 1591877"/>
                <a:gd name="connsiteY1499" fmla="*/ 99847 h 755236"/>
                <a:gd name="connsiteX1500" fmla="*/ 887398 w 1591877"/>
                <a:gd name="connsiteY1500" fmla="*/ 104309 h 755236"/>
                <a:gd name="connsiteX1501" fmla="*/ 887692 w 1591877"/>
                <a:gd name="connsiteY1501" fmla="*/ 108902 h 755236"/>
                <a:gd name="connsiteX1502" fmla="*/ 887985 w 1591877"/>
                <a:gd name="connsiteY1502" fmla="*/ 113623 h 755236"/>
                <a:gd name="connsiteX1503" fmla="*/ 888282 w 1591877"/>
                <a:gd name="connsiteY1503" fmla="*/ 118469 h 755236"/>
                <a:gd name="connsiteX1504" fmla="*/ 888576 w 1591877"/>
                <a:gd name="connsiteY1504" fmla="*/ 123438 h 755236"/>
                <a:gd name="connsiteX1505" fmla="*/ 888869 w 1591877"/>
                <a:gd name="connsiteY1505" fmla="*/ 128527 h 755236"/>
                <a:gd name="connsiteX1506" fmla="*/ 889162 w 1591877"/>
                <a:gd name="connsiteY1506" fmla="*/ 133733 h 755236"/>
                <a:gd name="connsiteX1507" fmla="*/ 889456 w 1591877"/>
                <a:gd name="connsiteY1507" fmla="*/ 139054 h 755236"/>
                <a:gd name="connsiteX1508" fmla="*/ 889749 w 1591877"/>
                <a:gd name="connsiteY1508" fmla="*/ 144487 h 755236"/>
                <a:gd name="connsiteX1509" fmla="*/ 890043 w 1591877"/>
                <a:gd name="connsiteY1509" fmla="*/ 150028 h 755236"/>
                <a:gd name="connsiteX1510" fmla="*/ 890340 w 1591877"/>
                <a:gd name="connsiteY1510" fmla="*/ 155676 h 755236"/>
                <a:gd name="connsiteX1511" fmla="*/ 890633 w 1591877"/>
                <a:gd name="connsiteY1511" fmla="*/ 161425 h 755236"/>
                <a:gd name="connsiteX1512" fmla="*/ 890927 w 1591877"/>
                <a:gd name="connsiteY1512" fmla="*/ 167275 h 755236"/>
                <a:gd name="connsiteX1513" fmla="*/ 891220 w 1591877"/>
                <a:gd name="connsiteY1513" fmla="*/ 173222 h 755236"/>
                <a:gd name="connsiteX1514" fmla="*/ 891514 w 1591877"/>
                <a:gd name="connsiteY1514" fmla="*/ 179262 h 755236"/>
                <a:gd name="connsiteX1515" fmla="*/ 891807 w 1591877"/>
                <a:gd name="connsiteY1515" fmla="*/ 185394 h 755236"/>
                <a:gd name="connsiteX1516" fmla="*/ 892394 w 1591877"/>
                <a:gd name="connsiteY1516" fmla="*/ 197914 h 755236"/>
                <a:gd name="connsiteX1517" fmla="*/ 892984 w 1591877"/>
                <a:gd name="connsiteY1517" fmla="*/ 210757 h 755236"/>
                <a:gd name="connsiteX1518" fmla="*/ 893571 w 1591877"/>
                <a:gd name="connsiteY1518" fmla="*/ 223898 h 755236"/>
                <a:gd name="connsiteX1519" fmla="*/ 894158 w 1591877"/>
                <a:gd name="connsiteY1519" fmla="*/ 237309 h 755236"/>
                <a:gd name="connsiteX1520" fmla="*/ 894745 w 1591877"/>
                <a:gd name="connsiteY1520" fmla="*/ 250961 h 755236"/>
                <a:gd name="connsiteX1521" fmla="*/ 895336 w 1591877"/>
                <a:gd name="connsiteY1521" fmla="*/ 264826 h 755236"/>
                <a:gd name="connsiteX1522" fmla="*/ 895922 w 1591877"/>
                <a:gd name="connsiteY1522" fmla="*/ 278878 h 755236"/>
                <a:gd name="connsiteX1523" fmla="*/ 896509 w 1591877"/>
                <a:gd name="connsiteY1523" fmla="*/ 293087 h 755236"/>
                <a:gd name="connsiteX1524" fmla="*/ 897687 w 1591877"/>
                <a:gd name="connsiteY1524" fmla="*/ 321861 h 755236"/>
                <a:gd name="connsiteX1525" fmla="*/ 898860 w 1591877"/>
                <a:gd name="connsiteY1525" fmla="*/ 350914 h 755236"/>
                <a:gd name="connsiteX1526" fmla="*/ 900034 w 1591877"/>
                <a:gd name="connsiteY1526" fmla="*/ 380014 h 755236"/>
                <a:gd name="connsiteX1527" fmla="*/ 901212 w 1591877"/>
                <a:gd name="connsiteY1527" fmla="*/ 408931 h 755236"/>
                <a:gd name="connsiteX1528" fmla="*/ 902389 w 1591877"/>
                <a:gd name="connsiteY1528" fmla="*/ 437436 h 755236"/>
                <a:gd name="connsiteX1529" fmla="*/ 902976 w 1591877"/>
                <a:gd name="connsiteY1529" fmla="*/ 451464 h 755236"/>
                <a:gd name="connsiteX1530" fmla="*/ 903563 w 1591877"/>
                <a:gd name="connsiteY1530" fmla="*/ 465305 h 755236"/>
                <a:gd name="connsiteX1531" fmla="*/ 904150 w 1591877"/>
                <a:gd name="connsiteY1531" fmla="*/ 478932 h 755236"/>
                <a:gd name="connsiteX1532" fmla="*/ 904740 w 1591877"/>
                <a:gd name="connsiteY1532" fmla="*/ 492319 h 755236"/>
                <a:gd name="connsiteX1533" fmla="*/ 905327 w 1591877"/>
                <a:gd name="connsiteY1533" fmla="*/ 505440 h 755236"/>
                <a:gd name="connsiteX1534" fmla="*/ 905914 w 1591877"/>
                <a:gd name="connsiteY1534" fmla="*/ 518270 h 755236"/>
                <a:gd name="connsiteX1535" fmla="*/ 906457 w 1591877"/>
                <a:gd name="connsiteY1535" fmla="*/ 529841 h 755236"/>
                <a:gd name="connsiteX1536" fmla="*/ 907000 w 1591877"/>
                <a:gd name="connsiteY1536" fmla="*/ 541126 h 755236"/>
                <a:gd name="connsiteX1537" fmla="*/ 907542 w 1591877"/>
                <a:gd name="connsiteY1537" fmla="*/ 552102 h 755236"/>
                <a:gd name="connsiteX1538" fmla="*/ 907814 w 1591877"/>
                <a:gd name="connsiteY1538" fmla="*/ 557470 h 755236"/>
                <a:gd name="connsiteX1539" fmla="*/ 908085 w 1591877"/>
                <a:gd name="connsiteY1539" fmla="*/ 562754 h 755236"/>
                <a:gd name="connsiteX1540" fmla="*/ 908357 w 1591877"/>
                <a:gd name="connsiteY1540" fmla="*/ 567955 h 755236"/>
                <a:gd name="connsiteX1541" fmla="*/ 908628 w 1591877"/>
                <a:gd name="connsiteY1541" fmla="*/ 573068 h 755236"/>
                <a:gd name="connsiteX1542" fmla="*/ 908900 w 1591877"/>
                <a:gd name="connsiteY1542" fmla="*/ 578090 h 755236"/>
                <a:gd name="connsiteX1543" fmla="*/ 909171 w 1591877"/>
                <a:gd name="connsiteY1543" fmla="*/ 583023 h 755236"/>
                <a:gd name="connsiteX1544" fmla="*/ 909442 w 1591877"/>
                <a:gd name="connsiteY1544" fmla="*/ 587862 h 755236"/>
                <a:gd name="connsiteX1545" fmla="*/ 909714 w 1591877"/>
                <a:gd name="connsiteY1545" fmla="*/ 592607 h 755236"/>
                <a:gd name="connsiteX1546" fmla="*/ 909985 w 1591877"/>
                <a:gd name="connsiteY1546" fmla="*/ 597253 h 755236"/>
                <a:gd name="connsiteX1547" fmla="*/ 910257 w 1591877"/>
                <a:gd name="connsiteY1547" fmla="*/ 601802 h 755236"/>
                <a:gd name="connsiteX1548" fmla="*/ 910528 w 1591877"/>
                <a:gd name="connsiteY1548" fmla="*/ 606250 h 755236"/>
                <a:gd name="connsiteX1549" fmla="*/ 910800 w 1591877"/>
                <a:gd name="connsiteY1549" fmla="*/ 610596 h 755236"/>
                <a:gd name="connsiteX1550" fmla="*/ 911071 w 1591877"/>
                <a:gd name="connsiteY1550" fmla="*/ 614839 h 755236"/>
                <a:gd name="connsiteX1551" fmla="*/ 911342 w 1591877"/>
                <a:gd name="connsiteY1551" fmla="*/ 618974 h 755236"/>
                <a:gd name="connsiteX1552" fmla="*/ 911614 w 1591877"/>
                <a:gd name="connsiteY1552" fmla="*/ 623004 h 755236"/>
                <a:gd name="connsiteX1553" fmla="*/ 911885 w 1591877"/>
                <a:gd name="connsiteY1553" fmla="*/ 626925 h 755236"/>
                <a:gd name="connsiteX1554" fmla="*/ 912157 w 1591877"/>
                <a:gd name="connsiteY1554" fmla="*/ 630737 h 755236"/>
                <a:gd name="connsiteX1555" fmla="*/ 912428 w 1591877"/>
                <a:gd name="connsiteY1555" fmla="*/ 634436 h 755236"/>
                <a:gd name="connsiteX1556" fmla="*/ 912700 w 1591877"/>
                <a:gd name="connsiteY1556" fmla="*/ 638023 h 755236"/>
                <a:gd name="connsiteX1557" fmla="*/ 912971 w 1591877"/>
                <a:gd name="connsiteY1557" fmla="*/ 641495 h 755236"/>
                <a:gd name="connsiteX1558" fmla="*/ 913242 w 1591877"/>
                <a:gd name="connsiteY1558" fmla="*/ 644853 h 755236"/>
                <a:gd name="connsiteX1559" fmla="*/ 913514 w 1591877"/>
                <a:gd name="connsiteY1559" fmla="*/ 648092 h 755236"/>
                <a:gd name="connsiteX1560" fmla="*/ 913785 w 1591877"/>
                <a:gd name="connsiteY1560" fmla="*/ 651216 h 755236"/>
                <a:gd name="connsiteX1561" fmla="*/ 914057 w 1591877"/>
                <a:gd name="connsiteY1561" fmla="*/ 654220 h 755236"/>
                <a:gd name="connsiteX1562" fmla="*/ 914328 w 1591877"/>
                <a:gd name="connsiteY1562" fmla="*/ 657102 h 755236"/>
                <a:gd name="connsiteX1563" fmla="*/ 914600 w 1591877"/>
                <a:gd name="connsiteY1563" fmla="*/ 659865 h 755236"/>
                <a:gd name="connsiteX1564" fmla="*/ 914871 w 1591877"/>
                <a:gd name="connsiteY1564" fmla="*/ 662505 h 755236"/>
                <a:gd name="connsiteX1565" fmla="*/ 915142 w 1591877"/>
                <a:gd name="connsiteY1565" fmla="*/ 665024 h 755236"/>
                <a:gd name="connsiteX1566" fmla="*/ 915414 w 1591877"/>
                <a:gd name="connsiteY1566" fmla="*/ 667417 h 755236"/>
                <a:gd name="connsiteX1567" fmla="*/ 915685 w 1591877"/>
                <a:gd name="connsiteY1567" fmla="*/ 669688 h 755236"/>
                <a:gd name="connsiteX1568" fmla="*/ 915957 w 1591877"/>
                <a:gd name="connsiteY1568" fmla="*/ 671832 h 755236"/>
                <a:gd name="connsiteX1569" fmla="*/ 916228 w 1591877"/>
                <a:gd name="connsiteY1569" fmla="*/ 673851 h 755236"/>
                <a:gd name="connsiteX1570" fmla="*/ 916499 w 1591877"/>
                <a:gd name="connsiteY1570" fmla="*/ 675743 h 755236"/>
                <a:gd name="connsiteX1571" fmla="*/ 916771 w 1591877"/>
                <a:gd name="connsiteY1571" fmla="*/ 677506 h 755236"/>
                <a:gd name="connsiteX1572" fmla="*/ 917042 w 1591877"/>
                <a:gd name="connsiteY1572" fmla="*/ 679144 h 755236"/>
                <a:gd name="connsiteX1573" fmla="*/ 917314 w 1591877"/>
                <a:gd name="connsiteY1573" fmla="*/ 680653 h 755236"/>
                <a:gd name="connsiteX1574" fmla="*/ 917585 w 1591877"/>
                <a:gd name="connsiteY1574" fmla="*/ 682033 h 755236"/>
                <a:gd name="connsiteX1575" fmla="*/ 917857 w 1591877"/>
                <a:gd name="connsiteY1575" fmla="*/ 683286 h 755236"/>
                <a:gd name="connsiteX1576" fmla="*/ 918128 w 1591877"/>
                <a:gd name="connsiteY1576" fmla="*/ 684407 h 755236"/>
                <a:gd name="connsiteX1577" fmla="*/ 918399 w 1591877"/>
                <a:gd name="connsiteY1577" fmla="*/ 685400 h 755236"/>
                <a:gd name="connsiteX1578" fmla="*/ 918671 w 1591877"/>
                <a:gd name="connsiteY1578" fmla="*/ 686265 h 755236"/>
                <a:gd name="connsiteX1579" fmla="*/ 918942 w 1591877"/>
                <a:gd name="connsiteY1579" fmla="*/ 686999 h 755236"/>
                <a:gd name="connsiteX1580" fmla="*/ 919214 w 1591877"/>
                <a:gd name="connsiteY1580" fmla="*/ 687602 h 755236"/>
                <a:gd name="connsiteX1581" fmla="*/ 919349 w 1591877"/>
                <a:gd name="connsiteY1581" fmla="*/ 687855 h 755236"/>
                <a:gd name="connsiteX1582" fmla="*/ 919485 w 1591877"/>
                <a:gd name="connsiteY1582" fmla="*/ 688077 h 755236"/>
                <a:gd name="connsiteX1583" fmla="*/ 919621 w 1591877"/>
                <a:gd name="connsiteY1583" fmla="*/ 688267 h 755236"/>
                <a:gd name="connsiteX1584" fmla="*/ 919687 w 1591877"/>
                <a:gd name="connsiteY1584" fmla="*/ 688348 h 755236"/>
                <a:gd name="connsiteX1585" fmla="*/ 919757 w 1591877"/>
                <a:gd name="connsiteY1585" fmla="*/ 688421 h 755236"/>
                <a:gd name="connsiteX1586" fmla="*/ 919823 w 1591877"/>
                <a:gd name="connsiteY1586" fmla="*/ 688487 h 755236"/>
                <a:gd name="connsiteX1587" fmla="*/ 919892 w 1591877"/>
                <a:gd name="connsiteY1587" fmla="*/ 688546 h 755236"/>
                <a:gd name="connsiteX1588" fmla="*/ 919958 w 1591877"/>
                <a:gd name="connsiteY1588" fmla="*/ 688595 h 755236"/>
                <a:gd name="connsiteX1589" fmla="*/ 920028 w 1591877"/>
                <a:gd name="connsiteY1589" fmla="*/ 688637 h 755236"/>
                <a:gd name="connsiteX1590" fmla="*/ 920094 w 1591877"/>
                <a:gd name="connsiteY1590" fmla="*/ 688670 h 755236"/>
                <a:gd name="connsiteX1591" fmla="*/ 920164 w 1591877"/>
                <a:gd name="connsiteY1591" fmla="*/ 688696 h 755236"/>
                <a:gd name="connsiteX1592" fmla="*/ 920230 w 1591877"/>
                <a:gd name="connsiteY1592" fmla="*/ 688714 h 755236"/>
                <a:gd name="connsiteX1593" fmla="*/ 920299 w 1591877"/>
                <a:gd name="connsiteY1593" fmla="*/ 688723 h 755236"/>
                <a:gd name="connsiteX1594" fmla="*/ 920365 w 1591877"/>
                <a:gd name="connsiteY1594" fmla="*/ 688725 h 755236"/>
                <a:gd name="connsiteX1595" fmla="*/ 920435 w 1591877"/>
                <a:gd name="connsiteY1595" fmla="*/ 688716 h 755236"/>
                <a:gd name="connsiteX1596" fmla="*/ 920501 w 1591877"/>
                <a:gd name="connsiteY1596" fmla="*/ 688703 h 755236"/>
                <a:gd name="connsiteX1597" fmla="*/ 920571 w 1591877"/>
                <a:gd name="connsiteY1597" fmla="*/ 688679 h 755236"/>
                <a:gd name="connsiteX1598" fmla="*/ 920637 w 1591877"/>
                <a:gd name="connsiteY1598" fmla="*/ 688648 h 755236"/>
                <a:gd name="connsiteX1599" fmla="*/ 920707 w 1591877"/>
                <a:gd name="connsiteY1599" fmla="*/ 688608 h 755236"/>
                <a:gd name="connsiteX1600" fmla="*/ 920773 w 1591877"/>
                <a:gd name="connsiteY1600" fmla="*/ 688562 h 755236"/>
                <a:gd name="connsiteX1601" fmla="*/ 920842 w 1591877"/>
                <a:gd name="connsiteY1601" fmla="*/ 688507 h 755236"/>
                <a:gd name="connsiteX1602" fmla="*/ 920908 w 1591877"/>
                <a:gd name="connsiteY1602" fmla="*/ 688443 h 755236"/>
                <a:gd name="connsiteX1603" fmla="*/ 920978 w 1591877"/>
                <a:gd name="connsiteY1603" fmla="*/ 688372 h 755236"/>
                <a:gd name="connsiteX1604" fmla="*/ 921044 w 1591877"/>
                <a:gd name="connsiteY1604" fmla="*/ 688293 h 755236"/>
                <a:gd name="connsiteX1605" fmla="*/ 921114 w 1591877"/>
                <a:gd name="connsiteY1605" fmla="*/ 688205 h 755236"/>
                <a:gd name="connsiteX1606" fmla="*/ 921249 w 1591877"/>
                <a:gd name="connsiteY1606" fmla="*/ 688007 h 755236"/>
                <a:gd name="connsiteX1607" fmla="*/ 921385 w 1591877"/>
                <a:gd name="connsiteY1607" fmla="*/ 687776 h 755236"/>
                <a:gd name="connsiteX1608" fmla="*/ 921657 w 1591877"/>
                <a:gd name="connsiteY1608" fmla="*/ 687219 h 755236"/>
                <a:gd name="connsiteX1609" fmla="*/ 921928 w 1591877"/>
                <a:gd name="connsiteY1609" fmla="*/ 686534 h 755236"/>
                <a:gd name="connsiteX1610" fmla="*/ 922199 w 1591877"/>
                <a:gd name="connsiteY1610" fmla="*/ 685721 h 755236"/>
                <a:gd name="connsiteX1611" fmla="*/ 922471 w 1591877"/>
                <a:gd name="connsiteY1611" fmla="*/ 684783 h 755236"/>
                <a:gd name="connsiteX1612" fmla="*/ 922742 w 1591877"/>
                <a:gd name="connsiteY1612" fmla="*/ 683720 h 755236"/>
                <a:gd name="connsiteX1613" fmla="*/ 923014 w 1591877"/>
                <a:gd name="connsiteY1613" fmla="*/ 682533 h 755236"/>
                <a:gd name="connsiteX1614" fmla="*/ 923285 w 1591877"/>
                <a:gd name="connsiteY1614" fmla="*/ 681219 h 755236"/>
                <a:gd name="connsiteX1615" fmla="*/ 923557 w 1591877"/>
                <a:gd name="connsiteY1615" fmla="*/ 679783 h 755236"/>
                <a:gd name="connsiteX1616" fmla="*/ 923828 w 1591877"/>
                <a:gd name="connsiteY1616" fmla="*/ 678226 h 755236"/>
                <a:gd name="connsiteX1617" fmla="*/ 924099 w 1591877"/>
                <a:gd name="connsiteY1617" fmla="*/ 676546 h 755236"/>
                <a:gd name="connsiteX1618" fmla="*/ 924371 w 1591877"/>
                <a:gd name="connsiteY1618" fmla="*/ 674745 h 755236"/>
                <a:gd name="connsiteX1619" fmla="*/ 924642 w 1591877"/>
                <a:gd name="connsiteY1619" fmla="*/ 672825 h 755236"/>
                <a:gd name="connsiteX1620" fmla="*/ 924914 w 1591877"/>
                <a:gd name="connsiteY1620" fmla="*/ 670786 h 755236"/>
                <a:gd name="connsiteX1621" fmla="*/ 925185 w 1591877"/>
                <a:gd name="connsiteY1621" fmla="*/ 668628 h 755236"/>
                <a:gd name="connsiteX1622" fmla="*/ 925457 w 1591877"/>
                <a:gd name="connsiteY1622" fmla="*/ 666356 h 755236"/>
                <a:gd name="connsiteX1623" fmla="*/ 925728 w 1591877"/>
                <a:gd name="connsiteY1623" fmla="*/ 663969 h 755236"/>
                <a:gd name="connsiteX1624" fmla="*/ 925999 w 1591877"/>
                <a:gd name="connsiteY1624" fmla="*/ 661468 h 755236"/>
                <a:gd name="connsiteX1625" fmla="*/ 926271 w 1591877"/>
                <a:gd name="connsiteY1625" fmla="*/ 658852 h 755236"/>
                <a:gd name="connsiteX1626" fmla="*/ 926542 w 1591877"/>
                <a:gd name="connsiteY1626" fmla="*/ 656126 h 755236"/>
                <a:gd name="connsiteX1627" fmla="*/ 926814 w 1591877"/>
                <a:gd name="connsiteY1627" fmla="*/ 653290 h 755236"/>
                <a:gd name="connsiteX1628" fmla="*/ 927085 w 1591877"/>
                <a:gd name="connsiteY1628" fmla="*/ 650346 h 755236"/>
                <a:gd name="connsiteX1629" fmla="*/ 927357 w 1591877"/>
                <a:gd name="connsiteY1629" fmla="*/ 647297 h 755236"/>
                <a:gd name="connsiteX1630" fmla="*/ 927628 w 1591877"/>
                <a:gd name="connsiteY1630" fmla="*/ 644139 h 755236"/>
                <a:gd name="connsiteX1631" fmla="*/ 927899 w 1591877"/>
                <a:gd name="connsiteY1631" fmla="*/ 640878 h 755236"/>
                <a:gd name="connsiteX1632" fmla="*/ 928171 w 1591877"/>
                <a:gd name="connsiteY1632" fmla="*/ 637516 h 755236"/>
                <a:gd name="connsiteX1633" fmla="*/ 928442 w 1591877"/>
                <a:gd name="connsiteY1633" fmla="*/ 634053 h 755236"/>
                <a:gd name="connsiteX1634" fmla="*/ 928714 w 1591877"/>
                <a:gd name="connsiteY1634" fmla="*/ 630490 h 755236"/>
                <a:gd name="connsiteX1635" fmla="*/ 928985 w 1591877"/>
                <a:gd name="connsiteY1635" fmla="*/ 626831 h 755236"/>
                <a:gd name="connsiteX1636" fmla="*/ 929256 w 1591877"/>
                <a:gd name="connsiteY1636" fmla="*/ 623076 h 755236"/>
                <a:gd name="connsiteX1637" fmla="*/ 929528 w 1591877"/>
                <a:gd name="connsiteY1637" fmla="*/ 619225 h 755236"/>
                <a:gd name="connsiteX1638" fmla="*/ 929799 w 1591877"/>
                <a:gd name="connsiteY1638" fmla="*/ 615286 h 755236"/>
                <a:gd name="connsiteX1639" fmla="*/ 930071 w 1591877"/>
                <a:gd name="connsiteY1639" fmla="*/ 611255 h 755236"/>
                <a:gd name="connsiteX1640" fmla="*/ 930342 w 1591877"/>
                <a:gd name="connsiteY1640" fmla="*/ 607135 h 755236"/>
                <a:gd name="connsiteX1641" fmla="*/ 930614 w 1591877"/>
                <a:gd name="connsiteY1641" fmla="*/ 602930 h 755236"/>
                <a:gd name="connsiteX1642" fmla="*/ 930885 w 1591877"/>
                <a:gd name="connsiteY1642" fmla="*/ 598640 h 755236"/>
                <a:gd name="connsiteX1643" fmla="*/ 931156 w 1591877"/>
                <a:gd name="connsiteY1643" fmla="*/ 594270 h 755236"/>
                <a:gd name="connsiteX1644" fmla="*/ 931428 w 1591877"/>
                <a:gd name="connsiteY1644" fmla="*/ 589817 h 755236"/>
                <a:gd name="connsiteX1645" fmla="*/ 931971 w 1591877"/>
                <a:gd name="connsiteY1645" fmla="*/ 580680 h 755236"/>
                <a:gd name="connsiteX1646" fmla="*/ 932514 w 1591877"/>
                <a:gd name="connsiteY1646" fmla="*/ 571247 h 755236"/>
                <a:gd name="connsiteX1647" fmla="*/ 933056 w 1591877"/>
                <a:gd name="connsiteY1647" fmla="*/ 561537 h 755236"/>
                <a:gd name="connsiteX1648" fmla="*/ 933599 w 1591877"/>
                <a:gd name="connsiteY1648" fmla="*/ 551565 h 755236"/>
                <a:gd name="connsiteX1649" fmla="*/ 934142 w 1591877"/>
                <a:gd name="connsiteY1649" fmla="*/ 541350 h 755236"/>
                <a:gd name="connsiteX1650" fmla="*/ 934685 w 1591877"/>
                <a:gd name="connsiteY1650" fmla="*/ 530911 h 755236"/>
                <a:gd name="connsiteX1651" fmla="*/ 935228 w 1591877"/>
                <a:gd name="connsiteY1651" fmla="*/ 520267 h 755236"/>
                <a:gd name="connsiteX1652" fmla="*/ 935771 w 1591877"/>
                <a:gd name="connsiteY1652" fmla="*/ 509437 h 755236"/>
                <a:gd name="connsiteX1653" fmla="*/ 936314 w 1591877"/>
                <a:gd name="connsiteY1653" fmla="*/ 498436 h 755236"/>
                <a:gd name="connsiteX1654" fmla="*/ 937399 w 1591877"/>
                <a:gd name="connsiteY1654" fmla="*/ 476015 h 755236"/>
                <a:gd name="connsiteX1655" fmla="*/ 938485 w 1591877"/>
                <a:gd name="connsiteY1655" fmla="*/ 453157 h 755236"/>
                <a:gd name="connsiteX1656" fmla="*/ 940656 w 1591877"/>
                <a:gd name="connsiteY1656" fmla="*/ 406775 h 755236"/>
                <a:gd name="connsiteX1657" fmla="*/ 941878 w 1591877"/>
                <a:gd name="connsiteY1657" fmla="*/ 380679 h 755236"/>
                <a:gd name="connsiteX1658" fmla="*/ 943096 w 1591877"/>
                <a:gd name="connsiteY1658" fmla="*/ 354860 h 755236"/>
                <a:gd name="connsiteX1659" fmla="*/ 944317 w 1591877"/>
                <a:gd name="connsiteY1659" fmla="*/ 329536 h 755236"/>
                <a:gd name="connsiteX1660" fmla="*/ 944929 w 1591877"/>
                <a:gd name="connsiteY1660" fmla="*/ 317127 h 755236"/>
                <a:gd name="connsiteX1661" fmla="*/ 945538 w 1591877"/>
                <a:gd name="connsiteY1661" fmla="*/ 304919 h 755236"/>
                <a:gd name="connsiteX1662" fmla="*/ 946151 w 1591877"/>
                <a:gd name="connsiteY1662" fmla="*/ 292939 h 755236"/>
                <a:gd name="connsiteX1663" fmla="*/ 946760 w 1591877"/>
                <a:gd name="connsiteY1663" fmla="*/ 281214 h 755236"/>
                <a:gd name="connsiteX1664" fmla="*/ 947372 w 1591877"/>
                <a:gd name="connsiteY1664" fmla="*/ 269762 h 755236"/>
                <a:gd name="connsiteX1665" fmla="*/ 947981 w 1591877"/>
                <a:gd name="connsiteY1665" fmla="*/ 258612 h 755236"/>
                <a:gd name="connsiteX1666" fmla="*/ 948594 w 1591877"/>
                <a:gd name="connsiteY1666" fmla="*/ 247786 h 755236"/>
                <a:gd name="connsiteX1667" fmla="*/ 949203 w 1591877"/>
                <a:gd name="connsiteY1667" fmla="*/ 237300 h 755236"/>
                <a:gd name="connsiteX1668" fmla="*/ 949507 w 1591877"/>
                <a:gd name="connsiteY1668" fmla="*/ 232192 h 755236"/>
                <a:gd name="connsiteX1669" fmla="*/ 949815 w 1591877"/>
                <a:gd name="connsiteY1669" fmla="*/ 227179 h 755236"/>
                <a:gd name="connsiteX1670" fmla="*/ 950120 w 1591877"/>
                <a:gd name="connsiteY1670" fmla="*/ 222262 h 755236"/>
                <a:gd name="connsiteX1671" fmla="*/ 950424 w 1591877"/>
                <a:gd name="connsiteY1671" fmla="*/ 217444 h 755236"/>
                <a:gd name="connsiteX1672" fmla="*/ 950728 w 1591877"/>
                <a:gd name="connsiteY1672" fmla="*/ 212726 h 755236"/>
                <a:gd name="connsiteX1673" fmla="*/ 951037 w 1591877"/>
                <a:gd name="connsiteY1673" fmla="*/ 208111 h 755236"/>
                <a:gd name="connsiteX1674" fmla="*/ 951341 w 1591877"/>
                <a:gd name="connsiteY1674" fmla="*/ 203601 h 755236"/>
                <a:gd name="connsiteX1675" fmla="*/ 951645 w 1591877"/>
                <a:gd name="connsiteY1675" fmla="*/ 199197 h 755236"/>
                <a:gd name="connsiteX1676" fmla="*/ 951950 w 1591877"/>
                <a:gd name="connsiteY1676" fmla="*/ 194906 h 755236"/>
                <a:gd name="connsiteX1677" fmla="*/ 952254 w 1591877"/>
                <a:gd name="connsiteY1677" fmla="*/ 190725 h 755236"/>
                <a:gd name="connsiteX1678" fmla="*/ 952562 w 1591877"/>
                <a:gd name="connsiteY1678" fmla="*/ 186658 h 755236"/>
                <a:gd name="connsiteX1679" fmla="*/ 952867 w 1591877"/>
                <a:gd name="connsiteY1679" fmla="*/ 182706 h 755236"/>
                <a:gd name="connsiteX1680" fmla="*/ 953171 w 1591877"/>
                <a:gd name="connsiteY1680" fmla="*/ 178870 h 755236"/>
                <a:gd name="connsiteX1681" fmla="*/ 953479 w 1591877"/>
                <a:gd name="connsiteY1681" fmla="*/ 175153 h 755236"/>
                <a:gd name="connsiteX1682" fmla="*/ 953784 w 1591877"/>
                <a:gd name="connsiteY1682" fmla="*/ 171558 h 755236"/>
                <a:gd name="connsiteX1683" fmla="*/ 954088 w 1591877"/>
                <a:gd name="connsiteY1683" fmla="*/ 168085 h 755236"/>
                <a:gd name="connsiteX1684" fmla="*/ 954393 w 1591877"/>
                <a:gd name="connsiteY1684" fmla="*/ 164734 h 755236"/>
                <a:gd name="connsiteX1685" fmla="*/ 954697 w 1591877"/>
                <a:gd name="connsiteY1685" fmla="*/ 161510 h 755236"/>
                <a:gd name="connsiteX1686" fmla="*/ 955005 w 1591877"/>
                <a:gd name="connsiteY1686" fmla="*/ 158412 h 755236"/>
                <a:gd name="connsiteX1687" fmla="*/ 955310 w 1591877"/>
                <a:gd name="connsiteY1687" fmla="*/ 155442 h 755236"/>
                <a:gd name="connsiteX1688" fmla="*/ 955614 w 1591877"/>
                <a:gd name="connsiteY1688" fmla="*/ 152602 h 755236"/>
                <a:gd name="connsiteX1689" fmla="*/ 955919 w 1591877"/>
                <a:gd name="connsiteY1689" fmla="*/ 149892 h 755236"/>
                <a:gd name="connsiteX1690" fmla="*/ 956227 w 1591877"/>
                <a:gd name="connsiteY1690" fmla="*/ 147313 h 755236"/>
                <a:gd name="connsiteX1691" fmla="*/ 956531 w 1591877"/>
                <a:gd name="connsiteY1691" fmla="*/ 144867 h 755236"/>
                <a:gd name="connsiteX1692" fmla="*/ 956836 w 1591877"/>
                <a:gd name="connsiteY1692" fmla="*/ 142554 h 755236"/>
                <a:gd name="connsiteX1693" fmla="*/ 957140 w 1591877"/>
                <a:gd name="connsiteY1693" fmla="*/ 140376 h 755236"/>
                <a:gd name="connsiteX1694" fmla="*/ 957448 w 1591877"/>
                <a:gd name="connsiteY1694" fmla="*/ 138332 h 755236"/>
                <a:gd name="connsiteX1695" fmla="*/ 957753 w 1591877"/>
                <a:gd name="connsiteY1695" fmla="*/ 136425 h 755236"/>
                <a:gd name="connsiteX1696" fmla="*/ 958057 w 1591877"/>
                <a:gd name="connsiteY1696" fmla="*/ 134654 h 755236"/>
                <a:gd name="connsiteX1697" fmla="*/ 958361 w 1591877"/>
                <a:gd name="connsiteY1697" fmla="*/ 133020 h 755236"/>
                <a:gd name="connsiteX1698" fmla="*/ 958670 w 1591877"/>
                <a:gd name="connsiteY1698" fmla="*/ 131524 h 755236"/>
                <a:gd name="connsiteX1699" fmla="*/ 958974 w 1591877"/>
                <a:gd name="connsiteY1699" fmla="*/ 130165 h 755236"/>
                <a:gd name="connsiteX1700" fmla="*/ 959278 w 1591877"/>
                <a:gd name="connsiteY1700" fmla="*/ 128945 h 755236"/>
                <a:gd name="connsiteX1701" fmla="*/ 959583 w 1591877"/>
                <a:gd name="connsiteY1701" fmla="*/ 127864 h 755236"/>
                <a:gd name="connsiteX1702" fmla="*/ 959887 w 1591877"/>
                <a:gd name="connsiteY1702" fmla="*/ 126921 h 755236"/>
                <a:gd name="connsiteX1703" fmla="*/ 960195 w 1591877"/>
                <a:gd name="connsiteY1703" fmla="*/ 126118 h 755236"/>
                <a:gd name="connsiteX1704" fmla="*/ 960500 w 1591877"/>
                <a:gd name="connsiteY1704" fmla="*/ 125453 h 755236"/>
                <a:gd name="connsiteX1705" fmla="*/ 960650 w 1591877"/>
                <a:gd name="connsiteY1705" fmla="*/ 125173 h 755236"/>
                <a:gd name="connsiteX1706" fmla="*/ 960804 w 1591877"/>
                <a:gd name="connsiteY1706" fmla="*/ 124927 h 755236"/>
                <a:gd name="connsiteX1707" fmla="*/ 960958 w 1591877"/>
                <a:gd name="connsiteY1707" fmla="*/ 124716 h 755236"/>
                <a:gd name="connsiteX1708" fmla="*/ 961035 w 1591877"/>
                <a:gd name="connsiteY1708" fmla="*/ 124624 h 755236"/>
                <a:gd name="connsiteX1709" fmla="*/ 961109 w 1591877"/>
                <a:gd name="connsiteY1709" fmla="*/ 124540 h 755236"/>
                <a:gd name="connsiteX1710" fmla="*/ 961186 w 1591877"/>
                <a:gd name="connsiteY1710" fmla="*/ 124465 h 755236"/>
                <a:gd name="connsiteX1711" fmla="*/ 961263 w 1591877"/>
                <a:gd name="connsiteY1711" fmla="*/ 124398 h 755236"/>
                <a:gd name="connsiteX1712" fmla="*/ 961340 w 1591877"/>
                <a:gd name="connsiteY1712" fmla="*/ 124341 h 755236"/>
                <a:gd name="connsiteX1713" fmla="*/ 961417 w 1591877"/>
                <a:gd name="connsiteY1713" fmla="*/ 124291 h 755236"/>
                <a:gd name="connsiteX1714" fmla="*/ 961490 w 1591877"/>
                <a:gd name="connsiteY1714" fmla="*/ 124251 h 755236"/>
                <a:gd name="connsiteX1715" fmla="*/ 961567 w 1591877"/>
                <a:gd name="connsiteY1715" fmla="*/ 124219 h 755236"/>
                <a:gd name="connsiteX1716" fmla="*/ 961644 w 1591877"/>
                <a:gd name="connsiteY1716" fmla="*/ 124196 h 755236"/>
                <a:gd name="connsiteX1717" fmla="*/ 961721 w 1591877"/>
                <a:gd name="connsiteY1717" fmla="*/ 124181 h 755236"/>
                <a:gd name="connsiteX1718" fmla="*/ 961798 w 1591877"/>
                <a:gd name="connsiteY1718" fmla="*/ 124175 h 755236"/>
                <a:gd name="connsiteX1719" fmla="*/ 961872 w 1591877"/>
                <a:gd name="connsiteY1719" fmla="*/ 124178 h 755236"/>
                <a:gd name="connsiteX1720" fmla="*/ 961949 w 1591877"/>
                <a:gd name="connsiteY1720" fmla="*/ 124189 h 755236"/>
                <a:gd name="connsiteX1721" fmla="*/ 962026 w 1591877"/>
                <a:gd name="connsiteY1721" fmla="*/ 124209 h 755236"/>
                <a:gd name="connsiteX1722" fmla="*/ 962103 w 1591877"/>
                <a:gd name="connsiteY1722" fmla="*/ 124238 h 755236"/>
                <a:gd name="connsiteX1723" fmla="*/ 962180 w 1591877"/>
                <a:gd name="connsiteY1723" fmla="*/ 124275 h 755236"/>
                <a:gd name="connsiteX1724" fmla="*/ 962257 w 1591877"/>
                <a:gd name="connsiteY1724" fmla="*/ 124321 h 755236"/>
                <a:gd name="connsiteX1725" fmla="*/ 962330 w 1591877"/>
                <a:gd name="connsiteY1725" fmla="*/ 124375 h 755236"/>
                <a:gd name="connsiteX1726" fmla="*/ 962407 w 1591877"/>
                <a:gd name="connsiteY1726" fmla="*/ 124438 h 755236"/>
                <a:gd name="connsiteX1727" fmla="*/ 962484 w 1591877"/>
                <a:gd name="connsiteY1727" fmla="*/ 124509 h 755236"/>
                <a:gd name="connsiteX1728" fmla="*/ 962561 w 1591877"/>
                <a:gd name="connsiteY1728" fmla="*/ 124589 h 755236"/>
                <a:gd name="connsiteX1729" fmla="*/ 962638 w 1591877"/>
                <a:gd name="connsiteY1729" fmla="*/ 124678 h 755236"/>
                <a:gd name="connsiteX1730" fmla="*/ 962789 w 1591877"/>
                <a:gd name="connsiteY1730" fmla="*/ 124880 h 755236"/>
                <a:gd name="connsiteX1731" fmla="*/ 962943 w 1591877"/>
                <a:gd name="connsiteY1731" fmla="*/ 125117 h 755236"/>
                <a:gd name="connsiteX1732" fmla="*/ 963247 w 1591877"/>
                <a:gd name="connsiteY1732" fmla="*/ 125692 h 755236"/>
                <a:gd name="connsiteX1733" fmla="*/ 963551 w 1591877"/>
                <a:gd name="connsiteY1733" fmla="*/ 126403 h 755236"/>
                <a:gd name="connsiteX1734" fmla="*/ 963856 w 1591877"/>
                <a:gd name="connsiteY1734" fmla="*/ 127247 h 755236"/>
                <a:gd name="connsiteX1735" fmla="*/ 964164 w 1591877"/>
                <a:gd name="connsiteY1735" fmla="*/ 128226 h 755236"/>
                <a:gd name="connsiteX1736" fmla="*/ 964468 w 1591877"/>
                <a:gd name="connsiteY1736" fmla="*/ 129337 h 755236"/>
                <a:gd name="connsiteX1737" fmla="*/ 964773 w 1591877"/>
                <a:gd name="connsiteY1737" fmla="*/ 130580 h 755236"/>
                <a:gd name="connsiteX1738" fmla="*/ 965077 w 1591877"/>
                <a:gd name="connsiteY1738" fmla="*/ 131954 h 755236"/>
                <a:gd name="connsiteX1739" fmla="*/ 965385 w 1591877"/>
                <a:gd name="connsiteY1739" fmla="*/ 133457 h 755236"/>
                <a:gd name="connsiteX1740" fmla="*/ 965690 w 1591877"/>
                <a:gd name="connsiteY1740" fmla="*/ 135089 h 755236"/>
                <a:gd name="connsiteX1741" fmla="*/ 965994 w 1591877"/>
                <a:gd name="connsiteY1741" fmla="*/ 136847 h 755236"/>
                <a:gd name="connsiteX1742" fmla="*/ 966299 w 1591877"/>
                <a:gd name="connsiteY1742" fmla="*/ 138732 h 755236"/>
                <a:gd name="connsiteX1743" fmla="*/ 966607 w 1591877"/>
                <a:gd name="connsiteY1743" fmla="*/ 140741 h 755236"/>
                <a:gd name="connsiteX1744" fmla="*/ 966911 w 1591877"/>
                <a:gd name="connsiteY1744" fmla="*/ 142872 h 755236"/>
                <a:gd name="connsiteX1745" fmla="*/ 967216 w 1591877"/>
                <a:gd name="connsiteY1745" fmla="*/ 145126 h 755236"/>
                <a:gd name="connsiteX1746" fmla="*/ 967520 w 1591877"/>
                <a:gd name="connsiteY1746" fmla="*/ 147499 h 755236"/>
                <a:gd name="connsiteX1747" fmla="*/ 967825 w 1591877"/>
                <a:gd name="connsiteY1747" fmla="*/ 149990 h 755236"/>
                <a:gd name="connsiteX1748" fmla="*/ 968133 w 1591877"/>
                <a:gd name="connsiteY1748" fmla="*/ 152597 h 755236"/>
                <a:gd name="connsiteX1749" fmla="*/ 968437 w 1591877"/>
                <a:gd name="connsiteY1749" fmla="*/ 155321 h 755236"/>
                <a:gd name="connsiteX1750" fmla="*/ 968742 w 1591877"/>
                <a:gd name="connsiteY1750" fmla="*/ 158157 h 755236"/>
                <a:gd name="connsiteX1751" fmla="*/ 969046 w 1591877"/>
                <a:gd name="connsiteY1751" fmla="*/ 161103 h 755236"/>
                <a:gd name="connsiteX1752" fmla="*/ 969354 w 1591877"/>
                <a:gd name="connsiteY1752" fmla="*/ 164159 h 755236"/>
                <a:gd name="connsiteX1753" fmla="*/ 969659 w 1591877"/>
                <a:gd name="connsiteY1753" fmla="*/ 167323 h 755236"/>
                <a:gd name="connsiteX1754" fmla="*/ 969963 w 1591877"/>
                <a:gd name="connsiteY1754" fmla="*/ 170591 h 755236"/>
                <a:gd name="connsiteX1755" fmla="*/ 970268 w 1591877"/>
                <a:gd name="connsiteY1755" fmla="*/ 173962 h 755236"/>
                <a:gd name="connsiteX1756" fmla="*/ 970576 w 1591877"/>
                <a:gd name="connsiteY1756" fmla="*/ 177434 h 755236"/>
                <a:gd name="connsiteX1757" fmla="*/ 970880 w 1591877"/>
                <a:gd name="connsiteY1757" fmla="*/ 181006 h 755236"/>
                <a:gd name="connsiteX1758" fmla="*/ 971185 w 1591877"/>
                <a:gd name="connsiteY1758" fmla="*/ 184674 h 755236"/>
                <a:gd name="connsiteX1759" fmla="*/ 971489 w 1591877"/>
                <a:gd name="connsiteY1759" fmla="*/ 188437 h 755236"/>
                <a:gd name="connsiteX1760" fmla="*/ 971797 w 1591877"/>
                <a:gd name="connsiteY1760" fmla="*/ 192290 h 755236"/>
                <a:gd name="connsiteX1761" fmla="*/ 972406 w 1591877"/>
                <a:gd name="connsiteY1761" fmla="*/ 200268 h 755236"/>
                <a:gd name="connsiteX1762" fmla="*/ 973018 w 1591877"/>
                <a:gd name="connsiteY1762" fmla="*/ 208582 h 755236"/>
                <a:gd name="connsiteX1763" fmla="*/ 973627 w 1591877"/>
                <a:gd name="connsiteY1763" fmla="*/ 217215 h 755236"/>
                <a:gd name="connsiteX1764" fmla="*/ 974240 w 1591877"/>
                <a:gd name="connsiteY1764" fmla="*/ 226148 h 755236"/>
                <a:gd name="connsiteX1765" fmla="*/ 974849 w 1591877"/>
                <a:gd name="connsiteY1765" fmla="*/ 235358 h 755236"/>
                <a:gd name="connsiteX1766" fmla="*/ 975461 w 1591877"/>
                <a:gd name="connsiteY1766" fmla="*/ 244824 h 755236"/>
                <a:gd name="connsiteX1767" fmla="*/ 976070 w 1591877"/>
                <a:gd name="connsiteY1767" fmla="*/ 254526 h 755236"/>
                <a:gd name="connsiteX1768" fmla="*/ 976679 w 1591877"/>
                <a:gd name="connsiteY1768" fmla="*/ 264438 h 755236"/>
                <a:gd name="connsiteX1769" fmla="*/ 977292 w 1591877"/>
                <a:gd name="connsiteY1769" fmla="*/ 274540 h 755236"/>
                <a:gd name="connsiteX1770" fmla="*/ 978513 w 1591877"/>
                <a:gd name="connsiteY1770" fmla="*/ 295218 h 755236"/>
                <a:gd name="connsiteX1771" fmla="*/ 979734 w 1591877"/>
                <a:gd name="connsiteY1771" fmla="*/ 316378 h 755236"/>
                <a:gd name="connsiteX1772" fmla="*/ 981814 w 1591877"/>
                <a:gd name="connsiteY1772" fmla="*/ 352984 h 755236"/>
                <a:gd name="connsiteX1773" fmla="*/ 983894 w 1591877"/>
                <a:gd name="connsiteY1773" fmla="*/ 389513 h 755236"/>
                <a:gd name="connsiteX1774" fmla="*/ 984932 w 1591877"/>
                <a:gd name="connsiteY1774" fmla="*/ 407464 h 755236"/>
                <a:gd name="connsiteX1775" fmla="*/ 985974 w 1591877"/>
                <a:gd name="connsiteY1775" fmla="*/ 425061 h 755236"/>
                <a:gd name="connsiteX1776" fmla="*/ 987015 w 1591877"/>
                <a:gd name="connsiteY1776" fmla="*/ 442196 h 755236"/>
                <a:gd name="connsiteX1777" fmla="*/ 987532 w 1591877"/>
                <a:gd name="connsiteY1777" fmla="*/ 450559 h 755236"/>
                <a:gd name="connsiteX1778" fmla="*/ 988053 w 1591877"/>
                <a:gd name="connsiteY1778" fmla="*/ 458770 h 755236"/>
                <a:gd name="connsiteX1779" fmla="*/ 988574 w 1591877"/>
                <a:gd name="connsiteY1779" fmla="*/ 466815 h 755236"/>
                <a:gd name="connsiteX1780" fmla="*/ 989095 w 1591877"/>
                <a:gd name="connsiteY1780" fmla="*/ 474685 h 755236"/>
                <a:gd name="connsiteX1781" fmla="*/ 989612 w 1591877"/>
                <a:gd name="connsiteY1781" fmla="*/ 482365 h 755236"/>
                <a:gd name="connsiteX1782" fmla="*/ 990133 w 1591877"/>
                <a:gd name="connsiteY1782" fmla="*/ 489849 h 755236"/>
                <a:gd name="connsiteX1783" fmla="*/ 990654 w 1591877"/>
                <a:gd name="connsiteY1783" fmla="*/ 497122 h 755236"/>
                <a:gd name="connsiteX1784" fmla="*/ 991175 w 1591877"/>
                <a:gd name="connsiteY1784" fmla="*/ 504174 h 755236"/>
                <a:gd name="connsiteX1785" fmla="*/ 991692 w 1591877"/>
                <a:gd name="connsiteY1785" fmla="*/ 510998 h 755236"/>
                <a:gd name="connsiteX1786" fmla="*/ 992213 w 1591877"/>
                <a:gd name="connsiteY1786" fmla="*/ 517583 h 755236"/>
                <a:gd name="connsiteX1787" fmla="*/ 992734 w 1591877"/>
                <a:gd name="connsiteY1787" fmla="*/ 523923 h 755236"/>
                <a:gd name="connsiteX1788" fmla="*/ 993254 w 1591877"/>
                <a:gd name="connsiteY1788" fmla="*/ 530004 h 755236"/>
                <a:gd name="connsiteX1789" fmla="*/ 993772 w 1591877"/>
                <a:gd name="connsiteY1789" fmla="*/ 535821 h 755236"/>
                <a:gd name="connsiteX1790" fmla="*/ 994292 w 1591877"/>
                <a:gd name="connsiteY1790" fmla="*/ 541368 h 755236"/>
                <a:gd name="connsiteX1791" fmla="*/ 994813 w 1591877"/>
                <a:gd name="connsiteY1791" fmla="*/ 546637 h 755236"/>
                <a:gd name="connsiteX1792" fmla="*/ 995334 w 1591877"/>
                <a:gd name="connsiteY1792" fmla="*/ 551617 h 755236"/>
                <a:gd name="connsiteX1793" fmla="*/ 995855 w 1591877"/>
                <a:gd name="connsiteY1793" fmla="*/ 556310 h 755236"/>
                <a:gd name="connsiteX1794" fmla="*/ 996372 w 1591877"/>
                <a:gd name="connsiteY1794" fmla="*/ 560702 h 755236"/>
                <a:gd name="connsiteX1795" fmla="*/ 996893 w 1591877"/>
                <a:gd name="connsiteY1795" fmla="*/ 564793 h 755236"/>
                <a:gd name="connsiteX1796" fmla="*/ 997414 w 1591877"/>
                <a:gd name="connsiteY1796" fmla="*/ 568578 h 755236"/>
                <a:gd name="connsiteX1797" fmla="*/ 997674 w 1591877"/>
                <a:gd name="connsiteY1797" fmla="*/ 570355 h 755236"/>
                <a:gd name="connsiteX1798" fmla="*/ 997935 w 1591877"/>
                <a:gd name="connsiteY1798" fmla="*/ 572053 h 755236"/>
                <a:gd name="connsiteX1799" fmla="*/ 998195 w 1591877"/>
                <a:gd name="connsiteY1799" fmla="*/ 573671 h 755236"/>
                <a:gd name="connsiteX1800" fmla="*/ 998452 w 1591877"/>
                <a:gd name="connsiteY1800" fmla="*/ 575210 h 755236"/>
                <a:gd name="connsiteX1801" fmla="*/ 998712 w 1591877"/>
                <a:gd name="connsiteY1801" fmla="*/ 576672 h 755236"/>
                <a:gd name="connsiteX1802" fmla="*/ 998973 w 1591877"/>
                <a:gd name="connsiteY1802" fmla="*/ 578053 h 755236"/>
                <a:gd name="connsiteX1803" fmla="*/ 999233 w 1591877"/>
                <a:gd name="connsiteY1803" fmla="*/ 579354 h 755236"/>
                <a:gd name="connsiteX1804" fmla="*/ 999493 w 1591877"/>
                <a:gd name="connsiteY1804" fmla="*/ 580574 h 755236"/>
                <a:gd name="connsiteX1805" fmla="*/ 999754 w 1591877"/>
                <a:gd name="connsiteY1805" fmla="*/ 581715 h 755236"/>
                <a:gd name="connsiteX1806" fmla="*/ 1000014 w 1591877"/>
                <a:gd name="connsiteY1806" fmla="*/ 582774 h 755236"/>
                <a:gd name="connsiteX1807" fmla="*/ 1000271 w 1591877"/>
                <a:gd name="connsiteY1807" fmla="*/ 583751 h 755236"/>
                <a:gd name="connsiteX1808" fmla="*/ 1000531 w 1591877"/>
                <a:gd name="connsiteY1808" fmla="*/ 584650 h 755236"/>
                <a:gd name="connsiteX1809" fmla="*/ 1000792 w 1591877"/>
                <a:gd name="connsiteY1809" fmla="*/ 585464 h 755236"/>
                <a:gd name="connsiteX1810" fmla="*/ 1001052 w 1591877"/>
                <a:gd name="connsiteY1810" fmla="*/ 586200 h 755236"/>
                <a:gd name="connsiteX1811" fmla="*/ 1001313 w 1591877"/>
                <a:gd name="connsiteY1811" fmla="*/ 586854 h 755236"/>
                <a:gd name="connsiteX1812" fmla="*/ 1001573 w 1591877"/>
                <a:gd name="connsiteY1812" fmla="*/ 587424 h 755236"/>
                <a:gd name="connsiteX1813" fmla="*/ 1001834 w 1591877"/>
                <a:gd name="connsiteY1813" fmla="*/ 587915 h 755236"/>
                <a:gd name="connsiteX1814" fmla="*/ 1002094 w 1591877"/>
                <a:gd name="connsiteY1814" fmla="*/ 588325 h 755236"/>
                <a:gd name="connsiteX1815" fmla="*/ 1002222 w 1591877"/>
                <a:gd name="connsiteY1815" fmla="*/ 588501 h 755236"/>
                <a:gd name="connsiteX1816" fmla="*/ 1002354 w 1591877"/>
                <a:gd name="connsiteY1816" fmla="*/ 588655 h 755236"/>
                <a:gd name="connsiteX1817" fmla="*/ 1002483 w 1591877"/>
                <a:gd name="connsiteY1817" fmla="*/ 588787 h 755236"/>
                <a:gd name="connsiteX1818" fmla="*/ 1002549 w 1591877"/>
                <a:gd name="connsiteY1818" fmla="*/ 588846 h 755236"/>
                <a:gd name="connsiteX1819" fmla="*/ 1002611 w 1591877"/>
                <a:gd name="connsiteY1819" fmla="*/ 588902 h 755236"/>
                <a:gd name="connsiteX1820" fmla="*/ 1002677 w 1591877"/>
                <a:gd name="connsiteY1820" fmla="*/ 588950 h 755236"/>
                <a:gd name="connsiteX1821" fmla="*/ 1002743 w 1591877"/>
                <a:gd name="connsiteY1821" fmla="*/ 588994 h 755236"/>
                <a:gd name="connsiteX1822" fmla="*/ 1002809 w 1591877"/>
                <a:gd name="connsiteY1822" fmla="*/ 589034 h 755236"/>
                <a:gd name="connsiteX1823" fmla="*/ 1002872 w 1591877"/>
                <a:gd name="connsiteY1823" fmla="*/ 589069 h 755236"/>
                <a:gd name="connsiteX1824" fmla="*/ 1002938 w 1591877"/>
                <a:gd name="connsiteY1824" fmla="*/ 589097 h 755236"/>
                <a:gd name="connsiteX1825" fmla="*/ 1003004 w 1591877"/>
                <a:gd name="connsiteY1825" fmla="*/ 589122 h 755236"/>
                <a:gd name="connsiteX1826" fmla="*/ 1003066 w 1591877"/>
                <a:gd name="connsiteY1826" fmla="*/ 589139 h 755236"/>
                <a:gd name="connsiteX1827" fmla="*/ 1003132 w 1591877"/>
                <a:gd name="connsiteY1827" fmla="*/ 589155 h 755236"/>
                <a:gd name="connsiteX1828" fmla="*/ 1003198 w 1591877"/>
                <a:gd name="connsiteY1828" fmla="*/ 589163 h 755236"/>
                <a:gd name="connsiteX1829" fmla="*/ 1003264 w 1591877"/>
                <a:gd name="connsiteY1829" fmla="*/ 589166 h 755236"/>
                <a:gd name="connsiteX1830" fmla="*/ 1003326 w 1591877"/>
                <a:gd name="connsiteY1830" fmla="*/ 589166 h 755236"/>
                <a:gd name="connsiteX1831" fmla="*/ 1003392 w 1591877"/>
                <a:gd name="connsiteY1831" fmla="*/ 589159 h 755236"/>
                <a:gd name="connsiteX1832" fmla="*/ 1003458 w 1591877"/>
                <a:gd name="connsiteY1832" fmla="*/ 589148 h 755236"/>
                <a:gd name="connsiteX1833" fmla="*/ 1003525 w 1591877"/>
                <a:gd name="connsiteY1833" fmla="*/ 589133 h 755236"/>
                <a:gd name="connsiteX1834" fmla="*/ 1003587 w 1591877"/>
                <a:gd name="connsiteY1834" fmla="*/ 589111 h 755236"/>
                <a:gd name="connsiteX1835" fmla="*/ 1003653 w 1591877"/>
                <a:gd name="connsiteY1835" fmla="*/ 589084 h 755236"/>
                <a:gd name="connsiteX1836" fmla="*/ 1003719 w 1591877"/>
                <a:gd name="connsiteY1836" fmla="*/ 589053 h 755236"/>
                <a:gd name="connsiteX1837" fmla="*/ 1003781 w 1591877"/>
                <a:gd name="connsiteY1837" fmla="*/ 589016 h 755236"/>
                <a:gd name="connsiteX1838" fmla="*/ 1003847 w 1591877"/>
                <a:gd name="connsiteY1838" fmla="*/ 588976 h 755236"/>
                <a:gd name="connsiteX1839" fmla="*/ 1003913 w 1591877"/>
                <a:gd name="connsiteY1839" fmla="*/ 588930 h 755236"/>
                <a:gd name="connsiteX1840" fmla="*/ 1003979 w 1591877"/>
                <a:gd name="connsiteY1840" fmla="*/ 588877 h 755236"/>
                <a:gd name="connsiteX1841" fmla="*/ 1004042 w 1591877"/>
                <a:gd name="connsiteY1841" fmla="*/ 588822 h 755236"/>
                <a:gd name="connsiteX1842" fmla="*/ 1004174 w 1591877"/>
                <a:gd name="connsiteY1842" fmla="*/ 588695 h 755236"/>
                <a:gd name="connsiteX1843" fmla="*/ 1004302 w 1591877"/>
                <a:gd name="connsiteY1843" fmla="*/ 588547 h 755236"/>
                <a:gd name="connsiteX1844" fmla="*/ 1004434 w 1591877"/>
                <a:gd name="connsiteY1844" fmla="*/ 588382 h 755236"/>
                <a:gd name="connsiteX1845" fmla="*/ 1004695 w 1591877"/>
                <a:gd name="connsiteY1845" fmla="*/ 587988 h 755236"/>
                <a:gd name="connsiteX1846" fmla="*/ 1004951 w 1591877"/>
                <a:gd name="connsiteY1846" fmla="*/ 587517 h 755236"/>
                <a:gd name="connsiteX1847" fmla="*/ 1005212 w 1591877"/>
                <a:gd name="connsiteY1847" fmla="*/ 586966 h 755236"/>
                <a:gd name="connsiteX1848" fmla="*/ 1005733 w 1591877"/>
                <a:gd name="connsiteY1848" fmla="*/ 585636 h 755236"/>
                <a:gd name="connsiteX1849" fmla="*/ 1006253 w 1591877"/>
                <a:gd name="connsiteY1849" fmla="*/ 583996 h 755236"/>
                <a:gd name="connsiteX1850" fmla="*/ 1006774 w 1591877"/>
                <a:gd name="connsiteY1850" fmla="*/ 582056 h 755236"/>
                <a:gd name="connsiteX1851" fmla="*/ 1007291 w 1591877"/>
                <a:gd name="connsiteY1851" fmla="*/ 579819 h 755236"/>
                <a:gd name="connsiteX1852" fmla="*/ 1007812 w 1591877"/>
                <a:gd name="connsiteY1852" fmla="*/ 577287 h 755236"/>
                <a:gd name="connsiteX1853" fmla="*/ 1008333 w 1591877"/>
                <a:gd name="connsiteY1853" fmla="*/ 574471 h 755236"/>
                <a:gd name="connsiteX1854" fmla="*/ 1008854 w 1591877"/>
                <a:gd name="connsiteY1854" fmla="*/ 571375 h 755236"/>
                <a:gd name="connsiteX1855" fmla="*/ 1009375 w 1591877"/>
                <a:gd name="connsiteY1855" fmla="*/ 568004 h 755236"/>
                <a:gd name="connsiteX1856" fmla="*/ 1009892 w 1591877"/>
                <a:gd name="connsiteY1856" fmla="*/ 564366 h 755236"/>
                <a:gd name="connsiteX1857" fmla="*/ 1010413 w 1591877"/>
                <a:gd name="connsiteY1857" fmla="*/ 560471 h 755236"/>
                <a:gd name="connsiteX1858" fmla="*/ 1010934 w 1591877"/>
                <a:gd name="connsiteY1858" fmla="*/ 556323 h 755236"/>
                <a:gd name="connsiteX1859" fmla="*/ 1011455 w 1591877"/>
                <a:gd name="connsiteY1859" fmla="*/ 551932 h 755236"/>
                <a:gd name="connsiteX1860" fmla="*/ 1011972 w 1591877"/>
                <a:gd name="connsiteY1860" fmla="*/ 547306 h 755236"/>
                <a:gd name="connsiteX1861" fmla="*/ 1012493 w 1591877"/>
                <a:gd name="connsiteY1861" fmla="*/ 542453 h 755236"/>
                <a:gd name="connsiteX1862" fmla="*/ 1013013 w 1591877"/>
                <a:gd name="connsiteY1862" fmla="*/ 537385 h 755236"/>
                <a:gd name="connsiteX1863" fmla="*/ 1013567 w 1591877"/>
                <a:gd name="connsiteY1863" fmla="*/ 531739 h 755236"/>
                <a:gd name="connsiteX1864" fmla="*/ 1014125 w 1591877"/>
                <a:gd name="connsiteY1864" fmla="*/ 525867 h 755236"/>
                <a:gd name="connsiteX1865" fmla="*/ 1014679 w 1591877"/>
                <a:gd name="connsiteY1865" fmla="*/ 519781 h 755236"/>
                <a:gd name="connsiteX1866" fmla="*/ 1015236 w 1591877"/>
                <a:gd name="connsiteY1866" fmla="*/ 513495 h 755236"/>
                <a:gd name="connsiteX1867" fmla="*/ 1015790 w 1591877"/>
                <a:gd name="connsiteY1867" fmla="*/ 507019 h 755236"/>
                <a:gd name="connsiteX1868" fmla="*/ 1016348 w 1591877"/>
                <a:gd name="connsiteY1868" fmla="*/ 500369 h 755236"/>
                <a:gd name="connsiteX1869" fmla="*/ 1017459 w 1591877"/>
                <a:gd name="connsiteY1869" fmla="*/ 486590 h 755236"/>
                <a:gd name="connsiteX1870" fmla="*/ 1018570 w 1591877"/>
                <a:gd name="connsiteY1870" fmla="*/ 472269 h 755236"/>
                <a:gd name="connsiteX1871" fmla="*/ 1019682 w 1591877"/>
                <a:gd name="connsiteY1871" fmla="*/ 457515 h 755236"/>
                <a:gd name="connsiteX1872" fmla="*/ 1021901 w 1591877"/>
                <a:gd name="connsiteY1872" fmla="*/ 427142 h 755236"/>
                <a:gd name="connsiteX1873" fmla="*/ 1024124 w 1591877"/>
                <a:gd name="connsiteY1873" fmla="*/ 396374 h 755236"/>
                <a:gd name="connsiteX1874" fmla="*/ 1026346 w 1591877"/>
                <a:gd name="connsiteY1874" fmla="*/ 366083 h 755236"/>
                <a:gd name="connsiteX1875" fmla="*/ 1027458 w 1591877"/>
                <a:gd name="connsiteY1875" fmla="*/ 351383 h 755236"/>
                <a:gd name="connsiteX1876" fmla="*/ 1028569 w 1591877"/>
                <a:gd name="connsiteY1876" fmla="*/ 337113 h 755236"/>
                <a:gd name="connsiteX1877" fmla="*/ 1029680 w 1591877"/>
                <a:gd name="connsiteY1877" fmla="*/ 323369 h 755236"/>
                <a:gd name="connsiteX1878" fmla="*/ 1030238 w 1591877"/>
                <a:gd name="connsiteY1878" fmla="*/ 316724 h 755236"/>
                <a:gd name="connsiteX1879" fmla="*/ 1030792 w 1591877"/>
                <a:gd name="connsiteY1879" fmla="*/ 310244 h 755236"/>
                <a:gd name="connsiteX1880" fmla="*/ 1031349 w 1591877"/>
                <a:gd name="connsiteY1880" fmla="*/ 303937 h 755236"/>
                <a:gd name="connsiteX1881" fmla="*/ 1031903 w 1591877"/>
                <a:gd name="connsiteY1881" fmla="*/ 297816 h 755236"/>
                <a:gd name="connsiteX1882" fmla="*/ 1032457 w 1591877"/>
                <a:gd name="connsiteY1882" fmla="*/ 291891 h 755236"/>
                <a:gd name="connsiteX1883" fmla="*/ 1033015 w 1591877"/>
                <a:gd name="connsiteY1883" fmla="*/ 286171 h 755236"/>
                <a:gd name="connsiteX1884" fmla="*/ 1033568 w 1591877"/>
                <a:gd name="connsiteY1884" fmla="*/ 280662 h 755236"/>
                <a:gd name="connsiteX1885" fmla="*/ 1034126 w 1591877"/>
                <a:gd name="connsiteY1885" fmla="*/ 275375 h 755236"/>
                <a:gd name="connsiteX1886" fmla="*/ 1034680 w 1591877"/>
                <a:gd name="connsiteY1886" fmla="*/ 270315 h 755236"/>
                <a:gd name="connsiteX1887" fmla="*/ 1035237 w 1591877"/>
                <a:gd name="connsiteY1887" fmla="*/ 265493 h 755236"/>
                <a:gd name="connsiteX1888" fmla="*/ 1035791 w 1591877"/>
                <a:gd name="connsiteY1888" fmla="*/ 260913 h 755236"/>
                <a:gd name="connsiteX1889" fmla="*/ 1036349 w 1591877"/>
                <a:gd name="connsiteY1889" fmla="*/ 256582 h 755236"/>
                <a:gd name="connsiteX1890" fmla="*/ 1036903 w 1591877"/>
                <a:gd name="connsiteY1890" fmla="*/ 252507 h 755236"/>
                <a:gd name="connsiteX1891" fmla="*/ 1037460 w 1591877"/>
                <a:gd name="connsiteY1891" fmla="*/ 248693 h 755236"/>
                <a:gd name="connsiteX1892" fmla="*/ 1038014 w 1591877"/>
                <a:gd name="connsiteY1892" fmla="*/ 245144 h 755236"/>
                <a:gd name="connsiteX1893" fmla="*/ 1038571 w 1591877"/>
                <a:gd name="connsiteY1893" fmla="*/ 241865 h 755236"/>
                <a:gd name="connsiteX1894" fmla="*/ 1039125 w 1591877"/>
                <a:gd name="connsiteY1894" fmla="*/ 238859 h 755236"/>
                <a:gd name="connsiteX1895" fmla="*/ 1039683 w 1591877"/>
                <a:gd name="connsiteY1895" fmla="*/ 236129 h 755236"/>
                <a:gd name="connsiteX1896" fmla="*/ 1040237 w 1591877"/>
                <a:gd name="connsiteY1896" fmla="*/ 233681 h 755236"/>
                <a:gd name="connsiteX1897" fmla="*/ 1040794 w 1591877"/>
                <a:gd name="connsiteY1897" fmla="*/ 231514 h 755236"/>
                <a:gd name="connsiteX1898" fmla="*/ 1041348 w 1591877"/>
                <a:gd name="connsiteY1898" fmla="*/ 229629 h 755236"/>
                <a:gd name="connsiteX1899" fmla="*/ 1041906 w 1591877"/>
                <a:gd name="connsiteY1899" fmla="*/ 228031 h 755236"/>
                <a:gd name="connsiteX1900" fmla="*/ 1042459 w 1591877"/>
                <a:gd name="connsiteY1900" fmla="*/ 226716 h 755236"/>
                <a:gd name="connsiteX1901" fmla="*/ 1042738 w 1591877"/>
                <a:gd name="connsiteY1901" fmla="*/ 226168 h 755236"/>
                <a:gd name="connsiteX1902" fmla="*/ 1043017 w 1591877"/>
                <a:gd name="connsiteY1902" fmla="*/ 225688 h 755236"/>
                <a:gd name="connsiteX1903" fmla="*/ 1043292 w 1591877"/>
                <a:gd name="connsiteY1903" fmla="*/ 225283 h 755236"/>
                <a:gd name="connsiteX1904" fmla="*/ 1043431 w 1591877"/>
                <a:gd name="connsiteY1904" fmla="*/ 225104 h 755236"/>
                <a:gd name="connsiteX1905" fmla="*/ 1043571 w 1591877"/>
                <a:gd name="connsiteY1905" fmla="*/ 224946 h 755236"/>
                <a:gd name="connsiteX1906" fmla="*/ 1043710 w 1591877"/>
                <a:gd name="connsiteY1906" fmla="*/ 224805 h 755236"/>
                <a:gd name="connsiteX1907" fmla="*/ 1043850 w 1591877"/>
                <a:gd name="connsiteY1907" fmla="*/ 224682 h 755236"/>
                <a:gd name="connsiteX1908" fmla="*/ 1043919 w 1591877"/>
                <a:gd name="connsiteY1908" fmla="*/ 224627 h 755236"/>
                <a:gd name="connsiteX1909" fmla="*/ 1043985 w 1591877"/>
                <a:gd name="connsiteY1909" fmla="*/ 224576 h 755236"/>
                <a:gd name="connsiteX1910" fmla="*/ 1044059 w 1591877"/>
                <a:gd name="connsiteY1910" fmla="*/ 224530 h 755236"/>
                <a:gd name="connsiteX1911" fmla="*/ 1044125 w 1591877"/>
                <a:gd name="connsiteY1911" fmla="*/ 224488 h 755236"/>
                <a:gd name="connsiteX1912" fmla="*/ 1044194 w 1591877"/>
                <a:gd name="connsiteY1912" fmla="*/ 224450 h 755236"/>
                <a:gd name="connsiteX1913" fmla="*/ 1044264 w 1591877"/>
                <a:gd name="connsiteY1913" fmla="*/ 224417 h 755236"/>
                <a:gd name="connsiteX1914" fmla="*/ 1044334 w 1591877"/>
                <a:gd name="connsiteY1914" fmla="*/ 224389 h 755236"/>
                <a:gd name="connsiteX1915" fmla="*/ 1044403 w 1591877"/>
                <a:gd name="connsiteY1915" fmla="*/ 224365 h 755236"/>
                <a:gd name="connsiteX1916" fmla="*/ 1044473 w 1591877"/>
                <a:gd name="connsiteY1916" fmla="*/ 224345 h 755236"/>
                <a:gd name="connsiteX1917" fmla="*/ 1044543 w 1591877"/>
                <a:gd name="connsiteY1917" fmla="*/ 224329 h 755236"/>
                <a:gd name="connsiteX1918" fmla="*/ 1044613 w 1591877"/>
                <a:gd name="connsiteY1918" fmla="*/ 224321 h 755236"/>
                <a:gd name="connsiteX1919" fmla="*/ 1044682 w 1591877"/>
                <a:gd name="connsiteY1919" fmla="*/ 224312 h 755236"/>
                <a:gd name="connsiteX1920" fmla="*/ 1044752 w 1591877"/>
                <a:gd name="connsiteY1920" fmla="*/ 224312 h 755236"/>
                <a:gd name="connsiteX1921" fmla="*/ 1044822 w 1591877"/>
                <a:gd name="connsiteY1921" fmla="*/ 224314 h 755236"/>
                <a:gd name="connsiteX1922" fmla="*/ 1044891 w 1591877"/>
                <a:gd name="connsiteY1922" fmla="*/ 224321 h 755236"/>
                <a:gd name="connsiteX1923" fmla="*/ 1044961 w 1591877"/>
                <a:gd name="connsiteY1923" fmla="*/ 224332 h 755236"/>
                <a:gd name="connsiteX1924" fmla="*/ 1045031 w 1591877"/>
                <a:gd name="connsiteY1924" fmla="*/ 224347 h 755236"/>
                <a:gd name="connsiteX1925" fmla="*/ 1045100 w 1591877"/>
                <a:gd name="connsiteY1925" fmla="*/ 224367 h 755236"/>
                <a:gd name="connsiteX1926" fmla="*/ 1045166 w 1591877"/>
                <a:gd name="connsiteY1926" fmla="*/ 224391 h 755236"/>
                <a:gd name="connsiteX1927" fmla="*/ 1045236 w 1591877"/>
                <a:gd name="connsiteY1927" fmla="*/ 224420 h 755236"/>
                <a:gd name="connsiteX1928" fmla="*/ 1045306 w 1591877"/>
                <a:gd name="connsiteY1928" fmla="*/ 224453 h 755236"/>
                <a:gd name="connsiteX1929" fmla="*/ 1045375 w 1591877"/>
                <a:gd name="connsiteY1929" fmla="*/ 224488 h 755236"/>
                <a:gd name="connsiteX1930" fmla="*/ 1045445 w 1591877"/>
                <a:gd name="connsiteY1930" fmla="*/ 224530 h 755236"/>
                <a:gd name="connsiteX1931" fmla="*/ 1045515 w 1591877"/>
                <a:gd name="connsiteY1931" fmla="*/ 224576 h 755236"/>
                <a:gd name="connsiteX1932" fmla="*/ 1045585 w 1591877"/>
                <a:gd name="connsiteY1932" fmla="*/ 224627 h 755236"/>
                <a:gd name="connsiteX1933" fmla="*/ 1045654 w 1591877"/>
                <a:gd name="connsiteY1933" fmla="*/ 224682 h 755236"/>
                <a:gd name="connsiteX1934" fmla="*/ 1045794 w 1591877"/>
                <a:gd name="connsiteY1934" fmla="*/ 224803 h 755236"/>
                <a:gd name="connsiteX1935" fmla="*/ 1045933 w 1591877"/>
                <a:gd name="connsiteY1935" fmla="*/ 224944 h 755236"/>
                <a:gd name="connsiteX1936" fmla="*/ 1046069 w 1591877"/>
                <a:gd name="connsiteY1936" fmla="*/ 225100 h 755236"/>
                <a:gd name="connsiteX1937" fmla="*/ 1046347 w 1591877"/>
                <a:gd name="connsiteY1937" fmla="*/ 225463 h 755236"/>
                <a:gd name="connsiteX1938" fmla="*/ 1046626 w 1591877"/>
                <a:gd name="connsiteY1938" fmla="*/ 225897 h 755236"/>
                <a:gd name="connsiteX1939" fmla="*/ 1046905 w 1591877"/>
                <a:gd name="connsiteY1939" fmla="*/ 226397 h 755236"/>
                <a:gd name="connsiteX1940" fmla="*/ 1047459 w 1591877"/>
                <a:gd name="connsiteY1940" fmla="*/ 227599 h 755236"/>
                <a:gd name="connsiteX1941" fmla="*/ 1048016 w 1591877"/>
                <a:gd name="connsiteY1941" fmla="*/ 229066 h 755236"/>
                <a:gd name="connsiteX1942" fmla="*/ 1048570 w 1591877"/>
                <a:gd name="connsiteY1942" fmla="*/ 230790 h 755236"/>
                <a:gd name="connsiteX1943" fmla="*/ 1049146 w 1591877"/>
                <a:gd name="connsiteY1943" fmla="*/ 232844 h 755236"/>
                <a:gd name="connsiteX1944" fmla="*/ 1049722 w 1591877"/>
                <a:gd name="connsiteY1944" fmla="*/ 235165 h 755236"/>
                <a:gd name="connsiteX1945" fmla="*/ 1050294 w 1591877"/>
                <a:gd name="connsiteY1945" fmla="*/ 237745 h 755236"/>
                <a:gd name="connsiteX1946" fmla="*/ 1050870 w 1591877"/>
                <a:gd name="connsiteY1946" fmla="*/ 240579 h 755236"/>
                <a:gd name="connsiteX1947" fmla="*/ 1051446 w 1591877"/>
                <a:gd name="connsiteY1947" fmla="*/ 243657 h 755236"/>
                <a:gd name="connsiteX1948" fmla="*/ 1052022 w 1591877"/>
                <a:gd name="connsiteY1948" fmla="*/ 246973 h 755236"/>
                <a:gd name="connsiteX1949" fmla="*/ 1052598 w 1591877"/>
                <a:gd name="connsiteY1949" fmla="*/ 250518 h 755236"/>
                <a:gd name="connsiteX1950" fmla="*/ 1053170 w 1591877"/>
                <a:gd name="connsiteY1950" fmla="*/ 254283 h 755236"/>
                <a:gd name="connsiteX1951" fmla="*/ 1053746 w 1591877"/>
                <a:gd name="connsiteY1951" fmla="*/ 258260 h 755236"/>
                <a:gd name="connsiteX1952" fmla="*/ 1054322 w 1591877"/>
                <a:gd name="connsiteY1952" fmla="*/ 262439 h 755236"/>
                <a:gd name="connsiteX1953" fmla="*/ 1054897 w 1591877"/>
                <a:gd name="connsiteY1953" fmla="*/ 266810 h 755236"/>
                <a:gd name="connsiteX1954" fmla="*/ 1055470 w 1591877"/>
                <a:gd name="connsiteY1954" fmla="*/ 271363 h 755236"/>
                <a:gd name="connsiteX1955" fmla="*/ 1056621 w 1591877"/>
                <a:gd name="connsiteY1955" fmla="*/ 280976 h 755236"/>
                <a:gd name="connsiteX1956" fmla="*/ 1057769 w 1591877"/>
                <a:gd name="connsiteY1956" fmla="*/ 291191 h 755236"/>
                <a:gd name="connsiteX1957" fmla="*/ 1058921 w 1591877"/>
                <a:gd name="connsiteY1957" fmla="*/ 301918 h 755236"/>
                <a:gd name="connsiteX1958" fmla="*/ 1060073 w 1591877"/>
                <a:gd name="connsiteY1958" fmla="*/ 313073 h 755236"/>
                <a:gd name="connsiteX1959" fmla="*/ 1062369 w 1591877"/>
                <a:gd name="connsiteY1959" fmla="*/ 336283 h 755236"/>
                <a:gd name="connsiteX1960" fmla="*/ 1064672 w 1591877"/>
                <a:gd name="connsiteY1960" fmla="*/ 360074 h 755236"/>
                <a:gd name="connsiteX1961" fmla="*/ 1066972 w 1591877"/>
                <a:gd name="connsiteY1961" fmla="*/ 383706 h 755236"/>
                <a:gd name="connsiteX1962" fmla="*/ 1068120 w 1591877"/>
                <a:gd name="connsiteY1962" fmla="*/ 395242 h 755236"/>
                <a:gd name="connsiteX1963" fmla="*/ 1069272 w 1591877"/>
                <a:gd name="connsiteY1963" fmla="*/ 406473 h 755236"/>
                <a:gd name="connsiteX1964" fmla="*/ 1070420 w 1591877"/>
                <a:gd name="connsiteY1964" fmla="*/ 417324 h 755236"/>
                <a:gd name="connsiteX1965" fmla="*/ 1071572 w 1591877"/>
                <a:gd name="connsiteY1965" fmla="*/ 427717 h 755236"/>
                <a:gd name="connsiteX1966" fmla="*/ 1072720 w 1591877"/>
                <a:gd name="connsiteY1966" fmla="*/ 437581 h 755236"/>
                <a:gd name="connsiteX1967" fmla="*/ 1073872 w 1591877"/>
                <a:gd name="connsiteY1967" fmla="*/ 446849 h 755236"/>
                <a:gd name="connsiteX1968" fmla="*/ 1074447 w 1591877"/>
                <a:gd name="connsiteY1968" fmla="*/ 451242 h 755236"/>
                <a:gd name="connsiteX1969" fmla="*/ 1075020 w 1591877"/>
                <a:gd name="connsiteY1969" fmla="*/ 455462 h 755236"/>
                <a:gd name="connsiteX1970" fmla="*/ 1075595 w 1591877"/>
                <a:gd name="connsiteY1970" fmla="*/ 459505 h 755236"/>
                <a:gd name="connsiteX1971" fmla="*/ 1076171 w 1591877"/>
                <a:gd name="connsiteY1971" fmla="*/ 463365 h 755236"/>
                <a:gd name="connsiteX1972" fmla="*/ 1076747 w 1591877"/>
                <a:gd name="connsiteY1972" fmla="*/ 467038 h 755236"/>
                <a:gd name="connsiteX1973" fmla="*/ 1077319 w 1591877"/>
                <a:gd name="connsiteY1973" fmla="*/ 470512 h 755236"/>
                <a:gd name="connsiteX1974" fmla="*/ 1077895 w 1591877"/>
                <a:gd name="connsiteY1974" fmla="*/ 473789 h 755236"/>
                <a:gd name="connsiteX1975" fmla="*/ 1078471 w 1591877"/>
                <a:gd name="connsiteY1975" fmla="*/ 476862 h 755236"/>
                <a:gd name="connsiteX1976" fmla="*/ 1079047 w 1591877"/>
                <a:gd name="connsiteY1976" fmla="*/ 479727 h 755236"/>
                <a:gd name="connsiteX1977" fmla="*/ 1079619 w 1591877"/>
                <a:gd name="connsiteY1977" fmla="*/ 482380 h 755236"/>
                <a:gd name="connsiteX1978" fmla="*/ 1080195 w 1591877"/>
                <a:gd name="connsiteY1978" fmla="*/ 484818 h 755236"/>
                <a:gd name="connsiteX1979" fmla="*/ 1080771 w 1591877"/>
                <a:gd name="connsiteY1979" fmla="*/ 487039 h 755236"/>
                <a:gd name="connsiteX1980" fmla="*/ 1081347 w 1591877"/>
                <a:gd name="connsiteY1980" fmla="*/ 489041 h 755236"/>
                <a:gd name="connsiteX1981" fmla="*/ 1081923 w 1591877"/>
                <a:gd name="connsiteY1981" fmla="*/ 490820 h 755236"/>
                <a:gd name="connsiteX1982" fmla="*/ 1082495 w 1591877"/>
                <a:gd name="connsiteY1982" fmla="*/ 492377 h 755236"/>
                <a:gd name="connsiteX1983" fmla="*/ 1083071 w 1591877"/>
                <a:gd name="connsiteY1983" fmla="*/ 493709 h 755236"/>
                <a:gd name="connsiteX1984" fmla="*/ 1083647 w 1591877"/>
                <a:gd name="connsiteY1984" fmla="*/ 494816 h 755236"/>
                <a:gd name="connsiteX1985" fmla="*/ 1083933 w 1591877"/>
                <a:gd name="connsiteY1985" fmla="*/ 495287 h 755236"/>
                <a:gd name="connsiteX1986" fmla="*/ 1084222 w 1591877"/>
                <a:gd name="connsiteY1986" fmla="*/ 495701 h 755236"/>
                <a:gd name="connsiteX1987" fmla="*/ 1084509 w 1591877"/>
                <a:gd name="connsiteY1987" fmla="*/ 496060 h 755236"/>
                <a:gd name="connsiteX1988" fmla="*/ 1084652 w 1591877"/>
                <a:gd name="connsiteY1988" fmla="*/ 496217 h 755236"/>
                <a:gd name="connsiteX1989" fmla="*/ 1084795 w 1591877"/>
                <a:gd name="connsiteY1989" fmla="*/ 496362 h 755236"/>
                <a:gd name="connsiteX1990" fmla="*/ 1084941 w 1591877"/>
                <a:gd name="connsiteY1990" fmla="*/ 496492 h 755236"/>
                <a:gd name="connsiteX1991" fmla="*/ 1085084 w 1591877"/>
                <a:gd name="connsiteY1991" fmla="*/ 496609 h 755236"/>
                <a:gd name="connsiteX1992" fmla="*/ 1085227 w 1591877"/>
                <a:gd name="connsiteY1992" fmla="*/ 496710 h 755236"/>
                <a:gd name="connsiteX1993" fmla="*/ 1085370 w 1591877"/>
                <a:gd name="connsiteY1993" fmla="*/ 496798 h 755236"/>
                <a:gd name="connsiteX1994" fmla="*/ 1085440 w 1591877"/>
                <a:gd name="connsiteY1994" fmla="*/ 496838 h 755236"/>
                <a:gd name="connsiteX1995" fmla="*/ 1085514 w 1591877"/>
                <a:gd name="connsiteY1995" fmla="*/ 496873 h 755236"/>
                <a:gd name="connsiteX1996" fmla="*/ 1085583 w 1591877"/>
                <a:gd name="connsiteY1996" fmla="*/ 496904 h 755236"/>
                <a:gd name="connsiteX1997" fmla="*/ 1085657 w 1591877"/>
                <a:gd name="connsiteY1997" fmla="*/ 496932 h 755236"/>
                <a:gd name="connsiteX1998" fmla="*/ 1085726 w 1591877"/>
                <a:gd name="connsiteY1998" fmla="*/ 496956 h 755236"/>
                <a:gd name="connsiteX1999" fmla="*/ 1085800 w 1591877"/>
                <a:gd name="connsiteY1999" fmla="*/ 496978 h 755236"/>
                <a:gd name="connsiteX2000" fmla="*/ 1085869 w 1591877"/>
                <a:gd name="connsiteY2000" fmla="*/ 496998 h 755236"/>
                <a:gd name="connsiteX2001" fmla="*/ 1085939 w 1591877"/>
                <a:gd name="connsiteY2001" fmla="*/ 497011 h 755236"/>
                <a:gd name="connsiteX2002" fmla="*/ 1086012 w 1591877"/>
                <a:gd name="connsiteY2002" fmla="*/ 497025 h 755236"/>
                <a:gd name="connsiteX2003" fmla="*/ 1086082 w 1591877"/>
                <a:gd name="connsiteY2003" fmla="*/ 497031 h 755236"/>
                <a:gd name="connsiteX2004" fmla="*/ 1086152 w 1591877"/>
                <a:gd name="connsiteY2004" fmla="*/ 497038 h 755236"/>
                <a:gd name="connsiteX2005" fmla="*/ 1086225 w 1591877"/>
                <a:gd name="connsiteY2005" fmla="*/ 497038 h 755236"/>
                <a:gd name="connsiteX2006" fmla="*/ 1086295 w 1591877"/>
                <a:gd name="connsiteY2006" fmla="*/ 497036 h 755236"/>
                <a:gd name="connsiteX2007" fmla="*/ 1086368 w 1591877"/>
                <a:gd name="connsiteY2007" fmla="*/ 497031 h 755236"/>
                <a:gd name="connsiteX2008" fmla="*/ 1086438 w 1591877"/>
                <a:gd name="connsiteY2008" fmla="*/ 497022 h 755236"/>
                <a:gd name="connsiteX2009" fmla="*/ 1086508 w 1591877"/>
                <a:gd name="connsiteY2009" fmla="*/ 497011 h 755236"/>
                <a:gd name="connsiteX2010" fmla="*/ 1086581 w 1591877"/>
                <a:gd name="connsiteY2010" fmla="*/ 496996 h 755236"/>
                <a:gd name="connsiteX2011" fmla="*/ 1086651 w 1591877"/>
                <a:gd name="connsiteY2011" fmla="*/ 496976 h 755236"/>
                <a:gd name="connsiteX2012" fmla="*/ 1086720 w 1591877"/>
                <a:gd name="connsiteY2012" fmla="*/ 496954 h 755236"/>
                <a:gd name="connsiteX2013" fmla="*/ 1086794 w 1591877"/>
                <a:gd name="connsiteY2013" fmla="*/ 496930 h 755236"/>
                <a:gd name="connsiteX2014" fmla="*/ 1086863 w 1591877"/>
                <a:gd name="connsiteY2014" fmla="*/ 496901 h 755236"/>
                <a:gd name="connsiteX2015" fmla="*/ 1086937 w 1591877"/>
                <a:gd name="connsiteY2015" fmla="*/ 496868 h 755236"/>
                <a:gd name="connsiteX2016" fmla="*/ 1087006 w 1591877"/>
                <a:gd name="connsiteY2016" fmla="*/ 496833 h 755236"/>
                <a:gd name="connsiteX2017" fmla="*/ 1087080 w 1591877"/>
                <a:gd name="connsiteY2017" fmla="*/ 496796 h 755236"/>
                <a:gd name="connsiteX2018" fmla="*/ 1087219 w 1591877"/>
                <a:gd name="connsiteY2018" fmla="*/ 496708 h 755236"/>
                <a:gd name="connsiteX2019" fmla="*/ 1087362 w 1591877"/>
                <a:gd name="connsiteY2019" fmla="*/ 496609 h 755236"/>
                <a:gd name="connsiteX2020" fmla="*/ 1087505 w 1591877"/>
                <a:gd name="connsiteY2020" fmla="*/ 496496 h 755236"/>
                <a:gd name="connsiteX2021" fmla="*/ 1087648 w 1591877"/>
                <a:gd name="connsiteY2021" fmla="*/ 496369 h 755236"/>
                <a:gd name="connsiteX2022" fmla="*/ 1087788 w 1591877"/>
                <a:gd name="connsiteY2022" fmla="*/ 496230 h 755236"/>
                <a:gd name="connsiteX2023" fmla="*/ 1087931 w 1591877"/>
                <a:gd name="connsiteY2023" fmla="*/ 496078 h 755236"/>
                <a:gd name="connsiteX2024" fmla="*/ 1088217 w 1591877"/>
                <a:gd name="connsiteY2024" fmla="*/ 495734 h 755236"/>
                <a:gd name="connsiteX2025" fmla="*/ 1088499 w 1591877"/>
                <a:gd name="connsiteY2025" fmla="*/ 495338 h 755236"/>
                <a:gd name="connsiteX2026" fmla="*/ 1088785 w 1591877"/>
                <a:gd name="connsiteY2026" fmla="*/ 494893 h 755236"/>
                <a:gd name="connsiteX2027" fmla="*/ 1089354 w 1591877"/>
                <a:gd name="connsiteY2027" fmla="*/ 493852 h 755236"/>
                <a:gd name="connsiteX2028" fmla="*/ 1089922 w 1591877"/>
                <a:gd name="connsiteY2028" fmla="*/ 492610 h 755236"/>
                <a:gd name="connsiteX2029" fmla="*/ 1090491 w 1591877"/>
                <a:gd name="connsiteY2029" fmla="*/ 491177 h 755236"/>
                <a:gd name="connsiteX2030" fmla="*/ 1091059 w 1591877"/>
                <a:gd name="connsiteY2030" fmla="*/ 489554 h 755236"/>
                <a:gd name="connsiteX2031" fmla="*/ 1091632 w 1591877"/>
                <a:gd name="connsiteY2031" fmla="*/ 487746 h 755236"/>
                <a:gd name="connsiteX2032" fmla="*/ 1092200 w 1591877"/>
                <a:gd name="connsiteY2032" fmla="*/ 485758 h 755236"/>
                <a:gd name="connsiteX2033" fmla="*/ 1092769 w 1591877"/>
                <a:gd name="connsiteY2033" fmla="*/ 483598 h 755236"/>
                <a:gd name="connsiteX2034" fmla="*/ 1093337 w 1591877"/>
                <a:gd name="connsiteY2034" fmla="*/ 481268 h 755236"/>
                <a:gd name="connsiteX2035" fmla="*/ 1094474 w 1591877"/>
                <a:gd name="connsiteY2035" fmla="*/ 476129 h 755236"/>
                <a:gd name="connsiteX2036" fmla="*/ 1095611 w 1591877"/>
                <a:gd name="connsiteY2036" fmla="*/ 470393 h 755236"/>
                <a:gd name="connsiteX2037" fmla="*/ 1096752 w 1591877"/>
                <a:gd name="connsiteY2037" fmla="*/ 464114 h 755236"/>
                <a:gd name="connsiteX2038" fmla="*/ 1097889 w 1591877"/>
                <a:gd name="connsiteY2038" fmla="*/ 457347 h 755236"/>
                <a:gd name="connsiteX2039" fmla="*/ 1099026 w 1591877"/>
                <a:gd name="connsiteY2039" fmla="*/ 450158 h 755236"/>
                <a:gd name="connsiteX2040" fmla="*/ 1100167 w 1591877"/>
                <a:gd name="connsiteY2040" fmla="*/ 442601 h 755236"/>
                <a:gd name="connsiteX2041" fmla="*/ 1101304 w 1591877"/>
                <a:gd name="connsiteY2041" fmla="*/ 434745 h 755236"/>
                <a:gd name="connsiteX2042" fmla="*/ 1103578 w 1591877"/>
                <a:gd name="connsiteY2042" fmla="*/ 418394 h 755236"/>
                <a:gd name="connsiteX2043" fmla="*/ 1108130 w 1591877"/>
                <a:gd name="connsiteY2043" fmla="*/ 384937 h 755236"/>
                <a:gd name="connsiteX2044" fmla="*/ 1110408 w 1591877"/>
                <a:gd name="connsiteY2044" fmla="*/ 368835 h 755236"/>
                <a:gd name="connsiteX2045" fmla="*/ 1111545 w 1591877"/>
                <a:gd name="connsiteY2045" fmla="*/ 361146 h 755236"/>
                <a:gd name="connsiteX2046" fmla="*/ 1112682 w 1591877"/>
                <a:gd name="connsiteY2046" fmla="*/ 353768 h 755236"/>
                <a:gd name="connsiteX2047" fmla="*/ 1113822 w 1591877"/>
                <a:gd name="connsiteY2047" fmla="*/ 346752 h 755236"/>
                <a:gd name="connsiteX2048" fmla="*/ 1114960 w 1591877"/>
                <a:gd name="connsiteY2048" fmla="*/ 340143 h 755236"/>
                <a:gd name="connsiteX2049" fmla="*/ 1116097 w 1591877"/>
                <a:gd name="connsiteY2049" fmla="*/ 333980 h 755236"/>
                <a:gd name="connsiteX2050" fmla="*/ 1117234 w 1591877"/>
                <a:gd name="connsiteY2050" fmla="*/ 328301 h 755236"/>
                <a:gd name="connsiteX2051" fmla="*/ 1118374 w 1591877"/>
                <a:gd name="connsiteY2051" fmla="*/ 323140 h 755236"/>
                <a:gd name="connsiteX2052" fmla="*/ 1119512 w 1591877"/>
                <a:gd name="connsiteY2052" fmla="*/ 318525 h 755236"/>
                <a:gd name="connsiteX2053" fmla="*/ 1120649 w 1591877"/>
                <a:gd name="connsiteY2053" fmla="*/ 314478 h 755236"/>
                <a:gd name="connsiteX2054" fmla="*/ 1121786 w 1591877"/>
                <a:gd name="connsiteY2054" fmla="*/ 311019 h 755236"/>
                <a:gd name="connsiteX2055" fmla="*/ 1122912 w 1591877"/>
                <a:gd name="connsiteY2055" fmla="*/ 308194 h 755236"/>
                <a:gd name="connsiteX2056" fmla="*/ 1123473 w 1591877"/>
                <a:gd name="connsiteY2056" fmla="*/ 307002 h 755236"/>
                <a:gd name="connsiteX2057" fmla="*/ 1124034 w 1591877"/>
                <a:gd name="connsiteY2057" fmla="*/ 305961 h 755236"/>
                <a:gd name="connsiteX2058" fmla="*/ 1124595 w 1591877"/>
                <a:gd name="connsiteY2058" fmla="*/ 305069 h 755236"/>
                <a:gd name="connsiteX2059" fmla="*/ 1124878 w 1591877"/>
                <a:gd name="connsiteY2059" fmla="*/ 304679 h 755236"/>
                <a:gd name="connsiteX2060" fmla="*/ 1125156 w 1591877"/>
                <a:gd name="connsiteY2060" fmla="*/ 304327 h 755236"/>
                <a:gd name="connsiteX2061" fmla="*/ 1125439 w 1591877"/>
                <a:gd name="connsiteY2061" fmla="*/ 304015 h 755236"/>
                <a:gd name="connsiteX2062" fmla="*/ 1125718 w 1591877"/>
                <a:gd name="connsiteY2062" fmla="*/ 303735 h 755236"/>
                <a:gd name="connsiteX2063" fmla="*/ 1126000 w 1591877"/>
                <a:gd name="connsiteY2063" fmla="*/ 303495 h 755236"/>
                <a:gd name="connsiteX2064" fmla="*/ 1126139 w 1591877"/>
                <a:gd name="connsiteY2064" fmla="*/ 303389 h 755236"/>
                <a:gd name="connsiteX2065" fmla="*/ 1126279 w 1591877"/>
                <a:gd name="connsiteY2065" fmla="*/ 303292 h 755236"/>
                <a:gd name="connsiteX2066" fmla="*/ 1126422 w 1591877"/>
                <a:gd name="connsiteY2066" fmla="*/ 303204 h 755236"/>
                <a:gd name="connsiteX2067" fmla="*/ 1126561 w 1591877"/>
                <a:gd name="connsiteY2067" fmla="*/ 303127 h 755236"/>
                <a:gd name="connsiteX2068" fmla="*/ 1126701 w 1591877"/>
                <a:gd name="connsiteY2068" fmla="*/ 303057 h 755236"/>
                <a:gd name="connsiteX2069" fmla="*/ 1126844 w 1591877"/>
                <a:gd name="connsiteY2069" fmla="*/ 302997 h 755236"/>
                <a:gd name="connsiteX2070" fmla="*/ 1126983 w 1591877"/>
                <a:gd name="connsiteY2070" fmla="*/ 302947 h 755236"/>
                <a:gd name="connsiteX2071" fmla="*/ 1127053 w 1591877"/>
                <a:gd name="connsiteY2071" fmla="*/ 302925 h 755236"/>
                <a:gd name="connsiteX2072" fmla="*/ 1127122 w 1591877"/>
                <a:gd name="connsiteY2072" fmla="*/ 302905 h 755236"/>
                <a:gd name="connsiteX2073" fmla="*/ 1127192 w 1591877"/>
                <a:gd name="connsiteY2073" fmla="*/ 302887 h 755236"/>
                <a:gd name="connsiteX2074" fmla="*/ 1127262 w 1591877"/>
                <a:gd name="connsiteY2074" fmla="*/ 302874 h 755236"/>
                <a:gd name="connsiteX2075" fmla="*/ 1127331 w 1591877"/>
                <a:gd name="connsiteY2075" fmla="*/ 302861 h 755236"/>
                <a:gd name="connsiteX2076" fmla="*/ 1127405 w 1591877"/>
                <a:gd name="connsiteY2076" fmla="*/ 302850 h 755236"/>
                <a:gd name="connsiteX2077" fmla="*/ 1127475 w 1591877"/>
                <a:gd name="connsiteY2077" fmla="*/ 302841 h 755236"/>
                <a:gd name="connsiteX2078" fmla="*/ 1127544 w 1591877"/>
                <a:gd name="connsiteY2078" fmla="*/ 302837 h 755236"/>
                <a:gd name="connsiteX2079" fmla="*/ 1127614 w 1591877"/>
                <a:gd name="connsiteY2079" fmla="*/ 302832 h 755236"/>
                <a:gd name="connsiteX2080" fmla="*/ 1127684 w 1591877"/>
                <a:gd name="connsiteY2080" fmla="*/ 302832 h 755236"/>
                <a:gd name="connsiteX2081" fmla="*/ 1127753 w 1591877"/>
                <a:gd name="connsiteY2081" fmla="*/ 302832 h 755236"/>
                <a:gd name="connsiteX2082" fmla="*/ 1127823 w 1591877"/>
                <a:gd name="connsiteY2082" fmla="*/ 302834 h 755236"/>
                <a:gd name="connsiteX2083" fmla="*/ 1127896 w 1591877"/>
                <a:gd name="connsiteY2083" fmla="*/ 302841 h 755236"/>
                <a:gd name="connsiteX2084" fmla="*/ 1127966 w 1591877"/>
                <a:gd name="connsiteY2084" fmla="*/ 302848 h 755236"/>
                <a:gd name="connsiteX2085" fmla="*/ 1128036 w 1591877"/>
                <a:gd name="connsiteY2085" fmla="*/ 302859 h 755236"/>
                <a:gd name="connsiteX2086" fmla="*/ 1128105 w 1591877"/>
                <a:gd name="connsiteY2086" fmla="*/ 302870 h 755236"/>
                <a:gd name="connsiteX2087" fmla="*/ 1128175 w 1591877"/>
                <a:gd name="connsiteY2087" fmla="*/ 302885 h 755236"/>
                <a:gd name="connsiteX2088" fmla="*/ 1128245 w 1591877"/>
                <a:gd name="connsiteY2088" fmla="*/ 302903 h 755236"/>
                <a:gd name="connsiteX2089" fmla="*/ 1128315 w 1591877"/>
                <a:gd name="connsiteY2089" fmla="*/ 302920 h 755236"/>
                <a:gd name="connsiteX2090" fmla="*/ 1128388 w 1591877"/>
                <a:gd name="connsiteY2090" fmla="*/ 302942 h 755236"/>
                <a:gd name="connsiteX2091" fmla="*/ 1128527 w 1591877"/>
                <a:gd name="connsiteY2091" fmla="*/ 302991 h 755236"/>
                <a:gd name="connsiteX2092" fmla="*/ 1128667 w 1591877"/>
                <a:gd name="connsiteY2092" fmla="*/ 303048 h 755236"/>
                <a:gd name="connsiteX2093" fmla="*/ 1128806 w 1591877"/>
                <a:gd name="connsiteY2093" fmla="*/ 303116 h 755236"/>
                <a:gd name="connsiteX2094" fmla="*/ 1128949 w 1591877"/>
                <a:gd name="connsiteY2094" fmla="*/ 303191 h 755236"/>
                <a:gd name="connsiteX2095" fmla="*/ 1129088 w 1591877"/>
                <a:gd name="connsiteY2095" fmla="*/ 303277 h 755236"/>
                <a:gd name="connsiteX2096" fmla="*/ 1129228 w 1591877"/>
                <a:gd name="connsiteY2096" fmla="*/ 303369 h 755236"/>
                <a:gd name="connsiteX2097" fmla="*/ 1129367 w 1591877"/>
                <a:gd name="connsiteY2097" fmla="*/ 303473 h 755236"/>
                <a:gd name="connsiteX2098" fmla="*/ 1129650 w 1591877"/>
                <a:gd name="connsiteY2098" fmla="*/ 303702 h 755236"/>
                <a:gd name="connsiteX2099" fmla="*/ 1129932 w 1591877"/>
                <a:gd name="connsiteY2099" fmla="*/ 303968 h 755236"/>
                <a:gd name="connsiteX2100" fmla="*/ 1130211 w 1591877"/>
                <a:gd name="connsiteY2100" fmla="*/ 304268 h 755236"/>
                <a:gd name="connsiteX2101" fmla="*/ 1130493 w 1591877"/>
                <a:gd name="connsiteY2101" fmla="*/ 304600 h 755236"/>
                <a:gd name="connsiteX2102" fmla="*/ 1130772 w 1591877"/>
                <a:gd name="connsiteY2102" fmla="*/ 304968 h 755236"/>
                <a:gd name="connsiteX2103" fmla="*/ 1131333 w 1591877"/>
                <a:gd name="connsiteY2103" fmla="*/ 305800 h 755236"/>
                <a:gd name="connsiteX2104" fmla="*/ 1131894 w 1591877"/>
                <a:gd name="connsiteY2104" fmla="*/ 306765 h 755236"/>
                <a:gd name="connsiteX2105" fmla="*/ 1133020 w 1591877"/>
                <a:gd name="connsiteY2105" fmla="*/ 309070 h 755236"/>
                <a:gd name="connsiteX2106" fmla="*/ 1134143 w 1591877"/>
                <a:gd name="connsiteY2106" fmla="*/ 311858 h 755236"/>
                <a:gd name="connsiteX2107" fmla="*/ 1135265 w 1591877"/>
                <a:gd name="connsiteY2107" fmla="*/ 315094 h 755236"/>
                <a:gd name="connsiteX2108" fmla="*/ 1136388 w 1591877"/>
                <a:gd name="connsiteY2108" fmla="*/ 318747 h 755236"/>
                <a:gd name="connsiteX2109" fmla="*/ 1137514 w 1591877"/>
                <a:gd name="connsiteY2109" fmla="*/ 322781 h 755236"/>
                <a:gd name="connsiteX2110" fmla="*/ 1138636 w 1591877"/>
                <a:gd name="connsiteY2110" fmla="*/ 327158 h 755236"/>
                <a:gd name="connsiteX2111" fmla="*/ 1139758 w 1591877"/>
                <a:gd name="connsiteY2111" fmla="*/ 331842 h 755236"/>
                <a:gd name="connsiteX2112" fmla="*/ 1142003 w 1591877"/>
                <a:gd name="connsiteY2112" fmla="*/ 341952 h 755236"/>
                <a:gd name="connsiteX2113" fmla="*/ 1144252 w 1591877"/>
                <a:gd name="connsiteY2113" fmla="*/ 352781 h 755236"/>
                <a:gd name="connsiteX2114" fmla="*/ 1148745 w 1591877"/>
                <a:gd name="connsiteY2114" fmla="*/ 375214 h 755236"/>
                <a:gd name="connsiteX2115" fmla="*/ 1150990 w 1591877"/>
                <a:gd name="connsiteY2115" fmla="*/ 386153 h 755236"/>
                <a:gd name="connsiteX2116" fmla="*/ 1153234 w 1591877"/>
                <a:gd name="connsiteY2116" fmla="*/ 396495 h 755236"/>
                <a:gd name="connsiteX2117" fmla="*/ 1155483 w 1591877"/>
                <a:gd name="connsiteY2117" fmla="*/ 405969 h 755236"/>
                <a:gd name="connsiteX2118" fmla="*/ 1157727 w 1591877"/>
                <a:gd name="connsiteY2118" fmla="*/ 414341 h 755236"/>
                <a:gd name="connsiteX2119" fmla="*/ 1158861 w 1591877"/>
                <a:gd name="connsiteY2119" fmla="*/ 418077 h 755236"/>
                <a:gd name="connsiteX2120" fmla="*/ 1159991 w 1591877"/>
                <a:gd name="connsiteY2120" fmla="*/ 421461 h 755236"/>
                <a:gd name="connsiteX2121" fmla="*/ 1161124 w 1591877"/>
                <a:gd name="connsiteY2121" fmla="*/ 424482 h 755236"/>
                <a:gd name="connsiteX2122" fmla="*/ 1162254 w 1591877"/>
                <a:gd name="connsiteY2122" fmla="*/ 427120 h 755236"/>
                <a:gd name="connsiteX2123" fmla="*/ 1163387 w 1591877"/>
                <a:gd name="connsiteY2123" fmla="*/ 429368 h 755236"/>
                <a:gd name="connsiteX2124" fmla="*/ 1163952 w 1591877"/>
                <a:gd name="connsiteY2124" fmla="*/ 430342 h 755236"/>
                <a:gd name="connsiteX2125" fmla="*/ 1164517 w 1591877"/>
                <a:gd name="connsiteY2125" fmla="*/ 431216 h 755236"/>
                <a:gd name="connsiteX2126" fmla="*/ 1165082 w 1591877"/>
                <a:gd name="connsiteY2126" fmla="*/ 431988 h 755236"/>
                <a:gd name="connsiteX2127" fmla="*/ 1165650 w 1591877"/>
                <a:gd name="connsiteY2127" fmla="*/ 432660 h 755236"/>
                <a:gd name="connsiteX2128" fmla="*/ 1165933 w 1591877"/>
                <a:gd name="connsiteY2128" fmla="*/ 432957 h 755236"/>
                <a:gd name="connsiteX2129" fmla="*/ 1166215 w 1591877"/>
                <a:gd name="connsiteY2129" fmla="*/ 433230 h 755236"/>
                <a:gd name="connsiteX2130" fmla="*/ 1166498 w 1591877"/>
                <a:gd name="connsiteY2130" fmla="*/ 433477 h 755236"/>
                <a:gd name="connsiteX2131" fmla="*/ 1166780 w 1591877"/>
                <a:gd name="connsiteY2131" fmla="*/ 433699 h 755236"/>
                <a:gd name="connsiteX2132" fmla="*/ 1167062 w 1591877"/>
                <a:gd name="connsiteY2132" fmla="*/ 433895 h 755236"/>
                <a:gd name="connsiteX2133" fmla="*/ 1167345 w 1591877"/>
                <a:gd name="connsiteY2133" fmla="*/ 434067 h 755236"/>
                <a:gd name="connsiteX2134" fmla="*/ 1167488 w 1591877"/>
                <a:gd name="connsiteY2134" fmla="*/ 434144 h 755236"/>
                <a:gd name="connsiteX2135" fmla="*/ 1167631 w 1591877"/>
                <a:gd name="connsiteY2135" fmla="*/ 434212 h 755236"/>
                <a:gd name="connsiteX2136" fmla="*/ 1167770 w 1591877"/>
                <a:gd name="connsiteY2136" fmla="*/ 434276 h 755236"/>
                <a:gd name="connsiteX2137" fmla="*/ 1167913 w 1591877"/>
                <a:gd name="connsiteY2137" fmla="*/ 434336 h 755236"/>
                <a:gd name="connsiteX2138" fmla="*/ 1168053 w 1591877"/>
                <a:gd name="connsiteY2138" fmla="*/ 434386 h 755236"/>
                <a:gd name="connsiteX2139" fmla="*/ 1168196 w 1591877"/>
                <a:gd name="connsiteY2139" fmla="*/ 434430 h 755236"/>
                <a:gd name="connsiteX2140" fmla="*/ 1168335 w 1591877"/>
                <a:gd name="connsiteY2140" fmla="*/ 434470 h 755236"/>
                <a:gd name="connsiteX2141" fmla="*/ 1168478 w 1591877"/>
                <a:gd name="connsiteY2141" fmla="*/ 434503 h 755236"/>
                <a:gd name="connsiteX2142" fmla="*/ 1168618 w 1591877"/>
                <a:gd name="connsiteY2142" fmla="*/ 434529 h 755236"/>
                <a:gd name="connsiteX2143" fmla="*/ 1168761 w 1591877"/>
                <a:gd name="connsiteY2143" fmla="*/ 434549 h 755236"/>
                <a:gd name="connsiteX2144" fmla="*/ 1168904 w 1591877"/>
                <a:gd name="connsiteY2144" fmla="*/ 434565 h 755236"/>
                <a:gd name="connsiteX2145" fmla="*/ 1169043 w 1591877"/>
                <a:gd name="connsiteY2145" fmla="*/ 434573 h 755236"/>
                <a:gd name="connsiteX2146" fmla="*/ 1169186 w 1591877"/>
                <a:gd name="connsiteY2146" fmla="*/ 434573 h 755236"/>
                <a:gd name="connsiteX2147" fmla="*/ 1169326 w 1591877"/>
                <a:gd name="connsiteY2147" fmla="*/ 434571 h 755236"/>
                <a:gd name="connsiteX2148" fmla="*/ 1169469 w 1591877"/>
                <a:gd name="connsiteY2148" fmla="*/ 434560 h 755236"/>
                <a:gd name="connsiteX2149" fmla="*/ 1169608 w 1591877"/>
                <a:gd name="connsiteY2149" fmla="*/ 434545 h 755236"/>
                <a:gd name="connsiteX2150" fmla="*/ 1169751 w 1591877"/>
                <a:gd name="connsiteY2150" fmla="*/ 434523 h 755236"/>
                <a:gd name="connsiteX2151" fmla="*/ 1169894 w 1591877"/>
                <a:gd name="connsiteY2151" fmla="*/ 434494 h 755236"/>
                <a:gd name="connsiteX2152" fmla="*/ 1170033 w 1591877"/>
                <a:gd name="connsiteY2152" fmla="*/ 434459 h 755236"/>
                <a:gd name="connsiteX2153" fmla="*/ 1170176 w 1591877"/>
                <a:gd name="connsiteY2153" fmla="*/ 434419 h 755236"/>
                <a:gd name="connsiteX2154" fmla="*/ 1170316 w 1591877"/>
                <a:gd name="connsiteY2154" fmla="*/ 434373 h 755236"/>
                <a:gd name="connsiteX2155" fmla="*/ 1170459 w 1591877"/>
                <a:gd name="connsiteY2155" fmla="*/ 434322 h 755236"/>
                <a:gd name="connsiteX2156" fmla="*/ 1170598 w 1591877"/>
                <a:gd name="connsiteY2156" fmla="*/ 434263 h 755236"/>
                <a:gd name="connsiteX2157" fmla="*/ 1170741 w 1591877"/>
                <a:gd name="connsiteY2157" fmla="*/ 434199 h 755236"/>
                <a:gd name="connsiteX2158" fmla="*/ 1171024 w 1591877"/>
                <a:gd name="connsiteY2158" fmla="*/ 434054 h 755236"/>
                <a:gd name="connsiteX2159" fmla="*/ 1171306 w 1591877"/>
                <a:gd name="connsiteY2159" fmla="*/ 433886 h 755236"/>
                <a:gd name="connsiteX2160" fmla="*/ 1171589 w 1591877"/>
                <a:gd name="connsiteY2160" fmla="*/ 433695 h 755236"/>
                <a:gd name="connsiteX2161" fmla="*/ 1171871 w 1591877"/>
                <a:gd name="connsiteY2161" fmla="*/ 433481 h 755236"/>
                <a:gd name="connsiteX2162" fmla="*/ 1172153 w 1591877"/>
                <a:gd name="connsiteY2162" fmla="*/ 433244 h 755236"/>
                <a:gd name="connsiteX2163" fmla="*/ 1172440 w 1591877"/>
                <a:gd name="connsiteY2163" fmla="*/ 432986 h 755236"/>
                <a:gd name="connsiteX2164" fmla="*/ 1173004 w 1591877"/>
                <a:gd name="connsiteY2164" fmla="*/ 432402 h 755236"/>
                <a:gd name="connsiteX2165" fmla="*/ 1173569 w 1591877"/>
                <a:gd name="connsiteY2165" fmla="*/ 431733 h 755236"/>
                <a:gd name="connsiteX2166" fmla="*/ 1174134 w 1591877"/>
                <a:gd name="connsiteY2166" fmla="*/ 430980 h 755236"/>
                <a:gd name="connsiteX2167" fmla="*/ 1174699 w 1591877"/>
                <a:gd name="connsiteY2167" fmla="*/ 430146 h 755236"/>
                <a:gd name="connsiteX2168" fmla="*/ 1175832 w 1591877"/>
                <a:gd name="connsiteY2168" fmla="*/ 428243 h 755236"/>
                <a:gd name="connsiteX2169" fmla="*/ 1176962 w 1591877"/>
                <a:gd name="connsiteY2169" fmla="*/ 426048 h 755236"/>
                <a:gd name="connsiteX2170" fmla="*/ 1178095 w 1591877"/>
                <a:gd name="connsiteY2170" fmla="*/ 423584 h 755236"/>
                <a:gd name="connsiteX2171" fmla="*/ 1180359 w 1591877"/>
                <a:gd name="connsiteY2171" fmla="*/ 417947 h 755236"/>
                <a:gd name="connsiteX2172" fmla="*/ 1182622 w 1591877"/>
                <a:gd name="connsiteY2172" fmla="*/ 411546 h 755236"/>
                <a:gd name="connsiteX2173" fmla="*/ 1184885 w 1591877"/>
                <a:gd name="connsiteY2173" fmla="*/ 404604 h 755236"/>
                <a:gd name="connsiteX2174" fmla="*/ 1189411 w 1591877"/>
                <a:gd name="connsiteY2174" fmla="*/ 390015 h 755236"/>
                <a:gd name="connsiteX2175" fmla="*/ 1193937 w 1591877"/>
                <a:gd name="connsiteY2175" fmla="*/ 375958 h 755236"/>
                <a:gd name="connsiteX2176" fmla="*/ 1196197 w 1591877"/>
                <a:gd name="connsiteY2176" fmla="*/ 369632 h 755236"/>
                <a:gd name="connsiteX2177" fmla="*/ 1198456 w 1591877"/>
                <a:gd name="connsiteY2177" fmla="*/ 363991 h 755236"/>
                <a:gd name="connsiteX2178" fmla="*/ 1200716 w 1591877"/>
                <a:gd name="connsiteY2178" fmla="*/ 359162 h 755236"/>
                <a:gd name="connsiteX2179" fmla="*/ 1201845 w 1591877"/>
                <a:gd name="connsiteY2179" fmla="*/ 357086 h 755236"/>
                <a:gd name="connsiteX2180" fmla="*/ 1202975 w 1591877"/>
                <a:gd name="connsiteY2180" fmla="*/ 355249 h 755236"/>
                <a:gd name="connsiteX2181" fmla="*/ 1204105 w 1591877"/>
                <a:gd name="connsiteY2181" fmla="*/ 353658 h 755236"/>
                <a:gd name="connsiteX2182" fmla="*/ 1204670 w 1591877"/>
                <a:gd name="connsiteY2182" fmla="*/ 352955 h 755236"/>
                <a:gd name="connsiteX2183" fmla="*/ 1205234 w 1591877"/>
                <a:gd name="connsiteY2183" fmla="*/ 352317 h 755236"/>
                <a:gd name="connsiteX2184" fmla="*/ 1205799 w 1591877"/>
                <a:gd name="connsiteY2184" fmla="*/ 351744 h 755236"/>
                <a:gd name="connsiteX2185" fmla="*/ 1206364 w 1591877"/>
                <a:gd name="connsiteY2185" fmla="*/ 351233 h 755236"/>
                <a:gd name="connsiteX2186" fmla="*/ 1206929 w 1591877"/>
                <a:gd name="connsiteY2186" fmla="*/ 350786 h 755236"/>
                <a:gd name="connsiteX2187" fmla="*/ 1207212 w 1591877"/>
                <a:gd name="connsiteY2187" fmla="*/ 350586 h 755236"/>
                <a:gd name="connsiteX2188" fmla="*/ 1207494 w 1591877"/>
                <a:gd name="connsiteY2188" fmla="*/ 350403 h 755236"/>
                <a:gd name="connsiteX2189" fmla="*/ 1207776 w 1591877"/>
                <a:gd name="connsiteY2189" fmla="*/ 350236 h 755236"/>
                <a:gd name="connsiteX2190" fmla="*/ 1208059 w 1591877"/>
                <a:gd name="connsiteY2190" fmla="*/ 350086 h 755236"/>
                <a:gd name="connsiteX2191" fmla="*/ 1208341 w 1591877"/>
                <a:gd name="connsiteY2191" fmla="*/ 349952 h 755236"/>
                <a:gd name="connsiteX2192" fmla="*/ 1208624 w 1591877"/>
                <a:gd name="connsiteY2192" fmla="*/ 349831 h 755236"/>
                <a:gd name="connsiteX2193" fmla="*/ 1208906 w 1591877"/>
                <a:gd name="connsiteY2193" fmla="*/ 349727 h 755236"/>
                <a:gd name="connsiteX2194" fmla="*/ 1209188 w 1591877"/>
                <a:gd name="connsiteY2194" fmla="*/ 349641 h 755236"/>
                <a:gd name="connsiteX2195" fmla="*/ 1209471 w 1591877"/>
                <a:gd name="connsiteY2195" fmla="*/ 349569 h 755236"/>
                <a:gd name="connsiteX2196" fmla="*/ 1209753 w 1591877"/>
                <a:gd name="connsiteY2196" fmla="*/ 349514 h 755236"/>
                <a:gd name="connsiteX2197" fmla="*/ 1209893 w 1591877"/>
                <a:gd name="connsiteY2197" fmla="*/ 349492 h 755236"/>
                <a:gd name="connsiteX2198" fmla="*/ 1210036 w 1591877"/>
                <a:gd name="connsiteY2198" fmla="*/ 349472 h 755236"/>
                <a:gd name="connsiteX2199" fmla="*/ 1210175 w 1591877"/>
                <a:gd name="connsiteY2199" fmla="*/ 349459 h 755236"/>
                <a:gd name="connsiteX2200" fmla="*/ 1210318 w 1591877"/>
                <a:gd name="connsiteY2200" fmla="*/ 349448 h 755236"/>
                <a:gd name="connsiteX2201" fmla="*/ 1210458 w 1591877"/>
                <a:gd name="connsiteY2201" fmla="*/ 349441 h 755236"/>
                <a:gd name="connsiteX2202" fmla="*/ 1210601 w 1591877"/>
                <a:gd name="connsiteY2202" fmla="*/ 349439 h 755236"/>
                <a:gd name="connsiteX2203" fmla="*/ 1210740 w 1591877"/>
                <a:gd name="connsiteY2203" fmla="*/ 349439 h 755236"/>
                <a:gd name="connsiteX2204" fmla="*/ 1210883 w 1591877"/>
                <a:gd name="connsiteY2204" fmla="*/ 349443 h 755236"/>
                <a:gd name="connsiteX2205" fmla="*/ 1211022 w 1591877"/>
                <a:gd name="connsiteY2205" fmla="*/ 349452 h 755236"/>
                <a:gd name="connsiteX2206" fmla="*/ 1211165 w 1591877"/>
                <a:gd name="connsiteY2206" fmla="*/ 349465 h 755236"/>
                <a:gd name="connsiteX2207" fmla="*/ 1211448 w 1591877"/>
                <a:gd name="connsiteY2207" fmla="*/ 349500 h 755236"/>
                <a:gd name="connsiteX2208" fmla="*/ 1211730 w 1591877"/>
                <a:gd name="connsiteY2208" fmla="*/ 349551 h 755236"/>
                <a:gd name="connsiteX2209" fmla="*/ 1212013 w 1591877"/>
                <a:gd name="connsiteY2209" fmla="*/ 349617 h 755236"/>
                <a:gd name="connsiteX2210" fmla="*/ 1212295 w 1591877"/>
                <a:gd name="connsiteY2210" fmla="*/ 349699 h 755236"/>
                <a:gd name="connsiteX2211" fmla="*/ 1212578 w 1591877"/>
                <a:gd name="connsiteY2211" fmla="*/ 349793 h 755236"/>
                <a:gd name="connsiteX2212" fmla="*/ 1212860 w 1591877"/>
                <a:gd name="connsiteY2212" fmla="*/ 349903 h 755236"/>
                <a:gd name="connsiteX2213" fmla="*/ 1213142 w 1591877"/>
                <a:gd name="connsiteY2213" fmla="*/ 350027 h 755236"/>
                <a:gd name="connsiteX2214" fmla="*/ 1213425 w 1591877"/>
                <a:gd name="connsiteY2214" fmla="*/ 350165 h 755236"/>
                <a:gd name="connsiteX2215" fmla="*/ 1213707 w 1591877"/>
                <a:gd name="connsiteY2215" fmla="*/ 350317 h 755236"/>
                <a:gd name="connsiteX2216" fmla="*/ 1214272 w 1591877"/>
                <a:gd name="connsiteY2216" fmla="*/ 350663 h 755236"/>
                <a:gd name="connsiteX2217" fmla="*/ 1214837 w 1591877"/>
                <a:gd name="connsiteY2217" fmla="*/ 351064 h 755236"/>
                <a:gd name="connsiteX2218" fmla="*/ 1215402 w 1591877"/>
                <a:gd name="connsiteY2218" fmla="*/ 351515 h 755236"/>
                <a:gd name="connsiteX2219" fmla="*/ 1215967 w 1591877"/>
                <a:gd name="connsiteY2219" fmla="*/ 352019 h 755236"/>
                <a:gd name="connsiteX2220" fmla="*/ 1216532 w 1591877"/>
                <a:gd name="connsiteY2220" fmla="*/ 352572 h 755236"/>
                <a:gd name="connsiteX2221" fmla="*/ 1217661 w 1591877"/>
                <a:gd name="connsiteY2221" fmla="*/ 353818 h 755236"/>
                <a:gd name="connsiteX2222" fmla="*/ 1218791 w 1591877"/>
                <a:gd name="connsiteY2222" fmla="*/ 355241 h 755236"/>
                <a:gd name="connsiteX2223" fmla="*/ 1221050 w 1591877"/>
                <a:gd name="connsiteY2223" fmla="*/ 358552 h 755236"/>
                <a:gd name="connsiteX2224" fmla="*/ 1223310 w 1591877"/>
                <a:gd name="connsiteY2224" fmla="*/ 362377 h 755236"/>
                <a:gd name="connsiteX2225" fmla="*/ 1225569 w 1591877"/>
                <a:gd name="connsiteY2225" fmla="*/ 366574 h 755236"/>
                <a:gd name="connsiteX2226" fmla="*/ 1230088 w 1591877"/>
                <a:gd name="connsiteY2226" fmla="*/ 375513 h 755236"/>
                <a:gd name="connsiteX2227" fmla="*/ 1234937 w 1591877"/>
                <a:gd name="connsiteY2227" fmla="*/ 384878 h 755236"/>
                <a:gd name="connsiteX2228" fmla="*/ 1237365 w 1591877"/>
                <a:gd name="connsiteY2228" fmla="*/ 389096 h 755236"/>
                <a:gd name="connsiteX2229" fmla="*/ 1239790 w 1591877"/>
                <a:gd name="connsiteY2229" fmla="*/ 392837 h 755236"/>
                <a:gd name="connsiteX2230" fmla="*/ 1241004 w 1591877"/>
                <a:gd name="connsiteY2230" fmla="*/ 394498 h 755236"/>
                <a:gd name="connsiteX2231" fmla="*/ 1242218 w 1591877"/>
                <a:gd name="connsiteY2231" fmla="*/ 396004 h 755236"/>
                <a:gd name="connsiteX2232" fmla="*/ 1243432 w 1591877"/>
                <a:gd name="connsiteY2232" fmla="*/ 397347 h 755236"/>
                <a:gd name="connsiteX2233" fmla="*/ 1244643 w 1591877"/>
                <a:gd name="connsiteY2233" fmla="*/ 398520 h 755236"/>
                <a:gd name="connsiteX2234" fmla="*/ 1245251 w 1591877"/>
                <a:gd name="connsiteY2234" fmla="*/ 399042 h 755236"/>
                <a:gd name="connsiteX2235" fmla="*/ 1245857 w 1591877"/>
                <a:gd name="connsiteY2235" fmla="*/ 399520 h 755236"/>
                <a:gd name="connsiteX2236" fmla="*/ 1246462 w 1591877"/>
                <a:gd name="connsiteY2236" fmla="*/ 399952 h 755236"/>
                <a:gd name="connsiteX2237" fmla="*/ 1247071 w 1591877"/>
                <a:gd name="connsiteY2237" fmla="*/ 400341 h 755236"/>
                <a:gd name="connsiteX2238" fmla="*/ 1247676 w 1591877"/>
                <a:gd name="connsiteY2238" fmla="*/ 400685 h 755236"/>
                <a:gd name="connsiteX2239" fmla="*/ 1248281 w 1591877"/>
                <a:gd name="connsiteY2239" fmla="*/ 400984 h 755236"/>
                <a:gd name="connsiteX2240" fmla="*/ 1248890 w 1591877"/>
                <a:gd name="connsiteY2240" fmla="*/ 401240 h 755236"/>
                <a:gd name="connsiteX2241" fmla="*/ 1249194 w 1591877"/>
                <a:gd name="connsiteY2241" fmla="*/ 401350 h 755236"/>
                <a:gd name="connsiteX2242" fmla="*/ 1249495 w 1591877"/>
                <a:gd name="connsiteY2242" fmla="*/ 401449 h 755236"/>
                <a:gd name="connsiteX2243" fmla="*/ 1249800 w 1591877"/>
                <a:gd name="connsiteY2243" fmla="*/ 401537 h 755236"/>
                <a:gd name="connsiteX2244" fmla="*/ 1250104 w 1591877"/>
                <a:gd name="connsiteY2244" fmla="*/ 401614 h 755236"/>
                <a:gd name="connsiteX2245" fmla="*/ 1250405 w 1591877"/>
                <a:gd name="connsiteY2245" fmla="*/ 401680 h 755236"/>
                <a:gd name="connsiteX2246" fmla="*/ 1250709 w 1591877"/>
                <a:gd name="connsiteY2246" fmla="*/ 401735 h 755236"/>
                <a:gd name="connsiteX2247" fmla="*/ 1251014 w 1591877"/>
                <a:gd name="connsiteY2247" fmla="*/ 401779 h 755236"/>
                <a:gd name="connsiteX2248" fmla="*/ 1251315 w 1591877"/>
                <a:gd name="connsiteY2248" fmla="*/ 401812 h 755236"/>
                <a:gd name="connsiteX2249" fmla="*/ 1251619 w 1591877"/>
                <a:gd name="connsiteY2249" fmla="*/ 401836 h 755236"/>
                <a:gd name="connsiteX2250" fmla="*/ 1251923 w 1591877"/>
                <a:gd name="connsiteY2250" fmla="*/ 401847 h 755236"/>
                <a:gd name="connsiteX2251" fmla="*/ 1252224 w 1591877"/>
                <a:gd name="connsiteY2251" fmla="*/ 401850 h 755236"/>
                <a:gd name="connsiteX2252" fmla="*/ 1252529 w 1591877"/>
                <a:gd name="connsiteY2252" fmla="*/ 401839 h 755236"/>
                <a:gd name="connsiteX2253" fmla="*/ 1252833 w 1591877"/>
                <a:gd name="connsiteY2253" fmla="*/ 401819 h 755236"/>
                <a:gd name="connsiteX2254" fmla="*/ 1253134 w 1591877"/>
                <a:gd name="connsiteY2254" fmla="*/ 401788 h 755236"/>
                <a:gd name="connsiteX2255" fmla="*/ 1253438 w 1591877"/>
                <a:gd name="connsiteY2255" fmla="*/ 401748 h 755236"/>
                <a:gd name="connsiteX2256" fmla="*/ 1253743 w 1591877"/>
                <a:gd name="connsiteY2256" fmla="*/ 401698 h 755236"/>
                <a:gd name="connsiteX2257" fmla="*/ 1254043 w 1591877"/>
                <a:gd name="connsiteY2257" fmla="*/ 401636 h 755236"/>
                <a:gd name="connsiteX2258" fmla="*/ 1254348 w 1591877"/>
                <a:gd name="connsiteY2258" fmla="*/ 401565 h 755236"/>
                <a:gd name="connsiteX2259" fmla="*/ 1254652 w 1591877"/>
                <a:gd name="connsiteY2259" fmla="*/ 401486 h 755236"/>
                <a:gd name="connsiteX2260" fmla="*/ 1254953 w 1591877"/>
                <a:gd name="connsiteY2260" fmla="*/ 401396 h 755236"/>
                <a:gd name="connsiteX2261" fmla="*/ 1255562 w 1591877"/>
                <a:gd name="connsiteY2261" fmla="*/ 401187 h 755236"/>
                <a:gd name="connsiteX2262" fmla="*/ 1256167 w 1591877"/>
                <a:gd name="connsiteY2262" fmla="*/ 400940 h 755236"/>
                <a:gd name="connsiteX2263" fmla="*/ 1256772 w 1591877"/>
                <a:gd name="connsiteY2263" fmla="*/ 400656 h 755236"/>
                <a:gd name="connsiteX2264" fmla="*/ 1257381 w 1591877"/>
                <a:gd name="connsiteY2264" fmla="*/ 400339 h 755236"/>
                <a:gd name="connsiteX2265" fmla="*/ 1257986 w 1591877"/>
                <a:gd name="connsiteY2265" fmla="*/ 399987 h 755236"/>
                <a:gd name="connsiteX2266" fmla="*/ 1258595 w 1591877"/>
                <a:gd name="connsiteY2266" fmla="*/ 399604 h 755236"/>
                <a:gd name="connsiteX2267" fmla="*/ 1259201 w 1591877"/>
                <a:gd name="connsiteY2267" fmla="*/ 399187 h 755236"/>
                <a:gd name="connsiteX2268" fmla="*/ 1260415 w 1591877"/>
                <a:gd name="connsiteY2268" fmla="*/ 398269 h 755236"/>
                <a:gd name="connsiteX2269" fmla="*/ 1261625 w 1591877"/>
                <a:gd name="connsiteY2269" fmla="*/ 397243 h 755236"/>
                <a:gd name="connsiteX2270" fmla="*/ 1264053 w 1591877"/>
                <a:gd name="connsiteY2270" fmla="*/ 394918 h 755236"/>
                <a:gd name="connsiteX2271" fmla="*/ 1266478 w 1591877"/>
                <a:gd name="connsiteY2271" fmla="*/ 392313 h 755236"/>
                <a:gd name="connsiteX2272" fmla="*/ 1268906 w 1591877"/>
                <a:gd name="connsiteY2272" fmla="*/ 389537 h 755236"/>
                <a:gd name="connsiteX2273" fmla="*/ 1273098 w 1591877"/>
                <a:gd name="connsiteY2273" fmla="*/ 384633 h 755236"/>
                <a:gd name="connsiteX2274" fmla="*/ 1277291 w 1591877"/>
                <a:gd name="connsiteY2274" fmla="*/ 380027 h 755236"/>
                <a:gd name="connsiteX2275" fmla="*/ 1279385 w 1591877"/>
                <a:gd name="connsiteY2275" fmla="*/ 377970 h 755236"/>
                <a:gd name="connsiteX2276" fmla="*/ 1281483 w 1591877"/>
                <a:gd name="connsiteY2276" fmla="*/ 376136 h 755236"/>
                <a:gd name="connsiteX2277" fmla="*/ 1282532 w 1591877"/>
                <a:gd name="connsiteY2277" fmla="*/ 375313 h 755236"/>
                <a:gd name="connsiteX2278" fmla="*/ 1283578 w 1591877"/>
                <a:gd name="connsiteY2278" fmla="*/ 374558 h 755236"/>
                <a:gd name="connsiteX2279" fmla="*/ 1284627 w 1591877"/>
                <a:gd name="connsiteY2279" fmla="*/ 373875 h 755236"/>
                <a:gd name="connsiteX2280" fmla="*/ 1285676 w 1591877"/>
                <a:gd name="connsiteY2280" fmla="*/ 373263 h 755236"/>
                <a:gd name="connsiteX2281" fmla="*/ 1286725 w 1591877"/>
                <a:gd name="connsiteY2281" fmla="*/ 372728 h 755236"/>
                <a:gd name="connsiteX2282" fmla="*/ 1287770 w 1591877"/>
                <a:gd name="connsiteY2282" fmla="*/ 372268 h 755236"/>
                <a:gd name="connsiteX2283" fmla="*/ 1288294 w 1591877"/>
                <a:gd name="connsiteY2283" fmla="*/ 372067 h 755236"/>
                <a:gd name="connsiteX2284" fmla="*/ 1288819 w 1591877"/>
                <a:gd name="connsiteY2284" fmla="*/ 371884 h 755236"/>
                <a:gd name="connsiteX2285" fmla="*/ 1289344 w 1591877"/>
                <a:gd name="connsiteY2285" fmla="*/ 371724 h 755236"/>
                <a:gd name="connsiteX2286" fmla="*/ 1289868 w 1591877"/>
                <a:gd name="connsiteY2286" fmla="*/ 371581 h 755236"/>
                <a:gd name="connsiteX2287" fmla="*/ 1290393 w 1591877"/>
                <a:gd name="connsiteY2287" fmla="*/ 371457 h 755236"/>
                <a:gd name="connsiteX2288" fmla="*/ 1290917 w 1591877"/>
                <a:gd name="connsiteY2288" fmla="*/ 371352 h 755236"/>
                <a:gd name="connsiteX2289" fmla="*/ 1291442 w 1591877"/>
                <a:gd name="connsiteY2289" fmla="*/ 371266 h 755236"/>
                <a:gd name="connsiteX2290" fmla="*/ 1291962 w 1591877"/>
                <a:gd name="connsiteY2290" fmla="*/ 371200 h 755236"/>
                <a:gd name="connsiteX2291" fmla="*/ 1292487 w 1591877"/>
                <a:gd name="connsiteY2291" fmla="*/ 371153 h 755236"/>
                <a:gd name="connsiteX2292" fmla="*/ 1293011 w 1591877"/>
                <a:gd name="connsiteY2292" fmla="*/ 371123 h 755236"/>
                <a:gd name="connsiteX2293" fmla="*/ 1293536 w 1591877"/>
                <a:gd name="connsiteY2293" fmla="*/ 371114 h 755236"/>
                <a:gd name="connsiteX2294" fmla="*/ 1294060 w 1591877"/>
                <a:gd name="connsiteY2294" fmla="*/ 371120 h 755236"/>
                <a:gd name="connsiteX2295" fmla="*/ 1294585 w 1591877"/>
                <a:gd name="connsiteY2295" fmla="*/ 371145 h 755236"/>
                <a:gd name="connsiteX2296" fmla="*/ 1295109 w 1591877"/>
                <a:gd name="connsiteY2296" fmla="*/ 371189 h 755236"/>
                <a:gd name="connsiteX2297" fmla="*/ 1295630 w 1591877"/>
                <a:gd name="connsiteY2297" fmla="*/ 371248 h 755236"/>
                <a:gd name="connsiteX2298" fmla="*/ 1296155 w 1591877"/>
                <a:gd name="connsiteY2298" fmla="*/ 371325 h 755236"/>
                <a:gd name="connsiteX2299" fmla="*/ 1296679 w 1591877"/>
                <a:gd name="connsiteY2299" fmla="*/ 371418 h 755236"/>
                <a:gd name="connsiteX2300" fmla="*/ 1297204 w 1591877"/>
                <a:gd name="connsiteY2300" fmla="*/ 371528 h 755236"/>
                <a:gd name="connsiteX2301" fmla="*/ 1297728 w 1591877"/>
                <a:gd name="connsiteY2301" fmla="*/ 371653 h 755236"/>
                <a:gd name="connsiteX2302" fmla="*/ 1298253 w 1591877"/>
                <a:gd name="connsiteY2302" fmla="*/ 371794 h 755236"/>
                <a:gd name="connsiteX2303" fmla="*/ 1299302 w 1591877"/>
                <a:gd name="connsiteY2303" fmla="*/ 372118 h 755236"/>
                <a:gd name="connsiteX2304" fmla="*/ 1300347 w 1591877"/>
                <a:gd name="connsiteY2304" fmla="*/ 372497 h 755236"/>
                <a:gd name="connsiteX2305" fmla="*/ 1301396 w 1591877"/>
                <a:gd name="connsiteY2305" fmla="*/ 372928 h 755236"/>
                <a:gd name="connsiteX2306" fmla="*/ 1302445 w 1591877"/>
                <a:gd name="connsiteY2306" fmla="*/ 373406 h 755236"/>
                <a:gd name="connsiteX2307" fmla="*/ 1304598 w 1591877"/>
                <a:gd name="connsiteY2307" fmla="*/ 374516 h 755236"/>
                <a:gd name="connsiteX2308" fmla="*/ 1306755 w 1591877"/>
                <a:gd name="connsiteY2308" fmla="*/ 375766 h 755236"/>
                <a:gd name="connsiteX2309" fmla="*/ 1311061 w 1591877"/>
                <a:gd name="connsiteY2309" fmla="*/ 378512 h 755236"/>
                <a:gd name="connsiteX2310" fmla="*/ 1315371 w 1591877"/>
                <a:gd name="connsiteY2310" fmla="*/ 381315 h 755236"/>
                <a:gd name="connsiteX2311" fmla="*/ 1317528 w 1591877"/>
                <a:gd name="connsiteY2311" fmla="*/ 382645 h 755236"/>
                <a:gd name="connsiteX2312" fmla="*/ 1319681 w 1591877"/>
                <a:gd name="connsiteY2312" fmla="*/ 383880 h 755236"/>
                <a:gd name="connsiteX2313" fmla="*/ 1321838 w 1591877"/>
                <a:gd name="connsiteY2313" fmla="*/ 384997 h 755236"/>
                <a:gd name="connsiteX2314" fmla="*/ 1323991 w 1591877"/>
                <a:gd name="connsiteY2314" fmla="*/ 385970 h 755236"/>
                <a:gd name="connsiteX2315" fmla="*/ 1325069 w 1591877"/>
                <a:gd name="connsiteY2315" fmla="*/ 386399 h 755236"/>
                <a:gd name="connsiteX2316" fmla="*/ 1326144 w 1591877"/>
                <a:gd name="connsiteY2316" fmla="*/ 386784 h 755236"/>
                <a:gd name="connsiteX2317" fmla="*/ 1327222 w 1591877"/>
                <a:gd name="connsiteY2317" fmla="*/ 387128 h 755236"/>
                <a:gd name="connsiteX2318" fmla="*/ 1328301 w 1591877"/>
                <a:gd name="connsiteY2318" fmla="*/ 387425 h 755236"/>
                <a:gd name="connsiteX2319" fmla="*/ 1329375 w 1591877"/>
                <a:gd name="connsiteY2319" fmla="*/ 387681 h 755236"/>
                <a:gd name="connsiteX2320" fmla="*/ 1330454 w 1591877"/>
                <a:gd name="connsiteY2320" fmla="*/ 387890 h 755236"/>
                <a:gd name="connsiteX2321" fmla="*/ 1331532 w 1591877"/>
                <a:gd name="connsiteY2321" fmla="*/ 388055 h 755236"/>
                <a:gd name="connsiteX2322" fmla="*/ 1332610 w 1591877"/>
                <a:gd name="connsiteY2322" fmla="*/ 388174 h 755236"/>
                <a:gd name="connsiteX2323" fmla="*/ 1333685 w 1591877"/>
                <a:gd name="connsiteY2323" fmla="*/ 388249 h 755236"/>
                <a:gd name="connsiteX2324" fmla="*/ 1334763 w 1591877"/>
                <a:gd name="connsiteY2324" fmla="*/ 388282 h 755236"/>
                <a:gd name="connsiteX2325" fmla="*/ 1335842 w 1591877"/>
                <a:gd name="connsiteY2325" fmla="*/ 388273 h 755236"/>
                <a:gd name="connsiteX2326" fmla="*/ 1336916 w 1591877"/>
                <a:gd name="connsiteY2326" fmla="*/ 388222 h 755236"/>
                <a:gd name="connsiteX2327" fmla="*/ 1338101 w 1591877"/>
                <a:gd name="connsiteY2327" fmla="*/ 388123 h 755236"/>
                <a:gd name="connsiteX2328" fmla="*/ 1339286 w 1591877"/>
                <a:gd name="connsiteY2328" fmla="*/ 387980 h 755236"/>
                <a:gd name="connsiteX2329" fmla="*/ 1340471 w 1591877"/>
                <a:gd name="connsiteY2329" fmla="*/ 387793 h 755236"/>
                <a:gd name="connsiteX2330" fmla="*/ 1341652 w 1591877"/>
                <a:gd name="connsiteY2330" fmla="*/ 387568 h 755236"/>
                <a:gd name="connsiteX2331" fmla="*/ 1342836 w 1591877"/>
                <a:gd name="connsiteY2331" fmla="*/ 387311 h 755236"/>
                <a:gd name="connsiteX2332" fmla="*/ 1344021 w 1591877"/>
                <a:gd name="connsiteY2332" fmla="*/ 387018 h 755236"/>
                <a:gd name="connsiteX2333" fmla="*/ 1346391 w 1591877"/>
                <a:gd name="connsiteY2333" fmla="*/ 386353 h 755236"/>
                <a:gd name="connsiteX2334" fmla="*/ 1348757 w 1591877"/>
                <a:gd name="connsiteY2334" fmla="*/ 385602 h 755236"/>
                <a:gd name="connsiteX2335" fmla="*/ 1351126 w 1591877"/>
                <a:gd name="connsiteY2335" fmla="*/ 384801 h 755236"/>
                <a:gd name="connsiteX2336" fmla="*/ 1355861 w 1591877"/>
                <a:gd name="connsiteY2336" fmla="*/ 383151 h 755236"/>
                <a:gd name="connsiteX2337" fmla="*/ 1360597 w 1591877"/>
                <a:gd name="connsiteY2337" fmla="*/ 381621 h 755236"/>
                <a:gd name="connsiteX2338" fmla="*/ 1362962 w 1591877"/>
                <a:gd name="connsiteY2338" fmla="*/ 380958 h 755236"/>
                <a:gd name="connsiteX2339" fmla="*/ 1365332 w 1591877"/>
                <a:gd name="connsiteY2339" fmla="*/ 380386 h 755236"/>
                <a:gd name="connsiteX2340" fmla="*/ 1367701 w 1591877"/>
                <a:gd name="connsiteY2340" fmla="*/ 379915 h 755236"/>
                <a:gd name="connsiteX2341" fmla="*/ 1370067 w 1591877"/>
                <a:gd name="connsiteY2341" fmla="*/ 379556 h 755236"/>
                <a:gd name="connsiteX2342" fmla="*/ 1372437 w 1591877"/>
                <a:gd name="connsiteY2342" fmla="*/ 379309 h 755236"/>
                <a:gd name="connsiteX2343" fmla="*/ 1374802 w 1591877"/>
                <a:gd name="connsiteY2343" fmla="*/ 379175 h 755236"/>
                <a:gd name="connsiteX2344" fmla="*/ 1377175 w 1591877"/>
                <a:gd name="connsiteY2344" fmla="*/ 379151 h 755236"/>
                <a:gd name="connsiteX2345" fmla="*/ 1379549 w 1591877"/>
                <a:gd name="connsiteY2345" fmla="*/ 379228 h 755236"/>
                <a:gd name="connsiteX2346" fmla="*/ 1381922 w 1591877"/>
                <a:gd name="connsiteY2346" fmla="*/ 379397 h 755236"/>
                <a:gd name="connsiteX2347" fmla="*/ 1384295 w 1591877"/>
                <a:gd name="connsiteY2347" fmla="*/ 379646 h 755236"/>
                <a:gd name="connsiteX2348" fmla="*/ 1386668 w 1591877"/>
                <a:gd name="connsiteY2348" fmla="*/ 379961 h 755236"/>
                <a:gd name="connsiteX2349" fmla="*/ 1389041 w 1591877"/>
                <a:gd name="connsiteY2349" fmla="*/ 380324 h 755236"/>
                <a:gd name="connsiteX2350" fmla="*/ 1393784 w 1591877"/>
                <a:gd name="connsiteY2350" fmla="*/ 381141 h 755236"/>
                <a:gd name="connsiteX2351" fmla="*/ 1398530 w 1591877"/>
                <a:gd name="connsiteY2351" fmla="*/ 381973 h 755236"/>
                <a:gd name="connsiteX2352" fmla="*/ 1403276 w 1591877"/>
                <a:gd name="connsiteY2352" fmla="*/ 382715 h 755236"/>
                <a:gd name="connsiteX2353" fmla="*/ 1408023 w 1591877"/>
                <a:gd name="connsiteY2353" fmla="*/ 383288 h 755236"/>
                <a:gd name="connsiteX2354" fmla="*/ 1412769 w 1591877"/>
                <a:gd name="connsiteY2354" fmla="*/ 383647 h 755236"/>
                <a:gd name="connsiteX2355" fmla="*/ 1417068 w 1591877"/>
                <a:gd name="connsiteY2355" fmla="*/ 383775 h 755236"/>
                <a:gd name="connsiteX2356" fmla="*/ 1421367 w 1591877"/>
                <a:gd name="connsiteY2356" fmla="*/ 383728 h 755236"/>
                <a:gd name="connsiteX2357" fmla="*/ 1425665 w 1591877"/>
                <a:gd name="connsiteY2357" fmla="*/ 383539 h 755236"/>
                <a:gd name="connsiteX2358" fmla="*/ 1429964 w 1591877"/>
                <a:gd name="connsiteY2358" fmla="*/ 383244 h 755236"/>
                <a:gd name="connsiteX2359" fmla="*/ 1438562 w 1591877"/>
                <a:gd name="connsiteY2359" fmla="*/ 382524 h 755236"/>
                <a:gd name="connsiteX2360" fmla="*/ 1447163 w 1591877"/>
                <a:gd name="connsiteY2360" fmla="*/ 381896 h 755236"/>
                <a:gd name="connsiteX2361" fmla="*/ 1460815 w 1591877"/>
                <a:gd name="connsiteY2361" fmla="*/ 381544 h 755236"/>
                <a:gd name="connsiteX2362" fmla="*/ 1474471 w 1591877"/>
                <a:gd name="connsiteY2362" fmla="*/ 381903 h 755236"/>
                <a:gd name="connsiteX2363" fmla="*/ 1519520 w 1591877"/>
                <a:gd name="connsiteY2363" fmla="*/ 382348 h 755236"/>
                <a:gd name="connsiteX2364" fmla="*/ 1555026 w 1591877"/>
                <a:gd name="connsiteY2364" fmla="*/ 382169 h 755236"/>
                <a:gd name="connsiteX2365" fmla="*/ 1591877 w 1591877"/>
                <a:gd name="connsiteY2365" fmla="*/ 382299 h 75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</a:cxnLst>
              <a:rect l="l" t="t" r="r" b="b"/>
              <a:pathLst>
                <a:path w="1591877" h="755236">
                  <a:moveTo>
                    <a:pt x="0" y="382299"/>
                  </a:moveTo>
                  <a:lnTo>
                    <a:pt x="33199" y="382196"/>
                  </a:lnTo>
                  <a:lnTo>
                    <a:pt x="72358" y="382348"/>
                  </a:lnTo>
                  <a:lnTo>
                    <a:pt x="110236" y="382185"/>
                  </a:lnTo>
                  <a:lnTo>
                    <a:pt x="127475" y="381590"/>
                  </a:lnTo>
                  <a:lnTo>
                    <a:pt x="136094" y="381573"/>
                  </a:lnTo>
                  <a:lnTo>
                    <a:pt x="144714" y="381896"/>
                  </a:lnTo>
                  <a:lnTo>
                    <a:pt x="153590" y="382546"/>
                  </a:lnTo>
                  <a:lnTo>
                    <a:pt x="162467" y="383286"/>
                  </a:lnTo>
                  <a:lnTo>
                    <a:pt x="166901" y="383579"/>
                  </a:lnTo>
                  <a:lnTo>
                    <a:pt x="171340" y="383750"/>
                  </a:lnTo>
                  <a:lnTo>
                    <a:pt x="175778" y="383761"/>
                  </a:lnTo>
                  <a:lnTo>
                    <a:pt x="180212" y="383583"/>
                  </a:lnTo>
                  <a:lnTo>
                    <a:pt x="184823" y="383187"/>
                  </a:lnTo>
                  <a:lnTo>
                    <a:pt x="189430" y="382597"/>
                  </a:lnTo>
                  <a:lnTo>
                    <a:pt x="194037" y="381854"/>
                  </a:lnTo>
                  <a:lnTo>
                    <a:pt x="198644" y="381042"/>
                  </a:lnTo>
                  <a:lnTo>
                    <a:pt x="203250" y="380258"/>
                  </a:lnTo>
                  <a:lnTo>
                    <a:pt x="205554" y="379910"/>
                  </a:lnTo>
                  <a:lnTo>
                    <a:pt x="207857" y="379613"/>
                  </a:lnTo>
                  <a:lnTo>
                    <a:pt x="210164" y="379380"/>
                  </a:lnTo>
                  <a:lnTo>
                    <a:pt x="212468" y="379221"/>
                  </a:lnTo>
                  <a:lnTo>
                    <a:pt x="214771" y="379148"/>
                  </a:lnTo>
                  <a:lnTo>
                    <a:pt x="217075" y="379175"/>
                  </a:lnTo>
                  <a:lnTo>
                    <a:pt x="219569" y="379318"/>
                  </a:lnTo>
                  <a:lnTo>
                    <a:pt x="222063" y="379589"/>
                  </a:lnTo>
                  <a:lnTo>
                    <a:pt x="224561" y="379983"/>
                  </a:lnTo>
                  <a:lnTo>
                    <a:pt x="227055" y="380500"/>
                  </a:lnTo>
                  <a:lnTo>
                    <a:pt x="229549" y="381128"/>
                  </a:lnTo>
                  <a:lnTo>
                    <a:pt x="232044" y="381852"/>
                  </a:lnTo>
                  <a:lnTo>
                    <a:pt x="237036" y="383501"/>
                  </a:lnTo>
                  <a:lnTo>
                    <a:pt x="242024" y="385237"/>
                  </a:lnTo>
                  <a:lnTo>
                    <a:pt x="244518" y="386053"/>
                  </a:lnTo>
                  <a:lnTo>
                    <a:pt x="247012" y="386793"/>
                  </a:lnTo>
                  <a:lnTo>
                    <a:pt x="249510" y="387416"/>
                  </a:lnTo>
                  <a:lnTo>
                    <a:pt x="250757" y="387674"/>
                  </a:lnTo>
                  <a:lnTo>
                    <a:pt x="252004" y="387892"/>
                  </a:lnTo>
                  <a:lnTo>
                    <a:pt x="253252" y="388066"/>
                  </a:lnTo>
                  <a:lnTo>
                    <a:pt x="254499" y="388189"/>
                  </a:lnTo>
                  <a:lnTo>
                    <a:pt x="255746" y="388264"/>
                  </a:lnTo>
                  <a:lnTo>
                    <a:pt x="256993" y="388284"/>
                  </a:lnTo>
                  <a:lnTo>
                    <a:pt x="258009" y="388257"/>
                  </a:lnTo>
                  <a:lnTo>
                    <a:pt x="259021" y="388196"/>
                  </a:lnTo>
                  <a:lnTo>
                    <a:pt x="260033" y="388092"/>
                  </a:lnTo>
                  <a:lnTo>
                    <a:pt x="261050" y="387951"/>
                  </a:lnTo>
                  <a:lnTo>
                    <a:pt x="262062" y="387771"/>
                  </a:lnTo>
                  <a:lnTo>
                    <a:pt x="263074" y="387551"/>
                  </a:lnTo>
                  <a:lnTo>
                    <a:pt x="264090" y="387289"/>
                  </a:lnTo>
                  <a:lnTo>
                    <a:pt x="265103" y="386989"/>
                  </a:lnTo>
                  <a:lnTo>
                    <a:pt x="266119" y="386650"/>
                  </a:lnTo>
                  <a:lnTo>
                    <a:pt x="267131" y="386276"/>
                  </a:lnTo>
                  <a:lnTo>
                    <a:pt x="269159" y="385415"/>
                  </a:lnTo>
                  <a:lnTo>
                    <a:pt x="271184" y="384420"/>
                  </a:lnTo>
                  <a:lnTo>
                    <a:pt x="273212" y="383310"/>
                  </a:lnTo>
                  <a:lnTo>
                    <a:pt x="277269" y="380828"/>
                  </a:lnTo>
                  <a:lnTo>
                    <a:pt x="281322" y="378177"/>
                  </a:lnTo>
                  <a:lnTo>
                    <a:pt x="285379" y="375612"/>
                  </a:lnTo>
                  <a:lnTo>
                    <a:pt x="287404" y="374447"/>
                  </a:lnTo>
                  <a:lnTo>
                    <a:pt x="288420" y="373908"/>
                  </a:lnTo>
                  <a:lnTo>
                    <a:pt x="289432" y="373406"/>
                  </a:lnTo>
                  <a:lnTo>
                    <a:pt x="290694" y="372838"/>
                  </a:lnTo>
                  <a:lnTo>
                    <a:pt x="291952" y="372338"/>
                  </a:lnTo>
                  <a:lnTo>
                    <a:pt x="292583" y="372116"/>
                  </a:lnTo>
                  <a:lnTo>
                    <a:pt x="293214" y="371913"/>
                  </a:lnTo>
                  <a:lnTo>
                    <a:pt x="293841" y="371733"/>
                  </a:lnTo>
                  <a:lnTo>
                    <a:pt x="294472" y="371574"/>
                  </a:lnTo>
                  <a:lnTo>
                    <a:pt x="295102" y="371437"/>
                  </a:lnTo>
                  <a:lnTo>
                    <a:pt x="295733" y="371323"/>
                  </a:lnTo>
                  <a:lnTo>
                    <a:pt x="296364" y="371233"/>
                  </a:lnTo>
                  <a:lnTo>
                    <a:pt x="296991" y="371169"/>
                  </a:lnTo>
                  <a:lnTo>
                    <a:pt x="297622" y="371127"/>
                  </a:lnTo>
                  <a:lnTo>
                    <a:pt x="298253" y="371114"/>
                  </a:lnTo>
                  <a:lnTo>
                    <a:pt x="298884" y="371125"/>
                  </a:lnTo>
                  <a:lnTo>
                    <a:pt x="299511" y="371162"/>
                  </a:lnTo>
                  <a:lnTo>
                    <a:pt x="300142" y="371226"/>
                  </a:lnTo>
                  <a:lnTo>
                    <a:pt x="300773" y="371319"/>
                  </a:lnTo>
                  <a:lnTo>
                    <a:pt x="301404" y="371440"/>
                  </a:lnTo>
                  <a:lnTo>
                    <a:pt x="302031" y="371585"/>
                  </a:lnTo>
                  <a:lnTo>
                    <a:pt x="302662" y="371761"/>
                  </a:lnTo>
                  <a:lnTo>
                    <a:pt x="303293" y="371964"/>
                  </a:lnTo>
                  <a:lnTo>
                    <a:pt x="303924" y="372195"/>
                  </a:lnTo>
                  <a:lnTo>
                    <a:pt x="304555" y="372455"/>
                  </a:lnTo>
                  <a:lnTo>
                    <a:pt x="305182" y="372741"/>
                  </a:lnTo>
                  <a:lnTo>
                    <a:pt x="305813" y="373056"/>
                  </a:lnTo>
                  <a:lnTo>
                    <a:pt x="307075" y="373765"/>
                  </a:lnTo>
                  <a:lnTo>
                    <a:pt x="308333" y="374582"/>
                  </a:lnTo>
                  <a:lnTo>
                    <a:pt x="309594" y="375500"/>
                  </a:lnTo>
                  <a:lnTo>
                    <a:pt x="310853" y="376515"/>
                  </a:lnTo>
                  <a:lnTo>
                    <a:pt x="312114" y="377623"/>
                  </a:lnTo>
                  <a:lnTo>
                    <a:pt x="314634" y="380075"/>
                  </a:lnTo>
                  <a:lnTo>
                    <a:pt x="317154" y="382786"/>
                  </a:lnTo>
                  <a:lnTo>
                    <a:pt x="319674" y="385670"/>
                  </a:lnTo>
                  <a:lnTo>
                    <a:pt x="324714" y="391543"/>
                  </a:lnTo>
                  <a:lnTo>
                    <a:pt x="327233" y="394306"/>
                  </a:lnTo>
                  <a:lnTo>
                    <a:pt x="329753" y="396794"/>
                  </a:lnTo>
                  <a:lnTo>
                    <a:pt x="330755" y="397681"/>
                  </a:lnTo>
                  <a:lnTo>
                    <a:pt x="331756" y="398500"/>
                  </a:lnTo>
                  <a:lnTo>
                    <a:pt x="332757" y="399245"/>
                  </a:lnTo>
                  <a:lnTo>
                    <a:pt x="333759" y="399907"/>
                  </a:lnTo>
                  <a:lnTo>
                    <a:pt x="334258" y="400205"/>
                  </a:lnTo>
                  <a:lnTo>
                    <a:pt x="334760" y="400480"/>
                  </a:lnTo>
                  <a:lnTo>
                    <a:pt x="335263" y="400733"/>
                  </a:lnTo>
                  <a:lnTo>
                    <a:pt x="335761" y="400962"/>
                  </a:lnTo>
                  <a:lnTo>
                    <a:pt x="336260" y="401165"/>
                  </a:lnTo>
                  <a:lnTo>
                    <a:pt x="336763" y="401343"/>
                  </a:lnTo>
                  <a:lnTo>
                    <a:pt x="337262" y="401495"/>
                  </a:lnTo>
                  <a:lnTo>
                    <a:pt x="337764" y="401623"/>
                  </a:lnTo>
                  <a:lnTo>
                    <a:pt x="338263" y="401720"/>
                  </a:lnTo>
                  <a:lnTo>
                    <a:pt x="338512" y="401759"/>
                  </a:lnTo>
                  <a:lnTo>
                    <a:pt x="338765" y="401792"/>
                  </a:lnTo>
                  <a:lnTo>
                    <a:pt x="339015" y="401817"/>
                  </a:lnTo>
                  <a:lnTo>
                    <a:pt x="339264" y="401834"/>
                  </a:lnTo>
                  <a:lnTo>
                    <a:pt x="339517" y="401845"/>
                  </a:lnTo>
                  <a:lnTo>
                    <a:pt x="339767" y="401850"/>
                  </a:lnTo>
                  <a:lnTo>
                    <a:pt x="340016" y="401845"/>
                  </a:lnTo>
                  <a:lnTo>
                    <a:pt x="340266" y="401834"/>
                  </a:lnTo>
                  <a:lnTo>
                    <a:pt x="340515" y="401817"/>
                  </a:lnTo>
                  <a:lnTo>
                    <a:pt x="340768" y="401792"/>
                  </a:lnTo>
                  <a:lnTo>
                    <a:pt x="341018" y="401759"/>
                  </a:lnTo>
                  <a:lnTo>
                    <a:pt x="341267" y="401717"/>
                  </a:lnTo>
                  <a:lnTo>
                    <a:pt x="341516" y="401671"/>
                  </a:lnTo>
                  <a:lnTo>
                    <a:pt x="341769" y="401616"/>
                  </a:lnTo>
                  <a:lnTo>
                    <a:pt x="342268" y="401484"/>
                  </a:lnTo>
                  <a:lnTo>
                    <a:pt x="342771" y="401319"/>
                  </a:lnTo>
                  <a:lnTo>
                    <a:pt x="343270" y="401127"/>
                  </a:lnTo>
                  <a:lnTo>
                    <a:pt x="343768" y="400903"/>
                  </a:lnTo>
                  <a:lnTo>
                    <a:pt x="344271" y="400647"/>
                  </a:lnTo>
                  <a:lnTo>
                    <a:pt x="344770" y="400363"/>
                  </a:lnTo>
                  <a:lnTo>
                    <a:pt x="345272" y="400048"/>
                  </a:lnTo>
                  <a:lnTo>
                    <a:pt x="345771" y="399703"/>
                  </a:lnTo>
                  <a:lnTo>
                    <a:pt x="346773" y="398919"/>
                  </a:lnTo>
                  <a:lnTo>
                    <a:pt x="347774" y="398016"/>
                  </a:lnTo>
                  <a:lnTo>
                    <a:pt x="348775" y="396997"/>
                  </a:lnTo>
                  <a:lnTo>
                    <a:pt x="349776" y="395865"/>
                  </a:lnTo>
                  <a:lnTo>
                    <a:pt x="351779" y="393271"/>
                  </a:lnTo>
                  <a:lnTo>
                    <a:pt x="353782" y="390279"/>
                  </a:lnTo>
                  <a:lnTo>
                    <a:pt x="357787" y="383314"/>
                  </a:lnTo>
                  <a:lnTo>
                    <a:pt x="361789" y="375513"/>
                  </a:lnTo>
                  <a:lnTo>
                    <a:pt x="366154" y="366873"/>
                  </a:lnTo>
                  <a:lnTo>
                    <a:pt x="368336" y="362795"/>
                  </a:lnTo>
                  <a:lnTo>
                    <a:pt x="370515" y="359052"/>
                  </a:lnTo>
                  <a:lnTo>
                    <a:pt x="372697" y="355769"/>
                  </a:lnTo>
                  <a:lnTo>
                    <a:pt x="373787" y="354338"/>
                  </a:lnTo>
                  <a:lnTo>
                    <a:pt x="374880" y="353065"/>
                  </a:lnTo>
                  <a:lnTo>
                    <a:pt x="375969" y="351964"/>
                  </a:lnTo>
                  <a:lnTo>
                    <a:pt x="376516" y="351484"/>
                  </a:lnTo>
                  <a:lnTo>
                    <a:pt x="377058" y="351051"/>
                  </a:lnTo>
                  <a:lnTo>
                    <a:pt x="377605" y="350663"/>
                  </a:lnTo>
                  <a:lnTo>
                    <a:pt x="378152" y="350331"/>
                  </a:lnTo>
                  <a:lnTo>
                    <a:pt x="378423" y="350181"/>
                  </a:lnTo>
                  <a:lnTo>
                    <a:pt x="378694" y="350046"/>
                  </a:lnTo>
                  <a:lnTo>
                    <a:pt x="378969" y="349923"/>
                  </a:lnTo>
                  <a:lnTo>
                    <a:pt x="379241" y="349815"/>
                  </a:lnTo>
                  <a:lnTo>
                    <a:pt x="379516" y="349721"/>
                  </a:lnTo>
                  <a:lnTo>
                    <a:pt x="379787" y="349639"/>
                  </a:lnTo>
                  <a:lnTo>
                    <a:pt x="380059" y="349571"/>
                  </a:lnTo>
                  <a:lnTo>
                    <a:pt x="380334" y="349516"/>
                  </a:lnTo>
                  <a:lnTo>
                    <a:pt x="380605" y="349476"/>
                  </a:lnTo>
                  <a:lnTo>
                    <a:pt x="380877" y="349450"/>
                  </a:lnTo>
                  <a:lnTo>
                    <a:pt x="381152" y="349439"/>
                  </a:lnTo>
                  <a:lnTo>
                    <a:pt x="381423" y="349441"/>
                  </a:lnTo>
                  <a:lnTo>
                    <a:pt x="381695" y="349456"/>
                  </a:lnTo>
                  <a:lnTo>
                    <a:pt x="381970" y="349489"/>
                  </a:lnTo>
                  <a:lnTo>
                    <a:pt x="382241" y="349533"/>
                  </a:lnTo>
                  <a:lnTo>
                    <a:pt x="382513" y="349595"/>
                  </a:lnTo>
                  <a:lnTo>
                    <a:pt x="382788" y="349670"/>
                  </a:lnTo>
                  <a:lnTo>
                    <a:pt x="383059" y="349758"/>
                  </a:lnTo>
                  <a:lnTo>
                    <a:pt x="383331" y="349864"/>
                  </a:lnTo>
                  <a:lnTo>
                    <a:pt x="383606" y="349983"/>
                  </a:lnTo>
                  <a:lnTo>
                    <a:pt x="383877" y="350115"/>
                  </a:lnTo>
                  <a:lnTo>
                    <a:pt x="384149" y="350264"/>
                  </a:lnTo>
                  <a:lnTo>
                    <a:pt x="384424" y="350427"/>
                  </a:lnTo>
                  <a:lnTo>
                    <a:pt x="384695" y="350606"/>
                  </a:lnTo>
                  <a:lnTo>
                    <a:pt x="385242" y="351009"/>
                  </a:lnTo>
                  <a:lnTo>
                    <a:pt x="385784" y="351469"/>
                  </a:lnTo>
                  <a:lnTo>
                    <a:pt x="386331" y="351991"/>
                  </a:lnTo>
                  <a:lnTo>
                    <a:pt x="386878" y="352572"/>
                  </a:lnTo>
                  <a:lnTo>
                    <a:pt x="387967" y="353913"/>
                  </a:lnTo>
                  <a:lnTo>
                    <a:pt x="389056" y="355487"/>
                  </a:lnTo>
                  <a:lnTo>
                    <a:pt x="390149" y="357288"/>
                  </a:lnTo>
                  <a:lnTo>
                    <a:pt x="392332" y="361549"/>
                  </a:lnTo>
                  <a:lnTo>
                    <a:pt x="394510" y="366618"/>
                  </a:lnTo>
                  <a:lnTo>
                    <a:pt x="396693" y="372389"/>
                  </a:lnTo>
                  <a:lnTo>
                    <a:pt x="401373" y="386511"/>
                  </a:lnTo>
                  <a:lnTo>
                    <a:pt x="406057" y="401629"/>
                  </a:lnTo>
                  <a:lnTo>
                    <a:pt x="408397" y="408966"/>
                  </a:lnTo>
                  <a:lnTo>
                    <a:pt x="410737" y="415816"/>
                  </a:lnTo>
                  <a:lnTo>
                    <a:pt x="413081" y="421930"/>
                  </a:lnTo>
                  <a:lnTo>
                    <a:pt x="415421" y="427067"/>
                  </a:lnTo>
                  <a:lnTo>
                    <a:pt x="416591" y="429199"/>
                  </a:lnTo>
                  <a:lnTo>
                    <a:pt x="417761" y="431006"/>
                  </a:lnTo>
                  <a:lnTo>
                    <a:pt x="418348" y="431782"/>
                  </a:lnTo>
                  <a:lnTo>
                    <a:pt x="418931" y="432466"/>
                  </a:lnTo>
                  <a:lnTo>
                    <a:pt x="419518" y="433059"/>
                  </a:lnTo>
                  <a:lnTo>
                    <a:pt x="419808" y="433321"/>
                  </a:lnTo>
                  <a:lnTo>
                    <a:pt x="420102" y="433556"/>
                  </a:lnTo>
                  <a:lnTo>
                    <a:pt x="420395" y="433770"/>
                  </a:lnTo>
                  <a:lnTo>
                    <a:pt x="420688" y="433959"/>
                  </a:lnTo>
                  <a:lnTo>
                    <a:pt x="420982" y="434122"/>
                  </a:lnTo>
                  <a:lnTo>
                    <a:pt x="421129" y="434195"/>
                  </a:lnTo>
                  <a:lnTo>
                    <a:pt x="421272" y="434261"/>
                  </a:lnTo>
                  <a:lnTo>
                    <a:pt x="421418" y="434322"/>
                  </a:lnTo>
                  <a:lnTo>
                    <a:pt x="421565" y="434375"/>
                  </a:lnTo>
                  <a:lnTo>
                    <a:pt x="421712" y="434422"/>
                  </a:lnTo>
                  <a:lnTo>
                    <a:pt x="421858" y="434463"/>
                  </a:lnTo>
                  <a:lnTo>
                    <a:pt x="422005" y="434499"/>
                  </a:lnTo>
                  <a:lnTo>
                    <a:pt x="422152" y="434527"/>
                  </a:lnTo>
                  <a:lnTo>
                    <a:pt x="422299" y="434547"/>
                  </a:lnTo>
                  <a:lnTo>
                    <a:pt x="422445" y="434562"/>
                  </a:lnTo>
                  <a:lnTo>
                    <a:pt x="422588" y="434571"/>
                  </a:lnTo>
                  <a:lnTo>
                    <a:pt x="422735" y="434573"/>
                  </a:lnTo>
                  <a:lnTo>
                    <a:pt x="422882" y="434571"/>
                  </a:lnTo>
                  <a:lnTo>
                    <a:pt x="423029" y="434560"/>
                  </a:lnTo>
                  <a:lnTo>
                    <a:pt x="423175" y="434543"/>
                  </a:lnTo>
                  <a:lnTo>
                    <a:pt x="423322" y="434518"/>
                  </a:lnTo>
                  <a:lnTo>
                    <a:pt x="423469" y="434488"/>
                  </a:lnTo>
                  <a:lnTo>
                    <a:pt x="423615" y="434450"/>
                  </a:lnTo>
                  <a:lnTo>
                    <a:pt x="423758" y="434406"/>
                  </a:lnTo>
                  <a:lnTo>
                    <a:pt x="423905" y="434358"/>
                  </a:lnTo>
                  <a:lnTo>
                    <a:pt x="424052" y="434300"/>
                  </a:lnTo>
                  <a:lnTo>
                    <a:pt x="424199" y="434237"/>
                  </a:lnTo>
                  <a:lnTo>
                    <a:pt x="424345" y="434166"/>
                  </a:lnTo>
                  <a:lnTo>
                    <a:pt x="424492" y="434089"/>
                  </a:lnTo>
                  <a:lnTo>
                    <a:pt x="424785" y="433915"/>
                  </a:lnTo>
                  <a:lnTo>
                    <a:pt x="425079" y="433713"/>
                  </a:lnTo>
                  <a:lnTo>
                    <a:pt x="425369" y="433484"/>
                  </a:lnTo>
                  <a:lnTo>
                    <a:pt x="425662" y="433230"/>
                  </a:lnTo>
                  <a:lnTo>
                    <a:pt x="425956" y="432946"/>
                  </a:lnTo>
                  <a:lnTo>
                    <a:pt x="426539" y="432301"/>
                  </a:lnTo>
                  <a:lnTo>
                    <a:pt x="427126" y="431546"/>
                  </a:lnTo>
                  <a:lnTo>
                    <a:pt x="427712" y="430685"/>
                  </a:lnTo>
                  <a:lnTo>
                    <a:pt x="428296" y="429714"/>
                  </a:lnTo>
                  <a:lnTo>
                    <a:pt x="429466" y="427453"/>
                  </a:lnTo>
                  <a:lnTo>
                    <a:pt x="430636" y="424773"/>
                  </a:lnTo>
                  <a:lnTo>
                    <a:pt x="431806" y="421682"/>
                  </a:lnTo>
                  <a:lnTo>
                    <a:pt x="432976" y="418198"/>
                  </a:lnTo>
                  <a:lnTo>
                    <a:pt x="434150" y="414341"/>
                  </a:lnTo>
                  <a:lnTo>
                    <a:pt x="436321" y="406260"/>
                  </a:lnTo>
                  <a:lnTo>
                    <a:pt x="438496" y="397138"/>
                  </a:lnTo>
                  <a:lnTo>
                    <a:pt x="440668" y="387187"/>
                  </a:lnTo>
                  <a:lnTo>
                    <a:pt x="442843" y="376652"/>
                  </a:lnTo>
                  <a:lnTo>
                    <a:pt x="447189" y="354935"/>
                  </a:lnTo>
                  <a:lnTo>
                    <a:pt x="449364" y="344355"/>
                  </a:lnTo>
                  <a:lnTo>
                    <a:pt x="451539" y="334369"/>
                  </a:lnTo>
                  <a:lnTo>
                    <a:pt x="453711" y="325289"/>
                  </a:lnTo>
                  <a:lnTo>
                    <a:pt x="454800" y="321182"/>
                  </a:lnTo>
                  <a:lnTo>
                    <a:pt x="455886" y="317411"/>
                  </a:lnTo>
                  <a:lnTo>
                    <a:pt x="456971" y="314009"/>
                  </a:lnTo>
                  <a:lnTo>
                    <a:pt x="458061" y="311005"/>
                  </a:lnTo>
                  <a:lnTo>
                    <a:pt x="459147" y="308434"/>
                  </a:lnTo>
                  <a:lnTo>
                    <a:pt x="460232" y="306318"/>
                  </a:lnTo>
                  <a:lnTo>
                    <a:pt x="460775" y="305439"/>
                  </a:lnTo>
                  <a:lnTo>
                    <a:pt x="461318" y="304684"/>
                  </a:lnTo>
                  <a:lnTo>
                    <a:pt x="461593" y="304351"/>
                  </a:lnTo>
                  <a:lnTo>
                    <a:pt x="461864" y="304054"/>
                  </a:lnTo>
                  <a:lnTo>
                    <a:pt x="462136" y="303786"/>
                  </a:lnTo>
                  <a:lnTo>
                    <a:pt x="462407" y="303552"/>
                  </a:lnTo>
                  <a:lnTo>
                    <a:pt x="462543" y="303446"/>
                  </a:lnTo>
                  <a:lnTo>
                    <a:pt x="462679" y="303350"/>
                  </a:lnTo>
                  <a:lnTo>
                    <a:pt x="462814" y="303261"/>
                  </a:lnTo>
                  <a:lnTo>
                    <a:pt x="462950" y="303180"/>
                  </a:lnTo>
                  <a:lnTo>
                    <a:pt x="463086" y="303107"/>
                  </a:lnTo>
                  <a:lnTo>
                    <a:pt x="463222" y="303043"/>
                  </a:lnTo>
                  <a:lnTo>
                    <a:pt x="463357" y="302988"/>
                  </a:lnTo>
                  <a:lnTo>
                    <a:pt x="463493" y="302942"/>
                  </a:lnTo>
                  <a:lnTo>
                    <a:pt x="463563" y="302920"/>
                  </a:lnTo>
                  <a:lnTo>
                    <a:pt x="463629" y="302903"/>
                  </a:lnTo>
                  <a:lnTo>
                    <a:pt x="463698" y="302885"/>
                  </a:lnTo>
                  <a:lnTo>
                    <a:pt x="463764" y="302872"/>
                  </a:lnTo>
                  <a:lnTo>
                    <a:pt x="463834" y="302861"/>
                  </a:lnTo>
                  <a:lnTo>
                    <a:pt x="463900" y="302850"/>
                  </a:lnTo>
                  <a:lnTo>
                    <a:pt x="463970" y="302841"/>
                  </a:lnTo>
                  <a:lnTo>
                    <a:pt x="464036" y="302837"/>
                  </a:lnTo>
                  <a:lnTo>
                    <a:pt x="464106" y="302832"/>
                  </a:lnTo>
                  <a:lnTo>
                    <a:pt x="464172" y="302832"/>
                  </a:lnTo>
                  <a:lnTo>
                    <a:pt x="464241" y="302832"/>
                  </a:lnTo>
                  <a:lnTo>
                    <a:pt x="464307" y="302834"/>
                  </a:lnTo>
                  <a:lnTo>
                    <a:pt x="464377" y="302839"/>
                  </a:lnTo>
                  <a:lnTo>
                    <a:pt x="464443" y="302845"/>
                  </a:lnTo>
                  <a:lnTo>
                    <a:pt x="464513" y="302856"/>
                  </a:lnTo>
                  <a:lnTo>
                    <a:pt x="464579" y="302867"/>
                  </a:lnTo>
                  <a:lnTo>
                    <a:pt x="464648" y="302881"/>
                  </a:lnTo>
                  <a:lnTo>
                    <a:pt x="464714" y="302896"/>
                  </a:lnTo>
                  <a:lnTo>
                    <a:pt x="464784" y="302914"/>
                  </a:lnTo>
                  <a:lnTo>
                    <a:pt x="464850" y="302933"/>
                  </a:lnTo>
                  <a:lnTo>
                    <a:pt x="464986" y="302980"/>
                  </a:lnTo>
                  <a:lnTo>
                    <a:pt x="465125" y="303035"/>
                  </a:lnTo>
                  <a:lnTo>
                    <a:pt x="465261" y="303099"/>
                  </a:lnTo>
                  <a:lnTo>
                    <a:pt x="465397" y="303169"/>
                  </a:lnTo>
                  <a:lnTo>
                    <a:pt x="465532" y="303250"/>
                  </a:lnTo>
                  <a:lnTo>
                    <a:pt x="465668" y="303341"/>
                  </a:lnTo>
                  <a:lnTo>
                    <a:pt x="465804" y="303438"/>
                  </a:lnTo>
                  <a:lnTo>
                    <a:pt x="465940" y="303545"/>
                  </a:lnTo>
                  <a:lnTo>
                    <a:pt x="466211" y="303783"/>
                  </a:lnTo>
                  <a:lnTo>
                    <a:pt x="466482" y="304059"/>
                  </a:lnTo>
                  <a:lnTo>
                    <a:pt x="466754" y="304369"/>
                  </a:lnTo>
                  <a:lnTo>
                    <a:pt x="467297" y="305093"/>
                  </a:lnTo>
                  <a:lnTo>
                    <a:pt x="467839" y="305957"/>
                  </a:lnTo>
                  <a:lnTo>
                    <a:pt x="468382" y="306961"/>
                  </a:lnTo>
                  <a:lnTo>
                    <a:pt x="468929" y="308106"/>
                  </a:lnTo>
                  <a:lnTo>
                    <a:pt x="470103" y="311052"/>
                  </a:lnTo>
                  <a:lnTo>
                    <a:pt x="471276" y="314638"/>
                  </a:lnTo>
                  <a:lnTo>
                    <a:pt x="472450" y="318848"/>
                  </a:lnTo>
                  <a:lnTo>
                    <a:pt x="473624" y="323664"/>
                  </a:lnTo>
                  <a:lnTo>
                    <a:pt x="474801" y="329056"/>
                  </a:lnTo>
                  <a:lnTo>
                    <a:pt x="475975" y="334995"/>
                  </a:lnTo>
                  <a:lnTo>
                    <a:pt x="477149" y="341444"/>
                  </a:lnTo>
                  <a:lnTo>
                    <a:pt x="478322" y="348360"/>
                  </a:lnTo>
                  <a:lnTo>
                    <a:pt x="479496" y="355696"/>
                  </a:lnTo>
                  <a:lnTo>
                    <a:pt x="480670" y="363405"/>
                  </a:lnTo>
                  <a:lnTo>
                    <a:pt x="483021" y="379712"/>
                  </a:lnTo>
                  <a:lnTo>
                    <a:pt x="485368" y="396796"/>
                  </a:lnTo>
                  <a:lnTo>
                    <a:pt x="487716" y="414131"/>
                  </a:lnTo>
                  <a:lnTo>
                    <a:pt x="490067" y="431156"/>
                  </a:lnTo>
                  <a:lnTo>
                    <a:pt x="491241" y="439376"/>
                  </a:lnTo>
                  <a:lnTo>
                    <a:pt x="492415" y="447302"/>
                  </a:lnTo>
                  <a:lnTo>
                    <a:pt x="493588" y="454870"/>
                  </a:lnTo>
                  <a:lnTo>
                    <a:pt x="494762" y="462004"/>
                  </a:lnTo>
                  <a:lnTo>
                    <a:pt x="495936" y="468643"/>
                  </a:lnTo>
                  <a:lnTo>
                    <a:pt x="497113" y="474720"/>
                  </a:lnTo>
                  <a:lnTo>
                    <a:pt x="498287" y="480174"/>
                  </a:lnTo>
                  <a:lnTo>
                    <a:pt x="498874" y="482651"/>
                  </a:lnTo>
                  <a:lnTo>
                    <a:pt x="499461" y="484952"/>
                  </a:lnTo>
                  <a:lnTo>
                    <a:pt x="500048" y="487068"/>
                  </a:lnTo>
                  <a:lnTo>
                    <a:pt x="500634" y="488997"/>
                  </a:lnTo>
                  <a:lnTo>
                    <a:pt x="501221" y="490730"/>
                  </a:lnTo>
                  <a:lnTo>
                    <a:pt x="501808" y="492262"/>
                  </a:lnTo>
                  <a:lnTo>
                    <a:pt x="502395" y="493592"/>
                  </a:lnTo>
                  <a:lnTo>
                    <a:pt x="502982" y="494708"/>
                  </a:lnTo>
                  <a:lnTo>
                    <a:pt x="503275" y="495188"/>
                  </a:lnTo>
                  <a:lnTo>
                    <a:pt x="503569" y="495613"/>
                  </a:lnTo>
                  <a:lnTo>
                    <a:pt x="503862" y="495983"/>
                  </a:lnTo>
                  <a:lnTo>
                    <a:pt x="504159" y="496300"/>
                  </a:lnTo>
                  <a:lnTo>
                    <a:pt x="504306" y="496437"/>
                  </a:lnTo>
                  <a:lnTo>
                    <a:pt x="504453" y="496560"/>
                  </a:lnTo>
                  <a:lnTo>
                    <a:pt x="504599" y="496668"/>
                  </a:lnTo>
                  <a:lnTo>
                    <a:pt x="504746" y="496765"/>
                  </a:lnTo>
                  <a:lnTo>
                    <a:pt x="504819" y="496807"/>
                  </a:lnTo>
                  <a:lnTo>
                    <a:pt x="504893" y="496844"/>
                  </a:lnTo>
                  <a:lnTo>
                    <a:pt x="504966" y="496879"/>
                  </a:lnTo>
                  <a:lnTo>
                    <a:pt x="505040" y="496912"/>
                  </a:lnTo>
                  <a:lnTo>
                    <a:pt x="505113" y="496941"/>
                  </a:lnTo>
                  <a:lnTo>
                    <a:pt x="505186" y="496965"/>
                  </a:lnTo>
                  <a:lnTo>
                    <a:pt x="505260" y="496985"/>
                  </a:lnTo>
                  <a:lnTo>
                    <a:pt x="505333" y="497003"/>
                  </a:lnTo>
                  <a:lnTo>
                    <a:pt x="505406" y="497018"/>
                  </a:lnTo>
                  <a:lnTo>
                    <a:pt x="505480" y="497029"/>
                  </a:lnTo>
                  <a:lnTo>
                    <a:pt x="505553" y="497036"/>
                  </a:lnTo>
                  <a:lnTo>
                    <a:pt x="505626" y="497038"/>
                  </a:lnTo>
                  <a:lnTo>
                    <a:pt x="505700" y="497038"/>
                  </a:lnTo>
                  <a:lnTo>
                    <a:pt x="505773" y="497034"/>
                  </a:lnTo>
                  <a:lnTo>
                    <a:pt x="505846" y="497027"/>
                  </a:lnTo>
                  <a:lnTo>
                    <a:pt x="505920" y="497016"/>
                  </a:lnTo>
                  <a:lnTo>
                    <a:pt x="505993" y="497000"/>
                  </a:lnTo>
                  <a:lnTo>
                    <a:pt x="506067" y="496983"/>
                  </a:lnTo>
                  <a:lnTo>
                    <a:pt x="506140" y="496961"/>
                  </a:lnTo>
                  <a:lnTo>
                    <a:pt x="506213" y="496937"/>
                  </a:lnTo>
                  <a:lnTo>
                    <a:pt x="506287" y="496908"/>
                  </a:lnTo>
                  <a:lnTo>
                    <a:pt x="506360" y="496875"/>
                  </a:lnTo>
                  <a:lnTo>
                    <a:pt x="506433" y="496838"/>
                  </a:lnTo>
                  <a:lnTo>
                    <a:pt x="506507" y="496798"/>
                  </a:lnTo>
                  <a:lnTo>
                    <a:pt x="506584" y="496752"/>
                  </a:lnTo>
                  <a:lnTo>
                    <a:pt x="506664" y="496701"/>
                  </a:lnTo>
                  <a:lnTo>
                    <a:pt x="506822" y="496587"/>
                  </a:lnTo>
                  <a:lnTo>
                    <a:pt x="506980" y="496454"/>
                  </a:lnTo>
                  <a:lnTo>
                    <a:pt x="507138" y="496307"/>
                  </a:lnTo>
                  <a:lnTo>
                    <a:pt x="507295" y="496142"/>
                  </a:lnTo>
                  <a:lnTo>
                    <a:pt x="507453" y="495961"/>
                  </a:lnTo>
                  <a:lnTo>
                    <a:pt x="507768" y="495547"/>
                  </a:lnTo>
                  <a:lnTo>
                    <a:pt x="508084" y="495067"/>
                  </a:lnTo>
                  <a:lnTo>
                    <a:pt x="508399" y="494519"/>
                  </a:lnTo>
                  <a:lnTo>
                    <a:pt x="509030" y="493220"/>
                  </a:lnTo>
                  <a:lnTo>
                    <a:pt x="509661" y="491652"/>
                  </a:lnTo>
                  <a:lnTo>
                    <a:pt x="510288" y="489814"/>
                  </a:lnTo>
                  <a:lnTo>
                    <a:pt x="510919" y="487709"/>
                  </a:lnTo>
                  <a:lnTo>
                    <a:pt x="511550" y="485339"/>
                  </a:lnTo>
                  <a:lnTo>
                    <a:pt x="512181" y="482708"/>
                  </a:lnTo>
                  <a:lnTo>
                    <a:pt x="512812" y="479817"/>
                  </a:lnTo>
                  <a:lnTo>
                    <a:pt x="513443" y="476673"/>
                  </a:lnTo>
                  <a:lnTo>
                    <a:pt x="514074" y="473278"/>
                  </a:lnTo>
                  <a:lnTo>
                    <a:pt x="514705" y="469638"/>
                  </a:lnTo>
                  <a:lnTo>
                    <a:pt x="515335" y="465761"/>
                  </a:lnTo>
                  <a:lnTo>
                    <a:pt x="515966" y="461650"/>
                  </a:lnTo>
                  <a:lnTo>
                    <a:pt x="516597" y="457316"/>
                  </a:lnTo>
                  <a:lnTo>
                    <a:pt x="517228" y="452765"/>
                  </a:lnTo>
                  <a:lnTo>
                    <a:pt x="517859" y="448005"/>
                  </a:lnTo>
                  <a:lnTo>
                    <a:pt x="518486" y="443046"/>
                  </a:lnTo>
                  <a:lnTo>
                    <a:pt x="519117" y="437896"/>
                  </a:lnTo>
                  <a:lnTo>
                    <a:pt x="520379" y="427072"/>
                  </a:lnTo>
                  <a:lnTo>
                    <a:pt x="521641" y="415613"/>
                  </a:lnTo>
                  <a:lnTo>
                    <a:pt x="522902" y="403620"/>
                  </a:lnTo>
                  <a:lnTo>
                    <a:pt x="524164" y="391193"/>
                  </a:lnTo>
                  <a:lnTo>
                    <a:pt x="526684" y="365466"/>
                  </a:lnTo>
                  <a:lnTo>
                    <a:pt x="529207" y="339354"/>
                  </a:lnTo>
                  <a:lnTo>
                    <a:pt x="530469" y="326454"/>
                  </a:lnTo>
                  <a:lnTo>
                    <a:pt x="531731" y="313824"/>
                  </a:lnTo>
                  <a:lnTo>
                    <a:pt x="532993" y="301586"/>
                  </a:lnTo>
                  <a:lnTo>
                    <a:pt x="534255" y="289859"/>
                  </a:lnTo>
                  <a:lnTo>
                    <a:pt x="535513" y="278768"/>
                  </a:lnTo>
                  <a:lnTo>
                    <a:pt x="536144" y="273495"/>
                  </a:lnTo>
                  <a:lnTo>
                    <a:pt x="536774" y="268424"/>
                  </a:lnTo>
                  <a:lnTo>
                    <a:pt x="537405" y="263566"/>
                  </a:lnTo>
                  <a:lnTo>
                    <a:pt x="538036" y="258938"/>
                  </a:lnTo>
                  <a:lnTo>
                    <a:pt x="538667" y="254550"/>
                  </a:lnTo>
                  <a:lnTo>
                    <a:pt x="539298" y="250417"/>
                  </a:lnTo>
                  <a:lnTo>
                    <a:pt x="539929" y="246548"/>
                  </a:lnTo>
                  <a:lnTo>
                    <a:pt x="540560" y="242955"/>
                  </a:lnTo>
                  <a:lnTo>
                    <a:pt x="541191" y="239650"/>
                  </a:lnTo>
                  <a:lnTo>
                    <a:pt x="541821" y="236644"/>
                  </a:lnTo>
                  <a:lnTo>
                    <a:pt x="542452" y="233945"/>
                  </a:lnTo>
                  <a:lnTo>
                    <a:pt x="543080" y="231562"/>
                  </a:lnTo>
                  <a:lnTo>
                    <a:pt x="543710" y="229506"/>
                  </a:lnTo>
                  <a:lnTo>
                    <a:pt x="544341" y="227782"/>
                  </a:lnTo>
                  <a:lnTo>
                    <a:pt x="544972" y="226397"/>
                  </a:lnTo>
                  <a:lnTo>
                    <a:pt x="545288" y="225835"/>
                  </a:lnTo>
                  <a:lnTo>
                    <a:pt x="545603" y="225360"/>
                  </a:lnTo>
                  <a:lnTo>
                    <a:pt x="545761" y="225155"/>
                  </a:lnTo>
                  <a:lnTo>
                    <a:pt x="545919" y="224972"/>
                  </a:lnTo>
                  <a:lnTo>
                    <a:pt x="546076" y="224812"/>
                  </a:lnTo>
                  <a:lnTo>
                    <a:pt x="546234" y="224673"/>
                  </a:lnTo>
                  <a:lnTo>
                    <a:pt x="546311" y="224611"/>
                  </a:lnTo>
                  <a:lnTo>
                    <a:pt x="546392" y="224556"/>
                  </a:lnTo>
                  <a:lnTo>
                    <a:pt x="546469" y="224506"/>
                  </a:lnTo>
                  <a:lnTo>
                    <a:pt x="546549" y="224464"/>
                  </a:lnTo>
                  <a:lnTo>
                    <a:pt x="546626" y="224424"/>
                  </a:lnTo>
                  <a:lnTo>
                    <a:pt x="546707" y="224391"/>
                  </a:lnTo>
                  <a:lnTo>
                    <a:pt x="546784" y="224365"/>
                  </a:lnTo>
                  <a:lnTo>
                    <a:pt x="546865" y="224343"/>
                  </a:lnTo>
                  <a:lnTo>
                    <a:pt x="546927" y="224329"/>
                  </a:lnTo>
                  <a:lnTo>
                    <a:pt x="546990" y="224321"/>
                  </a:lnTo>
                  <a:lnTo>
                    <a:pt x="547052" y="224314"/>
                  </a:lnTo>
                  <a:lnTo>
                    <a:pt x="547114" y="224312"/>
                  </a:lnTo>
                  <a:lnTo>
                    <a:pt x="547177" y="224312"/>
                  </a:lnTo>
                  <a:lnTo>
                    <a:pt x="547239" y="224316"/>
                  </a:lnTo>
                  <a:lnTo>
                    <a:pt x="547301" y="224325"/>
                  </a:lnTo>
                  <a:lnTo>
                    <a:pt x="547364" y="224336"/>
                  </a:lnTo>
                  <a:lnTo>
                    <a:pt x="547426" y="224351"/>
                  </a:lnTo>
                  <a:lnTo>
                    <a:pt x="547488" y="224371"/>
                  </a:lnTo>
                  <a:lnTo>
                    <a:pt x="547551" y="224393"/>
                  </a:lnTo>
                  <a:lnTo>
                    <a:pt x="547613" y="224420"/>
                  </a:lnTo>
                  <a:lnTo>
                    <a:pt x="547675" y="224448"/>
                  </a:lnTo>
                  <a:lnTo>
                    <a:pt x="547741" y="224481"/>
                  </a:lnTo>
                  <a:lnTo>
                    <a:pt x="547804" y="224519"/>
                  </a:lnTo>
                  <a:lnTo>
                    <a:pt x="547866" y="224558"/>
                  </a:lnTo>
                  <a:lnTo>
                    <a:pt x="547991" y="224651"/>
                  </a:lnTo>
                  <a:lnTo>
                    <a:pt x="548116" y="224757"/>
                  </a:lnTo>
                  <a:lnTo>
                    <a:pt x="548240" y="224875"/>
                  </a:lnTo>
                  <a:lnTo>
                    <a:pt x="548365" y="225010"/>
                  </a:lnTo>
                  <a:lnTo>
                    <a:pt x="548614" y="225322"/>
                  </a:lnTo>
                  <a:lnTo>
                    <a:pt x="548864" y="225692"/>
                  </a:lnTo>
                  <a:lnTo>
                    <a:pt x="549113" y="226119"/>
                  </a:lnTo>
                  <a:lnTo>
                    <a:pt x="549363" y="226606"/>
                  </a:lnTo>
                  <a:lnTo>
                    <a:pt x="549865" y="227751"/>
                  </a:lnTo>
                  <a:lnTo>
                    <a:pt x="550364" y="229127"/>
                  </a:lnTo>
                  <a:lnTo>
                    <a:pt x="550863" y="230732"/>
                  </a:lnTo>
                  <a:lnTo>
                    <a:pt x="551365" y="232569"/>
                  </a:lnTo>
                  <a:lnTo>
                    <a:pt x="551864" y="234636"/>
                  </a:lnTo>
                  <a:lnTo>
                    <a:pt x="552363" y="236928"/>
                  </a:lnTo>
                  <a:lnTo>
                    <a:pt x="552866" y="239447"/>
                  </a:lnTo>
                  <a:lnTo>
                    <a:pt x="553364" y="242191"/>
                  </a:lnTo>
                  <a:lnTo>
                    <a:pt x="553863" y="245155"/>
                  </a:lnTo>
                  <a:lnTo>
                    <a:pt x="554366" y="248338"/>
                  </a:lnTo>
                  <a:lnTo>
                    <a:pt x="554865" y="251736"/>
                  </a:lnTo>
                  <a:lnTo>
                    <a:pt x="555363" y="255347"/>
                  </a:lnTo>
                  <a:lnTo>
                    <a:pt x="555866" y="259165"/>
                  </a:lnTo>
                  <a:lnTo>
                    <a:pt x="556365" y="263186"/>
                  </a:lnTo>
                  <a:lnTo>
                    <a:pt x="556864" y="267406"/>
                  </a:lnTo>
                  <a:lnTo>
                    <a:pt x="557366" y="271823"/>
                  </a:lnTo>
                  <a:lnTo>
                    <a:pt x="557865" y="276430"/>
                  </a:lnTo>
                  <a:lnTo>
                    <a:pt x="558364" y="281219"/>
                  </a:lnTo>
                  <a:lnTo>
                    <a:pt x="558863" y="286186"/>
                  </a:lnTo>
                  <a:lnTo>
                    <a:pt x="559365" y="291325"/>
                  </a:lnTo>
                  <a:lnTo>
                    <a:pt x="559864" y="296632"/>
                  </a:lnTo>
                  <a:lnTo>
                    <a:pt x="560366" y="302097"/>
                  </a:lnTo>
                  <a:lnTo>
                    <a:pt x="560865" y="307716"/>
                  </a:lnTo>
                  <a:lnTo>
                    <a:pt x="561863" y="319379"/>
                  </a:lnTo>
                  <a:lnTo>
                    <a:pt x="562864" y="331562"/>
                  </a:lnTo>
                  <a:lnTo>
                    <a:pt x="563866" y="344203"/>
                  </a:lnTo>
                  <a:lnTo>
                    <a:pt x="564863" y="357231"/>
                  </a:lnTo>
                  <a:lnTo>
                    <a:pt x="565865" y="370577"/>
                  </a:lnTo>
                  <a:lnTo>
                    <a:pt x="566866" y="384164"/>
                  </a:lnTo>
                  <a:lnTo>
                    <a:pt x="568865" y="411764"/>
                  </a:lnTo>
                  <a:lnTo>
                    <a:pt x="570864" y="439398"/>
                  </a:lnTo>
                  <a:lnTo>
                    <a:pt x="571865" y="453025"/>
                  </a:lnTo>
                  <a:lnTo>
                    <a:pt x="572863" y="466419"/>
                  </a:lnTo>
                  <a:lnTo>
                    <a:pt x="573864" y="479496"/>
                  </a:lnTo>
                  <a:lnTo>
                    <a:pt x="574866" y="492176"/>
                  </a:lnTo>
                  <a:lnTo>
                    <a:pt x="575863" y="504383"/>
                  </a:lnTo>
                  <a:lnTo>
                    <a:pt x="576366" y="510282"/>
                  </a:lnTo>
                  <a:lnTo>
                    <a:pt x="576865" y="516036"/>
                  </a:lnTo>
                  <a:lnTo>
                    <a:pt x="577364" y="521630"/>
                  </a:lnTo>
                  <a:lnTo>
                    <a:pt x="577866" y="527060"/>
                  </a:lnTo>
                  <a:lnTo>
                    <a:pt x="578365" y="532314"/>
                  </a:lnTo>
                  <a:lnTo>
                    <a:pt x="578864" y="537385"/>
                  </a:lnTo>
                  <a:lnTo>
                    <a:pt x="579473" y="543275"/>
                  </a:lnTo>
                  <a:lnTo>
                    <a:pt x="580078" y="548867"/>
                  </a:lnTo>
                  <a:lnTo>
                    <a:pt x="580683" y="554147"/>
                  </a:lnTo>
                  <a:lnTo>
                    <a:pt x="581288" y="559104"/>
                  </a:lnTo>
                  <a:lnTo>
                    <a:pt x="581897" y="563721"/>
                  </a:lnTo>
                  <a:lnTo>
                    <a:pt x="582502" y="567988"/>
                  </a:lnTo>
                  <a:lnTo>
                    <a:pt x="582807" y="569988"/>
                  </a:lnTo>
                  <a:lnTo>
                    <a:pt x="583108" y="571894"/>
                  </a:lnTo>
                  <a:lnTo>
                    <a:pt x="583412" y="573707"/>
                  </a:lnTo>
                  <a:lnTo>
                    <a:pt x="583716" y="575424"/>
                  </a:lnTo>
                  <a:lnTo>
                    <a:pt x="584017" y="577047"/>
                  </a:lnTo>
                  <a:lnTo>
                    <a:pt x="584322" y="578573"/>
                  </a:lnTo>
                  <a:lnTo>
                    <a:pt x="584626" y="579999"/>
                  </a:lnTo>
                  <a:lnTo>
                    <a:pt x="584927" y="581327"/>
                  </a:lnTo>
                  <a:lnTo>
                    <a:pt x="585231" y="582554"/>
                  </a:lnTo>
                  <a:lnTo>
                    <a:pt x="585532" y="583681"/>
                  </a:lnTo>
                  <a:lnTo>
                    <a:pt x="585836" y="584703"/>
                  </a:lnTo>
                  <a:lnTo>
                    <a:pt x="586141" y="585623"/>
                  </a:lnTo>
                  <a:lnTo>
                    <a:pt x="586442" y="586438"/>
                  </a:lnTo>
                  <a:lnTo>
                    <a:pt x="586746" y="587149"/>
                  </a:lnTo>
                  <a:lnTo>
                    <a:pt x="587051" y="587752"/>
                  </a:lnTo>
                  <a:lnTo>
                    <a:pt x="587351" y="588252"/>
                  </a:lnTo>
                  <a:lnTo>
                    <a:pt x="587505" y="588461"/>
                  </a:lnTo>
                  <a:lnTo>
                    <a:pt x="587656" y="588642"/>
                  </a:lnTo>
                  <a:lnTo>
                    <a:pt x="587806" y="588798"/>
                  </a:lnTo>
                  <a:lnTo>
                    <a:pt x="587883" y="588864"/>
                  </a:lnTo>
                  <a:lnTo>
                    <a:pt x="587960" y="588926"/>
                  </a:lnTo>
                  <a:lnTo>
                    <a:pt x="588034" y="588979"/>
                  </a:lnTo>
                  <a:lnTo>
                    <a:pt x="588111" y="589027"/>
                  </a:lnTo>
                  <a:lnTo>
                    <a:pt x="588188" y="589067"/>
                  </a:lnTo>
                  <a:lnTo>
                    <a:pt x="588261" y="589100"/>
                  </a:lnTo>
                  <a:lnTo>
                    <a:pt x="588338" y="589126"/>
                  </a:lnTo>
                  <a:lnTo>
                    <a:pt x="588415" y="589146"/>
                  </a:lnTo>
                  <a:lnTo>
                    <a:pt x="588488" y="589159"/>
                  </a:lnTo>
                  <a:lnTo>
                    <a:pt x="588565" y="589166"/>
                  </a:lnTo>
                  <a:lnTo>
                    <a:pt x="588642" y="589166"/>
                  </a:lnTo>
                  <a:lnTo>
                    <a:pt x="588716" y="589159"/>
                  </a:lnTo>
                  <a:lnTo>
                    <a:pt x="588793" y="589144"/>
                  </a:lnTo>
                  <a:lnTo>
                    <a:pt x="588870" y="589124"/>
                  </a:lnTo>
                  <a:lnTo>
                    <a:pt x="588943" y="589095"/>
                  </a:lnTo>
                  <a:lnTo>
                    <a:pt x="589020" y="589060"/>
                  </a:lnTo>
                  <a:lnTo>
                    <a:pt x="589094" y="589018"/>
                  </a:lnTo>
                  <a:lnTo>
                    <a:pt x="589171" y="588970"/>
                  </a:lnTo>
                  <a:lnTo>
                    <a:pt x="589248" y="588915"/>
                  </a:lnTo>
                  <a:lnTo>
                    <a:pt x="589321" y="588853"/>
                  </a:lnTo>
                  <a:lnTo>
                    <a:pt x="589398" y="588785"/>
                  </a:lnTo>
                  <a:lnTo>
                    <a:pt x="589475" y="588708"/>
                  </a:lnTo>
                  <a:lnTo>
                    <a:pt x="589625" y="588536"/>
                  </a:lnTo>
                  <a:lnTo>
                    <a:pt x="589780" y="588336"/>
                  </a:lnTo>
                  <a:lnTo>
                    <a:pt x="589930" y="588107"/>
                  </a:lnTo>
                  <a:lnTo>
                    <a:pt x="590080" y="587851"/>
                  </a:lnTo>
                  <a:lnTo>
                    <a:pt x="590385" y="587259"/>
                  </a:lnTo>
                  <a:lnTo>
                    <a:pt x="590685" y="586554"/>
                  </a:lnTo>
                  <a:lnTo>
                    <a:pt x="590990" y="585740"/>
                  </a:lnTo>
                  <a:lnTo>
                    <a:pt x="591294" y="584815"/>
                  </a:lnTo>
                  <a:lnTo>
                    <a:pt x="591595" y="583780"/>
                  </a:lnTo>
                  <a:lnTo>
                    <a:pt x="591900" y="582635"/>
                  </a:lnTo>
                  <a:lnTo>
                    <a:pt x="592204" y="581378"/>
                  </a:lnTo>
                  <a:lnTo>
                    <a:pt x="592505" y="580013"/>
                  </a:lnTo>
                  <a:lnTo>
                    <a:pt x="592809" y="578537"/>
                  </a:lnTo>
                  <a:lnTo>
                    <a:pt x="593114" y="576954"/>
                  </a:lnTo>
                  <a:lnTo>
                    <a:pt x="593414" y="575263"/>
                  </a:lnTo>
                  <a:lnTo>
                    <a:pt x="593719" y="573462"/>
                  </a:lnTo>
                  <a:lnTo>
                    <a:pt x="594023" y="571555"/>
                  </a:lnTo>
                  <a:lnTo>
                    <a:pt x="594324" y="569541"/>
                  </a:lnTo>
                  <a:lnTo>
                    <a:pt x="594628" y="567420"/>
                  </a:lnTo>
                  <a:lnTo>
                    <a:pt x="594933" y="565194"/>
                  </a:lnTo>
                  <a:lnTo>
                    <a:pt x="595234" y="562865"/>
                  </a:lnTo>
                  <a:lnTo>
                    <a:pt x="595538" y="560432"/>
                  </a:lnTo>
                  <a:lnTo>
                    <a:pt x="595839" y="557895"/>
                  </a:lnTo>
                  <a:lnTo>
                    <a:pt x="596143" y="555257"/>
                  </a:lnTo>
                  <a:lnTo>
                    <a:pt x="596448" y="552518"/>
                  </a:lnTo>
                  <a:lnTo>
                    <a:pt x="596749" y="549682"/>
                  </a:lnTo>
                  <a:lnTo>
                    <a:pt x="597053" y="546745"/>
                  </a:lnTo>
                  <a:lnTo>
                    <a:pt x="597357" y="543713"/>
                  </a:lnTo>
                  <a:lnTo>
                    <a:pt x="597658" y="540584"/>
                  </a:lnTo>
                  <a:lnTo>
                    <a:pt x="597963" y="537361"/>
                  </a:lnTo>
                  <a:lnTo>
                    <a:pt x="598267" y="534044"/>
                  </a:lnTo>
                  <a:lnTo>
                    <a:pt x="598568" y="530636"/>
                  </a:lnTo>
                  <a:lnTo>
                    <a:pt x="598872" y="527137"/>
                  </a:lnTo>
                  <a:lnTo>
                    <a:pt x="599477" y="519880"/>
                  </a:lnTo>
                  <a:lnTo>
                    <a:pt x="600086" y="512279"/>
                  </a:lnTo>
                  <a:lnTo>
                    <a:pt x="600692" y="504352"/>
                  </a:lnTo>
                  <a:lnTo>
                    <a:pt x="601297" y="496113"/>
                  </a:lnTo>
                  <a:lnTo>
                    <a:pt x="601902" y="487579"/>
                  </a:lnTo>
                  <a:lnTo>
                    <a:pt x="602511" y="478763"/>
                  </a:lnTo>
                  <a:lnTo>
                    <a:pt x="603116" y="469684"/>
                  </a:lnTo>
                  <a:lnTo>
                    <a:pt x="603721" y="460359"/>
                  </a:lnTo>
                  <a:lnTo>
                    <a:pt x="604326" y="450808"/>
                  </a:lnTo>
                  <a:lnTo>
                    <a:pt x="604935" y="441047"/>
                  </a:lnTo>
                  <a:lnTo>
                    <a:pt x="605541" y="431099"/>
                  </a:lnTo>
                  <a:lnTo>
                    <a:pt x="606755" y="410714"/>
                  </a:lnTo>
                  <a:lnTo>
                    <a:pt x="607965" y="389821"/>
                  </a:lnTo>
                  <a:lnTo>
                    <a:pt x="610390" y="347202"/>
                  </a:lnTo>
                  <a:lnTo>
                    <a:pt x="611604" y="325837"/>
                  </a:lnTo>
                  <a:lnTo>
                    <a:pt x="612818" y="304675"/>
                  </a:lnTo>
                  <a:lnTo>
                    <a:pt x="614028" y="283905"/>
                  </a:lnTo>
                  <a:lnTo>
                    <a:pt x="614633" y="273721"/>
                  </a:lnTo>
                  <a:lnTo>
                    <a:pt x="615242" y="263705"/>
                  </a:lnTo>
                  <a:lnTo>
                    <a:pt x="615847" y="253876"/>
                  </a:lnTo>
                  <a:lnTo>
                    <a:pt x="616453" y="244258"/>
                  </a:lnTo>
                  <a:lnTo>
                    <a:pt x="617061" y="234872"/>
                  </a:lnTo>
                  <a:lnTo>
                    <a:pt x="617667" y="225741"/>
                  </a:lnTo>
                  <a:lnTo>
                    <a:pt x="618191" y="218063"/>
                  </a:lnTo>
                  <a:lnTo>
                    <a:pt x="618716" y="210605"/>
                  </a:lnTo>
                  <a:lnTo>
                    <a:pt x="619240" y="203379"/>
                  </a:lnTo>
                  <a:lnTo>
                    <a:pt x="619765" y="196399"/>
                  </a:lnTo>
                  <a:lnTo>
                    <a:pt x="620289" y="189674"/>
                  </a:lnTo>
                  <a:lnTo>
                    <a:pt x="620814" y="183219"/>
                  </a:lnTo>
                  <a:lnTo>
                    <a:pt x="621338" y="177045"/>
                  </a:lnTo>
                  <a:lnTo>
                    <a:pt x="621859" y="171161"/>
                  </a:lnTo>
                  <a:lnTo>
                    <a:pt x="622387" y="165582"/>
                  </a:lnTo>
                  <a:lnTo>
                    <a:pt x="622648" y="162911"/>
                  </a:lnTo>
                  <a:lnTo>
                    <a:pt x="622908" y="160317"/>
                  </a:lnTo>
                  <a:lnTo>
                    <a:pt x="623172" y="157805"/>
                  </a:lnTo>
                  <a:lnTo>
                    <a:pt x="623433" y="155374"/>
                  </a:lnTo>
                  <a:lnTo>
                    <a:pt x="623697" y="153027"/>
                  </a:lnTo>
                  <a:lnTo>
                    <a:pt x="623957" y="150766"/>
                  </a:lnTo>
                  <a:lnTo>
                    <a:pt x="624221" y="148589"/>
                  </a:lnTo>
                  <a:lnTo>
                    <a:pt x="624482" y="146499"/>
                  </a:lnTo>
                  <a:lnTo>
                    <a:pt x="624746" y="144496"/>
                  </a:lnTo>
                  <a:lnTo>
                    <a:pt x="625006" y="142583"/>
                  </a:lnTo>
                  <a:lnTo>
                    <a:pt x="625270" y="140759"/>
                  </a:lnTo>
                  <a:lnTo>
                    <a:pt x="625531" y="139025"/>
                  </a:lnTo>
                  <a:lnTo>
                    <a:pt x="625795" y="137383"/>
                  </a:lnTo>
                  <a:lnTo>
                    <a:pt x="626055" y="135834"/>
                  </a:lnTo>
                  <a:lnTo>
                    <a:pt x="626319" y="134378"/>
                  </a:lnTo>
                  <a:lnTo>
                    <a:pt x="626580" y="133016"/>
                  </a:lnTo>
                  <a:lnTo>
                    <a:pt x="626840" y="131749"/>
                  </a:lnTo>
                  <a:lnTo>
                    <a:pt x="627104" y="130577"/>
                  </a:lnTo>
                  <a:lnTo>
                    <a:pt x="627368" y="129503"/>
                  </a:lnTo>
                  <a:lnTo>
                    <a:pt x="627629" y="128524"/>
                  </a:lnTo>
                  <a:lnTo>
                    <a:pt x="627889" y="127644"/>
                  </a:lnTo>
                  <a:lnTo>
                    <a:pt x="628153" y="126862"/>
                  </a:lnTo>
                  <a:lnTo>
                    <a:pt x="628414" y="126179"/>
                  </a:lnTo>
                  <a:lnTo>
                    <a:pt x="628678" y="125595"/>
                  </a:lnTo>
                  <a:lnTo>
                    <a:pt x="628938" y="125110"/>
                  </a:lnTo>
                  <a:lnTo>
                    <a:pt x="629070" y="124906"/>
                  </a:lnTo>
                  <a:lnTo>
                    <a:pt x="629202" y="124726"/>
                  </a:lnTo>
                  <a:lnTo>
                    <a:pt x="629331" y="124572"/>
                  </a:lnTo>
                  <a:lnTo>
                    <a:pt x="629397" y="124505"/>
                  </a:lnTo>
                  <a:lnTo>
                    <a:pt x="629463" y="124443"/>
                  </a:lnTo>
                  <a:lnTo>
                    <a:pt x="629529" y="124388"/>
                  </a:lnTo>
                  <a:lnTo>
                    <a:pt x="629595" y="124339"/>
                  </a:lnTo>
                  <a:lnTo>
                    <a:pt x="629661" y="124297"/>
                  </a:lnTo>
                  <a:lnTo>
                    <a:pt x="629727" y="124261"/>
                  </a:lnTo>
                  <a:lnTo>
                    <a:pt x="629793" y="124231"/>
                  </a:lnTo>
                  <a:lnTo>
                    <a:pt x="629855" y="124208"/>
                  </a:lnTo>
                  <a:lnTo>
                    <a:pt x="629921" y="124191"/>
                  </a:lnTo>
                  <a:lnTo>
                    <a:pt x="629987" y="124180"/>
                  </a:lnTo>
                  <a:lnTo>
                    <a:pt x="630053" y="124175"/>
                  </a:lnTo>
                  <a:lnTo>
                    <a:pt x="630119" y="124177"/>
                  </a:lnTo>
                  <a:lnTo>
                    <a:pt x="630185" y="124186"/>
                  </a:lnTo>
                  <a:lnTo>
                    <a:pt x="630251" y="124200"/>
                  </a:lnTo>
                  <a:lnTo>
                    <a:pt x="630317" y="124221"/>
                  </a:lnTo>
                  <a:lnTo>
                    <a:pt x="630380" y="124249"/>
                  </a:lnTo>
                  <a:lnTo>
                    <a:pt x="630446" y="124283"/>
                  </a:lnTo>
                  <a:lnTo>
                    <a:pt x="630512" y="124323"/>
                  </a:lnTo>
                  <a:lnTo>
                    <a:pt x="630578" y="124369"/>
                  </a:lnTo>
                  <a:lnTo>
                    <a:pt x="630644" y="124422"/>
                  </a:lnTo>
                  <a:lnTo>
                    <a:pt x="630710" y="124482"/>
                  </a:lnTo>
                  <a:lnTo>
                    <a:pt x="630776" y="124547"/>
                  </a:lnTo>
                  <a:lnTo>
                    <a:pt x="630904" y="124698"/>
                  </a:lnTo>
                  <a:lnTo>
                    <a:pt x="631036" y="124874"/>
                  </a:lnTo>
                  <a:lnTo>
                    <a:pt x="631168" y="125076"/>
                  </a:lnTo>
                  <a:lnTo>
                    <a:pt x="631297" y="125303"/>
                  </a:lnTo>
                  <a:lnTo>
                    <a:pt x="631561" y="125835"/>
                  </a:lnTo>
                  <a:lnTo>
                    <a:pt x="631825" y="126469"/>
                  </a:lnTo>
                  <a:lnTo>
                    <a:pt x="632085" y="127205"/>
                  </a:lnTo>
                  <a:lnTo>
                    <a:pt x="632346" y="128044"/>
                  </a:lnTo>
                  <a:lnTo>
                    <a:pt x="632610" y="128985"/>
                  </a:lnTo>
                  <a:lnTo>
                    <a:pt x="632870" y="130028"/>
                  </a:lnTo>
                  <a:lnTo>
                    <a:pt x="633134" y="131173"/>
                  </a:lnTo>
                  <a:lnTo>
                    <a:pt x="633395" y="132420"/>
                  </a:lnTo>
                  <a:lnTo>
                    <a:pt x="633659" y="133769"/>
                  </a:lnTo>
                  <a:lnTo>
                    <a:pt x="633919" y="135219"/>
                  </a:lnTo>
                  <a:lnTo>
                    <a:pt x="634183" y="136770"/>
                  </a:lnTo>
                  <a:lnTo>
                    <a:pt x="634444" y="138421"/>
                  </a:lnTo>
                  <a:lnTo>
                    <a:pt x="634708" y="140173"/>
                  </a:lnTo>
                  <a:lnTo>
                    <a:pt x="634968" y="142024"/>
                  </a:lnTo>
                  <a:lnTo>
                    <a:pt x="635232" y="143975"/>
                  </a:lnTo>
                  <a:lnTo>
                    <a:pt x="635493" y="146024"/>
                  </a:lnTo>
                  <a:lnTo>
                    <a:pt x="635757" y="148171"/>
                  </a:lnTo>
                  <a:lnTo>
                    <a:pt x="636017" y="150416"/>
                  </a:lnTo>
                  <a:lnTo>
                    <a:pt x="636278" y="152756"/>
                  </a:lnTo>
                  <a:lnTo>
                    <a:pt x="636542" y="155193"/>
                  </a:lnTo>
                  <a:lnTo>
                    <a:pt x="636806" y="157728"/>
                  </a:lnTo>
                  <a:lnTo>
                    <a:pt x="637066" y="160354"/>
                  </a:lnTo>
                  <a:lnTo>
                    <a:pt x="637327" y="163076"/>
                  </a:lnTo>
                  <a:lnTo>
                    <a:pt x="637591" y="165890"/>
                  </a:lnTo>
                  <a:lnTo>
                    <a:pt x="637851" y="168796"/>
                  </a:lnTo>
                  <a:lnTo>
                    <a:pt x="638115" y="171793"/>
                  </a:lnTo>
                  <a:lnTo>
                    <a:pt x="638376" y="174880"/>
                  </a:lnTo>
                  <a:lnTo>
                    <a:pt x="638640" y="178055"/>
                  </a:lnTo>
                  <a:lnTo>
                    <a:pt x="638900" y="181321"/>
                  </a:lnTo>
                  <a:lnTo>
                    <a:pt x="639164" y="184670"/>
                  </a:lnTo>
                  <a:lnTo>
                    <a:pt x="639425" y="188107"/>
                  </a:lnTo>
                  <a:lnTo>
                    <a:pt x="639689" y="191627"/>
                  </a:lnTo>
                  <a:lnTo>
                    <a:pt x="639949" y="195232"/>
                  </a:lnTo>
                  <a:lnTo>
                    <a:pt x="640213" y="198920"/>
                  </a:lnTo>
                  <a:lnTo>
                    <a:pt x="640474" y="202687"/>
                  </a:lnTo>
                  <a:lnTo>
                    <a:pt x="640738" y="206534"/>
                  </a:lnTo>
                  <a:lnTo>
                    <a:pt x="641259" y="214461"/>
                  </a:lnTo>
                  <a:lnTo>
                    <a:pt x="641783" y="222689"/>
                  </a:lnTo>
                  <a:lnTo>
                    <a:pt x="642308" y="231208"/>
                  </a:lnTo>
                  <a:lnTo>
                    <a:pt x="642832" y="240004"/>
                  </a:lnTo>
                  <a:lnTo>
                    <a:pt x="643357" y="249065"/>
                  </a:lnTo>
                  <a:lnTo>
                    <a:pt x="643881" y="258377"/>
                  </a:lnTo>
                  <a:lnTo>
                    <a:pt x="644406" y="267928"/>
                  </a:lnTo>
                  <a:lnTo>
                    <a:pt x="644930" y="277702"/>
                  </a:lnTo>
                  <a:lnTo>
                    <a:pt x="645455" y="287686"/>
                  </a:lnTo>
                  <a:lnTo>
                    <a:pt x="645979" y="297863"/>
                  </a:lnTo>
                  <a:lnTo>
                    <a:pt x="646504" y="308218"/>
                  </a:lnTo>
                  <a:lnTo>
                    <a:pt x="647028" y="318736"/>
                  </a:lnTo>
                  <a:lnTo>
                    <a:pt x="648077" y="340198"/>
                  </a:lnTo>
                  <a:lnTo>
                    <a:pt x="649126" y="362117"/>
                  </a:lnTo>
                  <a:lnTo>
                    <a:pt x="650175" y="384356"/>
                  </a:lnTo>
                  <a:lnTo>
                    <a:pt x="651225" y="406775"/>
                  </a:lnTo>
                  <a:lnTo>
                    <a:pt x="652413" y="432255"/>
                  </a:lnTo>
                  <a:lnTo>
                    <a:pt x="653601" y="457578"/>
                  </a:lnTo>
                  <a:lnTo>
                    <a:pt x="654793" y="482532"/>
                  </a:lnTo>
                  <a:lnTo>
                    <a:pt x="655388" y="494807"/>
                  </a:lnTo>
                  <a:lnTo>
                    <a:pt x="655982" y="506909"/>
                  </a:lnTo>
                  <a:lnTo>
                    <a:pt x="656576" y="518816"/>
                  </a:lnTo>
                  <a:lnTo>
                    <a:pt x="657174" y="530504"/>
                  </a:lnTo>
                  <a:lnTo>
                    <a:pt x="657768" y="541943"/>
                  </a:lnTo>
                  <a:lnTo>
                    <a:pt x="658362" y="553113"/>
                  </a:lnTo>
                  <a:lnTo>
                    <a:pt x="658956" y="563988"/>
                  </a:lnTo>
                  <a:lnTo>
                    <a:pt x="659551" y="574541"/>
                  </a:lnTo>
                  <a:lnTo>
                    <a:pt x="659851" y="579693"/>
                  </a:lnTo>
                  <a:lnTo>
                    <a:pt x="660149" y="584755"/>
                  </a:lnTo>
                  <a:lnTo>
                    <a:pt x="660446" y="589727"/>
                  </a:lnTo>
                  <a:lnTo>
                    <a:pt x="660743" y="594604"/>
                  </a:lnTo>
                  <a:lnTo>
                    <a:pt x="661040" y="599385"/>
                  </a:lnTo>
                  <a:lnTo>
                    <a:pt x="661337" y="604068"/>
                  </a:lnTo>
                  <a:lnTo>
                    <a:pt x="661634" y="608648"/>
                  </a:lnTo>
                  <a:lnTo>
                    <a:pt x="661931" y="613122"/>
                  </a:lnTo>
                  <a:lnTo>
                    <a:pt x="662228" y="617490"/>
                  </a:lnTo>
                  <a:lnTo>
                    <a:pt x="662529" y="621751"/>
                  </a:lnTo>
                  <a:lnTo>
                    <a:pt x="662826" y="625897"/>
                  </a:lnTo>
                  <a:lnTo>
                    <a:pt x="663123" y="629931"/>
                  </a:lnTo>
                  <a:lnTo>
                    <a:pt x="663420" y="633848"/>
                  </a:lnTo>
                  <a:lnTo>
                    <a:pt x="663717" y="637644"/>
                  </a:lnTo>
                  <a:lnTo>
                    <a:pt x="664015" y="641321"/>
                  </a:lnTo>
                  <a:lnTo>
                    <a:pt x="664312" y="644875"/>
                  </a:lnTo>
                  <a:lnTo>
                    <a:pt x="664609" y="648303"/>
                  </a:lnTo>
                  <a:lnTo>
                    <a:pt x="664909" y="651604"/>
                  </a:lnTo>
                  <a:lnTo>
                    <a:pt x="665207" y="654774"/>
                  </a:lnTo>
                  <a:lnTo>
                    <a:pt x="665504" y="657813"/>
                  </a:lnTo>
                  <a:lnTo>
                    <a:pt x="665801" y="660722"/>
                  </a:lnTo>
                  <a:lnTo>
                    <a:pt x="666098" y="663494"/>
                  </a:lnTo>
                  <a:lnTo>
                    <a:pt x="666395" y="666129"/>
                  </a:lnTo>
                  <a:lnTo>
                    <a:pt x="666692" y="668626"/>
                  </a:lnTo>
                  <a:lnTo>
                    <a:pt x="666989" y="670984"/>
                  </a:lnTo>
                  <a:lnTo>
                    <a:pt x="667286" y="673200"/>
                  </a:lnTo>
                  <a:lnTo>
                    <a:pt x="667587" y="675274"/>
                  </a:lnTo>
                  <a:lnTo>
                    <a:pt x="667884" y="677202"/>
                  </a:lnTo>
                  <a:lnTo>
                    <a:pt x="668181" y="678988"/>
                  </a:lnTo>
                  <a:lnTo>
                    <a:pt x="668478" y="680626"/>
                  </a:lnTo>
                  <a:lnTo>
                    <a:pt x="668775" y="682115"/>
                  </a:lnTo>
                  <a:lnTo>
                    <a:pt x="669073" y="683456"/>
                  </a:lnTo>
                  <a:lnTo>
                    <a:pt x="669370" y="684647"/>
                  </a:lnTo>
                  <a:lnTo>
                    <a:pt x="669667" y="685686"/>
                  </a:lnTo>
                  <a:lnTo>
                    <a:pt x="669964" y="686576"/>
                  </a:lnTo>
                  <a:lnTo>
                    <a:pt x="670261" y="687311"/>
                  </a:lnTo>
                  <a:lnTo>
                    <a:pt x="670411" y="687622"/>
                  </a:lnTo>
                  <a:lnTo>
                    <a:pt x="670562" y="687895"/>
                  </a:lnTo>
                  <a:lnTo>
                    <a:pt x="670708" y="688128"/>
                  </a:lnTo>
                  <a:lnTo>
                    <a:pt x="670782" y="688232"/>
                  </a:lnTo>
                  <a:lnTo>
                    <a:pt x="670859" y="688324"/>
                  </a:lnTo>
                  <a:lnTo>
                    <a:pt x="670932" y="688408"/>
                  </a:lnTo>
                  <a:lnTo>
                    <a:pt x="671006" y="688480"/>
                  </a:lnTo>
                  <a:lnTo>
                    <a:pt x="671083" y="688544"/>
                  </a:lnTo>
                  <a:lnTo>
                    <a:pt x="671156" y="688599"/>
                  </a:lnTo>
                  <a:lnTo>
                    <a:pt x="671229" y="688643"/>
                  </a:lnTo>
                  <a:lnTo>
                    <a:pt x="671303" y="688679"/>
                  </a:lnTo>
                  <a:lnTo>
                    <a:pt x="671380" y="688703"/>
                  </a:lnTo>
                  <a:lnTo>
                    <a:pt x="671453" y="688718"/>
                  </a:lnTo>
                  <a:lnTo>
                    <a:pt x="671526" y="688725"/>
                  </a:lnTo>
                  <a:lnTo>
                    <a:pt x="671603" y="688720"/>
                  </a:lnTo>
                  <a:lnTo>
                    <a:pt x="671677" y="688707"/>
                  </a:lnTo>
                  <a:lnTo>
                    <a:pt x="671750" y="688683"/>
                  </a:lnTo>
                  <a:lnTo>
                    <a:pt x="671823" y="688650"/>
                  </a:lnTo>
                  <a:lnTo>
                    <a:pt x="671901" y="688608"/>
                  </a:lnTo>
                  <a:lnTo>
                    <a:pt x="671974" y="688555"/>
                  </a:lnTo>
                  <a:lnTo>
                    <a:pt x="672047" y="688494"/>
                  </a:lnTo>
                  <a:lnTo>
                    <a:pt x="672121" y="688421"/>
                  </a:lnTo>
                  <a:lnTo>
                    <a:pt x="672198" y="688339"/>
                  </a:lnTo>
                  <a:lnTo>
                    <a:pt x="672271" y="688247"/>
                  </a:lnTo>
                  <a:lnTo>
                    <a:pt x="672344" y="688146"/>
                  </a:lnTo>
                  <a:lnTo>
                    <a:pt x="672495" y="687914"/>
                  </a:lnTo>
                  <a:lnTo>
                    <a:pt x="672642" y="687644"/>
                  </a:lnTo>
                  <a:lnTo>
                    <a:pt x="672939" y="686988"/>
                  </a:lnTo>
                  <a:lnTo>
                    <a:pt x="673239" y="686173"/>
                  </a:lnTo>
                  <a:lnTo>
                    <a:pt x="673536" y="685204"/>
                  </a:lnTo>
                  <a:lnTo>
                    <a:pt x="673834" y="684079"/>
                  </a:lnTo>
                  <a:lnTo>
                    <a:pt x="674131" y="682797"/>
                  </a:lnTo>
                  <a:lnTo>
                    <a:pt x="674428" y="681362"/>
                  </a:lnTo>
                  <a:lnTo>
                    <a:pt x="674725" y="679772"/>
                  </a:lnTo>
                  <a:lnTo>
                    <a:pt x="675022" y="678028"/>
                  </a:lnTo>
                  <a:lnTo>
                    <a:pt x="675319" y="676130"/>
                  </a:lnTo>
                  <a:lnTo>
                    <a:pt x="675620" y="674078"/>
                  </a:lnTo>
                  <a:lnTo>
                    <a:pt x="675917" y="671876"/>
                  </a:lnTo>
                  <a:lnTo>
                    <a:pt x="676214" y="669522"/>
                  </a:lnTo>
                  <a:lnTo>
                    <a:pt x="676511" y="667017"/>
                  </a:lnTo>
                  <a:lnTo>
                    <a:pt x="676808" y="664363"/>
                  </a:lnTo>
                  <a:lnTo>
                    <a:pt x="677105" y="661560"/>
                  </a:lnTo>
                  <a:lnTo>
                    <a:pt x="677402" y="658610"/>
                  </a:lnTo>
                  <a:lnTo>
                    <a:pt x="677700" y="655514"/>
                  </a:lnTo>
                  <a:lnTo>
                    <a:pt x="677997" y="652275"/>
                  </a:lnTo>
                  <a:lnTo>
                    <a:pt x="678297" y="648891"/>
                  </a:lnTo>
                  <a:lnTo>
                    <a:pt x="678594" y="645366"/>
                  </a:lnTo>
                  <a:lnTo>
                    <a:pt x="678892" y="641700"/>
                  </a:lnTo>
                  <a:lnTo>
                    <a:pt x="679189" y="637895"/>
                  </a:lnTo>
                  <a:lnTo>
                    <a:pt x="679486" y="633954"/>
                  </a:lnTo>
                  <a:lnTo>
                    <a:pt x="679783" y="629876"/>
                  </a:lnTo>
                  <a:lnTo>
                    <a:pt x="680080" y="625664"/>
                  </a:lnTo>
                  <a:lnTo>
                    <a:pt x="680377" y="621322"/>
                  </a:lnTo>
                  <a:lnTo>
                    <a:pt x="680674" y="616850"/>
                  </a:lnTo>
                  <a:lnTo>
                    <a:pt x="680971" y="612250"/>
                  </a:lnTo>
                  <a:lnTo>
                    <a:pt x="681268" y="607525"/>
                  </a:lnTo>
                  <a:lnTo>
                    <a:pt x="681569" y="602676"/>
                  </a:lnTo>
                  <a:lnTo>
                    <a:pt x="681866" y="597707"/>
                  </a:lnTo>
                  <a:lnTo>
                    <a:pt x="682163" y="592618"/>
                  </a:lnTo>
                  <a:lnTo>
                    <a:pt x="682461" y="587413"/>
                  </a:lnTo>
                  <a:lnTo>
                    <a:pt x="682758" y="582093"/>
                  </a:lnTo>
                  <a:lnTo>
                    <a:pt x="683055" y="576664"/>
                  </a:lnTo>
                  <a:lnTo>
                    <a:pt x="683352" y="571124"/>
                  </a:lnTo>
                  <a:lnTo>
                    <a:pt x="683649" y="565478"/>
                  </a:lnTo>
                  <a:lnTo>
                    <a:pt x="683950" y="559729"/>
                  </a:lnTo>
                  <a:lnTo>
                    <a:pt x="684247" y="553879"/>
                  </a:lnTo>
                  <a:lnTo>
                    <a:pt x="684544" y="547932"/>
                  </a:lnTo>
                  <a:lnTo>
                    <a:pt x="684841" y="541888"/>
                  </a:lnTo>
                  <a:lnTo>
                    <a:pt x="685138" y="535753"/>
                  </a:lnTo>
                  <a:lnTo>
                    <a:pt x="685732" y="523216"/>
                  </a:lnTo>
                  <a:lnTo>
                    <a:pt x="686326" y="510348"/>
                  </a:lnTo>
                  <a:lnTo>
                    <a:pt x="686924" y="497170"/>
                  </a:lnTo>
                  <a:lnTo>
                    <a:pt x="687519" y="483712"/>
                  </a:lnTo>
                  <a:lnTo>
                    <a:pt x="688113" y="469999"/>
                  </a:lnTo>
                  <a:lnTo>
                    <a:pt x="688707" y="456057"/>
                  </a:lnTo>
                  <a:lnTo>
                    <a:pt x="689301" y="441917"/>
                  </a:lnTo>
                  <a:lnTo>
                    <a:pt x="690376" y="416043"/>
                  </a:lnTo>
                  <a:lnTo>
                    <a:pt x="691447" y="389779"/>
                  </a:lnTo>
                  <a:lnTo>
                    <a:pt x="693589" y="336778"/>
                  </a:lnTo>
                  <a:lnTo>
                    <a:pt x="694660" y="310389"/>
                  </a:lnTo>
                  <a:lnTo>
                    <a:pt x="695731" y="284310"/>
                  </a:lnTo>
                  <a:lnTo>
                    <a:pt x="696267" y="271440"/>
                  </a:lnTo>
                  <a:lnTo>
                    <a:pt x="696802" y="258716"/>
                  </a:lnTo>
                  <a:lnTo>
                    <a:pt x="697338" y="246154"/>
                  </a:lnTo>
                  <a:lnTo>
                    <a:pt x="697873" y="233778"/>
                  </a:lnTo>
                  <a:lnTo>
                    <a:pt x="698409" y="221610"/>
                  </a:lnTo>
                  <a:lnTo>
                    <a:pt x="698944" y="209669"/>
                  </a:lnTo>
                  <a:lnTo>
                    <a:pt x="699480" y="197975"/>
                  </a:lnTo>
                  <a:lnTo>
                    <a:pt x="700015" y="186552"/>
                  </a:lnTo>
                  <a:lnTo>
                    <a:pt x="700551" y="175415"/>
                  </a:lnTo>
                  <a:lnTo>
                    <a:pt x="700818" y="169961"/>
                  </a:lnTo>
                  <a:lnTo>
                    <a:pt x="701086" y="164586"/>
                  </a:lnTo>
                  <a:lnTo>
                    <a:pt x="701354" y="159293"/>
                  </a:lnTo>
                  <a:lnTo>
                    <a:pt x="701622" y="154084"/>
                  </a:lnTo>
                  <a:lnTo>
                    <a:pt x="701889" y="148960"/>
                  </a:lnTo>
                  <a:lnTo>
                    <a:pt x="702157" y="143925"/>
                  </a:lnTo>
                  <a:lnTo>
                    <a:pt x="702425" y="138981"/>
                  </a:lnTo>
                  <a:lnTo>
                    <a:pt x="702693" y="134129"/>
                  </a:lnTo>
                  <a:lnTo>
                    <a:pt x="702961" y="129373"/>
                  </a:lnTo>
                  <a:lnTo>
                    <a:pt x="703228" y="124713"/>
                  </a:lnTo>
                  <a:lnTo>
                    <a:pt x="703496" y="120153"/>
                  </a:lnTo>
                  <a:lnTo>
                    <a:pt x="703764" y="115693"/>
                  </a:lnTo>
                  <a:lnTo>
                    <a:pt x="704032" y="111337"/>
                  </a:lnTo>
                  <a:lnTo>
                    <a:pt x="704299" y="107086"/>
                  </a:lnTo>
                  <a:lnTo>
                    <a:pt x="704567" y="102942"/>
                  </a:lnTo>
                  <a:lnTo>
                    <a:pt x="704835" y="98906"/>
                  </a:lnTo>
                  <a:lnTo>
                    <a:pt x="705103" y="94981"/>
                  </a:lnTo>
                  <a:lnTo>
                    <a:pt x="705370" y="91169"/>
                  </a:lnTo>
                  <a:lnTo>
                    <a:pt x="705638" y="87471"/>
                  </a:lnTo>
                  <a:lnTo>
                    <a:pt x="705906" y="83889"/>
                  </a:lnTo>
                  <a:lnTo>
                    <a:pt x="706174" y="80424"/>
                  </a:lnTo>
                  <a:lnTo>
                    <a:pt x="706441" y="77078"/>
                  </a:lnTo>
                  <a:lnTo>
                    <a:pt x="706709" y="73853"/>
                  </a:lnTo>
                  <a:lnTo>
                    <a:pt x="706977" y="70750"/>
                  </a:lnTo>
                  <a:lnTo>
                    <a:pt x="707245" y="67771"/>
                  </a:lnTo>
                  <a:lnTo>
                    <a:pt x="707512" y="64917"/>
                  </a:lnTo>
                  <a:lnTo>
                    <a:pt x="707780" y="62189"/>
                  </a:lnTo>
                  <a:lnTo>
                    <a:pt x="708048" y="59589"/>
                  </a:lnTo>
                  <a:lnTo>
                    <a:pt x="708316" y="57117"/>
                  </a:lnTo>
                  <a:lnTo>
                    <a:pt x="708583" y="54776"/>
                  </a:lnTo>
                  <a:lnTo>
                    <a:pt x="708851" y="52566"/>
                  </a:lnTo>
                  <a:lnTo>
                    <a:pt x="709119" y="50488"/>
                  </a:lnTo>
                  <a:lnTo>
                    <a:pt x="709387" y="48544"/>
                  </a:lnTo>
                  <a:lnTo>
                    <a:pt x="709655" y="46734"/>
                  </a:lnTo>
                  <a:lnTo>
                    <a:pt x="709922" y="45059"/>
                  </a:lnTo>
                  <a:lnTo>
                    <a:pt x="710190" y="43521"/>
                  </a:lnTo>
                  <a:lnTo>
                    <a:pt x="710458" y="42119"/>
                  </a:lnTo>
                  <a:lnTo>
                    <a:pt x="710726" y="40855"/>
                  </a:lnTo>
                  <a:lnTo>
                    <a:pt x="710993" y="39729"/>
                  </a:lnTo>
                  <a:lnTo>
                    <a:pt x="711261" y="38743"/>
                  </a:lnTo>
                  <a:lnTo>
                    <a:pt x="711529" y="37896"/>
                  </a:lnTo>
                  <a:lnTo>
                    <a:pt x="711797" y="37189"/>
                  </a:lnTo>
                  <a:lnTo>
                    <a:pt x="712064" y="36623"/>
                  </a:lnTo>
                  <a:lnTo>
                    <a:pt x="712200" y="36393"/>
                  </a:lnTo>
                  <a:lnTo>
                    <a:pt x="712332" y="36198"/>
                  </a:lnTo>
                  <a:lnTo>
                    <a:pt x="712402" y="36114"/>
                  </a:lnTo>
                  <a:lnTo>
                    <a:pt x="712468" y="36039"/>
                  </a:lnTo>
                  <a:lnTo>
                    <a:pt x="712534" y="35972"/>
                  </a:lnTo>
                  <a:lnTo>
                    <a:pt x="712600" y="35914"/>
                  </a:lnTo>
                  <a:lnTo>
                    <a:pt x="712669" y="35866"/>
                  </a:lnTo>
                  <a:lnTo>
                    <a:pt x="712736" y="35826"/>
                  </a:lnTo>
                  <a:lnTo>
                    <a:pt x="712802" y="35795"/>
                  </a:lnTo>
                  <a:lnTo>
                    <a:pt x="712868" y="35773"/>
                  </a:lnTo>
                  <a:lnTo>
                    <a:pt x="712937" y="35759"/>
                  </a:lnTo>
                  <a:lnTo>
                    <a:pt x="713003" y="35755"/>
                  </a:lnTo>
                  <a:lnTo>
                    <a:pt x="713069" y="35759"/>
                  </a:lnTo>
                  <a:lnTo>
                    <a:pt x="713135" y="35773"/>
                  </a:lnTo>
                  <a:lnTo>
                    <a:pt x="713205" y="35795"/>
                  </a:lnTo>
                  <a:lnTo>
                    <a:pt x="713271" y="35826"/>
                  </a:lnTo>
                  <a:lnTo>
                    <a:pt x="713337" y="35866"/>
                  </a:lnTo>
                  <a:lnTo>
                    <a:pt x="713403" y="35915"/>
                  </a:lnTo>
                  <a:lnTo>
                    <a:pt x="713473" y="35973"/>
                  </a:lnTo>
                  <a:lnTo>
                    <a:pt x="713539" y="36039"/>
                  </a:lnTo>
                  <a:lnTo>
                    <a:pt x="713605" y="36115"/>
                  </a:lnTo>
                  <a:lnTo>
                    <a:pt x="713671" y="36199"/>
                  </a:lnTo>
                  <a:lnTo>
                    <a:pt x="713807" y="36395"/>
                  </a:lnTo>
                  <a:lnTo>
                    <a:pt x="713939" y="36626"/>
                  </a:lnTo>
                  <a:lnTo>
                    <a:pt x="714206" y="37195"/>
                  </a:lnTo>
                  <a:lnTo>
                    <a:pt x="714474" y="37906"/>
                  </a:lnTo>
                  <a:lnTo>
                    <a:pt x="714742" y="38760"/>
                  </a:lnTo>
                  <a:lnTo>
                    <a:pt x="715010" y="39755"/>
                  </a:lnTo>
                  <a:lnTo>
                    <a:pt x="715277" y="40892"/>
                  </a:lnTo>
                  <a:lnTo>
                    <a:pt x="715545" y="42171"/>
                  </a:lnTo>
                  <a:lnTo>
                    <a:pt x="715813" y="43590"/>
                  </a:lnTo>
                  <a:lnTo>
                    <a:pt x="716081" y="45150"/>
                  </a:lnTo>
                  <a:lnTo>
                    <a:pt x="716352" y="46850"/>
                  </a:lnTo>
                  <a:lnTo>
                    <a:pt x="716620" y="48690"/>
                  </a:lnTo>
                  <a:lnTo>
                    <a:pt x="716888" y="50669"/>
                  </a:lnTo>
                  <a:lnTo>
                    <a:pt x="717155" y="52787"/>
                  </a:lnTo>
                  <a:lnTo>
                    <a:pt x="717423" y="55042"/>
                  </a:lnTo>
                  <a:lnTo>
                    <a:pt x="717691" y="57434"/>
                  </a:lnTo>
                  <a:lnTo>
                    <a:pt x="717959" y="59962"/>
                  </a:lnTo>
                  <a:lnTo>
                    <a:pt x="718226" y="62625"/>
                  </a:lnTo>
                  <a:lnTo>
                    <a:pt x="718494" y="65422"/>
                  </a:lnTo>
                  <a:lnTo>
                    <a:pt x="718762" y="68353"/>
                  </a:lnTo>
                  <a:lnTo>
                    <a:pt x="719030" y="71416"/>
                  </a:lnTo>
                  <a:lnTo>
                    <a:pt x="719297" y="74610"/>
                  </a:lnTo>
                  <a:lnTo>
                    <a:pt x="719565" y="77933"/>
                  </a:lnTo>
                  <a:lnTo>
                    <a:pt x="719833" y="81386"/>
                  </a:lnTo>
                  <a:lnTo>
                    <a:pt x="720101" y="84966"/>
                  </a:lnTo>
                  <a:lnTo>
                    <a:pt x="720368" y="88672"/>
                  </a:lnTo>
                  <a:lnTo>
                    <a:pt x="720636" y="92502"/>
                  </a:lnTo>
                  <a:lnTo>
                    <a:pt x="720904" y="96456"/>
                  </a:lnTo>
                  <a:lnTo>
                    <a:pt x="721172" y="100531"/>
                  </a:lnTo>
                  <a:lnTo>
                    <a:pt x="721439" y="104727"/>
                  </a:lnTo>
                  <a:lnTo>
                    <a:pt x="721707" y="109041"/>
                  </a:lnTo>
                  <a:lnTo>
                    <a:pt x="721975" y="113473"/>
                  </a:lnTo>
                  <a:lnTo>
                    <a:pt x="722243" y="118019"/>
                  </a:lnTo>
                  <a:lnTo>
                    <a:pt x="722510" y="122679"/>
                  </a:lnTo>
                  <a:lnTo>
                    <a:pt x="722778" y="127450"/>
                  </a:lnTo>
                  <a:lnTo>
                    <a:pt x="723046" y="132331"/>
                  </a:lnTo>
                  <a:lnTo>
                    <a:pt x="723314" y="137321"/>
                  </a:lnTo>
                  <a:lnTo>
                    <a:pt x="723582" y="142416"/>
                  </a:lnTo>
                  <a:lnTo>
                    <a:pt x="723860" y="147855"/>
                  </a:lnTo>
                  <a:lnTo>
                    <a:pt x="724139" y="153405"/>
                  </a:lnTo>
                  <a:lnTo>
                    <a:pt x="724422" y="159064"/>
                  </a:lnTo>
                  <a:lnTo>
                    <a:pt x="724700" y="164831"/>
                  </a:lnTo>
                  <a:lnTo>
                    <a:pt x="724979" y="170701"/>
                  </a:lnTo>
                  <a:lnTo>
                    <a:pt x="725261" y="176672"/>
                  </a:lnTo>
                  <a:lnTo>
                    <a:pt x="725540" y="182743"/>
                  </a:lnTo>
                  <a:lnTo>
                    <a:pt x="725823" y="188908"/>
                  </a:lnTo>
                  <a:lnTo>
                    <a:pt x="726101" y="195168"/>
                  </a:lnTo>
                  <a:lnTo>
                    <a:pt x="726380" y="201520"/>
                  </a:lnTo>
                  <a:lnTo>
                    <a:pt x="726659" y="207959"/>
                  </a:lnTo>
                  <a:lnTo>
                    <a:pt x="726941" y="214483"/>
                  </a:lnTo>
                  <a:lnTo>
                    <a:pt x="727503" y="227775"/>
                  </a:lnTo>
                  <a:lnTo>
                    <a:pt x="728060" y="241376"/>
                  </a:lnTo>
                  <a:lnTo>
                    <a:pt x="728621" y="255257"/>
                  </a:lnTo>
                  <a:lnTo>
                    <a:pt x="729182" y="269395"/>
                  </a:lnTo>
                  <a:lnTo>
                    <a:pt x="729740" y="283766"/>
                  </a:lnTo>
                  <a:lnTo>
                    <a:pt x="730301" y="298345"/>
                  </a:lnTo>
                  <a:lnTo>
                    <a:pt x="730862" y="313104"/>
                  </a:lnTo>
                  <a:lnTo>
                    <a:pt x="731420" y="328019"/>
                  </a:lnTo>
                  <a:lnTo>
                    <a:pt x="732542" y="358204"/>
                  </a:lnTo>
                  <a:lnTo>
                    <a:pt x="734783" y="419238"/>
                  </a:lnTo>
                  <a:lnTo>
                    <a:pt x="735902" y="449645"/>
                  </a:lnTo>
                  <a:lnTo>
                    <a:pt x="737021" y="479687"/>
                  </a:lnTo>
                  <a:lnTo>
                    <a:pt x="737582" y="494501"/>
                  </a:lnTo>
                  <a:lnTo>
                    <a:pt x="738143" y="509142"/>
                  </a:lnTo>
                  <a:lnTo>
                    <a:pt x="738701" y="523581"/>
                  </a:lnTo>
                  <a:lnTo>
                    <a:pt x="739262" y="537794"/>
                  </a:lnTo>
                  <a:lnTo>
                    <a:pt x="739823" y="551752"/>
                  </a:lnTo>
                  <a:lnTo>
                    <a:pt x="740381" y="565432"/>
                  </a:lnTo>
                  <a:lnTo>
                    <a:pt x="740942" y="578808"/>
                  </a:lnTo>
                  <a:lnTo>
                    <a:pt x="741221" y="585374"/>
                  </a:lnTo>
                  <a:lnTo>
                    <a:pt x="741503" y="591856"/>
                  </a:lnTo>
                  <a:lnTo>
                    <a:pt x="741782" y="598248"/>
                  </a:lnTo>
                  <a:lnTo>
                    <a:pt x="742061" y="604550"/>
                  </a:lnTo>
                  <a:lnTo>
                    <a:pt x="742343" y="610757"/>
                  </a:lnTo>
                  <a:lnTo>
                    <a:pt x="742622" y="616865"/>
                  </a:lnTo>
                  <a:lnTo>
                    <a:pt x="742901" y="622876"/>
                  </a:lnTo>
                  <a:lnTo>
                    <a:pt x="743183" y="628784"/>
                  </a:lnTo>
                  <a:lnTo>
                    <a:pt x="743462" y="634583"/>
                  </a:lnTo>
                  <a:lnTo>
                    <a:pt x="743744" y="640277"/>
                  </a:lnTo>
                  <a:lnTo>
                    <a:pt x="744023" y="645859"/>
                  </a:lnTo>
                  <a:lnTo>
                    <a:pt x="744302" y="651328"/>
                  </a:lnTo>
                  <a:lnTo>
                    <a:pt x="744584" y="656681"/>
                  </a:lnTo>
                  <a:lnTo>
                    <a:pt x="744863" y="661915"/>
                  </a:lnTo>
                  <a:lnTo>
                    <a:pt x="745142" y="667030"/>
                  </a:lnTo>
                  <a:lnTo>
                    <a:pt x="745424" y="672019"/>
                  </a:lnTo>
                  <a:lnTo>
                    <a:pt x="745703" y="676883"/>
                  </a:lnTo>
                  <a:lnTo>
                    <a:pt x="745982" y="681617"/>
                  </a:lnTo>
                  <a:lnTo>
                    <a:pt x="746264" y="686224"/>
                  </a:lnTo>
                  <a:lnTo>
                    <a:pt x="746543" y="690695"/>
                  </a:lnTo>
                  <a:lnTo>
                    <a:pt x="746822" y="695033"/>
                  </a:lnTo>
                  <a:lnTo>
                    <a:pt x="747104" y="699234"/>
                  </a:lnTo>
                  <a:lnTo>
                    <a:pt x="747383" y="703297"/>
                  </a:lnTo>
                  <a:lnTo>
                    <a:pt x="747661" y="707218"/>
                  </a:lnTo>
                  <a:lnTo>
                    <a:pt x="747944" y="710999"/>
                  </a:lnTo>
                  <a:lnTo>
                    <a:pt x="748223" y="714632"/>
                  </a:lnTo>
                  <a:lnTo>
                    <a:pt x="748501" y="718122"/>
                  </a:lnTo>
                  <a:lnTo>
                    <a:pt x="748784" y="721462"/>
                  </a:lnTo>
                  <a:lnTo>
                    <a:pt x="749063" y="724652"/>
                  </a:lnTo>
                  <a:lnTo>
                    <a:pt x="749341" y="727693"/>
                  </a:lnTo>
                  <a:lnTo>
                    <a:pt x="749624" y="730580"/>
                  </a:lnTo>
                  <a:lnTo>
                    <a:pt x="749903" y="733312"/>
                  </a:lnTo>
                  <a:lnTo>
                    <a:pt x="750185" y="735891"/>
                  </a:lnTo>
                  <a:lnTo>
                    <a:pt x="750464" y="738313"/>
                  </a:lnTo>
                  <a:lnTo>
                    <a:pt x="750743" y="740576"/>
                  </a:lnTo>
                  <a:lnTo>
                    <a:pt x="751021" y="742681"/>
                  </a:lnTo>
                  <a:lnTo>
                    <a:pt x="751304" y="744625"/>
                  </a:lnTo>
                  <a:lnTo>
                    <a:pt x="751582" y="746411"/>
                  </a:lnTo>
                  <a:lnTo>
                    <a:pt x="751865" y="748032"/>
                  </a:lnTo>
                  <a:lnTo>
                    <a:pt x="752144" y="749492"/>
                  </a:lnTo>
                  <a:lnTo>
                    <a:pt x="752422" y="750786"/>
                  </a:lnTo>
                  <a:lnTo>
                    <a:pt x="752705" y="751918"/>
                  </a:lnTo>
                  <a:lnTo>
                    <a:pt x="752984" y="752885"/>
                  </a:lnTo>
                  <a:lnTo>
                    <a:pt x="753262" y="753686"/>
                  </a:lnTo>
                  <a:lnTo>
                    <a:pt x="753545" y="754322"/>
                  </a:lnTo>
                  <a:lnTo>
                    <a:pt x="753684" y="754578"/>
                  </a:lnTo>
                  <a:lnTo>
                    <a:pt x="753824" y="754791"/>
                  </a:lnTo>
                  <a:lnTo>
                    <a:pt x="753893" y="754882"/>
                  </a:lnTo>
                  <a:lnTo>
                    <a:pt x="753963" y="754963"/>
                  </a:lnTo>
                  <a:lnTo>
                    <a:pt x="754033" y="755034"/>
                  </a:lnTo>
                  <a:lnTo>
                    <a:pt x="754102" y="755093"/>
                  </a:lnTo>
                  <a:lnTo>
                    <a:pt x="754172" y="755142"/>
                  </a:lnTo>
                  <a:lnTo>
                    <a:pt x="754245" y="755181"/>
                  </a:lnTo>
                  <a:lnTo>
                    <a:pt x="754315" y="755210"/>
                  </a:lnTo>
                  <a:lnTo>
                    <a:pt x="754385" y="755227"/>
                  </a:lnTo>
                  <a:lnTo>
                    <a:pt x="754454" y="755236"/>
                  </a:lnTo>
                  <a:lnTo>
                    <a:pt x="754524" y="755234"/>
                  </a:lnTo>
                  <a:lnTo>
                    <a:pt x="754594" y="755221"/>
                  </a:lnTo>
                  <a:lnTo>
                    <a:pt x="754664" y="755197"/>
                  </a:lnTo>
                  <a:lnTo>
                    <a:pt x="754733" y="755164"/>
                  </a:lnTo>
                  <a:lnTo>
                    <a:pt x="754803" y="755119"/>
                  </a:lnTo>
                  <a:lnTo>
                    <a:pt x="754873" y="755064"/>
                  </a:lnTo>
                  <a:lnTo>
                    <a:pt x="754942" y="754998"/>
                  </a:lnTo>
                  <a:lnTo>
                    <a:pt x="755012" y="754924"/>
                  </a:lnTo>
                  <a:lnTo>
                    <a:pt x="755085" y="754835"/>
                  </a:lnTo>
                  <a:lnTo>
                    <a:pt x="755155" y="754739"/>
                  </a:lnTo>
                  <a:lnTo>
                    <a:pt x="755225" y="754633"/>
                  </a:lnTo>
                  <a:lnTo>
                    <a:pt x="755364" y="754386"/>
                  </a:lnTo>
                  <a:lnTo>
                    <a:pt x="755503" y="754100"/>
                  </a:lnTo>
                  <a:lnTo>
                    <a:pt x="755782" y="753400"/>
                  </a:lnTo>
                  <a:lnTo>
                    <a:pt x="756065" y="752532"/>
                  </a:lnTo>
                  <a:lnTo>
                    <a:pt x="756343" y="751500"/>
                  </a:lnTo>
                  <a:lnTo>
                    <a:pt x="756622" y="750302"/>
                  </a:lnTo>
                  <a:lnTo>
                    <a:pt x="756905" y="748937"/>
                  </a:lnTo>
                  <a:lnTo>
                    <a:pt x="757183" y="747406"/>
                  </a:lnTo>
                  <a:lnTo>
                    <a:pt x="757462" y="745711"/>
                  </a:lnTo>
                  <a:lnTo>
                    <a:pt x="757745" y="743853"/>
                  </a:lnTo>
                  <a:lnTo>
                    <a:pt x="758023" y="741831"/>
                  </a:lnTo>
                  <a:lnTo>
                    <a:pt x="758306" y="739649"/>
                  </a:lnTo>
                  <a:lnTo>
                    <a:pt x="758585" y="737302"/>
                  </a:lnTo>
                  <a:lnTo>
                    <a:pt x="758863" y="734796"/>
                  </a:lnTo>
                  <a:lnTo>
                    <a:pt x="759146" y="732132"/>
                  </a:lnTo>
                  <a:lnTo>
                    <a:pt x="759425" y="729309"/>
                  </a:lnTo>
                  <a:lnTo>
                    <a:pt x="759710" y="726271"/>
                  </a:lnTo>
                  <a:lnTo>
                    <a:pt x="759993" y="723072"/>
                  </a:lnTo>
                  <a:lnTo>
                    <a:pt x="760279" y="719711"/>
                  </a:lnTo>
                  <a:lnTo>
                    <a:pt x="760565" y="716193"/>
                  </a:lnTo>
                  <a:lnTo>
                    <a:pt x="760851" y="712516"/>
                  </a:lnTo>
                  <a:lnTo>
                    <a:pt x="761137" y="708685"/>
                  </a:lnTo>
                  <a:lnTo>
                    <a:pt x="761420" y="704699"/>
                  </a:lnTo>
                  <a:lnTo>
                    <a:pt x="761706" y="700562"/>
                  </a:lnTo>
                  <a:lnTo>
                    <a:pt x="761992" y="696273"/>
                  </a:lnTo>
                  <a:lnTo>
                    <a:pt x="762278" y="691836"/>
                  </a:lnTo>
                  <a:lnTo>
                    <a:pt x="762561" y="687254"/>
                  </a:lnTo>
                  <a:lnTo>
                    <a:pt x="762847" y="682527"/>
                  </a:lnTo>
                  <a:lnTo>
                    <a:pt x="763133" y="677658"/>
                  </a:lnTo>
                  <a:lnTo>
                    <a:pt x="763419" y="672649"/>
                  </a:lnTo>
                  <a:lnTo>
                    <a:pt x="763701" y="667501"/>
                  </a:lnTo>
                  <a:lnTo>
                    <a:pt x="763987" y="662219"/>
                  </a:lnTo>
                  <a:lnTo>
                    <a:pt x="764273" y="656804"/>
                  </a:lnTo>
                  <a:lnTo>
                    <a:pt x="764560" y="651258"/>
                  </a:lnTo>
                  <a:lnTo>
                    <a:pt x="764846" y="645586"/>
                  </a:lnTo>
                  <a:lnTo>
                    <a:pt x="765128" y="639786"/>
                  </a:lnTo>
                  <a:lnTo>
                    <a:pt x="765414" y="633866"/>
                  </a:lnTo>
                  <a:lnTo>
                    <a:pt x="765700" y="627824"/>
                  </a:lnTo>
                  <a:lnTo>
                    <a:pt x="765986" y="621665"/>
                  </a:lnTo>
                  <a:lnTo>
                    <a:pt x="766269" y="615394"/>
                  </a:lnTo>
                  <a:lnTo>
                    <a:pt x="766555" y="609009"/>
                  </a:lnTo>
                  <a:lnTo>
                    <a:pt x="766841" y="602518"/>
                  </a:lnTo>
                  <a:lnTo>
                    <a:pt x="767127" y="595919"/>
                  </a:lnTo>
                  <a:lnTo>
                    <a:pt x="767413" y="589219"/>
                  </a:lnTo>
                  <a:lnTo>
                    <a:pt x="767696" y="582419"/>
                  </a:lnTo>
                  <a:lnTo>
                    <a:pt x="767982" y="575523"/>
                  </a:lnTo>
                  <a:lnTo>
                    <a:pt x="768268" y="568534"/>
                  </a:lnTo>
                  <a:lnTo>
                    <a:pt x="768554" y="561455"/>
                  </a:lnTo>
                  <a:lnTo>
                    <a:pt x="768836" y="554291"/>
                  </a:lnTo>
                  <a:lnTo>
                    <a:pt x="769122" y="547042"/>
                  </a:lnTo>
                  <a:lnTo>
                    <a:pt x="769695" y="532312"/>
                  </a:lnTo>
                  <a:lnTo>
                    <a:pt x="770263" y="517286"/>
                  </a:lnTo>
                  <a:lnTo>
                    <a:pt x="770835" y="502001"/>
                  </a:lnTo>
                  <a:lnTo>
                    <a:pt x="771404" y="486478"/>
                  </a:lnTo>
                  <a:lnTo>
                    <a:pt x="771976" y="470748"/>
                  </a:lnTo>
                  <a:lnTo>
                    <a:pt x="772545" y="454844"/>
                  </a:lnTo>
                  <a:lnTo>
                    <a:pt x="773117" y="438790"/>
                  </a:lnTo>
                  <a:lnTo>
                    <a:pt x="774257" y="406366"/>
                  </a:lnTo>
                  <a:lnTo>
                    <a:pt x="775398" y="373714"/>
                  </a:lnTo>
                  <a:lnTo>
                    <a:pt x="776539" y="341083"/>
                  </a:lnTo>
                  <a:lnTo>
                    <a:pt x="777680" y="308718"/>
                  </a:lnTo>
                  <a:lnTo>
                    <a:pt x="778252" y="292710"/>
                  </a:lnTo>
                  <a:lnTo>
                    <a:pt x="778820" y="276861"/>
                  </a:lnTo>
                  <a:lnTo>
                    <a:pt x="779393" y="261197"/>
                  </a:lnTo>
                  <a:lnTo>
                    <a:pt x="779965" y="245751"/>
                  </a:lnTo>
                  <a:lnTo>
                    <a:pt x="780533" y="230552"/>
                  </a:lnTo>
                  <a:lnTo>
                    <a:pt x="781106" y="215625"/>
                  </a:lnTo>
                  <a:lnTo>
                    <a:pt x="781674" y="201003"/>
                  </a:lnTo>
                  <a:lnTo>
                    <a:pt x="781960" y="193814"/>
                  </a:lnTo>
                  <a:lnTo>
                    <a:pt x="782246" y="186711"/>
                  </a:lnTo>
                  <a:lnTo>
                    <a:pt x="782532" y="179696"/>
                  </a:lnTo>
                  <a:lnTo>
                    <a:pt x="782815" y="172773"/>
                  </a:lnTo>
                  <a:lnTo>
                    <a:pt x="783101" y="165949"/>
                  </a:lnTo>
                  <a:lnTo>
                    <a:pt x="783387" y="159223"/>
                  </a:lnTo>
                  <a:lnTo>
                    <a:pt x="783673" y="152597"/>
                  </a:lnTo>
                  <a:lnTo>
                    <a:pt x="783956" y="146079"/>
                  </a:lnTo>
                  <a:lnTo>
                    <a:pt x="784242" y="139668"/>
                  </a:lnTo>
                  <a:lnTo>
                    <a:pt x="784528" y="133369"/>
                  </a:lnTo>
                  <a:lnTo>
                    <a:pt x="784814" y="127185"/>
                  </a:lnTo>
                  <a:lnTo>
                    <a:pt x="785100" y="121118"/>
                  </a:lnTo>
                  <a:lnTo>
                    <a:pt x="785382" y="115172"/>
                  </a:lnTo>
                  <a:lnTo>
                    <a:pt x="785668" y="109348"/>
                  </a:lnTo>
                  <a:lnTo>
                    <a:pt x="785955" y="103651"/>
                  </a:lnTo>
                  <a:lnTo>
                    <a:pt x="786241" y="98082"/>
                  </a:lnTo>
                  <a:lnTo>
                    <a:pt x="786523" y="92644"/>
                  </a:lnTo>
                  <a:lnTo>
                    <a:pt x="786809" y="87340"/>
                  </a:lnTo>
                  <a:lnTo>
                    <a:pt x="787095" y="82172"/>
                  </a:lnTo>
                  <a:lnTo>
                    <a:pt x="787381" y="77143"/>
                  </a:lnTo>
                  <a:lnTo>
                    <a:pt x="787667" y="72255"/>
                  </a:lnTo>
                  <a:lnTo>
                    <a:pt x="787950" y="67511"/>
                  </a:lnTo>
                  <a:lnTo>
                    <a:pt x="788236" y="62912"/>
                  </a:lnTo>
                  <a:lnTo>
                    <a:pt x="788522" y="58461"/>
                  </a:lnTo>
                  <a:lnTo>
                    <a:pt x="788808" y="54160"/>
                  </a:lnTo>
                  <a:lnTo>
                    <a:pt x="789091" y="50011"/>
                  </a:lnTo>
                  <a:lnTo>
                    <a:pt x="789377" y="46016"/>
                  </a:lnTo>
                  <a:lnTo>
                    <a:pt x="789663" y="42177"/>
                  </a:lnTo>
                  <a:lnTo>
                    <a:pt x="789949" y="38495"/>
                  </a:lnTo>
                  <a:lnTo>
                    <a:pt x="790231" y="34973"/>
                  </a:lnTo>
                  <a:lnTo>
                    <a:pt x="790517" y="31612"/>
                  </a:lnTo>
                  <a:lnTo>
                    <a:pt x="790804" y="28414"/>
                  </a:lnTo>
                  <a:lnTo>
                    <a:pt x="791090" y="25379"/>
                  </a:lnTo>
                  <a:lnTo>
                    <a:pt x="791376" y="22511"/>
                  </a:lnTo>
                  <a:lnTo>
                    <a:pt x="791658" y="19809"/>
                  </a:lnTo>
                  <a:lnTo>
                    <a:pt x="791944" y="17276"/>
                  </a:lnTo>
                  <a:lnTo>
                    <a:pt x="792230" y="14912"/>
                  </a:lnTo>
                  <a:lnTo>
                    <a:pt x="792373" y="13794"/>
                  </a:lnTo>
                  <a:lnTo>
                    <a:pt x="792516" y="12719"/>
                  </a:lnTo>
                  <a:lnTo>
                    <a:pt x="792659" y="11686"/>
                  </a:lnTo>
                  <a:lnTo>
                    <a:pt x="792802" y="10697"/>
                  </a:lnTo>
                  <a:lnTo>
                    <a:pt x="792942" y="9751"/>
                  </a:lnTo>
                  <a:lnTo>
                    <a:pt x="793085" y="8848"/>
                  </a:lnTo>
                  <a:lnTo>
                    <a:pt x="793228" y="7988"/>
                  </a:lnTo>
                  <a:lnTo>
                    <a:pt x="793371" y="7172"/>
                  </a:lnTo>
                  <a:lnTo>
                    <a:pt x="793514" y="6399"/>
                  </a:lnTo>
                  <a:lnTo>
                    <a:pt x="793657" y="5671"/>
                  </a:lnTo>
                  <a:lnTo>
                    <a:pt x="793800" y="4985"/>
                  </a:lnTo>
                  <a:lnTo>
                    <a:pt x="793943" y="4344"/>
                  </a:lnTo>
                  <a:lnTo>
                    <a:pt x="794086" y="3747"/>
                  </a:lnTo>
                  <a:lnTo>
                    <a:pt x="794226" y="3193"/>
                  </a:lnTo>
                  <a:lnTo>
                    <a:pt x="794369" y="2684"/>
                  </a:lnTo>
                  <a:lnTo>
                    <a:pt x="794512" y="2219"/>
                  </a:lnTo>
                  <a:lnTo>
                    <a:pt x="794655" y="1797"/>
                  </a:lnTo>
                  <a:lnTo>
                    <a:pt x="794798" y="1420"/>
                  </a:lnTo>
                  <a:lnTo>
                    <a:pt x="794941" y="1087"/>
                  </a:lnTo>
                  <a:lnTo>
                    <a:pt x="795084" y="799"/>
                  </a:lnTo>
                  <a:lnTo>
                    <a:pt x="795227" y="555"/>
                  </a:lnTo>
                  <a:lnTo>
                    <a:pt x="795297" y="450"/>
                  </a:lnTo>
                  <a:lnTo>
                    <a:pt x="795370" y="355"/>
                  </a:lnTo>
                  <a:lnTo>
                    <a:pt x="795440" y="272"/>
                  </a:lnTo>
                  <a:lnTo>
                    <a:pt x="795509" y="200"/>
                  </a:lnTo>
                  <a:lnTo>
                    <a:pt x="795583" y="139"/>
                  </a:lnTo>
                  <a:lnTo>
                    <a:pt x="795652" y="89"/>
                  </a:lnTo>
                  <a:lnTo>
                    <a:pt x="795726" y="50"/>
                  </a:lnTo>
                  <a:lnTo>
                    <a:pt x="795796" y="22"/>
                  </a:lnTo>
                  <a:lnTo>
                    <a:pt x="795869" y="6"/>
                  </a:lnTo>
                  <a:lnTo>
                    <a:pt x="795939" y="0"/>
                  </a:lnTo>
                  <a:lnTo>
                    <a:pt x="796008" y="6"/>
                  </a:lnTo>
                  <a:lnTo>
                    <a:pt x="796082" y="22"/>
                  </a:lnTo>
                  <a:lnTo>
                    <a:pt x="796151" y="49"/>
                  </a:lnTo>
                  <a:lnTo>
                    <a:pt x="796221" y="87"/>
                  </a:lnTo>
                  <a:lnTo>
                    <a:pt x="796291" y="136"/>
                  </a:lnTo>
                  <a:lnTo>
                    <a:pt x="796364" y="196"/>
                  </a:lnTo>
                  <a:lnTo>
                    <a:pt x="796434" y="267"/>
                  </a:lnTo>
                  <a:lnTo>
                    <a:pt x="796503" y="349"/>
                  </a:lnTo>
                  <a:lnTo>
                    <a:pt x="796573" y="442"/>
                  </a:lnTo>
                  <a:lnTo>
                    <a:pt x="796646" y="545"/>
                  </a:lnTo>
                  <a:lnTo>
                    <a:pt x="796786" y="785"/>
                  </a:lnTo>
                  <a:lnTo>
                    <a:pt x="796929" y="1068"/>
                  </a:lnTo>
                  <a:lnTo>
                    <a:pt x="797068" y="1395"/>
                  </a:lnTo>
                  <a:lnTo>
                    <a:pt x="797211" y="1765"/>
                  </a:lnTo>
                  <a:lnTo>
                    <a:pt x="797351" y="2179"/>
                  </a:lnTo>
                  <a:lnTo>
                    <a:pt x="797494" y="2636"/>
                  </a:lnTo>
                  <a:lnTo>
                    <a:pt x="797633" y="3137"/>
                  </a:lnTo>
                  <a:lnTo>
                    <a:pt x="797776" y="3680"/>
                  </a:lnTo>
                  <a:lnTo>
                    <a:pt x="797919" y="4267"/>
                  </a:lnTo>
                  <a:lnTo>
                    <a:pt x="798059" y="4897"/>
                  </a:lnTo>
                  <a:lnTo>
                    <a:pt x="798202" y="5570"/>
                  </a:lnTo>
                  <a:lnTo>
                    <a:pt x="798341" y="6286"/>
                  </a:lnTo>
                  <a:lnTo>
                    <a:pt x="798484" y="7045"/>
                  </a:lnTo>
                  <a:lnTo>
                    <a:pt x="798623" y="7847"/>
                  </a:lnTo>
                  <a:lnTo>
                    <a:pt x="798767" y="8691"/>
                  </a:lnTo>
                  <a:lnTo>
                    <a:pt x="798906" y="9578"/>
                  </a:lnTo>
                  <a:lnTo>
                    <a:pt x="799049" y="10507"/>
                  </a:lnTo>
                  <a:lnTo>
                    <a:pt x="799331" y="12494"/>
                  </a:lnTo>
                  <a:lnTo>
                    <a:pt x="799614" y="14649"/>
                  </a:lnTo>
                  <a:lnTo>
                    <a:pt x="799896" y="16971"/>
                  </a:lnTo>
                  <a:lnTo>
                    <a:pt x="800179" y="19460"/>
                  </a:lnTo>
                  <a:lnTo>
                    <a:pt x="800461" y="22114"/>
                  </a:lnTo>
                  <a:lnTo>
                    <a:pt x="800744" y="24933"/>
                  </a:lnTo>
                  <a:lnTo>
                    <a:pt x="801030" y="27915"/>
                  </a:lnTo>
                  <a:lnTo>
                    <a:pt x="801312" y="31058"/>
                  </a:lnTo>
                  <a:lnTo>
                    <a:pt x="801594" y="34361"/>
                  </a:lnTo>
                  <a:lnTo>
                    <a:pt x="801877" y="37822"/>
                  </a:lnTo>
                  <a:lnTo>
                    <a:pt x="802159" y="41441"/>
                  </a:lnTo>
                  <a:lnTo>
                    <a:pt x="802442" y="45215"/>
                  </a:lnTo>
                  <a:lnTo>
                    <a:pt x="802724" y="49142"/>
                  </a:lnTo>
                  <a:lnTo>
                    <a:pt x="803007" y="53220"/>
                  </a:lnTo>
                  <a:lnTo>
                    <a:pt x="803289" y="57449"/>
                  </a:lnTo>
                  <a:lnTo>
                    <a:pt x="803572" y="61825"/>
                  </a:lnTo>
                  <a:lnTo>
                    <a:pt x="803854" y="66347"/>
                  </a:lnTo>
                  <a:lnTo>
                    <a:pt x="804136" y="71013"/>
                  </a:lnTo>
                  <a:lnTo>
                    <a:pt x="804419" y="75820"/>
                  </a:lnTo>
                  <a:lnTo>
                    <a:pt x="804701" y="80766"/>
                  </a:lnTo>
                  <a:lnTo>
                    <a:pt x="804987" y="85849"/>
                  </a:lnTo>
                  <a:lnTo>
                    <a:pt x="805270" y="91067"/>
                  </a:lnTo>
                  <a:lnTo>
                    <a:pt x="805552" y="96417"/>
                  </a:lnTo>
                  <a:lnTo>
                    <a:pt x="805835" y="101896"/>
                  </a:lnTo>
                  <a:lnTo>
                    <a:pt x="806117" y="107503"/>
                  </a:lnTo>
                  <a:lnTo>
                    <a:pt x="806399" y="113234"/>
                  </a:lnTo>
                  <a:lnTo>
                    <a:pt x="806682" y="119087"/>
                  </a:lnTo>
                  <a:lnTo>
                    <a:pt x="806964" y="125059"/>
                  </a:lnTo>
                  <a:lnTo>
                    <a:pt x="807247" y="131147"/>
                  </a:lnTo>
                  <a:lnTo>
                    <a:pt x="807529" y="137349"/>
                  </a:lnTo>
                  <a:lnTo>
                    <a:pt x="807812" y="143661"/>
                  </a:lnTo>
                  <a:lnTo>
                    <a:pt x="808094" y="150082"/>
                  </a:lnTo>
                  <a:lnTo>
                    <a:pt x="808380" y="156607"/>
                  </a:lnTo>
                  <a:lnTo>
                    <a:pt x="808663" y="163232"/>
                  </a:lnTo>
                  <a:lnTo>
                    <a:pt x="808945" y="169959"/>
                  </a:lnTo>
                  <a:lnTo>
                    <a:pt x="809227" y="176778"/>
                  </a:lnTo>
                  <a:lnTo>
                    <a:pt x="809510" y="183692"/>
                  </a:lnTo>
                  <a:lnTo>
                    <a:pt x="809792" y="190694"/>
                  </a:lnTo>
                  <a:lnTo>
                    <a:pt x="810075" y="197782"/>
                  </a:lnTo>
                  <a:lnTo>
                    <a:pt x="810640" y="212202"/>
                  </a:lnTo>
                  <a:lnTo>
                    <a:pt x="811204" y="226925"/>
                  </a:lnTo>
                  <a:lnTo>
                    <a:pt x="811769" y="241927"/>
                  </a:lnTo>
                  <a:lnTo>
                    <a:pt x="812338" y="257177"/>
                  </a:lnTo>
                  <a:lnTo>
                    <a:pt x="812903" y="272645"/>
                  </a:lnTo>
                  <a:lnTo>
                    <a:pt x="813468" y="288306"/>
                  </a:lnTo>
                  <a:lnTo>
                    <a:pt x="814032" y="304129"/>
                  </a:lnTo>
                  <a:lnTo>
                    <a:pt x="815162" y="336146"/>
                  </a:lnTo>
                  <a:lnTo>
                    <a:pt x="816296" y="368461"/>
                  </a:lnTo>
                  <a:lnTo>
                    <a:pt x="817425" y="400834"/>
                  </a:lnTo>
                  <a:lnTo>
                    <a:pt x="818555" y="433026"/>
                  </a:lnTo>
                  <a:lnTo>
                    <a:pt x="819688" y="464803"/>
                  </a:lnTo>
                  <a:lnTo>
                    <a:pt x="820253" y="480460"/>
                  </a:lnTo>
                  <a:lnTo>
                    <a:pt x="820818" y="495926"/>
                  </a:lnTo>
                  <a:lnTo>
                    <a:pt x="821383" y="511174"/>
                  </a:lnTo>
                  <a:lnTo>
                    <a:pt x="821948" y="526173"/>
                  </a:lnTo>
                  <a:lnTo>
                    <a:pt x="822516" y="540897"/>
                  </a:lnTo>
                  <a:lnTo>
                    <a:pt x="823081" y="555319"/>
                  </a:lnTo>
                  <a:lnTo>
                    <a:pt x="823364" y="562407"/>
                  </a:lnTo>
                  <a:lnTo>
                    <a:pt x="823646" y="569411"/>
                  </a:lnTo>
                  <a:lnTo>
                    <a:pt x="823929" y="576327"/>
                  </a:lnTo>
                  <a:lnTo>
                    <a:pt x="824211" y="583150"/>
                  </a:lnTo>
                  <a:lnTo>
                    <a:pt x="824493" y="589879"/>
                  </a:lnTo>
                  <a:lnTo>
                    <a:pt x="824776" y="596511"/>
                  </a:lnTo>
                  <a:lnTo>
                    <a:pt x="825058" y="603042"/>
                  </a:lnTo>
                  <a:lnTo>
                    <a:pt x="825341" y="609467"/>
                  </a:lnTo>
                  <a:lnTo>
                    <a:pt x="825623" y="615788"/>
                  </a:lnTo>
                  <a:lnTo>
                    <a:pt x="825909" y="621998"/>
                  </a:lnTo>
                  <a:lnTo>
                    <a:pt x="826192" y="628094"/>
                  </a:lnTo>
                  <a:lnTo>
                    <a:pt x="826474" y="634077"/>
                  </a:lnTo>
                  <a:lnTo>
                    <a:pt x="826756" y="639943"/>
                  </a:lnTo>
                  <a:lnTo>
                    <a:pt x="827039" y="645687"/>
                  </a:lnTo>
                  <a:lnTo>
                    <a:pt x="827321" y="651306"/>
                  </a:lnTo>
                  <a:lnTo>
                    <a:pt x="827604" y="656802"/>
                  </a:lnTo>
                  <a:lnTo>
                    <a:pt x="827886" y="662170"/>
                  </a:lnTo>
                  <a:lnTo>
                    <a:pt x="828169" y="667406"/>
                  </a:lnTo>
                  <a:lnTo>
                    <a:pt x="828451" y="672510"/>
                  </a:lnTo>
                  <a:lnTo>
                    <a:pt x="828733" y="677480"/>
                  </a:lnTo>
                  <a:lnTo>
                    <a:pt x="829016" y="682311"/>
                  </a:lnTo>
                  <a:lnTo>
                    <a:pt x="829298" y="687003"/>
                  </a:lnTo>
                  <a:lnTo>
                    <a:pt x="829581" y="691554"/>
                  </a:lnTo>
                  <a:lnTo>
                    <a:pt x="829867" y="695960"/>
                  </a:lnTo>
                  <a:lnTo>
                    <a:pt x="830149" y="700221"/>
                  </a:lnTo>
                  <a:lnTo>
                    <a:pt x="830432" y="704334"/>
                  </a:lnTo>
                  <a:lnTo>
                    <a:pt x="830714" y="708299"/>
                  </a:lnTo>
                  <a:lnTo>
                    <a:pt x="830997" y="712113"/>
                  </a:lnTo>
                  <a:lnTo>
                    <a:pt x="831279" y="715772"/>
                  </a:lnTo>
                  <a:lnTo>
                    <a:pt x="831561" y="719280"/>
                  </a:lnTo>
                  <a:lnTo>
                    <a:pt x="831844" y="722629"/>
                  </a:lnTo>
                  <a:lnTo>
                    <a:pt x="832126" y="725824"/>
                  </a:lnTo>
                  <a:lnTo>
                    <a:pt x="832409" y="728856"/>
                  </a:lnTo>
                  <a:lnTo>
                    <a:pt x="832691" y="731729"/>
                  </a:lnTo>
                  <a:lnTo>
                    <a:pt x="832974" y="734442"/>
                  </a:lnTo>
                  <a:lnTo>
                    <a:pt x="833256" y="736992"/>
                  </a:lnTo>
                  <a:lnTo>
                    <a:pt x="833538" y="739378"/>
                  </a:lnTo>
                  <a:lnTo>
                    <a:pt x="833821" y="741600"/>
                  </a:lnTo>
                  <a:lnTo>
                    <a:pt x="834103" y="743657"/>
                  </a:lnTo>
                  <a:lnTo>
                    <a:pt x="834389" y="745548"/>
                  </a:lnTo>
                  <a:lnTo>
                    <a:pt x="834672" y="747272"/>
                  </a:lnTo>
                  <a:lnTo>
                    <a:pt x="834954" y="748829"/>
                  </a:lnTo>
                  <a:lnTo>
                    <a:pt x="835237" y="750218"/>
                  </a:lnTo>
                  <a:lnTo>
                    <a:pt x="835519" y="751438"/>
                  </a:lnTo>
                  <a:lnTo>
                    <a:pt x="835802" y="752488"/>
                  </a:lnTo>
                  <a:lnTo>
                    <a:pt x="835941" y="752951"/>
                  </a:lnTo>
                  <a:lnTo>
                    <a:pt x="836084" y="753371"/>
                  </a:lnTo>
                  <a:lnTo>
                    <a:pt x="836223" y="753748"/>
                  </a:lnTo>
                  <a:lnTo>
                    <a:pt x="836366" y="754082"/>
                  </a:lnTo>
                  <a:lnTo>
                    <a:pt x="836506" y="754375"/>
                  </a:lnTo>
                  <a:lnTo>
                    <a:pt x="836649" y="754624"/>
                  </a:lnTo>
                  <a:lnTo>
                    <a:pt x="836788" y="754831"/>
                  </a:lnTo>
                  <a:lnTo>
                    <a:pt x="836862" y="754919"/>
                  </a:lnTo>
                  <a:lnTo>
                    <a:pt x="836931" y="754996"/>
                  </a:lnTo>
                  <a:lnTo>
                    <a:pt x="837001" y="755062"/>
                  </a:lnTo>
                  <a:lnTo>
                    <a:pt x="837071" y="755117"/>
                  </a:lnTo>
                  <a:lnTo>
                    <a:pt x="837144" y="755161"/>
                  </a:lnTo>
                  <a:lnTo>
                    <a:pt x="837214" y="755197"/>
                  </a:lnTo>
                  <a:lnTo>
                    <a:pt x="837283" y="755221"/>
                  </a:lnTo>
                  <a:lnTo>
                    <a:pt x="837353" y="755234"/>
                  </a:lnTo>
                  <a:lnTo>
                    <a:pt x="837426" y="755236"/>
                  </a:lnTo>
                  <a:lnTo>
                    <a:pt x="837496" y="755227"/>
                  </a:lnTo>
                  <a:lnTo>
                    <a:pt x="837566" y="755210"/>
                  </a:lnTo>
                  <a:lnTo>
                    <a:pt x="837636" y="755179"/>
                  </a:lnTo>
                  <a:lnTo>
                    <a:pt x="837709" y="755139"/>
                  </a:lnTo>
                  <a:lnTo>
                    <a:pt x="837779" y="755089"/>
                  </a:lnTo>
                  <a:lnTo>
                    <a:pt x="837848" y="755027"/>
                  </a:lnTo>
                  <a:lnTo>
                    <a:pt x="837918" y="754957"/>
                  </a:lnTo>
                  <a:lnTo>
                    <a:pt x="837991" y="754873"/>
                  </a:lnTo>
                  <a:lnTo>
                    <a:pt x="838061" y="754780"/>
                  </a:lnTo>
                  <a:lnTo>
                    <a:pt x="838204" y="754562"/>
                  </a:lnTo>
                  <a:lnTo>
                    <a:pt x="838343" y="754303"/>
                  </a:lnTo>
                  <a:lnTo>
                    <a:pt x="838626" y="753653"/>
                  </a:lnTo>
                  <a:lnTo>
                    <a:pt x="838908" y="752838"/>
                  </a:lnTo>
                  <a:lnTo>
                    <a:pt x="839191" y="751852"/>
                  </a:lnTo>
                  <a:lnTo>
                    <a:pt x="839473" y="750700"/>
                  </a:lnTo>
                  <a:lnTo>
                    <a:pt x="839756" y="749379"/>
                  </a:lnTo>
                  <a:lnTo>
                    <a:pt x="840038" y="747893"/>
                  </a:lnTo>
                  <a:lnTo>
                    <a:pt x="840320" y="746239"/>
                  </a:lnTo>
                  <a:lnTo>
                    <a:pt x="840603" y="744423"/>
                  </a:lnTo>
                  <a:lnTo>
                    <a:pt x="840885" y="742443"/>
                  </a:lnTo>
                  <a:lnTo>
                    <a:pt x="841171" y="740299"/>
                  </a:lnTo>
                  <a:lnTo>
                    <a:pt x="841454" y="737994"/>
                  </a:lnTo>
                  <a:lnTo>
                    <a:pt x="841736" y="735527"/>
                  </a:lnTo>
                  <a:lnTo>
                    <a:pt x="842019" y="732903"/>
                  </a:lnTo>
                  <a:lnTo>
                    <a:pt x="842301" y="730120"/>
                  </a:lnTo>
                  <a:lnTo>
                    <a:pt x="842584" y="727180"/>
                  </a:lnTo>
                  <a:lnTo>
                    <a:pt x="842866" y="724087"/>
                  </a:lnTo>
                  <a:lnTo>
                    <a:pt x="843148" y="720837"/>
                  </a:lnTo>
                  <a:lnTo>
                    <a:pt x="843431" y="717437"/>
                  </a:lnTo>
                  <a:lnTo>
                    <a:pt x="843713" y="713888"/>
                  </a:lnTo>
                  <a:lnTo>
                    <a:pt x="843996" y="710188"/>
                  </a:lnTo>
                  <a:lnTo>
                    <a:pt x="844278" y="706342"/>
                  </a:lnTo>
                  <a:lnTo>
                    <a:pt x="844561" y="702352"/>
                  </a:lnTo>
                  <a:lnTo>
                    <a:pt x="844843" y="698219"/>
                  </a:lnTo>
                  <a:lnTo>
                    <a:pt x="845125" y="693945"/>
                  </a:lnTo>
                  <a:lnTo>
                    <a:pt x="845408" y="689533"/>
                  </a:lnTo>
                  <a:lnTo>
                    <a:pt x="845690" y="684984"/>
                  </a:lnTo>
                  <a:lnTo>
                    <a:pt x="845973" y="680298"/>
                  </a:lnTo>
                  <a:lnTo>
                    <a:pt x="846255" y="675483"/>
                  </a:lnTo>
                  <a:lnTo>
                    <a:pt x="846538" y="670537"/>
                  </a:lnTo>
                  <a:lnTo>
                    <a:pt x="846820" y="665464"/>
                  </a:lnTo>
                  <a:lnTo>
                    <a:pt x="847102" y="660266"/>
                  </a:lnTo>
                  <a:lnTo>
                    <a:pt x="847385" y="654946"/>
                  </a:lnTo>
                  <a:lnTo>
                    <a:pt x="847667" y="649505"/>
                  </a:lnTo>
                  <a:lnTo>
                    <a:pt x="847950" y="643948"/>
                  </a:lnTo>
                  <a:lnTo>
                    <a:pt x="848236" y="638274"/>
                  </a:lnTo>
                  <a:lnTo>
                    <a:pt x="848518" y="632489"/>
                  </a:lnTo>
                  <a:lnTo>
                    <a:pt x="848801" y="626597"/>
                  </a:lnTo>
                  <a:lnTo>
                    <a:pt x="849083" y="620595"/>
                  </a:lnTo>
                  <a:lnTo>
                    <a:pt x="849366" y="614491"/>
                  </a:lnTo>
                  <a:lnTo>
                    <a:pt x="849648" y="608289"/>
                  </a:lnTo>
                  <a:lnTo>
                    <a:pt x="849930" y="601985"/>
                  </a:lnTo>
                  <a:lnTo>
                    <a:pt x="850213" y="595589"/>
                  </a:lnTo>
                  <a:lnTo>
                    <a:pt x="850495" y="589100"/>
                  </a:lnTo>
                  <a:lnTo>
                    <a:pt x="850778" y="582523"/>
                  </a:lnTo>
                  <a:lnTo>
                    <a:pt x="851060" y="575860"/>
                  </a:lnTo>
                  <a:lnTo>
                    <a:pt x="851343" y="569116"/>
                  </a:lnTo>
                  <a:lnTo>
                    <a:pt x="851907" y="555389"/>
                  </a:lnTo>
                  <a:lnTo>
                    <a:pt x="852472" y="541374"/>
                  </a:lnTo>
                  <a:lnTo>
                    <a:pt x="853037" y="527093"/>
                  </a:lnTo>
                  <a:lnTo>
                    <a:pt x="853602" y="512576"/>
                  </a:lnTo>
                  <a:lnTo>
                    <a:pt x="854167" y="497846"/>
                  </a:lnTo>
                  <a:lnTo>
                    <a:pt x="854732" y="482935"/>
                  </a:lnTo>
                  <a:lnTo>
                    <a:pt x="855861" y="452673"/>
                  </a:lnTo>
                  <a:lnTo>
                    <a:pt x="856995" y="422014"/>
                  </a:lnTo>
                  <a:lnTo>
                    <a:pt x="859254" y="360415"/>
                  </a:lnTo>
                  <a:lnTo>
                    <a:pt x="860384" y="329928"/>
                  </a:lnTo>
                  <a:lnTo>
                    <a:pt x="860949" y="314861"/>
                  </a:lnTo>
                  <a:lnTo>
                    <a:pt x="861514" y="299948"/>
                  </a:lnTo>
                  <a:lnTo>
                    <a:pt x="862079" y="285217"/>
                  </a:lnTo>
                  <a:lnTo>
                    <a:pt x="862643" y="270694"/>
                  </a:lnTo>
                  <a:lnTo>
                    <a:pt x="863212" y="256406"/>
                  </a:lnTo>
                  <a:lnTo>
                    <a:pt x="863777" y="242376"/>
                  </a:lnTo>
                  <a:lnTo>
                    <a:pt x="864342" y="228634"/>
                  </a:lnTo>
                  <a:lnTo>
                    <a:pt x="864907" y="215200"/>
                  </a:lnTo>
                  <a:lnTo>
                    <a:pt x="865189" y="208608"/>
                  </a:lnTo>
                  <a:lnTo>
                    <a:pt x="865471" y="202102"/>
                  </a:lnTo>
                  <a:lnTo>
                    <a:pt x="865754" y="195685"/>
                  </a:lnTo>
                  <a:lnTo>
                    <a:pt x="866036" y="189362"/>
                  </a:lnTo>
                  <a:lnTo>
                    <a:pt x="866319" y="183133"/>
                  </a:lnTo>
                  <a:lnTo>
                    <a:pt x="866601" y="177001"/>
                  </a:lnTo>
                  <a:lnTo>
                    <a:pt x="866884" y="170970"/>
                  </a:lnTo>
                  <a:lnTo>
                    <a:pt x="867166" y="165042"/>
                  </a:lnTo>
                  <a:lnTo>
                    <a:pt x="867448" y="159221"/>
                  </a:lnTo>
                  <a:lnTo>
                    <a:pt x="867731" y="153507"/>
                  </a:lnTo>
                  <a:lnTo>
                    <a:pt x="868013" y="147905"/>
                  </a:lnTo>
                  <a:lnTo>
                    <a:pt x="868296" y="142416"/>
                  </a:lnTo>
                  <a:lnTo>
                    <a:pt x="868589" y="136830"/>
                  </a:lnTo>
                  <a:lnTo>
                    <a:pt x="868886" y="131372"/>
                  </a:lnTo>
                  <a:lnTo>
                    <a:pt x="869180" y="126044"/>
                  </a:lnTo>
                  <a:lnTo>
                    <a:pt x="869473" y="120849"/>
                  </a:lnTo>
                  <a:lnTo>
                    <a:pt x="869766" y="115790"/>
                  </a:lnTo>
                  <a:lnTo>
                    <a:pt x="870060" y="110868"/>
                  </a:lnTo>
                  <a:lnTo>
                    <a:pt x="870353" y="106086"/>
                  </a:lnTo>
                  <a:lnTo>
                    <a:pt x="870647" y="101446"/>
                  </a:lnTo>
                  <a:lnTo>
                    <a:pt x="870940" y="96951"/>
                  </a:lnTo>
                  <a:lnTo>
                    <a:pt x="871237" y="92602"/>
                  </a:lnTo>
                  <a:lnTo>
                    <a:pt x="871531" y="88402"/>
                  </a:lnTo>
                  <a:lnTo>
                    <a:pt x="871824" y="84351"/>
                  </a:lnTo>
                  <a:lnTo>
                    <a:pt x="872118" y="80453"/>
                  </a:lnTo>
                  <a:lnTo>
                    <a:pt x="872411" y="76708"/>
                  </a:lnTo>
                  <a:lnTo>
                    <a:pt x="872704" y="73119"/>
                  </a:lnTo>
                  <a:lnTo>
                    <a:pt x="872998" y="69688"/>
                  </a:lnTo>
                  <a:lnTo>
                    <a:pt x="873291" y="66415"/>
                  </a:lnTo>
                  <a:lnTo>
                    <a:pt x="873585" y="63301"/>
                  </a:lnTo>
                  <a:lnTo>
                    <a:pt x="873882" y="60350"/>
                  </a:lnTo>
                  <a:lnTo>
                    <a:pt x="874175" y="57560"/>
                  </a:lnTo>
                  <a:lnTo>
                    <a:pt x="874469" y="54935"/>
                  </a:lnTo>
                  <a:lnTo>
                    <a:pt x="874762" y="52474"/>
                  </a:lnTo>
                  <a:lnTo>
                    <a:pt x="875056" y="50180"/>
                  </a:lnTo>
                  <a:lnTo>
                    <a:pt x="875349" y="48052"/>
                  </a:lnTo>
                  <a:lnTo>
                    <a:pt x="875643" y="46092"/>
                  </a:lnTo>
                  <a:lnTo>
                    <a:pt x="875936" y="44301"/>
                  </a:lnTo>
                  <a:lnTo>
                    <a:pt x="876233" y="42678"/>
                  </a:lnTo>
                  <a:lnTo>
                    <a:pt x="876526" y="41226"/>
                  </a:lnTo>
                  <a:lnTo>
                    <a:pt x="876820" y="39943"/>
                  </a:lnTo>
                  <a:lnTo>
                    <a:pt x="877113" y="38831"/>
                  </a:lnTo>
                  <a:lnTo>
                    <a:pt x="877407" y="37890"/>
                  </a:lnTo>
                  <a:lnTo>
                    <a:pt x="877700" y="37121"/>
                  </a:lnTo>
                  <a:lnTo>
                    <a:pt x="877847" y="36800"/>
                  </a:lnTo>
                  <a:lnTo>
                    <a:pt x="877994" y="36522"/>
                  </a:lnTo>
                  <a:lnTo>
                    <a:pt x="878140" y="36287"/>
                  </a:lnTo>
                  <a:lnTo>
                    <a:pt x="878214" y="36186"/>
                  </a:lnTo>
                  <a:lnTo>
                    <a:pt x="878287" y="36095"/>
                  </a:lnTo>
                  <a:lnTo>
                    <a:pt x="878360" y="36015"/>
                  </a:lnTo>
                  <a:lnTo>
                    <a:pt x="878434" y="35946"/>
                  </a:lnTo>
                  <a:lnTo>
                    <a:pt x="878511" y="35887"/>
                  </a:lnTo>
                  <a:lnTo>
                    <a:pt x="878584" y="35839"/>
                  </a:lnTo>
                  <a:lnTo>
                    <a:pt x="878658" y="35802"/>
                  </a:lnTo>
                  <a:lnTo>
                    <a:pt x="878731" y="35776"/>
                  </a:lnTo>
                  <a:lnTo>
                    <a:pt x="878804" y="35760"/>
                  </a:lnTo>
                  <a:lnTo>
                    <a:pt x="878878" y="35755"/>
                  </a:lnTo>
                  <a:lnTo>
                    <a:pt x="878951" y="35761"/>
                  </a:lnTo>
                  <a:lnTo>
                    <a:pt x="879024" y="35777"/>
                  </a:lnTo>
                  <a:lnTo>
                    <a:pt x="879098" y="35804"/>
                  </a:lnTo>
                  <a:lnTo>
                    <a:pt x="879171" y="35842"/>
                  </a:lnTo>
                  <a:lnTo>
                    <a:pt x="879244" y="35890"/>
                  </a:lnTo>
                  <a:lnTo>
                    <a:pt x="879318" y="35949"/>
                  </a:lnTo>
                  <a:lnTo>
                    <a:pt x="879391" y="36019"/>
                  </a:lnTo>
                  <a:lnTo>
                    <a:pt x="879464" y="36099"/>
                  </a:lnTo>
                  <a:lnTo>
                    <a:pt x="879538" y="36190"/>
                  </a:lnTo>
                  <a:lnTo>
                    <a:pt x="879611" y="36291"/>
                  </a:lnTo>
                  <a:lnTo>
                    <a:pt x="879758" y="36527"/>
                  </a:lnTo>
                  <a:lnTo>
                    <a:pt x="879905" y="36804"/>
                  </a:lnTo>
                  <a:lnTo>
                    <a:pt x="880051" y="37124"/>
                  </a:lnTo>
                  <a:lnTo>
                    <a:pt x="880345" y="37892"/>
                  </a:lnTo>
                  <a:lnTo>
                    <a:pt x="880638" y="38828"/>
                  </a:lnTo>
                  <a:lnTo>
                    <a:pt x="880932" y="39932"/>
                  </a:lnTo>
                  <a:lnTo>
                    <a:pt x="881229" y="41203"/>
                  </a:lnTo>
                  <a:lnTo>
                    <a:pt x="881522" y="42641"/>
                  </a:lnTo>
                  <a:lnTo>
                    <a:pt x="881816" y="44245"/>
                  </a:lnTo>
                  <a:lnTo>
                    <a:pt x="882109" y="46013"/>
                  </a:lnTo>
                  <a:lnTo>
                    <a:pt x="882402" y="47944"/>
                  </a:lnTo>
                  <a:lnTo>
                    <a:pt x="882696" y="50037"/>
                  </a:lnTo>
                  <a:lnTo>
                    <a:pt x="882989" y="52292"/>
                  </a:lnTo>
                  <a:lnTo>
                    <a:pt x="883286" y="54706"/>
                  </a:lnTo>
                  <a:lnTo>
                    <a:pt x="883580" y="57277"/>
                  </a:lnTo>
                  <a:lnTo>
                    <a:pt x="883873" y="60006"/>
                  </a:lnTo>
                  <a:lnTo>
                    <a:pt x="884167" y="62889"/>
                  </a:lnTo>
                  <a:lnTo>
                    <a:pt x="884460" y="65926"/>
                  </a:lnTo>
                  <a:lnTo>
                    <a:pt x="884754" y="69115"/>
                  </a:lnTo>
                  <a:lnTo>
                    <a:pt x="885047" y="72453"/>
                  </a:lnTo>
                  <a:lnTo>
                    <a:pt x="885340" y="75939"/>
                  </a:lnTo>
                  <a:lnTo>
                    <a:pt x="885634" y="79571"/>
                  </a:lnTo>
                  <a:lnTo>
                    <a:pt x="885931" y="83347"/>
                  </a:lnTo>
                  <a:lnTo>
                    <a:pt x="886224" y="87265"/>
                  </a:lnTo>
                  <a:lnTo>
                    <a:pt x="886518" y="91322"/>
                  </a:lnTo>
                  <a:lnTo>
                    <a:pt x="886811" y="95517"/>
                  </a:lnTo>
                  <a:lnTo>
                    <a:pt x="887105" y="99847"/>
                  </a:lnTo>
                  <a:lnTo>
                    <a:pt x="887398" y="104309"/>
                  </a:lnTo>
                  <a:lnTo>
                    <a:pt x="887692" y="108902"/>
                  </a:lnTo>
                  <a:lnTo>
                    <a:pt x="887985" y="113623"/>
                  </a:lnTo>
                  <a:lnTo>
                    <a:pt x="888282" y="118469"/>
                  </a:lnTo>
                  <a:lnTo>
                    <a:pt x="888576" y="123438"/>
                  </a:lnTo>
                  <a:lnTo>
                    <a:pt x="888869" y="128527"/>
                  </a:lnTo>
                  <a:lnTo>
                    <a:pt x="889162" y="133733"/>
                  </a:lnTo>
                  <a:lnTo>
                    <a:pt x="889456" y="139054"/>
                  </a:lnTo>
                  <a:lnTo>
                    <a:pt x="889749" y="144487"/>
                  </a:lnTo>
                  <a:lnTo>
                    <a:pt x="890043" y="150028"/>
                  </a:lnTo>
                  <a:lnTo>
                    <a:pt x="890340" y="155676"/>
                  </a:lnTo>
                  <a:lnTo>
                    <a:pt x="890633" y="161425"/>
                  </a:lnTo>
                  <a:lnTo>
                    <a:pt x="890927" y="167275"/>
                  </a:lnTo>
                  <a:lnTo>
                    <a:pt x="891220" y="173222"/>
                  </a:lnTo>
                  <a:lnTo>
                    <a:pt x="891514" y="179262"/>
                  </a:lnTo>
                  <a:lnTo>
                    <a:pt x="891807" y="185394"/>
                  </a:lnTo>
                  <a:lnTo>
                    <a:pt x="892394" y="197914"/>
                  </a:lnTo>
                  <a:lnTo>
                    <a:pt x="892984" y="210757"/>
                  </a:lnTo>
                  <a:lnTo>
                    <a:pt x="893571" y="223898"/>
                  </a:lnTo>
                  <a:lnTo>
                    <a:pt x="894158" y="237309"/>
                  </a:lnTo>
                  <a:lnTo>
                    <a:pt x="894745" y="250961"/>
                  </a:lnTo>
                  <a:lnTo>
                    <a:pt x="895336" y="264826"/>
                  </a:lnTo>
                  <a:lnTo>
                    <a:pt x="895922" y="278878"/>
                  </a:lnTo>
                  <a:lnTo>
                    <a:pt x="896509" y="293087"/>
                  </a:lnTo>
                  <a:lnTo>
                    <a:pt x="897687" y="321861"/>
                  </a:lnTo>
                  <a:lnTo>
                    <a:pt x="898860" y="350914"/>
                  </a:lnTo>
                  <a:lnTo>
                    <a:pt x="900034" y="380014"/>
                  </a:lnTo>
                  <a:lnTo>
                    <a:pt x="901212" y="408931"/>
                  </a:lnTo>
                  <a:lnTo>
                    <a:pt x="902389" y="437436"/>
                  </a:lnTo>
                  <a:lnTo>
                    <a:pt x="902976" y="451464"/>
                  </a:lnTo>
                  <a:lnTo>
                    <a:pt x="903563" y="465305"/>
                  </a:lnTo>
                  <a:lnTo>
                    <a:pt x="904150" y="478932"/>
                  </a:lnTo>
                  <a:lnTo>
                    <a:pt x="904740" y="492319"/>
                  </a:lnTo>
                  <a:lnTo>
                    <a:pt x="905327" y="505440"/>
                  </a:lnTo>
                  <a:lnTo>
                    <a:pt x="905914" y="518270"/>
                  </a:lnTo>
                  <a:lnTo>
                    <a:pt x="906457" y="529841"/>
                  </a:lnTo>
                  <a:lnTo>
                    <a:pt x="907000" y="541126"/>
                  </a:lnTo>
                  <a:lnTo>
                    <a:pt x="907542" y="552102"/>
                  </a:lnTo>
                  <a:lnTo>
                    <a:pt x="907814" y="557470"/>
                  </a:lnTo>
                  <a:lnTo>
                    <a:pt x="908085" y="562754"/>
                  </a:lnTo>
                  <a:lnTo>
                    <a:pt x="908357" y="567955"/>
                  </a:lnTo>
                  <a:lnTo>
                    <a:pt x="908628" y="573068"/>
                  </a:lnTo>
                  <a:lnTo>
                    <a:pt x="908900" y="578090"/>
                  </a:lnTo>
                  <a:lnTo>
                    <a:pt x="909171" y="583023"/>
                  </a:lnTo>
                  <a:lnTo>
                    <a:pt x="909442" y="587862"/>
                  </a:lnTo>
                  <a:lnTo>
                    <a:pt x="909714" y="592607"/>
                  </a:lnTo>
                  <a:lnTo>
                    <a:pt x="909985" y="597253"/>
                  </a:lnTo>
                  <a:lnTo>
                    <a:pt x="910257" y="601802"/>
                  </a:lnTo>
                  <a:lnTo>
                    <a:pt x="910528" y="606250"/>
                  </a:lnTo>
                  <a:lnTo>
                    <a:pt x="910800" y="610596"/>
                  </a:lnTo>
                  <a:lnTo>
                    <a:pt x="911071" y="614839"/>
                  </a:lnTo>
                  <a:lnTo>
                    <a:pt x="911342" y="618974"/>
                  </a:lnTo>
                  <a:lnTo>
                    <a:pt x="911614" y="623004"/>
                  </a:lnTo>
                  <a:lnTo>
                    <a:pt x="911885" y="626925"/>
                  </a:lnTo>
                  <a:lnTo>
                    <a:pt x="912157" y="630737"/>
                  </a:lnTo>
                  <a:lnTo>
                    <a:pt x="912428" y="634436"/>
                  </a:lnTo>
                  <a:lnTo>
                    <a:pt x="912700" y="638023"/>
                  </a:lnTo>
                  <a:lnTo>
                    <a:pt x="912971" y="641495"/>
                  </a:lnTo>
                  <a:lnTo>
                    <a:pt x="913242" y="644853"/>
                  </a:lnTo>
                  <a:lnTo>
                    <a:pt x="913514" y="648092"/>
                  </a:lnTo>
                  <a:lnTo>
                    <a:pt x="913785" y="651216"/>
                  </a:lnTo>
                  <a:lnTo>
                    <a:pt x="914057" y="654220"/>
                  </a:lnTo>
                  <a:lnTo>
                    <a:pt x="914328" y="657102"/>
                  </a:lnTo>
                  <a:lnTo>
                    <a:pt x="914600" y="659865"/>
                  </a:lnTo>
                  <a:lnTo>
                    <a:pt x="914871" y="662505"/>
                  </a:lnTo>
                  <a:lnTo>
                    <a:pt x="915142" y="665024"/>
                  </a:lnTo>
                  <a:lnTo>
                    <a:pt x="915414" y="667417"/>
                  </a:lnTo>
                  <a:lnTo>
                    <a:pt x="915685" y="669688"/>
                  </a:lnTo>
                  <a:lnTo>
                    <a:pt x="915957" y="671832"/>
                  </a:lnTo>
                  <a:lnTo>
                    <a:pt x="916228" y="673851"/>
                  </a:lnTo>
                  <a:lnTo>
                    <a:pt x="916499" y="675743"/>
                  </a:lnTo>
                  <a:lnTo>
                    <a:pt x="916771" y="677506"/>
                  </a:lnTo>
                  <a:lnTo>
                    <a:pt x="917042" y="679144"/>
                  </a:lnTo>
                  <a:lnTo>
                    <a:pt x="917314" y="680653"/>
                  </a:lnTo>
                  <a:lnTo>
                    <a:pt x="917585" y="682033"/>
                  </a:lnTo>
                  <a:lnTo>
                    <a:pt x="917857" y="683286"/>
                  </a:lnTo>
                  <a:lnTo>
                    <a:pt x="918128" y="684407"/>
                  </a:lnTo>
                  <a:lnTo>
                    <a:pt x="918399" y="685400"/>
                  </a:lnTo>
                  <a:lnTo>
                    <a:pt x="918671" y="686265"/>
                  </a:lnTo>
                  <a:lnTo>
                    <a:pt x="918942" y="686999"/>
                  </a:lnTo>
                  <a:lnTo>
                    <a:pt x="919214" y="687602"/>
                  </a:lnTo>
                  <a:lnTo>
                    <a:pt x="919349" y="687855"/>
                  </a:lnTo>
                  <a:lnTo>
                    <a:pt x="919485" y="688077"/>
                  </a:lnTo>
                  <a:lnTo>
                    <a:pt x="919621" y="688267"/>
                  </a:lnTo>
                  <a:lnTo>
                    <a:pt x="919687" y="688348"/>
                  </a:lnTo>
                  <a:lnTo>
                    <a:pt x="919757" y="688421"/>
                  </a:lnTo>
                  <a:lnTo>
                    <a:pt x="919823" y="688487"/>
                  </a:lnTo>
                  <a:lnTo>
                    <a:pt x="919892" y="688546"/>
                  </a:lnTo>
                  <a:lnTo>
                    <a:pt x="919958" y="688595"/>
                  </a:lnTo>
                  <a:lnTo>
                    <a:pt x="920028" y="688637"/>
                  </a:lnTo>
                  <a:lnTo>
                    <a:pt x="920094" y="688670"/>
                  </a:lnTo>
                  <a:lnTo>
                    <a:pt x="920164" y="688696"/>
                  </a:lnTo>
                  <a:lnTo>
                    <a:pt x="920230" y="688714"/>
                  </a:lnTo>
                  <a:lnTo>
                    <a:pt x="920299" y="688723"/>
                  </a:lnTo>
                  <a:lnTo>
                    <a:pt x="920365" y="688725"/>
                  </a:lnTo>
                  <a:lnTo>
                    <a:pt x="920435" y="688716"/>
                  </a:lnTo>
                  <a:lnTo>
                    <a:pt x="920501" y="688703"/>
                  </a:lnTo>
                  <a:lnTo>
                    <a:pt x="920571" y="688679"/>
                  </a:lnTo>
                  <a:lnTo>
                    <a:pt x="920637" y="688648"/>
                  </a:lnTo>
                  <a:lnTo>
                    <a:pt x="920707" y="688608"/>
                  </a:lnTo>
                  <a:lnTo>
                    <a:pt x="920773" y="688562"/>
                  </a:lnTo>
                  <a:lnTo>
                    <a:pt x="920842" y="688507"/>
                  </a:lnTo>
                  <a:lnTo>
                    <a:pt x="920908" y="688443"/>
                  </a:lnTo>
                  <a:lnTo>
                    <a:pt x="920978" y="688372"/>
                  </a:lnTo>
                  <a:lnTo>
                    <a:pt x="921044" y="688293"/>
                  </a:lnTo>
                  <a:lnTo>
                    <a:pt x="921114" y="688205"/>
                  </a:lnTo>
                  <a:lnTo>
                    <a:pt x="921249" y="688007"/>
                  </a:lnTo>
                  <a:lnTo>
                    <a:pt x="921385" y="687776"/>
                  </a:lnTo>
                  <a:lnTo>
                    <a:pt x="921657" y="687219"/>
                  </a:lnTo>
                  <a:lnTo>
                    <a:pt x="921928" y="686534"/>
                  </a:lnTo>
                  <a:lnTo>
                    <a:pt x="922199" y="685721"/>
                  </a:lnTo>
                  <a:lnTo>
                    <a:pt x="922471" y="684783"/>
                  </a:lnTo>
                  <a:lnTo>
                    <a:pt x="922742" y="683720"/>
                  </a:lnTo>
                  <a:lnTo>
                    <a:pt x="923014" y="682533"/>
                  </a:lnTo>
                  <a:lnTo>
                    <a:pt x="923285" y="681219"/>
                  </a:lnTo>
                  <a:lnTo>
                    <a:pt x="923557" y="679783"/>
                  </a:lnTo>
                  <a:lnTo>
                    <a:pt x="923828" y="678226"/>
                  </a:lnTo>
                  <a:lnTo>
                    <a:pt x="924099" y="676546"/>
                  </a:lnTo>
                  <a:lnTo>
                    <a:pt x="924371" y="674745"/>
                  </a:lnTo>
                  <a:lnTo>
                    <a:pt x="924642" y="672825"/>
                  </a:lnTo>
                  <a:lnTo>
                    <a:pt x="924914" y="670786"/>
                  </a:lnTo>
                  <a:lnTo>
                    <a:pt x="925185" y="668628"/>
                  </a:lnTo>
                  <a:lnTo>
                    <a:pt x="925457" y="666356"/>
                  </a:lnTo>
                  <a:lnTo>
                    <a:pt x="925728" y="663969"/>
                  </a:lnTo>
                  <a:lnTo>
                    <a:pt x="925999" y="661468"/>
                  </a:lnTo>
                  <a:lnTo>
                    <a:pt x="926271" y="658852"/>
                  </a:lnTo>
                  <a:lnTo>
                    <a:pt x="926542" y="656126"/>
                  </a:lnTo>
                  <a:lnTo>
                    <a:pt x="926814" y="653290"/>
                  </a:lnTo>
                  <a:lnTo>
                    <a:pt x="927085" y="650346"/>
                  </a:lnTo>
                  <a:lnTo>
                    <a:pt x="927357" y="647297"/>
                  </a:lnTo>
                  <a:lnTo>
                    <a:pt x="927628" y="644139"/>
                  </a:lnTo>
                  <a:lnTo>
                    <a:pt x="927899" y="640878"/>
                  </a:lnTo>
                  <a:lnTo>
                    <a:pt x="928171" y="637516"/>
                  </a:lnTo>
                  <a:lnTo>
                    <a:pt x="928442" y="634053"/>
                  </a:lnTo>
                  <a:lnTo>
                    <a:pt x="928714" y="630490"/>
                  </a:lnTo>
                  <a:lnTo>
                    <a:pt x="928985" y="626831"/>
                  </a:lnTo>
                  <a:lnTo>
                    <a:pt x="929256" y="623076"/>
                  </a:lnTo>
                  <a:lnTo>
                    <a:pt x="929528" y="619225"/>
                  </a:lnTo>
                  <a:lnTo>
                    <a:pt x="929799" y="615286"/>
                  </a:lnTo>
                  <a:lnTo>
                    <a:pt x="930071" y="611255"/>
                  </a:lnTo>
                  <a:lnTo>
                    <a:pt x="930342" y="607135"/>
                  </a:lnTo>
                  <a:lnTo>
                    <a:pt x="930614" y="602930"/>
                  </a:lnTo>
                  <a:lnTo>
                    <a:pt x="930885" y="598640"/>
                  </a:lnTo>
                  <a:lnTo>
                    <a:pt x="931156" y="594270"/>
                  </a:lnTo>
                  <a:lnTo>
                    <a:pt x="931428" y="589817"/>
                  </a:lnTo>
                  <a:lnTo>
                    <a:pt x="931971" y="580680"/>
                  </a:lnTo>
                  <a:lnTo>
                    <a:pt x="932514" y="571247"/>
                  </a:lnTo>
                  <a:lnTo>
                    <a:pt x="933056" y="561537"/>
                  </a:lnTo>
                  <a:lnTo>
                    <a:pt x="933599" y="551565"/>
                  </a:lnTo>
                  <a:lnTo>
                    <a:pt x="934142" y="541350"/>
                  </a:lnTo>
                  <a:lnTo>
                    <a:pt x="934685" y="530911"/>
                  </a:lnTo>
                  <a:lnTo>
                    <a:pt x="935228" y="520267"/>
                  </a:lnTo>
                  <a:lnTo>
                    <a:pt x="935771" y="509437"/>
                  </a:lnTo>
                  <a:lnTo>
                    <a:pt x="936314" y="498436"/>
                  </a:lnTo>
                  <a:lnTo>
                    <a:pt x="937399" y="476015"/>
                  </a:lnTo>
                  <a:lnTo>
                    <a:pt x="938485" y="453157"/>
                  </a:lnTo>
                  <a:lnTo>
                    <a:pt x="940656" y="406775"/>
                  </a:lnTo>
                  <a:lnTo>
                    <a:pt x="941878" y="380679"/>
                  </a:lnTo>
                  <a:lnTo>
                    <a:pt x="943096" y="354860"/>
                  </a:lnTo>
                  <a:lnTo>
                    <a:pt x="944317" y="329536"/>
                  </a:lnTo>
                  <a:lnTo>
                    <a:pt x="944929" y="317127"/>
                  </a:lnTo>
                  <a:lnTo>
                    <a:pt x="945538" y="304919"/>
                  </a:lnTo>
                  <a:lnTo>
                    <a:pt x="946151" y="292939"/>
                  </a:lnTo>
                  <a:lnTo>
                    <a:pt x="946760" y="281214"/>
                  </a:lnTo>
                  <a:lnTo>
                    <a:pt x="947372" y="269762"/>
                  </a:lnTo>
                  <a:lnTo>
                    <a:pt x="947981" y="258612"/>
                  </a:lnTo>
                  <a:lnTo>
                    <a:pt x="948594" y="247786"/>
                  </a:lnTo>
                  <a:lnTo>
                    <a:pt x="949203" y="237300"/>
                  </a:lnTo>
                  <a:lnTo>
                    <a:pt x="949507" y="232192"/>
                  </a:lnTo>
                  <a:lnTo>
                    <a:pt x="949815" y="227179"/>
                  </a:lnTo>
                  <a:lnTo>
                    <a:pt x="950120" y="222262"/>
                  </a:lnTo>
                  <a:lnTo>
                    <a:pt x="950424" y="217444"/>
                  </a:lnTo>
                  <a:lnTo>
                    <a:pt x="950728" y="212726"/>
                  </a:lnTo>
                  <a:lnTo>
                    <a:pt x="951037" y="208111"/>
                  </a:lnTo>
                  <a:lnTo>
                    <a:pt x="951341" y="203601"/>
                  </a:lnTo>
                  <a:lnTo>
                    <a:pt x="951645" y="199197"/>
                  </a:lnTo>
                  <a:lnTo>
                    <a:pt x="951950" y="194906"/>
                  </a:lnTo>
                  <a:lnTo>
                    <a:pt x="952254" y="190725"/>
                  </a:lnTo>
                  <a:lnTo>
                    <a:pt x="952562" y="186658"/>
                  </a:lnTo>
                  <a:lnTo>
                    <a:pt x="952867" y="182706"/>
                  </a:lnTo>
                  <a:lnTo>
                    <a:pt x="953171" y="178870"/>
                  </a:lnTo>
                  <a:lnTo>
                    <a:pt x="953479" y="175153"/>
                  </a:lnTo>
                  <a:lnTo>
                    <a:pt x="953784" y="171558"/>
                  </a:lnTo>
                  <a:lnTo>
                    <a:pt x="954088" y="168085"/>
                  </a:lnTo>
                  <a:lnTo>
                    <a:pt x="954393" y="164734"/>
                  </a:lnTo>
                  <a:lnTo>
                    <a:pt x="954697" y="161510"/>
                  </a:lnTo>
                  <a:lnTo>
                    <a:pt x="955005" y="158412"/>
                  </a:lnTo>
                  <a:lnTo>
                    <a:pt x="955310" y="155442"/>
                  </a:lnTo>
                  <a:lnTo>
                    <a:pt x="955614" y="152602"/>
                  </a:lnTo>
                  <a:lnTo>
                    <a:pt x="955919" y="149892"/>
                  </a:lnTo>
                  <a:lnTo>
                    <a:pt x="956227" y="147313"/>
                  </a:lnTo>
                  <a:lnTo>
                    <a:pt x="956531" y="144867"/>
                  </a:lnTo>
                  <a:lnTo>
                    <a:pt x="956836" y="142554"/>
                  </a:lnTo>
                  <a:lnTo>
                    <a:pt x="957140" y="140376"/>
                  </a:lnTo>
                  <a:lnTo>
                    <a:pt x="957448" y="138332"/>
                  </a:lnTo>
                  <a:lnTo>
                    <a:pt x="957753" y="136425"/>
                  </a:lnTo>
                  <a:lnTo>
                    <a:pt x="958057" y="134654"/>
                  </a:lnTo>
                  <a:lnTo>
                    <a:pt x="958361" y="133020"/>
                  </a:lnTo>
                  <a:lnTo>
                    <a:pt x="958670" y="131524"/>
                  </a:lnTo>
                  <a:lnTo>
                    <a:pt x="958974" y="130165"/>
                  </a:lnTo>
                  <a:lnTo>
                    <a:pt x="959278" y="128945"/>
                  </a:lnTo>
                  <a:lnTo>
                    <a:pt x="959583" y="127864"/>
                  </a:lnTo>
                  <a:lnTo>
                    <a:pt x="959887" y="126921"/>
                  </a:lnTo>
                  <a:lnTo>
                    <a:pt x="960195" y="126118"/>
                  </a:lnTo>
                  <a:lnTo>
                    <a:pt x="960500" y="125453"/>
                  </a:lnTo>
                  <a:lnTo>
                    <a:pt x="960650" y="125173"/>
                  </a:lnTo>
                  <a:lnTo>
                    <a:pt x="960804" y="124927"/>
                  </a:lnTo>
                  <a:lnTo>
                    <a:pt x="960958" y="124716"/>
                  </a:lnTo>
                  <a:lnTo>
                    <a:pt x="961035" y="124624"/>
                  </a:lnTo>
                  <a:lnTo>
                    <a:pt x="961109" y="124540"/>
                  </a:lnTo>
                  <a:lnTo>
                    <a:pt x="961186" y="124465"/>
                  </a:lnTo>
                  <a:lnTo>
                    <a:pt x="961263" y="124398"/>
                  </a:lnTo>
                  <a:lnTo>
                    <a:pt x="961340" y="124341"/>
                  </a:lnTo>
                  <a:lnTo>
                    <a:pt x="961417" y="124291"/>
                  </a:lnTo>
                  <a:lnTo>
                    <a:pt x="961490" y="124251"/>
                  </a:lnTo>
                  <a:lnTo>
                    <a:pt x="961567" y="124219"/>
                  </a:lnTo>
                  <a:lnTo>
                    <a:pt x="961644" y="124196"/>
                  </a:lnTo>
                  <a:lnTo>
                    <a:pt x="961721" y="124181"/>
                  </a:lnTo>
                  <a:lnTo>
                    <a:pt x="961798" y="124175"/>
                  </a:lnTo>
                  <a:lnTo>
                    <a:pt x="961872" y="124178"/>
                  </a:lnTo>
                  <a:lnTo>
                    <a:pt x="961949" y="124189"/>
                  </a:lnTo>
                  <a:lnTo>
                    <a:pt x="962026" y="124209"/>
                  </a:lnTo>
                  <a:lnTo>
                    <a:pt x="962103" y="124238"/>
                  </a:lnTo>
                  <a:lnTo>
                    <a:pt x="962180" y="124275"/>
                  </a:lnTo>
                  <a:lnTo>
                    <a:pt x="962257" y="124321"/>
                  </a:lnTo>
                  <a:lnTo>
                    <a:pt x="962330" y="124375"/>
                  </a:lnTo>
                  <a:lnTo>
                    <a:pt x="962407" y="124438"/>
                  </a:lnTo>
                  <a:lnTo>
                    <a:pt x="962484" y="124509"/>
                  </a:lnTo>
                  <a:lnTo>
                    <a:pt x="962561" y="124589"/>
                  </a:lnTo>
                  <a:lnTo>
                    <a:pt x="962638" y="124678"/>
                  </a:lnTo>
                  <a:lnTo>
                    <a:pt x="962789" y="124880"/>
                  </a:lnTo>
                  <a:lnTo>
                    <a:pt x="962943" y="125117"/>
                  </a:lnTo>
                  <a:lnTo>
                    <a:pt x="963247" y="125692"/>
                  </a:lnTo>
                  <a:lnTo>
                    <a:pt x="963551" y="126403"/>
                  </a:lnTo>
                  <a:lnTo>
                    <a:pt x="963856" y="127247"/>
                  </a:lnTo>
                  <a:lnTo>
                    <a:pt x="964164" y="128226"/>
                  </a:lnTo>
                  <a:lnTo>
                    <a:pt x="964468" y="129337"/>
                  </a:lnTo>
                  <a:lnTo>
                    <a:pt x="964773" y="130580"/>
                  </a:lnTo>
                  <a:lnTo>
                    <a:pt x="965077" y="131954"/>
                  </a:lnTo>
                  <a:lnTo>
                    <a:pt x="965385" y="133457"/>
                  </a:lnTo>
                  <a:lnTo>
                    <a:pt x="965690" y="135089"/>
                  </a:lnTo>
                  <a:lnTo>
                    <a:pt x="965994" y="136847"/>
                  </a:lnTo>
                  <a:lnTo>
                    <a:pt x="966299" y="138732"/>
                  </a:lnTo>
                  <a:lnTo>
                    <a:pt x="966607" y="140741"/>
                  </a:lnTo>
                  <a:lnTo>
                    <a:pt x="966911" y="142872"/>
                  </a:lnTo>
                  <a:lnTo>
                    <a:pt x="967216" y="145126"/>
                  </a:lnTo>
                  <a:lnTo>
                    <a:pt x="967520" y="147499"/>
                  </a:lnTo>
                  <a:lnTo>
                    <a:pt x="967825" y="149990"/>
                  </a:lnTo>
                  <a:lnTo>
                    <a:pt x="968133" y="152597"/>
                  </a:lnTo>
                  <a:lnTo>
                    <a:pt x="968437" y="155321"/>
                  </a:lnTo>
                  <a:lnTo>
                    <a:pt x="968742" y="158157"/>
                  </a:lnTo>
                  <a:lnTo>
                    <a:pt x="969046" y="161103"/>
                  </a:lnTo>
                  <a:lnTo>
                    <a:pt x="969354" y="164159"/>
                  </a:lnTo>
                  <a:lnTo>
                    <a:pt x="969659" y="167323"/>
                  </a:lnTo>
                  <a:lnTo>
                    <a:pt x="969963" y="170591"/>
                  </a:lnTo>
                  <a:lnTo>
                    <a:pt x="970268" y="173962"/>
                  </a:lnTo>
                  <a:lnTo>
                    <a:pt x="970576" y="177434"/>
                  </a:lnTo>
                  <a:lnTo>
                    <a:pt x="970880" y="181006"/>
                  </a:lnTo>
                  <a:lnTo>
                    <a:pt x="971185" y="184674"/>
                  </a:lnTo>
                  <a:lnTo>
                    <a:pt x="971489" y="188437"/>
                  </a:lnTo>
                  <a:lnTo>
                    <a:pt x="971797" y="192290"/>
                  </a:lnTo>
                  <a:lnTo>
                    <a:pt x="972406" y="200268"/>
                  </a:lnTo>
                  <a:lnTo>
                    <a:pt x="973018" y="208582"/>
                  </a:lnTo>
                  <a:lnTo>
                    <a:pt x="973627" y="217215"/>
                  </a:lnTo>
                  <a:lnTo>
                    <a:pt x="974240" y="226148"/>
                  </a:lnTo>
                  <a:lnTo>
                    <a:pt x="974849" y="235358"/>
                  </a:lnTo>
                  <a:lnTo>
                    <a:pt x="975461" y="244824"/>
                  </a:lnTo>
                  <a:lnTo>
                    <a:pt x="976070" y="254526"/>
                  </a:lnTo>
                  <a:lnTo>
                    <a:pt x="976679" y="264438"/>
                  </a:lnTo>
                  <a:lnTo>
                    <a:pt x="977292" y="274540"/>
                  </a:lnTo>
                  <a:lnTo>
                    <a:pt x="978513" y="295218"/>
                  </a:lnTo>
                  <a:lnTo>
                    <a:pt x="979734" y="316378"/>
                  </a:lnTo>
                  <a:lnTo>
                    <a:pt x="981814" y="352984"/>
                  </a:lnTo>
                  <a:lnTo>
                    <a:pt x="983894" y="389513"/>
                  </a:lnTo>
                  <a:lnTo>
                    <a:pt x="984932" y="407464"/>
                  </a:lnTo>
                  <a:lnTo>
                    <a:pt x="985974" y="425061"/>
                  </a:lnTo>
                  <a:lnTo>
                    <a:pt x="987015" y="442196"/>
                  </a:lnTo>
                  <a:lnTo>
                    <a:pt x="987532" y="450559"/>
                  </a:lnTo>
                  <a:lnTo>
                    <a:pt x="988053" y="458770"/>
                  </a:lnTo>
                  <a:lnTo>
                    <a:pt x="988574" y="466815"/>
                  </a:lnTo>
                  <a:lnTo>
                    <a:pt x="989095" y="474685"/>
                  </a:lnTo>
                  <a:lnTo>
                    <a:pt x="989612" y="482365"/>
                  </a:lnTo>
                  <a:lnTo>
                    <a:pt x="990133" y="489849"/>
                  </a:lnTo>
                  <a:lnTo>
                    <a:pt x="990654" y="497122"/>
                  </a:lnTo>
                  <a:lnTo>
                    <a:pt x="991175" y="504174"/>
                  </a:lnTo>
                  <a:lnTo>
                    <a:pt x="991692" y="510998"/>
                  </a:lnTo>
                  <a:lnTo>
                    <a:pt x="992213" y="517583"/>
                  </a:lnTo>
                  <a:lnTo>
                    <a:pt x="992734" y="523923"/>
                  </a:lnTo>
                  <a:lnTo>
                    <a:pt x="993254" y="530004"/>
                  </a:lnTo>
                  <a:lnTo>
                    <a:pt x="993772" y="535821"/>
                  </a:lnTo>
                  <a:lnTo>
                    <a:pt x="994292" y="541368"/>
                  </a:lnTo>
                  <a:lnTo>
                    <a:pt x="994813" y="546637"/>
                  </a:lnTo>
                  <a:lnTo>
                    <a:pt x="995334" y="551617"/>
                  </a:lnTo>
                  <a:lnTo>
                    <a:pt x="995855" y="556310"/>
                  </a:lnTo>
                  <a:lnTo>
                    <a:pt x="996372" y="560702"/>
                  </a:lnTo>
                  <a:lnTo>
                    <a:pt x="996893" y="564793"/>
                  </a:lnTo>
                  <a:lnTo>
                    <a:pt x="997414" y="568578"/>
                  </a:lnTo>
                  <a:lnTo>
                    <a:pt x="997674" y="570355"/>
                  </a:lnTo>
                  <a:lnTo>
                    <a:pt x="997935" y="572053"/>
                  </a:lnTo>
                  <a:lnTo>
                    <a:pt x="998195" y="573671"/>
                  </a:lnTo>
                  <a:lnTo>
                    <a:pt x="998452" y="575210"/>
                  </a:lnTo>
                  <a:lnTo>
                    <a:pt x="998712" y="576672"/>
                  </a:lnTo>
                  <a:lnTo>
                    <a:pt x="998973" y="578053"/>
                  </a:lnTo>
                  <a:lnTo>
                    <a:pt x="999233" y="579354"/>
                  </a:lnTo>
                  <a:lnTo>
                    <a:pt x="999493" y="580574"/>
                  </a:lnTo>
                  <a:lnTo>
                    <a:pt x="999754" y="581715"/>
                  </a:lnTo>
                  <a:lnTo>
                    <a:pt x="1000014" y="582774"/>
                  </a:lnTo>
                  <a:lnTo>
                    <a:pt x="1000271" y="583751"/>
                  </a:lnTo>
                  <a:lnTo>
                    <a:pt x="1000531" y="584650"/>
                  </a:lnTo>
                  <a:lnTo>
                    <a:pt x="1000792" y="585464"/>
                  </a:lnTo>
                  <a:lnTo>
                    <a:pt x="1001052" y="586200"/>
                  </a:lnTo>
                  <a:lnTo>
                    <a:pt x="1001313" y="586854"/>
                  </a:lnTo>
                  <a:lnTo>
                    <a:pt x="1001573" y="587424"/>
                  </a:lnTo>
                  <a:lnTo>
                    <a:pt x="1001834" y="587915"/>
                  </a:lnTo>
                  <a:lnTo>
                    <a:pt x="1002094" y="588325"/>
                  </a:lnTo>
                  <a:lnTo>
                    <a:pt x="1002222" y="588501"/>
                  </a:lnTo>
                  <a:lnTo>
                    <a:pt x="1002354" y="588655"/>
                  </a:lnTo>
                  <a:lnTo>
                    <a:pt x="1002483" y="588787"/>
                  </a:lnTo>
                  <a:lnTo>
                    <a:pt x="1002549" y="588846"/>
                  </a:lnTo>
                  <a:lnTo>
                    <a:pt x="1002611" y="588902"/>
                  </a:lnTo>
                  <a:lnTo>
                    <a:pt x="1002677" y="588950"/>
                  </a:lnTo>
                  <a:lnTo>
                    <a:pt x="1002743" y="588994"/>
                  </a:lnTo>
                  <a:lnTo>
                    <a:pt x="1002809" y="589034"/>
                  </a:lnTo>
                  <a:lnTo>
                    <a:pt x="1002872" y="589069"/>
                  </a:lnTo>
                  <a:lnTo>
                    <a:pt x="1002938" y="589097"/>
                  </a:lnTo>
                  <a:lnTo>
                    <a:pt x="1003004" y="589122"/>
                  </a:lnTo>
                  <a:lnTo>
                    <a:pt x="1003066" y="589139"/>
                  </a:lnTo>
                  <a:lnTo>
                    <a:pt x="1003132" y="589155"/>
                  </a:lnTo>
                  <a:lnTo>
                    <a:pt x="1003198" y="589163"/>
                  </a:lnTo>
                  <a:lnTo>
                    <a:pt x="1003264" y="589166"/>
                  </a:lnTo>
                  <a:lnTo>
                    <a:pt x="1003326" y="589166"/>
                  </a:lnTo>
                  <a:lnTo>
                    <a:pt x="1003392" y="589159"/>
                  </a:lnTo>
                  <a:lnTo>
                    <a:pt x="1003458" y="589148"/>
                  </a:lnTo>
                  <a:lnTo>
                    <a:pt x="1003525" y="589133"/>
                  </a:lnTo>
                  <a:lnTo>
                    <a:pt x="1003587" y="589111"/>
                  </a:lnTo>
                  <a:lnTo>
                    <a:pt x="1003653" y="589084"/>
                  </a:lnTo>
                  <a:lnTo>
                    <a:pt x="1003719" y="589053"/>
                  </a:lnTo>
                  <a:lnTo>
                    <a:pt x="1003781" y="589016"/>
                  </a:lnTo>
                  <a:lnTo>
                    <a:pt x="1003847" y="588976"/>
                  </a:lnTo>
                  <a:lnTo>
                    <a:pt x="1003913" y="588930"/>
                  </a:lnTo>
                  <a:lnTo>
                    <a:pt x="1003979" y="588877"/>
                  </a:lnTo>
                  <a:lnTo>
                    <a:pt x="1004042" y="588822"/>
                  </a:lnTo>
                  <a:lnTo>
                    <a:pt x="1004174" y="588695"/>
                  </a:lnTo>
                  <a:lnTo>
                    <a:pt x="1004302" y="588547"/>
                  </a:lnTo>
                  <a:lnTo>
                    <a:pt x="1004434" y="588382"/>
                  </a:lnTo>
                  <a:lnTo>
                    <a:pt x="1004695" y="587988"/>
                  </a:lnTo>
                  <a:lnTo>
                    <a:pt x="1004951" y="587517"/>
                  </a:lnTo>
                  <a:lnTo>
                    <a:pt x="1005212" y="586966"/>
                  </a:lnTo>
                  <a:lnTo>
                    <a:pt x="1005733" y="585636"/>
                  </a:lnTo>
                  <a:lnTo>
                    <a:pt x="1006253" y="583996"/>
                  </a:lnTo>
                  <a:lnTo>
                    <a:pt x="1006774" y="582056"/>
                  </a:lnTo>
                  <a:lnTo>
                    <a:pt x="1007291" y="579819"/>
                  </a:lnTo>
                  <a:lnTo>
                    <a:pt x="1007812" y="577287"/>
                  </a:lnTo>
                  <a:lnTo>
                    <a:pt x="1008333" y="574471"/>
                  </a:lnTo>
                  <a:lnTo>
                    <a:pt x="1008854" y="571375"/>
                  </a:lnTo>
                  <a:lnTo>
                    <a:pt x="1009375" y="568004"/>
                  </a:lnTo>
                  <a:lnTo>
                    <a:pt x="1009892" y="564366"/>
                  </a:lnTo>
                  <a:lnTo>
                    <a:pt x="1010413" y="560471"/>
                  </a:lnTo>
                  <a:lnTo>
                    <a:pt x="1010934" y="556323"/>
                  </a:lnTo>
                  <a:lnTo>
                    <a:pt x="1011455" y="551932"/>
                  </a:lnTo>
                  <a:lnTo>
                    <a:pt x="1011972" y="547306"/>
                  </a:lnTo>
                  <a:lnTo>
                    <a:pt x="1012493" y="542453"/>
                  </a:lnTo>
                  <a:lnTo>
                    <a:pt x="1013013" y="537385"/>
                  </a:lnTo>
                  <a:lnTo>
                    <a:pt x="1013567" y="531739"/>
                  </a:lnTo>
                  <a:lnTo>
                    <a:pt x="1014125" y="525867"/>
                  </a:lnTo>
                  <a:lnTo>
                    <a:pt x="1014679" y="519781"/>
                  </a:lnTo>
                  <a:lnTo>
                    <a:pt x="1015236" y="513495"/>
                  </a:lnTo>
                  <a:lnTo>
                    <a:pt x="1015790" y="507019"/>
                  </a:lnTo>
                  <a:lnTo>
                    <a:pt x="1016348" y="500369"/>
                  </a:lnTo>
                  <a:lnTo>
                    <a:pt x="1017459" y="486590"/>
                  </a:lnTo>
                  <a:lnTo>
                    <a:pt x="1018570" y="472269"/>
                  </a:lnTo>
                  <a:lnTo>
                    <a:pt x="1019682" y="457515"/>
                  </a:lnTo>
                  <a:lnTo>
                    <a:pt x="1021901" y="427142"/>
                  </a:lnTo>
                  <a:lnTo>
                    <a:pt x="1024124" y="396374"/>
                  </a:lnTo>
                  <a:lnTo>
                    <a:pt x="1026346" y="366083"/>
                  </a:lnTo>
                  <a:lnTo>
                    <a:pt x="1027458" y="351383"/>
                  </a:lnTo>
                  <a:lnTo>
                    <a:pt x="1028569" y="337113"/>
                  </a:lnTo>
                  <a:lnTo>
                    <a:pt x="1029680" y="323369"/>
                  </a:lnTo>
                  <a:lnTo>
                    <a:pt x="1030238" y="316724"/>
                  </a:lnTo>
                  <a:lnTo>
                    <a:pt x="1030792" y="310244"/>
                  </a:lnTo>
                  <a:lnTo>
                    <a:pt x="1031349" y="303937"/>
                  </a:lnTo>
                  <a:lnTo>
                    <a:pt x="1031903" y="297816"/>
                  </a:lnTo>
                  <a:lnTo>
                    <a:pt x="1032457" y="291891"/>
                  </a:lnTo>
                  <a:lnTo>
                    <a:pt x="1033015" y="286171"/>
                  </a:lnTo>
                  <a:lnTo>
                    <a:pt x="1033568" y="280662"/>
                  </a:lnTo>
                  <a:lnTo>
                    <a:pt x="1034126" y="275375"/>
                  </a:lnTo>
                  <a:lnTo>
                    <a:pt x="1034680" y="270315"/>
                  </a:lnTo>
                  <a:lnTo>
                    <a:pt x="1035237" y="265493"/>
                  </a:lnTo>
                  <a:lnTo>
                    <a:pt x="1035791" y="260913"/>
                  </a:lnTo>
                  <a:lnTo>
                    <a:pt x="1036349" y="256582"/>
                  </a:lnTo>
                  <a:lnTo>
                    <a:pt x="1036903" y="252507"/>
                  </a:lnTo>
                  <a:lnTo>
                    <a:pt x="1037460" y="248693"/>
                  </a:lnTo>
                  <a:lnTo>
                    <a:pt x="1038014" y="245144"/>
                  </a:lnTo>
                  <a:lnTo>
                    <a:pt x="1038571" y="241865"/>
                  </a:lnTo>
                  <a:lnTo>
                    <a:pt x="1039125" y="238859"/>
                  </a:lnTo>
                  <a:lnTo>
                    <a:pt x="1039683" y="236129"/>
                  </a:lnTo>
                  <a:lnTo>
                    <a:pt x="1040237" y="233681"/>
                  </a:lnTo>
                  <a:lnTo>
                    <a:pt x="1040794" y="231514"/>
                  </a:lnTo>
                  <a:lnTo>
                    <a:pt x="1041348" y="229629"/>
                  </a:lnTo>
                  <a:lnTo>
                    <a:pt x="1041906" y="228031"/>
                  </a:lnTo>
                  <a:lnTo>
                    <a:pt x="1042459" y="226716"/>
                  </a:lnTo>
                  <a:lnTo>
                    <a:pt x="1042738" y="226168"/>
                  </a:lnTo>
                  <a:lnTo>
                    <a:pt x="1043017" y="225688"/>
                  </a:lnTo>
                  <a:lnTo>
                    <a:pt x="1043292" y="225283"/>
                  </a:lnTo>
                  <a:lnTo>
                    <a:pt x="1043431" y="225104"/>
                  </a:lnTo>
                  <a:lnTo>
                    <a:pt x="1043571" y="224946"/>
                  </a:lnTo>
                  <a:lnTo>
                    <a:pt x="1043710" y="224805"/>
                  </a:lnTo>
                  <a:lnTo>
                    <a:pt x="1043850" y="224682"/>
                  </a:lnTo>
                  <a:lnTo>
                    <a:pt x="1043919" y="224627"/>
                  </a:lnTo>
                  <a:lnTo>
                    <a:pt x="1043985" y="224576"/>
                  </a:lnTo>
                  <a:lnTo>
                    <a:pt x="1044059" y="224530"/>
                  </a:lnTo>
                  <a:lnTo>
                    <a:pt x="1044125" y="224488"/>
                  </a:lnTo>
                  <a:lnTo>
                    <a:pt x="1044194" y="224450"/>
                  </a:lnTo>
                  <a:lnTo>
                    <a:pt x="1044264" y="224417"/>
                  </a:lnTo>
                  <a:lnTo>
                    <a:pt x="1044334" y="224389"/>
                  </a:lnTo>
                  <a:lnTo>
                    <a:pt x="1044403" y="224365"/>
                  </a:lnTo>
                  <a:lnTo>
                    <a:pt x="1044473" y="224345"/>
                  </a:lnTo>
                  <a:lnTo>
                    <a:pt x="1044543" y="224329"/>
                  </a:lnTo>
                  <a:lnTo>
                    <a:pt x="1044613" y="224321"/>
                  </a:lnTo>
                  <a:lnTo>
                    <a:pt x="1044682" y="224312"/>
                  </a:lnTo>
                  <a:lnTo>
                    <a:pt x="1044752" y="224312"/>
                  </a:lnTo>
                  <a:lnTo>
                    <a:pt x="1044822" y="224314"/>
                  </a:lnTo>
                  <a:lnTo>
                    <a:pt x="1044891" y="224321"/>
                  </a:lnTo>
                  <a:lnTo>
                    <a:pt x="1044961" y="224332"/>
                  </a:lnTo>
                  <a:lnTo>
                    <a:pt x="1045031" y="224347"/>
                  </a:lnTo>
                  <a:lnTo>
                    <a:pt x="1045100" y="224367"/>
                  </a:lnTo>
                  <a:lnTo>
                    <a:pt x="1045166" y="224391"/>
                  </a:lnTo>
                  <a:lnTo>
                    <a:pt x="1045236" y="224420"/>
                  </a:lnTo>
                  <a:lnTo>
                    <a:pt x="1045306" y="224453"/>
                  </a:lnTo>
                  <a:lnTo>
                    <a:pt x="1045375" y="224488"/>
                  </a:lnTo>
                  <a:lnTo>
                    <a:pt x="1045445" y="224530"/>
                  </a:lnTo>
                  <a:lnTo>
                    <a:pt x="1045515" y="224576"/>
                  </a:lnTo>
                  <a:lnTo>
                    <a:pt x="1045585" y="224627"/>
                  </a:lnTo>
                  <a:lnTo>
                    <a:pt x="1045654" y="224682"/>
                  </a:lnTo>
                  <a:lnTo>
                    <a:pt x="1045794" y="224803"/>
                  </a:lnTo>
                  <a:lnTo>
                    <a:pt x="1045933" y="224944"/>
                  </a:lnTo>
                  <a:lnTo>
                    <a:pt x="1046069" y="225100"/>
                  </a:lnTo>
                  <a:lnTo>
                    <a:pt x="1046347" y="225463"/>
                  </a:lnTo>
                  <a:lnTo>
                    <a:pt x="1046626" y="225897"/>
                  </a:lnTo>
                  <a:lnTo>
                    <a:pt x="1046905" y="226397"/>
                  </a:lnTo>
                  <a:lnTo>
                    <a:pt x="1047459" y="227599"/>
                  </a:lnTo>
                  <a:lnTo>
                    <a:pt x="1048016" y="229066"/>
                  </a:lnTo>
                  <a:lnTo>
                    <a:pt x="1048570" y="230790"/>
                  </a:lnTo>
                  <a:lnTo>
                    <a:pt x="1049146" y="232844"/>
                  </a:lnTo>
                  <a:lnTo>
                    <a:pt x="1049722" y="235165"/>
                  </a:lnTo>
                  <a:lnTo>
                    <a:pt x="1050294" y="237745"/>
                  </a:lnTo>
                  <a:lnTo>
                    <a:pt x="1050870" y="240579"/>
                  </a:lnTo>
                  <a:lnTo>
                    <a:pt x="1051446" y="243657"/>
                  </a:lnTo>
                  <a:lnTo>
                    <a:pt x="1052022" y="246973"/>
                  </a:lnTo>
                  <a:lnTo>
                    <a:pt x="1052598" y="250518"/>
                  </a:lnTo>
                  <a:lnTo>
                    <a:pt x="1053170" y="254283"/>
                  </a:lnTo>
                  <a:lnTo>
                    <a:pt x="1053746" y="258260"/>
                  </a:lnTo>
                  <a:lnTo>
                    <a:pt x="1054322" y="262439"/>
                  </a:lnTo>
                  <a:lnTo>
                    <a:pt x="1054897" y="266810"/>
                  </a:lnTo>
                  <a:lnTo>
                    <a:pt x="1055470" y="271363"/>
                  </a:lnTo>
                  <a:lnTo>
                    <a:pt x="1056621" y="280976"/>
                  </a:lnTo>
                  <a:lnTo>
                    <a:pt x="1057769" y="291191"/>
                  </a:lnTo>
                  <a:lnTo>
                    <a:pt x="1058921" y="301918"/>
                  </a:lnTo>
                  <a:lnTo>
                    <a:pt x="1060073" y="313073"/>
                  </a:lnTo>
                  <a:lnTo>
                    <a:pt x="1062369" y="336283"/>
                  </a:lnTo>
                  <a:lnTo>
                    <a:pt x="1064672" y="360074"/>
                  </a:lnTo>
                  <a:lnTo>
                    <a:pt x="1066972" y="383706"/>
                  </a:lnTo>
                  <a:lnTo>
                    <a:pt x="1068120" y="395242"/>
                  </a:lnTo>
                  <a:lnTo>
                    <a:pt x="1069272" y="406473"/>
                  </a:lnTo>
                  <a:lnTo>
                    <a:pt x="1070420" y="417324"/>
                  </a:lnTo>
                  <a:lnTo>
                    <a:pt x="1071572" y="427717"/>
                  </a:lnTo>
                  <a:lnTo>
                    <a:pt x="1072720" y="437581"/>
                  </a:lnTo>
                  <a:lnTo>
                    <a:pt x="1073872" y="446849"/>
                  </a:lnTo>
                  <a:lnTo>
                    <a:pt x="1074447" y="451242"/>
                  </a:lnTo>
                  <a:lnTo>
                    <a:pt x="1075020" y="455462"/>
                  </a:lnTo>
                  <a:lnTo>
                    <a:pt x="1075595" y="459505"/>
                  </a:lnTo>
                  <a:lnTo>
                    <a:pt x="1076171" y="463365"/>
                  </a:lnTo>
                  <a:lnTo>
                    <a:pt x="1076747" y="467038"/>
                  </a:lnTo>
                  <a:lnTo>
                    <a:pt x="1077319" y="470512"/>
                  </a:lnTo>
                  <a:lnTo>
                    <a:pt x="1077895" y="473789"/>
                  </a:lnTo>
                  <a:lnTo>
                    <a:pt x="1078471" y="476862"/>
                  </a:lnTo>
                  <a:lnTo>
                    <a:pt x="1079047" y="479727"/>
                  </a:lnTo>
                  <a:lnTo>
                    <a:pt x="1079619" y="482380"/>
                  </a:lnTo>
                  <a:lnTo>
                    <a:pt x="1080195" y="484818"/>
                  </a:lnTo>
                  <a:lnTo>
                    <a:pt x="1080771" y="487039"/>
                  </a:lnTo>
                  <a:lnTo>
                    <a:pt x="1081347" y="489041"/>
                  </a:lnTo>
                  <a:lnTo>
                    <a:pt x="1081923" y="490820"/>
                  </a:lnTo>
                  <a:lnTo>
                    <a:pt x="1082495" y="492377"/>
                  </a:lnTo>
                  <a:lnTo>
                    <a:pt x="1083071" y="493709"/>
                  </a:lnTo>
                  <a:lnTo>
                    <a:pt x="1083647" y="494816"/>
                  </a:lnTo>
                  <a:lnTo>
                    <a:pt x="1083933" y="495287"/>
                  </a:lnTo>
                  <a:lnTo>
                    <a:pt x="1084222" y="495701"/>
                  </a:lnTo>
                  <a:lnTo>
                    <a:pt x="1084509" y="496060"/>
                  </a:lnTo>
                  <a:lnTo>
                    <a:pt x="1084652" y="496217"/>
                  </a:lnTo>
                  <a:lnTo>
                    <a:pt x="1084795" y="496362"/>
                  </a:lnTo>
                  <a:lnTo>
                    <a:pt x="1084941" y="496492"/>
                  </a:lnTo>
                  <a:lnTo>
                    <a:pt x="1085084" y="496609"/>
                  </a:lnTo>
                  <a:lnTo>
                    <a:pt x="1085227" y="496710"/>
                  </a:lnTo>
                  <a:lnTo>
                    <a:pt x="1085370" y="496798"/>
                  </a:lnTo>
                  <a:lnTo>
                    <a:pt x="1085440" y="496838"/>
                  </a:lnTo>
                  <a:lnTo>
                    <a:pt x="1085514" y="496873"/>
                  </a:lnTo>
                  <a:lnTo>
                    <a:pt x="1085583" y="496904"/>
                  </a:lnTo>
                  <a:lnTo>
                    <a:pt x="1085657" y="496932"/>
                  </a:lnTo>
                  <a:lnTo>
                    <a:pt x="1085726" y="496956"/>
                  </a:lnTo>
                  <a:lnTo>
                    <a:pt x="1085800" y="496978"/>
                  </a:lnTo>
                  <a:lnTo>
                    <a:pt x="1085869" y="496998"/>
                  </a:lnTo>
                  <a:lnTo>
                    <a:pt x="1085939" y="497011"/>
                  </a:lnTo>
                  <a:lnTo>
                    <a:pt x="1086012" y="497025"/>
                  </a:lnTo>
                  <a:lnTo>
                    <a:pt x="1086082" y="497031"/>
                  </a:lnTo>
                  <a:lnTo>
                    <a:pt x="1086152" y="497038"/>
                  </a:lnTo>
                  <a:lnTo>
                    <a:pt x="1086225" y="497038"/>
                  </a:lnTo>
                  <a:lnTo>
                    <a:pt x="1086295" y="497036"/>
                  </a:lnTo>
                  <a:lnTo>
                    <a:pt x="1086368" y="497031"/>
                  </a:lnTo>
                  <a:lnTo>
                    <a:pt x="1086438" y="497022"/>
                  </a:lnTo>
                  <a:lnTo>
                    <a:pt x="1086508" y="497011"/>
                  </a:lnTo>
                  <a:lnTo>
                    <a:pt x="1086581" y="496996"/>
                  </a:lnTo>
                  <a:lnTo>
                    <a:pt x="1086651" y="496976"/>
                  </a:lnTo>
                  <a:lnTo>
                    <a:pt x="1086720" y="496954"/>
                  </a:lnTo>
                  <a:lnTo>
                    <a:pt x="1086794" y="496930"/>
                  </a:lnTo>
                  <a:lnTo>
                    <a:pt x="1086863" y="496901"/>
                  </a:lnTo>
                  <a:lnTo>
                    <a:pt x="1086937" y="496868"/>
                  </a:lnTo>
                  <a:lnTo>
                    <a:pt x="1087006" y="496833"/>
                  </a:lnTo>
                  <a:lnTo>
                    <a:pt x="1087080" y="496796"/>
                  </a:lnTo>
                  <a:lnTo>
                    <a:pt x="1087219" y="496708"/>
                  </a:lnTo>
                  <a:lnTo>
                    <a:pt x="1087362" y="496609"/>
                  </a:lnTo>
                  <a:lnTo>
                    <a:pt x="1087505" y="496496"/>
                  </a:lnTo>
                  <a:lnTo>
                    <a:pt x="1087648" y="496369"/>
                  </a:lnTo>
                  <a:lnTo>
                    <a:pt x="1087788" y="496230"/>
                  </a:lnTo>
                  <a:lnTo>
                    <a:pt x="1087931" y="496078"/>
                  </a:lnTo>
                  <a:lnTo>
                    <a:pt x="1088217" y="495734"/>
                  </a:lnTo>
                  <a:lnTo>
                    <a:pt x="1088499" y="495338"/>
                  </a:lnTo>
                  <a:lnTo>
                    <a:pt x="1088785" y="494893"/>
                  </a:lnTo>
                  <a:lnTo>
                    <a:pt x="1089354" y="493852"/>
                  </a:lnTo>
                  <a:lnTo>
                    <a:pt x="1089922" y="492610"/>
                  </a:lnTo>
                  <a:lnTo>
                    <a:pt x="1090491" y="491177"/>
                  </a:lnTo>
                  <a:lnTo>
                    <a:pt x="1091059" y="489554"/>
                  </a:lnTo>
                  <a:lnTo>
                    <a:pt x="1091632" y="487746"/>
                  </a:lnTo>
                  <a:lnTo>
                    <a:pt x="1092200" y="485758"/>
                  </a:lnTo>
                  <a:lnTo>
                    <a:pt x="1092769" y="483598"/>
                  </a:lnTo>
                  <a:lnTo>
                    <a:pt x="1093337" y="481268"/>
                  </a:lnTo>
                  <a:lnTo>
                    <a:pt x="1094474" y="476129"/>
                  </a:lnTo>
                  <a:lnTo>
                    <a:pt x="1095611" y="470393"/>
                  </a:lnTo>
                  <a:lnTo>
                    <a:pt x="1096752" y="464114"/>
                  </a:lnTo>
                  <a:lnTo>
                    <a:pt x="1097889" y="457347"/>
                  </a:lnTo>
                  <a:lnTo>
                    <a:pt x="1099026" y="450158"/>
                  </a:lnTo>
                  <a:lnTo>
                    <a:pt x="1100167" y="442601"/>
                  </a:lnTo>
                  <a:lnTo>
                    <a:pt x="1101304" y="434745"/>
                  </a:lnTo>
                  <a:lnTo>
                    <a:pt x="1103578" y="418394"/>
                  </a:lnTo>
                  <a:lnTo>
                    <a:pt x="1108130" y="384937"/>
                  </a:lnTo>
                  <a:lnTo>
                    <a:pt x="1110408" y="368835"/>
                  </a:lnTo>
                  <a:lnTo>
                    <a:pt x="1111545" y="361146"/>
                  </a:lnTo>
                  <a:lnTo>
                    <a:pt x="1112682" y="353768"/>
                  </a:lnTo>
                  <a:lnTo>
                    <a:pt x="1113822" y="346752"/>
                  </a:lnTo>
                  <a:lnTo>
                    <a:pt x="1114960" y="340143"/>
                  </a:lnTo>
                  <a:lnTo>
                    <a:pt x="1116097" y="333980"/>
                  </a:lnTo>
                  <a:lnTo>
                    <a:pt x="1117234" y="328301"/>
                  </a:lnTo>
                  <a:lnTo>
                    <a:pt x="1118374" y="323140"/>
                  </a:lnTo>
                  <a:lnTo>
                    <a:pt x="1119512" y="318525"/>
                  </a:lnTo>
                  <a:lnTo>
                    <a:pt x="1120649" y="314478"/>
                  </a:lnTo>
                  <a:lnTo>
                    <a:pt x="1121786" y="311019"/>
                  </a:lnTo>
                  <a:lnTo>
                    <a:pt x="1122912" y="308194"/>
                  </a:lnTo>
                  <a:lnTo>
                    <a:pt x="1123473" y="307002"/>
                  </a:lnTo>
                  <a:lnTo>
                    <a:pt x="1124034" y="305961"/>
                  </a:lnTo>
                  <a:lnTo>
                    <a:pt x="1124595" y="305069"/>
                  </a:lnTo>
                  <a:lnTo>
                    <a:pt x="1124878" y="304679"/>
                  </a:lnTo>
                  <a:lnTo>
                    <a:pt x="1125156" y="304327"/>
                  </a:lnTo>
                  <a:lnTo>
                    <a:pt x="1125439" y="304015"/>
                  </a:lnTo>
                  <a:lnTo>
                    <a:pt x="1125718" y="303735"/>
                  </a:lnTo>
                  <a:lnTo>
                    <a:pt x="1126000" y="303495"/>
                  </a:lnTo>
                  <a:lnTo>
                    <a:pt x="1126139" y="303389"/>
                  </a:lnTo>
                  <a:lnTo>
                    <a:pt x="1126279" y="303292"/>
                  </a:lnTo>
                  <a:lnTo>
                    <a:pt x="1126422" y="303204"/>
                  </a:lnTo>
                  <a:lnTo>
                    <a:pt x="1126561" y="303127"/>
                  </a:lnTo>
                  <a:lnTo>
                    <a:pt x="1126701" y="303057"/>
                  </a:lnTo>
                  <a:lnTo>
                    <a:pt x="1126844" y="302997"/>
                  </a:lnTo>
                  <a:lnTo>
                    <a:pt x="1126983" y="302947"/>
                  </a:lnTo>
                  <a:lnTo>
                    <a:pt x="1127053" y="302925"/>
                  </a:lnTo>
                  <a:lnTo>
                    <a:pt x="1127122" y="302905"/>
                  </a:lnTo>
                  <a:lnTo>
                    <a:pt x="1127192" y="302887"/>
                  </a:lnTo>
                  <a:lnTo>
                    <a:pt x="1127262" y="302874"/>
                  </a:lnTo>
                  <a:lnTo>
                    <a:pt x="1127331" y="302861"/>
                  </a:lnTo>
                  <a:lnTo>
                    <a:pt x="1127405" y="302850"/>
                  </a:lnTo>
                  <a:lnTo>
                    <a:pt x="1127475" y="302841"/>
                  </a:lnTo>
                  <a:lnTo>
                    <a:pt x="1127544" y="302837"/>
                  </a:lnTo>
                  <a:lnTo>
                    <a:pt x="1127614" y="302832"/>
                  </a:lnTo>
                  <a:lnTo>
                    <a:pt x="1127684" y="302832"/>
                  </a:lnTo>
                  <a:lnTo>
                    <a:pt x="1127753" y="302832"/>
                  </a:lnTo>
                  <a:lnTo>
                    <a:pt x="1127823" y="302834"/>
                  </a:lnTo>
                  <a:lnTo>
                    <a:pt x="1127896" y="302841"/>
                  </a:lnTo>
                  <a:lnTo>
                    <a:pt x="1127966" y="302848"/>
                  </a:lnTo>
                  <a:lnTo>
                    <a:pt x="1128036" y="302859"/>
                  </a:lnTo>
                  <a:lnTo>
                    <a:pt x="1128105" y="302870"/>
                  </a:lnTo>
                  <a:lnTo>
                    <a:pt x="1128175" y="302885"/>
                  </a:lnTo>
                  <a:lnTo>
                    <a:pt x="1128245" y="302903"/>
                  </a:lnTo>
                  <a:lnTo>
                    <a:pt x="1128315" y="302920"/>
                  </a:lnTo>
                  <a:lnTo>
                    <a:pt x="1128388" y="302942"/>
                  </a:lnTo>
                  <a:lnTo>
                    <a:pt x="1128527" y="302991"/>
                  </a:lnTo>
                  <a:lnTo>
                    <a:pt x="1128667" y="303048"/>
                  </a:lnTo>
                  <a:lnTo>
                    <a:pt x="1128806" y="303116"/>
                  </a:lnTo>
                  <a:lnTo>
                    <a:pt x="1128949" y="303191"/>
                  </a:lnTo>
                  <a:lnTo>
                    <a:pt x="1129088" y="303277"/>
                  </a:lnTo>
                  <a:lnTo>
                    <a:pt x="1129228" y="303369"/>
                  </a:lnTo>
                  <a:lnTo>
                    <a:pt x="1129367" y="303473"/>
                  </a:lnTo>
                  <a:lnTo>
                    <a:pt x="1129650" y="303702"/>
                  </a:lnTo>
                  <a:lnTo>
                    <a:pt x="1129932" y="303968"/>
                  </a:lnTo>
                  <a:lnTo>
                    <a:pt x="1130211" y="304268"/>
                  </a:lnTo>
                  <a:lnTo>
                    <a:pt x="1130493" y="304600"/>
                  </a:lnTo>
                  <a:lnTo>
                    <a:pt x="1130772" y="304968"/>
                  </a:lnTo>
                  <a:lnTo>
                    <a:pt x="1131333" y="305800"/>
                  </a:lnTo>
                  <a:lnTo>
                    <a:pt x="1131894" y="306765"/>
                  </a:lnTo>
                  <a:lnTo>
                    <a:pt x="1133020" y="309070"/>
                  </a:lnTo>
                  <a:lnTo>
                    <a:pt x="1134143" y="311858"/>
                  </a:lnTo>
                  <a:lnTo>
                    <a:pt x="1135265" y="315094"/>
                  </a:lnTo>
                  <a:lnTo>
                    <a:pt x="1136388" y="318747"/>
                  </a:lnTo>
                  <a:lnTo>
                    <a:pt x="1137514" y="322781"/>
                  </a:lnTo>
                  <a:lnTo>
                    <a:pt x="1138636" y="327158"/>
                  </a:lnTo>
                  <a:lnTo>
                    <a:pt x="1139758" y="331842"/>
                  </a:lnTo>
                  <a:lnTo>
                    <a:pt x="1142003" y="341952"/>
                  </a:lnTo>
                  <a:lnTo>
                    <a:pt x="1144252" y="352781"/>
                  </a:lnTo>
                  <a:lnTo>
                    <a:pt x="1148745" y="375214"/>
                  </a:lnTo>
                  <a:lnTo>
                    <a:pt x="1150990" y="386153"/>
                  </a:lnTo>
                  <a:lnTo>
                    <a:pt x="1153234" y="396495"/>
                  </a:lnTo>
                  <a:lnTo>
                    <a:pt x="1155483" y="405969"/>
                  </a:lnTo>
                  <a:lnTo>
                    <a:pt x="1157727" y="414341"/>
                  </a:lnTo>
                  <a:lnTo>
                    <a:pt x="1158861" y="418077"/>
                  </a:lnTo>
                  <a:lnTo>
                    <a:pt x="1159991" y="421461"/>
                  </a:lnTo>
                  <a:lnTo>
                    <a:pt x="1161124" y="424482"/>
                  </a:lnTo>
                  <a:lnTo>
                    <a:pt x="1162254" y="427120"/>
                  </a:lnTo>
                  <a:lnTo>
                    <a:pt x="1163387" y="429368"/>
                  </a:lnTo>
                  <a:lnTo>
                    <a:pt x="1163952" y="430342"/>
                  </a:lnTo>
                  <a:lnTo>
                    <a:pt x="1164517" y="431216"/>
                  </a:lnTo>
                  <a:lnTo>
                    <a:pt x="1165082" y="431988"/>
                  </a:lnTo>
                  <a:lnTo>
                    <a:pt x="1165650" y="432660"/>
                  </a:lnTo>
                  <a:lnTo>
                    <a:pt x="1165933" y="432957"/>
                  </a:lnTo>
                  <a:lnTo>
                    <a:pt x="1166215" y="433230"/>
                  </a:lnTo>
                  <a:lnTo>
                    <a:pt x="1166498" y="433477"/>
                  </a:lnTo>
                  <a:lnTo>
                    <a:pt x="1166780" y="433699"/>
                  </a:lnTo>
                  <a:lnTo>
                    <a:pt x="1167062" y="433895"/>
                  </a:lnTo>
                  <a:lnTo>
                    <a:pt x="1167345" y="434067"/>
                  </a:lnTo>
                  <a:lnTo>
                    <a:pt x="1167488" y="434144"/>
                  </a:lnTo>
                  <a:lnTo>
                    <a:pt x="1167631" y="434212"/>
                  </a:lnTo>
                  <a:lnTo>
                    <a:pt x="1167770" y="434276"/>
                  </a:lnTo>
                  <a:lnTo>
                    <a:pt x="1167913" y="434336"/>
                  </a:lnTo>
                  <a:lnTo>
                    <a:pt x="1168053" y="434386"/>
                  </a:lnTo>
                  <a:lnTo>
                    <a:pt x="1168196" y="434430"/>
                  </a:lnTo>
                  <a:lnTo>
                    <a:pt x="1168335" y="434470"/>
                  </a:lnTo>
                  <a:lnTo>
                    <a:pt x="1168478" y="434503"/>
                  </a:lnTo>
                  <a:lnTo>
                    <a:pt x="1168618" y="434529"/>
                  </a:lnTo>
                  <a:lnTo>
                    <a:pt x="1168761" y="434549"/>
                  </a:lnTo>
                  <a:lnTo>
                    <a:pt x="1168904" y="434565"/>
                  </a:lnTo>
                  <a:lnTo>
                    <a:pt x="1169043" y="434573"/>
                  </a:lnTo>
                  <a:lnTo>
                    <a:pt x="1169186" y="434573"/>
                  </a:lnTo>
                  <a:lnTo>
                    <a:pt x="1169326" y="434571"/>
                  </a:lnTo>
                  <a:lnTo>
                    <a:pt x="1169469" y="434560"/>
                  </a:lnTo>
                  <a:lnTo>
                    <a:pt x="1169608" y="434545"/>
                  </a:lnTo>
                  <a:lnTo>
                    <a:pt x="1169751" y="434523"/>
                  </a:lnTo>
                  <a:lnTo>
                    <a:pt x="1169894" y="434494"/>
                  </a:lnTo>
                  <a:lnTo>
                    <a:pt x="1170033" y="434459"/>
                  </a:lnTo>
                  <a:lnTo>
                    <a:pt x="1170176" y="434419"/>
                  </a:lnTo>
                  <a:lnTo>
                    <a:pt x="1170316" y="434373"/>
                  </a:lnTo>
                  <a:lnTo>
                    <a:pt x="1170459" y="434322"/>
                  </a:lnTo>
                  <a:lnTo>
                    <a:pt x="1170598" y="434263"/>
                  </a:lnTo>
                  <a:lnTo>
                    <a:pt x="1170741" y="434199"/>
                  </a:lnTo>
                  <a:lnTo>
                    <a:pt x="1171024" y="434054"/>
                  </a:lnTo>
                  <a:lnTo>
                    <a:pt x="1171306" y="433886"/>
                  </a:lnTo>
                  <a:lnTo>
                    <a:pt x="1171589" y="433695"/>
                  </a:lnTo>
                  <a:lnTo>
                    <a:pt x="1171871" y="433481"/>
                  </a:lnTo>
                  <a:lnTo>
                    <a:pt x="1172153" y="433244"/>
                  </a:lnTo>
                  <a:lnTo>
                    <a:pt x="1172440" y="432986"/>
                  </a:lnTo>
                  <a:lnTo>
                    <a:pt x="1173004" y="432402"/>
                  </a:lnTo>
                  <a:lnTo>
                    <a:pt x="1173569" y="431733"/>
                  </a:lnTo>
                  <a:lnTo>
                    <a:pt x="1174134" y="430980"/>
                  </a:lnTo>
                  <a:lnTo>
                    <a:pt x="1174699" y="430146"/>
                  </a:lnTo>
                  <a:lnTo>
                    <a:pt x="1175832" y="428243"/>
                  </a:lnTo>
                  <a:lnTo>
                    <a:pt x="1176962" y="426048"/>
                  </a:lnTo>
                  <a:lnTo>
                    <a:pt x="1178095" y="423584"/>
                  </a:lnTo>
                  <a:lnTo>
                    <a:pt x="1180359" y="417947"/>
                  </a:lnTo>
                  <a:lnTo>
                    <a:pt x="1182622" y="411546"/>
                  </a:lnTo>
                  <a:lnTo>
                    <a:pt x="1184885" y="404604"/>
                  </a:lnTo>
                  <a:lnTo>
                    <a:pt x="1189411" y="390015"/>
                  </a:lnTo>
                  <a:lnTo>
                    <a:pt x="1193937" y="375958"/>
                  </a:lnTo>
                  <a:lnTo>
                    <a:pt x="1196197" y="369632"/>
                  </a:lnTo>
                  <a:lnTo>
                    <a:pt x="1198456" y="363991"/>
                  </a:lnTo>
                  <a:lnTo>
                    <a:pt x="1200716" y="359162"/>
                  </a:lnTo>
                  <a:lnTo>
                    <a:pt x="1201845" y="357086"/>
                  </a:lnTo>
                  <a:lnTo>
                    <a:pt x="1202975" y="355249"/>
                  </a:lnTo>
                  <a:lnTo>
                    <a:pt x="1204105" y="353658"/>
                  </a:lnTo>
                  <a:lnTo>
                    <a:pt x="1204670" y="352955"/>
                  </a:lnTo>
                  <a:lnTo>
                    <a:pt x="1205234" y="352317"/>
                  </a:lnTo>
                  <a:lnTo>
                    <a:pt x="1205799" y="351744"/>
                  </a:lnTo>
                  <a:lnTo>
                    <a:pt x="1206364" y="351233"/>
                  </a:lnTo>
                  <a:lnTo>
                    <a:pt x="1206929" y="350786"/>
                  </a:lnTo>
                  <a:lnTo>
                    <a:pt x="1207212" y="350586"/>
                  </a:lnTo>
                  <a:lnTo>
                    <a:pt x="1207494" y="350403"/>
                  </a:lnTo>
                  <a:lnTo>
                    <a:pt x="1207776" y="350236"/>
                  </a:lnTo>
                  <a:lnTo>
                    <a:pt x="1208059" y="350086"/>
                  </a:lnTo>
                  <a:lnTo>
                    <a:pt x="1208341" y="349952"/>
                  </a:lnTo>
                  <a:lnTo>
                    <a:pt x="1208624" y="349831"/>
                  </a:lnTo>
                  <a:lnTo>
                    <a:pt x="1208906" y="349727"/>
                  </a:lnTo>
                  <a:lnTo>
                    <a:pt x="1209188" y="349641"/>
                  </a:lnTo>
                  <a:lnTo>
                    <a:pt x="1209471" y="349569"/>
                  </a:lnTo>
                  <a:lnTo>
                    <a:pt x="1209753" y="349514"/>
                  </a:lnTo>
                  <a:lnTo>
                    <a:pt x="1209893" y="349492"/>
                  </a:lnTo>
                  <a:lnTo>
                    <a:pt x="1210036" y="349472"/>
                  </a:lnTo>
                  <a:lnTo>
                    <a:pt x="1210175" y="349459"/>
                  </a:lnTo>
                  <a:lnTo>
                    <a:pt x="1210318" y="349448"/>
                  </a:lnTo>
                  <a:lnTo>
                    <a:pt x="1210458" y="349441"/>
                  </a:lnTo>
                  <a:lnTo>
                    <a:pt x="1210601" y="349439"/>
                  </a:lnTo>
                  <a:lnTo>
                    <a:pt x="1210740" y="349439"/>
                  </a:lnTo>
                  <a:lnTo>
                    <a:pt x="1210883" y="349443"/>
                  </a:lnTo>
                  <a:lnTo>
                    <a:pt x="1211022" y="349452"/>
                  </a:lnTo>
                  <a:lnTo>
                    <a:pt x="1211165" y="349465"/>
                  </a:lnTo>
                  <a:lnTo>
                    <a:pt x="1211448" y="349500"/>
                  </a:lnTo>
                  <a:lnTo>
                    <a:pt x="1211730" y="349551"/>
                  </a:lnTo>
                  <a:lnTo>
                    <a:pt x="1212013" y="349617"/>
                  </a:lnTo>
                  <a:lnTo>
                    <a:pt x="1212295" y="349699"/>
                  </a:lnTo>
                  <a:lnTo>
                    <a:pt x="1212578" y="349793"/>
                  </a:lnTo>
                  <a:lnTo>
                    <a:pt x="1212860" y="349903"/>
                  </a:lnTo>
                  <a:lnTo>
                    <a:pt x="1213142" y="350027"/>
                  </a:lnTo>
                  <a:lnTo>
                    <a:pt x="1213425" y="350165"/>
                  </a:lnTo>
                  <a:lnTo>
                    <a:pt x="1213707" y="350317"/>
                  </a:lnTo>
                  <a:lnTo>
                    <a:pt x="1214272" y="350663"/>
                  </a:lnTo>
                  <a:lnTo>
                    <a:pt x="1214837" y="351064"/>
                  </a:lnTo>
                  <a:lnTo>
                    <a:pt x="1215402" y="351515"/>
                  </a:lnTo>
                  <a:lnTo>
                    <a:pt x="1215967" y="352019"/>
                  </a:lnTo>
                  <a:lnTo>
                    <a:pt x="1216532" y="352572"/>
                  </a:lnTo>
                  <a:lnTo>
                    <a:pt x="1217661" y="353818"/>
                  </a:lnTo>
                  <a:lnTo>
                    <a:pt x="1218791" y="355241"/>
                  </a:lnTo>
                  <a:lnTo>
                    <a:pt x="1221050" y="358552"/>
                  </a:lnTo>
                  <a:lnTo>
                    <a:pt x="1223310" y="362377"/>
                  </a:lnTo>
                  <a:lnTo>
                    <a:pt x="1225569" y="366574"/>
                  </a:lnTo>
                  <a:lnTo>
                    <a:pt x="1230088" y="375513"/>
                  </a:lnTo>
                  <a:lnTo>
                    <a:pt x="1234937" y="384878"/>
                  </a:lnTo>
                  <a:lnTo>
                    <a:pt x="1237365" y="389096"/>
                  </a:lnTo>
                  <a:lnTo>
                    <a:pt x="1239790" y="392837"/>
                  </a:lnTo>
                  <a:lnTo>
                    <a:pt x="1241004" y="394498"/>
                  </a:lnTo>
                  <a:lnTo>
                    <a:pt x="1242218" y="396004"/>
                  </a:lnTo>
                  <a:lnTo>
                    <a:pt x="1243432" y="397347"/>
                  </a:lnTo>
                  <a:lnTo>
                    <a:pt x="1244643" y="398520"/>
                  </a:lnTo>
                  <a:lnTo>
                    <a:pt x="1245251" y="399042"/>
                  </a:lnTo>
                  <a:lnTo>
                    <a:pt x="1245857" y="399520"/>
                  </a:lnTo>
                  <a:lnTo>
                    <a:pt x="1246462" y="399952"/>
                  </a:lnTo>
                  <a:lnTo>
                    <a:pt x="1247071" y="400341"/>
                  </a:lnTo>
                  <a:lnTo>
                    <a:pt x="1247676" y="400685"/>
                  </a:lnTo>
                  <a:lnTo>
                    <a:pt x="1248281" y="400984"/>
                  </a:lnTo>
                  <a:lnTo>
                    <a:pt x="1248890" y="401240"/>
                  </a:lnTo>
                  <a:lnTo>
                    <a:pt x="1249194" y="401350"/>
                  </a:lnTo>
                  <a:lnTo>
                    <a:pt x="1249495" y="401449"/>
                  </a:lnTo>
                  <a:lnTo>
                    <a:pt x="1249800" y="401537"/>
                  </a:lnTo>
                  <a:lnTo>
                    <a:pt x="1250104" y="401614"/>
                  </a:lnTo>
                  <a:lnTo>
                    <a:pt x="1250405" y="401680"/>
                  </a:lnTo>
                  <a:lnTo>
                    <a:pt x="1250709" y="401735"/>
                  </a:lnTo>
                  <a:lnTo>
                    <a:pt x="1251014" y="401779"/>
                  </a:lnTo>
                  <a:lnTo>
                    <a:pt x="1251315" y="401812"/>
                  </a:lnTo>
                  <a:lnTo>
                    <a:pt x="1251619" y="401836"/>
                  </a:lnTo>
                  <a:lnTo>
                    <a:pt x="1251923" y="401847"/>
                  </a:lnTo>
                  <a:lnTo>
                    <a:pt x="1252224" y="401850"/>
                  </a:lnTo>
                  <a:lnTo>
                    <a:pt x="1252529" y="401839"/>
                  </a:lnTo>
                  <a:lnTo>
                    <a:pt x="1252833" y="401819"/>
                  </a:lnTo>
                  <a:lnTo>
                    <a:pt x="1253134" y="401788"/>
                  </a:lnTo>
                  <a:lnTo>
                    <a:pt x="1253438" y="401748"/>
                  </a:lnTo>
                  <a:lnTo>
                    <a:pt x="1253743" y="401698"/>
                  </a:lnTo>
                  <a:lnTo>
                    <a:pt x="1254043" y="401636"/>
                  </a:lnTo>
                  <a:lnTo>
                    <a:pt x="1254348" y="401565"/>
                  </a:lnTo>
                  <a:lnTo>
                    <a:pt x="1254652" y="401486"/>
                  </a:lnTo>
                  <a:lnTo>
                    <a:pt x="1254953" y="401396"/>
                  </a:lnTo>
                  <a:lnTo>
                    <a:pt x="1255562" y="401187"/>
                  </a:lnTo>
                  <a:lnTo>
                    <a:pt x="1256167" y="400940"/>
                  </a:lnTo>
                  <a:lnTo>
                    <a:pt x="1256772" y="400656"/>
                  </a:lnTo>
                  <a:lnTo>
                    <a:pt x="1257381" y="400339"/>
                  </a:lnTo>
                  <a:lnTo>
                    <a:pt x="1257986" y="399987"/>
                  </a:lnTo>
                  <a:lnTo>
                    <a:pt x="1258595" y="399604"/>
                  </a:lnTo>
                  <a:lnTo>
                    <a:pt x="1259201" y="399187"/>
                  </a:lnTo>
                  <a:lnTo>
                    <a:pt x="1260415" y="398269"/>
                  </a:lnTo>
                  <a:lnTo>
                    <a:pt x="1261625" y="397243"/>
                  </a:lnTo>
                  <a:lnTo>
                    <a:pt x="1264053" y="394918"/>
                  </a:lnTo>
                  <a:lnTo>
                    <a:pt x="1266478" y="392313"/>
                  </a:lnTo>
                  <a:lnTo>
                    <a:pt x="1268906" y="389537"/>
                  </a:lnTo>
                  <a:lnTo>
                    <a:pt x="1273098" y="384633"/>
                  </a:lnTo>
                  <a:lnTo>
                    <a:pt x="1277291" y="380027"/>
                  </a:lnTo>
                  <a:lnTo>
                    <a:pt x="1279385" y="377970"/>
                  </a:lnTo>
                  <a:lnTo>
                    <a:pt x="1281483" y="376136"/>
                  </a:lnTo>
                  <a:lnTo>
                    <a:pt x="1282532" y="375313"/>
                  </a:lnTo>
                  <a:lnTo>
                    <a:pt x="1283578" y="374558"/>
                  </a:lnTo>
                  <a:lnTo>
                    <a:pt x="1284627" y="373875"/>
                  </a:lnTo>
                  <a:lnTo>
                    <a:pt x="1285676" y="373263"/>
                  </a:lnTo>
                  <a:lnTo>
                    <a:pt x="1286725" y="372728"/>
                  </a:lnTo>
                  <a:lnTo>
                    <a:pt x="1287770" y="372268"/>
                  </a:lnTo>
                  <a:lnTo>
                    <a:pt x="1288294" y="372067"/>
                  </a:lnTo>
                  <a:lnTo>
                    <a:pt x="1288819" y="371884"/>
                  </a:lnTo>
                  <a:lnTo>
                    <a:pt x="1289344" y="371724"/>
                  </a:lnTo>
                  <a:lnTo>
                    <a:pt x="1289868" y="371581"/>
                  </a:lnTo>
                  <a:lnTo>
                    <a:pt x="1290393" y="371457"/>
                  </a:lnTo>
                  <a:lnTo>
                    <a:pt x="1290917" y="371352"/>
                  </a:lnTo>
                  <a:lnTo>
                    <a:pt x="1291442" y="371266"/>
                  </a:lnTo>
                  <a:lnTo>
                    <a:pt x="1291962" y="371200"/>
                  </a:lnTo>
                  <a:lnTo>
                    <a:pt x="1292487" y="371153"/>
                  </a:lnTo>
                  <a:lnTo>
                    <a:pt x="1293011" y="371123"/>
                  </a:lnTo>
                  <a:lnTo>
                    <a:pt x="1293536" y="371114"/>
                  </a:lnTo>
                  <a:lnTo>
                    <a:pt x="1294060" y="371120"/>
                  </a:lnTo>
                  <a:lnTo>
                    <a:pt x="1294585" y="371145"/>
                  </a:lnTo>
                  <a:lnTo>
                    <a:pt x="1295109" y="371189"/>
                  </a:lnTo>
                  <a:lnTo>
                    <a:pt x="1295630" y="371248"/>
                  </a:lnTo>
                  <a:lnTo>
                    <a:pt x="1296155" y="371325"/>
                  </a:lnTo>
                  <a:lnTo>
                    <a:pt x="1296679" y="371418"/>
                  </a:lnTo>
                  <a:lnTo>
                    <a:pt x="1297204" y="371528"/>
                  </a:lnTo>
                  <a:lnTo>
                    <a:pt x="1297728" y="371653"/>
                  </a:lnTo>
                  <a:lnTo>
                    <a:pt x="1298253" y="371794"/>
                  </a:lnTo>
                  <a:lnTo>
                    <a:pt x="1299302" y="372118"/>
                  </a:lnTo>
                  <a:lnTo>
                    <a:pt x="1300347" y="372497"/>
                  </a:lnTo>
                  <a:lnTo>
                    <a:pt x="1301396" y="372928"/>
                  </a:lnTo>
                  <a:lnTo>
                    <a:pt x="1302445" y="373406"/>
                  </a:lnTo>
                  <a:lnTo>
                    <a:pt x="1304598" y="374516"/>
                  </a:lnTo>
                  <a:lnTo>
                    <a:pt x="1306755" y="375766"/>
                  </a:lnTo>
                  <a:lnTo>
                    <a:pt x="1311061" y="378512"/>
                  </a:lnTo>
                  <a:lnTo>
                    <a:pt x="1315371" y="381315"/>
                  </a:lnTo>
                  <a:lnTo>
                    <a:pt x="1317528" y="382645"/>
                  </a:lnTo>
                  <a:lnTo>
                    <a:pt x="1319681" y="383880"/>
                  </a:lnTo>
                  <a:lnTo>
                    <a:pt x="1321838" y="384997"/>
                  </a:lnTo>
                  <a:lnTo>
                    <a:pt x="1323991" y="385970"/>
                  </a:lnTo>
                  <a:lnTo>
                    <a:pt x="1325069" y="386399"/>
                  </a:lnTo>
                  <a:lnTo>
                    <a:pt x="1326144" y="386784"/>
                  </a:lnTo>
                  <a:lnTo>
                    <a:pt x="1327222" y="387128"/>
                  </a:lnTo>
                  <a:lnTo>
                    <a:pt x="1328301" y="387425"/>
                  </a:lnTo>
                  <a:lnTo>
                    <a:pt x="1329375" y="387681"/>
                  </a:lnTo>
                  <a:lnTo>
                    <a:pt x="1330454" y="387890"/>
                  </a:lnTo>
                  <a:lnTo>
                    <a:pt x="1331532" y="388055"/>
                  </a:lnTo>
                  <a:lnTo>
                    <a:pt x="1332610" y="388174"/>
                  </a:lnTo>
                  <a:lnTo>
                    <a:pt x="1333685" y="388249"/>
                  </a:lnTo>
                  <a:lnTo>
                    <a:pt x="1334763" y="388282"/>
                  </a:lnTo>
                  <a:lnTo>
                    <a:pt x="1335842" y="388273"/>
                  </a:lnTo>
                  <a:lnTo>
                    <a:pt x="1336916" y="388222"/>
                  </a:lnTo>
                  <a:lnTo>
                    <a:pt x="1338101" y="388123"/>
                  </a:lnTo>
                  <a:lnTo>
                    <a:pt x="1339286" y="387980"/>
                  </a:lnTo>
                  <a:lnTo>
                    <a:pt x="1340471" y="387793"/>
                  </a:lnTo>
                  <a:lnTo>
                    <a:pt x="1341652" y="387568"/>
                  </a:lnTo>
                  <a:lnTo>
                    <a:pt x="1342836" y="387311"/>
                  </a:lnTo>
                  <a:lnTo>
                    <a:pt x="1344021" y="387018"/>
                  </a:lnTo>
                  <a:lnTo>
                    <a:pt x="1346391" y="386353"/>
                  </a:lnTo>
                  <a:lnTo>
                    <a:pt x="1348757" y="385602"/>
                  </a:lnTo>
                  <a:lnTo>
                    <a:pt x="1351126" y="384801"/>
                  </a:lnTo>
                  <a:lnTo>
                    <a:pt x="1355861" y="383151"/>
                  </a:lnTo>
                  <a:lnTo>
                    <a:pt x="1360597" y="381621"/>
                  </a:lnTo>
                  <a:lnTo>
                    <a:pt x="1362962" y="380958"/>
                  </a:lnTo>
                  <a:lnTo>
                    <a:pt x="1365332" y="380386"/>
                  </a:lnTo>
                  <a:lnTo>
                    <a:pt x="1367701" y="379915"/>
                  </a:lnTo>
                  <a:lnTo>
                    <a:pt x="1370067" y="379556"/>
                  </a:lnTo>
                  <a:lnTo>
                    <a:pt x="1372437" y="379309"/>
                  </a:lnTo>
                  <a:lnTo>
                    <a:pt x="1374802" y="379175"/>
                  </a:lnTo>
                  <a:lnTo>
                    <a:pt x="1377175" y="379151"/>
                  </a:lnTo>
                  <a:lnTo>
                    <a:pt x="1379549" y="379228"/>
                  </a:lnTo>
                  <a:lnTo>
                    <a:pt x="1381922" y="379397"/>
                  </a:lnTo>
                  <a:lnTo>
                    <a:pt x="1384295" y="379646"/>
                  </a:lnTo>
                  <a:lnTo>
                    <a:pt x="1386668" y="379961"/>
                  </a:lnTo>
                  <a:lnTo>
                    <a:pt x="1389041" y="380324"/>
                  </a:lnTo>
                  <a:lnTo>
                    <a:pt x="1393784" y="381141"/>
                  </a:lnTo>
                  <a:lnTo>
                    <a:pt x="1398530" y="381973"/>
                  </a:lnTo>
                  <a:lnTo>
                    <a:pt x="1403276" y="382715"/>
                  </a:lnTo>
                  <a:lnTo>
                    <a:pt x="1408023" y="383288"/>
                  </a:lnTo>
                  <a:lnTo>
                    <a:pt x="1412769" y="383647"/>
                  </a:lnTo>
                  <a:lnTo>
                    <a:pt x="1417068" y="383775"/>
                  </a:lnTo>
                  <a:lnTo>
                    <a:pt x="1421367" y="383728"/>
                  </a:lnTo>
                  <a:lnTo>
                    <a:pt x="1425665" y="383539"/>
                  </a:lnTo>
                  <a:lnTo>
                    <a:pt x="1429964" y="383244"/>
                  </a:lnTo>
                  <a:lnTo>
                    <a:pt x="1438562" y="382524"/>
                  </a:lnTo>
                  <a:lnTo>
                    <a:pt x="1447163" y="381896"/>
                  </a:lnTo>
                  <a:lnTo>
                    <a:pt x="1460815" y="381544"/>
                  </a:lnTo>
                  <a:lnTo>
                    <a:pt x="1474471" y="381903"/>
                  </a:lnTo>
                  <a:lnTo>
                    <a:pt x="1519520" y="382348"/>
                  </a:lnTo>
                  <a:lnTo>
                    <a:pt x="1555026" y="382169"/>
                  </a:lnTo>
                  <a:lnTo>
                    <a:pt x="1591877" y="382299"/>
                  </a:lnTo>
                </a:path>
              </a:pathLst>
            </a:custGeom>
            <a:noFill/>
            <a:ln w="1905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rtlCol="0" anchor="ctr"/>
            <a:lstStyle/>
            <a:p>
              <a:endParaRPr lang="en-NL" sz="1350" dirty="0"/>
            </a:p>
          </p:txBody>
        </p:sp>
        <p:sp>
          <p:nvSpPr>
            <p:cNvPr id="1188" name="Freeform: Shape 1187">
              <a:extLst>
                <a:ext uri="{FF2B5EF4-FFF2-40B4-BE49-F238E27FC236}">
                  <a16:creationId xmlns:a16="http://schemas.microsoft.com/office/drawing/2014/main" id="{F7503B1E-5D53-5A8C-84E8-877689B33F20}"/>
                </a:ext>
              </a:extLst>
            </p:cNvPr>
            <p:cNvSpPr/>
            <p:nvPr/>
          </p:nvSpPr>
          <p:spPr>
            <a:xfrm rot="10516554" flipV="1">
              <a:off x="4961553" y="24460397"/>
              <a:ext cx="612560" cy="299592"/>
            </a:xfrm>
            <a:custGeom>
              <a:avLst/>
              <a:gdLst>
                <a:gd name="connsiteX0" fmla="*/ 0 w 1591877"/>
                <a:gd name="connsiteY0" fmla="*/ 382299 h 755236"/>
                <a:gd name="connsiteX1" fmla="*/ 33199 w 1591877"/>
                <a:gd name="connsiteY1" fmla="*/ 382196 h 755236"/>
                <a:gd name="connsiteX2" fmla="*/ 72358 w 1591877"/>
                <a:gd name="connsiteY2" fmla="*/ 382348 h 755236"/>
                <a:gd name="connsiteX3" fmla="*/ 110236 w 1591877"/>
                <a:gd name="connsiteY3" fmla="*/ 382185 h 755236"/>
                <a:gd name="connsiteX4" fmla="*/ 127475 w 1591877"/>
                <a:gd name="connsiteY4" fmla="*/ 381590 h 755236"/>
                <a:gd name="connsiteX5" fmla="*/ 136094 w 1591877"/>
                <a:gd name="connsiteY5" fmla="*/ 381573 h 755236"/>
                <a:gd name="connsiteX6" fmla="*/ 144714 w 1591877"/>
                <a:gd name="connsiteY6" fmla="*/ 381896 h 755236"/>
                <a:gd name="connsiteX7" fmla="*/ 153590 w 1591877"/>
                <a:gd name="connsiteY7" fmla="*/ 382546 h 755236"/>
                <a:gd name="connsiteX8" fmla="*/ 162467 w 1591877"/>
                <a:gd name="connsiteY8" fmla="*/ 383286 h 755236"/>
                <a:gd name="connsiteX9" fmla="*/ 166901 w 1591877"/>
                <a:gd name="connsiteY9" fmla="*/ 383579 h 755236"/>
                <a:gd name="connsiteX10" fmla="*/ 171340 w 1591877"/>
                <a:gd name="connsiteY10" fmla="*/ 383750 h 755236"/>
                <a:gd name="connsiteX11" fmla="*/ 175778 w 1591877"/>
                <a:gd name="connsiteY11" fmla="*/ 383761 h 755236"/>
                <a:gd name="connsiteX12" fmla="*/ 180212 w 1591877"/>
                <a:gd name="connsiteY12" fmla="*/ 383583 h 755236"/>
                <a:gd name="connsiteX13" fmla="*/ 184823 w 1591877"/>
                <a:gd name="connsiteY13" fmla="*/ 383187 h 755236"/>
                <a:gd name="connsiteX14" fmla="*/ 189430 w 1591877"/>
                <a:gd name="connsiteY14" fmla="*/ 382597 h 755236"/>
                <a:gd name="connsiteX15" fmla="*/ 194037 w 1591877"/>
                <a:gd name="connsiteY15" fmla="*/ 381854 h 755236"/>
                <a:gd name="connsiteX16" fmla="*/ 198644 w 1591877"/>
                <a:gd name="connsiteY16" fmla="*/ 381042 h 755236"/>
                <a:gd name="connsiteX17" fmla="*/ 203250 w 1591877"/>
                <a:gd name="connsiteY17" fmla="*/ 380258 h 755236"/>
                <a:gd name="connsiteX18" fmla="*/ 205554 w 1591877"/>
                <a:gd name="connsiteY18" fmla="*/ 379910 h 755236"/>
                <a:gd name="connsiteX19" fmla="*/ 207857 w 1591877"/>
                <a:gd name="connsiteY19" fmla="*/ 379613 h 755236"/>
                <a:gd name="connsiteX20" fmla="*/ 210164 w 1591877"/>
                <a:gd name="connsiteY20" fmla="*/ 379380 h 755236"/>
                <a:gd name="connsiteX21" fmla="*/ 212468 w 1591877"/>
                <a:gd name="connsiteY21" fmla="*/ 379221 h 755236"/>
                <a:gd name="connsiteX22" fmla="*/ 214771 w 1591877"/>
                <a:gd name="connsiteY22" fmla="*/ 379148 h 755236"/>
                <a:gd name="connsiteX23" fmla="*/ 217075 w 1591877"/>
                <a:gd name="connsiteY23" fmla="*/ 379175 h 755236"/>
                <a:gd name="connsiteX24" fmla="*/ 219569 w 1591877"/>
                <a:gd name="connsiteY24" fmla="*/ 379318 h 755236"/>
                <a:gd name="connsiteX25" fmla="*/ 222063 w 1591877"/>
                <a:gd name="connsiteY25" fmla="*/ 379589 h 755236"/>
                <a:gd name="connsiteX26" fmla="*/ 224561 w 1591877"/>
                <a:gd name="connsiteY26" fmla="*/ 379983 h 755236"/>
                <a:gd name="connsiteX27" fmla="*/ 227055 w 1591877"/>
                <a:gd name="connsiteY27" fmla="*/ 380500 h 755236"/>
                <a:gd name="connsiteX28" fmla="*/ 229549 w 1591877"/>
                <a:gd name="connsiteY28" fmla="*/ 381128 h 755236"/>
                <a:gd name="connsiteX29" fmla="*/ 232044 w 1591877"/>
                <a:gd name="connsiteY29" fmla="*/ 381852 h 755236"/>
                <a:gd name="connsiteX30" fmla="*/ 237036 w 1591877"/>
                <a:gd name="connsiteY30" fmla="*/ 383501 h 755236"/>
                <a:gd name="connsiteX31" fmla="*/ 242024 w 1591877"/>
                <a:gd name="connsiteY31" fmla="*/ 385237 h 755236"/>
                <a:gd name="connsiteX32" fmla="*/ 244518 w 1591877"/>
                <a:gd name="connsiteY32" fmla="*/ 386053 h 755236"/>
                <a:gd name="connsiteX33" fmla="*/ 247012 w 1591877"/>
                <a:gd name="connsiteY33" fmla="*/ 386793 h 755236"/>
                <a:gd name="connsiteX34" fmla="*/ 249510 w 1591877"/>
                <a:gd name="connsiteY34" fmla="*/ 387416 h 755236"/>
                <a:gd name="connsiteX35" fmla="*/ 250757 w 1591877"/>
                <a:gd name="connsiteY35" fmla="*/ 387674 h 755236"/>
                <a:gd name="connsiteX36" fmla="*/ 252004 w 1591877"/>
                <a:gd name="connsiteY36" fmla="*/ 387892 h 755236"/>
                <a:gd name="connsiteX37" fmla="*/ 253252 w 1591877"/>
                <a:gd name="connsiteY37" fmla="*/ 388066 h 755236"/>
                <a:gd name="connsiteX38" fmla="*/ 254499 w 1591877"/>
                <a:gd name="connsiteY38" fmla="*/ 388189 h 755236"/>
                <a:gd name="connsiteX39" fmla="*/ 255746 w 1591877"/>
                <a:gd name="connsiteY39" fmla="*/ 388264 h 755236"/>
                <a:gd name="connsiteX40" fmla="*/ 256993 w 1591877"/>
                <a:gd name="connsiteY40" fmla="*/ 388284 h 755236"/>
                <a:gd name="connsiteX41" fmla="*/ 258009 w 1591877"/>
                <a:gd name="connsiteY41" fmla="*/ 388257 h 755236"/>
                <a:gd name="connsiteX42" fmla="*/ 259021 w 1591877"/>
                <a:gd name="connsiteY42" fmla="*/ 388196 h 755236"/>
                <a:gd name="connsiteX43" fmla="*/ 260033 w 1591877"/>
                <a:gd name="connsiteY43" fmla="*/ 388092 h 755236"/>
                <a:gd name="connsiteX44" fmla="*/ 261050 w 1591877"/>
                <a:gd name="connsiteY44" fmla="*/ 387951 h 755236"/>
                <a:gd name="connsiteX45" fmla="*/ 262062 w 1591877"/>
                <a:gd name="connsiteY45" fmla="*/ 387771 h 755236"/>
                <a:gd name="connsiteX46" fmla="*/ 263074 w 1591877"/>
                <a:gd name="connsiteY46" fmla="*/ 387551 h 755236"/>
                <a:gd name="connsiteX47" fmla="*/ 264090 w 1591877"/>
                <a:gd name="connsiteY47" fmla="*/ 387289 h 755236"/>
                <a:gd name="connsiteX48" fmla="*/ 265103 w 1591877"/>
                <a:gd name="connsiteY48" fmla="*/ 386989 h 755236"/>
                <a:gd name="connsiteX49" fmla="*/ 266119 w 1591877"/>
                <a:gd name="connsiteY49" fmla="*/ 386650 h 755236"/>
                <a:gd name="connsiteX50" fmla="*/ 267131 w 1591877"/>
                <a:gd name="connsiteY50" fmla="*/ 386276 h 755236"/>
                <a:gd name="connsiteX51" fmla="*/ 269159 w 1591877"/>
                <a:gd name="connsiteY51" fmla="*/ 385415 h 755236"/>
                <a:gd name="connsiteX52" fmla="*/ 271184 w 1591877"/>
                <a:gd name="connsiteY52" fmla="*/ 384420 h 755236"/>
                <a:gd name="connsiteX53" fmla="*/ 273212 w 1591877"/>
                <a:gd name="connsiteY53" fmla="*/ 383310 h 755236"/>
                <a:gd name="connsiteX54" fmla="*/ 277269 w 1591877"/>
                <a:gd name="connsiteY54" fmla="*/ 380828 h 755236"/>
                <a:gd name="connsiteX55" fmla="*/ 281322 w 1591877"/>
                <a:gd name="connsiteY55" fmla="*/ 378177 h 755236"/>
                <a:gd name="connsiteX56" fmla="*/ 285379 w 1591877"/>
                <a:gd name="connsiteY56" fmla="*/ 375612 h 755236"/>
                <a:gd name="connsiteX57" fmla="*/ 287404 w 1591877"/>
                <a:gd name="connsiteY57" fmla="*/ 374447 h 755236"/>
                <a:gd name="connsiteX58" fmla="*/ 288420 w 1591877"/>
                <a:gd name="connsiteY58" fmla="*/ 373908 h 755236"/>
                <a:gd name="connsiteX59" fmla="*/ 289432 w 1591877"/>
                <a:gd name="connsiteY59" fmla="*/ 373406 h 755236"/>
                <a:gd name="connsiteX60" fmla="*/ 290694 w 1591877"/>
                <a:gd name="connsiteY60" fmla="*/ 372838 h 755236"/>
                <a:gd name="connsiteX61" fmla="*/ 291952 w 1591877"/>
                <a:gd name="connsiteY61" fmla="*/ 372338 h 755236"/>
                <a:gd name="connsiteX62" fmla="*/ 292583 w 1591877"/>
                <a:gd name="connsiteY62" fmla="*/ 372116 h 755236"/>
                <a:gd name="connsiteX63" fmla="*/ 293214 w 1591877"/>
                <a:gd name="connsiteY63" fmla="*/ 371913 h 755236"/>
                <a:gd name="connsiteX64" fmla="*/ 293841 w 1591877"/>
                <a:gd name="connsiteY64" fmla="*/ 371733 h 755236"/>
                <a:gd name="connsiteX65" fmla="*/ 294472 w 1591877"/>
                <a:gd name="connsiteY65" fmla="*/ 371574 h 755236"/>
                <a:gd name="connsiteX66" fmla="*/ 295102 w 1591877"/>
                <a:gd name="connsiteY66" fmla="*/ 371437 h 755236"/>
                <a:gd name="connsiteX67" fmla="*/ 295733 w 1591877"/>
                <a:gd name="connsiteY67" fmla="*/ 371323 h 755236"/>
                <a:gd name="connsiteX68" fmla="*/ 296364 w 1591877"/>
                <a:gd name="connsiteY68" fmla="*/ 371233 h 755236"/>
                <a:gd name="connsiteX69" fmla="*/ 296991 w 1591877"/>
                <a:gd name="connsiteY69" fmla="*/ 371169 h 755236"/>
                <a:gd name="connsiteX70" fmla="*/ 297622 w 1591877"/>
                <a:gd name="connsiteY70" fmla="*/ 371127 h 755236"/>
                <a:gd name="connsiteX71" fmla="*/ 298253 w 1591877"/>
                <a:gd name="connsiteY71" fmla="*/ 371114 h 755236"/>
                <a:gd name="connsiteX72" fmla="*/ 298884 w 1591877"/>
                <a:gd name="connsiteY72" fmla="*/ 371125 h 755236"/>
                <a:gd name="connsiteX73" fmla="*/ 299511 w 1591877"/>
                <a:gd name="connsiteY73" fmla="*/ 371162 h 755236"/>
                <a:gd name="connsiteX74" fmla="*/ 300142 w 1591877"/>
                <a:gd name="connsiteY74" fmla="*/ 371226 h 755236"/>
                <a:gd name="connsiteX75" fmla="*/ 300773 w 1591877"/>
                <a:gd name="connsiteY75" fmla="*/ 371319 h 755236"/>
                <a:gd name="connsiteX76" fmla="*/ 301404 w 1591877"/>
                <a:gd name="connsiteY76" fmla="*/ 371440 h 755236"/>
                <a:gd name="connsiteX77" fmla="*/ 302031 w 1591877"/>
                <a:gd name="connsiteY77" fmla="*/ 371585 h 755236"/>
                <a:gd name="connsiteX78" fmla="*/ 302662 w 1591877"/>
                <a:gd name="connsiteY78" fmla="*/ 371761 h 755236"/>
                <a:gd name="connsiteX79" fmla="*/ 303293 w 1591877"/>
                <a:gd name="connsiteY79" fmla="*/ 371964 h 755236"/>
                <a:gd name="connsiteX80" fmla="*/ 303924 w 1591877"/>
                <a:gd name="connsiteY80" fmla="*/ 372195 h 755236"/>
                <a:gd name="connsiteX81" fmla="*/ 304555 w 1591877"/>
                <a:gd name="connsiteY81" fmla="*/ 372455 h 755236"/>
                <a:gd name="connsiteX82" fmla="*/ 305182 w 1591877"/>
                <a:gd name="connsiteY82" fmla="*/ 372741 h 755236"/>
                <a:gd name="connsiteX83" fmla="*/ 305813 w 1591877"/>
                <a:gd name="connsiteY83" fmla="*/ 373056 h 755236"/>
                <a:gd name="connsiteX84" fmla="*/ 307075 w 1591877"/>
                <a:gd name="connsiteY84" fmla="*/ 373765 h 755236"/>
                <a:gd name="connsiteX85" fmla="*/ 308333 w 1591877"/>
                <a:gd name="connsiteY85" fmla="*/ 374582 h 755236"/>
                <a:gd name="connsiteX86" fmla="*/ 309594 w 1591877"/>
                <a:gd name="connsiteY86" fmla="*/ 375500 h 755236"/>
                <a:gd name="connsiteX87" fmla="*/ 310853 w 1591877"/>
                <a:gd name="connsiteY87" fmla="*/ 376515 h 755236"/>
                <a:gd name="connsiteX88" fmla="*/ 312114 w 1591877"/>
                <a:gd name="connsiteY88" fmla="*/ 377623 h 755236"/>
                <a:gd name="connsiteX89" fmla="*/ 314634 w 1591877"/>
                <a:gd name="connsiteY89" fmla="*/ 380075 h 755236"/>
                <a:gd name="connsiteX90" fmla="*/ 317154 w 1591877"/>
                <a:gd name="connsiteY90" fmla="*/ 382786 h 755236"/>
                <a:gd name="connsiteX91" fmla="*/ 319674 w 1591877"/>
                <a:gd name="connsiteY91" fmla="*/ 385670 h 755236"/>
                <a:gd name="connsiteX92" fmla="*/ 324714 w 1591877"/>
                <a:gd name="connsiteY92" fmla="*/ 391543 h 755236"/>
                <a:gd name="connsiteX93" fmla="*/ 327233 w 1591877"/>
                <a:gd name="connsiteY93" fmla="*/ 394306 h 755236"/>
                <a:gd name="connsiteX94" fmla="*/ 329753 w 1591877"/>
                <a:gd name="connsiteY94" fmla="*/ 396794 h 755236"/>
                <a:gd name="connsiteX95" fmla="*/ 330755 w 1591877"/>
                <a:gd name="connsiteY95" fmla="*/ 397681 h 755236"/>
                <a:gd name="connsiteX96" fmla="*/ 331756 w 1591877"/>
                <a:gd name="connsiteY96" fmla="*/ 398500 h 755236"/>
                <a:gd name="connsiteX97" fmla="*/ 332757 w 1591877"/>
                <a:gd name="connsiteY97" fmla="*/ 399245 h 755236"/>
                <a:gd name="connsiteX98" fmla="*/ 333759 w 1591877"/>
                <a:gd name="connsiteY98" fmla="*/ 399907 h 755236"/>
                <a:gd name="connsiteX99" fmla="*/ 334258 w 1591877"/>
                <a:gd name="connsiteY99" fmla="*/ 400205 h 755236"/>
                <a:gd name="connsiteX100" fmla="*/ 334760 w 1591877"/>
                <a:gd name="connsiteY100" fmla="*/ 400480 h 755236"/>
                <a:gd name="connsiteX101" fmla="*/ 335263 w 1591877"/>
                <a:gd name="connsiteY101" fmla="*/ 400733 h 755236"/>
                <a:gd name="connsiteX102" fmla="*/ 335761 w 1591877"/>
                <a:gd name="connsiteY102" fmla="*/ 400962 h 755236"/>
                <a:gd name="connsiteX103" fmla="*/ 336260 w 1591877"/>
                <a:gd name="connsiteY103" fmla="*/ 401165 h 755236"/>
                <a:gd name="connsiteX104" fmla="*/ 336763 w 1591877"/>
                <a:gd name="connsiteY104" fmla="*/ 401343 h 755236"/>
                <a:gd name="connsiteX105" fmla="*/ 337262 w 1591877"/>
                <a:gd name="connsiteY105" fmla="*/ 401495 h 755236"/>
                <a:gd name="connsiteX106" fmla="*/ 337764 w 1591877"/>
                <a:gd name="connsiteY106" fmla="*/ 401623 h 755236"/>
                <a:gd name="connsiteX107" fmla="*/ 338263 w 1591877"/>
                <a:gd name="connsiteY107" fmla="*/ 401720 h 755236"/>
                <a:gd name="connsiteX108" fmla="*/ 338512 w 1591877"/>
                <a:gd name="connsiteY108" fmla="*/ 401759 h 755236"/>
                <a:gd name="connsiteX109" fmla="*/ 338765 w 1591877"/>
                <a:gd name="connsiteY109" fmla="*/ 401792 h 755236"/>
                <a:gd name="connsiteX110" fmla="*/ 339015 w 1591877"/>
                <a:gd name="connsiteY110" fmla="*/ 401817 h 755236"/>
                <a:gd name="connsiteX111" fmla="*/ 339264 w 1591877"/>
                <a:gd name="connsiteY111" fmla="*/ 401834 h 755236"/>
                <a:gd name="connsiteX112" fmla="*/ 339517 w 1591877"/>
                <a:gd name="connsiteY112" fmla="*/ 401845 h 755236"/>
                <a:gd name="connsiteX113" fmla="*/ 339767 w 1591877"/>
                <a:gd name="connsiteY113" fmla="*/ 401850 h 755236"/>
                <a:gd name="connsiteX114" fmla="*/ 340016 w 1591877"/>
                <a:gd name="connsiteY114" fmla="*/ 401845 h 755236"/>
                <a:gd name="connsiteX115" fmla="*/ 340266 w 1591877"/>
                <a:gd name="connsiteY115" fmla="*/ 401834 h 755236"/>
                <a:gd name="connsiteX116" fmla="*/ 340515 w 1591877"/>
                <a:gd name="connsiteY116" fmla="*/ 401817 h 755236"/>
                <a:gd name="connsiteX117" fmla="*/ 340768 w 1591877"/>
                <a:gd name="connsiteY117" fmla="*/ 401792 h 755236"/>
                <a:gd name="connsiteX118" fmla="*/ 341018 w 1591877"/>
                <a:gd name="connsiteY118" fmla="*/ 401759 h 755236"/>
                <a:gd name="connsiteX119" fmla="*/ 341267 w 1591877"/>
                <a:gd name="connsiteY119" fmla="*/ 401717 h 755236"/>
                <a:gd name="connsiteX120" fmla="*/ 341516 w 1591877"/>
                <a:gd name="connsiteY120" fmla="*/ 401671 h 755236"/>
                <a:gd name="connsiteX121" fmla="*/ 341769 w 1591877"/>
                <a:gd name="connsiteY121" fmla="*/ 401616 h 755236"/>
                <a:gd name="connsiteX122" fmla="*/ 342268 w 1591877"/>
                <a:gd name="connsiteY122" fmla="*/ 401484 h 755236"/>
                <a:gd name="connsiteX123" fmla="*/ 342771 w 1591877"/>
                <a:gd name="connsiteY123" fmla="*/ 401319 h 755236"/>
                <a:gd name="connsiteX124" fmla="*/ 343270 w 1591877"/>
                <a:gd name="connsiteY124" fmla="*/ 401127 h 755236"/>
                <a:gd name="connsiteX125" fmla="*/ 343768 w 1591877"/>
                <a:gd name="connsiteY125" fmla="*/ 400903 h 755236"/>
                <a:gd name="connsiteX126" fmla="*/ 344271 w 1591877"/>
                <a:gd name="connsiteY126" fmla="*/ 400647 h 755236"/>
                <a:gd name="connsiteX127" fmla="*/ 344770 w 1591877"/>
                <a:gd name="connsiteY127" fmla="*/ 400363 h 755236"/>
                <a:gd name="connsiteX128" fmla="*/ 345272 w 1591877"/>
                <a:gd name="connsiteY128" fmla="*/ 400048 h 755236"/>
                <a:gd name="connsiteX129" fmla="*/ 345771 w 1591877"/>
                <a:gd name="connsiteY129" fmla="*/ 399703 h 755236"/>
                <a:gd name="connsiteX130" fmla="*/ 346773 w 1591877"/>
                <a:gd name="connsiteY130" fmla="*/ 398919 h 755236"/>
                <a:gd name="connsiteX131" fmla="*/ 347774 w 1591877"/>
                <a:gd name="connsiteY131" fmla="*/ 398016 h 755236"/>
                <a:gd name="connsiteX132" fmla="*/ 348775 w 1591877"/>
                <a:gd name="connsiteY132" fmla="*/ 396997 h 755236"/>
                <a:gd name="connsiteX133" fmla="*/ 349776 w 1591877"/>
                <a:gd name="connsiteY133" fmla="*/ 395865 h 755236"/>
                <a:gd name="connsiteX134" fmla="*/ 351779 w 1591877"/>
                <a:gd name="connsiteY134" fmla="*/ 393271 h 755236"/>
                <a:gd name="connsiteX135" fmla="*/ 353782 w 1591877"/>
                <a:gd name="connsiteY135" fmla="*/ 390279 h 755236"/>
                <a:gd name="connsiteX136" fmla="*/ 357787 w 1591877"/>
                <a:gd name="connsiteY136" fmla="*/ 383314 h 755236"/>
                <a:gd name="connsiteX137" fmla="*/ 361789 w 1591877"/>
                <a:gd name="connsiteY137" fmla="*/ 375513 h 755236"/>
                <a:gd name="connsiteX138" fmla="*/ 366154 w 1591877"/>
                <a:gd name="connsiteY138" fmla="*/ 366873 h 755236"/>
                <a:gd name="connsiteX139" fmla="*/ 368336 w 1591877"/>
                <a:gd name="connsiteY139" fmla="*/ 362795 h 755236"/>
                <a:gd name="connsiteX140" fmla="*/ 370515 w 1591877"/>
                <a:gd name="connsiteY140" fmla="*/ 359052 h 755236"/>
                <a:gd name="connsiteX141" fmla="*/ 372697 w 1591877"/>
                <a:gd name="connsiteY141" fmla="*/ 355769 h 755236"/>
                <a:gd name="connsiteX142" fmla="*/ 373787 w 1591877"/>
                <a:gd name="connsiteY142" fmla="*/ 354338 h 755236"/>
                <a:gd name="connsiteX143" fmla="*/ 374880 w 1591877"/>
                <a:gd name="connsiteY143" fmla="*/ 353065 h 755236"/>
                <a:gd name="connsiteX144" fmla="*/ 375969 w 1591877"/>
                <a:gd name="connsiteY144" fmla="*/ 351964 h 755236"/>
                <a:gd name="connsiteX145" fmla="*/ 376516 w 1591877"/>
                <a:gd name="connsiteY145" fmla="*/ 351484 h 755236"/>
                <a:gd name="connsiteX146" fmla="*/ 377058 w 1591877"/>
                <a:gd name="connsiteY146" fmla="*/ 351051 h 755236"/>
                <a:gd name="connsiteX147" fmla="*/ 377605 w 1591877"/>
                <a:gd name="connsiteY147" fmla="*/ 350663 h 755236"/>
                <a:gd name="connsiteX148" fmla="*/ 378152 w 1591877"/>
                <a:gd name="connsiteY148" fmla="*/ 350331 h 755236"/>
                <a:gd name="connsiteX149" fmla="*/ 378423 w 1591877"/>
                <a:gd name="connsiteY149" fmla="*/ 350181 h 755236"/>
                <a:gd name="connsiteX150" fmla="*/ 378694 w 1591877"/>
                <a:gd name="connsiteY150" fmla="*/ 350046 h 755236"/>
                <a:gd name="connsiteX151" fmla="*/ 378969 w 1591877"/>
                <a:gd name="connsiteY151" fmla="*/ 349923 h 755236"/>
                <a:gd name="connsiteX152" fmla="*/ 379241 w 1591877"/>
                <a:gd name="connsiteY152" fmla="*/ 349815 h 755236"/>
                <a:gd name="connsiteX153" fmla="*/ 379516 w 1591877"/>
                <a:gd name="connsiteY153" fmla="*/ 349721 h 755236"/>
                <a:gd name="connsiteX154" fmla="*/ 379787 w 1591877"/>
                <a:gd name="connsiteY154" fmla="*/ 349639 h 755236"/>
                <a:gd name="connsiteX155" fmla="*/ 380059 w 1591877"/>
                <a:gd name="connsiteY155" fmla="*/ 349571 h 755236"/>
                <a:gd name="connsiteX156" fmla="*/ 380334 w 1591877"/>
                <a:gd name="connsiteY156" fmla="*/ 349516 h 755236"/>
                <a:gd name="connsiteX157" fmla="*/ 380605 w 1591877"/>
                <a:gd name="connsiteY157" fmla="*/ 349476 h 755236"/>
                <a:gd name="connsiteX158" fmla="*/ 380877 w 1591877"/>
                <a:gd name="connsiteY158" fmla="*/ 349450 h 755236"/>
                <a:gd name="connsiteX159" fmla="*/ 381152 w 1591877"/>
                <a:gd name="connsiteY159" fmla="*/ 349439 h 755236"/>
                <a:gd name="connsiteX160" fmla="*/ 381423 w 1591877"/>
                <a:gd name="connsiteY160" fmla="*/ 349441 h 755236"/>
                <a:gd name="connsiteX161" fmla="*/ 381695 w 1591877"/>
                <a:gd name="connsiteY161" fmla="*/ 349456 h 755236"/>
                <a:gd name="connsiteX162" fmla="*/ 381970 w 1591877"/>
                <a:gd name="connsiteY162" fmla="*/ 349489 h 755236"/>
                <a:gd name="connsiteX163" fmla="*/ 382241 w 1591877"/>
                <a:gd name="connsiteY163" fmla="*/ 349533 h 755236"/>
                <a:gd name="connsiteX164" fmla="*/ 382513 w 1591877"/>
                <a:gd name="connsiteY164" fmla="*/ 349595 h 755236"/>
                <a:gd name="connsiteX165" fmla="*/ 382788 w 1591877"/>
                <a:gd name="connsiteY165" fmla="*/ 349670 h 755236"/>
                <a:gd name="connsiteX166" fmla="*/ 383059 w 1591877"/>
                <a:gd name="connsiteY166" fmla="*/ 349758 h 755236"/>
                <a:gd name="connsiteX167" fmla="*/ 383331 w 1591877"/>
                <a:gd name="connsiteY167" fmla="*/ 349864 h 755236"/>
                <a:gd name="connsiteX168" fmla="*/ 383606 w 1591877"/>
                <a:gd name="connsiteY168" fmla="*/ 349983 h 755236"/>
                <a:gd name="connsiteX169" fmla="*/ 383877 w 1591877"/>
                <a:gd name="connsiteY169" fmla="*/ 350115 h 755236"/>
                <a:gd name="connsiteX170" fmla="*/ 384149 w 1591877"/>
                <a:gd name="connsiteY170" fmla="*/ 350264 h 755236"/>
                <a:gd name="connsiteX171" fmla="*/ 384424 w 1591877"/>
                <a:gd name="connsiteY171" fmla="*/ 350427 h 755236"/>
                <a:gd name="connsiteX172" fmla="*/ 384695 w 1591877"/>
                <a:gd name="connsiteY172" fmla="*/ 350606 h 755236"/>
                <a:gd name="connsiteX173" fmla="*/ 385242 w 1591877"/>
                <a:gd name="connsiteY173" fmla="*/ 351009 h 755236"/>
                <a:gd name="connsiteX174" fmla="*/ 385784 w 1591877"/>
                <a:gd name="connsiteY174" fmla="*/ 351469 h 755236"/>
                <a:gd name="connsiteX175" fmla="*/ 386331 w 1591877"/>
                <a:gd name="connsiteY175" fmla="*/ 351991 h 755236"/>
                <a:gd name="connsiteX176" fmla="*/ 386878 w 1591877"/>
                <a:gd name="connsiteY176" fmla="*/ 352572 h 755236"/>
                <a:gd name="connsiteX177" fmla="*/ 387967 w 1591877"/>
                <a:gd name="connsiteY177" fmla="*/ 353913 h 755236"/>
                <a:gd name="connsiteX178" fmla="*/ 389056 w 1591877"/>
                <a:gd name="connsiteY178" fmla="*/ 355487 h 755236"/>
                <a:gd name="connsiteX179" fmla="*/ 390149 w 1591877"/>
                <a:gd name="connsiteY179" fmla="*/ 357288 h 755236"/>
                <a:gd name="connsiteX180" fmla="*/ 392332 w 1591877"/>
                <a:gd name="connsiteY180" fmla="*/ 361549 h 755236"/>
                <a:gd name="connsiteX181" fmla="*/ 394510 w 1591877"/>
                <a:gd name="connsiteY181" fmla="*/ 366618 h 755236"/>
                <a:gd name="connsiteX182" fmla="*/ 396693 w 1591877"/>
                <a:gd name="connsiteY182" fmla="*/ 372389 h 755236"/>
                <a:gd name="connsiteX183" fmla="*/ 401373 w 1591877"/>
                <a:gd name="connsiteY183" fmla="*/ 386511 h 755236"/>
                <a:gd name="connsiteX184" fmla="*/ 406057 w 1591877"/>
                <a:gd name="connsiteY184" fmla="*/ 401629 h 755236"/>
                <a:gd name="connsiteX185" fmla="*/ 408397 w 1591877"/>
                <a:gd name="connsiteY185" fmla="*/ 408966 h 755236"/>
                <a:gd name="connsiteX186" fmla="*/ 410737 w 1591877"/>
                <a:gd name="connsiteY186" fmla="*/ 415816 h 755236"/>
                <a:gd name="connsiteX187" fmla="*/ 413081 w 1591877"/>
                <a:gd name="connsiteY187" fmla="*/ 421930 h 755236"/>
                <a:gd name="connsiteX188" fmla="*/ 415421 w 1591877"/>
                <a:gd name="connsiteY188" fmla="*/ 427067 h 755236"/>
                <a:gd name="connsiteX189" fmla="*/ 416591 w 1591877"/>
                <a:gd name="connsiteY189" fmla="*/ 429199 h 755236"/>
                <a:gd name="connsiteX190" fmla="*/ 417761 w 1591877"/>
                <a:gd name="connsiteY190" fmla="*/ 431006 h 755236"/>
                <a:gd name="connsiteX191" fmla="*/ 418348 w 1591877"/>
                <a:gd name="connsiteY191" fmla="*/ 431782 h 755236"/>
                <a:gd name="connsiteX192" fmla="*/ 418931 w 1591877"/>
                <a:gd name="connsiteY192" fmla="*/ 432466 h 755236"/>
                <a:gd name="connsiteX193" fmla="*/ 419518 w 1591877"/>
                <a:gd name="connsiteY193" fmla="*/ 433059 h 755236"/>
                <a:gd name="connsiteX194" fmla="*/ 419808 w 1591877"/>
                <a:gd name="connsiteY194" fmla="*/ 433321 h 755236"/>
                <a:gd name="connsiteX195" fmla="*/ 420102 w 1591877"/>
                <a:gd name="connsiteY195" fmla="*/ 433556 h 755236"/>
                <a:gd name="connsiteX196" fmla="*/ 420395 w 1591877"/>
                <a:gd name="connsiteY196" fmla="*/ 433770 h 755236"/>
                <a:gd name="connsiteX197" fmla="*/ 420688 w 1591877"/>
                <a:gd name="connsiteY197" fmla="*/ 433959 h 755236"/>
                <a:gd name="connsiteX198" fmla="*/ 420982 w 1591877"/>
                <a:gd name="connsiteY198" fmla="*/ 434122 h 755236"/>
                <a:gd name="connsiteX199" fmla="*/ 421129 w 1591877"/>
                <a:gd name="connsiteY199" fmla="*/ 434195 h 755236"/>
                <a:gd name="connsiteX200" fmla="*/ 421272 w 1591877"/>
                <a:gd name="connsiteY200" fmla="*/ 434261 h 755236"/>
                <a:gd name="connsiteX201" fmla="*/ 421418 w 1591877"/>
                <a:gd name="connsiteY201" fmla="*/ 434322 h 755236"/>
                <a:gd name="connsiteX202" fmla="*/ 421565 w 1591877"/>
                <a:gd name="connsiteY202" fmla="*/ 434375 h 755236"/>
                <a:gd name="connsiteX203" fmla="*/ 421712 w 1591877"/>
                <a:gd name="connsiteY203" fmla="*/ 434422 h 755236"/>
                <a:gd name="connsiteX204" fmla="*/ 421858 w 1591877"/>
                <a:gd name="connsiteY204" fmla="*/ 434463 h 755236"/>
                <a:gd name="connsiteX205" fmla="*/ 422005 w 1591877"/>
                <a:gd name="connsiteY205" fmla="*/ 434499 h 755236"/>
                <a:gd name="connsiteX206" fmla="*/ 422152 w 1591877"/>
                <a:gd name="connsiteY206" fmla="*/ 434527 h 755236"/>
                <a:gd name="connsiteX207" fmla="*/ 422299 w 1591877"/>
                <a:gd name="connsiteY207" fmla="*/ 434547 h 755236"/>
                <a:gd name="connsiteX208" fmla="*/ 422445 w 1591877"/>
                <a:gd name="connsiteY208" fmla="*/ 434562 h 755236"/>
                <a:gd name="connsiteX209" fmla="*/ 422588 w 1591877"/>
                <a:gd name="connsiteY209" fmla="*/ 434571 h 755236"/>
                <a:gd name="connsiteX210" fmla="*/ 422735 w 1591877"/>
                <a:gd name="connsiteY210" fmla="*/ 434573 h 755236"/>
                <a:gd name="connsiteX211" fmla="*/ 422882 w 1591877"/>
                <a:gd name="connsiteY211" fmla="*/ 434571 h 755236"/>
                <a:gd name="connsiteX212" fmla="*/ 423029 w 1591877"/>
                <a:gd name="connsiteY212" fmla="*/ 434560 h 755236"/>
                <a:gd name="connsiteX213" fmla="*/ 423175 w 1591877"/>
                <a:gd name="connsiteY213" fmla="*/ 434543 h 755236"/>
                <a:gd name="connsiteX214" fmla="*/ 423322 w 1591877"/>
                <a:gd name="connsiteY214" fmla="*/ 434518 h 755236"/>
                <a:gd name="connsiteX215" fmla="*/ 423469 w 1591877"/>
                <a:gd name="connsiteY215" fmla="*/ 434488 h 755236"/>
                <a:gd name="connsiteX216" fmla="*/ 423615 w 1591877"/>
                <a:gd name="connsiteY216" fmla="*/ 434450 h 755236"/>
                <a:gd name="connsiteX217" fmla="*/ 423758 w 1591877"/>
                <a:gd name="connsiteY217" fmla="*/ 434406 h 755236"/>
                <a:gd name="connsiteX218" fmla="*/ 423905 w 1591877"/>
                <a:gd name="connsiteY218" fmla="*/ 434358 h 755236"/>
                <a:gd name="connsiteX219" fmla="*/ 424052 w 1591877"/>
                <a:gd name="connsiteY219" fmla="*/ 434300 h 755236"/>
                <a:gd name="connsiteX220" fmla="*/ 424199 w 1591877"/>
                <a:gd name="connsiteY220" fmla="*/ 434237 h 755236"/>
                <a:gd name="connsiteX221" fmla="*/ 424345 w 1591877"/>
                <a:gd name="connsiteY221" fmla="*/ 434166 h 755236"/>
                <a:gd name="connsiteX222" fmla="*/ 424492 w 1591877"/>
                <a:gd name="connsiteY222" fmla="*/ 434089 h 755236"/>
                <a:gd name="connsiteX223" fmla="*/ 424785 w 1591877"/>
                <a:gd name="connsiteY223" fmla="*/ 433915 h 755236"/>
                <a:gd name="connsiteX224" fmla="*/ 425079 w 1591877"/>
                <a:gd name="connsiteY224" fmla="*/ 433713 h 755236"/>
                <a:gd name="connsiteX225" fmla="*/ 425369 w 1591877"/>
                <a:gd name="connsiteY225" fmla="*/ 433484 h 755236"/>
                <a:gd name="connsiteX226" fmla="*/ 425662 w 1591877"/>
                <a:gd name="connsiteY226" fmla="*/ 433230 h 755236"/>
                <a:gd name="connsiteX227" fmla="*/ 425956 w 1591877"/>
                <a:gd name="connsiteY227" fmla="*/ 432946 h 755236"/>
                <a:gd name="connsiteX228" fmla="*/ 426539 w 1591877"/>
                <a:gd name="connsiteY228" fmla="*/ 432301 h 755236"/>
                <a:gd name="connsiteX229" fmla="*/ 427126 w 1591877"/>
                <a:gd name="connsiteY229" fmla="*/ 431546 h 755236"/>
                <a:gd name="connsiteX230" fmla="*/ 427712 w 1591877"/>
                <a:gd name="connsiteY230" fmla="*/ 430685 h 755236"/>
                <a:gd name="connsiteX231" fmla="*/ 428296 w 1591877"/>
                <a:gd name="connsiteY231" fmla="*/ 429714 h 755236"/>
                <a:gd name="connsiteX232" fmla="*/ 429466 w 1591877"/>
                <a:gd name="connsiteY232" fmla="*/ 427453 h 755236"/>
                <a:gd name="connsiteX233" fmla="*/ 430636 w 1591877"/>
                <a:gd name="connsiteY233" fmla="*/ 424773 h 755236"/>
                <a:gd name="connsiteX234" fmla="*/ 431806 w 1591877"/>
                <a:gd name="connsiteY234" fmla="*/ 421682 h 755236"/>
                <a:gd name="connsiteX235" fmla="*/ 432976 w 1591877"/>
                <a:gd name="connsiteY235" fmla="*/ 418198 h 755236"/>
                <a:gd name="connsiteX236" fmla="*/ 434150 w 1591877"/>
                <a:gd name="connsiteY236" fmla="*/ 414341 h 755236"/>
                <a:gd name="connsiteX237" fmla="*/ 436321 w 1591877"/>
                <a:gd name="connsiteY237" fmla="*/ 406260 h 755236"/>
                <a:gd name="connsiteX238" fmla="*/ 438496 w 1591877"/>
                <a:gd name="connsiteY238" fmla="*/ 397138 h 755236"/>
                <a:gd name="connsiteX239" fmla="*/ 440668 w 1591877"/>
                <a:gd name="connsiteY239" fmla="*/ 387187 h 755236"/>
                <a:gd name="connsiteX240" fmla="*/ 442843 w 1591877"/>
                <a:gd name="connsiteY240" fmla="*/ 376652 h 755236"/>
                <a:gd name="connsiteX241" fmla="*/ 447189 w 1591877"/>
                <a:gd name="connsiteY241" fmla="*/ 354935 h 755236"/>
                <a:gd name="connsiteX242" fmla="*/ 449364 w 1591877"/>
                <a:gd name="connsiteY242" fmla="*/ 344355 h 755236"/>
                <a:gd name="connsiteX243" fmla="*/ 451539 w 1591877"/>
                <a:gd name="connsiteY243" fmla="*/ 334369 h 755236"/>
                <a:gd name="connsiteX244" fmla="*/ 453711 w 1591877"/>
                <a:gd name="connsiteY244" fmla="*/ 325289 h 755236"/>
                <a:gd name="connsiteX245" fmla="*/ 454800 w 1591877"/>
                <a:gd name="connsiteY245" fmla="*/ 321182 h 755236"/>
                <a:gd name="connsiteX246" fmla="*/ 455886 w 1591877"/>
                <a:gd name="connsiteY246" fmla="*/ 317411 h 755236"/>
                <a:gd name="connsiteX247" fmla="*/ 456971 w 1591877"/>
                <a:gd name="connsiteY247" fmla="*/ 314009 h 755236"/>
                <a:gd name="connsiteX248" fmla="*/ 458061 w 1591877"/>
                <a:gd name="connsiteY248" fmla="*/ 311005 h 755236"/>
                <a:gd name="connsiteX249" fmla="*/ 459147 w 1591877"/>
                <a:gd name="connsiteY249" fmla="*/ 308434 h 755236"/>
                <a:gd name="connsiteX250" fmla="*/ 460232 w 1591877"/>
                <a:gd name="connsiteY250" fmla="*/ 306318 h 755236"/>
                <a:gd name="connsiteX251" fmla="*/ 460775 w 1591877"/>
                <a:gd name="connsiteY251" fmla="*/ 305439 h 755236"/>
                <a:gd name="connsiteX252" fmla="*/ 461318 w 1591877"/>
                <a:gd name="connsiteY252" fmla="*/ 304684 h 755236"/>
                <a:gd name="connsiteX253" fmla="*/ 461593 w 1591877"/>
                <a:gd name="connsiteY253" fmla="*/ 304351 h 755236"/>
                <a:gd name="connsiteX254" fmla="*/ 461864 w 1591877"/>
                <a:gd name="connsiteY254" fmla="*/ 304054 h 755236"/>
                <a:gd name="connsiteX255" fmla="*/ 462136 w 1591877"/>
                <a:gd name="connsiteY255" fmla="*/ 303786 h 755236"/>
                <a:gd name="connsiteX256" fmla="*/ 462407 w 1591877"/>
                <a:gd name="connsiteY256" fmla="*/ 303552 h 755236"/>
                <a:gd name="connsiteX257" fmla="*/ 462543 w 1591877"/>
                <a:gd name="connsiteY257" fmla="*/ 303446 h 755236"/>
                <a:gd name="connsiteX258" fmla="*/ 462679 w 1591877"/>
                <a:gd name="connsiteY258" fmla="*/ 303350 h 755236"/>
                <a:gd name="connsiteX259" fmla="*/ 462814 w 1591877"/>
                <a:gd name="connsiteY259" fmla="*/ 303261 h 755236"/>
                <a:gd name="connsiteX260" fmla="*/ 462950 w 1591877"/>
                <a:gd name="connsiteY260" fmla="*/ 303180 h 755236"/>
                <a:gd name="connsiteX261" fmla="*/ 463086 w 1591877"/>
                <a:gd name="connsiteY261" fmla="*/ 303107 h 755236"/>
                <a:gd name="connsiteX262" fmla="*/ 463222 w 1591877"/>
                <a:gd name="connsiteY262" fmla="*/ 303043 h 755236"/>
                <a:gd name="connsiteX263" fmla="*/ 463357 w 1591877"/>
                <a:gd name="connsiteY263" fmla="*/ 302988 h 755236"/>
                <a:gd name="connsiteX264" fmla="*/ 463493 w 1591877"/>
                <a:gd name="connsiteY264" fmla="*/ 302942 h 755236"/>
                <a:gd name="connsiteX265" fmla="*/ 463563 w 1591877"/>
                <a:gd name="connsiteY265" fmla="*/ 302920 h 755236"/>
                <a:gd name="connsiteX266" fmla="*/ 463629 w 1591877"/>
                <a:gd name="connsiteY266" fmla="*/ 302903 h 755236"/>
                <a:gd name="connsiteX267" fmla="*/ 463698 w 1591877"/>
                <a:gd name="connsiteY267" fmla="*/ 302885 h 755236"/>
                <a:gd name="connsiteX268" fmla="*/ 463764 w 1591877"/>
                <a:gd name="connsiteY268" fmla="*/ 302872 h 755236"/>
                <a:gd name="connsiteX269" fmla="*/ 463834 w 1591877"/>
                <a:gd name="connsiteY269" fmla="*/ 302861 h 755236"/>
                <a:gd name="connsiteX270" fmla="*/ 463900 w 1591877"/>
                <a:gd name="connsiteY270" fmla="*/ 302850 h 755236"/>
                <a:gd name="connsiteX271" fmla="*/ 463970 w 1591877"/>
                <a:gd name="connsiteY271" fmla="*/ 302841 h 755236"/>
                <a:gd name="connsiteX272" fmla="*/ 464036 w 1591877"/>
                <a:gd name="connsiteY272" fmla="*/ 302837 h 755236"/>
                <a:gd name="connsiteX273" fmla="*/ 464106 w 1591877"/>
                <a:gd name="connsiteY273" fmla="*/ 302832 h 755236"/>
                <a:gd name="connsiteX274" fmla="*/ 464172 w 1591877"/>
                <a:gd name="connsiteY274" fmla="*/ 302832 h 755236"/>
                <a:gd name="connsiteX275" fmla="*/ 464241 w 1591877"/>
                <a:gd name="connsiteY275" fmla="*/ 302832 h 755236"/>
                <a:gd name="connsiteX276" fmla="*/ 464307 w 1591877"/>
                <a:gd name="connsiteY276" fmla="*/ 302834 h 755236"/>
                <a:gd name="connsiteX277" fmla="*/ 464377 w 1591877"/>
                <a:gd name="connsiteY277" fmla="*/ 302839 h 755236"/>
                <a:gd name="connsiteX278" fmla="*/ 464443 w 1591877"/>
                <a:gd name="connsiteY278" fmla="*/ 302845 h 755236"/>
                <a:gd name="connsiteX279" fmla="*/ 464513 w 1591877"/>
                <a:gd name="connsiteY279" fmla="*/ 302856 h 755236"/>
                <a:gd name="connsiteX280" fmla="*/ 464579 w 1591877"/>
                <a:gd name="connsiteY280" fmla="*/ 302867 h 755236"/>
                <a:gd name="connsiteX281" fmla="*/ 464648 w 1591877"/>
                <a:gd name="connsiteY281" fmla="*/ 302881 h 755236"/>
                <a:gd name="connsiteX282" fmla="*/ 464714 w 1591877"/>
                <a:gd name="connsiteY282" fmla="*/ 302896 h 755236"/>
                <a:gd name="connsiteX283" fmla="*/ 464784 w 1591877"/>
                <a:gd name="connsiteY283" fmla="*/ 302914 h 755236"/>
                <a:gd name="connsiteX284" fmla="*/ 464850 w 1591877"/>
                <a:gd name="connsiteY284" fmla="*/ 302933 h 755236"/>
                <a:gd name="connsiteX285" fmla="*/ 464986 w 1591877"/>
                <a:gd name="connsiteY285" fmla="*/ 302980 h 755236"/>
                <a:gd name="connsiteX286" fmla="*/ 465125 w 1591877"/>
                <a:gd name="connsiteY286" fmla="*/ 303035 h 755236"/>
                <a:gd name="connsiteX287" fmla="*/ 465261 w 1591877"/>
                <a:gd name="connsiteY287" fmla="*/ 303099 h 755236"/>
                <a:gd name="connsiteX288" fmla="*/ 465397 w 1591877"/>
                <a:gd name="connsiteY288" fmla="*/ 303169 h 755236"/>
                <a:gd name="connsiteX289" fmla="*/ 465532 w 1591877"/>
                <a:gd name="connsiteY289" fmla="*/ 303250 h 755236"/>
                <a:gd name="connsiteX290" fmla="*/ 465668 w 1591877"/>
                <a:gd name="connsiteY290" fmla="*/ 303341 h 755236"/>
                <a:gd name="connsiteX291" fmla="*/ 465804 w 1591877"/>
                <a:gd name="connsiteY291" fmla="*/ 303438 h 755236"/>
                <a:gd name="connsiteX292" fmla="*/ 465940 w 1591877"/>
                <a:gd name="connsiteY292" fmla="*/ 303545 h 755236"/>
                <a:gd name="connsiteX293" fmla="*/ 466211 w 1591877"/>
                <a:gd name="connsiteY293" fmla="*/ 303783 h 755236"/>
                <a:gd name="connsiteX294" fmla="*/ 466482 w 1591877"/>
                <a:gd name="connsiteY294" fmla="*/ 304059 h 755236"/>
                <a:gd name="connsiteX295" fmla="*/ 466754 w 1591877"/>
                <a:gd name="connsiteY295" fmla="*/ 304369 h 755236"/>
                <a:gd name="connsiteX296" fmla="*/ 467297 w 1591877"/>
                <a:gd name="connsiteY296" fmla="*/ 305093 h 755236"/>
                <a:gd name="connsiteX297" fmla="*/ 467839 w 1591877"/>
                <a:gd name="connsiteY297" fmla="*/ 305957 h 755236"/>
                <a:gd name="connsiteX298" fmla="*/ 468382 w 1591877"/>
                <a:gd name="connsiteY298" fmla="*/ 306961 h 755236"/>
                <a:gd name="connsiteX299" fmla="*/ 468929 w 1591877"/>
                <a:gd name="connsiteY299" fmla="*/ 308106 h 755236"/>
                <a:gd name="connsiteX300" fmla="*/ 470103 w 1591877"/>
                <a:gd name="connsiteY300" fmla="*/ 311052 h 755236"/>
                <a:gd name="connsiteX301" fmla="*/ 471276 w 1591877"/>
                <a:gd name="connsiteY301" fmla="*/ 314638 h 755236"/>
                <a:gd name="connsiteX302" fmla="*/ 472450 w 1591877"/>
                <a:gd name="connsiteY302" fmla="*/ 318848 h 755236"/>
                <a:gd name="connsiteX303" fmla="*/ 473624 w 1591877"/>
                <a:gd name="connsiteY303" fmla="*/ 323664 h 755236"/>
                <a:gd name="connsiteX304" fmla="*/ 474801 w 1591877"/>
                <a:gd name="connsiteY304" fmla="*/ 329056 h 755236"/>
                <a:gd name="connsiteX305" fmla="*/ 475975 w 1591877"/>
                <a:gd name="connsiteY305" fmla="*/ 334995 h 755236"/>
                <a:gd name="connsiteX306" fmla="*/ 477149 w 1591877"/>
                <a:gd name="connsiteY306" fmla="*/ 341444 h 755236"/>
                <a:gd name="connsiteX307" fmla="*/ 478322 w 1591877"/>
                <a:gd name="connsiteY307" fmla="*/ 348360 h 755236"/>
                <a:gd name="connsiteX308" fmla="*/ 479496 w 1591877"/>
                <a:gd name="connsiteY308" fmla="*/ 355696 h 755236"/>
                <a:gd name="connsiteX309" fmla="*/ 480670 w 1591877"/>
                <a:gd name="connsiteY309" fmla="*/ 363405 h 755236"/>
                <a:gd name="connsiteX310" fmla="*/ 483021 w 1591877"/>
                <a:gd name="connsiteY310" fmla="*/ 379712 h 755236"/>
                <a:gd name="connsiteX311" fmla="*/ 485368 w 1591877"/>
                <a:gd name="connsiteY311" fmla="*/ 396796 h 755236"/>
                <a:gd name="connsiteX312" fmla="*/ 487716 w 1591877"/>
                <a:gd name="connsiteY312" fmla="*/ 414131 h 755236"/>
                <a:gd name="connsiteX313" fmla="*/ 490067 w 1591877"/>
                <a:gd name="connsiteY313" fmla="*/ 431156 h 755236"/>
                <a:gd name="connsiteX314" fmla="*/ 491241 w 1591877"/>
                <a:gd name="connsiteY314" fmla="*/ 439376 h 755236"/>
                <a:gd name="connsiteX315" fmla="*/ 492415 w 1591877"/>
                <a:gd name="connsiteY315" fmla="*/ 447302 h 755236"/>
                <a:gd name="connsiteX316" fmla="*/ 493588 w 1591877"/>
                <a:gd name="connsiteY316" fmla="*/ 454870 h 755236"/>
                <a:gd name="connsiteX317" fmla="*/ 494762 w 1591877"/>
                <a:gd name="connsiteY317" fmla="*/ 462004 h 755236"/>
                <a:gd name="connsiteX318" fmla="*/ 495936 w 1591877"/>
                <a:gd name="connsiteY318" fmla="*/ 468643 h 755236"/>
                <a:gd name="connsiteX319" fmla="*/ 497113 w 1591877"/>
                <a:gd name="connsiteY319" fmla="*/ 474720 h 755236"/>
                <a:gd name="connsiteX320" fmla="*/ 498287 w 1591877"/>
                <a:gd name="connsiteY320" fmla="*/ 480174 h 755236"/>
                <a:gd name="connsiteX321" fmla="*/ 498874 w 1591877"/>
                <a:gd name="connsiteY321" fmla="*/ 482651 h 755236"/>
                <a:gd name="connsiteX322" fmla="*/ 499461 w 1591877"/>
                <a:gd name="connsiteY322" fmla="*/ 484952 h 755236"/>
                <a:gd name="connsiteX323" fmla="*/ 500048 w 1591877"/>
                <a:gd name="connsiteY323" fmla="*/ 487068 h 755236"/>
                <a:gd name="connsiteX324" fmla="*/ 500634 w 1591877"/>
                <a:gd name="connsiteY324" fmla="*/ 488997 h 755236"/>
                <a:gd name="connsiteX325" fmla="*/ 501221 w 1591877"/>
                <a:gd name="connsiteY325" fmla="*/ 490730 h 755236"/>
                <a:gd name="connsiteX326" fmla="*/ 501808 w 1591877"/>
                <a:gd name="connsiteY326" fmla="*/ 492262 h 755236"/>
                <a:gd name="connsiteX327" fmla="*/ 502395 w 1591877"/>
                <a:gd name="connsiteY327" fmla="*/ 493592 h 755236"/>
                <a:gd name="connsiteX328" fmla="*/ 502982 w 1591877"/>
                <a:gd name="connsiteY328" fmla="*/ 494708 h 755236"/>
                <a:gd name="connsiteX329" fmla="*/ 503275 w 1591877"/>
                <a:gd name="connsiteY329" fmla="*/ 495188 h 755236"/>
                <a:gd name="connsiteX330" fmla="*/ 503569 w 1591877"/>
                <a:gd name="connsiteY330" fmla="*/ 495613 h 755236"/>
                <a:gd name="connsiteX331" fmla="*/ 503862 w 1591877"/>
                <a:gd name="connsiteY331" fmla="*/ 495983 h 755236"/>
                <a:gd name="connsiteX332" fmla="*/ 504159 w 1591877"/>
                <a:gd name="connsiteY332" fmla="*/ 496300 h 755236"/>
                <a:gd name="connsiteX333" fmla="*/ 504306 w 1591877"/>
                <a:gd name="connsiteY333" fmla="*/ 496437 h 755236"/>
                <a:gd name="connsiteX334" fmla="*/ 504453 w 1591877"/>
                <a:gd name="connsiteY334" fmla="*/ 496560 h 755236"/>
                <a:gd name="connsiteX335" fmla="*/ 504599 w 1591877"/>
                <a:gd name="connsiteY335" fmla="*/ 496668 h 755236"/>
                <a:gd name="connsiteX336" fmla="*/ 504746 w 1591877"/>
                <a:gd name="connsiteY336" fmla="*/ 496765 h 755236"/>
                <a:gd name="connsiteX337" fmla="*/ 504819 w 1591877"/>
                <a:gd name="connsiteY337" fmla="*/ 496807 h 755236"/>
                <a:gd name="connsiteX338" fmla="*/ 504893 w 1591877"/>
                <a:gd name="connsiteY338" fmla="*/ 496844 h 755236"/>
                <a:gd name="connsiteX339" fmla="*/ 504966 w 1591877"/>
                <a:gd name="connsiteY339" fmla="*/ 496879 h 755236"/>
                <a:gd name="connsiteX340" fmla="*/ 505040 w 1591877"/>
                <a:gd name="connsiteY340" fmla="*/ 496912 h 755236"/>
                <a:gd name="connsiteX341" fmla="*/ 505113 w 1591877"/>
                <a:gd name="connsiteY341" fmla="*/ 496941 h 755236"/>
                <a:gd name="connsiteX342" fmla="*/ 505186 w 1591877"/>
                <a:gd name="connsiteY342" fmla="*/ 496965 h 755236"/>
                <a:gd name="connsiteX343" fmla="*/ 505260 w 1591877"/>
                <a:gd name="connsiteY343" fmla="*/ 496985 h 755236"/>
                <a:gd name="connsiteX344" fmla="*/ 505333 w 1591877"/>
                <a:gd name="connsiteY344" fmla="*/ 497003 h 755236"/>
                <a:gd name="connsiteX345" fmla="*/ 505406 w 1591877"/>
                <a:gd name="connsiteY345" fmla="*/ 497018 h 755236"/>
                <a:gd name="connsiteX346" fmla="*/ 505480 w 1591877"/>
                <a:gd name="connsiteY346" fmla="*/ 497029 h 755236"/>
                <a:gd name="connsiteX347" fmla="*/ 505553 w 1591877"/>
                <a:gd name="connsiteY347" fmla="*/ 497036 h 755236"/>
                <a:gd name="connsiteX348" fmla="*/ 505626 w 1591877"/>
                <a:gd name="connsiteY348" fmla="*/ 497038 h 755236"/>
                <a:gd name="connsiteX349" fmla="*/ 505700 w 1591877"/>
                <a:gd name="connsiteY349" fmla="*/ 497038 h 755236"/>
                <a:gd name="connsiteX350" fmla="*/ 505773 w 1591877"/>
                <a:gd name="connsiteY350" fmla="*/ 497034 h 755236"/>
                <a:gd name="connsiteX351" fmla="*/ 505846 w 1591877"/>
                <a:gd name="connsiteY351" fmla="*/ 497027 h 755236"/>
                <a:gd name="connsiteX352" fmla="*/ 505920 w 1591877"/>
                <a:gd name="connsiteY352" fmla="*/ 497016 h 755236"/>
                <a:gd name="connsiteX353" fmla="*/ 505993 w 1591877"/>
                <a:gd name="connsiteY353" fmla="*/ 497000 h 755236"/>
                <a:gd name="connsiteX354" fmla="*/ 506067 w 1591877"/>
                <a:gd name="connsiteY354" fmla="*/ 496983 h 755236"/>
                <a:gd name="connsiteX355" fmla="*/ 506140 w 1591877"/>
                <a:gd name="connsiteY355" fmla="*/ 496961 h 755236"/>
                <a:gd name="connsiteX356" fmla="*/ 506213 w 1591877"/>
                <a:gd name="connsiteY356" fmla="*/ 496937 h 755236"/>
                <a:gd name="connsiteX357" fmla="*/ 506287 w 1591877"/>
                <a:gd name="connsiteY357" fmla="*/ 496908 h 755236"/>
                <a:gd name="connsiteX358" fmla="*/ 506360 w 1591877"/>
                <a:gd name="connsiteY358" fmla="*/ 496875 h 755236"/>
                <a:gd name="connsiteX359" fmla="*/ 506433 w 1591877"/>
                <a:gd name="connsiteY359" fmla="*/ 496838 h 755236"/>
                <a:gd name="connsiteX360" fmla="*/ 506507 w 1591877"/>
                <a:gd name="connsiteY360" fmla="*/ 496798 h 755236"/>
                <a:gd name="connsiteX361" fmla="*/ 506584 w 1591877"/>
                <a:gd name="connsiteY361" fmla="*/ 496752 h 755236"/>
                <a:gd name="connsiteX362" fmla="*/ 506664 w 1591877"/>
                <a:gd name="connsiteY362" fmla="*/ 496701 h 755236"/>
                <a:gd name="connsiteX363" fmla="*/ 506822 w 1591877"/>
                <a:gd name="connsiteY363" fmla="*/ 496587 h 755236"/>
                <a:gd name="connsiteX364" fmla="*/ 506980 w 1591877"/>
                <a:gd name="connsiteY364" fmla="*/ 496454 h 755236"/>
                <a:gd name="connsiteX365" fmla="*/ 507138 w 1591877"/>
                <a:gd name="connsiteY365" fmla="*/ 496307 h 755236"/>
                <a:gd name="connsiteX366" fmla="*/ 507295 w 1591877"/>
                <a:gd name="connsiteY366" fmla="*/ 496142 h 755236"/>
                <a:gd name="connsiteX367" fmla="*/ 507453 w 1591877"/>
                <a:gd name="connsiteY367" fmla="*/ 495961 h 755236"/>
                <a:gd name="connsiteX368" fmla="*/ 507768 w 1591877"/>
                <a:gd name="connsiteY368" fmla="*/ 495547 h 755236"/>
                <a:gd name="connsiteX369" fmla="*/ 508084 w 1591877"/>
                <a:gd name="connsiteY369" fmla="*/ 495067 h 755236"/>
                <a:gd name="connsiteX370" fmla="*/ 508399 w 1591877"/>
                <a:gd name="connsiteY370" fmla="*/ 494519 h 755236"/>
                <a:gd name="connsiteX371" fmla="*/ 509030 w 1591877"/>
                <a:gd name="connsiteY371" fmla="*/ 493220 h 755236"/>
                <a:gd name="connsiteX372" fmla="*/ 509661 w 1591877"/>
                <a:gd name="connsiteY372" fmla="*/ 491652 h 755236"/>
                <a:gd name="connsiteX373" fmla="*/ 510288 w 1591877"/>
                <a:gd name="connsiteY373" fmla="*/ 489814 h 755236"/>
                <a:gd name="connsiteX374" fmla="*/ 510919 w 1591877"/>
                <a:gd name="connsiteY374" fmla="*/ 487709 h 755236"/>
                <a:gd name="connsiteX375" fmla="*/ 511550 w 1591877"/>
                <a:gd name="connsiteY375" fmla="*/ 485339 h 755236"/>
                <a:gd name="connsiteX376" fmla="*/ 512181 w 1591877"/>
                <a:gd name="connsiteY376" fmla="*/ 482708 h 755236"/>
                <a:gd name="connsiteX377" fmla="*/ 512812 w 1591877"/>
                <a:gd name="connsiteY377" fmla="*/ 479817 h 755236"/>
                <a:gd name="connsiteX378" fmla="*/ 513443 w 1591877"/>
                <a:gd name="connsiteY378" fmla="*/ 476673 h 755236"/>
                <a:gd name="connsiteX379" fmla="*/ 514074 w 1591877"/>
                <a:gd name="connsiteY379" fmla="*/ 473278 h 755236"/>
                <a:gd name="connsiteX380" fmla="*/ 514705 w 1591877"/>
                <a:gd name="connsiteY380" fmla="*/ 469638 h 755236"/>
                <a:gd name="connsiteX381" fmla="*/ 515335 w 1591877"/>
                <a:gd name="connsiteY381" fmla="*/ 465761 h 755236"/>
                <a:gd name="connsiteX382" fmla="*/ 515966 w 1591877"/>
                <a:gd name="connsiteY382" fmla="*/ 461650 h 755236"/>
                <a:gd name="connsiteX383" fmla="*/ 516597 w 1591877"/>
                <a:gd name="connsiteY383" fmla="*/ 457316 h 755236"/>
                <a:gd name="connsiteX384" fmla="*/ 517228 w 1591877"/>
                <a:gd name="connsiteY384" fmla="*/ 452765 h 755236"/>
                <a:gd name="connsiteX385" fmla="*/ 517859 w 1591877"/>
                <a:gd name="connsiteY385" fmla="*/ 448005 h 755236"/>
                <a:gd name="connsiteX386" fmla="*/ 518486 w 1591877"/>
                <a:gd name="connsiteY386" fmla="*/ 443046 h 755236"/>
                <a:gd name="connsiteX387" fmla="*/ 519117 w 1591877"/>
                <a:gd name="connsiteY387" fmla="*/ 437896 h 755236"/>
                <a:gd name="connsiteX388" fmla="*/ 520379 w 1591877"/>
                <a:gd name="connsiteY388" fmla="*/ 427072 h 755236"/>
                <a:gd name="connsiteX389" fmla="*/ 521641 w 1591877"/>
                <a:gd name="connsiteY389" fmla="*/ 415613 h 755236"/>
                <a:gd name="connsiteX390" fmla="*/ 522902 w 1591877"/>
                <a:gd name="connsiteY390" fmla="*/ 403620 h 755236"/>
                <a:gd name="connsiteX391" fmla="*/ 524164 w 1591877"/>
                <a:gd name="connsiteY391" fmla="*/ 391193 h 755236"/>
                <a:gd name="connsiteX392" fmla="*/ 526684 w 1591877"/>
                <a:gd name="connsiteY392" fmla="*/ 365466 h 755236"/>
                <a:gd name="connsiteX393" fmla="*/ 529207 w 1591877"/>
                <a:gd name="connsiteY393" fmla="*/ 339354 h 755236"/>
                <a:gd name="connsiteX394" fmla="*/ 530469 w 1591877"/>
                <a:gd name="connsiteY394" fmla="*/ 326454 h 755236"/>
                <a:gd name="connsiteX395" fmla="*/ 531731 w 1591877"/>
                <a:gd name="connsiteY395" fmla="*/ 313824 h 755236"/>
                <a:gd name="connsiteX396" fmla="*/ 532993 w 1591877"/>
                <a:gd name="connsiteY396" fmla="*/ 301586 h 755236"/>
                <a:gd name="connsiteX397" fmla="*/ 534255 w 1591877"/>
                <a:gd name="connsiteY397" fmla="*/ 289859 h 755236"/>
                <a:gd name="connsiteX398" fmla="*/ 535513 w 1591877"/>
                <a:gd name="connsiteY398" fmla="*/ 278768 h 755236"/>
                <a:gd name="connsiteX399" fmla="*/ 536144 w 1591877"/>
                <a:gd name="connsiteY399" fmla="*/ 273495 h 755236"/>
                <a:gd name="connsiteX400" fmla="*/ 536774 w 1591877"/>
                <a:gd name="connsiteY400" fmla="*/ 268424 h 755236"/>
                <a:gd name="connsiteX401" fmla="*/ 537405 w 1591877"/>
                <a:gd name="connsiteY401" fmla="*/ 263566 h 755236"/>
                <a:gd name="connsiteX402" fmla="*/ 538036 w 1591877"/>
                <a:gd name="connsiteY402" fmla="*/ 258938 h 755236"/>
                <a:gd name="connsiteX403" fmla="*/ 538667 w 1591877"/>
                <a:gd name="connsiteY403" fmla="*/ 254550 h 755236"/>
                <a:gd name="connsiteX404" fmla="*/ 539298 w 1591877"/>
                <a:gd name="connsiteY404" fmla="*/ 250417 h 755236"/>
                <a:gd name="connsiteX405" fmla="*/ 539929 w 1591877"/>
                <a:gd name="connsiteY405" fmla="*/ 246548 h 755236"/>
                <a:gd name="connsiteX406" fmla="*/ 540560 w 1591877"/>
                <a:gd name="connsiteY406" fmla="*/ 242955 h 755236"/>
                <a:gd name="connsiteX407" fmla="*/ 541191 w 1591877"/>
                <a:gd name="connsiteY407" fmla="*/ 239650 h 755236"/>
                <a:gd name="connsiteX408" fmla="*/ 541821 w 1591877"/>
                <a:gd name="connsiteY408" fmla="*/ 236644 h 755236"/>
                <a:gd name="connsiteX409" fmla="*/ 542452 w 1591877"/>
                <a:gd name="connsiteY409" fmla="*/ 233945 h 755236"/>
                <a:gd name="connsiteX410" fmla="*/ 543080 w 1591877"/>
                <a:gd name="connsiteY410" fmla="*/ 231562 h 755236"/>
                <a:gd name="connsiteX411" fmla="*/ 543710 w 1591877"/>
                <a:gd name="connsiteY411" fmla="*/ 229506 h 755236"/>
                <a:gd name="connsiteX412" fmla="*/ 544341 w 1591877"/>
                <a:gd name="connsiteY412" fmla="*/ 227782 h 755236"/>
                <a:gd name="connsiteX413" fmla="*/ 544972 w 1591877"/>
                <a:gd name="connsiteY413" fmla="*/ 226397 h 755236"/>
                <a:gd name="connsiteX414" fmla="*/ 545288 w 1591877"/>
                <a:gd name="connsiteY414" fmla="*/ 225835 h 755236"/>
                <a:gd name="connsiteX415" fmla="*/ 545603 w 1591877"/>
                <a:gd name="connsiteY415" fmla="*/ 225360 h 755236"/>
                <a:gd name="connsiteX416" fmla="*/ 545761 w 1591877"/>
                <a:gd name="connsiteY416" fmla="*/ 225155 h 755236"/>
                <a:gd name="connsiteX417" fmla="*/ 545919 w 1591877"/>
                <a:gd name="connsiteY417" fmla="*/ 224972 h 755236"/>
                <a:gd name="connsiteX418" fmla="*/ 546076 w 1591877"/>
                <a:gd name="connsiteY418" fmla="*/ 224812 h 755236"/>
                <a:gd name="connsiteX419" fmla="*/ 546234 w 1591877"/>
                <a:gd name="connsiteY419" fmla="*/ 224673 h 755236"/>
                <a:gd name="connsiteX420" fmla="*/ 546311 w 1591877"/>
                <a:gd name="connsiteY420" fmla="*/ 224611 h 755236"/>
                <a:gd name="connsiteX421" fmla="*/ 546392 w 1591877"/>
                <a:gd name="connsiteY421" fmla="*/ 224556 h 755236"/>
                <a:gd name="connsiteX422" fmla="*/ 546469 w 1591877"/>
                <a:gd name="connsiteY422" fmla="*/ 224506 h 755236"/>
                <a:gd name="connsiteX423" fmla="*/ 546549 w 1591877"/>
                <a:gd name="connsiteY423" fmla="*/ 224464 h 755236"/>
                <a:gd name="connsiteX424" fmla="*/ 546626 w 1591877"/>
                <a:gd name="connsiteY424" fmla="*/ 224424 h 755236"/>
                <a:gd name="connsiteX425" fmla="*/ 546707 w 1591877"/>
                <a:gd name="connsiteY425" fmla="*/ 224391 h 755236"/>
                <a:gd name="connsiteX426" fmla="*/ 546784 w 1591877"/>
                <a:gd name="connsiteY426" fmla="*/ 224365 h 755236"/>
                <a:gd name="connsiteX427" fmla="*/ 546865 w 1591877"/>
                <a:gd name="connsiteY427" fmla="*/ 224343 h 755236"/>
                <a:gd name="connsiteX428" fmla="*/ 546927 w 1591877"/>
                <a:gd name="connsiteY428" fmla="*/ 224329 h 755236"/>
                <a:gd name="connsiteX429" fmla="*/ 546990 w 1591877"/>
                <a:gd name="connsiteY429" fmla="*/ 224321 h 755236"/>
                <a:gd name="connsiteX430" fmla="*/ 547052 w 1591877"/>
                <a:gd name="connsiteY430" fmla="*/ 224314 h 755236"/>
                <a:gd name="connsiteX431" fmla="*/ 547114 w 1591877"/>
                <a:gd name="connsiteY431" fmla="*/ 224312 h 755236"/>
                <a:gd name="connsiteX432" fmla="*/ 547177 w 1591877"/>
                <a:gd name="connsiteY432" fmla="*/ 224312 h 755236"/>
                <a:gd name="connsiteX433" fmla="*/ 547239 w 1591877"/>
                <a:gd name="connsiteY433" fmla="*/ 224316 h 755236"/>
                <a:gd name="connsiteX434" fmla="*/ 547301 w 1591877"/>
                <a:gd name="connsiteY434" fmla="*/ 224325 h 755236"/>
                <a:gd name="connsiteX435" fmla="*/ 547364 w 1591877"/>
                <a:gd name="connsiteY435" fmla="*/ 224336 h 755236"/>
                <a:gd name="connsiteX436" fmla="*/ 547426 w 1591877"/>
                <a:gd name="connsiteY436" fmla="*/ 224351 h 755236"/>
                <a:gd name="connsiteX437" fmla="*/ 547488 w 1591877"/>
                <a:gd name="connsiteY437" fmla="*/ 224371 h 755236"/>
                <a:gd name="connsiteX438" fmla="*/ 547551 w 1591877"/>
                <a:gd name="connsiteY438" fmla="*/ 224393 h 755236"/>
                <a:gd name="connsiteX439" fmla="*/ 547613 w 1591877"/>
                <a:gd name="connsiteY439" fmla="*/ 224420 h 755236"/>
                <a:gd name="connsiteX440" fmla="*/ 547675 w 1591877"/>
                <a:gd name="connsiteY440" fmla="*/ 224448 h 755236"/>
                <a:gd name="connsiteX441" fmla="*/ 547741 w 1591877"/>
                <a:gd name="connsiteY441" fmla="*/ 224481 h 755236"/>
                <a:gd name="connsiteX442" fmla="*/ 547804 w 1591877"/>
                <a:gd name="connsiteY442" fmla="*/ 224519 h 755236"/>
                <a:gd name="connsiteX443" fmla="*/ 547866 w 1591877"/>
                <a:gd name="connsiteY443" fmla="*/ 224558 h 755236"/>
                <a:gd name="connsiteX444" fmla="*/ 547991 w 1591877"/>
                <a:gd name="connsiteY444" fmla="*/ 224651 h 755236"/>
                <a:gd name="connsiteX445" fmla="*/ 548116 w 1591877"/>
                <a:gd name="connsiteY445" fmla="*/ 224757 h 755236"/>
                <a:gd name="connsiteX446" fmla="*/ 548240 w 1591877"/>
                <a:gd name="connsiteY446" fmla="*/ 224875 h 755236"/>
                <a:gd name="connsiteX447" fmla="*/ 548365 w 1591877"/>
                <a:gd name="connsiteY447" fmla="*/ 225010 h 755236"/>
                <a:gd name="connsiteX448" fmla="*/ 548614 w 1591877"/>
                <a:gd name="connsiteY448" fmla="*/ 225322 h 755236"/>
                <a:gd name="connsiteX449" fmla="*/ 548864 w 1591877"/>
                <a:gd name="connsiteY449" fmla="*/ 225692 h 755236"/>
                <a:gd name="connsiteX450" fmla="*/ 549113 w 1591877"/>
                <a:gd name="connsiteY450" fmla="*/ 226119 h 755236"/>
                <a:gd name="connsiteX451" fmla="*/ 549363 w 1591877"/>
                <a:gd name="connsiteY451" fmla="*/ 226606 h 755236"/>
                <a:gd name="connsiteX452" fmla="*/ 549865 w 1591877"/>
                <a:gd name="connsiteY452" fmla="*/ 227751 h 755236"/>
                <a:gd name="connsiteX453" fmla="*/ 550364 w 1591877"/>
                <a:gd name="connsiteY453" fmla="*/ 229127 h 755236"/>
                <a:gd name="connsiteX454" fmla="*/ 550863 w 1591877"/>
                <a:gd name="connsiteY454" fmla="*/ 230732 h 755236"/>
                <a:gd name="connsiteX455" fmla="*/ 551365 w 1591877"/>
                <a:gd name="connsiteY455" fmla="*/ 232569 h 755236"/>
                <a:gd name="connsiteX456" fmla="*/ 551864 w 1591877"/>
                <a:gd name="connsiteY456" fmla="*/ 234636 h 755236"/>
                <a:gd name="connsiteX457" fmla="*/ 552363 w 1591877"/>
                <a:gd name="connsiteY457" fmla="*/ 236928 h 755236"/>
                <a:gd name="connsiteX458" fmla="*/ 552866 w 1591877"/>
                <a:gd name="connsiteY458" fmla="*/ 239447 h 755236"/>
                <a:gd name="connsiteX459" fmla="*/ 553364 w 1591877"/>
                <a:gd name="connsiteY459" fmla="*/ 242191 h 755236"/>
                <a:gd name="connsiteX460" fmla="*/ 553863 w 1591877"/>
                <a:gd name="connsiteY460" fmla="*/ 245155 h 755236"/>
                <a:gd name="connsiteX461" fmla="*/ 554366 w 1591877"/>
                <a:gd name="connsiteY461" fmla="*/ 248338 h 755236"/>
                <a:gd name="connsiteX462" fmla="*/ 554865 w 1591877"/>
                <a:gd name="connsiteY462" fmla="*/ 251736 h 755236"/>
                <a:gd name="connsiteX463" fmla="*/ 555363 w 1591877"/>
                <a:gd name="connsiteY463" fmla="*/ 255347 h 755236"/>
                <a:gd name="connsiteX464" fmla="*/ 555866 w 1591877"/>
                <a:gd name="connsiteY464" fmla="*/ 259165 h 755236"/>
                <a:gd name="connsiteX465" fmla="*/ 556365 w 1591877"/>
                <a:gd name="connsiteY465" fmla="*/ 263186 h 755236"/>
                <a:gd name="connsiteX466" fmla="*/ 556864 w 1591877"/>
                <a:gd name="connsiteY466" fmla="*/ 267406 h 755236"/>
                <a:gd name="connsiteX467" fmla="*/ 557366 w 1591877"/>
                <a:gd name="connsiteY467" fmla="*/ 271823 h 755236"/>
                <a:gd name="connsiteX468" fmla="*/ 557865 w 1591877"/>
                <a:gd name="connsiteY468" fmla="*/ 276430 h 755236"/>
                <a:gd name="connsiteX469" fmla="*/ 558364 w 1591877"/>
                <a:gd name="connsiteY469" fmla="*/ 281219 h 755236"/>
                <a:gd name="connsiteX470" fmla="*/ 558863 w 1591877"/>
                <a:gd name="connsiteY470" fmla="*/ 286186 h 755236"/>
                <a:gd name="connsiteX471" fmla="*/ 559365 w 1591877"/>
                <a:gd name="connsiteY471" fmla="*/ 291325 h 755236"/>
                <a:gd name="connsiteX472" fmla="*/ 559864 w 1591877"/>
                <a:gd name="connsiteY472" fmla="*/ 296632 h 755236"/>
                <a:gd name="connsiteX473" fmla="*/ 560366 w 1591877"/>
                <a:gd name="connsiteY473" fmla="*/ 302097 h 755236"/>
                <a:gd name="connsiteX474" fmla="*/ 560865 w 1591877"/>
                <a:gd name="connsiteY474" fmla="*/ 307716 h 755236"/>
                <a:gd name="connsiteX475" fmla="*/ 561863 w 1591877"/>
                <a:gd name="connsiteY475" fmla="*/ 319379 h 755236"/>
                <a:gd name="connsiteX476" fmla="*/ 562864 w 1591877"/>
                <a:gd name="connsiteY476" fmla="*/ 331562 h 755236"/>
                <a:gd name="connsiteX477" fmla="*/ 563866 w 1591877"/>
                <a:gd name="connsiteY477" fmla="*/ 344203 h 755236"/>
                <a:gd name="connsiteX478" fmla="*/ 564863 w 1591877"/>
                <a:gd name="connsiteY478" fmla="*/ 357231 h 755236"/>
                <a:gd name="connsiteX479" fmla="*/ 565865 w 1591877"/>
                <a:gd name="connsiteY479" fmla="*/ 370577 h 755236"/>
                <a:gd name="connsiteX480" fmla="*/ 566866 w 1591877"/>
                <a:gd name="connsiteY480" fmla="*/ 384164 h 755236"/>
                <a:gd name="connsiteX481" fmla="*/ 568865 w 1591877"/>
                <a:gd name="connsiteY481" fmla="*/ 411764 h 755236"/>
                <a:gd name="connsiteX482" fmla="*/ 570864 w 1591877"/>
                <a:gd name="connsiteY482" fmla="*/ 439398 h 755236"/>
                <a:gd name="connsiteX483" fmla="*/ 571865 w 1591877"/>
                <a:gd name="connsiteY483" fmla="*/ 453025 h 755236"/>
                <a:gd name="connsiteX484" fmla="*/ 572863 w 1591877"/>
                <a:gd name="connsiteY484" fmla="*/ 466419 h 755236"/>
                <a:gd name="connsiteX485" fmla="*/ 573864 w 1591877"/>
                <a:gd name="connsiteY485" fmla="*/ 479496 h 755236"/>
                <a:gd name="connsiteX486" fmla="*/ 574866 w 1591877"/>
                <a:gd name="connsiteY486" fmla="*/ 492176 h 755236"/>
                <a:gd name="connsiteX487" fmla="*/ 575863 w 1591877"/>
                <a:gd name="connsiteY487" fmla="*/ 504383 h 755236"/>
                <a:gd name="connsiteX488" fmla="*/ 576366 w 1591877"/>
                <a:gd name="connsiteY488" fmla="*/ 510282 h 755236"/>
                <a:gd name="connsiteX489" fmla="*/ 576865 w 1591877"/>
                <a:gd name="connsiteY489" fmla="*/ 516036 h 755236"/>
                <a:gd name="connsiteX490" fmla="*/ 577364 w 1591877"/>
                <a:gd name="connsiteY490" fmla="*/ 521630 h 755236"/>
                <a:gd name="connsiteX491" fmla="*/ 577866 w 1591877"/>
                <a:gd name="connsiteY491" fmla="*/ 527060 h 755236"/>
                <a:gd name="connsiteX492" fmla="*/ 578365 w 1591877"/>
                <a:gd name="connsiteY492" fmla="*/ 532314 h 755236"/>
                <a:gd name="connsiteX493" fmla="*/ 578864 w 1591877"/>
                <a:gd name="connsiteY493" fmla="*/ 537385 h 755236"/>
                <a:gd name="connsiteX494" fmla="*/ 579473 w 1591877"/>
                <a:gd name="connsiteY494" fmla="*/ 543275 h 755236"/>
                <a:gd name="connsiteX495" fmla="*/ 580078 w 1591877"/>
                <a:gd name="connsiteY495" fmla="*/ 548867 h 755236"/>
                <a:gd name="connsiteX496" fmla="*/ 580683 w 1591877"/>
                <a:gd name="connsiteY496" fmla="*/ 554147 h 755236"/>
                <a:gd name="connsiteX497" fmla="*/ 581288 w 1591877"/>
                <a:gd name="connsiteY497" fmla="*/ 559104 h 755236"/>
                <a:gd name="connsiteX498" fmla="*/ 581897 w 1591877"/>
                <a:gd name="connsiteY498" fmla="*/ 563721 h 755236"/>
                <a:gd name="connsiteX499" fmla="*/ 582502 w 1591877"/>
                <a:gd name="connsiteY499" fmla="*/ 567988 h 755236"/>
                <a:gd name="connsiteX500" fmla="*/ 582807 w 1591877"/>
                <a:gd name="connsiteY500" fmla="*/ 569988 h 755236"/>
                <a:gd name="connsiteX501" fmla="*/ 583108 w 1591877"/>
                <a:gd name="connsiteY501" fmla="*/ 571894 h 755236"/>
                <a:gd name="connsiteX502" fmla="*/ 583412 w 1591877"/>
                <a:gd name="connsiteY502" fmla="*/ 573707 h 755236"/>
                <a:gd name="connsiteX503" fmla="*/ 583716 w 1591877"/>
                <a:gd name="connsiteY503" fmla="*/ 575424 h 755236"/>
                <a:gd name="connsiteX504" fmla="*/ 584017 w 1591877"/>
                <a:gd name="connsiteY504" fmla="*/ 577047 h 755236"/>
                <a:gd name="connsiteX505" fmla="*/ 584322 w 1591877"/>
                <a:gd name="connsiteY505" fmla="*/ 578573 h 755236"/>
                <a:gd name="connsiteX506" fmla="*/ 584626 w 1591877"/>
                <a:gd name="connsiteY506" fmla="*/ 579999 h 755236"/>
                <a:gd name="connsiteX507" fmla="*/ 584927 w 1591877"/>
                <a:gd name="connsiteY507" fmla="*/ 581327 h 755236"/>
                <a:gd name="connsiteX508" fmla="*/ 585231 w 1591877"/>
                <a:gd name="connsiteY508" fmla="*/ 582554 h 755236"/>
                <a:gd name="connsiteX509" fmla="*/ 585532 w 1591877"/>
                <a:gd name="connsiteY509" fmla="*/ 583681 h 755236"/>
                <a:gd name="connsiteX510" fmla="*/ 585836 w 1591877"/>
                <a:gd name="connsiteY510" fmla="*/ 584703 h 755236"/>
                <a:gd name="connsiteX511" fmla="*/ 586141 w 1591877"/>
                <a:gd name="connsiteY511" fmla="*/ 585623 h 755236"/>
                <a:gd name="connsiteX512" fmla="*/ 586442 w 1591877"/>
                <a:gd name="connsiteY512" fmla="*/ 586438 h 755236"/>
                <a:gd name="connsiteX513" fmla="*/ 586746 w 1591877"/>
                <a:gd name="connsiteY513" fmla="*/ 587149 h 755236"/>
                <a:gd name="connsiteX514" fmla="*/ 587051 w 1591877"/>
                <a:gd name="connsiteY514" fmla="*/ 587752 h 755236"/>
                <a:gd name="connsiteX515" fmla="*/ 587351 w 1591877"/>
                <a:gd name="connsiteY515" fmla="*/ 588252 h 755236"/>
                <a:gd name="connsiteX516" fmla="*/ 587505 w 1591877"/>
                <a:gd name="connsiteY516" fmla="*/ 588461 h 755236"/>
                <a:gd name="connsiteX517" fmla="*/ 587656 w 1591877"/>
                <a:gd name="connsiteY517" fmla="*/ 588642 h 755236"/>
                <a:gd name="connsiteX518" fmla="*/ 587806 w 1591877"/>
                <a:gd name="connsiteY518" fmla="*/ 588798 h 755236"/>
                <a:gd name="connsiteX519" fmla="*/ 587883 w 1591877"/>
                <a:gd name="connsiteY519" fmla="*/ 588864 h 755236"/>
                <a:gd name="connsiteX520" fmla="*/ 587960 w 1591877"/>
                <a:gd name="connsiteY520" fmla="*/ 588926 h 755236"/>
                <a:gd name="connsiteX521" fmla="*/ 588034 w 1591877"/>
                <a:gd name="connsiteY521" fmla="*/ 588979 h 755236"/>
                <a:gd name="connsiteX522" fmla="*/ 588111 w 1591877"/>
                <a:gd name="connsiteY522" fmla="*/ 589027 h 755236"/>
                <a:gd name="connsiteX523" fmla="*/ 588188 w 1591877"/>
                <a:gd name="connsiteY523" fmla="*/ 589067 h 755236"/>
                <a:gd name="connsiteX524" fmla="*/ 588261 w 1591877"/>
                <a:gd name="connsiteY524" fmla="*/ 589100 h 755236"/>
                <a:gd name="connsiteX525" fmla="*/ 588338 w 1591877"/>
                <a:gd name="connsiteY525" fmla="*/ 589126 h 755236"/>
                <a:gd name="connsiteX526" fmla="*/ 588415 w 1591877"/>
                <a:gd name="connsiteY526" fmla="*/ 589146 h 755236"/>
                <a:gd name="connsiteX527" fmla="*/ 588488 w 1591877"/>
                <a:gd name="connsiteY527" fmla="*/ 589159 h 755236"/>
                <a:gd name="connsiteX528" fmla="*/ 588565 w 1591877"/>
                <a:gd name="connsiteY528" fmla="*/ 589166 h 755236"/>
                <a:gd name="connsiteX529" fmla="*/ 588642 w 1591877"/>
                <a:gd name="connsiteY529" fmla="*/ 589166 h 755236"/>
                <a:gd name="connsiteX530" fmla="*/ 588716 w 1591877"/>
                <a:gd name="connsiteY530" fmla="*/ 589159 h 755236"/>
                <a:gd name="connsiteX531" fmla="*/ 588793 w 1591877"/>
                <a:gd name="connsiteY531" fmla="*/ 589144 h 755236"/>
                <a:gd name="connsiteX532" fmla="*/ 588870 w 1591877"/>
                <a:gd name="connsiteY532" fmla="*/ 589124 h 755236"/>
                <a:gd name="connsiteX533" fmla="*/ 588943 w 1591877"/>
                <a:gd name="connsiteY533" fmla="*/ 589095 h 755236"/>
                <a:gd name="connsiteX534" fmla="*/ 589020 w 1591877"/>
                <a:gd name="connsiteY534" fmla="*/ 589060 h 755236"/>
                <a:gd name="connsiteX535" fmla="*/ 589094 w 1591877"/>
                <a:gd name="connsiteY535" fmla="*/ 589018 h 755236"/>
                <a:gd name="connsiteX536" fmla="*/ 589171 w 1591877"/>
                <a:gd name="connsiteY536" fmla="*/ 588970 h 755236"/>
                <a:gd name="connsiteX537" fmla="*/ 589248 w 1591877"/>
                <a:gd name="connsiteY537" fmla="*/ 588915 h 755236"/>
                <a:gd name="connsiteX538" fmla="*/ 589321 w 1591877"/>
                <a:gd name="connsiteY538" fmla="*/ 588853 h 755236"/>
                <a:gd name="connsiteX539" fmla="*/ 589398 w 1591877"/>
                <a:gd name="connsiteY539" fmla="*/ 588785 h 755236"/>
                <a:gd name="connsiteX540" fmla="*/ 589475 w 1591877"/>
                <a:gd name="connsiteY540" fmla="*/ 588708 h 755236"/>
                <a:gd name="connsiteX541" fmla="*/ 589625 w 1591877"/>
                <a:gd name="connsiteY541" fmla="*/ 588536 h 755236"/>
                <a:gd name="connsiteX542" fmla="*/ 589780 w 1591877"/>
                <a:gd name="connsiteY542" fmla="*/ 588336 h 755236"/>
                <a:gd name="connsiteX543" fmla="*/ 589930 w 1591877"/>
                <a:gd name="connsiteY543" fmla="*/ 588107 h 755236"/>
                <a:gd name="connsiteX544" fmla="*/ 590080 w 1591877"/>
                <a:gd name="connsiteY544" fmla="*/ 587851 h 755236"/>
                <a:gd name="connsiteX545" fmla="*/ 590385 w 1591877"/>
                <a:gd name="connsiteY545" fmla="*/ 587259 h 755236"/>
                <a:gd name="connsiteX546" fmla="*/ 590685 w 1591877"/>
                <a:gd name="connsiteY546" fmla="*/ 586554 h 755236"/>
                <a:gd name="connsiteX547" fmla="*/ 590990 w 1591877"/>
                <a:gd name="connsiteY547" fmla="*/ 585740 h 755236"/>
                <a:gd name="connsiteX548" fmla="*/ 591294 w 1591877"/>
                <a:gd name="connsiteY548" fmla="*/ 584815 h 755236"/>
                <a:gd name="connsiteX549" fmla="*/ 591595 w 1591877"/>
                <a:gd name="connsiteY549" fmla="*/ 583780 h 755236"/>
                <a:gd name="connsiteX550" fmla="*/ 591900 w 1591877"/>
                <a:gd name="connsiteY550" fmla="*/ 582635 h 755236"/>
                <a:gd name="connsiteX551" fmla="*/ 592204 w 1591877"/>
                <a:gd name="connsiteY551" fmla="*/ 581378 h 755236"/>
                <a:gd name="connsiteX552" fmla="*/ 592505 w 1591877"/>
                <a:gd name="connsiteY552" fmla="*/ 580013 h 755236"/>
                <a:gd name="connsiteX553" fmla="*/ 592809 w 1591877"/>
                <a:gd name="connsiteY553" fmla="*/ 578537 h 755236"/>
                <a:gd name="connsiteX554" fmla="*/ 593114 w 1591877"/>
                <a:gd name="connsiteY554" fmla="*/ 576954 h 755236"/>
                <a:gd name="connsiteX555" fmla="*/ 593414 w 1591877"/>
                <a:gd name="connsiteY555" fmla="*/ 575263 h 755236"/>
                <a:gd name="connsiteX556" fmla="*/ 593719 w 1591877"/>
                <a:gd name="connsiteY556" fmla="*/ 573462 h 755236"/>
                <a:gd name="connsiteX557" fmla="*/ 594023 w 1591877"/>
                <a:gd name="connsiteY557" fmla="*/ 571555 h 755236"/>
                <a:gd name="connsiteX558" fmla="*/ 594324 w 1591877"/>
                <a:gd name="connsiteY558" fmla="*/ 569541 h 755236"/>
                <a:gd name="connsiteX559" fmla="*/ 594628 w 1591877"/>
                <a:gd name="connsiteY559" fmla="*/ 567420 h 755236"/>
                <a:gd name="connsiteX560" fmla="*/ 594933 w 1591877"/>
                <a:gd name="connsiteY560" fmla="*/ 565194 h 755236"/>
                <a:gd name="connsiteX561" fmla="*/ 595234 w 1591877"/>
                <a:gd name="connsiteY561" fmla="*/ 562865 h 755236"/>
                <a:gd name="connsiteX562" fmla="*/ 595538 w 1591877"/>
                <a:gd name="connsiteY562" fmla="*/ 560432 h 755236"/>
                <a:gd name="connsiteX563" fmla="*/ 595839 w 1591877"/>
                <a:gd name="connsiteY563" fmla="*/ 557895 h 755236"/>
                <a:gd name="connsiteX564" fmla="*/ 596143 w 1591877"/>
                <a:gd name="connsiteY564" fmla="*/ 555257 h 755236"/>
                <a:gd name="connsiteX565" fmla="*/ 596448 w 1591877"/>
                <a:gd name="connsiteY565" fmla="*/ 552518 h 755236"/>
                <a:gd name="connsiteX566" fmla="*/ 596749 w 1591877"/>
                <a:gd name="connsiteY566" fmla="*/ 549682 h 755236"/>
                <a:gd name="connsiteX567" fmla="*/ 597053 w 1591877"/>
                <a:gd name="connsiteY567" fmla="*/ 546745 h 755236"/>
                <a:gd name="connsiteX568" fmla="*/ 597357 w 1591877"/>
                <a:gd name="connsiteY568" fmla="*/ 543713 h 755236"/>
                <a:gd name="connsiteX569" fmla="*/ 597658 w 1591877"/>
                <a:gd name="connsiteY569" fmla="*/ 540584 h 755236"/>
                <a:gd name="connsiteX570" fmla="*/ 597963 w 1591877"/>
                <a:gd name="connsiteY570" fmla="*/ 537361 h 755236"/>
                <a:gd name="connsiteX571" fmla="*/ 598267 w 1591877"/>
                <a:gd name="connsiteY571" fmla="*/ 534044 h 755236"/>
                <a:gd name="connsiteX572" fmla="*/ 598568 w 1591877"/>
                <a:gd name="connsiteY572" fmla="*/ 530636 h 755236"/>
                <a:gd name="connsiteX573" fmla="*/ 598872 w 1591877"/>
                <a:gd name="connsiteY573" fmla="*/ 527137 h 755236"/>
                <a:gd name="connsiteX574" fmla="*/ 599477 w 1591877"/>
                <a:gd name="connsiteY574" fmla="*/ 519880 h 755236"/>
                <a:gd name="connsiteX575" fmla="*/ 600086 w 1591877"/>
                <a:gd name="connsiteY575" fmla="*/ 512279 h 755236"/>
                <a:gd name="connsiteX576" fmla="*/ 600692 w 1591877"/>
                <a:gd name="connsiteY576" fmla="*/ 504352 h 755236"/>
                <a:gd name="connsiteX577" fmla="*/ 601297 w 1591877"/>
                <a:gd name="connsiteY577" fmla="*/ 496113 h 755236"/>
                <a:gd name="connsiteX578" fmla="*/ 601902 w 1591877"/>
                <a:gd name="connsiteY578" fmla="*/ 487579 h 755236"/>
                <a:gd name="connsiteX579" fmla="*/ 602511 w 1591877"/>
                <a:gd name="connsiteY579" fmla="*/ 478763 h 755236"/>
                <a:gd name="connsiteX580" fmla="*/ 603116 w 1591877"/>
                <a:gd name="connsiteY580" fmla="*/ 469684 h 755236"/>
                <a:gd name="connsiteX581" fmla="*/ 603721 w 1591877"/>
                <a:gd name="connsiteY581" fmla="*/ 460359 h 755236"/>
                <a:gd name="connsiteX582" fmla="*/ 604326 w 1591877"/>
                <a:gd name="connsiteY582" fmla="*/ 450808 h 755236"/>
                <a:gd name="connsiteX583" fmla="*/ 604935 w 1591877"/>
                <a:gd name="connsiteY583" fmla="*/ 441047 h 755236"/>
                <a:gd name="connsiteX584" fmla="*/ 605541 w 1591877"/>
                <a:gd name="connsiteY584" fmla="*/ 431099 h 755236"/>
                <a:gd name="connsiteX585" fmla="*/ 606755 w 1591877"/>
                <a:gd name="connsiteY585" fmla="*/ 410714 h 755236"/>
                <a:gd name="connsiteX586" fmla="*/ 607965 w 1591877"/>
                <a:gd name="connsiteY586" fmla="*/ 389821 h 755236"/>
                <a:gd name="connsiteX587" fmla="*/ 610390 w 1591877"/>
                <a:gd name="connsiteY587" fmla="*/ 347202 h 755236"/>
                <a:gd name="connsiteX588" fmla="*/ 611604 w 1591877"/>
                <a:gd name="connsiteY588" fmla="*/ 325837 h 755236"/>
                <a:gd name="connsiteX589" fmla="*/ 612818 w 1591877"/>
                <a:gd name="connsiteY589" fmla="*/ 304675 h 755236"/>
                <a:gd name="connsiteX590" fmla="*/ 614028 w 1591877"/>
                <a:gd name="connsiteY590" fmla="*/ 283905 h 755236"/>
                <a:gd name="connsiteX591" fmla="*/ 614633 w 1591877"/>
                <a:gd name="connsiteY591" fmla="*/ 273721 h 755236"/>
                <a:gd name="connsiteX592" fmla="*/ 615242 w 1591877"/>
                <a:gd name="connsiteY592" fmla="*/ 263705 h 755236"/>
                <a:gd name="connsiteX593" fmla="*/ 615847 w 1591877"/>
                <a:gd name="connsiteY593" fmla="*/ 253876 h 755236"/>
                <a:gd name="connsiteX594" fmla="*/ 616453 w 1591877"/>
                <a:gd name="connsiteY594" fmla="*/ 244258 h 755236"/>
                <a:gd name="connsiteX595" fmla="*/ 617061 w 1591877"/>
                <a:gd name="connsiteY595" fmla="*/ 234872 h 755236"/>
                <a:gd name="connsiteX596" fmla="*/ 617667 w 1591877"/>
                <a:gd name="connsiteY596" fmla="*/ 225741 h 755236"/>
                <a:gd name="connsiteX597" fmla="*/ 618191 w 1591877"/>
                <a:gd name="connsiteY597" fmla="*/ 218063 h 755236"/>
                <a:gd name="connsiteX598" fmla="*/ 618716 w 1591877"/>
                <a:gd name="connsiteY598" fmla="*/ 210605 h 755236"/>
                <a:gd name="connsiteX599" fmla="*/ 619240 w 1591877"/>
                <a:gd name="connsiteY599" fmla="*/ 203379 h 755236"/>
                <a:gd name="connsiteX600" fmla="*/ 619765 w 1591877"/>
                <a:gd name="connsiteY600" fmla="*/ 196399 h 755236"/>
                <a:gd name="connsiteX601" fmla="*/ 620289 w 1591877"/>
                <a:gd name="connsiteY601" fmla="*/ 189674 h 755236"/>
                <a:gd name="connsiteX602" fmla="*/ 620814 w 1591877"/>
                <a:gd name="connsiteY602" fmla="*/ 183219 h 755236"/>
                <a:gd name="connsiteX603" fmla="*/ 621338 w 1591877"/>
                <a:gd name="connsiteY603" fmla="*/ 177045 h 755236"/>
                <a:gd name="connsiteX604" fmla="*/ 621859 w 1591877"/>
                <a:gd name="connsiteY604" fmla="*/ 171161 h 755236"/>
                <a:gd name="connsiteX605" fmla="*/ 622387 w 1591877"/>
                <a:gd name="connsiteY605" fmla="*/ 165582 h 755236"/>
                <a:gd name="connsiteX606" fmla="*/ 622648 w 1591877"/>
                <a:gd name="connsiteY606" fmla="*/ 162911 h 755236"/>
                <a:gd name="connsiteX607" fmla="*/ 622908 w 1591877"/>
                <a:gd name="connsiteY607" fmla="*/ 160317 h 755236"/>
                <a:gd name="connsiteX608" fmla="*/ 623172 w 1591877"/>
                <a:gd name="connsiteY608" fmla="*/ 157805 h 755236"/>
                <a:gd name="connsiteX609" fmla="*/ 623433 w 1591877"/>
                <a:gd name="connsiteY609" fmla="*/ 155374 h 755236"/>
                <a:gd name="connsiteX610" fmla="*/ 623697 w 1591877"/>
                <a:gd name="connsiteY610" fmla="*/ 153027 h 755236"/>
                <a:gd name="connsiteX611" fmla="*/ 623957 w 1591877"/>
                <a:gd name="connsiteY611" fmla="*/ 150766 h 755236"/>
                <a:gd name="connsiteX612" fmla="*/ 624221 w 1591877"/>
                <a:gd name="connsiteY612" fmla="*/ 148589 h 755236"/>
                <a:gd name="connsiteX613" fmla="*/ 624482 w 1591877"/>
                <a:gd name="connsiteY613" fmla="*/ 146499 h 755236"/>
                <a:gd name="connsiteX614" fmla="*/ 624746 w 1591877"/>
                <a:gd name="connsiteY614" fmla="*/ 144496 h 755236"/>
                <a:gd name="connsiteX615" fmla="*/ 625006 w 1591877"/>
                <a:gd name="connsiteY615" fmla="*/ 142583 h 755236"/>
                <a:gd name="connsiteX616" fmla="*/ 625270 w 1591877"/>
                <a:gd name="connsiteY616" fmla="*/ 140759 h 755236"/>
                <a:gd name="connsiteX617" fmla="*/ 625531 w 1591877"/>
                <a:gd name="connsiteY617" fmla="*/ 139025 h 755236"/>
                <a:gd name="connsiteX618" fmla="*/ 625795 w 1591877"/>
                <a:gd name="connsiteY618" fmla="*/ 137383 h 755236"/>
                <a:gd name="connsiteX619" fmla="*/ 626055 w 1591877"/>
                <a:gd name="connsiteY619" fmla="*/ 135834 h 755236"/>
                <a:gd name="connsiteX620" fmla="*/ 626319 w 1591877"/>
                <a:gd name="connsiteY620" fmla="*/ 134378 h 755236"/>
                <a:gd name="connsiteX621" fmla="*/ 626580 w 1591877"/>
                <a:gd name="connsiteY621" fmla="*/ 133016 h 755236"/>
                <a:gd name="connsiteX622" fmla="*/ 626840 w 1591877"/>
                <a:gd name="connsiteY622" fmla="*/ 131749 h 755236"/>
                <a:gd name="connsiteX623" fmla="*/ 627104 w 1591877"/>
                <a:gd name="connsiteY623" fmla="*/ 130577 h 755236"/>
                <a:gd name="connsiteX624" fmla="*/ 627368 w 1591877"/>
                <a:gd name="connsiteY624" fmla="*/ 129503 h 755236"/>
                <a:gd name="connsiteX625" fmla="*/ 627629 w 1591877"/>
                <a:gd name="connsiteY625" fmla="*/ 128524 h 755236"/>
                <a:gd name="connsiteX626" fmla="*/ 627889 w 1591877"/>
                <a:gd name="connsiteY626" fmla="*/ 127644 h 755236"/>
                <a:gd name="connsiteX627" fmla="*/ 628153 w 1591877"/>
                <a:gd name="connsiteY627" fmla="*/ 126862 h 755236"/>
                <a:gd name="connsiteX628" fmla="*/ 628414 w 1591877"/>
                <a:gd name="connsiteY628" fmla="*/ 126179 h 755236"/>
                <a:gd name="connsiteX629" fmla="*/ 628678 w 1591877"/>
                <a:gd name="connsiteY629" fmla="*/ 125595 h 755236"/>
                <a:gd name="connsiteX630" fmla="*/ 628938 w 1591877"/>
                <a:gd name="connsiteY630" fmla="*/ 125110 h 755236"/>
                <a:gd name="connsiteX631" fmla="*/ 629070 w 1591877"/>
                <a:gd name="connsiteY631" fmla="*/ 124906 h 755236"/>
                <a:gd name="connsiteX632" fmla="*/ 629202 w 1591877"/>
                <a:gd name="connsiteY632" fmla="*/ 124726 h 755236"/>
                <a:gd name="connsiteX633" fmla="*/ 629331 w 1591877"/>
                <a:gd name="connsiteY633" fmla="*/ 124572 h 755236"/>
                <a:gd name="connsiteX634" fmla="*/ 629397 w 1591877"/>
                <a:gd name="connsiteY634" fmla="*/ 124505 h 755236"/>
                <a:gd name="connsiteX635" fmla="*/ 629463 w 1591877"/>
                <a:gd name="connsiteY635" fmla="*/ 124443 h 755236"/>
                <a:gd name="connsiteX636" fmla="*/ 629529 w 1591877"/>
                <a:gd name="connsiteY636" fmla="*/ 124388 h 755236"/>
                <a:gd name="connsiteX637" fmla="*/ 629595 w 1591877"/>
                <a:gd name="connsiteY637" fmla="*/ 124339 h 755236"/>
                <a:gd name="connsiteX638" fmla="*/ 629661 w 1591877"/>
                <a:gd name="connsiteY638" fmla="*/ 124297 h 755236"/>
                <a:gd name="connsiteX639" fmla="*/ 629727 w 1591877"/>
                <a:gd name="connsiteY639" fmla="*/ 124261 h 755236"/>
                <a:gd name="connsiteX640" fmla="*/ 629793 w 1591877"/>
                <a:gd name="connsiteY640" fmla="*/ 124231 h 755236"/>
                <a:gd name="connsiteX641" fmla="*/ 629855 w 1591877"/>
                <a:gd name="connsiteY641" fmla="*/ 124208 h 755236"/>
                <a:gd name="connsiteX642" fmla="*/ 629921 w 1591877"/>
                <a:gd name="connsiteY642" fmla="*/ 124191 h 755236"/>
                <a:gd name="connsiteX643" fmla="*/ 629987 w 1591877"/>
                <a:gd name="connsiteY643" fmla="*/ 124180 h 755236"/>
                <a:gd name="connsiteX644" fmla="*/ 630053 w 1591877"/>
                <a:gd name="connsiteY644" fmla="*/ 124175 h 755236"/>
                <a:gd name="connsiteX645" fmla="*/ 630119 w 1591877"/>
                <a:gd name="connsiteY645" fmla="*/ 124177 h 755236"/>
                <a:gd name="connsiteX646" fmla="*/ 630185 w 1591877"/>
                <a:gd name="connsiteY646" fmla="*/ 124186 h 755236"/>
                <a:gd name="connsiteX647" fmla="*/ 630251 w 1591877"/>
                <a:gd name="connsiteY647" fmla="*/ 124200 h 755236"/>
                <a:gd name="connsiteX648" fmla="*/ 630317 w 1591877"/>
                <a:gd name="connsiteY648" fmla="*/ 124221 h 755236"/>
                <a:gd name="connsiteX649" fmla="*/ 630380 w 1591877"/>
                <a:gd name="connsiteY649" fmla="*/ 124249 h 755236"/>
                <a:gd name="connsiteX650" fmla="*/ 630446 w 1591877"/>
                <a:gd name="connsiteY650" fmla="*/ 124283 h 755236"/>
                <a:gd name="connsiteX651" fmla="*/ 630512 w 1591877"/>
                <a:gd name="connsiteY651" fmla="*/ 124323 h 755236"/>
                <a:gd name="connsiteX652" fmla="*/ 630578 w 1591877"/>
                <a:gd name="connsiteY652" fmla="*/ 124369 h 755236"/>
                <a:gd name="connsiteX653" fmla="*/ 630644 w 1591877"/>
                <a:gd name="connsiteY653" fmla="*/ 124422 h 755236"/>
                <a:gd name="connsiteX654" fmla="*/ 630710 w 1591877"/>
                <a:gd name="connsiteY654" fmla="*/ 124482 h 755236"/>
                <a:gd name="connsiteX655" fmla="*/ 630776 w 1591877"/>
                <a:gd name="connsiteY655" fmla="*/ 124547 h 755236"/>
                <a:gd name="connsiteX656" fmla="*/ 630904 w 1591877"/>
                <a:gd name="connsiteY656" fmla="*/ 124698 h 755236"/>
                <a:gd name="connsiteX657" fmla="*/ 631036 w 1591877"/>
                <a:gd name="connsiteY657" fmla="*/ 124874 h 755236"/>
                <a:gd name="connsiteX658" fmla="*/ 631168 w 1591877"/>
                <a:gd name="connsiteY658" fmla="*/ 125076 h 755236"/>
                <a:gd name="connsiteX659" fmla="*/ 631297 w 1591877"/>
                <a:gd name="connsiteY659" fmla="*/ 125303 h 755236"/>
                <a:gd name="connsiteX660" fmla="*/ 631561 w 1591877"/>
                <a:gd name="connsiteY660" fmla="*/ 125835 h 755236"/>
                <a:gd name="connsiteX661" fmla="*/ 631825 w 1591877"/>
                <a:gd name="connsiteY661" fmla="*/ 126469 h 755236"/>
                <a:gd name="connsiteX662" fmla="*/ 632085 w 1591877"/>
                <a:gd name="connsiteY662" fmla="*/ 127205 h 755236"/>
                <a:gd name="connsiteX663" fmla="*/ 632346 w 1591877"/>
                <a:gd name="connsiteY663" fmla="*/ 128044 h 755236"/>
                <a:gd name="connsiteX664" fmla="*/ 632610 w 1591877"/>
                <a:gd name="connsiteY664" fmla="*/ 128985 h 755236"/>
                <a:gd name="connsiteX665" fmla="*/ 632870 w 1591877"/>
                <a:gd name="connsiteY665" fmla="*/ 130028 h 755236"/>
                <a:gd name="connsiteX666" fmla="*/ 633134 w 1591877"/>
                <a:gd name="connsiteY666" fmla="*/ 131173 h 755236"/>
                <a:gd name="connsiteX667" fmla="*/ 633395 w 1591877"/>
                <a:gd name="connsiteY667" fmla="*/ 132420 h 755236"/>
                <a:gd name="connsiteX668" fmla="*/ 633659 w 1591877"/>
                <a:gd name="connsiteY668" fmla="*/ 133769 h 755236"/>
                <a:gd name="connsiteX669" fmla="*/ 633919 w 1591877"/>
                <a:gd name="connsiteY669" fmla="*/ 135219 h 755236"/>
                <a:gd name="connsiteX670" fmla="*/ 634183 w 1591877"/>
                <a:gd name="connsiteY670" fmla="*/ 136770 h 755236"/>
                <a:gd name="connsiteX671" fmla="*/ 634444 w 1591877"/>
                <a:gd name="connsiteY671" fmla="*/ 138421 h 755236"/>
                <a:gd name="connsiteX672" fmla="*/ 634708 w 1591877"/>
                <a:gd name="connsiteY672" fmla="*/ 140173 h 755236"/>
                <a:gd name="connsiteX673" fmla="*/ 634968 w 1591877"/>
                <a:gd name="connsiteY673" fmla="*/ 142024 h 755236"/>
                <a:gd name="connsiteX674" fmla="*/ 635232 w 1591877"/>
                <a:gd name="connsiteY674" fmla="*/ 143975 h 755236"/>
                <a:gd name="connsiteX675" fmla="*/ 635493 w 1591877"/>
                <a:gd name="connsiteY675" fmla="*/ 146024 h 755236"/>
                <a:gd name="connsiteX676" fmla="*/ 635757 w 1591877"/>
                <a:gd name="connsiteY676" fmla="*/ 148171 h 755236"/>
                <a:gd name="connsiteX677" fmla="*/ 636017 w 1591877"/>
                <a:gd name="connsiteY677" fmla="*/ 150416 h 755236"/>
                <a:gd name="connsiteX678" fmla="*/ 636278 w 1591877"/>
                <a:gd name="connsiteY678" fmla="*/ 152756 h 755236"/>
                <a:gd name="connsiteX679" fmla="*/ 636542 w 1591877"/>
                <a:gd name="connsiteY679" fmla="*/ 155193 h 755236"/>
                <a:gd name="connsiteX680" fmla="*/ 636806 w 1591877"/>
                <a:gd name="connsiteY680" fmla="*/ 157728 h 755236"/>
                <a:gd name="connsiteX681" fmla="*/ 637066 w 1591877"/>
                <a:gd name="connsiteY681" fmla="*/ 160354 h 755236"/>
                <a:gd name="connsiteX682" fmla="*/ 637327 w 1591877"/>
                <a:gd name="connsiteY682" fmla="*/ 163076 h 755236"/>
                <a:gd name="connsiteX683" fmla="*/ 637591 w 1591877"/>
                <a:gd name="connsiteY683" fmla="*/ 165890 h 755236"/>
                <a:gd name="connsiteX684" fmla="*/ 637851 w 1591877"/>
                <a:gd name="connsiteY684" fmla="*/ 168796 h 755236"/>
                <a:gd name="connsiteX685" fmla="*/ 638115 w 1591877"/>
                <a:gd name="connsiteY685" fmla="*/ 171793 h 755236"/>
                <a:gd name="connsiteX686" fmla="*/ 638376 w 1591877"/>
                <a:gd name="connsiteY686" fmla="*/ 174880 h 755236"/>
                <a:gd name="connsiteX687" fmla="*/ 638640 w 1591877"/>
                <a:gd name="connsiteY687" fmla="*/ 178055 h 755236"/>
                <a:gd name="connsiteX688" fmla="*/ 638900 w 1591877"/>
                <a:gd name="connsiteY688" fmla="*/ 181321 h 755236"/>
                <a:gd name="connsiteX689" fmla="*/ 639164 w 1591877"/>
                <a:gd name="connsiteY689" fmla="*/ 184670 h 755236"/>
                <a:gd name="connsiteX690" fmla="*/ 639425 w 1591877"/>
                <a:gd name="connsiteY690" fmla="*/ 188107 h 755236"/>
                <a:gd name="connsiteX691" fmla="*/ 639689 w 1591877"/>
                <a:gd name="connsiteY691" fmla="*/ 191627 h 755236"/>
                <a:gd name="connsiteX692" fmla="*/ 639949 w 1591877"/>
                <a:gd name="connsiteY692" fmla="*/ 195232 h 755236"/>
                <a:gd name="connsiteX693" fmla="*/ 640213 w 1591877"/>
                <a:gd name="connsiteY693" fmla="*/ 198920 h 755236"/>
                <a:gd name="connsiteX694" fmla="*/ 640474 w 1591877"/>
                <a:gd name="connsiteY694" fmla="*/ 202687 h 755236"/>
                <a:gd name="connsiteX695" fmla="*/ 640738 w 1591877"/>
                <a:gd name="connsiteY695" fmla="*/ 206534 h 755236"/>
                <a:gd name="connsiteX696" fmla="*/ 641259 w 1591877"/>
                <a:gd name="connsiteY696" fmla="*/ 214461 h 755236"/>
                <a:gd name="connsiteX697" fmla="*/ 641783 w 1591877"/>
                <a:gd name="connsiteY697" fmla="*/ 222689 h 755236"/>
                <a:gd name="connsiteX698" fmla="*/ 642308 w 1591877"/>
                <a:gd name="connsiteY698" fmla="*/ 231208 h 755236"/>
                <a:gd name="connsiteX699" fmla="*/ 642832 w 1591877"/>
                <a:gd name="connsiteY699" fmla="*/ 240004 h 755236"/>
                <a:gd name="connsiteX700" fmla="*/ 643357 w 1591877"/>
                <a:gd name="connsiteY700" fmla="*/ 249065 h 755236"/>
                <a:gd name="connsiteX701" fmla="*/ 643881 w 1591877"/>
                <a:gd name="connsiteY701" fmla="*/ 258377 h 755236"/>
                <a:gd name="connsiteX702" fmla="*/ 644406 w 1591877"/>
                <a:gd name="connsiteY702" fmla="*/ 267928 h 755236"/>
                <a:gd name="connsiteX703" fmla="*/ 644930 w 1591877"/>
                <a:gd name="connsiteY703" fmla="*/ 277702 h 755236"/>
                <a:gd name="connsiteX704" fmla="*/ 645455 w 1591877"/>
                <a:gd name="connsiteY704" fmla="*/ 287686 h 755236"/>
                <a:gd name="connsiteX705" fmla="*/ 645979 w 1591877"/>
                <a:gd name="connsiteY705" fmla="*/ 297863 h 755236"/>
                <a:gd name="connsiteX706" fmla="*/ 646504 w 1591877"/>
                <a:gd name="connsiteY706" fmla="*/ 308218 h 755236"/>
                <a:gd name="connsiteX707" fmla="*/ 647028 w 1591877"/>
                <a:gd name="connsiteY707" fmla="*/ 318736 h 755236"/>
                <a:gd name="connsiteX708" fmla="*/ 648077 w 1591877"/>
                <a:gd name="connsiteY708" fmla="*/ 340198 h 755236"/>
                <a:gd name="connsiteX709" fmla="*/ 649126 w 1591877"/>
                <a:gd name="connsiteY709" fmla="*/ 362117 h 755236"/>
                <a:gd name="connsiteX710" fmla="*/ 650175 w 1591877"/>
                <a:gd name="connsiteY710" fmla="*/ 384356 h 755236"/>
                <a:gd name="connsiteX711" fmla="*/ 651225 w 1591877"/>
                <a:gd name="connsiteY711" fmla="*/ 406775 h 755236"/>
                <a:gd name="connsiteX712" fmla="*/ 652413 w 1591877"/>
                <a:gd name="connsiteY712" fmla="*/ 432255 h 755236"/>
                <a:gd name="connsiteX713" fmla="*/ 653601 w 1591877"/>
                <a:gd name="connsiteY713" fmla="*/ 457578 h 755236"/>
                <a:gd name="connsiteX714" fmla="*/ 654793 w 1591877"/>
                <a:gd name="connsiteY714" fmla="*/ 482532 h 755236"/>
                <a:gd name="connsiteX715" fmla="*/ 655388 w 1591877"/>
                <a:gd name="connsiteY715" fmla="*/ 494807 h 755236"/>
                <a:gd name="connsiteX716" fmla="*/ 655982 w 1591877"/>
                <a:gd name="connsiteY716" fmla="*/ 506909 h 755236"/>
                <a:gd name="connsiteX717" fmla="*/ 656576 w 1591877"/>
                <a:gd name="connsiteY717" fmla="*/ 518816 h 755236"/>
                <a:gd name="connsiteX718" fmla="*/ 657174 w 1591877"/>
                <a:gd name="connsiteY718" fmla="*/ 530504 h 755236"/>
                <a:gd name="connsiteX719" fmla="*/ 657768 w 1591877"/>
                <a:gd name="connsiteY719" fmla="*/ 541943 h 755236"/>
                <a:gd name="connsiteX720" fmla="*/ 658362 w 1591877"/>
                <a:gd name="connsiteY720" fmla="*/ 553113 h 755236"/>
                <a:gd name="connsiteX721" fmla="*/ 658956 w 1591877"/>
                <a:gd name="connsiteY721" fmla="*/ 563988 h 755236"/>
                <a:gd name="connsiteX722" fmla="*/ 659551 w 1591877"/>
                <a:gd name="connsiteY722" fmla="*/ 574541 h 755236"/>
                <a:gd name="connsiteX723" fmla="*/ 659851 w 1591877"/>
                <a:gd name="connsiteY723" fmla="*/ 579693 h 755236"/>
                <a:gd name="connsiteX724" fmla="*/ 660149 w 1591877"/>
                <a:gd name="connsiteY724" fmla="*/ 584755 h 755236"/>
                <a:gd name="connsiteX725" fmla="*/ 660446 w 1591877"/>
                <a:gd name="connsiteY725" fmla="*/ 589727 h 755236"/>
                <a:gd name="connsiteX726" fmla="*/ 660743 w 1591877"/>
                <a:gd name="connsiteY726" fmla="*/ 594604 h 755236"/>
                <a:gd name="connsiteX727" fmla="*/ 661040 w 1591877"/>
                <a:gd name="connsiteY727" fmla="*/ 599385 h 755236"/>
                <a:gd name="connsiteX728" fmla="*/ 661337 w 1591877"/>
                <a:gd name="connsiteY728" fmla="*/ 604068 h 755236"/>
                <a:gd name="connsiteX729" fmla="*/ 661634 w 1591877"/>
                <a:gd name="connsiteY729" fmla="*/ 608648 h 755236"/>
                <a:gd name="connsiteX730" fmla="*/ 661931 w 1591877"/>
                <a:gd name="connsiteY730" fmla="*/ 613122 h 755236"/>
                <a:gd name="connsiteX731" fmla="*/ 662228 w 1591877"/>
                <a:gd name="connsiteY731" fmla="*/ 617490 h 755236"/>
                <a:gd name="connsiteX732" fmla="*/ 662529 w 1591877"/>
                <a:gd name="connsiteY732" fmla="*/ 621751 h 755236"/>
                <a:gd name="connsiteX733" fmla="*/ 662826 w 1591877"/>
                <a:gd name="connsiteY733" fmla="*/ 625897 h 755236"/>
                <a:gd name="connsiteX734" fmla="*/ 663123 w 1591877"/>
                <a:gd name="connsiteY734" fmla="*/ 629931 h 755236"/>
                <a:gd name="connsiteX735" fmla="*/ 663420 w 1591877"/>
                <a:gd name="connsiteY735" fmla="*/ 633848 h 755236"/>
                <a:gd name="connsiteX736" fmla="*/ 663717 w 1591877"/>
                <a:gd name="connsiteY736" fmla="*/ 637644 h 755236"/>
                <a:gd name="connsiteX737" fmla="*/ 664015 w 1591877"/>
                <a:gd name="connsiteY737" fmla="*/ 641321 h 755236"/>
                <a:gd name="connsiteX738" fmla="*/ 664312 w 1591877"/>
                <a:gd name="connsiteY738" fmla="*/ 644875 h 755236"/>
                <a:gd name="connsiteX739" fmla="*/ 664609 w 1591877"/>
                <a:gd name="connsiteY739" fmla="*/ 648303 h 755236"/>
                <a:gd name="connsiteX740" fmla="*/ 664909 w 1591877"/>
                <a:gd name="connsiteY740" fmla="*/ 651604 h 755236"/>
                <a:gd name="connsiteX741" fmla="*/ 665207 w 1591877"/>
                <a:gd name="connsiteY741" fmla="*/ 654774 h 755236"/>
                <a:gd name="connsiteX742" fmla="*/ 665504 w 1591877"/>
                <a:gd name="connsiteY742" fmla="*/ 657813 h 755236"/>
                <a:gd name="connsiteX743" fmla="*/ 665801 w 1591877"/>
                <a:gd name="connsiteY743" fmla="*/ 660722 h 755236"/>
                <a:gd name="connsiteX744" fmla="*/ 666098 w 1591877"/>
                <a:gd name="connsiteY744" fmla="*/ 663494 h 755236"/>
                <a:gd name="connsiteX745" fmla="*/ 666395 w 1591877"/>
                <a:gd name="connsiteY745" fmla="*/ 666129 h 755236"/>
                <a:gd name="connsiteX746" fmla="*/ 666692 w 1591877"/>
                <a:gd name="connsiteY746" fmla="*/ 668626 h 755236"/>
                <a:gd name="connsiteX747" fmla="*/ 666989 w 1591877"/>
                <a:gd name="connsiteY747" fmla="*/ 670984 h 755236"/>
                <a:gd name="connsiteX748" fmla="*/ 667286 w 1591877"/>
                <a:gd name="connsiteY748" fmla="*/ 673200 h 755236"/>
                <a:gd name="connsiteX749" fmla="*/ 667587 w 1591877"/>
                <a:gd name="connsiteY749" fmla="*/ 675274 h 755236"/>
                <a:gd name="connsiteX750" fmla="*/ 667884 w 1591877"/>
                <a:gd name="connsiteY750" fmla="*/ 677202 h 755236"/>
                <a:gd name="connsiteX751" fmla="*/ 668181 w 1591877"/>
                <a:gd name="connsiteY751" fmla="*/ 678988 h 755236"/>
                <a:gd name="connsiteX752" fmla="*/ 668478 w 1591877"/>
                <a:gd name="connsiteY752" fmla="*/ 680626 h 755236"/>
                <a:gd name="connsiteX753" fmla="*/ 668775 w 1591877"/>
                <a:gd name="connsiteY753" fmla="*/ 682115 h 755236"/>
                <a:gd name="connsiteX754" fmla="*/ 669073 w 1591877"/>
                <a:gd name="connsiteY754" fmla="*/ 683456 h 755236"/>
                <a:gd name="connsiteX755" fmla="*/ 669370 w 1591877"/>
                <a:gd name="connsiteY755" fmla="*/ 684647 h 755236"/>
                <a:gd name="connsiteX756" fmla="*/ 669667 w 1591877"/>
                <a:gd name="connsiteY756" fmla="*/ 685686 h 755236"/>
                <a:gd name="connsiteX757" fmla="*/ 669964 w 1591877"/>
                <a:gd name="connsiteY757" fmla="*/ 686576 h 755236"/>
                <a:gd name="connsiteX758" fmla="*/ 670261 w 1591877"/>
                <a:gd name="connsiteY758" fmla="*/ 687311 h 755236"/>
                <a:gd name="connsiteX759" fmla="*/ 670411 w 1591877"/>
                <a:gd name="connsiteY759" fmla="*/ 687622 h 755236"/>
                <a:gd name="connsiteX760" fmla="*/ 670562 w 1591877"/>
                <a:gd name="connsiteY760" fmla="*/ 687895 h 755236"/>
                <a:gd name="connsiteX761" fmla="*/ 670708 w 1591877"/>
                <a:gd name="connsiteY761" fmla="*/ 688128 h 755236"/>
                <a:gd name="connsiteX762" fmla="*/ 670782 w 1591877"/>
                <a:gd name="connsiteY762" fmla="*/ 688232 h 755236"/>
                <a:gd name="connsiteX763" fmla="*/ 670859 w 1591877"/>
                <a:gd name="connsiteY763" fmla="*/ 688324 h 755236"/>
                <a:gd name="connsiteX764" fmla="*/ 670932 w 1591877"/>
                <a:gd name="connsiteY764" fmla="*/ 688408 h 755236"/>
                <a:gd name="connsiteX765" fmla="*/ 671006 w 1591877"/>
                <a:gd name="connsiteY765" fmla="*/ 688480 h 755236"/>
                <a:gd name="connsiteX766" fmla="*/ 671083 w 1591877"/>
                <a:gd name="connsiteY766" fmla="*/ 688544 h 755236"/>
                <a:gd name="connsiteX767" fmla="*/ 671156 w 1591877"/>
                <a:gd name="connsiteY767" fmla="*/ 688599 h 755236"/>
                <a:gd name="connsiteX768" fmla="*/ 671229 w 1591877"/>
                <a:gd name="connsiteY768" fmla="*/ 688643 h 755236"/>
                <a:gd name="connsiteX769" fmla="*/ 671303 w 1591877"/>
                <a:gd name="connsiteY769" fmla="*/ 688679 h 755236"/>
                <a:gd name="connsiteX770" fmla="*/ 671380 w 1591877"/>
                <a:gd name="connsiteY770" fmla="*/ 688703 h 755236"/>
                <a:gd name="connsiteX771" fmla="*/ 671453 w 1591877"/>
                <a:gd name="connsiteY771" fmla="*/ 688718 h 755236"/>
                <a:gd name="connsiteX772" fmla="*/ 671526 w 1591877"/>
                <a:gd name="connsiteY772" fmla="*/ 688725 h 755236"/>
                <a:gd name="connsiteX773" fmla="*/ 671603 w 1591877"/>
                <a:gd name="connsiteY773" fmla="*/ 688720 h 755236"/>
                <a:gd name="connsiteX774" fmla="*/ 671677 w 1591877"/>
                <a:gd name="connsiteY774" fmla="*/ 688707 h 755236"/>
                <a:gd name="connsiteX775" fmla="*/ 671750 w 1591877"/>
                <a:gd name="connsiteY775" fmla="*/ 688683 h 755236"/>
                <a:gd name="connsiteX776" fmla="*/ 671823 w 1591877"/>
                <a:gd name="connsiteY776" fmla="*/ 688650 h 755236"/>
                <a:gd name="connsiteX777" fmla="*/ 671901 w 1591877"/>
                <a:gd name="connsiteY777" fmla="*/ 688608 h 755236"/>
                <a:gd name="connsiteX778" fmla="*/ 671974 w 1591877"/>
                <a:gd name="connsiteY778" fmla="*/ 688555 h 755236"/>
                <a:gd name="connsiteX779" fmla="*/ 672047 w 1591877"/>
                <a:gd name="connsiteY779" fmla="*/ 688494 h 755236"/>
                <a:gd name="connsiteX780" fmla="*/ 672121 w 1591877"/>
                <a:gd name="connsiteY780" fmla="*/ 688421 h 755236"/>
                <a:gd name="connsiteX781" fmla="*/ 672198 w 1591877"/>
                <a:gd name="connsiteY781" fmla="*/ 688339 h 755236"/>
                <a:gd name="connsiteX782" fmla="*/ 672271 w 1591877"/>
                <a:gd name="connsiteY782" fmla="*/ 688247 h 755236"/>
                <a:gd name="connsiteX783" fmla="*/ 672344 w 1591877"/>
                <a:gd name="connsiteY783" fmla="*/ 688146 h 755236"/>
                <a:gd name="connsiteX784" fmla="*/ 672495 w 1591877"/>
                <a:gd name="connsiteY784" fmla="*/ 687914 h 755236"/>
                <a:gd name="connsiteX785" fmla="*/ 672642 w 1591877"/>
                <a:gd name="connsiteY785" fmla="*/ 687644 h 755236"/>
                <a:gd name="connsiteX786" fmla="*/ 672939 w 1591877"/>
                <a:gd name="connsiteY786" fmla="*/ 686988 h 755236"/>
                <a:gd name="connsiteX787" fmla="*/ 673239 w 1591877"/>
                <a:gd name="connsiteY787" fmla="*/ 686173 h 755236"/>
                <a:gd name="connsiteX788" fmla="*/ 673536 w 1591877"/>
                <a:gd name="connsiteY788" fmla="*/ 685204 h 755236"/>
                <a:gd name="connsiteX789" fmla="*/ 673834 w 1591877"/>
                <a:gd name="connsiteY789" fmla="*/ 684079 h 755236"/>
                <a:gd name="connsiteX790" fmla="*/ 674131 w 1591877"/>
                <a:gd name="connsiteY790" fmla="*/ 682797 h 755236"/>
                <a:gd name="connsiteX791" fmla="*/ 674428 w 1591877"/>
                <a:gd name="connsiteY791" fmla="*/ 681362 h 755236"/>
                <a:gd name="connsiteX792" fmla="*/ 674725 w 1591877"/>
                <a:gd name="connsiteY792" fmla="*/ 679772 h 755236"/>
                <a:gd name="connsiteX793" fmla="*/ 675022 w 1591877"/>
                <a:gd name="connsiteY793" fmla="*/ 678028 h 755236"/>
                <a:gd name="connsiteX794" fmla="*/ 675319 w 1591877"/>
                <a:gd name="connsiteY794" fmla="*/ 676130 h 755236"/>
                <a:gd name="connsiteX795" fmla="*/ 675620 w 1591877"/>
                <a:gd name="connsiteY795" fmla="*/ 674078 h 755236"/>
                <a:gd name="connsiteX796" fmla="*/ 675917 w 1591877"/>
                <a:gd name="connsiteY796" fmla="*/ 671876 h 755236"/>
                <a:gd name="connsiteX797" fmla="*/ 676214 w 1591877"/>
                <a:gd name="connsiteY797" fmla="*/ 669522 h 755236"/>
                <a:gd name="connsiteX798" fmla="*/ 676511 w 1591877"/>
                <a:gd name="connsiteY798" fmla="*/ 667017 h 755236"/>
                <a:gd name="connsiteX799" fmla="*/ 676808 w 1591877"/>
                <a:gd name="connsiteY799" fmla="*/ 664363 h 755236"/>
                <a:gd name="connsiteX800" fmla="*/ 677105 w 1591877"/>
                <a:gd name="connsiteY800" fmla="*/ 661560 h 755236"/>
                <a:gd name="connsiteX801" fmla="*/ 677402 w 1591877"/>
                <a:gd name="connsiteY801" fmla="*/ 658610 h 755236"/>
                <a:gd name="connsiteX802" fmla="*/ 677700 w 1591877"/>
                <a:gd name="connsiteY802" fmla="*/ 655514 h 755236"/>
                <a:gd name="connsiteX803" fmla="*/ 677997 w 1591877"/>
                <a:gd name="connsiteY803" fmla="*/ 652275 h 755236"/>
                <a:gd name="connsiteX804" fmla="*/ 678297 w 1591877"/>
                <a:gd name="connsiteY804" fmla="*/ 648891 h 755236"/>
                <a:gd name="connsiteX805" fmla="*/ 678594 w 1591877"/>
                <a:gd name="connsiteY805" fmla="*/ 645366 h 755236"/>
                <a:gd name="connsiteX806" fmla="*/ 678892 w 1591877"/>
                <a:gd name="connsiteY806" fmla="*/ 641700 h 755236"/>
                <a:gd name="connsiteX807" fmla="*/ 679189 w 1591877"/>
                <a:gd name="connsiteY807" fmla="*/ 637895 h 755236"/>
                <a:gd name="connsiteX808" fmla="*/ 679486 w 1591877"/>
                <a:gd name="connsiteY808" fmla="*/ 633954 h 755236"/>
                <a:gd name="connsiteX809" fmla="*/ 679783 w 1591877"/>
                <a:gd name="connsiteY809" fmla="*/ 629876 h 755236"/>
                <a:gd name="connsiteX810" fmla="*/ 680080 w 1591877"/>
                <a:gd name="connsiteY810" fmla="*/ 625664 h 755236"/>
                <a:gd name="connsiteX811" fmla="*/ 680377 w 1591877"/>
                <a:gd name="connsiteY811" fmla="*/ 621322 h 755236"/>
                <a:gd name="connsiteX812" fmla="*/ 680674 w 1591877"/>
                <a:gd name="connsiteY812" fmla="*/ 616850 h 755236"/>
                <a:gd name="connsiteX813" fmla="*/ 680971 w 1591877"/>
                <a:gd name="connsiteY813" fmla="*/ 612250 h 755236"/>
                <a:gd name="connsiteX814" fmla="*/ 681268 w 1591877"/>
                <a:gd name="connsiteY814" fmla="*/ 607525 h 755236"/>
                <a:gd name="connsiteX815" fmla="*/ 681569 w 1591877"/>
                <a:gd name="connsiteY815" fmla="*/ 602676 h 755236"/>
                <a:gd name="connsiteX816" fmla="*/ 681866 w 1591877"/>
                <a:gd name="connsiteY816" fmla="*/ 597707 h 755236"/>
                <a:gd name="connsiteX817" fmla="*/ 682163 w 1591877"/>
                <a:gd name="connsiteY817" fmla="*/ 592618 h 755236"/>
                <a:gd name="connsiteX818" fmla="*/ 682461 w 1591877"/>
                <a:gd name="connsiteY818" fmla="*/ 587413 h 755236"/>
                <a:gd name="connsiteX819" fmla="*/ 682758 w 1591877"/>
                <a:gd name="connsiteY819" fmla="*/ 582093 h 755236"/>
                <a:gd name="connsiteX820" fmla="*/ 683055 w 1591877"/>
                <a:gd name="connsiteY820" fmla="*/ 576664 h 755236"/>
                <a:gd name="connsiteX821" fmla="*/ 683352 w 1591877"/>
                <a:gd name="connsiteY821" fmla="*/ 571124 h 755236"/>
                <a:gd name="connsiteX822" fmla="*/ 683649 w 1591877"/>
                <a:gd name="connsiteY822" fmla="*/ 565478 h 755236"/>
                <a:gd name="connsiteX823" fmla="*/ 683950 w 1591877"/>
                <a:gd name="connsiteY823" fmla="*/ 559729 h 755236"/>
                <a:gd name="connsiteX824" fmla="*/ 684247 w 1591877"/>
                <a:gd name="connsiteY824" fmla="*/ 553879 h 755236"/>
                <a:gd name="connsiteX825" fmla="*/ 684544 w 1591877"/>
                <a:gd name="connsiteY825" fmla="*/ 547932 h 755236"/>
                <a:gd name="connsiteX826" fmla="*/ 684841 w 1591877"/>
                <a:gd name="connsiteY826" fmla="*/ 541888 h 755236"/>
                <a:gd name="connsiteX827" fmla="*/ 685138 w 1591877"/>
                <a:gd name="connsiteY827" fmla="*/ 535753 h 755236"/>
                <a:gd name="connsiteX828" fmla="*/ 685732 w 1591877"/>
                <a:gd name="connsiteY828" fmla="*/ 523216 h 755236"/>
                <a:gd name="connsiteX829" fmla="*/ 686326 w 1591877"/>
                <a:gd name="connsiteY829" fmla="*/ 510348 h 755236"/>
                <a:gd name="connsiteX830" fmla="*/ 686924 w 1591877"/>
                <a:gd name="connsiteY830" fmla="*/ 497170 h 755236"/>
                <a:gd name="connsiteX831" fmla="*/ 687519 w 1591877"/>
                <a:gd name="connsiteY831" fmla="*/ 483712 h 755236"/>
                <a:gd name="connsiteX832" fmla="*/ 688113 w 1591877"/>
                <a:gd name="connsiteY832" fmla="*/ 469999 h 755236"/>
                <a:gd name="connsiteX833" fmla="*/ 688707 w 1591877"/>
                <a:gd name="connsiteY833" fmla="*/ 456057 h 755236"/>
                <a:gd name="connsiteX834" fmla="*/ 689301 w 1591877"/>
                <a:gd name="connsiteY834" fmla="*/ 441917 h 755236"/>
                <a:gd name="connsiteX835" fmla="*/ 690376 w 1591877"/>
                <a:gd name="connsiteY835" fmla="*/ 416043 h 755236"/>
                <a:gd name="connsiteX836" fmla="*/ 691447 w 1591877"/>
                <a:gd name="connsiteY836" fmla="*/ 389779 h 755236"/>
                <a:gd name="connsiteX837" fmla="*/ 693589 w 1591877"/>
                <a:gd name="connsiteY837" fmla="*/ 336778 h 755236"/>
                <a:gd name="connsiteX838" fmla="*/ 694660 w 1591877"/>
                <a:gd name="connsiteY838" fmla="*/ 310389 h 755236"/>
                <a:gd name="connsiteX839" fmla="*/ 695731 w 1591877"/>
                <a:gd name="connsiteY839" fmla="*/ 284310 h 755236"/>
                <a:gd name="connsiteX840" fmla="*/ 696267 w 1591877"/>
                <a:gd name="connsiteY840" fmla="*/ 271440 h 755236"/>
                <a:gd name="connsiteX841" fmla="*/ 696802 w 1591877"/>
                <a:gd name="connsiteY841" fmla="*/ 258716 h 755236"/>
                <a:gd name="connsiteX842" fmla="*/ 697338 w 1591877"/>
                <a:gd name="connsiteY842" fmla="*/ 246154 h 755236"/>
                <a:gd name="connsiteX843" fmla="*/ 697873 w 1591877"/>
                <a:gd name="connsiteY843" fmla="*/ 233778 h 755236"/>
                <a:gd name="connsiteX844" fmla="*/ 698409 w 1591877"/>
                <a:gd name="connsiteY844" fmla="*/ 221610 h 755236"/>
                <a:gd name="connsiteX845" fmla="*/ 698944 w 1591877"/>
                <a:gd name="connsiteY845" fmla="*/ 209669 h 755236"/>
                <a:gd name="connsiteX846" fmla="*/ 699480 w 1591877"/>
                <a:gd name="connsiteY846" fmla="*/ 197975 h 755236"/>
                <a:gd name="connsiteX847" fmla="*/ 700015 w 1591877"/>
                <a:gd name="connsiteY847" fmla="*/ 186552 h 755236"/>
                <a:gd name="connsiteX848" fmla="*/ 700551 w 1591877"/>
                <a:gd name="connsiteY848" fmla="*/ 175415 h 755236"/>
                <a:gd name="connsiteX849" fmla="*/ 700818 w 1591877"/>
                <a:gd name="connsiteY849" fmla="*/ 169961 h 755236"/>
                <a:gd name="connsiteX850" fmla="*/ 701086 w 1591877"/>
                <a:gd name="connsiteY850" fmla="*/ 164586 h 755236"/>
                <a:gd name="connsiteX851" fmla="*/ 701354 w 1591877"/>
                <a:gd name="connsiteY851" fmla="*/ 159293 h 755236"/>
                <a:gd name="connsiteX852" fmla="*/ 701622 w 1591877"/>
                <a:gd name="connsiteY852" fmla="*/ 154084 h 755236"/>
                <a:gd name="connsiteX853" fmla="*/ 701889 w 1591877"/>
                <a:gd name="connsiteY853" fmla="*/ 148960 h 755236"/>
                <a:gd name="connsiteX854" fmla="*/ 702157 w 1591877"/>
                <a:gd name="connsiteY854" fmla="*/ 143925 h 755236"/>
                <a:gd name="connsiteX855" fmla="*/ 702425 w 1591877"/>
                <a:gd name="connsiteY855" fmla="*/ 138981 h 755236"/>
                <a:gd name="connsiteX856" fmla="*/ 702693 w 1591877"/>
                <a:gd name="connsiteY856" fmla="*/ 134129 h 755236"/>
                <a:gd name="connsiteX857" fmla="*/ 702961 w 1591877"/>
                <a:gd name="connsiteY857" fmla="*/ 129373 h 755236"/>
                <a:gd name="connsiteX858" fmla="*/ 703228 w 1591877"/>
                <a:gd name="connsiteY858" fmla="*/ 124713 h 755236"/>
                <a:gd name="connsiteX859" fmla="*/ 703496 w 1591877"/>
                <a:gd name="connsiteY859" fmla="*/ 120153 h 755236"/>
                <a:gd name="connsiteX860" fmla="*/ 703764 w 1591877"/>
                <a:gd name="connsiteY860" fmla="*/ 115693 h 755236"/>
                <a:gd name="connsiteX861" fmla="*/ 704032 w 1591877"/>
                <a:gd name="connsiteY861" fmla="*/ 111337 h 755236"/>
                <a:gd name="connsiteX862" fmla="*/ 704299 w 1591877"/>
                <a:gd name="connsiteY862" fmla="*/ 107086 h 755236"/>
                <a:gd name="connsiteX863" fmla="*/ 704567 w 1591877"/>
                <a:gd name="connsiteY863" fmla="*/ 102942 h 755236"/>
                <a:gd name="connsiteX864" fmla="*/ 704835 w 1591877"/>
                <a:gd name="connsiteY864" fmla="*/ 98906 h 755236"/>
                <a:gd name="connsiteX865" fmla="*/ 705103 w 1591877"/>
                <a:gd name="connsiteY865" fmla="*/ 94981 h 755236"/>
                <a:gd name="connsiteX866" fmla="*/ 705370 w 1591877"/>
                <a:gd name="connsiteY866" fmla="*/ 91169 h 755236"/>
                <a:gd name="connsiteX867" fmla="*/ 705638 w 1591877"/>
                <a:gd name="connsiteY867" fmla="*/ 87471 h 755236"/>
                <a:gd name="connsiteX868" fmla="*/ 705906 w 1591877"/>
                <a:gd name="connsiteY868" fmla="*/ 83889 h 755236"/>
                <a:gd name="connsiteX869" fmla="*/ 706174 w 1591877"/>
                <a:gd name="connsiteY869" fmla="*/ 80424 h 755236"/>
                <a:gd name="connsiteX870" fmla="*/ 706441 w 1591877"/>
                <a:gd name="connsiteY870" fmla="*/ 77078 h 755236"/>
                <a:gd name="connsiteX871" fmla="*/ 706709 w 1591877"/>
                <a:gd name="connsiteY871" fmla="*/ 73853 h 755236"/>
                <a:gd name="connsiteX872" fmla="*/ 706977 w 1591877"/>
                <a:gd name="connsiteY872" fmla="*/ 70750 h 755236"/>
                <a:gd name="connsiteX873" fmla="*/ 707245 w 1591877"/>
                <a:gd name="connsiteY873" fmla="*/ 67771 h 755236"/>
                <a:gd name="connsiteX874" fmla="*/ 707512 w 1591877"/>
                <a:gd name="connsiteY874" fmla="*/ 64917 h 755236"/>
                <a:gd name="connsiteX875" fmla="*/ 707780 w 1591877"/>
                <a:gd name="connsiteY875" fmla="*/ 62189 h 755236"/>
                <a:gd name="connsiteX876" fmla="*/ 708048 w 1591877"/>
                <a:gd name="connsiteY876" fmla="*/ 59589 h 755236"/>
                <a:gd name="connsiteX877" fmla="*/ 708316 w 1591877"/>
                <a:gd name="connsiteY877" fmla="*/ 57117 h 755236"/>
                <a:gd name="connsiteX878" fmla="*/ 708583 w 1591877"/>
                <a:gd name="connsiteY878" fmla="*/ 54776 h 755236"/>
                <a:gd name="connsiteX879" fmla="*/ 708851 w 1591877"/>
                <a:gd name="connsiteY879" fmla="*/ 52566 h 755236"/>
                <a:gd name="connsiteX880" fmla="*/ 709119 w 1591877"/>
                <a:gd name="connsiteY880" fmla="*/ 50488 h 755236"/>
                <a:gd name="connsiteX881" fmla="*/ 709387 w 1591877"/>
                <a:gd name="connsiteY881" fmla="*/ 48544 h 755236"/>
                <a:gd name="connsiteX882" fmla="*/ 709655 w 1591877"/>
                <a:gd name="connsiteY882" fmla="*/ 46734 h 755236"/>
                <a:gd name="connsiteX883" fmla="*/ 709922 w 1591877"/>
                <a:gd name="connsiteY883" fmla="*/ 45059 h 755236"/>
                <a:gd name="connsiteX884" fmla="*/ 710190 w 1591877"/>
                <a:gd name="connsiteY884" fmla="*/ 43521 h 755236"/>
                <a:gd name="connsiteX885" fmla="*/ 710458 w 1591877"/>
                <a:gd name="connsiteY885" fmla="*/ 42119 h 755236"/>
                <a:gd name="connsiteX886" fmla="*/ 710726 w 1591877"/>
                <a:gd name="connsiteY886" fmla="*/ 40855 h 755236"/>
                <a:gd name="connsiteX887" fmla="*/ 710993 w 1591877"/>
                <a:gd name="connsiteY887" fmla="*/ 39729 h 755236"/>
                <a:gd name="connsiteX888" fmla="*/ 711261 w 1591877"/>
                <a:gd name="connsiteY888" fmla="*/ 38743 h 755236"/>
                <a:gd name="connsiteX889" fmla="*/ 711529 w 1591877"/>
                <a:gd name="connsiteY889" fmla="*/ 37896 h 755236"/>
                <a:gd name="connsiteX890" fmla="*/ 711797 w 1591877"/>
                <a:gd name="connsiteY890" fmla="*/ 37189 h 755236"/>
                <a:gd name="connsiteX891" fmla="*/ 712064 w 1591877"/>
                <a:gd name="connsiteY891" fmla="*/ 36623 h 755236"/>
                <a:gd name="connsiteX892" fmla="*/ 712200 w 1591877"/>
                <a:gd name="connsiteY892" fmla="*/ 36393 h 755236"/>
                <a:gd name="connsiteX893" fmla="*/ 712332 w 1591877"/>
                <a:gd name="connsiteY893" fmla="*/ 36198 h 755236"/>
                <a:gd name="connsiteX894" fmla="*/ 712402 w 1591877"/>
                <a:gd name="connsiteY894" fmla="*/ 36114 h 755236"/>
                <a:gd name="connsiteX895" fmla="*/ 712468 w 1591877"/>
                <a:gd name="connsiteY895" fmla="*/ 36039 h 755236"/>
                <a:gd name="connsiteX896" fmla="*/ 712534 w 1591877"/>
                <a:gd name="connsiteY896" fmla="*/ 35972 h 755236"/>
                <a:gd name="connsiteX897" fmla="*/ 712600 w 1591877"/>
                <a:gd name="connsiteY897" fmla="*/ 35914 h 755236"/>
                <a:gd name="connsiteX898" fmla="*/ 712669 w 1591877"/>
                <a:gd name="connsiteY898" fmla="*/ 35866 h 755236"/>
                <a:gd name="connsiteX899" fmla="*/ 712736 w 1591877"/>
                <a:gd name="connsiteY899" fmla="*/ 35826 h 755236"/>
                <a:gd name="connsiteX900" fmla="*/ 712802 w 1591877"/>
                <a:gd name="connsiteY900" fmla="*/ 35795 h 755236"/>
                <a:gd name="connsiteX901" fmla="*/ 712868 w 1591877"/>
                <a:gd name="connsiteY901" fmla="*/ 35773 h 755236"/>
                <a:gd name="connsiteX902" fmla="*/ 712937 w 1591877"/>
                <a:gd name="connsiteY902" fmla="*/ 35759 h 755236"/>
                <a:gd name="connsiteX903" fmla="*/ 713003 w 1591877"/>
                <a:gd name="connsiteY903" fmla="*/ 35755 h 755236"/>
                <a:gd name="connsiteX904" fmla="*/ 713069 w 1591877"/>
                <a:gd name="connsiteY904" fmla="*/ 35759 h 755236"/>
                <a:gd name="connsiteX905" fmla="*/ 713135 w 1591877"/>
                <a:gd name="connsiteY905" fmla="*/ 35773 h 755236"/>
                <a:gd name="connsiteX906" fmla="*/ 713205 w 1591877"/>
                <a:gd name="connsiteY906" fmla="*/ 35795 h 755236"/>
                <a:gd name="connsiteX907" fmla="*/ 713271 w 1591877"/>
                <a:gd name="connsiteY907" fmla="*/ 35826 h 755236"/>
                <a:gd name="connsiteX908" fmla="*/ 713337 w 1591877"/>
                <a:gd name="connsiteY908" fmla="*/ 35866 h 755236"/>
                <a:gd name="connsiteX909" fmla="*/ 713403 w 1591877"/>
                <a:gd name="connsiteY909" fmla="*/ 35915 h 755236"/>
                <a:gd name="connsiteX910" fmla="*/ 713473 w 1591877"/>
                <a:gd name="connsiteY910" fmla="*/ 35973 h 755236"/>
                <a:gd name="connsiteX911" fmla="*/ 713539 w 1591877"/>
                <a:gd name="connsiteY911" fmla="*/ 36039 h 755236"/>
                <a:gd name="connsiteX912" fmla="*/ 713605 w 1591877"/>
                <a:gd name="connsiteY912" fmla="*/ 36115 h 755236"/>
                <a:gd name="connsiteX913" fmla="*/ 713671 w 1591877"/>
                <a:gd name="connsiteY913" fmla="*/ 36199 h 755236"/>
                <a:gd name="connsiteX914" fmla="*/ 713807 w 1591877"/>
                <a:gd name="connsiteY914" fmla="*/ 36395 h 755236"/>
                <a:gd name="connsiteX915" fmla="*/ 713939 w 1591877"/>
                <a:gd name="connsiteY915" fmla="*/ 36626 h 755236"/>
                <a:gd name="connsiteX916" fmla="*/ 714206 w 1591877"/>
                <a:gd name="connsiteY916" fmla="*/ 37195 h 755236"/>
                <a:gd name="connsiteX917" fmla="*/ 714474 w 1591877"/>
                <a:gd name="connsiteY917" fmla="*/ 37906 h 755236"/>
                <a:gd name="connsiteX918" fmla="*/ 714742 w 1591877"/>
                <a:gd name="connsiteY918" fmla="*/ 38760 h 755236"/>
                <a:gd name="connsiteX919" fmla="*/ 715010 w 1591877"/>
                <a:gd name="connsiteY919" fmla="*/ 39755 h 755236"/>
                <a:gd name="connsiteX920" fmla="*/ 715277 w 1591877"/>
                <a:gd name="connsiteY920" fmla="*/ 40892 h 755236"/>
                <a:gd name="connsiteX921" fmla="*/ 715545 w 1591877"/>
                <a:gd name="connsiteY921" fmla="*/ 42171 h 755236"/>
                <a:gd name="connsiteX922" fmla="*/ 715813 w 1591877"/>
                <a:gd name="connsiteY922" fmla="*/ 43590 h 755236"/>
                <a:gd name="connsiteX923" fmla="*/ 716081 w 1591877"/>
                <a:gd name="connsiteY923" fmla="*/ 45150 h 755236"/>
                <a:gd name="connsiteX924" fmla="*/ 716352 w 1591877"/>
                <a:gd name="connsiteY924" fmla="*/ 46850 h 755236"/>
                <a:gd name="connsiteX925" fmla="*/ 716620 w 1591877"/>
                <a:gd name="connsiteY925" fmla="*/ 48690 h 755236"/>
                <a:gd name="connsiteX926" fmla="*/ 716888 w 1591877"/>
                <a:gd name="connsiteY926" fmla="*/ 50669 h 755236"/>
                <a:gd name="connsiteX927" fmla="*/ 717155 w 1591877"/>
                <a:gd name="connsiteY927" fmla="*/ 52787 h 755236"/>
                <a:gd name="connsiteX928" fmla="*/ 717423 w 1591877"/>
                <a:gd name="connsiteY928" fmla="*/ 55042 h 755236"/>
                <a:gd name="connsiteX929" fmla="*/ 717691 w 1591877"/>
                <a:gd name="connsiteY929" fmla="*/ 57434 h 755236"/>
                <a:gd name="connsiteX930" fmla="*/ 717959 w 1591877"/>
                <a:gd name="connsiteY930" fmla="*/ 59962 h 755236"/>
                <a:gd name="connsiteX931" fmla="*/ 718226 w 1591877"/>
                <a:gd name="connsiteY931" fmla="*/ 62625 h 755236"/>
                <a:gd name="connsiteX932" fmla="*/ 718494 w 1591877"/>
                <a:gd name="connsiteY932" fmla="*/ 65422 h 755236"/>
                <a:gd name="connsiteX933" fmla="*/ 718762 w 1591877"/>
                <a:gd name="connsiteY933" fmla="*/ 68353 h 755236"/>
                <a:gd name="connsiteX934" fmla="*/ 719030 w 1591877"/>
                <a:gd name="connsiteY934" fmla="*/ 71416 h 755236"/>
                <a:gd name="connsiteX935" fmla="*/ 719297 w 1591877"/>
                <a:gd name="connsiteY935" fmla="*/ 74610 h 755236"/>
                <a:gd name="connsiteX936" fmla="*/ 719565 w 1591877"/>
                <a:gd name="connsiteY936" fmla="*/ 77933 h 755236"/>
                <a:gd name="connsiteX937" fmla="*/ 719833 w 1591877"/>
                <a:gd name="connsiteY937" fmla="*/ 81386 h 755236"/>
                <a:gd name="connsiteX938" fmla="*/ 720101 w 1591877"/>
                <a:gd name="connsiteY938" fmla="*/ 84966 h 755236"/>
                <a:gd name="connsiteX939" fmla="*/ 720368 w 1591877"/>
                <a:gd name="connsiteY939" fmla="*/ 88672 h 755236"/>
                <a:gd name="connsiteX940" fmla="*/ 720636 w 1591877"/>
                <a:gd name="connsiteY940" fmla="*/ 92502 h 755236"/>
                <a:gd name="connsiteX941" fmla="*/ 720904 w 1591877"/>
                <a:gd name="connsiteY941" fmla="*/ 96456 h 755236"/>
                <a:gd name="connsiteX942" fmla="*/ 721172 w 1591877"/>
                <a:gd name="connsiteY942" fmla="*/ 100531 h 755236"/>
                <a:gd name="connsiteX943" fmla="*/ 721439 w 1591877"/>
                <a:gd name="connsiteY943" fmla="*/ 104727 h 755236"/>
                <a:gd name="connsiteX944" fmla="*/ 721707 w 1591877"/>
                <a:gd name="connsiteY944" fmla="*/ 109041 h 755236"/>
                <a:gd name="connsiteX945" fmla="*/ 721975 w 1591877"/>
                <a:gd name="connsiteY945" fmla="*/ 113473 h 755236"/>
                <a:gd name="connsiteX946" fmla="*/ 722243 w 1591877"/>
                <a:gd name="connsiteY946" fmla="*/ 118019 h 755236"/>
                <a:gd name="connsiteX947" fmla="*/ 722510 w 1591877"/>
                <a:gd name="connsiteY947" fmla="*/ 122679 h 755236"/>
                <a:gd name="connsiteX948" fmla="*/ 722778 w 1591877"/>
                <a:gd name="connsiteY948" fmla="*/ 127450 h 755236"/>
                <a:gd name="connsiteX949" fmla="*/ 723046 w 1591877"/>
                <a:gd name="connsiteY949" fmla="*/ 132331 h 755236"/>
                <a:gd name="connsiteX950" fmla="*/ 723314 w 1591877"/>
                <a:gd name="connsiteY950" fmla="*/ 137321 h 755236"/>
                <a:gd name="connsiteX951" fmla="*/ 723582 w 1591877"/>
                <a:gd name="connsiteY951" fmla="*/ 142416 h 755236"/>
                <a:gd name="connsiteX952" fmla="*/ 723860 w 1591877"/>
                <a:gd name="connsiteY952" fmla="*/ 147855 h 755236"/>
                <a:gd name="connsiteX953" fmla="*/ 724139 w 1591877"/>
                <a:gd name="connsiteY953" fmla="*/ 153405 h 755236"/>
                <a:gd name="connsiteX954" fmla="*/ 724422 w 1591877"/>
                <a:gd name="connsiteY954" fmla="*/ 159064 h 755236"/>
                <a:gd name="connsiteX955" fmla="*/ 724700 w 1591877"/>
                <a:gd name="connsiteY955" fmla="*/ 164831 h 755236"/>
                <a:gd name="connsiteX956" fmla="*/ 724979 w 1591877"/>
                <a:gd name="connsiteY956" fmla="*/ 170701 h 755236"/>
                <a:gd name="connsiteX957" fmla="*/ 725261 w 1591877"/>
                <a:gd name="connsiteY957" fmla="*/ 176672 h 755236"/>
                <a:gd name="connsiteX958" fmla="*/ 725540 w 1591877"/>
                <a:gd name="connsiteY958" fmla="*/ 182743 h 755236"/>
                <a:gd name="connsiteX959" fmla="*/ 725823 w 1591877"/>
                <a:gd name="connsiteY959" fmla="*/ 188908 h 755236"/>
                <a:gd name="connsiteX960" fmla="*/ 726101 w 1591877"/>
                <a:gd name="connsiteY960" fmla="*/ 195168 h 755236"/>
                <a:gd name="connsiteX961" fmla="*/ 726380 w 1591877"/>
                <a:gd name="connsiteY961" fmla="*/ 201520 h 755236"/>
                <a:gd name="connsiteX962" fmla="*/ 726659 w 1591877"/>
                <a:gd name="connsiteY962" fmla="*/ 207959 h 755236"/>
                <a:gd name="connsiteX963" fmla="*/ 726941 w 1591877"/>
                <a:gd name="connsiteY963" fmla="*/ 214483 h 755236"/>
                <a:gd name="connsiteX964" fmla="*/ 727503 w 1591877"/>
                <a:gd name="connsiteY964" fmla="*/ 227775 h 755236"/>
                <a:gd name="connsiteX965" fmla="*/ 728060 w 1591877"/>
                <a:gd name="connsiteY965" fmla="*/ 241376 h 755236"/>
                <a:gd name="connsiteX966" fmla="*/ 728621 w 1591877"/>
                <a:gd name="connsiteY966" fmla="*/ 255257 h 755236"/>
                <a:gd name="connsiteX967" fmla="*/ 729182 w 1591877"/>
                <a:gd name="connsiteY967" fmla="*/ 269395 h 755236"/>
                <a:gd name="connsiteX968" fmla="*/ 729740 w 1591877"/>
                <a:gd name="connsiteY968" fmla="*/ 283766 h 755236"/>
                <a:gd name="connsiteX969" fmla="*/ 730301 w 1591877"/>
                <a:gd name="connsiteY969" fmla="*/ 298345 h 755236"/>
                <a:gd name="connsiteX970" fmla="*/ 730862 w 1591877"/>
                <a:gd name="connsiteY970" fmla="*/ 313104 h 755236"/>
                <a:gd name="connsiteX971" fmla="*/ 731420 w 1591877"/>
                <a:gd name="connsiteY971" fmla="*/ 328019 h 755236"/>
                <a:gd name="connsiteX972" fmla="*/ 732542 w 1591877"/>
                <a:gd name="connsiteY972" fmla="*/ 358204 h 755236"/>
                <a:gd name="connsiteX973" fmla="*/ 734783 w 1591877"/>
                <a:gd name="connsiteY973" fmla="*/ 419238 h 755236"/>
                <a:gd name="connsiteX974" fmla="*/ 735902 w 1591877"/>
                <a:gd name="connsiteY974" fmla="*/ 449645 h 755236"/>
                <a:gd name="connsiteX975" fmla="*/ 737021 w 1591877"/>
                <a:gd name="connsiteY975" fmla="*/ 479687 h 755236"/>
                <a:gd name="connsiteX976" fmla="*/ 737582 w 1591877"/>
                <a:gd name="connsiteY976" fmla="*/ 494501 h 755236"/>
                <a:gd name="connsiteX977" fmla="*/ 738143 w 1591877"/>
                <a:gd name="connsiteY977" fmla="*/ 509142 h 755236"/>
                <a:gd name="connsiteX978" fmla="*/ 738701 w 1591877"/>
                <a:gd name="connsiteY978" fmla="*/ 523581 h 755236"/>
                <a:gd name="connsiteX979" fmla="*/ 739262 w 1591877"/>
                <a:gd name="connsiteY979" fmla="*/ 537794 h 755236"/>
                <a:gd name="connsiteX980" fmla="*/ 739823 w 1591877"/>
                <a:gd name="connsiteY980" fmla="*/ 551752 h 755236"/>
                <a:gd name="connsiteX981" fmla="*/ 740381 w 1591877"/>
                <a:gd name="connsiteY981" fmla="*/ 565432 h 755236"/>
                <a:gd name="connsiteX982" fmla="*/ 740942 w 1591877"/>
                <a:gd name="connsiteY982" fmla="*/ 578808 h 755236"/>
                <a:gd name="connsiteX983" fmla="*/ 741221 w 1591877"/>
                <a:gd name="connsiteY983" fmla="*/ 585374 h 755236"/>
                <a:gd name="connsiteX984" fmla="*/ 741503 w 1591877"/>
                <a:gd name="connsiteY984" fmla="*/ 591856 h 755236"/>
                <a:gd name="connsiteX985" fmla="*/ 741782 w 1591877"/>
                <a:gd name="connsiteY985" fmla="*/ 598248 h 755236"/>
                <a:gd name="connsiteX986" fmla="*/ 742061 w 1591877"/>
                <a:gd name="connsiteY986" fmla="*/ 604550 h 755236"/>
                <a:gd name="connsiteX987" fmla="*/ 742343 w 1591877"/>
                <a:gd name="connsiteY987" fmla="*/ 610757 h 755236"/>
                <a:gd name="connsiteX988" fmla="*/ 742622 w 1591877"/>
                <a:gd name="connsiteY988" fmla="*/ 616865 h 755236"/>
                <a:gd name="connsiteX989" fmla="*/ 742901 w 1591877"/>
                <a:gd name="connsiteY989" fmla="*/ 622876 h 755236"/>
                <a:gd name="connsiteX990" fmla="*/ 743183 w 1591877"/>
                <a:gd name="connsiteY990" fmla="*/ 628784 h 755236"/>
                <a:gd name="connsiteX991" fmla="*/ 743462 w 1591877"/>
                <a:gd name="connsiteY991" fmla="*/ 634583 h 755236"/>
                <a:gd name="connsiteX992" fmla="*/ 743744 w 1591877"/>
                <a:gd name="connsiteY992" fmla="*/ 640277 h 755236"/>
                <a:gd name="connsiteX993" fmla="*/ 744023 w 1591877"/>
                <a:gd name="connsiteY993" fmla="*/ 645859 h 755236"/>
                <a:gd name="connsiteX994" fmla="*/ 744302 w 1591877"/>
                <a:gd name="connsiteY994" fmla="*/ 651328 h 755236"/>
                <a:gd name="connsiteX995" fmla="*/ 744584 w 1591877"/>
                <a:gd name="connsiteY995" fmla="*/ 656681 h 755236"/>
                <a:gd name="connsiteX996" fmla="*/ 744863 w 1591877"/>
                <a:gd name="connsiteY996" fmla="*/ 661915 h 755236"/>
                <a:gd name="connsiteX997" fmla="*/ 745142 w 1591877"/>
                <a:gd name="connsiteY997" fmla="*/ 667030 h 755236"/>
                <a:gd name="connsiteX998" fmla="*/ 745424 w 1591877"/>
                <a:gd name="connsiteY998" fmla="*/ 672019 h 755236"/>
                <a:gd name="connsiteX999" fmla="*/ 745703 w 1591877"/>
                <a:gd name="connsiteY999" fmla="*/ 676883 h 755236"/>
                <a:gd name="connsiteX1000" fmla="*/ 745982 w 1591877"/>
                <a:gd name="connsiteY1000" fmla="*/ 681617 h 755236"/>
                <a:gd name="connsiteX1001" fmla="*/ 746264 w 1591877"/>
                <a:gd name="connsiteY1001" fmla="*/ 686224 h 755236"/>
                <a:gd name="connsiteX1002" fmla="*/ 746543 w 1591877"/>
                <a:gd name="connsiteY1002" fmla="*/ 690695 h 755236"/>
                <a:gd name="connsiteX1003" fmla="*/ 746822 w 1591877"/>
                <a:gd name="connsiteY1003" fmla="*/ 695033 h 755236"/>
                <a:gd name="connsiteX1004" fmla="*/ 747104 w 1591877"/>
                <a:gd name="connsiteY1004" fmla="*/ 699234 h 755236"/>
                <a:gd name="connsiteX1005" fmla="*/ 747383 w 1591877"/>
                <a:gd name="connsiteY1005" fmla="*/ 703297 h 755236"/>
                <a:gd name="connsiteX1006" fmla="*/ 747661 w 1591877"/>
                <a:gd name="connsiteY1006" fmla="*/ 707218 h 755236"/>
                <a:gd name="connsiteX1007" fmla="*/ 747944 w 1591877"/>
                <a:gd name="connsiteY1007" fmla="*/ 710999 h 755236"/>
                <a:gd name="connsiteX1008" fmla="*/ 748223 w 1591877"/>
                <a:gd name="connsiteY1008" fmla="*/ 714632 h 755236"/>
                <a:gd name="connsiteX1009" fmla="*/ 748501 w 1591877"/>
                <a:gd name="connsiteY1009" fmla="*/ 718122 h 755236"/>
                <a:gd name="connsiteX1010" fmla="*/ 748784 w 1591877"/>
                <a:gd name="connsiteY1010" fmla="*/ 721462 h 755236"/>
                <a:gd name="connsiteX1011" fmla="*/ 749063 w 1591877"/>
                <a:gd name="connsiteY1011" fmla="*/ 724652 h 755236"/>
                <a:gd name="connsiteX1012" fmla="*/ 749341 w 1591877"/>
                <a:gd name="connsiteY1012" fmla="*/ 727693 h 755236"/>
                <a:gd name="connsiteX1013" fmla="*/ 749624 w 1591877"/>
                <a:gd name="connsiteY1013" fmla="*/ 730580 h 755236"/>
                <a:gd name="connsiteX1014" fmla="*/ 749903 w 1591877"/>
                <a:gd name="connsiteY1014" fmla="*/ 733312 h 755236"/>
                <a:gd name="connsiteX1015" fmla="*/ 750185 w 1591877"/>
                <a:gd name="connsiteY1015" fmla="*/ 735891 h 755236"/>
                <a:gd name="connsiteX1016" fmla="*/ 750464 w 1591877"/>
                <a:gd name="connsiteY1016" fmla="*/ 738313 h 755236"/>
                <a:gd name="connsiteX1017" fmla="*/ 750743 w 1591877"/>
                <a:gd name="connsiteY1017" fmla="*/ 740576 h 755236"/>
                <a:gd name="connsiteX1018" fmla="*/ 751021 w 1591877"/>
                <a:gd name="connsiteY1018" fmla="*/ 742681 h 755236"/>
                <a:gd name="connsiteX1019" fmla="*/ 751304 w 1591877"/>
                <a:gd name="connsiteY1019" fmla="*/ 744625 h 755236"/>
                <a:gd name="connsiteX1020" fmla="*/ 751582 w 1591877"/>
                <a:gd name="connsiteY1020" fmla="*/ 746411 h 755236"/>
                <a:gd name="connsiteX1021" fmla="*/ 751865 w 1591877"/>
                <a:gd name="connsiteY1021" fmla="*/ 748032 h 755236"/>
                <a:gd name="connsiteX1022" fmla="*/ 752144 w 1591877"/>
                <a:gd name="connsiteY1022" fmla="*/ 749492 h 755236"/>
                <a:gd name="connsiteX1023" fmla="*/ 752422 w 1591877"/>
                <a:gd name="connsiteY1023" fmla="*/ 750786 h 755236"/>
                <a:gd name="connsiteX1024" fmla="*/ 752705 w 1591877"/>
                <a:gd name="connsiteY1024" fmla="*/ 751918 h 755236"/>
                <a:gd name="connsiteX1025" fmla="*/ 752984 w 1591877"/>
                <a:gd name="connsiteY1025" fmla="*/ 752885 h 755236"/>
                <a:gd name="connsiteX1026" fmla="*/ 753262 w 1591877"/>
                <a:gd name="connsiteY1026" fmla="*/ 753686 h 755236"/>
                <a:gd name="connsiteX1027" fmla="*/ 753545 w 1591877"/>
                <a:gd name="connsiteY1027" fmla="*/ 754322 h 755236"/>
                <a:gd name="connsiteX1028" fmla="*/ 753684 w 1591877"/>
                <a:gd name="connsiteY1028" fmla="*/ 754578 h 755236"/>
                <a:gd name="connsiteX1029" fmla="*/ 753824 w 1591877"/>
                <a:gd name="connsiteY1029" fmla="*/ 754791 h 755236"/>
                <a:gd name="connsiteX1030" fmla="*/ 753893 w 1591877"/>
                <a:gd name="connsiteY1030" fmla="*/ 754882 h 755236"/>
                <a:gd name="connsiteX1031" fmla="*/ 753963 w 1591877"/>
                <a:gd name="connsiteY1031" fmla="*/ 754963 h 755236"/>
                <a:gd name="connsiteX1032" fmla="*/ 754033 w 1591877"/>
                <a:gd name="connsiteY1032" fmla="*/ 755034 h 755236"/>
                <a:gd name="connsiteX1033" fmla="*/ 754102 w 1591877"/>
                <a:gd name="connsiteY1033" fmla="*/ 755093 h 755236"/>
                <a:gd name="connsiteX1034" fmla="*/ 754172 w 1591877"/>
                <a:gd name="connsiteY1034" fmla="*/ 755142 h 755236"/>
                <a:gd name="connsiteX1035" fmla="*/ 754245 w 1591877"/>
                <a:gd name="connsiteY1035" fmla="*/ 755181 h 755236"/>
                <a:gd name="connsiteX1036" fmla="*/ 754315 w 1591877"/>
                <a:gd name="connsiteY1036" fmla="*/ 755210 h 755236"/>
                <a:gd name="connsiteX1037" fmla="*/ 754385 w 1591877"/>
                <a:gd name="connsiteY1037" fmla="*/ 755227 h 755236"/>
                <a:gd name="connsiteX1038" fmla="*/ 754454 w 1591877"/>
                <a:gd name="connsiteY1038" fmla="*/ 755236 h 755236"/>
                <a:gd name="connsiteX1039" fmla="*/ 754524 w 1591877"/>
                <a:gd name="connsiteY1039" fmla="*/ 755234 h 755236"/>
                <a:gd name="connsiteX1040" fmla="*/ 754594 w 1591877"/>
                <a:gd name="connsiteY1040" fmla="*/ 755221 h 755236"/>
                <a:gd name="connsiteX1041" fmla="*/ 754664 w 1591877"/>
                <a:gd name="connsiteY1041" fmla="*/ 755197 h 755236"/>
                <a:gd name="connsiteX1042" fmla="*/ 754733 w 1591877"/>
                <a:gd name="connsiteY1042" fmla="*/ 755164 h 755236"/>
                <a:gd name="connsiteX1043" fmla="*/ 754803 w 1591877"/>
                <a:gd name="connsiteY1043" fmla="*/ 755119 h 755236"/>
                <a:gd name="connsiteX1044" fmla="*/ 754873 w 1591877"/>
                <a:gd name="connsiteY1044" fmla="*/ 755064 h 755236"/>
                <a:gd name="connsiteX1045" fmla="*/ 754942 w 1591877"/>
                <a:gd name="connsiteY1045" fmla="*/ 754998 h 755236"/>
                <a:gd name="connsiteX1046" fmla="*/ 755012 w 1591877"/>
                <a:gd name="connsiteY1046" fmla="*/ 754924 h 755236"/>
                <a:gd name="connsiteX1047" fmla="*/ 755085 w 1591877"/>
                <a:gd name="connsiteY1047" fmla="*/ 754835 h 755236"/>
                <a:gd name="connsiteX1048" fmla="*/ 755155 w 1591877"/>
                <a:gd name="connsiteY1048" fmla="*/ 754739 h 755236"/>
                <a:gd name="connsiteX1049" fmla="*/ 755225 w 1591877"/>
                <a:gd name="connsiteY1049" fmla="*/ 754633 h 755236"/>
                <a:gd name="connsiteX1050" fmla="*/ 755364 w 1591877"/>
                <a:gd name="connsiteY1050" fmla="*/ 754386 h 755236"/>
                <a:gd name="connsiteX1051" fmla="*/ 755503 w 1591877"/>
                <a:gd name="connsiteY1051" fmla="*/ 754100 h 755236"/>
                <a:gd name="connsiteX1052" fmla="*/ 755782 w 1591877"/>
                <a:gd name="connsiteY1052" fmla="*/ 753400 h 755236"/>
                <a:gd name="connsiteX1053" fmla="*/ 756065 w 1591877"/>
                <a:gd name="connsiteY1053" fmla="*/ 752532 h 755236"/>
                <a:gd name="connsiteX1054" fmla="*/ 756343 w 1591877"/>
                <a:gd name="connsiteY1054" fmla="*/ 751500 h 755236"/>
                <a:gd name="connsiteX1055" fmla="*/ 756622 w 1591877"/>
                <a:gd name="connsiteY1055" fmla="*/ 750302 h 755236"/>
                <a:gd name="connsiteX1056" fmla="*/ 756905 w 1591877"/>
                <a:gd name="connsiteY1056" fmla="*/ 748937 h 755236"/>
                <a:gd name="connsiteX1057" fmla="*/ 757183 w 1591877"/>
                <a:gd name="connsiteY1057" fmla="*/ 747406 h 755236"/>
                <a:gd name="connsiteX1058" fmla="*/ 757462 w 1591877"/>
                <a:gd name="connsiteY1058" fmla="*/ 745711 h 755236"/>
                <a:gd name="connsiteX1059" fmla="*/ 757745 w 1591877"/>
                <a:gd name="connsiteY1059" fmla="*/ 743853 h 755236"/>
                <a:gd name="connsiteX1060" fmla="*/ 758023 w 1591877"/>
                <a:gd name="connsiteY1060" fmla="*/ 741831 h 755236"/>
                <a:gd name="connsiteX1061" fmla="*/ 758306 w 1591877"/>
                <a:gd name="connsiteY1061" fmla="*/ 739649 h 755236"/>
                <a:gd name="connsiteX1062" fmla="*/ 758585 w 1591877"/>
                <a:gd name="connsiteY1062" fmla="*/ 737302 h 755236"/>
                <a:gd name="connsiteX1063" fmla="*/ 758863 w 1591877"/>
                <a:gd name="connsiteY1063" fmla="*/ 734796 h 755236"/>
                <a:gd name="connsiteX1064" fmla="*/ 759146 w 1591877"/>
                <a:gd name="connsiteY1064" fmla="*/ 732132 h 755236"/>
                <a:gd name="connsiteX1065" fmla="*/ 759425 w 1591877"/>
                <a:gd name="connsiteY1065" fmla="*/ 729309 h 755236"/>
                <a:gd name="connsiteX1066" fmla="*/ 759710 w 1591877"/>
                <a:gd name="connsiteY1066" fmla="*/ 726271 h 755236"/>
                <a:gd name="connsiteX1067" fmla="*/ 759993 w 1591877"/>
                <a:gd name="connsiteY1067" fmla="*/ 723072 h 755236"/>
                <a:gd name="connsiteX1068" fmla="*/ 760279 w 1591877"/>
                <a:gd name="connsiteY1068" fmla="*/ 719711 h 755236"/>
                <a:gd name="connsiteX1069" fmla="*/ 760565 w 1591877"/>
                <a:gd name="connsiteY1069" fmla="*/ 716193 h 755236"/>
                <a:gd name="connsiteX1070" fmla="*/ 760851 w 1591877"/>
                <a:gd name="connsiteY1070" fmla="*/ 712516 h 755236"/>
                <a:gd name="connsiteX1071" fmla="*/ 761137 w 1591877"/>
                <a:gd name="connsiteY1071" fmla="*/ 708685 h 755236"/>
                <a:gd name="connsiteX1072" fmla="*/ 761420 w 1591877"/>
                <a:gd name="connsiteY1072" fmla="*/ 704699 h 755236"/>
                <a:gd name="connsiteX1073" fmla="*/ 761706 w 1591877"/>
                <a:gd name="connsiteY1073" fmla="*/ 700562 h 755236"/>
                <a:gd name="connsiteX1074" fmla="*/ 761992 w 1591877"/>
                <a:gd name="connsiteY1074" fmla="*/ 696273 h 755236"/>
                <a:gd name="connsiteX1075" fmla="*/ 762278 w 1591877"/>
                <a:gd name="connsiteY1075" fmla="*/ 691836 h 755236"/>
                <a:gd name="connsiteX1076" fmla="*/ 762561 w 1591877"/>
                <a:gd name="connsiteY1076" fmla="*/ 687254 h 755236"/>
                <a:gd name="connsiteX1077" fmla="*/ 762847 w 1591877"/>
                <a:gd name="connsiteY1077" fmla="*/ 682527 h 755236"/>
                <a:gd name="connsiteX1078" fmla="*/ 763133 w 1591877"/>
                <a:gd name="connsiteY1078" fmla="*/ 677658 h 755236"/>
                <a:gd name="connsiteX1079" fmla="*/ 763419 w 1591877"/>
                <a:gd name="connsiteY1079" fmla="*/ 672649 h 755236"/>
                <a:gd name="connsiteX1080" fmla="*/ 763701 w 1591877"/>
                <a:gd name="connsiteY1080" fmla="*/ 667501 h 755236"/>
                <a:gd name="connsiteX1081" fmla="*/ 763987 w 1591877"/>
                <a:gd name="connsiteY1081" fmla="*/ 662219 h 755236"/>
                <a:gd name="connsiteX1082" fmla="*/ 764273 w 1591877"/>
                <a:gd name="connsiteY1082" fmla="*/ 656804 h 755236"/>
                <a:gd name="connsiteX1083" fmla="*/ 764560 w 1591877"/>
                <a:gd name="connsiteY1083" fmla="*/ 651258 h 755236"/>
                <a:gd name="connsiteX1084" fmla="*/ 764846 w 1591877"/>
                <a:gd name="connsiteY1084" fmla="*/ 645586 h 755236"/>
                <a:gd name="connsiteX1085" fmla="*/ 765128 w 1591877"/>
                <a:gd name="connsiteY1085" fmla="*/ 639786 h 755236"/>
                <a:gd name="connsiteX1086" fmla="*/ 765414 w 1591877"/>
                <a:gd name="connsiteY1086" fmla="*/ 633866 h 755236"/>
                <a:gd name="connsiteX1087" fmla="*/ 765700 w 1591877"/>
                <a:gd name="connsiteY1087" fmla="*/ 627824 h 755236"/>
                <a:gd name="connsiteX1088" fmla="*/ 765986 w 1591877"/>
                <a:gd name="connsiteY1088" fmla="*/ 621665 h 755236"/>
                <a:gd name="connsiteX1089" fmla="*/ 766269 w 1591877"/>
                <a:gd name="connsiteY1089" fmla="*/ 615394 h 755236"/>
                <a:gd name="connsiteX1090" fmla="*/ 766555 w 1591877"/>
                <a:gd name="connsiteY1090" fmla="*/ 609009 h 755236"/>
                <a:gd name="connsiteX1091" fmla="*/ 766841 w 1591877"/>
                <a:gd name="connsiteY1091" fmla="*/ 602518 h 755236"/>
                <a:gd name="connsiteX1092" fmla="*/ 767127 w 1591877"/>
                <a:gd name="connsiteY1092" fmla="*/ 595919 h 755236"/>
                <a:gd name="connsiteX1093" fmla="*/ 767413 w 1591877"/>
                <a:gd name="connsiteY1093" fmla="*/ 589219 h 755236"/>
                <a:gd name="connsiteX1094" fmla="*/ 767696 w 1591877"/>
                <a:gd name="connsiteY1094" fmla="*/ 582419 h 755236"/>
                <a:gd name="connsiteX1095" fmla="*/ 767982 w 1591877"/>
                <a:gd name="connsiteY1095" fmla="*/ 575523 h 755236"/>
                <a:gd name="connsiteX1096" fmla="*/ 768268 w 1591877"/>
                <a:gd name="connsiteY1096" fmla="*/ 568534 h 755236"/>
                <a:gd name="connsiteX1097" fmla="*/ 768554 w 1591877"/>
                <a:gd name="connsiteY1097" fmla="*/ 561455 h 755236"/>
                <a:gd name="connsiteX1098" fmla="*/ 768836 w 1591877"/>
                <a:gd name="connsiteY1098" fmla="*/ 554291 h 755236"/>
                <a:gd name="connsiteX1099" fmla="*/ 769122 w 1591877"/>
                <a:gd name="connsiteY1099" fmla="*/ 547042 h 755236"/>
                <a:gd name="connsiteX1100" fmla="*/ 769695 w 1591877"/>
                <a:gd name="connsiteY1100" fmla="*/ 532312 h 755236"/>
                <a:gd name="connsiteX1101" fmla="*/ 770263 w 1591877"/>
                <a:gd name="connsiteY1101" fmla="*/ 517286 h 755236"/>
                <a:gd name="connsiteX1102" fmla="*/ 770835 w 1591877"/>
                <a:gd name="connsiteY1102" fmla="*/ 502001 h 755236"/>
                <a:gd name="connsiteX1103" fmla="*/ 771404 w 1591877"/>
                <a:gd name="connsiteY1103" fmla="*/ 486478 h 755236"/>
                <a:gd name="connsiteX1104" fmla="*/ 771976 w 1591877"/>
                <a:gd name="connsiteY1104" fmla="*/ 470748 h 755236"/>
                <a:gd name="connsiteX1105" fmla="*/ 772545 w 1591877"/>
                <a:gd name="connsiteY1105" fmla="*/ 454844 h 755236"/>
                <a:gd name="connsiteX1106" fmla="*/ 773117 w 1591877"/>
                <a:gd name="connsiteY1106" fmla="*/ 438790 h 755236"/>
                <a:gd name="connsiteX1107" fmla="*/ 774257 w 1591877"/>
                <a:gd name="connsiteY1107" fmla="*/ 406366 h 755236"/>
                <a:gd name="connsiteX1108" fmla="*/ 775398 w 1591877"/>
                <a:gd name="connsiteY1108" fmla="*/ 373714 h 755236"/>
                <a:gd name="connsiteX1109" fmla="*/ 776539 w 1591877"/>
                <a:gd name="connsiteY1109" fmla="*/ 341083 h 755236"/>
                <a:gd name="connsiteX1110" fmla="*/ 777680 w 1591877"/>
                <a:gd name="connsiteY1110" fmla="*/ 308718 h 755236"/>
                <a:gd name="connsiteX1111" fmla="*/ 778252 w 1591877"/>
                <a:gd name="connsiteY1111" fmla="*/ 292710 h 755236"/>
                <a:gd name="connsiteX1112" fmla="*/ 778820 w 1591877"/>
                <a:gd name="connsiteY1112" fmla="*/ 276861 h 755236"/>
                <a:gd name="connsiteX1113" fmla="*/ 779393 w 1591877"/>
                <a:gd name="connsiteY1113" fmla="*/ 261197 h 755236"/>
                <a:gd name="connsiteX1114" fmla="*/ 779965 w 1591877"/>
                <a:gd name="connsiteY1114" fmla="*/ 245751 h 755236"/>
                <a:gd name="connsiteX1115" fmla="*/ 780533 w 1591877"/>
                <a:gd name="connsiteY1115" fmla="*/ 230552 h 755236"/>
                <a:gd name="connsiteX1116" fmla="*/ 781106 w 1591877"/>
                <a:gd name="connsiteY1116" fmla="*/ 215625 h 755236"/>
                <a:gd name="connsiteX1117" fmla="*/ 781674 w 1591877"/>
                <a:gd name="connsiteY1117" fmla="*/ 201003 h 755236"/>
                <a:gd name="connsiteX1118" fmla="*/ 781960 w 1591877"/>
                <a:gd name="connsiteY1118" fmla="*/ 193814 h 755236"/>
                <a:gd name="connsiteX1119" fmla="*/ 782246 w 1591877"/>
                <a:gd name="connsiteY1119" fmla="*/ 186711 h 755236"/>
                <a:gd name="connsiteX1120" fmla="*/ 782532 w 1591877"/>
                <a:gd name="connsiteY1120" fmla="*/ 179696 h 755236"/>
                <a:gd name="connsiteX1121" fmla="*/ 782815 w 1591877"/>
                <a:gd name="connsiteY1121" fmla="*/ 172773 h 755236"/>
                <a:gd name="connsiteX1122" fmla="*/ 783101 w 1591877"/>
                <a:gd name="connsiteY1122" fmla="*/ 165949 h 755236"/>
                <a:gd name="connsiteX1123" fmla="*/ 783387 w 1591877"/>
                <a:gd name="connsiteY1123" fmla="*/ 159223 h 755236"/>
                <a:gd name="connsiteX1124" fmla="*/ 783673 w 1591877"/>
                <a:gd name="connsiteY1124" fmla="*/ 152597 h 755236"/>
                <a:gd name="connsiteX1125" fmla="*/ 783956 w 1591877"/>
                <a:gd name="connsiteY1125" fmla="*/ 146079 h 755236"/>
                <a:gd name="connsiteX1126" fmla="*/ 784242 w 1591877"/>
                <a:gd name="connsiteY1126" fmla="*/ 139668 h 755236"/>
                <a:gd name="connsiteX1127" fmla="*/ 784528 w 1591877"/>
                <a:gd name="connsiteY1127" fmla="*/ 133369 h 755236"/>
                <a:gd name="connsiteX1128" fmla="*/ 784814 w 1591877"/>
                <a:gd name="connsiteY1128" fmla="*/ 127185 h 755236"/>
                <a:gd name="connsiteX1129" fmla="*/ 785100 w 1591877"/>
                <a:gd name="connsiteY1129" fmla="*/ 121118 h 755236"/>
                <a:gd name="connsiteX1130" fmla="*/ 785382 w 1591877"/>
                <a:gd name="connsiteY1130" fmla="*/ 115172 h 755236"/>
                <a:gd name="connsiteX1131" fmla="*/ 785668 w 1591877"/>
                <a:gd name="connsiteY1131" fmla="*/ 109348 h 755236"/>
                <a:gd name="connsiteX1132" fmla="*/ 785955 w 1591877"/>
                <a:gd name="connsiteY1132" fmla="*/ 103651 h 755236"/>
                <a:gd name="connsiteX1133" fmla="*/ 786241 w 1591877"/>
                <a:gd name="connsiteY1133" fmla="*/ 98082 h 755236"/>
                <a:gd name="connsiteX1134" fmla="*/ 786523 w 1591877"/>
                <a:gd name="connsiteY1134" fmla="*/ 92644 h 755236"/>
                <a:gd name="connsiteX1135" fmla="*/ 786809 w 1591877"/>
                <a:gd name="connsiteY1135" fmla="*/ 87340 h 755236"/>
                <a:gd name="connsiteX1136" fmla="*/ 787095 w 1591877"/>
                <a:gd name="connsiteY1136" fmla="*/ 82172 h 755236"/>
                <a:gd name="connsiteX1137" fmla="*/ 787381 w 1591877"/>
                <a:gd name="connsiteY1137" fmla="*/ 77143 h 755236"/>
                <a:gd name="connsiteX1138" fmla="*/ 787667 w 1591877"/>
                <a:gd name="connsiteY1138" fmla="*/ 72255 h 755236"/>
                <a:gd name="connsiteX1139" fmla="*/ 787950 w 1591877"/>
                <a:gd name="connsiteY1139" fmla="*/ 67511 h 755236"/>
                <a:gd name="connsiteX1140" fmla="*/ 788236 w 1591877"/>
                <a:gd name="connsiteY1140" fmla="*/ 62912 h 755236"/>
                <a:gd name="connsiteX1141" fmla="*/ 788522 w 1591877"/>
                <a:gd name="connsiteY1141" fmla="*/ 58461 h 755236"/>
                <a:gd name="connsiteX1142" fmla="*/ 788808 w 1591877"/>
                <a:gd name="connsiteY1142" fmla="*/ 54160 h 755236"/>
                <a:gd name="connsiteX1143" fmla="*/ 789091 w 1591877"/>
                <a:gd name="connsiteY1143" fmla="*/ 50011 h 755236"/>
                <a:gd name="connsiteX1144" fmla="*/ 789377 w 1591877"/>
                <a:gd name="connsiteY1144" fmla="*/ 46016 h 755236"/>
                <a:gd name="connsiteX1145" fmla="*/ 789663 w 1591877"/>
                <a:gd name="connsiteY1145" fmla="*/ 42177 h 755236"/>
                <a:gd name="connsiteX1146" fmla="*/ 789949 w 1591877"/>
                <a:gd name="connsiteY1146" fmla="*/ 38495 h 755236"/>
                <a:gd name="connsiteX1147" fmla="*/ 790231 w 1591877"/>
                <a:gd name="connsiteY1147" fmla="*/ 34973 h 755236"/>
                <a:gd name="connsiteX1148" fmla="*/ 790517 w 1591877"/>
                <a:gd name="connsiteY1148" fmla="*/ 31612 h 755236"/>
                <a:gd name="connsiteX1149" fmla="*/ 790804 w 1591877"/>
                <a:gd name="connsiteY1149" fmla="*/ 28414 h 755236"/>
                <a:gd name="connsiteX1150" fmla="*/ 791090 w 1591877"/>
                <a:gd name="connsiteY1150" fmla="*/ 25379 h 755236"/>
                <a:gd name="connsiteX1151" fmla="*/ 791376 w 1591877"/>
                <a:gd name="connsiteY1151" fmla="*/ 22511 h 755236"/>
                <a:gd name="connsiteX1152" fmla="*/ 791658 w 1591877"/>
                <a:gd name="connsiteY1152" fmla="*/ 19809 h 755236"/>
                <a:gd name="connsiteX1153" fmla="*/ 791944 w 1591877"/>
                <a:gd name="connsiteY1153" fmla="*/ 17276 h 755236"/>
                <a:gd name="connsiteX1154" fmla="*/ 792230 w 1591877"/>
                <a:gd name="connsiteY1154" fmla="*/ 14912 h 755236"/>
                <a:gd name="connsiteX1155" fmla="*/ 792373 w 1591877"/>
                <a:gd name="connsiteY1155" fmla="*/ 13794 h 755236"/>
                <a:gd name="connsiteX1156" fmla="*/ 792516 w 1591877"/>
                <a:gd name="connsiteY1156" fmla="*/ 12719 h 755236"/>
                <a:gd name="connsiteX1157" fmla="*/ 792659 w 1591877"/>
                <a:gd name="connsiteY1157" fmla="*/ 11686 h 755236"/>
                <a:gd name="connsiteX1158" fmla="*/ 792802 w 1591877"/>
                <a:gd name="connsiteY1158" fmla="*/ 10697 h 755236"/>
                <a:gd name="connsiteX1159" fmla="*/ 792942 w 1591877"/>
                <a:gd name="connsiteY1159" fmla="*/ 9751 h 755236"/>
                <a:gd name="connsiteX1160" fmla="*/ 793085 w 1591877"/>
                <a:gd name="connsiteY1160" fmla="*/ 8848 h 755236"/>
                <a:gd name="connsiteX1161" fmla="*/ 793228 w 1591877"/>
                <a:gd name="connsiteY1161" fmla="*/ 7988 h 755236"/>
                <a:gd name="connsiteX1162" fmla="*/ 793371 w 1591877"/>
                <a:gd name="connsiteY1162" fmla="*/ 7172 h 755236"/>
                <a:gd name="connsiteX1163" fmla="*/ 793514 w 1591877"/>
                <a:gd name="connsiteY1163" fmla="*/ 6399 h 755236"/>
                <a:gd name="connsiteX1164" fmla="*/ 793657 w 1591877"/>
                <a:gd name="connsiteY1164" fmla="*/ 5671 h 755236"/>
                <a:gd name="connsiteX1165" fmla="*/ 793800 w 1591877"/>
                <a:gd name="connsiteY1165" fmla="*/ 4985 h 755236"/>
                <a:gd name="connsiteX1166" fmla="*/ 793943 w 1591877"/>
                <a:gd name="connsiteY1166" fmla="*/ 4344 h 755236"/>
                <a:gd name="connsiteX1167" fmla="*/ 794086 w 1591877"/>
                <a:gd name="connsiteY1167" fmla="*/ 3747 h 755236"/>
                <a:gd name="connsiteX1168" fmla="*/ 794226 w 1591877"/>
                <a:gd name="connsiteY1168" fmla="*/ 3193 h 755236"/>
                <a:gd name="connsiteX1169" fmla="*/ 794369 w 1591877"/>
                <a:gd name="connsiteY1169" fmla="*/ 2684 h 755236"/>
                <a:gd name="connsiteX1170" fmla="*/ 794512 w 1591877"/>
                <a:gd name="connsiteY1170" fmla="*/ 2219 h 755236"/>
                <a:gd name="connsiteX1171" fmla="*/ 794655 w 1591877"/>
                <a:gd name="connsiteY1171" fmla="*/ 1797 h 755236"/>
                <a:gd name="connsiteX1172" fmla="*/ 794798 w 1591877"/>
                <a:gd name="connsiteY1172" fmla="*/ 1420 h 755236"/>
                <a:gd name="connsiteX1173" fmla="*/ 794941 w 1591877"/>
                <a:gd name="connsiteY1173" fmla="*/ 1087 h 755236"/>
                <a:gd name="connsiteX1174" fmla="*/ 795084 w 1591877"/>
                <a:gd name="connsiteY1174" fmla="*/ 799 h 755236"/>
                <a:gd name="connsiteX1175" fmla="*/ 795227 w 1591877"/>
                <a:gd name="connsiteY1175" fmla="*/ 555 h 755236"/>
                <a:gd name="connsiteX1176" fmla="*/ 795297 w 1591877"/>
                <a:gd name="connsiteY1176" fmla="*/ 450 h 755236"/>
                <a:gd name="connsiteX1177" fmla="*/ 795370 w 1591877"/>
                <a:gd name="connsiteY1177" fmla="*/ 355 h 755236"/>
                <a:gd name="connsiteX1178" fmla="*/ 795440 w 1591877"/>
                <a:gd name="connsiteY1178" fmla="*/ 272 h 755236"/>
                <a:gd name="connsiteX1179" fmla="*/ 795509 w 1591877"/>
                <a:gd name="connsiteY1179" fmla="*/ 200 h 755236"/>
                <a:gd name="connsiteX1180" fmla="*/ 795583 w 1591877"/>
                <a:gd name="connsiteY1180" fmla="*/ 139 h 755236"/>
                <a:gd name="connsiteX1181" fmla="*/ 795652 w 1591877"/>
                <a:gd name="connsiteY1181" fmla="*/ 89 h 755236"/>
                <a:gd name="connsiteX1182" fmla="*/ 795726 w 1591877"/>
                <a:gd name="connsiteY1182" fmla="*/ 50 h 755236"/>
                <a:gd name="connsiteX1183" fmla="*/ 795796 w 1591877"/>
                <a:gd name="connsiteY1183" fmla="*/ 22 h 755236"/>
                <a:gd name="connsiteX1184" fmla="*/ 795869 w 1591877"/>
                <a:gd name="connsiteY1184" fmla="*/ 6 h 755236"/>
                <a:gd name="connsiteX1185" fmla="*/ 795939 w 1591877"/>
                <a:gd name="connsiteY1185" fmla="*/ 0 h 755236"/>
                <a:gd name="connsiteX1186" fmla="*/ 796008 w 1591877"/>
                <a:gd name="connsiteY1186" fmla="*/ 6 h 755236"/>
                <a:gd name="connsiteX1187" fmla="*/ 796082 w 1591877"/>
                <a:gd name="connsiteY1187" fmla="*/ 22 h 755236"/>
                <a:gd name="connsiteX1188" fmla="*/ 796151 w 1591877"/>
                <a:gd name="connsiteY1188" fmla="*/ 49 h 755236"/>
                <a:gd name="connsiteX1189" fmla="*/ 796221 w 1591877"/>
                <a:gd name="connsiteY1189" fmla="*/ 87 h 755236"/>
                <a:gd name="connsiteX1190" fmla="*/ 796291 w 1591877"/>
                <a:gd name="connsiteY1190" fmla="*/ 136 h 755236"/>
                <a:gd name="connsiteX1191" fmla="*/ 796364 w 1591877"/>
                <a:gd name="connsiteY1191" fmla="*/ 196 h 755236"/>
                <a:gd name="connsiteX1192" fmla="*/ 796434 w 1591877"/>
                <a:gd name="connsiteY1192" fmla="*/ 267 h 755236"/>
                <a:gd name="connsiteX1193" fmla="*/ 796503 w 1591877"/>
                <a:gd name="connsiteY1193" fmla="*/ 349 h 755236"/>
                <a:gd name="connsiteX1194" fmla="*/ 796573 w 1591877"/>
                <a:gd name="connsiteY1194" fmla="*/ 442 h 755236"/>
                <a:gd name="connsiteX1195" fmla="*/ 796646 w 1591877"/>
                <a:gd name="connsiteY1195" fmla="*/ 545 h 755236"/>
                <a:gd name="connsiteX1196" fmla="*/ 796786 w 1591877"/>
                <a:gd name="connsiteY1196" fmla="*/ 785 h 755236"/>
                <a:gd name="connsiteX1197" fmla="*/ 796929 w 1591877"/>
                <a:gd name="connsiteY1197" fmla="*/ 1068 h 755236"/>
                <a:gd name="connsiteX1198" fmla="*/ 797068 w 1591877"/>
                <a:gd name="connsiteY1198" fmla="*/ 1395 h 755236"/>
                <a:gd name="connsiteX1199" fmla="*/ 797211 w 1591877"/>
                <a:gd name="connsiteY1199" fmla="*/ 1765 h 755236"/>
                <a:gd name="connsiteX1200" fmla="*/ 797351 w 1591877"/>
                <a:gd name="connsiteY1200" fmla="*/ 2179 h 755236"/>
                <a:gd name="connsiteX1201" fmla="*/ 797494 w 1591877"/>
                <a:gd name="connsiteY1201" fmla="*/ 2636 h 755236"/>
                <a:gd name="connsiteX1202" fmla="*/ 797633 w 1591877"/>
                <a:gd name="connsiteY1202" fmla="*/ 3137 h 755236"/>
                <a:gd name="connsiteX1203" fmla="*/ 797776 w 1591877"/>
                <a:gd name="connsiteY1203" fmla="*/ 3680 h 755236"/>
                <a:gd name="connsiteX1204" fmla="*/ 797919 w 1591877"/>
                <a:gd name="connsiteY1204" fmla="*/ 4267 h 755236"/>
                <a:gd name="connsiteX1205" fmla="*/ 798059 w 1591877"/>
                <a:gd name="connsiteY1205" fmla="*/ 4897 h 755236"/>
                <a:gd name="connsiteX1206" fmla="*/ 798202 w 1591877"/>
                <a:gd name="connsiteY1206" fmla="*/ 5570 h 755236"/>
                <a:gd name="connsiteX1207" fmla="*/ 798341 w 1591877"/>
                <a:gd name="connsiteY1207" fmla="*/ 6286 h 755236"/>
                <a:gd name="connsiteX1208" fmla="*/ 798484 w 1591877"/>
                <a:gd name="connsiteY1208" fmla="*/ 7045 h 755236"/>
                <a:gd name="connsiteX1209" fmla="*/ 798623 w 1591877"/>
                <a:gd name="connsiteY1209" fmla="*/ 7847 h 755236"/>
                <a:gd name="connsiteX1210" fmla="*/ 798767 w 1591877"/>
                <a:gd name="connsiteY1210" fmla="*/ 8691 h 755236"/>
                <a:gd name="connsiteX1211" fmla="*/ 798906 w 1591877"/>
                <a:gd name="connsiteY1211" fmla="*/ 9578 h 755236"/>
                <a:gd name="connsiteX1212" fmla="*/ 799049 w 1591877"/>
                <a:gd name="connsiteY1212" fmla="*/ 10507 h 755236"/>
                <a:gd name="connsiteX1213" fmla="*/ 799331 w 1591877"/>
                <a:gd name="connsiteY1213" fmla="*/ 12494 h 755236"/>
                <a:gd name="connsiteX1214" fmla="*/ 799614 w 1591877"/>
                <a:gd name="connsiteY1214" fmla="*/ 14649 h 755236"/>
                <a:gd name="connsiteX1215" fmla="*/ 799896 w 1591877"/>
                <a:gd name="connsiteY1215" fmla="*/ 16971 h 755236"/>
                <a:gd name="connsiteX1216" fmla="*/ 800179 w 1591877"/>
                <a:gd name="connsiteY1216" fmla="*/ 19460 h 755236"/>
                <a:gd name="connsiteX1217" fmla="*/ 800461 w 1591877"/>
                <a:gd name="connsiteY1217" fmla="*/ 22114 h 755236"/>
                <a:gd name="connsiteX1218" fmla="*/ 800744 w 1591877"/>
                <a:gd name="connsiteY1218" fmla="*/ 24933 h 755236"/>
                <a:gd name="connsiteX1219" fmla="*/ 801030 w 1591877"/>
                <a:gd name="connsiteY1219" fmla="*/ 27915 h 755236"/>
                <a:gd name="connsiteX1220" fmla="*/ 801312 w 1591877"/>
                <a:gd name="connsiteY1220" fmla="*/ 31058 h 755236"/>
                <a:gd name="connsiteX1221" fmla="*/ 801594 w 1591877"/>
                <a:gd name="connsiteY1221" fmla="*/ 34361 h 755236"/>
                <a:gd name="connsiteX1222" fmla="*/ 801877 w 1591877"/>
                <a:gd name="connsiteY1222" fmla="*/ 37822 h 755236"/>
                <a:gd name="connsiteX1223" fmla="*/ 802159 w 1591877"/>
                <a:gd name="connsiteY1223" fmla="*/ 41441 h 755236"/>
                <a:gd name="connsiteX1224" fmla="*/ 802442 w 1591877"/>
                <a:gd name="connsiteY1224" fmla="*/ 45215 h 755236"/>
                <a:gd name="connsiteX1225" fmla="*/ 802724 w 1591877"/>
                <a:gd name="connsiteY1225" fmla="*/ 49142 h 755236"/>
                <a:gd name="connsiteX1226" fmla="*/ 803007 w 1591877"/>
                <a:gd name="connsiteY1226" fmla="*/ 53220 h 755236"/>
                <a:gd name="connsiteX1227" fmla="*/ 803289 w 1591877"/>
                <a:gd name="connsiteY1227" fmla="*/ 57449 h 755236"/>
                <a:gd name="connsiteX1228" fmla="*/ 803572 w 1591877"/>
                <a:gd name="connsiteY1228" fmla="*/ 61825 h 755236"/>
                <a:gd name="connsiteX1229" fmla="*/ 803854 w 1591877"/>
                <a:gd name="connsiteY1229" fmla="*/ 66347 h 755236"/>
                <a:gd name="connsiteX1230" fmla="*/ 804136 w 1591877"/>
                <a:gd name="connsiteY1230" fmla="*/ 71013 h 755236"/>
                <a:gd name="connsiteX1231" fmla="*/ 804419 w 1591877"/>
                <a:gd name="connsiteY1231" fmla="*/ 75820 h 755236"/>
                <a:gd name="connsiteX1232" fmla="*/ 804701 w 1591877"/>
                <a:gd name="connsiteY1232" fmla="*/ 80766 h 755236"/>
                <a:gd name="connsiteX1233" fmla="*/ 804987 w 1591877"/>
                <a:gd name="connsiteY1233" fmla="*/ 85849 h 755236"/>
                <a:gd name="connsiteX1234" fmla="*/ 805270 w 1591877"/>
                <a:gd name="connsiteY1234" fmla="*/ 91067 h 755236"/>
                <a:gd name="connsiteX1235" fmla="*/ 805552 w 1591877"/>
                <a:gd name="connsiteY1235" fmla="*/ 96417 h 755236"/>
                <a:gd name="connsiteX1236" fmla="*/ 805835 w 1591877"/>
                <a:gd name="connsiteY1236" fmla="*/ 101896 h 755236"/>
                <a:gd name="connsiteX1237" fmla="*/ 806117 w 1591877"/>
                <a:gd name="connsiteY1237" fmla="*/ 107503 h 755236"/>
                <a:gd name="connsiteX1238" fmla="*/ 806399 w 1591877"/>
                <a:gd name="connsiteY1238" fmla="*/ 113234 h 755236"/>
                <a:gd name="connsiteX1239" fmla="*/ 806682 w 1591877"/>
                <a:gd name="connsiteY1239" fmla="*/ 119087 h 755236"/>
                <a:gd name="connsiteX1240" fmla="*/ 806964 w 1591877"/>
                <a:gd name="connsiteY1240" fmla="*/ 125059 h 755236"/>
                <a:gd name="connsiteX1241" fmla="*/ 807247 w 1591877"/>
                <a:gd name="connsiteY1241" fmla="*/ 131147 h 755236"/>
                <a:gd name="connsiteX1242" fmla="*/ 807529 w 1591877"/>
                <a:gd name="connsiteY1242" fmla="*/ 137349 h 755236"/>
                <a:gd name="connsiteX1243" fmla="*/ 807812 w 1591877"/>
                <a:gd name="connsiteY1243" fmla="*/ 143661 h 755236"/>
                <a:gd name="connsiteX1244" fmla="*/ 808094 w 1591877"/>
                <a:gd name="connsiteY1244" fmla="*/ 150082 h 755236"/>
                <a:gd name="connsiteX1245" fmla="*/ 808380 w 1591877"/>
                <a:gd name="connsiteY1245" fmla="*/ 156607 h 755236"/>
                <a:gd name="connsiteX1246" fmla="*/ 808663 w 1591877"/>
                <a:gd name="connsiteY1246" fmla="*/ 163232 h 755236"/>
                <a:gd name="connsiteX1247" fmla="*/ 808945 w 1591877"/>
                <a:gd name="connsiteY1247" fmla="*/ 169959 h 755236"/>
                <a:gd name="connsiteX1248" fmla="*/ 809227 w 1591877"/>
                <a:gd name="connsiteY1248" fmla="*/ 176778 h 755236"/>
                <a:gd name="connsiteX1249" fmla="*/ 809510 w 1591877"/>
                <a:gd name="connsiteY1249" fmla="*/ 183692 h 755236"/>
                <a:gd name="connsiteX1250" fmla="*/ 809792 w 1591877"/>
                <a:gd name="connsiteY1250" fmla="*/ 190694 h 755236"/>
                <a:gd name="connsiteX1251" fmla="*/ 810075 w 1591877"/>
                <a:gd name="connsiteY1251" fmla="*/ 197782 h 755236"/>
                <a:gd name="connsiteX1252" fmla="*/ 810640 w 1591877"/>
                <a:gd name="connsiteY1252" fmla="*/ 212202 h 755236"/>
                <a:gd name="connsiteX1253" fmla="*/ 811204 w 1591877"/>
                <a:gd name="connsiteY1253" fmla="*/ 226925 h 755236"/>
                <a:gd name="connsiteX1254" fmla="*/ 811769 w 1591877"/>
                <a:gd name="connsiteY1254" fmla="*/ 241927 h 755236"/>
                <a:gd name="connsiteX1255" fmla="*/ 812338 w 1591877"/>
                <a:gd name="connsiteY1255" fmla="*/ 257177 h 755236"/>
                <a:gd name="connsiteX1256" fmla="*/ 812903 w 1591877"/>
                <a:gd name="connsiteY1256" fmla="*/ 272645 h 755236"/>
                <a:gd name="connsiteX1257" fmla="*/ 813468 w 1591877"/>
                <a:gd name="connsiteY1257" fmla="*/ 288306 h 755236"/>
                <a:gd name="connsiteX1258" fmla="*/ 814032 w 1591877"/>
                <a:gd name="connsiteY1258" fmla="*/ 304129 h 755236"/>
                <a:gd name="connsiteX1259" fmla="*/ 815162 w 1591877"/>
                <a:gd name="connsiteY1259" fmla="*/ 336146 h 755236"/>
                <a:gd name="connsiteX1260" fmla="*/ 816296 w 1591877"/>
                <a:gd name="connsiteY1260" fmla="*/ 368461 h 755236"/>
                <a:gd name="connsiteX1261" fmla="*/ 817425 w 1591877"/>
                <a:gd name="connsiteY1261" fmla="*/ 400834 h 755236"/>
                <a:gd name="connsiteX1262" fmla="*/ 818555 w 1591877"/>
                <a:gd name="connsiteY1262" fmla="*/ 433026 h 755236"/>
                <a:gd name="connsiteX1263" fmla="*/ 819688 w 1591877"/>
                <a:gd name="connsiteY1263" fmla="*/ 464803 h 755236"/>
                <a:gd name="connsiteX1264" fmla="*/ 820253 w 1591877"/>
                <a:gd name="connsiteY1264" fmla="*/ 480460 h 755236"/>
                <a:gd name="connsiteX1265" fmla="*/ 820818 w 1591877"/>
                <a:gd name="connsiteY1265" fmla="*/ 495926 h 755236"/>
                <a:gd name="connsiteX1266" fmla="*/ 821383 w 1591877"/>
                <a:gd name="connsiteY1266" fmla="*/ 511174 h 755236"/>
                <a:gd name="connsiteX1267" fmla="*/ 821948 w 1591877"/>
                <a:gd name="connsiteY1267" fmla="*/ 526173 h 755236"/>
                <a:gd name="connsiteX1268" fmla="*/ 822516 w 1591877"/>
                <a:gd name="connsiteY1268" fmla="*/ 540897 h 755236"/>
                <a:gd name="connsiteX1269" fmla="*/ 823081 w 1591877"/>
                <a:gd name="connsiteY1269" fmla="*/ 555319 h 755236"/>
                <a:gd name="connsiteX1270" fmla="*/ 823364 w 1591877"/>
                <a:gd name="connsiteY1270" fmla="*/ 562407 h 755236"/>
                <a:gd name="connsiteX1271" fmla="*/ 823646 w 1591877"/>
                <a:gd name="connsiteY1271" fmla="*/ 569411 h 755236"/>
                <a:gd name="connsiteX1272" fmla="*/ 823929 w 1591877"/>
                <a:gd name="connsiteY1272" fmla="*/ 576327 h 755236"/>
                <a:gd name="connsiteX1273" fmla="*/ 824211 w 1591877"/>
                <a:gd name="connsiteY1273" fmla="*/ 583150 h 755236"/>
                <a:gd name="connsiteX1274" fmla="*/ 824493 w 1591877"/>
                <a:gd name="connsiteY1274" fmla="*/ 589879 h 755236"/>
                <a:gd name="connsiteX1275" fmla="*/ 824776 w 1591877"/>
                <a:gd name="connsiteY1275" fmla="*/ 596511 h 755236"/>
                <a:gd name="connsiteX1276" fmla="*/ 825058 w 1591877"/>
                <a:gd name="connsiteY1276" fmla="*/ 603042 h 755236"/>
                <a:gd name="connsiteX1277" fmla="*/ 825341 w 1591877"/>
                <a:gd name="connsiteY1277" fmla="*/ 609467 h 755236"/>
                <a:gd name="connsiteX1278" fmla="*/ 825623 w 1591877"/>
                <a:gd name="connsiteY1278" fmla="*/ 615788 h 755236"/>
                <a:gd name="connsiteX1279" fmla="*/ 825909 w 1591877"/>
                <a:gd name="connsiteY1279" fmla="*/ 621998 h 755236"/>
                <a:gd name="connsiteX1280" fmla="*/ 826192 w 1591877"/>
                <a:gd name="connsiteY1280" fmla="*/ 628094 h 755236"/>
                <a:gd name="connsiteX1281" fmla="*/ 826474 w 1591877"/>
                <a:gd name="connsiteY1281" fmla="*/ 634077 h 755236"/>
                <a:gd name="connsiteX1282" fmla="*/ 826756 w 1591877"/>
                <a:gd name="connsiteY1282" fmla="*/ 639943 h 755236"/>
                <a:gd name="connsiteX1283" fmla="*/ 827039 w 1591877"/>
                <a:gd name="connsiteY1283" fmla="*/ 645687 h 755236"/>
                <a:gd name="connsiteX1284" fmla="*/ 827321 w 1591877"/>
                <a:gd name="connsiteY1284" fmla="*/ 651306 h 755236"/>
                <a:gd name="connsiteX1285" fmla="*/ 827604 w 1591877"/>
                <a:gd name="connsiteY1285" fmla="*/ 656802 h 755236"/>
                <a:gd name="connsiteX1286" fmla="*/ 827886 w 1591877"/>
                <a:gd name="connsiteY1286" fmla="*/ 662170 h 755236"/>
                <a:gd name="connsiteX1287" fmla="*/ 828169 w 1591877"/>
                <a:gd name="connsiteY1287" fmla="*/ 667406 h 755236"/>
                <a:gd name="connsiteX1288" fmla="*/ 828451 w 1591877"/>
                <a:gd name="connsiteY1288" fmla="*/ 672510 h 755236"/>
                <a:gd name="connsiteX1289" fmla="*/ 828733 w 1591877"/>
                <a:gd name="connsiteY1289" fmla="*/ 677480 h 755236"/>
                <a:gd name="connsiteX1290" fmla="*/ 829016 w 1591877"/>
                <a:gd name="connsiteY1290" fmla="*/ 682311 h 755236"/>
                <a:gd name="connsiteX1291" fmla="*/ 829298 w 1591877"/>
                <a:gd name="connsiteY1291" fmla="*/ 687003 h 755236"/>
                <a:gd name="connsiteX1292" fmla="*/ 829581 w 1591877"/>
                <a:gd name="connsiteY1292" fmla="*/ 691554 h 755236"/>
                <a:gd name="connsiteX1293" fmla="*/ 829867 w 1591877"/>
                <a:gd name="connsiteY1293" fmla="*/ 695960 h 755236"/>
                <a:gd name="connsiteX1294" fmla="*/ 830149 w 1591877"/>
                <a:gd name="connsiteY1294" fmla="*/ 700221 h 755236"/>
                <a:gd name="connsiteX1295" fmla="*/ 830432 w 1591877"/>
                <a:gd name="connsiteY1295" fmla="*/ 704334 h 755236"/>
                <a:gd name="connsiteX1296" fmla="*/ 830714 w 1591877"/>
                <a:gd name="connsiteY1296" fmla="*/ 708299 h 755236"/>
                <a:gd name="connsiteX1297" fmla="*/ 830997 w 1591877"/>
                <a:gd name="connsiteY1297" fmla="*/ 712113 h 755236"/>
                <a:gd name="connsiteX1298" fmla="*/ 831279 w 1591877"/>
                <a:gd name="connsiteY1298" fmla="*/ 715772 h 755236"/>
                <a:gd name="connsiteX1299" fmla="*/ 831561 w 1591877"/>
                <a:gd name="connsiteY1299" fmla="*/ 719280 h 755236"/>
                <a:gd name="connsiteX1300" fmla="*/ 831844 w 1591877"/>
                <a:gd name="connsiteY1300" fmla="*/ 722629 h 755236"/>
                <a:gd name="connsiteX1301" fmla="*/ 832126 w 1591877"/>
                <a:gd name="connsiteY1301" fmla="*/ 725824 h 755236"/>
                <a:gd name="connsiteX1302" fmla="*/ 832409 w 1591877"/>
                <a:gd name="connsiteY1302" fmla="*/ 728856 h 755236"/>
                <a:gd name="connsiteX1303" fmla="*/ 832691 w 1591877"/>
                <a:gd name="connsiteY1303" fmla="*/ 731729 h 755236"/>
                <a:gd name="connsiteX1304" fmla="*/ 832974 w 1591877"/>
                <a:gd name="connsiteY1304" fmla="*/ 734442 h 755236"/>
                <a:gd name="connsiteX1305" fmla="*/ 833256 w 1591877"/>
                <a:gd name="connsiteY1305" fmla="*/ 736992 h 755236"/>
                <a:gd name="connsiteX1306" fmla="*/ 833538 w 1591877"/>
                <a:gd name="connsiteY1306" fmla="*/ 739378 h 755236"/>
                <a:gd name="connsiteX1307" fmla="*/ 833821 w 1591877"/>
                <a:gd name="connsiteY1307" fmla="*/ 741600 h 755236"/>
                <a:gd name="connsiteX1308" fmla="*/ 834103 w 1591877"/>
                <a:gd name="connsiteY1308" fmla="*/ 743657 h 755236"/>
                <a:gd name="connsiteX1309" fmla="*/ 834389 w 1591877"/>
                <a:gd name="connsiteY1309" fmla="*/ 745548 h 755236"/>
                <a:gd name="connsiteX1310" fmla="*/ 834672 w 1591877"/>
                <a:gd name="connsiteY1310" fmla="*/ 747272 h 755236"/>
                <a:gd name="connsiteX1311" fmla="*/ 834954 w 1591877"/>
                <a:gd name="connsiteY1311" fmla="*/ 748829 h 755236"/>
                <a:gd name="connsiteX1312" fmla="*/ 835237 w 1591877"/>
                <a:gd name="connsiteY1312" fmla="*/ 750218 h 755236"/>
                <a:gd name="connsiteX1313" fmla="*/ 835519 w 1591877"/>
                <a:gd name="connsiteY1313" fmla="*/ 751438 h 755236"/>
                <a:gd name="connsiteX1314" fmla="*/ 835802 w 1591877"/>
                <a:gd name="connsiteY1314" fmla="*/ 752488 h 755236"/>
                <a:gd name="connsiteX1315" fmla="*/ 835941 w 1591877"/>
                <a:gd name="connsiteY1315" fmla="*/ 752951 h 755236"/>
                <a:gd name="connsiteX1316" fmla="*/ 836084 w 1591877"/>
                <a:gd name="connsiteY1316" fmla="*/ 753371 h 755236"/>
                <a:gd name="connsiteX1317" fmla="*/ 836223 w 1591877"/>
                <a:gd name="connsiteY1317" fmla="*/ 753748 h 755236"/>
                <a:gd name="connsiteX1318" fmla="*/ 836366 w 1591877"/>
                <a:gd name="connsiteY1318" fmla="*/ 754082 h 755236"/>
                <a:gd name="connsiteX1319" fmla="*/ 836506 w 1591877"/>
                <a:gd name="connsiteY1319" fmla="*/ 754375 h 755236"/>
                <a:gd name="connsiteX1320" fmla="*/ 836649 w 1591877"/>
                <a:gd name="connsiteY1320" fmla="*/ 754624 h 755236"/>
                <a:gd name="connsiteX1321" fmla="*/ 836788 w 1591877"/>
                <a:gd name="connsiteY1321" fmla="*/ 754831 h 755236"/>
                <a:gd name="connsiteX1322" fmla="*/ 836862 w 1591877"/>
                <a:gd name="connsiteY1322" fmla="*/ 754919 h 755236"/>
                <a:gd name="connsiteX1323" fmla="*/ 836931 w 1591877"/>
                <a:gd name="connsiteY1323" fmla="*/ 754996 h 755236"/>
                <a:gd name="connsiteX1324" fmla="*/ 837001 w 1591877"/>
                <a:gd name="connsiteY1324" fmla="*/ 755062 h 755236"/>
                <a:gd name="connsiteX1325" fmla="*/ 837071 w 1591877"/>
                <a:gd name="connsiteY1325" fmla="*/ 755117 h 755236"/>
                <a:gd name="connsiteX1326" fmla="*/ 837144 w 1591877"/>
                <a:gd name="connsiteY1326" fmla="*/ 755161 h 755236"/>
                <a:gd name="connsiteX1327" fmla="*/ 837214 w 1591877"/>
                <a:gd name="connsiteY1327" fmla="*/ 755197 h 755236"/>
                <a:gd name="connsiteX1328" fmla="*/ 837283 w 1591877"/>
                <a:gd name="connsiteY1328" fmla="*/ 755221 h 755236"/>
                <a:gd name="connsiteX1329" fmla="*/ 837353 w 1591877"/>
                <a:gd name="connsiteY1329" fmla="*/ 755234 h 755236"/>
                <a:gd name="connsiteX1330" fmla="*/ 837426 w 1591877"/>
                <a:gd name="connsiteY1330" fmla="*/ 755236 h 755236"/>
                <a:gd name="connsiteX1331" fmla="*/ 837496 w 1591877"/>
                <a:gd name="connsiteY1331" fmla="*/ 755227 h 755236"/>
                <a:gd name="connsiteX1332" fmla="*/ 837566 w 1591877"/>
                <a:gd name="connsiteY1332" fmla="*/ 755210 h 755236"/>
                <a:gd name="connsiteX1333" fmla="*/ 837636 w 1591877"/>
                <a:gd name="connsiteY1333" fmla="*/ 755179 h 755236"/>
                <a:gd name="connsiteX1334" fmla="*/ 837709 w 1591877"/>
                <a:gd name="connsiteY1334" fmla="*/ 755139 h 755236"/>
                <a:gd name="connsiteX1335" fmla="*/ 837779 w 1591877"/>
                <a:gd name="connsiteY1335" fmla="*/ 755089 h 755236"/>
                <a:gd name="connsiteX1336" fmla="*/ 837848 w 1591877"/>
                <a:gd name="connsiteY1336" fmla="*/ 755027 h 755236"/>
                <a:gd name="connsiteX1337" fmla="*/ 837918 w 1591877"/>
                <a:gd name="connsiteY1337" fmla="*/ 754957 h 755236"/>
                <a:gd name="connsiteX1338" fmla="*/ 837991 w 1591877"/>
                <a:gd name="connsiteY1338" fmla="*/ 754873 h 755236"/>
                <a:gd name="connsiteX1339" fmla="*/ 838061 w 1591877"/>
                <a:gd name="connsiteY1339" fmla="*/ 754780 h 755236"/>
                <a:gd name="connsiteX1340" fmla="*/ 838204 w 1591877"/>
                <a:gd name="connsiteY1340" fmla="*/ 754562 h 755236"/>
                <a:gd name="connsiteX1341" fmla="*/ 838343 w 1591877"/>
                <a:gd name="connsiteY1341" fmla="*/ 754303 h 755236"/>
                <a:gd name="connsiteX1342" fmla="*/ 838626 w 1591877"/>
                <a:gd name="connsiteY1342" fmla="*/ 753653 h 755236"/>
                <a:gd name="connsiteX1343" fmla="*/ 838908 w 1591877"/>
                <a:gd name="connsiteY1343" fmla="*/ 752838 h 755236"/>
                <a:gd name="connsiteX1344" fmla="*/ 839191 w 1591877"/>
                <a:gd name="connsiteY1344" fmla="*/ 751852 h 755236"/>
                <a:gd name="connsiteX1345" fmla="*/ 839473 w 1591877"/>
                <a:gd name="connsiteY1345" fmla="*/ 750700 h 755236"/>
                <a:gd name="connsiteX1346" fmla="*/ 839756 w 1591877"/>
                <a:gd name="connsiteY1346" fmla="*/ 749379 h 755236"/>
                <a:gd name="connsiteX1347" fmla="*/ 840038 w 1591877"/>
                <a:gd name="connsiteY1347" fmla="*/ 747893 h 755236"/>
                <a:gd name="connsiteX1348" fmla="*/ 840320 w 1591877"/>
                <a:gd name="connsiteY1348" fmla="*/ 746239 h 755236"/>
                <a:gd name="connsiteX1349" fmla="*/ 840603 w 1591877"/>
                <a:gd name="connsiteY1349" fmla="*/ 744423 h 755236"/>
                <a:gd name="connsiteX1350" fmla="*/ 840885 w 1591877"/>
                <a:gd name="connsiteY1350" fmla="*/ 742443 h 755236"/>
                <a:gd name="connsiteX1351" fmla="*/ 841171 w 1591877"/>
                <a:gd name="connsiteY1351" fmla="*/ 740299 h 755236"/>
                <a:gd name="connsiteX1352" fmla="*/ 841454 w 1591877"/>
                <a:gd name="connsiteY1352" fmla="*/ 737994 h 755236"/>
                <a:gd name="connsiteX1353" fmla="*/ 841736 w 1591877"/>
                <a:gd name="connsiteY1353" fmla="*/ 735527 h 755236"/>
                <a:gd name="connsiteX1354" fmla="*/ 842019 w 1591877"/>
                <a:gd name="connsiteY1354" fmla="*/ 732903 h 755236"/>
                <a:gd name="connsiteX1355" fmla="*/ 842301 w 1591877"/>
                <a:gd name="connsiteY1355" fmla="*/ 730120 h 755236"/>
                <a:gd name="connsiteX1356" fmla="*/ 842584 w 1591877"/>
                <a:gd name="connsiteY1356" fmla="*/ 727180 h 755236"/>
                <a:gd name="connsiteX1357" fmla="*/ 842866 w 1591877"/>
                <a:gd name="connsiteY1357" fmla="*/ 724087 h 755236"/>
                <a:gd name="connsiteX1358" fmla="*/ 843148 w 1591877"/>
                <a:gd name="connsiteY1358" fmla="*/ 720837 h 755236"/>
                <a:gd name="connsiteX1359" fmla="*/ 843431 w 1591877"/>
                <a:gd name="connsiteY1359" fmla="*/ 717437 h 755236"/>
                <a:gd name="connsiteX1360" fmla="*/ 843713 w 1591877"/>
                <a:gd name="connsiteY1360" fmla="*/ 713888 h 755236"/>
                <a:gd name="connsiteX1361" fmla="*/ 843996 w 1591877"/>
                <a:gd name="connsiteY1361" fmla="*/ 710188 h 755236"/>
                <a:gd name="connsiteX1362" fmla="*/ 844278 w 1591877"/>
                <a:gd name="connsiteY1362" fmla="*/ 706342 h 755236"/>
                <a:gd name="connsiteX1363" fmla="*/ 844561 w 1591877"/>
                <a:gd name="connsiteY1363" fmla="*/ 702352 h 755236"/>
                <a:gd name="connsiteX1364" fmla="*/ 844843 w 1591877"/>
                <a:gd name="connsiteY1364" fmla="*/ 698219 h 755236"/>
                <a:gd name="connsiteX1365" fmla="*/ 845125 w 1591877"/>
                <a:gd name="connsiteY1365" fmla="*/ 693945 h 755236"/>
                <a:gd name="connsiteX1366" fmla="*/ 845408 w 1591877"/>
                <a:gd name="connsiteY1366" fmla="*/ 689533 h 755236"/>
                <a:gd name="connsiteX1367" fmla="*/ 845690 w 1591877"/>
                <a:gd name="connsiteY1367" fmla="*/ 684984 h 755236"/>
                <a:gd name="connsiteX1368" fmla="*/ 845973 w 1591877"/>
                <a:gd name="connsiteY1368" fmla="*/ 680298 h 755236"/>
                <a:gd name="connsiteX1369" fmla="*/ 846255 w 1591877"/>
                <a:gd name="connsiteY1369" fmla="*/ 675483 h 755236"/>
                <a:gd name="connsiteX1370" fmla="*/ 846538 w 1591877"/>
                <a:gd name="connsiteY1370" fmla="*/ 670537 h 755236"/>
                <a:gd name="connsiteX1371" fmla="*/ 846820 w 1591877"/>
                <a:gd name="connsiteY1371" fmla="*/ 665464 h 755236"/>
                <a:gd name="connsiteX1372" fmla="*/ 847102 w 1591877"/>
                <a:gd name="connsiteY1372" fmla="*/ 660266 h 755236"/>
                <a:gd name="connsiteX1373" fmla="*/ 847385 w 1591877"/>
                <a:gd name="connsiteY1373" fmla="*/ 654946 h 755236"/>
                <a:gd name="connsiteX1374" fmla="*/ 847667 w 1591877"/>
                <a:gd name="connsiteY1374" fmla="*/ 649505 h 755236"/>
                <a:gd name="connsiteX1375" fmla="*/ 847950 w 1591877"/>
                <a:gd name="connsiteY1375" fmla="*/ 643948 h 755236"/>
                <a:gd name="connsiteX1376" fmla="*/ 848236 w 1591877"/>
                <a:gd name="connsiteY1376" fmla="*/ 638274 h 755236"/>
                <a:gd name="connsiteX1377" fmla="*/ 848518 w 1591877"/>
                <a:gd name="connsiteY1377" fmla="*/ 632489 h 755236"/>
                <a:gd name="connsiteX1378" fmla="*/ 848801 w 1591877"/>
                <a:gd name="connsiteY1378" fmla="*/ 626597 h 755236"/>
                <a:gd name="connsiteX1379" fmla="*/ 849083 w 1591877"/>
                <a:gd name="connsiteY1379" fmla="*/ 620595 h 755236"/>
                <a:gd name="connsiteX1380" fmla="*/ 849366 w 1591877"/>
                <a:gd name="connsiteY1380" fmla="*/ 614491 h 755236"/>
                <a:gd name="connsiteX1381" fmla="*/ 849648 w 1591877"/>
                <a:gd name="connsiteY1381" fmla="*/ 608289 h 755236"/>
                <a:gd name="connsiteX1382" fmla="*/ 849930 w 1591877"/>
                <a:gd name="connsiteY1382" fmla="*/ 601985 h 755236"/>
                <a:gd name="connsiteX1383" fmla="*/ 850213 w 1591877"/>
                <a:gd name="connsiteY1383" fmla="*/ 595589 h 755236"/>
                <a:gd name="connsiteX1384" fmla="*/ 850495 w 1591877"/>
                <a:gd name="connsiteY1384" fmla="*/ 589100 h 755236"/>
                <a:gd name="connsiteX1385" fmla="*/ 850778 w 1591877"/>
                <a:gd name="connsiteY1385" fmla="*/ 582523 h 755236"/>
                <a:gd name="connsiteX1386" fmla="*/ 851060 w 1591877"/>
                <a:gd name="connsiteY1386" fmla="*/ 575860 h 755236"/>
                <a:gd name="connsiteX1387" fmla="*/ 851343 w 1591877"/>
                <a:gd name="connsiteY1387" fmla="*/ 569116 h 755236"/>
                <a:gd name="connsiteX1388" fmla="*/ 851907 w 1591877"/>
                <a:gd name="connsiteY1388" fmla="*/ 555389 h 755236"/>
                <a:gd name="connsiteX1389" fmla="*/ 852472 w 1591877"/>
                <a:gd name="connsiteY1389" fmla="*/ 541374 h 755236"/>
                <a:gd name="connsiteX1390" fmla="*/ 853037 w 1591877"/>
                <a:gd name="connsiteY1390" fmla="*/ 527093 h 755236"/>
                <a:gd name="connsiteX1391" fmla="*/ 853602 w 1591877"/>
                <a:gd name="connsiteY1391" fmla="*/ 512576 h 755236"/>
                <a:gd name="connsiteX1392" fmla="*/ 854167 w 1591877"/>
                <a:gd name="connsiteY1392" fmla="*/ 497846 h 755236"/>
                <a:gd name="connsiteX1393" fmla="*/ 854732 w 1591877"/>
                <a:gd name="connsiteY1393" fmla="*/ 482935 h 755236"/>
                <a:gd name="connsiteX1394" fmla="*/ 855861 w 1591877"/>
                <a:gd name="connsiteY1394" fmla="*/ 452673 h 755236"/>
                <a:gd name="connsiteX1395" fmla="*/ 856995 w 1591877"/>
                <a:gd name="connsiteY1395" fmla="*/ 422014 h 755236"/>
                <a:gd name="connsiteX1396" fmla="*/ 859254 w 1591877"/>
                <a:gd name="connsiteY1396" fmla="*/ 360415 h 755236"/>
                <a:gd name="connsiteX1397" fmla="*/ 860384 w 1591877"/>
                <a:gd name="connsiteY1397" fmla="*/ 329928 h 755236"/>
                <a:gd name="connsiteX1398" fmla="*/ 860949 w 1591877"/>
                <a:gd name="connsiteY1398" fmla="*/ 314861 h 755236"/>
                <a:gd name="connsiteX1399" fmla="*/ 861514 w 1591877"/>
                <a:gd name="connsiteY1399" fmla="*/ 299948 h 755236"/>
                <a:gd name="connsiteX1400" fmla="*/ 862079 w 1591877"/>
                <a:gd name="connsiteY1400" fmla="*/ 285217 h 755236"/>
                <a:gd name="connsiteX1401" fmla="*/ 862643 w 1591877"/>
                <a:gd name="connsiteY1401" fmla="*/ 270694 h 755236"/>
                <a:gd name="connsiteX1402" fmla="*/ 863212 w 1591877"/>
                <a:gd name="connsiteY1402" fmla="*/ 256406 h 755236"/>
                <a:gd name="connsiteX1403" fmla="*/ 863777 w 1591877"/>
                <a:gd name="connsiteY1403" fmla="*/ 242376 h 755236"/>
                <a:gd name="connsiteX1404" fmla="*/ 864342 w 1591877"/>
                <a:gd name="connsiteY1404" fmla="*/ 228634 h 755236"/>
                <a:gd name="connsiteX1405" fmla="*/ 864907 w 1591877"/>
                <a:gd name="connsiteY1405" fmla="*/ 215200 h 755236"/>
                <a:gd name="connsiteX1406" fmla="*/ 865189 w 1591877"/>
                <a:gd name="connsiteY1406" fmla="*/ 208608 h 755236"/>
                <a:gd name="connsiteX1407" fmla="*/ 865471 w 1591877"/>
                <a:gd name="connsiteY1407" fmla="*/ 202102 h 755236"/>
                <a:gd name="connsiteX1408" fmla="*/ 865754 w 1591877"/>
                <a:gd name="connsiteY1408" fmla="*/ 195685 h 755236"/>
                <a:gd name="connsiteX1409" fmla="*/ 866036 w 1591877"/>
                <a:gd name="connsiteY1409" fmla="*/ 189362 h 755236"/>
                <a:gd name="connsiteX1410" fmla="*/ 866319 w 1591877"/>
                <a:gd name="connsiteY1410" fmla="*/ 183133 h 755236"/>
                <a:gd name="connsiteX1411" fmla="*/ 866601 w 1591877"/>
                <a:gd name="connsiteY1411" fmla="*/ 177001 h 755236"/>
                <a:gd name="connsiteX1412" fmla="*/ 866884 w 1591877"/>
                <a:gd name="connsiteY1412" fmla="*/ 170970 h 755236"/>
                <a:gd name="connsiteX1413" fmla="*/ 867166 w 1591877"/>
                <a:gd name="connsiteY1413" fmla="*/ 165042 h 755236"/>
                <a:gd name="connsiteX1414" fmla="*/ 867448 w 1591877"/>
                <a:gd name="connsiteY1414" fmla="*/ 159221 h 755236"/>
                <a:gd name="connsiteX1415" fmla="*/ 867731 w 1591877"/>
                <a:gd name="connsiteY1415" fmla="*/ 153507 h 755236"/>
                <a:gd name="connsiteX1416" fmla="*/ 868013 w 1591877"/>
                <a:gd name="connsiteY1416" fmla="*/ 147905 h 755236"/>
                <a:gd name="connsiteX1417" fmla="*/ 868296 w 1591877"/>
                <a:gd name="connsiteY1417" fmla="*/ 142416 h 755236"/>
                <a:gd name="connsiteX1418" fmla="*/ 868589 w 1591877"/>
                <a:gd name="connsiteY1418" fmla="*/ 136830 h 755236"/>
                <a:gd name="connsiteX1419" fmla="*/ 868886 w 1591877"/>
                <a:gd name="connsiteY1419" fmla="*/ 131372 h 755236"/>
                <a:gd name="connsiteX1420" fmla="*/ 869180 w 1591877"/>
                <a:gd name="connsiteY1420" fmla="*/ 126044 h 755236"/>
                <a:gd name="connsiteX1421" fmla="*/ 869473 w 1591877"/>
                <a:gd name="connsiteY1421" fmla="*/ 120849 h 755236"/>
                <a:gd name="connsiteX1422" fmla="*/ 869766 w 1591877"/>
                <a:gd name="connsiteY1422" fmla="*/ 115790 h 755236"/>
                <a:gd name="connsiteX1423" fmla="*/ 870060 w 1591877"/>
                <a:gd name="connsiteY1423" fmla="*/ 110868 h 755236"/>
                <a:gd name="connsiteX1424" fmla="*/ 870353 w 1591877"/>
                <a:gd name="connsiteY1424" fmla="*/ 106086 h 755236"/>
                <a:gd name="connsiteX1425" fmla="*/ 870647 w 1591877"/>
                <a:gd name="connsiteY1425" fmla="*/ 101446 h 755236"/>
                <a:gd name="connsiteX1426" fmla="*/ 870940 w 1591877"/>
                <a:gd name="connsiteY1426" fmla="*/ 96951 h 755236"/>
                <a:gd name="connsiteX1427" fmla="*/ 871237 w 1591877"/>
                <a:gd name="connsiteY1427" fmla="*/ 92602 h 755236"/>
                <a:gd name="connsiteX1428" fmla="*/ 871531 w 1591877"/>
                <a:gd name="connsiteY1428" fmla="*/ 88402 h 755236"/>
                <a:gd name="connsiteX1429" fmla="*/ 871824 w 1591877"/>
                <a:gd name="connsiteY1429" fmla="*/ 84351 h 755236"/>
                <a:gd name="connsiteX1430" fmla="*/ 872118 w 1591877"/>
                <a:gd name="connsiteY1430" fmla="*/ 80453 h 755236"/>
                <a:gd name="connsiteX1431" fmla="*/ 872411 w 1591877"/>
                <a:gd name="connsiteY1431" fmla="*/ 76708 h 755236"/>
                <a:gd name="connsiteX1432" fmla="*/ 872704 w 1591877"/>
                <a:gd name="connsiteY1432" fmla="*/ 73119 h 755236"/>
                <a:gd name="connsiteX1433" fmla="*/ 872998 w 1591877"/>
                <a:gd name="connsiteY1433" fmla="*/ 69688 h 755236"/>
                <a:gd name="connsiteX1434" fmla="*/ 873291 w 1591877"/>
                <a:gd name="connsiteY1434" fmla="*/ 66415 h 755236"/>
                <a:gd name="connsiteX1435" fmla="*/ 873585 w 1591877"/>
                <a:gd name="connsiteY1435" fmla="*/ 63301 h 755236"/>
                <a:gd name="connsiteX1436" fmla="*/ 873882 w 1591877"/>
                <a:gd name="connsiteY1436" fmla="*/ 60350 h 755236"/>
                <a:gd name="connsiteX1437" fmla="*/ 874175 w 1591877"/>
                <a:gd name="connsiteY1437" fmla="*/ 57560 h 755236"/>
                <a:gd name="connsiteX1438" fmla="*/ 874469 w 1591877"/>
                <a:gd name="connsiteY1438" fmla="*/ 54935 h 755236"/>
                <a:gd name="connsiteX1439" fmla="*/ 874762 w 1591877"/>
                <a:gd name="connsiteY1439" fmla="*/ 52474 h 755236"/>
                <a:gd name="connsiteX1440" fmla="*/ 875056 w 1591877"/>
                <a:gd name="connsiteY1440" fmla="*/ 50180 h 755236"/>
                <a:gd name="connsiteX1441" fmla="*/ 875349 w 1591877"/>
                <a:gd name="connsiteY1441" fmla="*/ 48052 h 755236"/>
                <a:gd name="connsiteX1442" fmla="*/ 875643 w 1591877"/>
                <a:gd name="connsiteY1442" fmla="*/ 46092 h 755236"/>
                <a:gd name="connsiteX1443" fmla="*/ 875936 w 1591877"/>
                <a:gd name="connsiteY1443" fmla="*/ 44301 h 755236"/>
                <a:gd name="connsiteX1444" fmla="*/ 876233 w 1591877"/>
                <a:gd name="connsiteY1444" fmla="*/ 42678 h 755236"/>
                <a:gd name="connsiteX1445" fmla="*/ 876526 w 1591877"/>
                <a:gd name="connsiteY1445" fmla="*/ 41226 h 755236"/>
                <a:gd name="connsiteX1446" fmla="*/ 876820 w 1591877"/>
                <a:gd name="connsiteY1446" fmla="*/ 39943 h 755236"/>
                <a:gd name="connsiteX1447" fmla="*/ 877113 w 1591877"/>
                <a:gd name="connsiteY1447" fmla="*/ 38831 h 755236"/>
                <a:gd name="connsiteX1448" fmla="*/ 877407 w 1591877"/>
                <a:gd name="connsiteY1448" fmla="*/ 37890 h 755236"/>
                <a:gd name="connsiteX1449" fmla="*/ 877700 w 1591877"/>
                <a:gd name="connsiteY1449" fmla="*/ 37121 h 755236"/>
                <a:gd name="connsiteX1450" fmla="*/ 877847 w 1591877"/>
                <a:gd name="connsiteY1450" fmla="*/ 36800 h 755236"/>
                <a:gd name="connsiteX1451" fmla="*/ 877994 w 1591877"/>
                <a:gd name="connsiteY1451" fmla="*/ 36522 h 755236"/>
                <a:gd name="connsiteX1452" fmla="*/ 878140 w 1591877"/>
                <a:gd name="connsiteY1452" fmla="*/ 36287 h 755236"/>
                <a:gd name="connsiteX1453" fmla="*/ 878214 w 1591877"/>
                <a:gd name="connsiteY1453" fmla="*/ 36186 h 755236"/>
                <a:gd name="connsiteX1454" fmla="*/ 878287 w 1591877"/>
                <a:gd name="connsiteY1454" fmla="*/ 36095 h 755236"/>
                <a:gd name="connsiteX1455" fmla="*/ 878360 w 1591877"/>
                <a:gd name="connsiteY1455" fmla="*/ 36015 h 755236"/>
                <a:gd name="connsiteX1456" fmla="*/ 878434 w 1591877"/>
                <a:gd name="connsiteY1456" fmla="*/ 35946 h 755236"/>
                <a:gd name="connsiteX1457" fmla="*/ 878511 w 1591877"/>
                <a:gd name="connsiteY1457" fmla="*/ 35887 h 755236"/>
                <a:gd name="connsiteX1458" fmla="*/ 878584 w 1591877"/>
                <a:gd name="connsiteY1458" fmla="*/ 35839 h 755236"/>
                <a:gd name="connsiteX1459" fmla="*/ 878658 w 1591877"/>
                <a:gd name="connsiteY1459" fmla="*/ 35802 h 755236"/>
                <a:gd name="connsiteX1460" fmla="*/ 878731 w 1591877"/>
                <a:gd name="connsiteY1460" fmla="*/ 35776 h 755236"/>
                <a:gd name="connsiteX1461" fmla="*/ 878804 w 1591877"/>
                <a:gd name="connsiteY1461" fmla="*/ 35760 h 755236"/>
                <a:gd name="connsiteX1462" fmla="*/ 878878 w 1591877"/>
                <a:gd name="connsiteY1462" fmla="*/ 35755 h 755236"/>
                <a:gd name="connsiteX1463" fmla="*/ 878951 w 1591877"/>
                <a:gd name="connsiteY1463" fmla="*/ 35761 h 755236"/>
                <a:gd name="connsiteX1464" fmla="*/ 879024 w 1591877"/>
                <a:gd name="connsiteY1464" fmla="*/ 35777 h 755236"/>
                <a:gd name="connsiteX1465" fmla="*/ 879098 w 1591877"/>
                <a:gd name="connsiteY1465" fmla="*/ 35804 h 755236"/>
                <a:gd name="connsiteX1466" fmla="*/ 879171 w 1591877"/>
                <a:gd name="connsiteY1466" fmla="*/ 35842 h 755236"/>
                <a:gd name="connsiteX1467" fmla="*/ 879244 w 1591877"/>
                <a:gd name="connsiteY1467" fmla="*/ 35890 h 755236"/>
                <a:gd name="connsiteX1468" fmla="*/ 879318 w 1591877"/>
                <a:gd name="connsiteY1468" fmla="*/ 35949 h 755236"/>
                <a:gd name="connsiteX1469" fmla="*/ 879391 w 1591877"/>
                <a:gd name="connsiteY1469" fmla="*/ 36019 h 755236"/>
                <a:gd name="connsiteX1470" fmla="*/ 879464 w 1591877"/>
                <a:gd name="connsiteY1470" fmla="*/ 36099 h 755236"/>
                <a:gd name="connsiteX1471" fmla="*/ 879538 w 1591877"/>
                <a:gd name="connsiteY1471" fmla="*/ 36190 h 755236"/>
                <a:gd name="connsiteX1472" fmla="*/ 879611 w 1591877"/>
                <a:gd name="connsiteY1472" fmla="*/ 36291 h 755236"/>
                <a:gd name="connsiteX1473" fmla="*/ 879758 w 1591877"/>
                <a:gd name="connsiteY1473" fmla="*/ 36527 h 755236"/>
                <a:gd name="connsiteX1474" fmla="*/ 879905 w 1591877"/>
                <a:gd name="connsiteY1474" fmla="*/ 36804 h 755236"/>
                <a:gd name="connsiteX1475" fmla="*/ 880051 w 1591877"/>
                <a:gd name="connsiteY1475" fmla="*/ 37124 h 755236"/>
                <a:gd name="connsiteX1476" fmla="*/ 880345 w 1591877"/>
                <a:gd name="connsiteY1476" fmla="*/ 37892 h 755236"/>
                <a:gd name="connsiteX1477" fmla="*/ 880638 w 1591877"/>
                <a:gd name="connsiteY1477" fmla="*/ 38828 h 755236"/>
                <a:gd name="connsiteX1478" fmla="*/ 880932 w 1591877"/>
                <a:gd name="connsiteY1478" fmla="*/ 39932 h 755236"/>
                <a:gd name="connsiteX1479" fmla="*/ 881229 w 1591877"/>
                <a:gd name="connsiteY1479" fmla="*/ 41203 h 755236"/>
                <a:gd name="connsiteX1480" fmla="*/ 881522 w 1591877"/>
                <a:gd name="connsiteY1480" fmla="*/ 42641 h 755236"/>
                <a:gd name="connsiteX1481" fmla="*/ 881816 w 1591877"/>
                <a:gd name="connsiteY1481" fmla="*/ 44245 h 755236"/>
                <a:gd name="connsiteX1482" fmla="*/ 882109 w 1591877"/>
                <a:gd name="connsiteY1482" fmla="*/ 46013 h 755236"/>
                <a:gd name="connsiteX1483" fmla="*/ 882402 w 1591877"/>
                <a:gd name="connsiteY1483" fmla="*/ 47944 h 755236"/>
                <a:gd name="connsiteX1484" fmla="*/ 882696 w 1591877"/>
                <a:gd name="connsiteY1484" fmla="*/ 50037 h 755236"/>
                <a:gd name="connsiteX1485" fmla="*/ 882989 w 1591877"/>
                <a:gd name="connsiteY1485" fmla="*/ 52292 h 755236"/>
                <a:gd name="connsiteX1486" fmla="*/ 883286 w 1591877"/>
                <a:gd name="connsiteY1486" fmla="*/ 54706 h 755236"/>
                <a:gd name="connsiteX1487" fmla="*/ 883580 w 1591877"/>
                <a:gd name="connsiteY1487" fmla="*/ 57277 h 755236"/>
                <a:gd name="connsiteX1488" fmla="*/ 883873 w 1591877"/>
                <a:gd name="connsiteY1488" fmla="*/ 60006 h 755236"/>
                <a:gd name="connsiteX1489" fmla="*/ 884167 w 1591877"/>
                <a:gd name="connsiteY1489" fmla="*/ 62889 h 755236"/>
                <a:gd name="connsiteX1490" fmla="*/ 884460 w 1591877"/>
                <a:gd name="connsiteY1490" fmla="*/ 65926 h 755236"/>
                <a:gd name="connsiteX1491" fmla="*/ 884754 w 1591877"/>
                <a:gd name="connsiteY1491" fmla="*/ 69115 h 755236"/>
                <a:gd name="connsiteX1492" fmla="*/ 885047 w 1591877"/>
                <a:gd name="connsiteY1492" fmla="*/ 72453 h 755236"/>
                <a:gd name="connsiteX1493" fmla="*/ 885340 w 1591877"/>
                <a:gd name="connsiteY1493" fmla="*/ 75939 h 755236"/>
                <a:gd name="connsiteX1494" fmla="*/ 885634 w 1591877"/>
                <a:gd name="connsiteY1494" fmla="*/ 79571 h 755236"/>
                <a:gd name="connsiteX1495" fmla="*/ 885931 w 1591877"/>
                <a:gd name="connsiteY1495" fmla="*/ 83347 h 755236"/>
                <a:gd name="connsiteX1496" fmla="*/ 886224 w 1591877"/>
                <a:gd name="connsiteY1496" fmla="*/ 87265 h 755236"/>
                <a:gd name="connsiteX1497" fmla="*/ 886518 w 1591877"/>
                <a:gd name="connsiteY1497" fmla="*/ 91322 h 755236"/>
                <a:gd name="connsiteX1498" fmla="*/ 886811 w 1591877"/>
                <a:gd name="connsiteY1498" fmla="*/ 95517 h 755236"/>
                <a:gd name="connsiteX1499" fmla="*/ 887105 w 1591877"/>
                <a:gd name="connsiteY1499" fmla="*/ 99847 h 755236"/>
                <a:gd name="connsiteX1500" fmla="*/ 887398 w 1591877"/>
                <a:gd name="connsiteY1500" fmla="*/ 104309 h 755236"/>
                <a:gd name="connsiteX1501" fmla="*/ 887692 w 1591877"/>
                <a:gd name="connsiteY1501" fmla="*/ 108902 h 755236"/>
                <a:gd name="connsiteX1502" fmla="*/ 887985 w 1591877"/>
                <a:gd name="connsiteY1502" fmla="*/ 113623 h 755236"/>
                <a:gd name="connsiteX1503" fmla="*/ 888282 w 1591877"/>
                <a:gd name="connsiteY1503" fmla="*/ 118469 h 755236"/>
                <a:gd name="connsiteX1504" fmla="*/ 888576 w 1591877"/>
                <a:gd name="connsiteY1504" fmla="*/ 123438 h 755236"/>
                <a:gd name="connsiteX1505" fmla="*/ 888869 w 1591877"/>
                <a:gd name="connsiteY1505" fmla="*/ 128527 h 755236"/>
                <a:gd name="connsiteX1506" fmla="*/ 889162 w 1591877"/>
                <a:gd name="connsiteY1506" fmla="*/ 133733 h 755236"/>
                <a:gd name="connsiteX1507" fmla="*/ 889456 w 1591877"/>
                <a:gd name="connsiteY1507" fmla="*/ 139054 h 755236"/>
                <a:gd name="connsiteX1508" fmla="*/ 889749 w 1591877"/>
                <a:gd name="connsiteY1508" fmla="*/ 144487 h 755236"/>
                <a:gd name="connsiteX1509" fmla="*/ 890043 w 1591877"/>
                <a:gd name="connsiteY1509" fmla="*/ 150028 h 755236"/>
                <a:gd name="connsiteX1510" fmla="*/ 890340 w 1591877"/>
                <a:gd name="connsiteY1510" fmla="*/ 155676 h 755236"/>
                <a:gd name="connsiteX1511" fmla="*/ 890633 w 1591877"/>
                <a:gd name="connsiteY1511" fmla="*/ 161425 h 755236"/>
                <a:gd name="connsiteX1512" fmla="*/ 890927 w 1591877"/>
                <a:gd name="connsiteY1512" fmla="*/ 167275 h 755236"/>
                <a:gd name="connsiteX1513" fmla="*/ 891220 w 1591877"/>
                <a:gd name="connsiteY1513" fmla="*/ 173222 h 755236"/>
                <a:gd name="connsiteX1514" fmla="*/ 891514 w 1591877"/>
                <a:gd name="connsiteY1514" fmla="*/ 179262 h 755236"/>
                <a:gd name="connsiteX1515" fmla="*/ 891807 w 1591877"/>
                <a:gd name="connsiteY1515" fmla="*/ 185394 h 755236"/>
                <a:gd name="connsiteX1516" fmla="*/ 892394 w 1591877"/>
                <a:gd name="connsiteY1516" fmla="*/ 197914 h 755236"/>
                <a:gd name="connsiteX1517" fmla="*/ 892984 w 1591877"/>
                <a:gd name="connsiteY1517" fmla="*/ 210757 h 755236"/>
                <a:gd name="connsiteX1518" fmla="*/ 893571 w 1591877"/>
                <a:gd name="connsiteY1518" fmla="*/ 223898 h 755236"/>
                <a:gd name="connsiteX1519" fmla="*/ 894158 w 1591877"/>
                <a:gd name="connsiteY1519" fmla="*/ 237309 h 755236"/>
                <a:gd name="connsiteX1520" fmla="*/ 894745 w 1591877"/>
                <a:gd name="connsiteY1520" fmla="*/ 250961 h 755236"/>
                <a:gd name="connsiteX1521" fmla="*/ 895336 w 1591877"/>
                <a:gd name="connsiteY1521" fmla="*/ 264826 h 755236"/>
                <a:gd name="connsiteX1522" fmla="*/ 895922 w 1591877"/>
                <a:gd name="connsiteY1522" fmla="*/ 278878 h 755236"/>
                <a:gd name="connsiteX1523" fmla="*/ 896509 w 1591877"/>
                <a:gd name="connsiteY1523" fmla="*/ 293087 h 755236"/>
                <a:gd name="connsiteX1524" fmla="*/ 897687 w 1591877"/>
                <a:gd name="connsiteY1524" fmla="*/ 321861 h 755236"/>
                <a:gd name="connsiteX1525" fmla="*/ 898860 w 1591877"/>
                <a:gd name="connsiteY1525" fmla="*/ 350914 h 755236"/>
                <a:gd name="connsiteX1526" fmla="*/ 900034 w 1591877"/>
                <a:gd name="connsiteY1526" fmla="*/ 380014 h 755236"/>
                <a:gd name="connsiteX1527" fmla="*/ 901212 w 1591877"/>
                <a:gd name="connsiteY1527" fmla="*/ 408931 h 755236"/>
                <a:gd name="connsiteX1528" fmla="*/ 902389 w 1591877"/>
                <a:gd name="connsiteY1528" fmla="*/ 437436 h 755236"/>
                <a:gd name="connsiteX1529" fmla="*/ 902976 w 1591877"/>
                <a:gd name="connsiteY1529" fmla="*/ 451464 h 755236"/>
                <a:gd name="connsiteX1530" fmla="*/ 903563 w 1591877"/>
                <a:gd name="connsiteY1530" fmla="*/ 465305 h 755236"/>
                <a:gd name="connsiteX1531" fmla="*/ 904150 w 1591877"/>
                <a:gd name="connsiteY1531" fmla="*/ 478932 h 755236"/>
                <a:gd name="connsiteX1532" fmla="*/ 904740 w 1591877"/>
                <a:gd name="connsiteY1532" fmla="*/ 492319 h 755236"/>
                <a:gd name="connsiteX1533" fmla="*/ 905327 w 1591877"/>
                <a:gd name="connsiteY1533" fmla="*/ 505440 h 755236"/>
                <a:gd name="connsiteX1534" fmla="*/ 905914 w 1591877"/>
                <a:gd name="connsiteY1534" fmla="*/ 518270 h 755236"/>
                <a:gd name="connsiteX1535" fmla="*/ 906457 w 1591877"/>
                <a:gd name="connsiteY1535" fmla="*/ 529841 h 755236"/>
                <a:gd name="connsiteX1536" fmla="*/ 907000 w 1591877"/>
                <a:gd name="connsiteY1536" fmla="*/ 541126 h 755236"/>
                <a:gd name="connsiteX1537" fmla="*/ 907542 w 1591877"/>
                <a:gd name="connsiteY1537" fmla="*/ 552102 h 755236"/>
                <a:gd name="connsiteX1538" fmla="*/ 907814 w 1591877"/>
                <a:gd name="connsiteY1538" fmla="*/ 557470 h 755236"/>
                <a:gd name="connsiteX1539" fmla="*/ 908085 w 1591877"/>
                <a:gd name="connsiteY1539" fmla="*/ 562754 h 755236"/>
                <a:gd name="connsiteX1540" fmla="*/ 908357 w 1591877"/>
                <a:gd name="connsiteY1540" fmla="*/ 567955 h 755236"/>
                <a:gd name="connsiteX1541" fmla="*/ 908628 w 1591877"/>
                <a:gd name="connsiteY1541" fmla="*/ 573068 h 755236"/>
                <a:gd name="connsiteX1542" fmla="*/ 908900 w 1591877"/>
                <a:gd name="connsiteY1542" fmla="*/ 578090 h 755236"/>
                <a:gd name="connsiteX1543" fmla="*/ 909171 w 1591877"/>
                <a:gd name="connsiteY1543" fmla="*/ 583023 h 755236"/>
                <a:gd name="connsiteX1544" fmla="*/ 909442 w 1591877"/>
                <a:gd name="connsiteY1544" fmla="*/ 587862 h 755236"/>
                <a:gd name="connsiteX1545" fmla="*/ 909714 w 1591877"/>
                <a:gd name="connsiteY1545" fmla="*/ 592607 h 755236"/>
                <a:gd name="connsiteX1546" fmla="*/ 909985 w 1591877"/>
                <a:gd name="connsiteY1546" fmla="*/ 597253 h 755236"/>
                <a:gd name="connsiteX1547" fmla="*/ 910257 w 1591877"/>
                <a:gd name="connsiteY1547" fmla="*/ 601802 h 755236"/>
                <a:gd name="connsiteX1548" fmla="*/ 910528 w 1591877"/>
                <a:gd name="connsiteY1548" fmla="*/ 606250 h 755236"/>
                <a:gd name="connsiteX1549" fmla="*/ 910800 w 1591877"/>
                <a:gd name="connsiteY1549" fmla="*/ 610596 h 755236"/>
                <a:gd name="connsiteX1550" fmla="*/ 911071 w 1591877"/>
                <a:gd name="connsiteY1550" fmla="*/ 614839 h 755236"/>
                <a:gd name="connsiteX1551" fmla="*/ 911342 w 1591877"/>
                <a:gd name="connsiteY1551" fmla="*/ 618974 h 755236"/>
                <a:gd name="connsiteX1552" fmla="*/ 911614 w 1591877"/>
                <a:gd name="connsiteY1552" fmla="*/ 623004 h 755236"/>
                <a:gd name="connsiteX1553" fmla="*/ 911885 w 1591877"/>
                <a:gd name="connsiteY1553" fmla="*/ 626925 h 755236"/>
                <a:gd name="connsiteX1554" fmla="*/ 912157 w 1591877"/>
                <a:gd name="connsiteY1554" fmla="*/ 630737 h 755236"/>
                <a:gd name="connsiteX1555" fmla="*/ 912428 w 1591877"/>
                <a:gd name="connsiteY1555" fmla="*/ 634436 h 755236"/>
                <a:gd name="connsiteX1556" fmla="*/ 912700 w 1591877"/>
                <a:gd name="connsiteY1556" fmla="*/ 638023 h 755236"/>
                <a:gd name="connsiteX1557" fmla="*/ 912971 w 1591877"/>
                <a:gd name="connsiteY1557" fmla="*/ 641495 h 755236"/>
                <a:gd name="connsiteX1558" fmla="*/ 913242 w 1591877"/>
                <a:gd name="connsiteY1558" fmla="*/ 644853 h 755236"/>
                <a:gd name="connsiteX1559" fmla="*/ 913514 w 1591877"/>
                <a:gd name="connsiteY1559" fmla="*/ 648092 h 755236"/>
                <a:gd name="connsiteX1560" fmla="*/ 913785 w 1591877"/>
                <a:gd name="connsiteY1560" fmla="*/ 651216 h 755236"/>
                <a:gd name="connsiteX1561" fmla="*/ 914057 w 1591877"/>
                <a:gd name="connsiteY1561" fmla="*/ 654220 h 755236"/>
                <a:gd name="connsiteX1562" fmla="*/ 914328 w 1591877"/>
                <a:gd name="connsiteY1562" fmla="*/ 657102 h 755236"/>
                <a:gd name="connsiteX1563" fmla="*/ 914600 w 1591877"/>
                <a:gd name="connsiteY1563" fmla="*/ 659865 h 755236"/>
                <a:gd name="connsiteX1564" fmla="*/ 914871 w 1591877"/>
                <a:gd name="connsiteY1564" fmla="*/ 662505 h 755236"/>
                <a:gd name="connsiteX1565" fmla="*/ 915142 w 1591877"/>
                <a:gd name="connsiteY1565" fmla="*/ 665024 h 755236"/>
                <a:gd name="connsiteX1566" fmla="*/ 915414 w 1591877"/>
                <a:gd name="connsiteY1566" fmla="*/ 667417 h 755236"/>
                <a:gd name="connsiteX1567" fmla="*/ 915685 w 1591877"/>
                <a:gd name="connsiteY1567" fmla="*/ 669688 h 755236"/>
                <a:gd name="connsiteX1568" fmla="*/ 915957 w 1591877"/>
                <a:gd name="connsiteY1568" fmla="*/ 671832 h 755236"/>
                <a:gd name="connsiteX1569" fmla="*/ 916228 w 1591877"/>
                <a:gd name="connsiteY1569" fmla="*/ 673851 h 755236"/>
                <a:gd name="connsiteX1570" fmla="*/ 916499 w 1591877"/>
                <a:gd name="connsiteY1570" fmla="*/ 675743 h 755236"/>
                <a:gd name="connsiteX1571" fmla="*/ 916771 w 1591877"/>
                <a:gd name="connsiteY1571" fmla="*/ 677506 h 755236"/>
                <a:gd name="connsiteX1572" fmla="*/ 917042 w 1591877"/>
                <a:gd name="connsiteY1572" fmla="*/ 679144 h 755236"/>
                <a:gd name="connsiteX1573" fmla="*/ 917314 w 1591877"/>
                <a:gd name="connsiteY1573" fmla="*/ 680653 h 755236"/>
                <a:gd name="connsiteX1574" fmla="*/ 917585 w 1591877"/>
                <a:gd name="connsiteY1574" fmla="*/ 682033 h 755236"/>
                <a:gd name="connsiteX1575" fmla="*/ 917857 w 1591877"/>
                <a:gd name="connsiteY1575" fmla="*/ 683286 h 755236"/>
                <a:gd name="connsiteX1576" fmla="*/ 918128 w 1591877"/>
                <a:gd name="connsiteY1576" fmla="*/ 684407 h 755236"/>
                <a:gd name="connsiteX1577" fmla="*/ 918399 w 1591877"/>
                <a:gd name="connsiteY1577" fmla="*/ 685400 h 755236"/>
                <a:gd name="connsiteX1578" fmla="*/ 918671 w 1591877"/>
                <a:gd name="connsiteY1578" fmla="*/ 686265 h 755236"/>
                <a:gd name="connsiteX1579" fmla="*/ 918942 w 1591877"/>
                <a:gd name="connsiteY1579" fmla="*/ 686999 h 755236"/>
                <a:gd name="connsiteX1580" fmla="*/ 919214 w 1591877"/>
                <a:gd name="connsiteY1580" fmla="*/ 687602 h 755236"/>
                <a:gd name="connsiteX1581" fmla="*/ 919349 w 1591877"/>
                <a:gd name="connsiteY1581" fmla="*/ 687855 h 755236"/>
                <a:gd name="connsiteX1582" fmla="*/ 919485 w 1591877"/>
                <a:gd name="connsiteY1582" fmla="*/ 688077 h 755236"/>
                <a:gd name="connsiteX1583" fmla="*/ 919621 w 1591877"/>
                <a:gd name="connsiteY1583" fmla="*/ 688267 h 755236"/>
                <a:gd name="connsiteX1584" fmla="*/ 919687 w 1591877"/>
                <a:gd name="connsiteY1584" fmla="*/ 688348 h 755236"/>
                <a:gd name="connsiteX1585" fmla="*/ 919757 w 1591877"/>
                <a:gd name="connsiteY1585" fmla="*/ 688421 h 755236"/>
                <a:gd name="connsiteX1586" fmla="*/ 919823 w 1591877"/>
                <a:gd name="connsiteY1586" fmla="*/ 688487 h 755236"/>
                <a:gd name="connsiteX1587" fmla="*/ 919892 w 1591877"/>
                <a:gd name="connsiteY1587" fmla="*/ 688546 h 755236"/>
                <a:gd name="connsiteX1588" fmla="*/ 919958 w 1591877"/>
                <a:gd name="connsiteY1588" fmla="*/ 688595 h 755236"/>
                <a:gd name="connsiteX1589" fmla="*/ 920028 w 1591877"/>
                <a:gd name="connsiteY1589" fmla="*/ 688637 h 755236"/>
                <a:gd name="connsiteX1590" fmla="*/ 920094 w 1591877"/>
                <a:gd name="connsiteY1590" fmla="*/ 688670 h 755236"/>
                <a:gd name="connsiteX1591" fmla="*/ 920164 w 1591877"/>
                <a:gd name="connsiteY1591" fmla="*/ 688696 h 755236"/>
                <a:gd name="connsiteX1592" fmla="*/ 920230 w 1591877"/>
                <a:gd name="connsiteY1592" fmla="*/ 688714 h 755236"/>
                <a:gd name="connsiteX1593" fmla="*/ 920299 w 1591877"/>
                <a:gd name="connsiteY1593" fmla="*/ 688723 h 755236"/>
                <a:gd name="connsiteX1594" fmla="*/ 920365 w 1591877"/>
                <a:gd name="connsiteY1594" fmla="*/ 688725 h 755236"/>
                <a:gd name="connsiteX1595" fmla="*/ 920435 w 1591877"/>
                <a:gd name="connsiteY1595" fmla="*/ 688716 h 755236"/>
                <a:gd name="connsiteX1596" fmla="*/ 920501 w 1591877"/>
                <a:gd name="connsiteY1596" fmla="*/ 688703 h 755236"/>
                <a:gd name="connsiteX1597" fmla="*/ 920571 w 1591877"/>
                <a:gd name="connsiteY1597" fmla="*/ 688679 h 755236"/>
                <a:gd name="connsiteX1598" fmla="*/ 920637 w 1591877"/>
                <a:gd name="connsiteY1598" fmla="*/ 688648 h 755236"/>
                <a:gd name="connsiteX1599" fmla="*/ 920707 w 1591877"/>
                <a:gd name="connsiteY1599" fmla="*/ 688608 h 755236"/>
                <a:gd name="connsiteX1600" fmla="*/ 920773 w 1591877"/>
                <a:gd name="connsiteY1600" fmla="*/ 688562 h 755236"/>
                <a:gd name="connsiteX1601" fmla="*/ 920842 w 1591877"/>
                <a:gd name="connsiteY1601" fmla="*/ 688507 h 755236"/>
                <a:gd name="connsiteX1602" fmla="*/ 920908 w 1591877"/>
                <a:gd name="connsiteY1602" fmla="*/ 688443 h 755236"/>
                <a:gd name="connsiteX1603" fmla="*/ 920978 w 1591877"/>
                <a:gd name="connsiteY1603" fmla="*/ 688372 h 755236"/>
                <a:gd name="connsiteX1604" fmla="*/ 921044 w 1591877"/>
                <a:gd name="connsiteY1604" fmla="*/ 688293 h 755236"/>
                <a:gd name="connsiteX1605" fmla="*/ 921114 w 1591877"/>
                <a:gd name="connsiteY1605" fmla="*/ 688205 h 755236"/>
                <a:gd name="connsiteX1606" fmla="*/ 921249 w 1591877"/>
                <a:gd name="connsiteY1606" fmla="*/ 688007 h 755236"/>
                <a:gd name="connsiteX1607" fmla="*/ 921385 w 1591877"/>
                <a:gd name="connsiteY1607" fmla="*/ 687776 h 755236"/>
                <a:gd name="connsiteX1608" fmla="*/ 921657 w 1591877"/>
                <a:gd name="connsiteY1608" fmla="*/ 687219 h 755236"/>
                <a:gd name="connsiteX1609" fmla="*/ 921928 w 1591877"/>
                <a:gd name="connsiteY1609" fmla="*/ 686534 h 755236"/>
                <a:gd name="connsiteX1610" fmla="*/ 922199 w 1591877"/>
                <a:gd name="connsiteY1610" fmla="*/ 685721 h 755236"/>
                <a:gd name="connsiteX1611" fmla="*/ 922471 w 1591877"/>
                <a:gd name="connsiteY1611" fmla="*/ 684783 h 755236"/>
                <a:gd name="connsiteX1612" fmla="*/ 922742 w 1591877"/>
                <a:gd name="connsiteY1612" fmla="*/ 683720 h 755236"/>
                <a:gd name="connsiteX1613" fmla="*/ 923014 w 1591877"/>
                <a:gd name="connsiteY1613" fmla="*/ 682533 h 755236"/>
                <a:gd name="connsiteX1614" fmla="*/ 923285 w 1591877"/>
                <a:gd name="connsiteY1614" fmla="*/ 681219 h 755236"/>
                <a:gd name="connsiteX1615" fmla="*/ 923557 w 1591877"/>
                <a:gd name="connsiteY1615" fmla="*/ 679783 h 755236"/>
                <a:gd name="connsiteX1616" fmla="*/ 923828 w 1591877"/>
                <a:gd name="connsiteY1616" fmla="*/ 678226 h 755236"/>
                <a:gd name="connsiteX1617" fmla="*/ 924099 w 1591877"/>
                <a:gd name="connsiteY1617" fmla="*/ 676546 h 755236"/>
                <a:gd name="connsiteX1618" fmla="*/ 924371 w 1591877"/>
                <a:gd name="connsiteY1618" fmla="*/ 674745 h 755236"/>
                <a:gd name="connsiteX1619" fmla="*/ 924642 w 1591877"/>
                <a:gd name="connsiteY1619" fmla="*/ 672825 h 755236"/>
                <a:gd name="connsiteX1620" fmla="*/ 924914 w 1591877"/>
                <a:gd name="connsiteY1620" fmla="*/ 670786 h 755236"/>
                <a:gd name="connsiteX1621" fmla="*/ 925185 w 1591877"/>
                <a:gd name="connsiteY1621" fmla="*/ 668628 h 755236"/>
                <a:gd name="connsiteX1622" fmla="*/ 925457 w 1591877"/>
                <a:gd name="connsiteY1622" fmla="*/ 666356 h 755236"/>
                <a:gd name="connsiteX1623" fmla="*/ 925728 w 1591877"/>
                <a:gd name="connsiteY1623" fmla="*/ 663969 h 755236"/>
                <a:gd name="connsiteX1624" fmla="*/ 925999 w 1591877"/>
                <a:gd name="connsiteY1624" fmla="*/ 661468 h 755236"/>
                <a:gd name="connsiteX1625" fmla="*/ 926271 w 1591877"/>
                <a:gd name="connsiteY1625" fmla="*/ 658852 h 755236"/>
                <a:gd name="connsiteX1626" fmla="*/ 926542 w 1591877"/>
                <a:gd name="connsiteY1626" fmla="*/ 656126 h 755236"/>
                <a:gd name="connsiteX1627" fmla="*/ 926814 w 1591877"/>
                <a:gd name="connsiteY1627" fmla="*/ 653290 h 755236"/>
                <a:gd name="connsiteX1628" fmla="*/ 927085 w 1591877"/>
                <a:gd name="connsiteY1628" fmla="*/ 650346 h 755236"/>
                <a:gd name="connsiteX1629" fmla="*/ 927357 w 1591877"/>
                <a:gd name="connsiteY1629" fmla="*/ 647297 h 755236"/>
                <a:gd name="connsiteX1630" fmla="*/ 927628 w 1591877"/>
                <a:gd name="connsiteY1630" fmla="*/ 644139 h 755236"/>
                <a:gd name="connsiteX1631" fmla="*/ 927899 w 1591877"/>
                <a:gd name="connsiteY1631" fmla="*/ 640878 h 755236"/>
                <a:gd name="connsiteX1632" fmla="*/ 928171 w 1591877"/>
                <a:gd name="connsiteY1632" fmla="*/ 637516 h 755236"/>
                <a:gd name="connsiteX1633" fmla="*/ 928442 w 1591877"/>
                <a:gd name="connsiteY1633" fmla="*/ 634053 h 755236"/>
                <a:gd name="connsiteX1634" fmla="*/ 928714 w 1591877"/>
                <a:gd name="connsiteY1634" fmla="*/ 630490 h 755236"/>
                <a:gd name="connsiteX1635" fmla="*/ 928985 w 1591877"/>
                <a:gd name="connsiteY1635" fmla="*/ 626831 h 755236"/>
                <a:gd name="connsiteX1636" fmla="*/ 929256 w 1591877"/>
                <a:gd name="connsiteY1636" fmla="*/ 623076 h 755236"/>
                <a:gd name="connsiteX1637" fmla="*/ 929528 w 1591877"/>
                <a:gd name="connsiteY1637" fmla="*/ 619225 h 755236"/>
                <a:gd name="connsiteX1638" fmla="*/ 929799 w 1591877"/>
                <a:gd name="connsiteY1638" fmla="*/ 615286 h 755236"/>
                <a:gd name="connsiteX1639" fmla="*/ 930071 w 1591877"/>
                <a:gd name="connsiteY1639" fmla="*/ 611255 h 755236"/>
                <a:gd name="connsiteX1640" fmla="*/ 930342 w 1591877"/>
                <a:gd name="connsiteY1640" fmla="*/ 607135 h 755236"/>
                <a:gd name="connsiteX1641" fmla="*/ 930614 w 1591877"/>
                <a:gd name="connsiteY1641" fmla="*/ 602930 h 755236"/>
                <a:gd name="connsiteX1642" fmla="*/ 930885 w 1591877"/>
                <a:gd name="connsiteY1642" fmla="*/ 598640 h 755236"/>
                <a:gd name="connsiteX1643" fmla="*/ 931156 w 1591877"/>
                <a:gd name="connsiteY1643" fmla="*/ 594270 h 755236"/>
                <a:gd name="connsiteX1644" fmla="*/ 931428 w 1591877"/>
                <a:gd name="connsiteY1644" fmla="*/ 589817 h 755236"/>
                <a:gd name="connsiteX1645" fmla="*/ 931971 w 1591877"/>
                <a:gd name="connsiteY1645" fmla="*/ 580680 h 755236"/>
                <a:gd name="connsiteX1646" fmla="*/ 932514 w 1591877"/>
                <a:gd name="connsiteY1646" fmla="*/ 571247 h 755236"/>
                <a:gd name="connsiteX1647" fmla="*/ 933056 w 1591877"/>
                <a:gd name="connsiteY1647" fmla="*/ 561537 h 755236"/>
                <a:gd name="connsiteX1648" fmla="*/ 933599 w 1591877"/>
                <a:gd name="connsiteY1648" fmla="*/ 551565 h 755236"/>
                <a:gd name="connsiteX1649" fmla="*/ 934142 w 1591877"/>
                <a:gd name="connsiteY1649" fmla="*/ 541350 h 755236"/>
                <a:gd name="connsiteX1650" fmla="*/ 934685 w 1591877"/>
                <a:gd name="connsiteY1650" fmla="*/ 530911 h 755236"/>
                <a:gd name="connsiteX1651" fmla="*/ 935228 w 1591877"/>
                <a:gd name="connsiteY1651" fmla="*/ 520267 h 755236"/>
                <a:gd name="connsiteX1652" fmla="*/ 935771 w 1591877"/>
                <a:gd name="connsiteY1652" fmla="*/ 509437 h 755236"/>
                <a:gd name="connsiteX1653" fmla="*/ 936314 w 1591877"/>
                <a:gd name="connsiteY1653" fmla="*/ 498436 h 755236"/>
                <a:gd name="connsiteX1654" fmla="*/ 937399 w 1591877"/>
                <a:gd name="connsiteY1654" fmla="*/ 476015 h 755236"/>
                <a:gd name="connsiteX1655" fmla="*/ 938485 w 1591877"/>
                <a:gd name="connsiteY1655" fmla="*/ 453157 h 755236"/>
                <a:gd name="connsiteX1656" fmla="*/ 940656 w 1591877"/>
                <a:gd name="connsiteY1656" fmla="*/ 406775 h 755236"/>
                <a:gd name="connsiteX1657" fmla="*/ 941878 w 1591877"/>
                <a:gd name="connsiteY1657" fmla="*/ 380679 h 755236"/>
                <a:gd name="connsiteX1658" fmla="*/ 943096 w 1591877"/>
                <a:gd name="connsiteY1658" fmla="*/ 354860 h 755236"/>
                <a:gd name="connsiteX1659" fmla="*/ 944317 w 1591877"/>
                <a:gd name="connsiteY1659" fmla="*/ 329536 h 755236"/>
                <a:gd name="connsiteX1660" fmla="*/ 944929 w 1591877"/>
                <a:gd name="connsiteY1660" fmla="*/ 317127 h 755236"/>
                <a:gd name="connsiteX1661" fmla="*/ 945538 w 1591877"/>
                <a:gd name="connsiteY1661" fmla="*/ 304919 h 755236"/>
                <a:gd name="connsiteX1662" fmla="*/ 946151 w 1591877"/>
                <a:gd name="connsiteY1662" fmla="*/ 292939 h 755236"/>
                <a:gd name="connsiteX1663" fmla="*/ 946760 w 1591877"/>
                <a:gd name="connsiteY1663" fmla="*/ 281214 h 755236"/>
                <a:gd name="connsiteX1664" fmla="*/ 947372 w 1591877"/>
                <a:gd name="connsiteY1664" fmla="*/ 269762 h 755236"/>
                <a:gd name="connsiteX1665" fmla="*/ 947981 w 1591877"/>
                <a:gd name="connsiteY1665" fmla="*/ 258612 h 755236"/>
                <a:gd name="connsiteX1666" fmla="*/ 948594 w 1591877"/>
                <a:gd name="connsiteY1666" fmla="*/ 247786 h 755236"/>
                <a:gd name="connsiteX1667" fmla="*/ 949203 w 1591877"/>
                <a:gd name="connsiteY1667" fmla="*/ 237300 h 755236"/>
                <a:gd name="connsiteX1668" fmla="*/ 949507 w 1591877"/>
                <a:gd name="connsiteY1668" fmla="*/ 232192 h 755236"/>
                <a:gd name="connsiteX1669" fmla="*/ 949815 w 1591877"/>
                <a:gd name="connsiteY1669" fmla="*/ 227179 h 755236"/>
                <a:gd name="connsiteX1670" fmla="*/ 950120 w 1591877"/>
                <a:gd name="connsiteY1670" fmla="*/ 222262 h 755236"/>
                <a:gd name="connsiteX1671" fmla="*/ 950424 w 1591877"/>
                <a:gd name="connsiteY1671" fmla="*/ 217444 h 755236"/>
                <a:gd name="connsiteX1672" fmla="*/ 950728 w 1591877"/>
                <a:gd name="connsiteY1672" fmla="*/ 212726 h 755236"/>
                <a:gd name="connsiteX1673" fmla="*/ 951037 w 1591877"/>
                <a:gd name="connsiteY1673" fmla="*/ 208111 h 755236"/>
                <a:gd name="connsiteX1674" fmla="*/ 951341 w 1591877"/>
                <a:gd name="connsiteY1674" fmla="*/ 203601 h 755236"/>
                <a:gd name="connsiteX1675" fmla="*/ 951645 w 1591877"/>
                <a:gd name="connsiteY1675" fmla="*/ 199197 h 755236"/>
                <a:gd name="connsiteX1676" fmla="*/ 951950 w 1591877"/>
                <a:gd name="connsiteY1676" fmla="*/ 194906 h 755236"/>
                <a:gd name="connsiteX1677" fmla="*/ 952254 w 1591877"/>
                <a:gd name="connsiteY1677" fmla="*/ 190725 h 755236"/>
                <a:gd name="connsiteX1678" fmla="*/ 952562 w 1591877"/>
                <a:gd name="connsiteY1678" fmla="*/ 186658 h 755236"/>
                <a:gd name="connsiteX1679" fmla="*/ 952867 w 1591877"/>
                <a:gd name="connsiteY1679" fmla="*/ 182706 h 755236"/>
                <a:gd name="connsiteX1680" fmla="*/ 953171 w 1591877"/>
                <a:gd name="connsiteY1680" fmla="*/ 178870 h 755236"/>
                <a:gd name="connsiteX1681" fmla="*/ 953479 w 1591877"/>
                <a:gd name="connsiteY1681" fmla="*/ 175153 h 755236"/>
                <a:gd name="connsiteX1682" fmla="*/ 953784 w 1591877"/>
                <a:gd name="connsiteY1682" fmla="*/ 171558 h 755236"/>
                <a:gd name="connsiteX1683" fmla="*/ 954088 w 1591877"/>
                <a:gd name="connsiteY1683" fmla="*/ 168085 h 755236"/>
                <a:gd name="connsiteX1684" fmla="*/ 954393 w 1591877"/>
                <a:gd name="connsiteY1684" fmla="*/ 164734 h 755236"/>
                <a:gd name="connsiteX1685" fmla="*/ 954697 w 1591877"/>
                <a:gd name="connsiteY1685" fmla="*/ 161510 h 755236"/>
                <a:gd name="connsiteX1686" fmla="*/ 955005 w 1591877"/>
                <a:gd name="connsiteY1686" fmla="*/ 158412 h 755236"/>
                <a:gd name="connsiteX1687" fmla="*/ 955310 w 1591877"/>
                <a:gd name="connsiteY1687" fmla="*/ 155442 h 755236"/>
                <a:gd name="connsiteX1688" fmla="*/ 955614 w 1591877"/>
                <a:gd name="connsiteY1688" fmla="*/ 152602 h 755236"/>
                <a:gd name="connsiteX1689" fmla="*/ 955919 w 1591877"/>
                <a:gd name="connsiteY1689" fmla="*/ 149892 h 755236"/>
                <a:gd name="connsiteX1690" fmla="*/ 956227 w 1591877"/>
                <a:gd name="connsiteY1690" fmla="*/ 147313 h 755236"/>
                <a:gd name="connsiteX1691" fmla="*/ 956531 w 1591877"/>
                <a:gd name="connsiteY1691" fmla="*/ 144867 h 755236"/>
                <a:gd name="connsiteX1692" fmla="*/ 956836 w 1591877"/>
                <a:gd name="connsiteY1692" fmla="*/ 142554 h 755236"/>
                <a:gd name="connsiteX1693" fmla="*/ 957140 w 1591877"/>
                <a:gd name="connsiteY1693" fmla="*/ 140376 h 755236"/>
                <a:gd name="connsiteX1694" fmla="*/ 957448 w 1591877"/>
                <a:gd name="connsiteY1694" fmla="*/ 138332 h 755236"/>
                <a:gd name="connsiteX1695" fmla="*/ 957753 w 1591877"/>
                <a:gd name="connsiteY1695" fmla="*/ 136425 h 755236"/>
                <a:gd name="connsiteX1696" fmla="*/ 958057 w 1591877"/>
                <a:gd name="connsiteY1696" fmla="*/ 134654 h 755236"/>
                <a:gd name="connsiteX1697" fmla="*/ 958361 w 1591877"/>
                <a:gd name="connsiteY1697" fmla="*/ 133020 h 755236"/>
                <a:gd name="connsiteX1698" fmla="*/ 958670 w 1591877"/>
                <a:gd name="connsiteY1698" fmla="*/ 131524 h 755236"/>
                <a:gd name="connsiteX1699" fmla="*/ 958974 w 1591877"/>
                <a:gd name="connsiteY1699" fmla="*/ 130165 h 755236"/>
                <a:gd name="connsiteX1700" fmla="*/ 959278 w 1591877"/>
                <a:gd name="connsiteY1700" fmla="*/ 128945 h 755236"/>
                <a:gd name="connsiteX1701" fmla="*/ 959583 w 1591877"/>
                <a:gd name="connsiteY1701" fmla="*/ 127864 h 755236"/>
                <a:gd name="connsiteX1702" fmla="*/ 959887 w 1591877"/>
                <a:gd name="connsiteY1702" fmla="*/ 126921 h 755236"/>
                <a:gd name="connsiteX1703" fmla="*/ 960195 w 1591877"/>
                <a:gd name="connsiteY1703" fmla="*/ 126118 h 755236"/>
                <a:gd name="connsiteX1704" fmla="*/ 960500 w 1591877"/>
                <a:gd name="connsiteY1704" fmla="*/ 125453 h 755236"/>
                <a:gd name="connsiteX1705" fmla="*/ 960650 w 1591877"/>
                <a:gd name="connsiteY1705" fmla="*/ 125173 h 755236"/>
                <a:gd name="connsiteX1706" fmla="*/ 960804 w 1591877"/>
                <a:gd name="connsiteY1706" fmla="*/ 124927 h 755236"/>
                <a:gd name="connsiteX1707" fmla="*/ 960958 w 1591877"/>
                <a:gd name="connsiteY1707" fmla="*/ 124716 h 755236"/>
                <a:gd name="connsiteX1708" fmla="*/ 961035 w 1591877"/>
                <a:gd name="connsiteY1708" fmla="*/ 124624 h 755236"/>
                <a:gd name="connsiteX1709" fmla="*/ 961109 w 1591877"/>
                <a:gd name="connsiteY1709" fmla="*/ 124540 h 755236"/>
                <a:gd name="connsiteX1710" fmla="*/ 961186 w 1591877"/>
                <a:gd name="connsiteY1710" fmla="*/ 124465 h 755236"/>
                <a:gd name="connsiteX1711" fmla="*/ 961263 w 1591877"/>
                <a:gd name="connsiteY1711" fmla="*/ 124398 h 755236"/>
                <a:gd name="connsiteX1712" fmla="*/ 961340 w 1591877"/>
                <a:gd name="connsiteY1712" fmla="*/ 124341 h 755236"/>
                <a:gd name="connsiteX1713" fmla="*/ 961417 w 1591877"/>
                <a:gd name="connsiteY1713" fmla="*/ 124291 h 755236"/>
                <a:gd name="connsiteX1714" fmla="*/ 961490 w 1591877"/>
                <a:gd name="connsiteY1714" fmla="*/ 124251 h 755236"/>
                <a:gd name="connsiteX1715" fmla="*/ 961567 w 1591877"/>
                <a:gd name="connsiteY1715" fmla="*/ 124219 h 755236"/>
                <a:gd name="connsiteX1716" fmla="*/ 961644 w 1591877"/>
                <a:gd name="connsiteY1716" fmla="*/ 124196 h 755236"/>
                <a:gd name="connsiteX1717" fmla="*/ 961721 w 1591877"/>
                <a:gd name="connsiteY1717" fmla="*/ 124181 h 755236"/>
                <a:gd name="connsiteX1718" fmla="*/ 961798 w 1591877"/>
                <a:gd name="connsiteY1718" fmla="*/ 124175 h 755236"/>
                <a:gd name="connsiteX1719" fmla="*/ 961872 w 1591877"/>
                <a:gd name="connsiteY1719" fmla="*/ 124178 h 755236"/>
                <a:gd name="connsiteX1720" fmla="*/ 961949 w 1591877"/>
                <a:gd name="connsiteY1720" fmla="*/ 124189 h 755236"/>
                <a:gd name="connsiteX1721" fmla="*/ 962026 w 1591877"/>
                <a:gd name="connsiteY1721" fmla="*/ 124209 h 755236"/>
                <a:gd name="connsiteX1722" fmla="*/ 962103 w 1591877"/>
                <a:gd name="connsiteY1722" fmla="*/ 124238 h 755236"/>
                <a:gd name="connsiteX1723" fmla="*/ 962180 w 1591877"/>
                <a:gd name="connsiteY1723" fmla="*/ 124275 h 755236"/>
                <a:gd name="connsiteX1724" fmla="*/ 962257 w 1591877"/>
                <a:gd name="connsiteY1724" fmla="*/ 124321 h 755236"/>
                <a:gd name="connsiteX1725" fmla="*/ 962330 w 1591877"/>
                <a:gd name="connsiteY1725" fmla="*/ 124375 h 755236"/>
                <a:gd name="connsiteX1726" fmla="*/ 962407 w 1591877"/>
                <a:gd name="connsiteY1726" fmla="*/ 124438 h 755236"/>
                <a:gd name="connsiteX1727" fmla="*/ 962484 w 1591877"/>
                <a:gd name="connsiteY1727" fmla="*/ 124509 h 755236"/>
                <a:gd name="connsiteX1728" fmla="*/ 962561 w 1591877"/>
                <a:gd name="connsiteY1728" fmla="*/ 124589 h 755236"/>
                <a:gd name="connsiteX1729" fmla="*/ 962638 w 1591877"/>
                <a:gd name="connsiteY1729" fmla="*/ 124678 h 755236"/>
                <a:gd name="connsiteX1730" fmla="*/ 962789 w 1591877"/>
                <a:gd name="connsiteY1730" fmla="*/ 124880 h 755236"/>
                <a:gd name="connsiteX1731" fmla="*/ 962943 w 1591877"/>
                <a:gd name="connsiteY1731" fmla="*/ 125117 h 755236"/>
                <a:gd name="connsiteX1732" fmla="*/ 963247 w 1591877"/>
                <a:gd name="connsiteY1732" fmla="*/ 125692 h 755236"/>
                <a:gd name="connsiteX1733" fmla="*/ 963551 w 1591877"/>
                <a:gd name="connsiteY1733" fmla="*/ 126403 h 755236"/>
                <a:gd name="connsiteX1734" fmla="*/ 963856 w 1591877"/>
                <a:gd name="connsiteY1734" fmla="*/ 127247 h 755236"/>
                <a:gd name="connsiteX1735" fmla="*/ 964164 w 1591877"/>
                <a:gd name="connsiteY1735" fmla="*/ 128226 h 755236"/>
                <a:gd name="connsiteX1736" fmla="*/ 964468 w 1591877"/>
                <a:gd name="connsiteY1736" fmla="*/ 129337 h 755236"/>
                <a:gd name="connsiteX1737" fmla="*/ 964773 w 1591877"/>
                <a:gd name="connsiteY1737" fmla="*/ 130580 h 755236"/>
                <a:gd name="connsiteX1738" fmla="*/ 965077 w 1591877"/>
                <a:gd name="connsiteY1738" fmla="*/ 131954 h 755236"/>
                <a:gd name="connsiteX1739" fmla="*/ 965385 w 1591877"/>
                <a:gd name="connsiteY1739" fmla="*/ 133457 h 755236"/>
                <a:gd name="connsiteX1740" fmla="*/ 965690 w 1591877"/>
                <a:gd name="connsiteY1740" fmla="*/ 135089 h 755236"/>
                <a:gd name="connsiteX1741" fmla="*/ 965994 w 1591877"/>
                <a:gd name="connsiteY1741" fmla="*/ 136847 h 755236"/>
                <a:gd name="connsiteX1742" fmla="*/ 966299 w 1591877"/>
                <a:gd name="connsiteY1742" fmla="*/ 138732 h 755236"/>
                <a:gd name="connsiteX1743" fmla="*/ 966607 w 1591877"/>
                <a:gd name="connsiteY1743" fmla="*/ 140741 h 755236"/>
                <a:gd name="connsiteX1744" fmla="*/ 966911 w 1591877"/>
                <a:gd name="connsiteY1744" fmla="*/ 142872 h 755236"/>
                <a:gd name="connsiteX1745" fmla="*/ 967216 w 1591877"/>
                <a:gd name="connsiteY1745" fmla="*/ 145126 h 755236"/>
                <a:gd name="connsiteX1746" fmla="*/ 967520 w 1591877"/>
                <a:gd name="connsiteY1746" fmla="*/ 147499 h 755236"/>
                <a:gd name="connsiteX1747" fmla="*/ 967825 w 1591877"/>
                <a:gd name="connsiteY1747" fmla="*/ 149990 h 755236"/>
                <a:gd name="connsiteX1748" fmla="*/ 968133 w 1591877"/>
                <a:gd name="connsiteY1748" fmla="*/ 152597 h 755236"/>
                <a:gd name="connsiteX1749" fmla="*/ 968437 w 1591877"/>
                <a:gd name="connsiteY1749" fmla="*/ 155321 h 755236"/>
                <a:gd name="connsiteX1750" fmla="*/ 968742 w 1591877"/>
                <a:gd name="connsiteY1750" fmla="*/ 158157 h 755236"/>
                <a:gd name="connsiteX1751" fmla="*/ 969046 w 1591877"/>
                <a:gd name="connsiteY1751" fmla="*/ 161103 h 755236"/>
                <a:gd name="connsiteX1752" fmla="*/ 969354 w 1591877"/>
                <a:gd name="connsiteY1752" fmla="*/ 164159 h 755236"/>
                <a:gd name="connsiteX1753" fmla="*/ 969659 w 1591877"/>
                <a:gd name="connsiteY1753" fmla="*/ 167323 h 755236"/>
                <a:gd name="connsiteX1754" fmla="*/ 969963 w 1591877"/>
                <a:gd name="connsiteY1754" fmla="*/ 170591 h 755236"/>
                <a:gd name="connsiteX1755" fmla="*/ 970268 w 1591877"/>
                <a:gd name="connsiteY1755" fmla="*/ 173962 h 755236"/>
                <a:gd name="connsiteX1756" fmla="*/ 970576 w 1591877"/>
                <a:gd name="connsiteY1756" fmla="*/ 177434 h 755236"/>
                <a:gd name="connsiteX1757" fmla="*/ 970880 w 1591877"/>
                <a:gd name="connsiteY1757" fmla="*/ 181006 h 755236"/>
                <a:gd name="connsiteX1758" fmla="*/ 971185 w 1591877"/>
                <a:gd name="connsiteY1758" fmla="*/ 184674 h 755236"/>
                <a:gd name="connsiteX1759" fmla="*/ 971489 w 1591877"/>
                <a:gd name="connsiteY1759" fmla="*/ 188437 h 755236"/>
                <a:gd name="connsiteX1760" fmla="*/ 971797 w 1591877"/>
                <a:gd name="connsiteY1760" fmla="*/ 192290 h 755236"/>
                <a:gd name="connsiteX1761" fmla="*/ 972406 w 1591877"/>
                <a:gd name="connsiteY1761" fmla="*/ 200268 h 755236"/>
                <a:gd name="connsiteX1762" fmla="*/ 973018 w 1591877"/>
                <a:gd name="connsiteY1762" fmla="*/ 208582 h 755236"/>
                <a:gd name="connsiteX1763" fmla="*/ 973627 w 1591877"/>
                <a:gd name="connsiteY1763" fmla="*/ 217215 h 755236"/>
                <a:gd name="connsiteX1764" fmla="*/ 974240 w 1591877"/>
                <a:gd name="connsiteY1764" fmla="*/ 226148 h 755236"/>
                <a:gd name="connsiteX1765" fmla="*/ 974849 w 1591877"/>
                <a:gd name="connsiteY1765" fmla="*/ 235358 h 755236"/>
                <a:gd name="connsiteX1766" fmla="*/ 975461 w 1591877"/>
                <a:gd name="connsiteY1766" fmla="*/ 244824 h 755236"/>
                <a:gd name="connsiteX1767" fmla="*/ 976070 w 1591877"/>
                <a:gd name="connsiteY1767" fmla="*/ 254526 h 755236"/>
                <a:gd name="connsiteX1768" fmla="*/ 976679 w 1591877"/>
                <a:gd name="connsiteY1768" fmla="*/ 264438 h 755236"/>
                <a:gd name="connsiteX1769" fmla="*/ 977292 w 1591877"/>
                <a:gd name="connsiteY1769" fmla="*/ 274540 h 755236"/>
                <a:gd name="connsiteX1770" fmla="*/ 978513 w 1591877"/>
                <a:gd name="connsiteY1770" fmla="*/ 295218 h 755236"/>
                <a:gd name="connsiteX1771" fmla="*/ 979734 w 1591877"/>
                <a:gd name="connsiteY1771" fmla="*/ 316378 h 755236"/>
                <a:gd name="connsiteX1772" fmla="*/ 981814 w 1591877"/>
                <a:gd name="connsiteY1772" fmla="*/ 352984 h 755236"/>
                <a:gd name="connsiteX1773" fmla="*/ 983894 w 1591877"/>
                <a:gd name="connsiteY1773" fmla="*/ 389513 h 755236"/>
                <a:gd name="connsiteX1774" fmla="*/ 984932 w 1591877"/>
                <a:gd name="connsiteY1774" fmla="*/ 407464 h 755236"/>
                <a:gd name="connsiteX1775" fmla="*/ 985974 w 1591877"/>
                <a:gd name="connsiteY1775" fmla="*/ 425061 h 755236"/>
                <a:gd name="connsiteX1776" fmla="*/ 987015 w 1591877"/>
                <a:gd name="connsiteY1776" fmla="*/ 442196 h 755236"/>
                <a:gd name="connsiteX1777" fmla="*/ 987532 w 1591877"/>
                <a:gd name="connsiteY1777" fmla="*/ 450559 h 755236"/>
                <a:gd name="connsiteX1778" fmla="*/ 988053 w 1591877"/>
                <a:gd name="connsiteY1778" fmla="*/ 458770 h 755236"/>
                <a:gd name="connsiteX1779" fmla="*/ 988574 w 1591877"/>
                <a:gd name="connsiteY1779" fmla="*/ 466815 h 755236"/>
                <a:gd name="connsiteX1780" fmla="*/ 989095 w 1591877"/>
                <a:gd name="connsiteY1780" fmla="*/ 474685 h 755236"/>
                <a:gd name="connsiteX1781" fmla="*/ 989612 w 1591877"/>
                <a:gd name="connsiteY1781" fmla="*/ 482365 h 755236"/>
                <a:gd name="connsiteX1782" fmla="*/ 990133 w 1591877"/>
                <a:gd name="connsiteY1782" fmla="*/ 489849 h 755236"/>
                <a:gd name="connsiteX1783" fmla="*/ 990654 w 1591877"/>
                <a:gd name="connsiteY1783" fmla="*/ 497122 h 755236"/>
                <a:gd name="connsiteX1784" fmla="*/ 991175 w 1591877"/>
                <a:gd name="connsiteY1784" fmla="*/ 504174 h 755236"/>
                <a:gd name="connsiteX1785" fmla="*/ 991692 w 1591877"/>
                <a:gd name="connsiteY1785" fmla="*/ 510998 h 755236"/>
                <a:gd name="connsiteX1786" fmla="*/ 992213 w 1591877"/>
                <a:gd name="connsiteY1786" fmla="*/ 517583 h 755236"/>
                <a:gd name="connsiteX1787" fmla="*/ 992734 w 1591877"/>
                <a:gd name="connsiteY1787" fmla="*/ 523923 h 755236"/>
                <a:gd name="connsiteX1788" fmla="*/ 993254 w 1591877"/>
                <a:gd name="connsiteY1788" fmla="*/ 530004 h 755236"/>
                <a:gd name="connsiteX1789" fmla="*/ 993772 w 1591877"/>
                <a:gd name="connsiteY1789" fmla="*/ 535821 h 755236"/>
                <a:gd name="connsiteX1790" fmla="*/ 994292 w 1591877"/>
                <a:gd name="connsiteY1790" fmla="*/ 541368 h 755236"/>
                <a:gd name="connsiteX1791" fmla="*/ 994813 w 1591877"/>
                <a:gd name="connsiteY1791" fmla="*/ 546637 h 755236"/>
                <a:gd name="connsiteX1792" fmla="*/ 995334 w 1591877"/>
                <a:gd name="connsiteY1792" fmla="*/ 551617 h 755236"/>
                <a:gd name="connsiteX1793" fmla="*/ 995855 w 1591877"/>
                <a:gd name="connsiteY1793" fmla="*/ 556310 h 755236"/>
                <a:gd name="connsiteX1794" fmla="*/ 996372 w 1591877"/>
                <a:gd name="connsiteY1794" fmla="*/ 560702 h 755236"/>
                <a:gd name="connsiteX1795" fmla="*/ 996893 w 1591877"/>
                <a:gd name="connsiteY1795" fmla="*/ 564793 h 755236"/>
                <a:gd name="connsiteX1796" fmla="*/ 997414 w 1591877"/>
                <a:gd name="connsiteY1796" fmla="*/ 568578 h 755236"/>
                <a:gd name="connsiteX1797" fmla="*/ 997674 w 1591877"/>
                <a:gd name="connsiteY1797" fmla="*/ 570355 h 755236"/>
                <a:gd name="connsiteX1798" fmla="*/ 997935 w 1591877"/>
                <a:gd name="connsiteY1798" fmla="*/ 572053 h 755236"/>
                <a:gd name="connsiteX1799" fmla="*/ 998195 w 1591877"/>
                <a:gd name="connsiteY1799" fmla="*/ 573671 h 755236"/>
                <a:gd name="connsiteX1800" fmla="*/ 998452 w 1591877"/>
                <a:gd name="connsiteY1800" fmla="*/ 575210 h 755236"/>
                <a:gd name="connsiteX1801" fmla="*/ 998712 w 1591877"/>
                <a:gd name="connsiteY1801" fmla="*/ 576672 h 755236"/>
                <a:gd name="connsiteX1802" fmla="*/ 998973 w 1591877"/>
                <a:gd name="connsiteY1802" fmla="*/ 578053 h 755236"/>
                <a:gd name="connsiteX1803" fmla="*/ 999233 w 1591877"/>
                <a:gd name="connsiteY1803" fmla="*/ 579354 h 755236"/>
                <a:gd name="connsiteX1804" fmla="*/ 999493 w 1591877"/>
                <a:gd name="connsiteY1804" fmla="*/ 580574 h 755236"/>
                <a:gd name="connsiteX1805" fmla="*/ 999754 w 1591877"/>
                <a:gd name="connsiteY1805" fmla="*/ 581715 h 755236"/>
                <a:gd name="connsiteX1806" fmla="*/ 1000014 w 1591877"/>
                <a:gd name="connsiteY1806" fmla="*/ 582774 h 755236"/>
                <a:gd name="connsiteX1807" fmla="*/ 1000271 w 1591877"/>
                <a:gd name="connsiteY1807" fmla="*/ 583751 h 755236"/>
                <a:gd name="connsiteX1808" fmla="*/ 1000531 w 1591877"/>
                <a:gd name="connsiteY1808" fmla="*/ 584650 h 755236"/>
                <a:gd name="connsiteX1809" fmla="*/ 1000792 w 1591877"/>
                <a:gd name="connsiteY1809" fmla="*/ 585464 h 755236"/>
                <a:gd name="connsiteX1810" fmla="*/ 1001052 w 1591877"/>
                <a:gd name="connsiteY1810" fmla="*/ 586200 h 755236"/>
                <a:gd name="connsiteX1811" fmla="*/ 1001313 w 1591877"/>
                <a:gd name="connsiteY1811" fmla="*/ 586854 h 755236"/>
                <a:gd name="connsiteX1812" fmla="*/ 1001573 w 1591877"/>
                <a:gd name="connsiteY1812" fmla="*/ 587424 h 755236"/>
                <a:gd name="connsiteX1813" fmla="*/ 1001834 w 1591877"/>
                <a:gd name="connsiteY1813" fmla="*/ 587915 h 755236"/>
                <a:gd name="connsiteX1814" fmla="*/ 1002094 w 1591877"/>
                <a:gd name="connsiteY1814" fmla="*/ 588325 h 755236"/>
                <a:gd name="connsiteX1815" fmla="*/ 1002222 w 1591877"/>
                <a:gd name="connsiteY1815" fmla="*/ 588501 h 755236"/>
                <a:gd name="connsiteX1816" fmla="*/ 1002354 w 1591877"/>
                <a:gd name="connsiteY1816" fmla="*/ 588655 h 755236"/>
                <a:gd name="connsiteX1817" fmla="*/ 1002483 w 1591877"/>
                <a:gd name="connsiteY1817" fmla="*/ 588787 h 755236"/>
                <a:gd name="connsiteX1818" fmla="*/ 1002549 w 1591877"/>
                <a:gd name="connsiteY1818" fmla="*/ 588846 h 755236"/>
                <a:gd name="connsiteX1819" fmla="*/ 1002611 w 1591877"/>
                <a:gd name="connsiteY1819" fmla="*/ 588902 h 755236"/>
                <a:gd name="connsiteX1820" fmla="*/ 1002677 w 1591877"/>
                <a:gd name="connsiteY1820" fmla="*/ 588950 h 755236"/>
                <a:gd name="connsiteX1821" fmla="*/ 1002743 w 1591877"/>
                <a:gd name="connsiteY1821" fmla="*/ 588994 h 755236"/>
                <a:gd name="connsiteX1822" fmla="*/ 1002809 w 1591877"/>
                <a:gd name="connsiteY1822" fmla="*/ 589034 h 755236"/>
                <a:gd name="connsiteX1823" fmla="*/ 1002872 w 1591877"/>
                <a:gd name="connsiteY1823" fmla="*/ 589069 h 755236"/>
                <a:gd name="connsiteX1824" fmla="*/ 1002938 w 1591877"/>
                <a:gd name="connsiteY1824" fmla="*/ 589097 h 755236"/>
                <a:gd name="connsiteX1825" fmla="*/ 1003004 w 1591877"/>
                <a:gd name="connsiteY1825" fmla="*/ 589122 h 755236"/>
                <a:gd name="connsiteX1826" fmla="*/ 1003066 w 1591877"/>
                <a:gd name="connsiteY1826" fmla="*/ 589139 h 755236"/>
                <a:gd name="connsiteX1827" fmla="*/ 1003132 w 1591877"/>
                <a:gd name="connsiteY1827" fmla="*/ 589155 h 755236"/>
                <a:gd name="connsiteX1828" fmla="*/ 1003198 w 1591877"/>
                <a:gd name="connsiteY1828" fmla="*/ 589163 h 755236"/>
                <a:gd name="connsiteX1829" fmla="*/ 1003264 w 1591877"/>
                <a:gd name="connsiteY1829" fmla="*/ 589166 h 755236"/>
                <a:gd name="connsiteX1830" fmla="*/ 1003326 w 1591877"/>
                <a:gd name="connsiteY1830" fmla="*/ 589166 h 755236"/>
                <a:gd name="connsiteX1831" fmla="*/ 1003392 w 1591877"/>
                <a:gd name="connsiteY1831" fmla="*/ 589159 h 755236"/>
                <a:gd name="connsiteX1832" fmla="*/ 1003458 w 1591877"/>
                <a:gd name="connsiteY1832" fmla="*/ 589148 h 755236"/>
                <a:gd name="connsiteX1833" fmla="*/ 1003525 w 1591877"/>
                <a:gd name="connsiteY1833" fmla="*/ 589133 h 755236"/>
                <a:gd name="connsiteX1834" fmla="*/ 1003587 w 1591877"/>
                <a:gd name="connsiteY1834" fmla="*/ 589111 h 755236"/>
                <a:gd name="connsiteX1835" fmla="*/ 1003653 w 1591877"/>
                <a:gd name="connsiteY1835" fmla="*/ 589084 h 755236"/>
                <a:gd name="connsiteX1836" fmla="*/ 1003719 w 1591877"/>
                <a:gd name="connsiteY1836" fmla="*/ 589053 h 755236"/>
                <a:gd name="connsiteX1837" fmla="*/ 1003781 w 1591877"/>
                <a:gd name="connsiteY1837" fmla="*/ 589016 h 755236"/>
                <a:gd name="connsiteX1838" fmla="*/ 1003847 w 1591877"/>
                <a:gd name="connsiteY1838" fmla="*/ 588976 h 755236"/>
                <a:gd name="connsiteX1839" fmla="*/ 1003913 w 1591877"/>
                <a:gd name="connsiteY1839" fmla="*/ 588930 h 755236"/>
                <a:gd name="connsiteX1840" fmla="*/ 1003979 w 1591877"/>
                <a:gd name="connsiteY1840" fmla="*/ 588877 h 755236"/>
                <a:gd name="connsiteX1841" fmla="*/ 1004042 w 1591877"/>
                <a:gd name="connsiteY1841" fmla="*/ 588822 h 755236"/>
                <a:gd name="connsiteX1842" fmla="*/ 1004174 w 1591877"/>
                <a:gd name="connsiteY1842" fmla="*/ 588695 h 755236"/>
                <a:gd name="connsiteX1843" fmla="*/ 1004302 w 1591877"/>
                <a:gd name="connsiteY1843" fmla="*/ 588547 h 755236"/>
                <a:gd name="connsiteX1844" fmla="*/ 1004434 w 1591877"/>
                <a:gd name="connsiteY1844" fmla="*/ 588382 h 755236"/>
                <a:gd name="connsiteX1845" fmla="*/ 1004695 w 1591877"/>
                <a:gd name="connsiteY1845" fmla="*/ 587988 h 755236"/>
                <a:gd name="connsiteX1846" fmla="*/ 1004951 w 1591877"/>
                <a:gd name="connsiteY1846" fmla="*/ 587517 h 755236"/>
                <a:gd name="connsiteX1847" fmla="*/ 1005212 w 1591877"/>
                <a:gd name="connsiteY1847" fmla="*/ 586966 h 755236"/>
                <a:gd name="connsiteX1848" fmla="*/ 1005733 w 1591877"/>
                <a:gd name="connsiteY1848" fmla="*/ 585636 h 755236"/>
                <a:gd name="connsiteX1849" fmla="*/ 1006253 w 1591877"/>
                <a:gd name="connsiteY1849" fmla="*/ 583996 h 755236"/>
                <a:gd name="connsiteX1850" fmla="*/ 1006774 w 1591877"/>
                <a:gd name="connsiteY1850" fmla="*/ 582056 h 755236"/>
                <a:gd name="connsiteX1851" fmla="*/ 1007291 w 1591877"/>
                <a:gd name="connsiteY1851" fmla="*/ 579819 h 755236"/>
                <a:gd name="connsiteX1852" fmla="*/ 1007812 w 1591877"/>
                <a:gd name="connsiteY1852" fmla="*/ 577287 h 755236"/>
                <a:gd name="connsiteX1853" fmla="*/ 1008333 w 1591877"/>
                <a:gd name="connsiteY1853" fmla="*/ 574471 h 755236"/>
                <a:gd name="connsiteX1854" fmla="*/ 1008854 w 1591877"/>
                <a:gd name="connsiteY1854" fmla="*/ 571375 h 755236"/>
                <a:gd name="connsiteX1855" fmla="*/ 1009375 w 1591877"/>
                <a:gd name="connsiteY1855" fmla="*/ 568004 h 755236"/>
                <a:gd name="connsiteX1856" fmla="*/ 1009892 w 1591877"/>
                <a:gd name="connsiteY1856" fmla="*/ 564366 h 755236"/>
                <a:gd name="connsiteX1857" fmla="*/ 1010413 w 1591877"/>
                <a:gd name="connsiteY1857" fmla="*/ 560471 h 755236"/>
                <a:gd name="connsiteX1858" fmla="*/ 1010934 w 1591877"/>
                <a:gd name="connsiteY1858" fmla="*/ 556323 h 755236"/>
                <a:gd name="connsiteX1859" fmla="*/ 1011455 w 1591877"/>
                <a:gd name="connsiteY1859" fmla="*/ 551932 h 755236"/>
                <a:gd name="connsiteX1860" fmla="*/ 1011972 w 1591877"/>
                <a:gd name="connsiteY1860" fmla="*/ 547306 h 755236"/>
                <a:gd name="connsiteX1861" fmla="*/ 1012493 w 1591877"/>
                <a:gd name="connsiteY1861" fmla="*/ 542453 h 755236"/>
                <a:gd name="connsiteX1862" fmla="*/ 1013013 w 1591877"/>
                <a:gd name="connsiteY1862" fmla="*/ 537385 h 755236"/>
                <a:gd name="connsiteX1863" fmla="*/ 1013567 w 1591877"/>
                <a:gd name="connsiteY1863" fmla="*/ 531739 h 755236"/>
                <a:gd name="connsiteX1864" fmla="*/ 1014125 w 1591877"/>
                <a:gd name="connsiteY1864" fmla="*/ 525867 h 755236"/>
                <a:gd name="connsiteX1865" fmla="*/ 1014679 w 1591877"/>
                <a:gd name="connsiteY1865" fmla="*/ 519781 h 755236"/>
                <a:gd name="connsiteX1866" fmla="*/ 1015236 w 1591877"/>
                <a:gd name="connsiteY1866" fmla="*/ 513495 h 755236"/>
                <a:gd name="connsiteX1867" fmla="*/ 1015790 w 1591877"/>
                <a:gd name="connsiteY1867" fmla="*/ 507019 h 755236"/>
                <a:gd name="connsiteX1868" fmla="*/ 1016348 w 1591877"/>
                <a:gd name="connsiteY1868" fmla="*/ 500369 h 755236"/>
                <a:gd name="connsiteX1869" fmla="*/ 1017459 w 1591877"/>
                <a:gd name="connsiteY1869" fmla="*/ 486590 h 755236"/>
                <a:gd name="connsiteX1870" fmla="*/ 1018570 w 1591877"/>
                <a:gd name="connsiteY1870" fmla="*/ 472269 h 755236"/>
                <a:gd name="connsiteX1871" fmla="*/ 1019682 w 1591877"/>
                <a:gd name="connsiteY1871" fmla="*/ 457515 h 755236"/>
                <a:gd name="connsiteX1872" fmla="*/ 1021901 w 1591877"/>
                <a:gd name="connsiteY1872" fmla="*/ 427142 h 755236"/>
                <a:gd name="connsiteX1873" fmla="*/ 1024124 w 1591877"/>
                <a:gd name="connsiteY1873" fmla="*/ 396374 h 755236"/>
                <a:gd name="connsiteX1874" fmla="*/ 1026346 w 1591877"/>
                <a:gd name="connsiteY1874" fmla="*/ 366083 h 755236"/>
                <a:gd name="connsiteX1875" fmla="*/ 1027458 w 1591877"/>
                <a:gd name="connsiteY1875" fmla="*/ 351383 h 755236"/>
                <a:gd name="connsiteX1876" fmla="*/ 1028569 w 1591877"/>
                <a:gd name="connsiteY1876" fmla="*/ 337113 h 755236"/>
                <a:gd name="connsiteX1877" fmla="*/ 1029680 w 1591877"/>
                <a:gd name="connsiteY1877" fmla="*/ 323369 h 755236"/>
                <a:gd name="connsiteX1878" fmla="*/ 1030238 w 1591877"/>
                <a:gd name="connsiteY1878" fmla="*/ 316724 h 755236"/>
                <a:gd name="connsiteX1879" fmla="*/ 1030792 w 1591877"/>
                <a:gd name="connsiteY1879" fmla="*/ 310244 h 755236"/>
                <a:gd name="connsiteX1880" fmla="*/ 1031349 w 1591877"/>
                <a:gd name="connsiteY1880" fmla="*/ 303937 h 755236"/>
                <a:gd name="connsiteX1881" fmla="*/ 1031903 w 1591877"/>
                <a:gd name="connsiteY1881" fmla="*/ 297816 h 755236"/>
                <a:gd name="connsiteX1882" fmla="*/ 1032457 w 1591877"/>
                <a:gd name="connsiteY1882" fmla="*/ 291891 h 755236"/>
                <a:gd name="connsiteX1883" fmla="*/ 1033015 w 1591877"/>
                <a:gd name="connsiteY1883" fmla="*/ 286171 h 755236"/>
                <a:gd name="connsiteX1884" fmla="*/ 1033568 w 1591877"/>
                <a:gd name="connsiteY1884" fmla="*/ 280662 h 755236"/>
                <a:gd name="connsiteX1885" fmla="*/ 1034126 w 1591877"/>
                <a:gd name="connsiteY1885" fmla="*/ 275375 h 755236"/>
                <a:gd name="connsiteX1886" fmla="*/ 1034680 w 1591877"/>
                <a:gd name="connsiteY1886" fmla="*/ 270315 h 755236"/>
                <a:gd name="connsiteX1887" fmla="*/ 1035237 w 1591877"/>
                <a:gd name="connsiteY1887" fmla="*/ 265493 h 755236"/>
                <a:gd name="connsiteX1888" fmla="*/ 1035791 w 1591877"/>
                <a:gd name="connsiteY1888" fmla="*/ 260913 h 755236"/>
                <a:gd name="connsiteX1889" fmla="*/ 1036349 w 1591877"/>
                <a:gd name="connsiteY1889" fmla="*/ 256582 h 755236"/>
                <a:gd name="connsiteX1890" fmla="*/ 1036903 w 1591877"/>
                <a:gd name="connsiteY1890" fmla="*/ 252507 h 755236"/>
                <a:gd name="connsiteX1891" fmla="*/ 1037460 w 1591877"/>
                <a:gd name="connsiteY1891" fmla="*/ 248693 h 755236"/>
                <a:gd name="connsiteX1892" fmla="*/ 1038014 w 1591877"/>
                <a:gd name="connsiteY1892" fmla="*/ 245144 h 755236"/>
                <a:gd name="connsiteX1893" fmla="*/ 1038571 w 1591877"/>
                <a:gd name="connsiteY1893" fmla="*/ 241865 h 755236"/>
                <a:gd name="connsiteX1894" fmla="*/ 1039125 w 1591877"/>
                <a:gd name="connsiteY1894" fmla="*/ 238859 h 755236"/>
                <a:gd name="connsiteX1895" fmla="*/ 1039683 w 1591877"/>
                <a:gd name="connsiteY1895" fmla="*/ 236129 h 755236"/>
                <a:gd name="connsiteX1896" fmla="*/ 1040237 w 1591877"/>
                <a:gd name="connsiteY1896" fmla="*/ 233681 h 755236"/>
                <a:gd name="connsiteX1897" fmla="*/ 1040794 w 1591877"/>
                <a:gd name="connsiteY1897" fmla="*/ 231514 h 755236"/>
                <a:gd name="connsiteX1898" fmla="*/ 1041348 w 1591877"/>
                <a:gd name="connsiteY1898" fmla="*/ 229629 h 755236"/>
                <a:gd name="connsiteX1899" fmla="*/ 1041906 w 1591877"/>
                <a:gd name="connsiteY1899" fmla="*/ 228031 h 755236"/>
                <a:gd name="connsiteX1900" fmla="*/ 1042459 w 1591877"/>
                <a:gd name="connsiteY1900" fmla="*/ 226716 h 755236"/>
                <a:gd name="connsiteX1901" fmla="*/ 1042738 w 1591877"/>
                <a:gd name="connsiteY1901" fmla="*/ 226168 h 755236"/>
                <a:gd name="connsiteX1902" fmla="*/ 1043017 w 1591877"/>
                <a:gd name="connsiteY1902" fmla="*/ 225688 h 755236"/>
                <a:gd name="connsiteX1903" fmla="*/ 1043292 w 1591877"/>
                <a:gd name="connsiteY1903" fmla="*/ 225283 h 755236"/>
                <a:gd name="connsiteX1904" fmla="*/ 1043431 w 1591877"/>
                <a:gd name="connsiteY1904" fmla="*/ 225104 h 755236"/>
                <a:gd name="connsiteX1905" fmla="*/ 1043571 w 1591877"/>
                <a:gd name="connsiteY1905" fmla="*/ 224946 h 755236"/>
                <a:gd name="connsiteX1906" fmla="*/ 1043710 w 1591877"/>
                <a:gd name="connsiteY1906" fmla="*/ 224805 h 755236"/>
                <a:gd name="connsiteX1907" fmla="*/ 1043850 w 1591877"/>
                <a:gd name="connsiteY1907" fmla="*/ 224682 h 755236"/>
                <a:gd name="connsiteX1908" fmla="*/ 1043919 w 1591877"/>
                <a:gd name="connsiteY1908" fmla="*/ 224627 h 755236"/>
                <a:gd name="connsiteX1909" fmla="*/ 1043985 w 1591877"/>
                <a:gd name="connsiteY1909" fmla="*/ 224576 h 755236"/>
                <a:gd name="connsiteX1910" fmla="*/ 1044059 w 1591877"/>
                <a:gd name="connsiteY1910" fmla="*/ 224530 h 755236"/>
                <a:gd name="connsiteX1911" fmla="*/ 1044125 w 1591877"/>
                <a:gd name="connsiteY1911" fmla="*/ 224488 h 755236"/>
                <a:gd name="connsiteX1912" fmla="*/ 1044194 w 1591877"/>
                <a:gd name="connsiteY1912" fmla="*/ 224450 h 755236"/>
                <a:gd name="connsiteX1913" fmla="*/ 1044264 w 1591877"/>
                <a:gd name="connsiteY1913" fmla="*/ 224417 h 755236"/>
                <a:gd name="connsiteX1914" fmla="*/ 1044334 w 1591877"/>
                <a:gd name="connsiteY1914" fmla="*/ 224389 h 755236"/>
                <a:gd name="connsiteX1915" fmla="*/ 1044403 w 1591877"/>
                <a:gd name="connsiteY1915" fmla="*/ 224365 h 755236"/>
                <a:gd name="connsiteX1916" fmla="*/ 1044473 w 1591877"/>
                <a:gd name="connsiteY1916" fmla="*/ 224345 h 755236"/>
                <a:gd name="connsiteX1917" fmla="*/ 1044543 w 1591877"/>
                <a:gd name="connsiteY1917" fmla="*/ 224329 h 755236"/>
                <a:gd name="connsiteX1918" fmla="*/ 1044613 w 1591877"/>
                <a:gd name="connsiteY1918" fmla="*/ 224321 h 755236"/>
                <a:gd name="connsiteX1919" fmla="*/ 1044682 w 1591877"/>
                <a:gd name="connsiteY1919" fmla="*/ 224312 h 755236"/>
                <a:gd name="connsiteX1920" fmla="*/ 1044752 w 1591877"/>
                <a:gd name="connsiteY1920" fmla="*/ 224312 h 755236"/>
                <a:gd name="connsiteX1921" fmla="*/ 1044822 w 1591877"/>
                <a:gd name="connsiteY1921" fmla="*/ 224314 h 755236"/>
                <a:gd name="connsiteX1922" fmla="*/ 1044891 w 1591877"/>
                <a:gd name="connsiteY1922" fmla="*/ 224321 h 755236"/>
                <a:gd name="connsiteX1923" fmla="*/ 1044961 w 1591877"/>
                <a:gd name="connsiteY1923" fmla="*/ 224332 h 755236"/>
                <a:gd name="connsiteX1924" fmla="*/ 1045031 w 1591877"/>
                <a:gd name="connsiteY1924" fmla="*/ 224347 h 755236"/>
                <a:gd name="connsiteX1925" fmla="*/ 1045100 w 1591877"/>
                <a:gd name="connsiteY1925" fmla="*/ 224367 h 755236"/>
                <a:gd name="connsiteX1926" fmla="*/ 1045166 w 1591877"/>
                <a:gd name="connsiteY1926" fmla="*/ 224391 h 755236"/>
                <a:gd name="connsiteX1927" fmla="*/ 1045236 w 1591877"/>
                <a:gd name="connsiteY1927" fmla="*/ 224420 h 755236"/>
                <a:gd name="connsiteX1928" fmla="*/ 1045306 w 1591877"/>
                <a:gd name="connsiteY1928" fmla="*/ 224453 h 755236"/>
                <a:gd name="connsiteX1929" fmla="*/ 1045375 w 1591877"/>
                <a:gd name="connsiteY1929" fmla="*/ 224488 h 755236"/>
                <a:gd name="connsiteX1930" fmla="*/ 1045445 w 1591877"/>
                <a:gd name="connsiteY1930" fmla="*/ 224530 h 755236"/>
                <a:gd name="connsiteX1931" fmla="*/ 1045515 w 1591877"/>
                <a:gd name="connsiteY1931" fmla="*/ 224576 h 755236"/>
                <a:gd name="connsiteX1932" fmla="*/ 1045585 w 1591877"/>
                <a:gd name="connsiteY1932" fmla="*/ 224627 h 755236"/>
                <a:gd name="connsiteX1933" fmla="*/ 1045654 w 1591877"/>
                <a:gd name="connsiteY1933" fmla="*/ 224682 h 755236"/>
                <a:gd name="connsiteX1934" fmla="*/ 1045794 w 1591877"/>
                <a:gd name="connsiteY1934" fmla="*/ 224803 h 755236"/>
                <a:gd name="connsiteX1935" fmla="*/ 1045933 w 1591877"/>
                <a:gd name="connsiteY1935" fmla="*/ 224944 h 755236"/>
                <a:gd name="connsiteX1936" fmla="*/ 1046069 w 1591877"/>
                <a:gd name="connsiteY1936" fmla="*/ 225100 h 755236"/>
                <a:gd name="connsiteX1937" fmla="*/ 1046347 w 1591877"/>
                <a:gd name="connsiteY1937" fmla="*/ 225463 h 755236"/>
                <a:gd name="connsiteX1938" fmla="*/ 1046626 w 1591877"/>
                <a:gd name="connsiteY1938" fmla="*/ 225897 h 755236"/>
                <a:gd name="connsiteX1939" fmla="*/ 1046905 w 1591877"/>
                <a:gd name="connsiteY1939" fmla="*/ 226397 h 755236"/>
                <a:gd name="connsiteX1940" fmla="*/ 1047459 w 1591877"/>
                <a:gd name="connsiteY1940" fmla="*/ 227599 h 755236"/>
                <a:gd name="connsiteX1941" fmla="*/ 1048016 w 1591877"/>
                <a:gd name="connsiteY1941" fmla="*/ 229066 h 755236"/>
                <a:gd name="connsiteX1942" fmla="*/ 1048570 w 1591877"/>
                <a:gd name="connsiteY1942" fmla="*/ 230790 h 755236"/>
                <a:gd name="connsiteX1943" fmla="*/ 1049146 w 1591877"/>
                <a:gd name="connsiteY1943" fmla="*/ 232844 h 755236"/>
                <a:gd name="connsiteX1944" fmla="*/ 1049722 w 1591877"/>
                <a:gd name="connsiteY1944" fmla="*/ 235165 h 755236"/>
                <a:gd name="connsiteX1945" fmla="*/ 1050294 w 1591877"/>
                <a:gd name="connsiteY1945" fmla="*/ 237745 h 755236"/>
                <a:gd name="connsiteX1946" fmla="*/ 1050870 w 1591877"/>
                <a:gd name="connsiteY1946" fmla="*/ 240579 h 755236"/>
                <a:gd name="connsiteX1947" fmla="*/ 1051446 w 1591877"/>
                <a:gd name="connsiteY1947" fmla="*/ 243657 h 755236"/>
                <a:gd name="connsiteX1948" fmla="*/ 1052022 w 1591877"/>
                <a:gd name="connsiteY1948" fmla="*/ 246973 h 755236"/>
                <a:gd name="connsiteX1949" fmla="*/ 1052598 w 1591877"/>
                <a:gd name="connsiteY1949" fmla="*/ 250518 h 755236"/>
                <a:gd name="connsiteX1950" fmla="*/ 1053170 w 1591877"/>
                <a:gd name="connsiteY1950" fmla="*/ 254283 h 755236"/>
                <a:gd name="connsiteX1951" fmla="*/ 1053746 w 1591877"/>
                <a:gd name="connsiteY1951" fmla="*/ 258260 h 755236"/>
                <a:gd name="connsiteX1952" fmla="*/ 1054322 w 1591877"/>
                <a:gd name="connsiteY1952" fmla="*/ 262439 h 755236"/>
                <a:gd name="connsiteX1953" fmla="*/ 1054897 w 1591877"/>
                <a:gd name="connsiteY1953" fmla="*/ 266810 h 755236"/>
                <a:gd name="connsiteX1954" fmla="*/ 1055470 w 1591877"/>
                <a:gd name="connsiteY1954" fmla="*/ 271363 h 755236"/>
                <a:gd name="connsiteX1955" fmla="*/ 1056621 w 1591877"/>
                <a:gd name="connsiteY1955" fmla="*/ 280976 h 755236"/>
                <a:gd name="connsiteX1956" fmla="*/ 1057769 w 1591877"/>
                <a:gd name="connsiteY1956" fmla="*/ 291191 h 755236"/>
                <a:gd name="connsiteX1957" fmla="*/ 1058921 w 1591877"/>
                <a:gd name="connsiteY1957" fmla="*/ 301918 h 755236"/>
                <a:gd name="connsiteX1958" fmla="*/ 1060073 w 1591877"/>
                <a:gd name="connsiteY1958" fmla="*/ 313073 h 755236"/>
                <a:gd name="connsiteX1959" fmla="*/ 1062369 w 1591877"/>
                <a:gd name="connsiteY1959" fmla="*/ 336283 h 755236"/>
                <a:gd name="connsiteX1960" fmla="*/ 1064672 w 1591877"/>
                <a:gd name="connsiteY1960" fmla="*/ 360074 h 755236"/>
                <a:gd name="connsiteX1961" fmla="*/ 1066972 w 1591877"/>
                <a:gd name="connsiteY1961" fmla="*/ 383706 h 755236"/>
                <a:gd name="connsiteX1962" fmla="*/ 1068120 w 1591877"/>
                <a:gd name="connsiteY1962" fmla="*/ 395242 h 755236"/>
                <a:gd name="connsiteX1963" fmla="*/ 1069272 w 1591877"/>
                <a:gd name="connsiteY1963" fmla="*/ 406473 h 755236"/>
                <a:gd name="connsiteX1964" fmla="*/ 1070420 w 1591877"/>
                <a:gd name="connsiteY1964" fmla="*/ 417324 h 755236"/>
                <a:gd name="connsiteX1965" fmla="*/ 1071572 w 1591877"/>
                <a:gd name="connsiteY1965" fmla="*/ 427717 h 755236"/>
                <a:gd name="connsiteX1966" fmla="*/ 1072720 w 1591877"/>
                <a:gd name="connsiteY1966" fmla="*/ 437581 h 755236"/>
                <a:gd name="connsiteX1967" fmla="*/ 1073872 w 1591877"/>
                <a:gd name="connsiteY1967" fmla="*/ 446849 h 755236"/>
                <a:gd name="connsiteX1968" fmla="*/ 1074447 w 1591877"/>
                <a:gd name="connsiteY1968" fmla="*/ 451242 h 755236"/>
                <a:gd name="connsiteX1969" fmla="*/ 1075020 w 1591877"/>
                <a:gd name="connsiteY1969" fmla="*/ 455462 h 755236"/>
                <a:gd name="connsiteX1970" fmla="*/ 1075595 w 1591877"/>
                <a:gd name="connsiteY1970" fmla="*/ 459505 h 755236"/>
                <a:gd name="connsiteX1971" fmla="*/ 1076171 w 1591877"/>
                <a:gd name="connsiteY1971" fmla="*/ 463365 h 755236"/>
                <a:gd name="connsiteX1972" fmla="*/ 1076747 w 1591877"/>
                <a:gd name="connsiteY1972" fmla="*/ 467038 h 755236"/>
                <a:gd name="connsiteX1973" fmla="*/ 1077319 w 1591877"/>
                <a:gd name="connsiteY1973" fmla="*/ 470512 h 755236"/>
                <a:gd name="connsiteX1974" fmla="*/ 1077895 w 1591877"/>
                <a:gd name="connsiteY1974" fmla="*/ 473789 h 755236"/>
                <a:gd name="connsiteX1975" fmla="*/ 1078471 w 1591877"/>
                <a:gd name="connsiteY1975" fmla="*/ 476862 h 755236"/>
                <a:gd name="connsiteX1976" fmla="*/ 1079047 w 1591877"/>
                <a:gd name="connsiteY1976" fmla="*/ 479727 h 755236"/>
                <a:gd name="connsiteX1977" fmla="*/ 1079619 w 1591877"/>
                <a:gd name="connsiteY1977" fmla="*/ 482380 h 755236"/>
                <a:gd name="connsiteX1978" fmla="*/ 1080195 w 1591877"/>
                <a:gd name="connsiteY1978" fmla="*/ 484818 h 755236"/>
                <a:gd name="connsiteX1979" fmla="*/ 1080771 w 1591877"/>
                <a:gd name="connsiteY1979" fmla="*/ 487039 h 755236"/>
                <a:gd name="connsiteX1980" fmla="*/ 1081347 w 1591877"/>
                <a:gd name="connsiteY1980" fmla="*/ 489041 h 755236"/>
                <a:gd name="connsiteX1981" fmla="*/ 1081923 w 1591877"/>
                <a:gd name="connsiteY1981" fmla="*/ 490820 h 755236"/>
                <a:gd name="connsiteX1982" fmla="*/ 1082495 w 1591877"/>
                <a:gd name="connsiteY1982" fmla="*/ 492377 h 755236"/>
                <a:gd name="connsiteX1983" fmla="*/ 1083071 w 1591877"/>
                <a:gd name="connsiteY1983" fmla="*/ 493709 h 755236"/>
                <a:gd name="connsiteX1984" fmla="*/ 1083647 w 1591877"/>
                <a:gd name="connsiteY1984" fmla="*/ 494816 h 755236"/>
                <a:gd name="connsiteX1985" fmla="*/ 1083933 w 1591877"/>
                <a:gd name="connsiteY1985" fmla="*/ 495287 h 755236"/>
                <a:gd name="connsiteX1986" fmla="*/ 1084222 w 1591877"/>
                <a:gd name="connsiteY1986" fmla="*/ 495701 h 755236"/>
                <a:gd name="connsiteX1987" fmla="*/ 1084509 w 1591877"/>
                <a:gd name="connsiteY1987" fmla="*/ 496060 h 755236"/>
                <a:gd name="connsiteX1988" fmla="*/ 1084652 w 1591877"/>
                <a:gd name="connsiteY1988" fmla="*/ 496217 h 755236"/>
                <a:gd name="connsiteX1989" fmla="*/ 1084795 w 1591877"/>
                <a:gd name="connsiteY1989" fmla="*/ 496362 h 755236"/>
                <a:gd name="connsiteX1990" fmla="*/ 1084941 w 1591877"/>
                <a:gd name="connsiteY1990" fmla="*/ 496492 h 755236"/>
                <a:gd name="connsiteX1991" fmla="*/ 1085084 w 1591877"/>
                <a:gd name="connsiteY1991" fmla="*/ 496609 h 755236"/>
                <a:gd name="connsiteX1992" fmla="*/ 1085227 w 1591877"/>
                <a:gd name="connsiteY1992" fmla="*/ 496710 h 755236"/>
                <a:gd name="connsiteX1993" fmla="*/ 1085370 w 1591877"/>
                <a:gd name="connsiteY1993" fmla="*/ 496798 h 755236"/>
                <a:gd name="connsiteX1994" fmla="*/ 1085440 w 1591877"/>
                <a:gd name="connsiteY1994" fmla="*/ 496838 h 755236"/>
                <a:gd name="connsiteX1995" fmla="*/ 1085514 w 1591877"/>
                <a:gd name="connsiteY1995" fmla="*/ 496873 h 755236"/>
                <a:gd name="connsiteX1996" fmla="*/ 1085583 w 1591877"/>
                <a:gd name="connsiteY1996" fmla="*/ 496904 h 755236"/>
                <a:gd name="connsiteX1997" fmla="*/ 1085657 w 1591877"/>
                <a:gd name="connsiteY1997" fmla="*/ 496932 h 755236"/>
                <a:gd name="connsiteX1998" fmla="*/ 1085726 w 1591877"/>
                <a:gd name="connsiteY1998" fmla="*/ 496956 h 755236"/>
                <a:gd name="connsiteX1999" fmla="*/ 1085800 w 1591877"/>
                <a:gd name="connsiteY1999" fmla="*/ 496978 h 755236"/>
                <a:gd name="connsiteX2000" fmla="*/ 1085869 w 1591877"/>
                <a:gd name="connsiteY2000" fmla="*/ 496998 h 755236"/>
                <a:gd name="connsiteX2001" fmla="*/ 1085939 w 1591877"/>
                <a:gd name="connsiteY2001" fmla="*/ 497011 h 755236"/>
                <a:gd name="connsiteX2002" fmla="*/ 1086012 w 1591877"/>
                <a:gd name="connsiteY2002" fmla="*/ 497025 h 755236"/>
                <a:gd name="connsiteX2003" fmla="*/ 1086082 w 1591877"/>
                <a:gd name="connsiteY2003" fmla="*/ 497031 h 755236"/>
                <a:gd name="connsiteX2004" fmla="*/ 1086152 w 1591877"/>
                <a:gd name="connsiteY2004" fmla="*/ 497038 h 755236"/>
                <a:gd name="connsiteX2005" fmla="*/ 1086225 w 1591877"/>
                <a:gd name="connsiteY2005" fmla="*/ 497038 h 755236"/>
                <a:gd name="connsiteX2006" fmla="*/ 1086295 w 1591877"/>
                <a:gd name="connsiteY2006" fmla="*/ 497036 h 755236"/>
                <a:gd name="connsiteX2007" fmla="*/ 1086368 w 1591877"/>
                <a:gd name="connsiteY2007" fmla="*/ 497031 h 755236"/>
                <a:gd name="connsiteX2008" fmla="*/ 1086438 w 1591877"/>
                <a:gd name="connsiteY2008" fmla="*/ 497022 h 755236"/>
                <a:gd name="connsiteX2009" fmla="*/ 1086508 w 1591877"/>
                <a:gd name="connsiteY2009" fmla="*/ 497011 h 755236"/>
                <a:gd name="connsiteX2010" fmla="*/ 1086581 w 1591877"/>
                <a:gd name="connsiteY2010" fmla="*/ 496996 h 755236"/>
                <a:gd name="connsiteX2011" fmla="*/ 1086651 w 1591877"/>
                <a:gd name="connsiteY2011" fmla="*/ 496976 h 755236"/>
                <a:gd name="connsiteX2012" fmla="*/ 1086720 w 1591877"/>
                <a:gd name="connsiteY2012" fmla="*/ 496954 h 755236"/>
                <a:gd name="connsiteX2013" fmla="*/ 1086794 w 1591877"/>
                <a:gd name="connsiteY2013" fmla="*/ 496930 h 755236"/>
                <a:gd name="connsiteX2014" fmla="*/ 1086863 w 1591877"/>
                <a:gd name="connsiteY2014" fmla="*/ 496901 h 755236"/>
                <a:gd name="connsiteX2015" fmla="*/ 1086937 w 1591877"/>
                <a:gd name="connsiteY2015" fmla="*/ 496868 h 755236"/>
                <a:gd name="connsiteX2016" fmla="*/ 1087006 w 1591877"/>
                <a:gd name="connsiteY2016" fmla="*/ 496833 h 755236"/>
                <a:gd name="connsiteX2017" fmla="*/ 1087080 w 1591877"/>
                <a:gd name="connsiteY2017" fmla="*/ 496796 h 755236"/>
                <a:gd name="connsiteX2018" fmla="*/ 1087219 w 1591877"/>
                <a:gd name="connsiteY2018" fmla="*/ 496708 h 755236"/>
                <a:gd name="connsiteX2019" fmla="*/ 1087362 w 1591877"/>
                <a:gd name="connsiteY2019" fmla="*/ 496609 h 755236"/>
                <a:gd name="connsiteX2020" fmla="*/ 1087505 w 1591877"/>
                <a:gd name="connsiteY2020" fmla="*/ 496496 h 755236"/>
                <a:gd name="connsiteX2021" fmla="*/ 1087648 w 1591877"/>
                <a:gd name="connsiteY2021" fmla="*/ 496369 h 755236"/>
                <a:gd name="connsiteX2022" fmla="*/ 1087788 w 1591877"/>
                <a:gd name="connsiteY2022" fmla="*/ 496230 h 755236"/>
                <a:gd name="connsiteX2023" fmla="*/ 1087931 w 1591877"/>
                <a:gd name="connsiteY2023" fmla="*/ 496078 h 755236"/>
                <a:gd name="connsiteX2024" fmla="*/ 1088217 w 1591877"/>
                <a:gd name="connsiteY2024" fmla="*/ 495734 h 755236"/>
                <a:gd name="connsiteX2025" fmla="*/ 1088499 w 1591877"/>
                <a:gd name="connsiteY2025" fmla="*/ 495338 h 755236"/>
                <a:gd name="connsiteX2026" fmla="*/ 1088785 w 1591877"/>
                <a:gd name="connsiteY2026" fmla="*/ 494893 h 755236"/>
                <a:gd name="connsiteX2027" fmla="*/ 1089354 w 1591877"/>
                <a:gd name="connsiteY2027" fmla="*/ 493852 h 755236"/>
                <a:gd name="connsiteX2028" fmla="*/ 1089922 w 1591877"/>
                <a:gd name="connsiteY2028" fmla="*/ 492610 h 755236"/>
                <a:gd name="connsiteX2029" fmla="*/ 1090491 w 1591877"/>
                <a:gd name="connsiteY2029" fmla="*/ 491177 h 755236"/>
                <a:gd name="connsiteX2030" fmla="*/ 1091059 w 1591877"/>
                <a:gd name="connsiteY2030" fmla="*/ 489554 h 755236"/>
                <a:gd name="connsiteX2031" fmla="*/ 1091632 w 1591877"/>
                <a:gd name="connsiteY2031" fmla="*/ 487746 h 755236"/>
                <a:gd name="connsiteX2032" fmla="*/ 1092200 w 1591877"/>
                <a:gd name="connsiteY2032" fmla="*/ 485758 h 755236"/>
                <a:gd name="connsiteX2033" fmla="*/ 1092769 w 1591877"/>
                <a:gd name="connsiteY2033" fmla="*/ 483598 h 755236"/>
                <a:gd name="connsiteX2034" fmla="*/ 1093337 w 1591877"/>
                <a:gd name="connsiteY2034" fmla="*/ 481268 h 755236"/>
                <a:gd name="connsiteX2035" fmla="*/ 1094474 w 1591877"/>
                <a:gd name="connsiteY2035" fmla="*/ 476129 h 755236"/>
                <a:gd name="connsiteX2036" fmla="*/ 1095611 w 1591877"/>
                <a:gd name="connsiteY2036" fmla="*/ 470393 h 755236"/>
                <a:gd name="connsiteX2037" fmla="*/ 1096752 w 1591877"/>
                <a:gd name="connsiteY2037" fmla="*/ 464114 h 755236"/>
                <a:gd name="connsiteX2038" fmla="*/ 1097889 w 1591877"/>
                <a:gd name="connsiteY2038" fmla="*/ 457347 h 755236"/>
                <a:gd name="connsiteX2039" fmla="*/ 1099026 w 1591877"/>
                <a:gd name="connsiteY2039" fmla="*/ 450158 h 755236"/>
                <a:gd name="connsiteX2040" fmla="*/ 1100167 w 1591877"/>
                <a:gd name="connsiteY2040" fmla="*/ 442601 h 755236"/>
                <a:gd name="connsiteX2041" fmla="*/ 1101304 w 1591877"/>
                <a:gd name="connsiteY2041" fmla="*/ 434745 h 755236"/>
                <a:gd name="connsiteX2042" fmla="*/ 1103578 w 1591877"/>
                <a:gd name="connsiteY2042" fmla="*/ 418394 h 755236"/>
                <a:gd name="connsiteX2043" fmla="*/ 1108130 w 1591877"/>
                <a:gd name="connsiteY2043" fmla="*/ 384937 h 755236"/>
                <a:gd name="connsiteX2044" fmla="*/ 1110408 w 1591877"/>
                <a:gd name="connsiteY2044" fmla="*/ 368835 h 755236"/>
                <a:gd name="connsiteX2045" fmla="*/ 1111545 w 1591877"/>
                <a:gd name="connsiteY2045" fmla="*/ 361146 h 755236"/>
                <a:gd name="connsiteX2046" fmla="*/ 1112682 w 1591877"/>
                <a:gd name="connsiteY2046" fmla="*/ 353768 h 755236"/>
                <a:gd name="connsiteX2047" fmla="*/ 1113822 w 1591877"/>
                <a:gd name="connsiteY2047" fmla="*/ 346752 h 755236"/>
                <a:gd name="connsiteX2048" fmla="*/ 1114960 w 1591877"/>
                <a:gd name="connsiteY2048" fmla="*/ 340143 h 755236"/>
                <a:gd name="connsiteX2049" fmla="*/ 1116097 w 1591877"/>
                <a:gd name="connsiteY2049" fmla="*/ 333980 h 755236"/>
                <a:gd name="connsiteX2050" fmla="*/ 1117234 w 1591877"/>
                <a:gd name="connsiteY2050" fmla="*/ 328301 h 755236"/>
                <a:gd name="connsiteX2051" fmla="*/ 1118374 w 1591877"/>
                <a:gd name="connsiteY2051" fmla="*/ 323140 h 755236"/>
                <a:gd name="connsiteX2052" fmla="*/ 1119512 w 1591877"/>
                <a:gd name="connsiteY2052" fmla="*/ 318525 h 755236"/>
                <a:gd name="connsiteX2053" fmla="*/ 1120649 w 1591877"/>
                <a:gd name="connsiteY2053" fmla="*/ 314478 h 755236"/>
                <a:gd name="connsiteX2054" fmla="*/ 1121786 w 1591877"/>
                <a:gd name="connsiteY2054" fmla="*/ 311019 h 755236"/>
                <a:gd name="connsiteX2055" fmla="*/ 1122912 w 1591877"/>
                <a:gd name="connsiteY2055" fmla="*/ 308194 h 755236"/>
                <a:gd name="connsiteX2056" fmla="*/ 1123473 w 1591877"/>
                <a:gd name="connsiteY2056" fmla="*/ 307002 h 755236"/>
                <a:gd name="connsiteX2057" fmla="*/ 1124034 w 1591877"/>
                <a:gd name="connsiteY2057" fmla="*/ 305961 h 755236"/>
                <a:gd name="connsiteX2058" fmla="*/ 1124595 w 1591877"/>
                <a:gd name="connsiteY2058" fmla="*/ 305069 h 755236"/>
                <a:gd name="connsiteX2059" fmla="*/ 1124878 w 1591877"/>
                <a:gd name="connsiteY2059" fmla="*/ 304679 h 755236"/>
                <a:gd name="connsiteX2060" fmla="*/ 1125156 w 1591877"/>
                <a:gd name="connsiteY2060" fmla="*/ 304327 h 755236"/>
                <a:gd name="connsiteX2061" fmla="*/ 1125439 w 1591877"/>
                <a:gd name="connsiteY2061" fmla="*/ 304015 h 755236"/>
                <a:gd name="connsiteX2062" fmla="*/ 1125718 w 1591877"/>
                <a:gd name="connsiteY2062" fmla="*/ 303735 h 755236"/>
                <a:gd name="connsiteX2063" fmla="*/ 1126000 w 1591877"/>
                <a:gd name="connsiteY2063" fmla="*/ 303495 h 755236"/>
                <a:gd name="connsiteX2064" fmla="*/ 1126139 w 1591877"/>
                <a:gd name="connsiteY2064" fmla="*/ 303389 h 755236"/>
                <a:gd name="connsiteX2065" fmla="*/ 1126279 w 1591877"/>
                <a:gd name="connsiteY2065" fmla="*/ 303292 h 755236"/>
                <a:gd name="connsiteX2066" fmla="*/ 1126422 w 1591877"/>
                <a:gd name="connsiteY2066" fmla="*/ 303204 h 755236"/>
                <a:gd name="connsiteX2067" fmla="*/ 1126561 w 1591877"/>
                <a:gd name="connsiteY2067" fmla="*/ 303127 h 755236"/>
                <a:gd name="connsiteX2068" fmla="*/ 1126701 w 1591877"/>
                <a:gd name="connsiteY2068" fmla="*/ 303057 h 755236"/>
                <a:gd name="connsiteX2069" fmla="*/ 1126844 w 1591877"/>
                <a:gd name="connsiteY2069" fmla="*/ 302997 h 755236"/>
                <a:gd name="connsiteX2070" fmla="*/ 1126983 w 1591877"/>
                <a:gd name="connsiteY2070" fmla="*/ 302947 h 755236"/>
                <a:gd name="connsiteX2071" fmla="*/ 1127053 w 1591877"/>
                <a:gd name="connsiteY2071" fmla="*/ 302925 h 755236"/>
                <a:gd name="connsiteX2072" fmla="*/ 1127122 w 1591877"/>
                <a:gd name="connsiteY2072" fmla="*/ 302905 h 755236"/>
                <a:gd name="connsiteX2073" fmla="*/ 1127192 w 1591877"/>
                <a:gd name="connsiteY2073" fmla="*/ 302887 h 755236"/>
                <a:gd name="connsiteX2074" fmla="*/ 1127262 w 1591877"/>
                <a:gd name="connsiteY2074" fmla="*/ 302874 h 755236"/>
                <a:gd name="connsiteX2075" fmla="*/ 1127331 w 1591877"/>
                <a:gd name="connsiteY2075" fmla="*/ 302861 h 755236"/>
                <a:gd name="connsiteX2076" fmla="*/ 1127405 w 1591877"/>
                <a:gd name="connsiteY2076" fmla="*/ 302850 h 755236"/>
                <a:gd name="connsiteX2077" fmla="*/ 1127475 w 1591877"/>
                <a:gd name="connsiteY2077" fmla="*/ 302841 h 755236"/>
                <a:gd name="connsiteX2078" fmla="*/ 1127544 w 1591877"/>
                <a:gd name="connsiteY2078" fmla="*/ 302837 h 755236"/>
                <a:gd name="connsiteX2079" fmla="*/ 1127614 w 1591877"/>
                <a:gd name="connsiteY2079" fmla="*/ 302832 h 755236"/>
                <a:gd name="connsiteX2080" fmla="*/ 1127684 w 1591877"/>
                <a:gd name="connsiteY2080" fmla="*/ 302832 h 755236"/>
                <a:gd name="connsiteX2081" fmla="*/ 1127753 w 1591877"/>
                <a:gd name="connsiteY2081" fmla="*/ 302832 h 755236"/>
                <a:gd name="connsiteX2082" fmla="*/ 1127823 w 1591877"/>
                <a:gd name="connsiteY2082" fmla="*/ 302834 h 755236"/>
                <a:gd name="connsiteX2083" fmla="*/ 1127896 w 1591877"/>
                <a:gd name="connsiteY2083" fmla="*/ 302841 h 755236"/>
                <a:gd name="connsiteX2084" fmla="*/ 1127966 w 1591877"/>
                <a:gd name="connsiteY2084" fmla="*/ 302848 h 755236"/>
                <a:gd name="connsiteX2085" fmla="*/ 1128036 w 1591877"/>
                <a:gd name="connsiteY2085" fmla="*/ 302859 h 755236"/>
                <a:gd name="connsiteX2086" fmla="*/ 1128105 w 1591877"/>
                <a:gd name="connsiteY2086" fmla="*/ 302870 h 755236"/>
                <a:gd name="connsiteX2087" fmla="*/ 1128175 w 1591877"/>
                <a:gd name="connsiteY2087" fmla="*/ 302885 h 755236"/>
                <a:gd name="connsiteX2088" fmla="*/ 1128245 w 1591877"/>
                <a:gd name="connsiteY2088" fmla="*/ 302903 h 755236"/>
                <a:gd name="connsiteX2089" fmla="*/ 1128315 w 1591877"/>
                <a:gd name="connsiteY2089" fmla="*/ 302920 h 755236"/>
                <a:gd name="connsiteX2090" fmla="*/ 1128388 w 1591877"/>
                <a:gd name="connsiteY2090" fmla="*/ 302942 h 755236"/>
                <a:gd name="connsiteX2091" fmla="*/ 1128527 w 1591877"/>
                <a:gd name="connsiteY2091" fmla="*/ 302991 h 755236"/>
                <a:gd name="connsiteX2092" fmla="*/ 1128667 w 1591877"/>
                <a:gd name="connsiteY2092" fmla="*/ 303048 h 755236"/>
                <a:gd name="connsiteX2093" fmla="*/ 1128806 w 1591877"/>
                <a:gd name="connsiteY2093" fmla="*/ 303116 h 755236"/>
                <a:gd name="connsiteX2094" fmla="*/ 1128949 w 1591877"/>
                <a:gd name="connsiteY2094" fmla="*/ 303191 h 755236"/>
                <a:gd name="connsiteX2095" fmla="*/ 1129088 w 1591877"/>
                <a:gd name="connsiteY2095" fmla="*/ 303277 h 755236"/>
                <a:gd name="connsiteX2096" fmla="*/ 1129228 w 1591877"/>
                <a:gd name="connsiteY2096" fmla="*/ 303369 h 755236"/>
                <a:gd name="connsiteX2097" fmla="*/ 1129367 w 1591877"/>
                <a:gd name="connsiteY2097" fmla="*/ 303473 h 755236"/>
                <a:gd name="connsiteX2098" fmla="*/ 1129650 w 1591877"/>
                <a:gd name="connsiteY2098" fmla="*/ 303702 h 755236"/>
                <a:gd name="connsiteX2099" fmla="*/ 1129932 w 1591877"/>
                <a:gd name="connsiteY2099" fmla="*/ 303968 h 755236"/>
                <a:gd name="connsiteX2100" fmla="*/ 1130211 w 1591877"/>
                <a:gd name="connsiteY2100" fmla="*/ 304268 h 755236"/>
                <a:gd name="connsiteX2101" fmla="*/ 1130493 w 1591877"/>
                <a:gd name="connsiteY2101" fmla="*/ 304600 h 755236"/>
                <a:gd name="connsiteX2102" fmla="*/ 1130772 w 1591877"/>
                <a:gd name="connsiteY2102" fmla="*/ 304968 h 755236"/>
                <a:gd name="connsiteX2103" fmla="*/ 1131333 w 1591877"/>
                <a:gd name="connsiteY2103" fmla="*/ 305800 h 755236"/>
                <a:gd name="connsiteX2104" fmla="*/ 1131894 w 1591877"/>
                <a:gd name="connsiteY2104" fmla="*/ 306765 h 755236"/>
                <a:gd name="connsiteX2105" fmla="*/ 1133020 w 1591877"/>
                <a:gd name="connsiteY2105" fmla="*/ 309070 h 755236"/>
                <a:gd name="connsiteX2106" fmla="*/ 1134143 w 1591877"/>
                <a:gd name="connsiteY2106" fmla="*/ 311858 h 755236"/>
                <a:gd name="connsiteX2107" fmla="*/ 1135265 w 1591877"/>
                <a:gd name="connsiteY2107" fmla="*/ 315094 h 755236"/>
                <a:gd name="connsiteX2108" fmla="*/ 1136388 w 1591877"/>
                <a:gd name="connsiteY2108" fmla="*/ 318747 h 755236"/>
                <a:gd name="connsiteX2109" fmla="*/ 1137514 w 1591877"/>
                <a:gd name="connsiteY2109" fmla="*/ 322781 h 755236"/>
                <a:gd name="connsiteX2110" fmla="*/ 1138636 w 1591877"/>
                <a:gd name="connsiteY2110" fmla="*/ 327158 h 755236"/>
                <a:gd name="connsiteX2111" fmla="*/ 1139758 w 1591877"/>
                <a:gd name="connsiteY2111" fmla="*/ 331842 h 755236"/>
                <a:gd name="connsiteX2112" fmla="*/ 1142003 w 1591877"/>
                <a:gd name="connsiteY2112" fmla="*/ 341952 h 755236"/>
                <a:gd name="connsiteX2113" fmla="*/ 1144252 w 1591877"/>
                <a:gd name="connsiteY2113" fmla="*/ 352781 h 755236"/>
                <a:gd name="connsiteX2114" fmla="*/ 1148745 w 1591877"/>
                <a:gd name="connsiteY2114" fmla="*/ 375214 h 755236"/>
                <a:gd name="connsiteX2115" fmla="*/ 1150990 w 1591877"/>
                <a:gd name="connsiteY2115" fmla="*/ 386153 h 755236"/>
                <a:gd name="connsiteX2116" fmla="*/ 1153234 w 1591877"/>
                <a:gd name="connsiteY2116" fmla="*/ 396495 h 755236"/>
                <a:gd name="connsiteX2117" fmla="*/ 1155483 w 1591877"/>
                <a:gd name="connsiteY2117" fmla="*/ 405969 h 755236"/>
                <a:gd name="connsiteX2118" fmla="*/ 1157727 w 1591877"/>
                <a:gd name="connsiteY2118" fmla="*/ 414341 h 755236"/>
                <a:gd name="connsiteX2119" fmla="*/ 1158861 w 1591877"/>
                <a:gd name="connsiteY2119" fmla="*/ 418077 h 755236"/>
                <a:gd name="connsiteX2120" fmla="*/ 1159991 w 1591877"/>
                <a:gd name="connsiteY2120" fmla="*/ 421461 h 755236"/>
                <a:gd name="connsiteX2121" fmla="*/ 1161124 w 1591877"/>
                <a:gd name="connsiteY2121" fmla="*/ 424482 h 755236"/>
                <a:gd name="connsiteX2122" fmla="*/ 1162254 w 1591877"/>
                <a:gd name="connsiteY2122" fmla="*/ 427120 h 755236"/>
                <a:gd name="connsiteX2123" fmla="*/ 1163387 w 1591877"/>
                <a:gd name="connsiteY2123" fmla="*/ 429368 h 755236"/>
                <a:gd name="connsiteX2124" fmla="*/ 1163952 w 1591877"/>
                <a:gd name="connsiteY2124" fmla="*/ 430342 h 755236"/>
                <a:gd name="connsiteX2125" fmla="*/ 1164517 w 1591877"/>
                <a:gd name="connsiteY2125" fmla="*/ 431216 h 755236"/>
                <a:gd name="connsiteX2126" fmla="*/ 1165082 w 1591877"/>
                <a:gd name="connsiteY2126" fmla="*/ 431988 h 755236"/>
                <a:gd name="connsiteX2127" fmla="*/ 1165650 w 1591877"/>
                <a:gd name="connsiteY2127" fmla="*/ 432660 h 755236"/>
                <a:gd name="connsiteX2128" fmla="*/ 1165933 w 1591877"/>
                <a:gd name="connsiteY2128" fmla="*/ 432957 h 755236"/>
                <a:gd name="connsiteX2129" fmla="*/ 1166215 w 1591877"/>
                <a:gd name="connsiteY2129" fmla="*/ 433230 h 755236"/>
                <a:gd name="connsiteX2130" fmla="*/ 1166498 w 1591877"/>
                <a:gd name="connsiteY2130" fmla="*/ 433477 h 755236"/>
                <a:gd name="connsiteX2131" fmla="*/ 1166780 w 1591877"/>
                <a:gd name="connsiteY2131" fmla="*/ 433699 h 755236"/>
                <a:gd name="connsiteX2132" fmla="*/ 1167062 w 1591877"/>
                <a:gd name="connsiteY2132" fmla="*/ 433895 h 755236"/>
                <a:gd name="connsiteX2133" fmla="*/ 1167345 w 1591877"/>
                <a:gd name="connsiteY2133" fmla="*/ 434067 h 755236"/>
                <a:gd name="connsiteX2134" fmla="*/ 1167488 w 1591877"/>
                <a:gd name="connsiteY2134" fmla="*/ 434144 h 755236"/>
                <a:gd name="connsiteX2135" fmla="*/ 1167631 w 1591877"/>
                <a:gd name="connsiteY2135" fmla="*/ 434212 h 755236"/>
                <a:gd name="connsiteX2136" fmla="*/ 1167770 w 1591877"/>
                <a:gd name="connsiteY2136" fmla="*/ 434276 h 755236"/>
                <a:gd name="connsiteX2137" fmla="*/ 1167913 w 1591877"/>
                <a:gd name="connsiteY2137" fmla="*/ 434336 h 755236"/>
                <a:gd name="connsiteX2138" fmla="*/ 1168053 w 1591877"/>
                <a:gd name="connsiteY2138" fmla="*/ 434386 h 755236"/>
                <a:gd name="connsiteX2139" fmla="*/ 1168196 w 1591877"/>
                <a:gd name="connsiteY2139" fmla="*/ 434430 h 755236"/>
                <a:gd name="connsiteX2140" fmla="*/ 1168335 w 1591877"/>
                <a:gd name="connsiteY2140" fmla="*/ 434470 h 755236"/>
                <a:gd name="connsiteX2141" fmla="*/ 1168478 w 1591877"/>
                <a:gd name="connsiteY2141" fmla="*/ 434503 h 755236"/>
                <a:gd name="connsiteX2142" fmla="*/ 1168618 w 1591877"/>
                <a:gd name="connsiteY2142" fmla="*/ 434529 h 755236"/>
                <a:gd name="connsiteX2143" fmla="*/ 1168761 w 1591877"/>
                <a:gd name="connsiteY2143" fmla="*/ 434549 h 755236"/>
                <a:gd name="connsiteX2144" fmla="*/ 1168904 w 1591877"/>
                <a:gd name="connsiteY2144" fmla="*/ 434565 h 755236"/>
                <a:gd name="connsiteX2145" fmla="*/ 1169043 w 1591877"/>
                <a:gd name="connsiteY2145" fmla="*/ 434573 h 755236"/>
                <a:gd name="connsiteX2146" fmla="*/ 1169186 w 1591877"/>
                <a:gd name="connsiteY2146" fmla="*/ 434573 h 755236"/>
                <a:gd name="connsiteX2147" fmla="*/ 1169326 w 1591877"/>
                <a:gd name="connsiteY2147" fmla="*/ 434571 h 755236"/>
                <a:gd name="connsiteX2148" fmla="*/ 1169469 w 1591877"/>
                <a:gd name="connsiteY2148" fmla="*/ 434560 h 755236"/>
                <a:gd name="connsiteX2149" fmla="*/ 1169608 w 1591877"/>
                <a:gd name="connsiteY2149" fmla="*/ 434545 h 755236"/>
                <a:gd name="connsiteX2150" fmla="*/ 1169751 w 1591877"/>
                <a:gd name="connsiteY2150" fmla="*/ 434523 h 755236"/>
                <a:gd name="connsiteX2151" fmla="*/ 1169894 w 1591877"/>
                <a:gd name="connsiteY2151" fmla="*/ 434494 h 755236"/>
                <a:gd name="connsiteX2152" fmla="*/ 1170033 w 1591877"/>
                <a:gd name="connsiteY2152" fmla="*/ 434459 h 755236"/>
                <a:gd name="connsiteX2153" fmla="*/ 1170176 w 1591877"/>
                <a:gd name="connsiteY2153" fmla="*/ 434419 h 755236"/>
                <a:gd name="connsiteX2154" fmla="*/ 1170316 w 1591877"/>
                <a:gd name="connsiteY2154" fmla="*/ 434373 h 755236"/>
                <a:gd name="connsiteX2155" fmla="*/ 1170459 w 1591877"/>
                <a:gd name="connsiteY2155" fmla="*/ 434322 h 755236"/>
                <a:gd name="connsiteX2156" fmla="*/ 1170598 w 1591877"/>
                <a:gd name="connsiteY2156" fmla="*/ 434263 h 755236"/>
                <a:gd name="connsiteX2157" fmla="*/ 1170741 w 1591877"/>
                <a:gd name="connsiteY2157" fmla="*/ 434199 h 755236"/>
                <a:gd name="connsiteX2158" fmla="*/ 1171024 w 1591877"/>
                <a:gd name="connsiteY2158" fmla="*/ 434054 h 755236"/>
                <a:gd name="connsiteX2159" fmla="*/ 1171306 w 1591877"/>
                <a:gd name="connsiteY2159" fmla="*/ 433886 h 755236"/>
                <a:gd name="connsiteX2160" fmla="*/ 1171589 w 1591877"/>
                <a:gd name="connsiteY2160" fmla="*/ 433695 h 755236"/>
                <a:gd name="connsiteX2161" fmla="*/ 1171871 w 1591877"/>
                <a:gd name="connsiteY2161" fmla="*/ 433481 h 755236"/>
                <a:gd name="connsiteX2162" fmla="*/ 1172153 w 1591877"/>
                <a:gd name="connsiteY2162" fmla="*/ 433244 h 755236"/>
                <a:gd name="connsiteX2163" fmla="*/ 1172440 w 1591877"/>
                <a:gd name="connsiteY2163" fmla="*/ 432986 h 755236"/>
                <a:gd name="connsiteX2164" fmla="*/ 1173004 w 1591877"/>
                <a:gd name="connsiteY2164" fmla="*/ 432402 h 755236"/>
                <a:gd name="connsiteX2165" fmla="*/ 1173569 w 1591877"/>
                <a:gd name="connsiteY2165" fmla="*/ 431733 h 755236"/>
                <a:gd name="connsiteX2166" fmla="*/ 1174134 w 1591877"/>
                <a:gd name="connsiteY2166" fmla="*/ 430980 h 755236"/>
                <a:gd name="connsiteX2167" fmla="*/ 1174699 w 1591877"/>
                <a:gd name="connsiteY2167" fmla="*/ 430146 h 755236"/>
                <a:gd name="connsiteX2168" fmla="*/ 1175832 w 1591877"/>
                <a:gd name="connsiteY2168" fmla="*/ 428243 h 755236"/>
                <a:gd name="connsiteX2169" fmla="*/ 1176962 w 1591877"/>
                <a:gd name="connsiteY2169" fmla="*/ 426048 h 755236"/>
                <a:gd name="connsiteX2170" fmla="*/ 1178095 w 1591877"/>
                <a:gd name="connsiteY2170" fmla="*/ 423584 h 755236"/>
                <a:gd name="connsiteX2171" fmla="*/ 1180359 w 1591877"/>
                <a:gd name="connsiteY2171" fmla="*/ 417947 h 755236"/>
                <a:gd name="connsiteX2172" fmla="*/ 1182622 w 1591877"/>
                <a:gd name="connsiteY2172" fmla="*/ 411546 h 755236"/>
                <a:gd name="connsiteX2173" fmla="*/ 1184885 w 1591877"/>
                <a:gd name="connsiteY2173" fmla="*/ 404604 h 755236"/>
                <a:gd name="connsiteX2174" fmla="*/ 1189411 w 1591877"/>
                <a:gd name="connsiteY2174" fmla="*/ 390015 h 755236"/>
                <a:gd name="connsiteX2175" fmla="*/ 1193937 w 1591877"/>
                <a:gd name="connsiteY2175" fmla="*/ 375958 h 755236"/>
                <a:gd name="connsiteX2176" fmla="*/ 1196197 w 1591877"/>
                <a:gd name="connsiteY2176" fmla="*/ 369632 h 755236"/>
                <a:gd name="connsiteX2177" fmla="*/ 1198456 w 1591877"/>
                <a:gd name="connsiteY2177" fmla="*/ 363991 h 755236"/>
                <a:gd name="connsiteX2178" fmla="*/ 1200716 w 1591877"/>
                <a:gd name="connsiteY2178" fmla="*/ 359162 h 755236"/>
                <a:gd name="connsiteX2179" fmla="*/ 1201845 w 1591877"/>
                <a:gd name="connsiteY2179" fmla="*/ 357086 h 755236"/>
                <a:gd name="connsiteX2180" fmla="*/ 1202975 w 1591877"/>
                <a:gd name="connsiteY2180" fmla="*/ 355249 h 755236"/>
                <a:gd name="connsiteX2181" fmla="*/ 1204105 w 1591877"/>
                <a:gd name="connsiteY2181" fmla="*/ 353658 h 755236"/>
                <a:gd name="connsiteX2182" fmla="*/ 1204670 w 1591877"/>
                <a:gd name="connsiteY2182" fmla="*/ 352955 h 755236"/>
                <a:gd name="connsiteX2183" fmla="*/ 1205234 w 1591877"/>
                <a:gd name="connsiteY2183" fmla="*/ 352317 h 755236"/>
                <a:gd name="connsiteX2184" fmla="*/ 1205799 w 1591877"/>
                <a:gd name="connsiteY2184" fmla="*/ 351744 h 755236"/>
                <a:gd name="connsiteX2185" fmla="*/ 1206364 w 1591877"/>
                <a:gd name="connsiteY2185" fmla="*/ 351233 h 755236"/>
                <a:gd name="connsiteX2186" fmla="*/ 1206929 w 1591877"/>
                <a:gd name="connsiteY2186" fmla="*/ 350786 h 755236"/>
                <a:gd name="connsiteX2187" fmla="*/ 1207212 w 1591877"/>
                <a:gd name="connsiteY2187" fmla="*/ 350586 h 755236"/>
                <a:gd name="connsiteX2188" fmla="*/ 1207494 w 1591877"/>
                <a:gd name="connsiteY2188" fmla="*/ 350403 h 755236"/>
                <a:gd name="connsiteX2189" fmla="*/ 1207776 w 1591877"/>
                <a:gd name="connsiteY2189" fmla="*/ 350236 h 755236"/>
                <a:gd name="connsiteX2190" fmla="*/ 1208059 w 1591877"/>
                <a:gd name="connsiteY2190" fmla="*/ 350086 h 755236"/>
                <a:gd name="connsiteX2191" fmla="*/ 1208341 w 1591877"/>
                <a:gd name="connsiteY2191" fmla="*/ 349952 h 755236"/>
                <a:gd name="connsiteX2192" fmla="*/ 1208624 w 1591877"/>
                <a:gd name="connsiteY2192" fmla="*/ 349831 h 755236"/>
                <a:gd name="connsiteX2193" fmla="*/ 1208906 w 1591877"/>
                <a:gd name="connsiteY2193" fmla="*/ 349727 h 755236"/>
                <a:gd name="connsiteX2194" fmla="*/ 1209188 w 1591877"/>
                <a:gd name="connsiteY2194" fmla="*/ 349641 h 755236"/>
                <a:gd name="connsiteX2195" fmla="*/ 1209471 w 1591877"/>
                <a:gd name="connsiteY2195" fmla="*/ 349569 h 755236"/>
                <a:gd name="connsiteX2196" fmla="*/ 1209753 w 1591877"/>
                <a:gd name="connsiteY2196" fmla="*/ 349514 h 755236"/>
                <a:gd name="connsiteX2197" fmla="*/ 1209893 w 1591877"/>
                <a:gd name="connsiteY2197" fmla="*/ 349492 h 755236"/>
                <a:gd name="connsiteX2198" fmla="*/ 1210036 w 1591877"/>
                <a:gd name="connsiteY2198" fmla="*/ 349472 h 755236"/>
                <a:gd name="connsiteX2199" fmla="*/ 1210175 w 1591877"/>
                <a:gd name="connsiteY2199" fmla="*/ 349459 h 755236"/>
                <a:gd name="connsiteX2200" fmla="*/ 1210318 w 1591877"/>
                <a:gd name="connsiteY2200" fmla="*/ 349448 h 755236"/>
                <a:gd name="connsiteX2201" fmla="*/ 1210458 w 1591877"/>
                <a:gd name="connsiteY2201" fmla="*/ 349441 h 755236"/>
                <a:gd name="connsiteX2202" fmla="*/ 1210601 w 1591877"/>
                <a:gd name="connsiteY2202" fmla="*/ 349439 h 755236"/>
                <a:gd name="connsiteX2203" fmla="*/ 1210740 w 1591877"/>
                <a:gd name="connsiteY2203" fmla="*/ 349439 h 755236"/>
                <a:gd name="connsiteX2204" fmla="*/ 1210883 w 1591877"/>
                <a:gd name="connsiteY2204" fmla="*/ 349443 h 755236"/>
                <a:gd name="connsiteX2205" fmla="*/ 1211022 w 1591877"/>
                <a:gd name="connsiteY2205" fmla="*/ 349452 h 755236"/>
                <a:gd name="connsiteX2206" fmla="*/ 1211165 w 1591877"/>
                <a:gd name="connsiteY2206" fmla="*/ 349465 h 755236"/>
                <a:gd name="connsiteX2207" fmla="*/ 1211448 w 1591877"/>
                <a:gd name="connsiteY2207" fmla="*/ 349500 h 755236"/>
                <a:gd name="connsiteX2208" fmla="*/ 1211730 w 1591877"/>
                <a:gd name="connsiteY2208" fmla="*/ 349551 h 755236"/>
                <a:gd name="connsiteX2209" fmla="*/ 1212013 w 1591877"/>
                <a:gd name="connsiteY2209" fmla="*/ 349617 h 755236"/>
                <a:gd name="connsiteX2210" fmla="*/ 1212295 w 1591877"/>
                <a:gd name="connsiteY2210" fmla="*/ 349699 h 755236"/>
                <a:gd name="connsiteX2211" fmla="*/ 1212578 w 1591877"/>
                <a:gd name="connsiteY2211" fmla="*/ 349793 h 755236"/>
                <a:gd name="connsiteX2212" fmla="*/ 1212860 w 1591877"/>
                <a:gd name="connsiteY2212" fmla="*/ 349903 h 755236"/>
                <a:gd name="connsiteX2213" fmla="*/ 1213142 w 1591877"/>
                <a:gd name="connsiteY2213" fmla="*/ 350027 h 755236"/>
                <a:gd name="connsiteX2214" fmla="*/ 1213425 w 1591877"/>
                <a:gd name="connsiteY2214" fmla="*/ 350165 h 755236"/>
                <a:gd name="connsiteX2215" fmla="*/ 1213707 w 1591877"/>
                <a:gd name="connsiteY2215" fmla="*/ 350317 h 755236"/>
                <a:gd name="connsiteX2216" fmla="*/ 1214272 w 1591877"/>
                <a:gd name="connsiteY2216" fmla="*/ 350663 h 755236"/>
                <a:gd name="connsiteX2217" fmla="*/ 1214837 w 1591877"/>
                <a:gd name="connsiteY2217" fmla="*/ 351064 h 755236"/>
                <a:gd name="connsiteX2218" fmla="*/ 1215402 w 1591877"/>
                <a:gd name="connsiteY2218" fmla="*/ 351515 h 755236"/>
                <a:gd name="connsiteX2219" fmla="*/ 1215967 w 1591877"/>
                <a:gd name="connsiteY2219" fmla="*/ 352019 h 755236"/>
                <a:gd name="connsiteX2220" fmla="*/ 1216532 w 1591877"/>
                <a:gd name="connsiteY2220" fmla="*/ 352572 h 755236"/>
                <a:gd name="connsiteX2221" fmla="*/ 1217661 w 1591877"/>
                <a:gd name="connsiteY2221" fmla="*/ 353818 h 755236"/>
                <a:gd name="connsiteX2222" fmla="*/ 1218791 w 1591877"/>
                <a:gd name="connsiteY2222" fmla="*/ 355241 h 755236"/>
                <a:gd name="connsiteX2223" fmla="*/ 1221050 w 1591877"/>
                <a:gd name="connsiteY2223" fmla="*/ 358552 h 755236"/>
                <a:gd name="connsiteX2224" fmla="*/ 1223310 w 1591877"/>
                <a:gd name="connsiteY2224" fmla="*/ 362377 h 755236"/>
                <a:gd name="connsiteX2225" fmla="*/ 1225569 w 1591877"/>
                <a:gd name="connsiteY2225" fmla="*/ 366574 h 755236"/>
                <a:gd name="connsiteX2226" fmla="*/ 1230088 w 1591877"/>
                <a:gd name="connsiteY2226" fmla="*/ 375513 h 755236"/>
                <a:gd name="connsiteX2227" fmla="*/ 1234937 w 1591877"/>
                <a:gd name="connsiteY2227" fmla="*/ 384878 h 755236"/>
                <a:gd name="connsiteX2228" fmla="*/ 1237365 w 1591877"/>
                <a:gd name="connsiteY2228" fmla="*/ 389096 h 755236"/>
                <a:gd name="connsiteX2229" fmla="*/ 1239790 w 1591877"/>
                <a:gd name="connsiteY2229" fmla="*/ 392837 h 755236"/>
                <a:gd name="connsiteX2230" fmla="*/ 1241004 w 1591877"/>
                <a:gd name="connsiteY2230" fmla="*/ 394498 h 755236"/>
                <a:gd name="connsiteX2231" fmla="*/ 1242218 w 1591877"/>
                <a:gd name="connsiteY2231" fmla="*/ 396004 h 755236"/>
                <a:gd name="connsiteX2232" fmla="*/ 1243432 w 1591877"/>
                <a:gd name="connsiteY2232" fmla="*/ 397347 h 755236"/>
                <a:gd name="connsiteX2233" fmla="*/ 1244643 w 1591877"/>
                <a:gd name="connsiteY2233" fmla="*/ 398520 h 755236"/>
                <a:gd name="connsiteX2234" fmla="*/ 1245251 w 1591877"/>
                <a:gd name="connsiteY2234" fmla="*/ 399042 h 755236"/>
                <a:gd name="connsiteX2235" fmla="*/ 1245857 w 1591877"/>
                <a:gd name="connsiteY2235" fmla="*/ 399520 h 755236"/>
                <a:gd name="connsiteX2236" fmla="*/ 1246462 w 1591877"/>
                <a:gd name="connsiteY2236" fmla="*/ 399952 h 755236"/>
                <a:gd name="connsiteX2237" fmla="*/ 1247071 w 1591877"/>
                <a:gd name="connsiteY2237" fmla="*/ 400341 h 755236"/>
                <a:gd name="connsiteX2238" fmla="*/ 1247676 w 1591877"/>
                <a:gd name="connsiteY2238" fmla="*/ 400685 h 755236"/>
                <a:gd name="connsiteX2239" fmla="*/ 1248281 w 1591877"/>
                <a:gd name="connsiteY2239" fmla="*/ 400984 h 755236"/>
                <a:gd name="connsiteX2240" fmla="*/ 1248890 w 1591877"/>
                <a:gd name="connsiteY2240" fmla="*/ 401240 h 755236"/>
                <a:gd name="connsiteX2241" fmla="*/ 1249194 w 1591877"/>
                <a:gd name="connsiteY2241" fmla="*/ 401350 h 755236"/>
                <a:gd name="connsiteX2242" fmla="*/ 1249495 w 1591877"/>
                <a:gd name="connsiteY2242" fmla="*/ 401449 h 755236"/>
                <a:gd name="connsiteX2243" fmla="*/ 1249800 w 1591877"/>
                <a:gd name="connsiteY2243" fmla="*/ 401537 h 755236"/>
                <a:gd name="connsiteX2244" fmla="*/ 1250104 w 1591877"/>
                <a:gd name="connsiteY2244" fmla="*/ 401614 h 755236"/>
                <a:gd name="connsiteX2245" fmla="*/ 1250405 w 1591877"/>
                <a:gd name="connsiteY2245" fmla="*/ 401680 h 755236"/>
                <a:gd name="connsiteX2246" fmla="*/ 1250709 w 1591877"/>
                <a:gd name="connsiteY2246" fmla="*/ 401735 h 755236"/>
                <a:gd name="connsiteX2247" fmla="*/ 1251014 w 1591877"/>
                <a:gd name="connsiteY2247" fmla="*/ 401779 h 755236"/>
                <a:gd name="connsiteX2248" fmla="*/ 1251315 w 1591877"/>
                <a:gd name="connsiteY2248" fmla="*/ 401812 h 755236"/>
                <a:gd name="connsiteX2249" fmla="*/ 1251619 w 1591877"/>
                <a:gd name="connsiteY2249" fmla="*/ 401836 h 755236"/>
                <a:gd name="connsiteX2250" fmla="*/ 1251923 w 1591877"/>
                <a:gd name="connsiteY2250" fmla="*/ 401847 h 755236"/>
                <a:gd name="connsiteX2251" fmla="*/ 1252224 w 1591877"/>
                <a:gd name="connsiteY2251" fmla="*/ 401850 h 755236"/>
                <a:gd name="connsiteX2252" fmla="*/ 1252529 w 1591877"/>
                <a:gd name="connsiteY2252" fmla="*/ 401839 h 755236"/>
                <a:gd name="connsiteX2253" fmla="*/ 1252833 w 1591877"/>
                <a:gd name="connsiteY2253" fmla="*/ 401819 h 755236"/>
                <a:gd name="connsiteX2254" fmla="*/ 1253134 w 1591877"/>
                <a:gd name="connsiteY2254" fmla="*/ 401788 h 755236"/>
                <a:gd name="connsiteX2255" fmla="*/ 1253438 w 1591877"/>
                <a:gd name="connsiteY2255" fmla="*/ 401748 h 755236"/>
                <a:gd name="connsiteX2256" fmla="*/ 1253743 w 1591877"/>
                <a:gd name="connsiteY2256" fmla="*/ 401698 h 755236"/>
                <a:gd name="connsiteX2257" fmla="*/ 1254043 w 1591877"/>
                <a:gd name="connsiteY2257" fmla="*/ 401636 h 755236"/>
                <a:gd name="connsiteX2258" fmla="*/ 1254348 w 1591877"/>
                <a:gd name="connsiteY2258" fmla="*/ 401565 h 755236"/>
                <a:gd name="connsiteX2259" fmla="*/ 1254652 w 1591877"/>
                <a:gd name="connsiteY2259" fmla="*/ 401486 h 755236"/>
                <a:gd name="connsiteX2260" fmla="*/ 1254953 w 1591877"/>
                <a:gd name="connsiteY2260" fmla="*/ 401396 h 755236"/>
                <a:gd name="connsiteX2261" fmla="*/ 1255562 w 1591877"/>
                <a:gd name="connsiteY2261" fmla="*/ 401187 h 755236"/>
                <a:gd name="connsiteX2262" fmla="*/ 1256167 w 1591877"/>
                <a:gd name="connsiteY2262" fmla="*/ 400940 h 755236"/>
                <a:gd name="connsiteX2263" fmla="*/ 1256772 w 1591877"/>
                <a:gd name="connsiteY2263" fmla="*/ 400656 h 755236"/>
                <a:gd name="connsiteX2264" fmla="*/ 1257381 w 1591877"/>
                <a:gd name="connsiteY2264" fmla="*/ 400339 h 755236"/>
                <a:gd name="connsiteX2265" fmla="*/ 1257986 w 1591877"/>
                <a:gd name="connsiteY2265" fmla="*/ 399987 h 755236"/>
                <a:gd name="connsiteX2266" fmla="*/ 1258595 w 1591877"/>
                <a:gd name="connsiteY2266" fmla="*/ 399604 h 755236"/>
                <a:gd name="connsiteX2267" fmla="*/ 1259201 w 1591877"/>
                <a:gd name="connsiteY2267" fmla="*/ 399187 h 755236"/>
                <a:gd name="connsiteX2268" fmla="*/ 1260415 w 1591877"/>
                <a:gd name="connsiteY2268" fmla="*/ 398269 h 755236"/>
                <a:gd name="connsiteX2269" fmla="*/ 1261625 w 1591877"/>
                <a:gd name="connsiteY2269" fmla="*/ 397243 h 755236"/>
                <a:gd name="connsiteX2270" fmla="*/ 1264053 w 1591877"/>
                <a:gd name="connsiteY2270" fmla="*/ 394918 h 755236"/>
                <a:gd name="connsiteX2271" fmla="*/ 1266478 w 1591877"/>
                <a:gd name="connsiteY2271" fmla="*/ 392313 h 755236"/>
                <a:gd name="connsiteX2272" fmla="*/ 1268906 w 1591877"/>
                <a:gd name="connsiteY2272" fmla="*/ 389537 h 755236"/>
                <a:gd name="connsiteX2273" fmla="*/ 1273098 w 1591877"/>
                <a:gd name="connsiteY2273" fmla="*/ 384633 h 755236"/>
                <a:gd name="connsiteX2274" fmla="*/ 1277291 w 1591877"/>
                <a:gd name="connsiteY2274" fmla="*/ 380027 h 755236"/>
                <a:gd name="connsiteX2275" fmla="*/ 1279385 w 1591877"/>
                <a:gd name="connsiteY2275" fmla="*/ 377970 h 755236"/>
                <a:gd name="connsiteX2276" fmla="*/ 1281483 w 1591877"/>
                <a:gd name="connsiteY2276" fmla="*/ 376136 h 755236"/>
                <a:gd name="connsiteX2277" fmla="*/ 1282532 w 1591877"/>
                <a:gd name="connsiteY2277" fmla="*/ 375313 h 755236"/>
                <a:gd name="connsiteX2278" fmla="*/ 1283578 w 1591877"/>
                <a:gd name="connsiteY2278" fmla="*/ 374558 h 755236"/>
                <a:gd name="connsiteX2279" fmla="*/ 1284627 w 1591877"/>
                <a:gd name="connsiteY2279" fmla="*/ 373875 h 755236"/>
                <a:gd name="connsiteX2280" fmla="*/ 1285676 w 1591877"/>
                <a:gd name="connsiteY2280" fmla="*/ 373263 h 755236"/>
                <a:gd name="connsiteX2281" fmla="*/ 1286725 w 1591877"/>
                <a:gd name="connsiteY2281" fmla="*/ 372728 h 755236"/>
                <a:gd name="connsiteX2282" fmla="*/ 1287770 w 1591877"/>
                <a:gd name="connsiteY2282" fmla="*/ 372268 h 755236"/>
                <a:gd name="connsiteX2283" fmla="*/ 1288294 w 1591877"/>
                <a:gd name="connsiteY2283" fmla="*/ 372067 h 755236"/>
                <a:gd name="connsiteX2284" fmla="*/ 1288819 w 1591877"/>
                <a:gd name="connsiteY2284" fmla="*/ 371884 h 755236"/>
                <a:gd name="connsiteX2285" fmla="*/ 1289344 w 1591877"/>
                <a:gd name="connsiteY2285" fmla="*/ 371724 h 755236"/>
                <a:gd name="connsiteX2286" fmla="*/ 1289868 w 1591877"/>
                <a:gd name="connsiteY2286" fmla="*/ 371581 h 755236"/>
                <a:gd name="connsiteX2287" fmla="*/ 1290393 w 1591877"/>
                <a:gd name="connsiteY2287" fmla="*/ 371457 h 755236"/>
                <a:gd name="connsiteX2288" fmla="*/ 1290917 w 1591877"/>
                <a:gd name="connsiteY2288" fmla="*/ 371352 h 755236"/>
                <a:gd name="connsiteX2289" fmla="*/ 1291442 w 1591877"/>
                <a:gd name="connsiteY2289" fmla="*/ 371266 h 755236"/>
                <a:gd name="connsiteX2290" fmla="*/ 1291962 w 1591877"/>
                <a:gd name="connsiteY2290" fmla="*/ 371200 h 755236"/>
                <a:gd name="connsiteX2291" fmla="*/ 1292487 w 1591877"/>
                <a:gd name="connsiteY2291" fmla="*/ 371153 h 755236"/>
                <a:gd name="connsiteX2292" fmla="*/ 1293011 w 1591877"/>
                <a:gd name="connsiteY2292" fmla="*/ 371123 h 755236"/>
                <a:gd name="connsiteX2293" fmla="*/ 1293536 w 1591877"/>
                <a:gd name="connsiteY2293" fmla="*/ 371114 h 755236"/>
                <a:gd name="connsiteX2294" fmla="*/ 1294060 w 1591877"/>
                <a:gd name="connsiteY2294" fmla="*/ 371120 h 755236"/>
                <a:gd name="connsiteX2295" fmla="*/ 1294585 w 1591877"/>
                <a:gd name="connsiteY2295" fmla="*/ 371145 h 755236"/>
                <a:gd name="connsiteX2296" fmla="*/ 1295109 w 1591877"/>
                <a:gd name="connsiteY2296" fmla="*/ 371189 h 755236"/>
                <a:gd name="connsiteX2297" fmla="*/ 1295630 w 1591877"/>
                <a:gd name="connsiteY2297" fmla="*/ 371248 h 755236"/>
                <a:gd name="connsiteX2298" fmla="*/ 1296155 w 1591877"/>
                <a:gd name="connsiteY2298" fmla="*/ 371325 h 755236"/>
                <a:gd name="connsiteX2299" fmla="*/ 1296679 w 1591877"/>
                <a:gd name="connsiteY2299" fmla="*/ 371418 h 755236"/>
                <a:gd name="connsiteX2300" fmla="*/ 1297204 w 1591877"/>
                <a:gd name="connsiteY2300" fmla="*/ 371528 h 755236"/>
                <a:gd name="connsiteX2301" fmla="*/ 1297728 w 1591877"/>
                <a:gd name="connsiteY2301" fmla="*/ 371653 h 755236"/>
                <a:gd name="connsiteX2302" fmla="*/ 1298253 w 1591877"/>
                <a:gd name="connsiteY2302" fmla="*/ 371794 h 755236"/>
                <a:gd name="connsiteX2303" fmla="*/ 1299302 w 1591877"/>
                <a:gd name="connsiteY2303" fmla="*/ 372118 h 755236"/>
                <a:gd name="connsiteX2304" fmla="*/ 1300347 w 1591877"/>
                <a:gd name="connsiteY2304" fmla="*/ 372497 h 755236"/>
                <a:gd name="connsiteX2305" fmla="*/ 1301396 w 1591877"/>
                <a:gd name="connsiteY2305" fmla="*/ 372928 h 755236"/>
                <a:gd name="connsiteX2306" fmla="*/ 1302445 w 1591877"/>
                <a:gd name="connsiteY2306" fmla="*/ 373406 h 755236"/>
                <a:gd name="connsiteX2307" fmla="*/ 1304598 w 1591877"/>
                <a:gd name="connsiteY2307" fmla="*/ 374516 h 755236"/>
                <a:gd name="connsiteX2308" fmla="*/ 1306755 w 1591877"/>
                <a:gd name="connsiteY2308" fmla="*/ 375766 h 755236"/>
                <a:gd name="connsiteX2309" fmla="*/ 1311061 w 1591877"/>
                <a:gd name="connsiteY2309" fmla="*/ 378512 h 755236"/>
                <a:gd name="connsiteX2310" fmla="*/ 1315371 w 1591877"/>
                <a:gd name="connsiteY2310" fmla="*/ 381315 h 755236"/>
                <a:gd name="connsiteX2311" fmla="*/ 1317528 w 1591877"/>
                <a:gd name="connsiteY2311" fmla="*/ 382645 h 755236"/>
                <a:gd name="connsiteX2312" fmla="*/ 1319681 w 1591877"/>
                <a:gd name="connsiteY2312" fmla="*/ 383880 h 755236"/>
                <a:gd name="connsiteX2313" fmla="*/ 1321838 w 1591877"/>
                <a:gd name="connsiteY2313" fmla="*/ 384997 h 755236"/>
                <a:gd name="connsiteX2314" fmla="*/ 1323991 w 1591877"/>
                <a:gd name="connsiteY2314" fmla="*/ 385970 h 755236"/>
                <a:gd name="connsiteX2315" fmla="*/ 1325069 w 1591877"/>
                <a:gd name="connsiteY2315" fmla="*/ 386399 h 755236"/>
                <a:gd name="connsiteX2316" fmla="*/ 1326144 w 1591877"/>
                <a:gd name="connsiteY2316" fmla="*/ 386784 h 755236"/>
                <a:gd name="connsiteX2317" fmla="*/ 1327222 w 1591877"/>
                <a:gd name="connsiteY2317" fmla="*/ 387128 h 755236"/>
                <a:gd name="connsiteX2318" fmla="*/ 1328301 w 1591877"/>
                <a:gd name="connsiteY2318" fmla="*/ 387425 h 755236"/>
                <a:gd name="connsiteX2319" fmla="*/ 1329375 w 1591877"/>
                <a:gd name="connsiteY2319" fmla="*/ 387681 h 755236"/>
                <a:gd name="connsiteX2320" fmla="*/ 1330454 w 1591877"/>
                <a:gd name="connsiteY2320" fmla="*/ 387890 h 755236"/>
                <a:gd name="connsiteX2321" fmla="*/ 1331532 w 1591877"/>
                <a:gd name="connsiteY2321" fmla="*/ 388055 h 755236"/>
                <a:gd name="connsiteX2322" fmla="*/ 1332610 w 1591877"/>
                <a:gd name="connsiteY2322" fmla="*/ 388174 h 755236"/>
                <a:gd name="connsiteX2323" fmla="*/ 1333685 w 1591877"/>
                <a:gd name="connsiteY2323" fmla="*/ 388249 h 755236"/>
                <a:gd name="connsiteX2324" fmla="*/ 1334763 w 1591877"/>
                <a:gd name="connsiteY2324" fmla="*/ 388282 h 755236"/>
                <a:gd name="connsiteX2325" fmla="*/ 1335842 w 1591877"/>
                <a:gd name="connsiteY2325" fmla="*/ 388273 h 755236"/>
                <a:gd name="connsiteX2326" fmla="*/ 1336916 w 1591877"/>
                <a:gd name="connsiteY2326" fmla="*/ 388222 h 755236"/>
                <a:gd name="connsiteX2327" fmla="*/ 1338101 w 1591877"/>
                <a:gd name="connsiteY2327" fmla="*/ 388123 h 755236"/>
                <a:gd name="connsiteX2328" fmla="*/ 1339286 w 1591877"/>
                <a:gd name="connsiteY2328" fmla="*/ 387980 h 755236"/>
                <a:gd name="connsiteX2329" fmla="*/ 1340471 w 1591877"/>
                <a:gd name="connsiteY2329" fmla="*/ 387793 h 755236"/>
                <a:gd name="connsiteX2330" fmla="*/ 1341652 w 1591877"/>
                <a:gd name="connsiteY2330" fmla="*/ 387568 h 755236"/>
                <a:gd name="connsiteX2331" fmla="*/ 1342836 w 1591877"/>
                <a:gd name="connsiteY2331" fmla="*/ 387311 h 755236"/>
                <a:gd name="connsiteX2332" fmla="*/ 1344021 w 1591877"/>
                <a:gd name="connsiteY2332" fmla="*/ 387018 h 755236"/>
                <a:gd name="connsiteX2333" fmla="*/ 1346391 w 1591877"/>
                <a:gd name="connsiteY2333" fmla="*/ 386353 h 755236"/>
                <a:gd name="connsiteX2334" fmla="*/ 1348757 w 1591877"/>
                <a:gd name="connsiteY2334" fmla="*/ 385602 h 755236"/>
                <a:gd name="connsiteX2335" fmla="*/ 1351126 w 1591877"/>
                <a:gd name="connsiteY2335" fmla="*/ 384801 h 755236"/>
                <a:gd name="connsiteX2336" fmla="*/ 1355861 w 1591877"/>
                <a:gd name="connsiteY2336" fmla="*/ 383151 h 755236"/>
                <a:gd name="connsiteX2337" fmla="*/ 1360597 w 1591877"/>
                <a:gd name="connsiteY2337" fmla="*/ 381621 h 755236"/>
                <a:gd name="connsiteX2338" fmla="*/ 1362962 w 1591877"/>
                <a:gd name="connsiteY2338" fmla="*/ 380958 h 755236"/>
                <a:gd name="connsiteX2339" fmla="*/ 1365332 w 1591877"/>
                <a:gd name="connsiteY2339" fmla="*/ 380386 h 755236"/>
                <a:gd name="connsiteX2340" fmla="*/ 1367701 w 1591877"/>
                <a:gd name="connsiteY2340" fmla="*/ 379915 h 755236"/>
                <a:gd name="connsiteX2341" fmla="*/ 1370067 w 1591877"/>
                <a:gd name="connsiteY2341" fmla="*/ 379556 h 755236"/>
                <a:gd name="connsiteX2342" fmla="*/ 1372437 w 1591877"/>
                <a:gd name="connsiteY2342" fmla="*/ 379309 h 755236"/>
                <a:gd name="connsiteX2343" fmla="*/ 1374802 w 1591877"/>
                <a:gd name="connsiteY2343" fmla="*/ 379175 h 755236"/>
                <a:gd name="connsiteX2344" fmla="*/ 1377175 w 1591877"/>
                <a:gd name="connsiteY2344" fmla="*/ 379151 h 755236"/>
                <a:gd name="connsiteX2345" fmla="*/ 1379549 w 1591877"/>
                <a:gd name="connsiteY2345" fmla="*/ 379228 h 755236"/>
                <a:gd name="connsiteX2346" fmla="*/ 1381922 w 1591877"/>
                <a:gd name="connsiteY2346" fmla="*/ 379397 h 755236"/>
                <a:gd name="connsiteX2347" fmla="*/ 1384295 w 1591877"/>
                <a:gd name="connsiteY2347" fmla="*/ 379646 h 755236"/>
                <a:gd name="connsiteX2348" fmla="*/ 1386668 w 1591877"/>
                <a:gd name="connsiteY2348" fmla="*/ 379961 h 755236"/>
                <a:gd name="connsiteX2349" fmla="*/ 1389041 w 1591877"/>
                <a:gd name="connsiteY2349" fmla="*/ 380324 h 755236"/>
                <a:gd name="connsiteX2350" fmla="*/ 1393784 w 1591877"/>
                <a:gd name="connsiteY2350" fmla="*/ 381141 h 755236"/>
                <a:gd name="connsiteX2351" fmla="*/ 1398530 w 1591877"/>
                <a:gd name="connsiteY2351" fmla="*/ 381973 h 755236"/>
                <a:gd name="connsiteX2352" fmla="*/ 1403276 w 1591877"/>
                <a:gd name="connsiteY2352" fmla="*/ 382715 h 755236"/>
                <a:gd name="connsiteX2353" fmla="*/ 1408023 w 1591877"/>
                <a:gd name="connsiteY2353" fmla="*/ 383288 h 755236"/>
                <a:gd name="connsiteX2354" fmla="*/ 1412769 w 1591877"/>
                <a:gd name="connsiteY2354" fmla="*/ 383647 h 755236"/>
                <a:gd name="connsiteX2355" fmla="*/ 1417068 w 1591877"/>
                <a:gd name="connsiteY2355" fmla="*/ 383775 h 755236"/>
                <a:gd name="connsiteX2356" fmla="*/ 1421367 w 1591877"/>
                <a:gd name="connsiteY2356" fmla="*/ 383728 h 755236"/>
                <a:gd name="connsiteX2357" fmla="*/ 1425665 w 1591877"/>
                <a:gd name="connsiteY2357" fmla="*/ 383539 h 755236"/>
                <a:gd name="connsiteX2358" fmla="*/ 1429964 w 1591877"/>
                <a:gd name="connsiteY2358" fmla="*/ 383244 h 755236"/>
                <a:gd name="connsiteX2359" fmla="*/ 1438562 w 1591877"/>
                <a:gd name="connsiteY2359" fmla="*/ 382524 h 755236"/>
                <a:gd name="connsiteX2360" fmla="*/ 1447163 w 1591877"/>
                <a:gd name="connsiteY2360" fmla="*/ 381896 h 755236"/>
                <a:gd name="connsiteX2361" fmla="*/ 1460815 w 1591877"/>
                <a:gd name="connsiteY2361" fmla="*/ 381544 h 755236"/>
                <a:gd name="connsiteX2362" fmla="*/ 1474471 w 1591877"/>
                <a:gd name="connsiteY2362" fmla="*/ 381903 h 755236"/>
                <a:gd name="connsiteX2363" fmla="*/ 1519520 w 1591877"/>
                <a:gd name="connsiteY2363" fmla="*/ 382348 h 755236"/>
                <a:gd name="connsiteX2364" fmla="*/ 1555026 w 1591877"/>
                <a:gd name="connsiteY2364" fmla="*/ 382169 h 755236"/>
                <a:gd name="connsiteX2365" fmla="*/ 1591877 w 1591877"/>
                <a:gd name="connsiteY2365" fmla="*/ 382299 h 75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</a:cxnLst>
              <a:rect l="l" t="t" r="r" b="b"/>
              <a:pathLst>
                <a:path w="1591877" h="755236">
                  <a:moveTo>
                    <a:pt x="0" y="382299"/>
                  </a:moveTo>
                  <a:lnTo>
                    <a:pt x="33199" y="382196"/>
                  </a:lnTo>
                  <a:lnTo>
                    <a:pt x="72358" y="382348"/>
                  </a:lnTo>
                  <a:lnTo>
                    <a:pt x="110236" y="382185"/>
                  </a:lnTo>
                  <a:lnTo>
                    <a:pt x="127475" y="381590"/>
                  </a:lnTo>
                  <a:lnTo>
                    <a:pt x="136094" y="381573"/>
                  </a:lnTo>
                  <a:lnTo>
                    <a:pt x="144714" y="381896"/>
                  </a:lnTo>
                  <a:lnTo>
                    <a:pt x="153590" y="382546"/>
                  </a:lnTo>
                  <a:lnTo>
                    <a:pt x="162467" y="383286"/>
                  </a:lnTo>
                  <a:lnTo>
                    <a:pt x="166901" y="383579"/>
                  </a:lnTo>
                  <a:lnTo>
                    <a:pt x="171340" y="383750"/>
                  </a:lnTo>
                  <a:lnTo>
                    <a:pt x="175778" y="383761"/>
                  </a:lnTo>
                  <a:lnTo>
                    <a:pt x="180212" y="383583"/>
                  </a:lnTo>
                  <a:lnTo>
                    <a:pt x="184823" y="383187"/>
                  </a:lnTo>
                  <a:lnTo>
                    <a:pt x="189430" y="382597"/>
                  </a:lnTo>
                  <a:lnTo>
                    <a:pt x="194037" y="381854"/>
                  </a:lnTo>
                  <a:lnTo>
                    <a:pt x="198644" y="381042"/>
                  </a:lnTo>
                  <a:lnTo>
                    <a:pt x="203250" y="380258"/>
                  </a:lnTo>
                  <a:lnTo>
                    <a:pt x="205554" y="379910"/>
                  </a:lnTo>
                  <a:lnTo>
                    <a:pt x="207857" y="379613"/>
                  </a:lnTo>
                  <a:lnTo>
                    <a:pt x="210164" y="379380"/>
                  </a:lnTo>
                  <a:lnTo>
                    <a:pt x="212468" y="379221"/>
                  </a:lnTo>
                  <a:lnTo>
                    <a:pt x="214771" y="379148"/>
                  </a:lnTo>
                  <a:lnTo>
                    <a:pt x="217075" y="379175"/>
                  </a:lnTo>
                  <a:lnTo>
                    <a:pt x="219569" y="379318"/>
                  </a:lnTo>
                  <a:lnTo>
                    <a:pt x="222063" y="379589"/>
                  </a:lnTo>
                  <a:lnTo>
                    <a:pt x="224561" y="379983"/>
                  </a:lnTo>
                  <a:lnTo>
                    <a:pt x="227055" y="380500"/>
                  </a:lnTo>
                  <a:lnTo>
                    <a:pt x="229549" y="381128"/>
                  </a:lnTo>
                  <a:lnTo>
                    <a:pt x="232044" y="381852"/>
                  </a:lnTo>
                  <a:lnTo>
                    <a:pt x="237036" y="383501"/>
                  </a:lnTo>
                  <a:lnTo>
                    <a:pt x="242024" y="385237"/>
                  </a:lnTo>
                  <a:lnTo>
                    <a:pt x="244518" y="386053"/>
                  </a:lnTo>
                  <a:lnTo>
                    <a:pt x="247012" y="386793"/>
                  </a:lnTo>
                  <a:lnTo>
                    <a:pt x="249510" y="387416"/>
                  </a:lnTo>
                  <a:lnTo>
                    <a:pt x="250757" y="387674"/>
                  </a:lnTo>
                  <a:lnTo>
                    <a:pt x="252004" y="387892"/>
                  </a:lnTo>
                  <a:lnTo>
                    <a:pt x="253252" y="388066"/>
                  </a:lnTo>
                  <a:lnTo>
                    <a:pt x="254499" y="388189"/>
                  </a:lnTo>
                  <a:lnTo>
                    <a:pt x="255746" y="388264"/>
                  </a:lnTo>
                  <a:lnTo>
                    <a:pt x="256993" y="388284"/>
                  </a:lnTo>
                  <a:lnTo>
                    <a:pt x="258009" y="388257"/>
                  </a:lnTo>
                  <a:lnTo>
                    <a:pt x="259021" y="388196"/>
                  </a:lnTo>
                  <a:lnTo>
                    <a:pt x="260033" y="388092"/>
                  </a:lnTo>
                  <a:lnTo>
                    <a:pt x="261050" y="387951"/>
                  </a:lnTo>
                  <a:lnTo>
                    <a:pt x="262062" y="387771"/>
                  </a:lnTo>
                  <a:lnTo>
                    <a:pt x="263074" y="387551"/>
                  </a:lnTo>
                  <a:lnTo>
                    <a:pt x="264090" y="387289"/>
                  </a:lnTo>
                  <a:lnTo>
                    <a:pt x="265103" y="386989"/>
                  </a:lnTo>
                  <a:lnTo>
                    <a:pt x="266119" y="386650"/>
                  </a:lnTo>
                  <a:lnTo>
                    <a:pt x="267131" y="386276"/>
                  </a:lnTo>
                  <a:lnTo>
                    <a:pt x="269159" y="385415"/>
                  </a:lnTo>
                  <a:lnTo>
                    <a:pt x="271184" y="384420"/>
                  </a:lnTo>
                  <a:lnTo>
                    <a:pt x="273212" y="383310"/>
                  </a:lnTo>
                  <a:lnTo>
                    <a:pt x="277269" y="380828"/>
                  </a:lnTo>
                  <a:lnTo>
                    <a:pt x="281322" y="378177"/>
                  </a:lnTo>
                  <a:lnTo>
                    <a:pt x="285379" y="375612"/>
                  </a:lnTo>
                  <a:lnTo>
                    <a:pt x="287404" y="374447"/>
                  </a:lnTo>
                  <a:lnTo>
                    <a:pt x="288420" y="373908"/>
                  </a:lnTo>
                  <a:lnTo>
                    <a:pt x="289432" y="373406"/>
                  </a:lnTo>
                  <a:lnTo>
                    <a:pt x="290694" y="372838"/>
                  </a:lnTo>
                  <a:lnTo>
                    <a:pt x="291952" y="372338"/>
                  </a:lnTo>
                  <a:lnTo>
                    <a:pt x="292583" y="372116"/>
                  </a:lnTo>
                  <a:lnTo>
                    <a:pt x="293214" y="371913"/>
                  </a:lnTo>
                  <a:lnTo>
                    <a:pt x="293841" y="371733"/>
                  </a:lnTo>
                  <a:lnTo>
                    <a:pt x="294472" y="371574"/>
                  </a:lnTo>
                  <a:lnTo>
                    <a:pt x="295102" y="371437"/>
                  </a:lnTo>
                  <a:lnTo>
                    <a:pt x="295733" y="371323"/>
                  </a:lnTo>
                  <a:lnTo>
                    <a:pt x="296364" y="371233"/>
                  </a:lnTo>
                  <a:lnTo>
                    <a:pt x="296991" y="371169"/>
                  </a:lnTo>
                  <a:lnTo>
                    <a:pt x="297622" y="371127"/>
                  </a:lnTo>
                  <a:lnTo>
                    <a:pt x="298253" y="371114"/>
                  </a:lnTo>
                  <a:lnTo>
                    <a:pt x="298884" y="371125"/>
                  </a:lnTo>
                  <a:lnTo>
                    <a:pt x="299511" y="371162"/>
                  </a:lnTo>
                  <a:lnTo>
                    <a:pt x="300142" y="371226"/>
                  </a:lnTo>
                  <a:lnTo>
                    <a:pt x="300773" y="371319"/>
                  </a:lnTo>
                  <a:lnTo>
                    <a:pt x="301404" y="371440"/>
                  </a:lnTo>
                  <a:lnTo>
                    <a:pt x="302031" y="371585"/>
                  </a:lnTo>
                  <a:lnTo>
                    <a:pt x="302662" y="371761"/>
                  </a:lnTo>
                  <a:lnTo>
                    <a:pt x="303293" y="371964"/>
                  </a:lnTo>
                  <a:lnTo>
                    <a:pt x="303924" y="372195"/>
                  </a:lnTo>
                  <a:lnTo>
                    <a:pt x="304555" y="372455"/>
                  </a:lnTo>
                  <a:lnTo>
                    <a:pt x="305182" y="372741"/>
                  </a:lnTo>
                  <a:lnTo>
                    <a:pt x="305813" y="373056"/>
                  </a:lnTo>
                  <a:lnTo>
                    <a:pt x="307075" y="373765"/>
                  </a:lnTo>
                  <a:lnTo>
                    <a:pt x="308333" y="374582"/>
                  </a:lnTo>
                  <a:lnTo>
                    <a:pt x="309594" y="375500"/>
                  </a:lnTo>
                  <a:lnTo>
                    <a:pt x="310853" y="376515"/>
                  </a:lnTo>
                  <a:lnTo>
                    <a:pt x="312114" y="377623"/>
                  </a:lnTo>
                  <a:lnTo>
                    <a:pt x="314634" y="380075"/>
                  </a:lnTo>
                  <a:lnTo>
                    <a:pt x="317154" y="382786"/>
                  </a:lnTo>
                  <a:lnTo>
                    <a:pt x="319674" y="385670"/>
                  </a:lnTo>
                  <a:lnTo>
                    <a:pt x="324714" y="391543"/>
                  </a:lnTo>
                  <a:lnTo>
                    <a:pt x="327233" y="394306"/>
                  </a:lnTo>
                  <a:lnTo>
                    <a:pt x="329753" y="396794"/>
                  </a:lnTo>
                  <a:lnTo>
                    <a:pt x="330755" y="397681"/>
                  </a:lnTo>
                  <a:lnTo>
                    <a:pt x="331756" y="398500"/>
                  </a:lnTo>
                  <a:lnTo>
                    <a:pt x="332757" y="399245"/>
                  </a:lnTo>
                  <a:lnTo>
                    <a:pt x="333759" y="399907"/>
                  </a:lnTo>
                  <a:lnTo>
                    <a:pt x="334258" y="400205"/>
                  </a:lnTo>
                  <a:lnTo>
                    <a:pt x="334760" y="400480"/>
                  </a:lnTo>
                  <a:lnTo>
                    <a:pt x="335263" y="400733"/>
                  </a:lnTo>
                  <a:lnTo>
                    <a:pt x="335761" y="400962"/>
                  </a:lnTo>
                  <a:lnTo>
                    <a:pt x="336260" y="401165"/>
                  </a:lnTo>
                  <a:lnTo>
                    <a:pt x="336763" y="401343"/>
                  </a:lnTo>
                  <a:lnTo>
                    <a:pt x="337262" y="401495"/>
                  </a:lnTo>
                  <a:lnTo>
                    <a:pt x="337764" y="401623"/>
                  </a:lnTo>
                  <a:lnTo>
                    <a:pt x="338263" y="401720"/>
                  </a:lnTo>
                  <a:lnTo>
                    <a:pt x="338512" y="401759"/>
                  </a:lnTo>
                  <a:lnTo>
                    <a:pt x="338765" y="401792"/>
                  </a:lnTo>
                  <a:lnTo>
                    <a:pt x="339015" y="401817"/>
                  </a:lnTo>
                  <a:lnTo>
                    <a:pt x="339264" y="401834"/>
                  </a:lnTo>
                  <a:lnTo>
                    <a:pt x="339517" y="401845"/>
                  </a:lnTo>
                  <a:lnTo>
                    <a:pt x="339767" y="401850"/>
                  </a:lnTo>
                  <a:lnTo>
                    <a:pt x="340016" y="401845"/>
                  </a:lnTo>
                  <a:lnTo>
                    <a:pt x="340266" y="401834"/>
                  </a:lnTo>
                  <a:lnTo>
                    <a:pt x="340515" y="401817"/>
                  </a:lnTo>
                  <a:lnTo>
                    <a:pt x="340768" y="401792"/>
                  </a:lnTo>
                  <a:lnTo>
                    <a:pt x="341018" y="401759"/>
                  </a:lnTo>
                  <a:lnTo>
                    <a:pt x="341267" y="401717"/>
                  </a:lnTo>
                  <a:lnTo>
                    <a:pt x="341516" y="401671"/>
                  </a:lnTo>
                  <a:lnTo>
                    <a:pt x="341769" y="401616"/>
                  </a:lnTo>
                  <a:lnTo>
                    <a:pt x="342268" y="401484"/>
                  </a:lnTo>
                  <a:lnTo>
                    <a:pt x="342771" y="401319"/>
                  </a:lnTo>
                  <a:lnTo>
                    <a:pt x="343270" y="401127"/>
                  </a:lnTo>
                  <a:lnTo>
                    <a:pt x="343768" y="400903"/>
                  </a:lnTo>
                  <a:lnTo>
                    <a:pt x="344271" y="400647"/>
                  </a:lnTo>
                  <a:lnTo>
                    <a:pt x="344770" y="400363"/>
                  </a:lnTo>
                  <a:lnTo>
                    <a:pt x="345272" y="400048"/>
                  </a:lnTo>
                  <a:lnTo>
                    <a:pt x="345771" y="399703"/>
                  </a:lnTo>
                  <a:lnTo>
                    <a:pt x="346773" y="398919"/>
                  </a:lnTo>
                  <a:lnTo>
                    <a:pt x="347774" y="398016"/>
                  </a:lnTo>
                  <a:lnTo>
                    <a:pt x="348775" y="396997"/>
                  </a:lnTo>
                  <a:lnTo>
                    <a:pt x="349776" y="395865"/>
                  </a:lnTo>
                  <a:lnTo>
                    <a:pt x="351779" y="393271"/>
                  </a:lnTo>
                  <a:lnTo>
                    <a:pt x="353782" y="390279"/>
                  </a:lnTo>
                  <a:lnTo>
                    <a:pt x="357787" y="383314"/>
                  </a:lnTo>
                  <a:lnTo>
                    <a:pt x="361789" y="375513"/>
                  </a:lnTo>
                  <a:lnTo>
                    <a:pt x="366154" y="366873"/>
                  </a:lnTo>
                  <a:lnTo>
                    <a:pt x="368336" y="362795"/>
                  </a:lnTo>
                  <a:lnTo>
                    <a:pt x="370515" y="359052"/>
                  </a:lnTo>
                  <a:lnTo>
                    <a:pt x="372697" y="355769"/>
                  </a:lnTo>
                  <a:lnTo>
                    <a:pt x="373787" y="354338"/>
                  </a:lnTo>
                  <a:lnTo>
                    <a:pt x="374880" y="353065"/>
                  </a:lnTo>
                  <a:lnTo>
                    <a:pt x="375969" y="351964"/>
                  </a:lnTo>
                  <a:lnTo>
                    <a:pt x="376516" y="351484"/>
                  </a:lnTo>
                  <a:lnTo>
                    <a:pt x="377058" y="351051"/>
                  </a:lnTo>
                  <a:lnTo>
                    <a:pt x="377605" y="350663"/>
                  </a:lnTo>
                  <a:lnTo>
                    <a:pt x="378152" y="350331"/>
                  </a:lnTo>
                  <a:lnTo>
                    <a:pt x="378423" y="350181"/>
                  </a:lnTo>
                  <a:lnTo>
                    <a:pt x="378694" y="350046"/>
                  </a:lnTo>
                  <a:lnTo>
                    <a:pt x="378969" y="349923"/>
                  </a:lnTo>
                  <a:lnTo>
                    <a:pt x="379241" y="349815"/>
                  </a:lnTo>
                  <a:lnTo>
                    <a:pt x="379516" y="349721"/>
                  </a:lnTo>
                  <a:lnTo>
                    <a:pt x="379787" y="349639"/>
                  </a:lnTo>
                  <a:lnTo>
                    <a:pt x="380059" y="349571"/>
                  </a:lnTo>
                  <a:lnTo>
                    <a:pt x="380334" y="349516"/>
                  </a:lnTo>
                  <a:lnTo>
                    <a:pt x="380605" y="349476"/>
                  </a:lnTo>
                  <a:lnTo>
                    <a:pt x="380877" y="349450"/>
                  </a:lnTo>
                  <a:lnTo>
                    <a:pt x="381152" y="349439"/>
                  </a:lnTo>
                  <a:lnTo>
                    <a:pt x="381423" y="349441"/>
                  </a:lnTo>
                  <a:lnTo>
                    <a:pt x="381695" y="349456"/>
                  </a:lnTo>
                  <a:lnTo>
                    <a:pt x="381970" y="349489"/>
                  </a:lnTo>
                  <a:lnTo>
                    <a:pt x="382241" y="349533"/>
                  </a:lnTo>
                  <a:lnTo>
                    <a:pt x="382513" y="349595"/>
                  </a:lnTo>
                  <a:lnTo>
                    <a:pt x="382788" y="349670"/>
                  </a:lnTo>
                  <a:lnTo>
                    <a:pt x="383059" y="349758"/>
                  </a:lnTo>
                  <a:lnTo>
                    <a:pt x="383331" y="349864"/>
                  </a:lnTo>
                  <a:lnTo>
                    <a:pt x="383606" y="349983"/>
                  </a:lnTo>
                  <a:lnTo>
                    <a:pt x="383877" y="350115"/>
                  </a:lnTo>
                  <a:lnTo>
                    <a:pt x="384149" y="350264"/>
                  </a:lnTo>
                  <a:lnTo>
                    <a:pt x="384424" y="350427"/>
                  </a:lnTo>
                  <a:lnTo>
                    <a:pt x="384695" y="350606"/>
                  </a:lnTo>
                  <a:lnTo>
                    <a:pt x="385242" y="351009"/>
                  </a:lnTo>
                  <a:lnTo>
                    <a:pt x="385784" y="351469"/>
                  </a:lnTo>
                  <a:lnTo>
                    <a:pt x="386331" y="351991"/>
                  </a:lnTo>
                  <a:lnTo>
                    <a:pt x="386878" y="352572"/>
                  </a:lnTo>
                  <a:lnTo>
                    <a:pt x="387967" y="353913"/>
                  </a:lnTo>
                  <a:lnTo>
                    <a:pt x="389056" y="355487"/>
                  </a:lnTo>
                  <a:lnTo>
                    <a:pt x="390149" y="357288"/>
                  </a:lnTo>
                  <a:lnTo>
                    <a:pt x="392332" y="361549"/>
                  </a:lnTo>
                  <a:lnTo>
                    <a:pt x="394510" y="366618"/>
                  </a:lnTo>
                  <a:lnTo>
                    <a:pt x="396693" y="372389"/>
                  </a:lnTo>
                  <a:lnTo>
                    <a:pt x="401373" y="386511"/>
                  </a:lnTo>
                  <a:lnTo>
                    <a:pt x="406057" y="401629"/>
                  </a:lnTo>
                  <a:lnTo>
                    <a:pt x="408397" y="408966"/>
                  </a:lnTo>
                  <a:lnTo>
                    <a:pt x="410737" y="415816"/>
                  </a:lnTo>
                  <a:lnTo>
                    <a:pt x="413081" y="421930"/>
                  </a:lnTo>
                  <a:lnTo>
                    <a:pt x="415421" y="427067"/>
                  </a:lnTo>
                  <a:lnTo>
                    <a:pt x="416591" y="429199"/>
                  </a:lnTo>
                  <a:lnTo>
                    <a:pt x="417761" y="431006"/>
                  </a:lnTo>
                  <a:lnTo>
                    <a:pt x="418348" y="431782"/>
                  </a:lnTo>
                  <a:lnTo>
                    <a:pt x="418931" y="432466"/>
                  </a:lnTo>
                  <a:lnTo>
                    <a:pt x="419518" y="433059"/>
                  </a:lnTo>
                  <a:lnTo>
                    <a:pt x="419808" y="433321"/>
                  </a:lnTo>
                  <a:lnTo>
                    <a:pt x="420102" y="433556"/>
                  </a:lnTo>
                  <a:lnTo>
                    <a:pt x="420395" y="433770"/>
                  </a:lnTo>
                  <a:lnTo>
                    <a:pt x="420688" y="433959"/>
                  </a:lnTo>
                  <a:lnTo>
                    <a:pt x="420982" y="434122"/>
                  </a:lnTo>
                  <a:lnTo>
                    <a:pt x="421129" y="434195"/>
                  </a:lnTo>
                  <a:lnTo>
                    <a:pt x="421272" y="434261"/>
                  </a:lnTo>
                  <a:lnTo>
                    <a:pt x="421418" y="434322"/>
                  </a:lnTo>
                  <a:lnTo>
                    <a:pt x="421565" y="434375"/>
                  </a:lnTo>
                  <a:lnTo>
                    <a:pt x="421712" y="434422"/>
                  </a:lnTo>
                  <a:lnTo>
                    <a:pt x="421858" y="434463"/>
                  </a:lnTo>
                  <a:lnTo>
                    <a:pt x="422005" y="434499"/>
                  </a:lnTo>
                  <a:lnTo>
                    <a:pt x="422152" y="434527"/>
                  </a:lnTo>
                  <a:lnTo>
                    <a:pt x="422299" y="434547"/>
                  </a:lnTo>
                  <a:lnTo>
                    <a:pt x="422445" y="434562"/>
                  </a:lnTo>
                  <a:lnTo>
                    <a:pt x="422588" y="434571"/>
                  </a:lnTo>
                  <a:lnTo>
                    <a:pt x="422735" y="434573"/>
                  </a:lnTo>
                  <a:lnTo>
                    <a:pt x="422882" y="434571"/>
                  </a:lnTo>
                  <a:lnTo>
                    <a:pt x="423029" y="434560"/>
                  </a:lnTo>
                  <a:lnTo>
                    <a:pt x="423175" y="434543"/>
                  </a:lnTo>
                  <a:lnTo>
                    <a:pt x="423322" y="434518"/>
                  </a:lnTo>
                  <a:lnTo>
                    <a:pt x="423469" y="434488"/>
                  </a:lnTo>
                  <a:lnTo>
                    <a:pt x="423615" y="434450"/>
                  </a:lnTo>
                  <a:lnTo>
                    <a:pt x="423758" y="434406"/>
                  </a:lnTo>
                  <a:lnTo>
                    <a:pt x="423905" y="434358"/>
                  </a:lnTo>
                  <a:lnTo>
                    <a:pt x="424052" y="434300"/>
                  </a:lnTo>
                  <a:lnTo>
                    <a:pt x="424199" y="434237"/>
                  </a:lnTo>
                  <a:lnTo>
                    <a:pt x="424345" y="434166"/>
                  </a:lnTo>
                  <a:lnTo>
                    <a:pt x="424492" y="434089"/>
                  </a:lnTo>
                  <a:lnTo>
                    <a:pt x="424785" y="433915"/>
                  </a:lnTo>
                  <a:lnTo>
                    <a:pt x="425079" y="433713"/>
                  </a:lnTo>
                  <a:lnTo>
                    <a:pt x="425369" y="433484"/>
                  </a:lnTo>
                  <a:lnTo>
                    <a:pt x="425662" y="433230"/>
                  </a:lnTo>
                  <a:lnTo>
                    <a:pt x="425956" y="432946"/>
                  </a:lnTo>
                  <a:lnTo>
                    <a:pt x="426539" y="432301"/>
                  </a:lnTo>
                  <a:lnTo>
                    <a:pt x="427126" y="431546"/>
                  </a:lnTo>
                  <a:lnTo>
                    <a:pt x="427712" y="430685"/>
                  </a:lnTo>
                  <a:lnTo>
                    <a:pt x="428296" y="429714"/>
                  </a:lnTo>
                  <a:lnTo>
                    <a:pt x="429466" y="427453"/>
                  </a:lnTo>
                  <a:lnTo>
                    <a:pt x="430636" y="424773"/>
                  </a:lnTo>
                  <a:lnTo>
                    <a:pt x="431806" y="421682"/>
                  </a:lnTo>
                  <a:lnTo>
                    <a:pt x="432976" y="418198"/>
                  </a:lnTo>
                  <a:lnTo>
                    <a:pt x="434150" y="414341"/>
                  </a:lnTo>
                  <a:lnTo>
                    <a:pt x="436321" y="406260"/>
                  </a:lnTo>
                  <a:lnTo>
                    <a:pt x="438496" y="397138"/>
                  </a:lnTo>
                  <a:lnTo>
                    <a:pt x="440668" y="387187"/>
                  </a:lnTo>
                  <a:lnTo>
                    <a:pt x="442843" y="376652"/>
                  </a:lnTo>
                  <a:lnTo>
                    <a:pt x="447189" y="354935"/>
                  </a:lnTo>
                  <a:lnTo>
                    <a:pt x="449364" y="344355"/>
                  </a:lnTo>
                  <a:lnTo>
                    <a:pt x="451539" y="334369"/>
                  </a:lnTo>
                  <a:lnTo>
                    <a:pt x="453711" y="325289"/>
                  </a:lnTo>
                  <a:lnTo>
                    <a:pt x="454800" y="321182"/>
                  </a:lnTo>
                  <a:lnTo>
                    <a:pt x="455886" y="317411"/>
                  </a:lnTo>
                  <a:lnTo>
                    <a:pt x="456971" y="314009"/>
                  </a:lnTo>
                  <a:lnTo>
                    <a:pt x="458061" y="311005"/>
                  </a:lnTo>
                  <a:lnTo>
                    <a:pt x="459147" y="308434"/>
                  </a:lnTo>
                  <a:lnTo>
                    <a:pt x="460232" y="306318"/>
                  </a:lnTo>
                  <a:lnTo>
                    <a:pt x="460775" y="305439"/>
                  </a:lnTo>
                  <a:lnTo>
                    <a:pt x="461318" y="304684"/>
                  </a:lnTo>
                  <a:lnTo>
                    <a:pt x="461593" y="304351"/>
                  </a:lnTo>
                  <a:lnTo>
                    <a:pt x="461864" y="304054"/>
                  </a:lnTo>
                  <a:lnTo>
                    <a:pt x="462136" y="303786"/>
                  </a:lnTo>
                  <a:lnTo>
                    <a:pt x="462407" y="303552"/>
                  </a:lnTo>
                  <a:lnTo>
                    <a:pt x="462543" y="303446"/>
                  </a:lnTo>
                  <a:lnTo>
                    <a:pt x="462679" y="303350"/>
                  </a:lnTo>
                  <a:lnTo>
                    <a:pt x="462814" y="303261"/>
                  </a:lnTo>
                  <a:lnTo>
                    <a:pt x="462950" y="303180"/>
                  </a:lnTo>
                  <a:lnTo>
                    <a:pt x="463086" y="303107"/>
                  </a:lnTo>
                  <a:lnTo>
                    <a:pt x="463222" y="303043"/>
                  </a:lnTo>
                  <a:lnTo>
                    <a:pt x="463357" y="302988"/>
                  </a:lnTo>
                  <a:lnTo>
                    <a:pt x="463493" y="302942"/>
                  </a:lnTo>
                  <a:lnTo>
                    <a:pt x="463563" y="302920"/>
                  </a:lnTo>
                  <a:lnTo>
                    <a:pt x="463629" y="302903"/>
                  </a:lnTo>
                  <a:lnTo>
                    <a:pt x="463698" y="302885"/>
                  </a:lnTo>
                  <a:lnTo>
                    <a:pt x="463764" y="302872"/>
                  </a:lnTo>
                  <a:lnTo>
                    <a:pt x="463834" y="302861"/>
                  </a:lnTo>
                  <a:lnTo>
                    <a:pt x="463900" y="302850"/>
                  </a:lnTo>
                  <a:lnTo>
                    <a:pt x="463970" y="302841"/>
                  </a:lnTo>
                  <a:lnTo>
                    <a:pt x="464036" y="302837"/>
                  </a:lnTo>
                  <a:lnTo>
                    <a:pt x="464106" y="302832"/>
                  </a:lnTo>
                  <a:lnTo>
                    <a:pt x="464172" y="302832"/>
                  </a:lnTo>
                  <a:lnTo>
                    <a:pt x="464241" y="302832"/>
                  </a:lnTo>
                  <a:lnTo>
                    <a:pt x="464307" y="302834"/>
                  </a:lnTo>
                  <a:lnTo>
                    <a:pt x="464377" y="302839"/>
                  </a:lnTo>
                  <a:lnTo>
                    <a:pt x="464443" y="302845"/>
                  </a:lnTo>
                  <a:lnTo>
                    <a:pt x="464513" y="302856"/>
                  </a:lnTo>
                  <a:lnTo>
                    <a:pt x="464579" y="302867"/>
                  </a:lnTo>
                  <a:lnTo>
                    <a:pt x="464648" y="302881"/>
                  </a:lnTo>
                  <a:lnTo>
                    <a:pt x="464714" y="302896"/>
                  </a:lnTo>
                  <a:lnTo>
                    <a:pt x="464784" y="302914"/>
                  </a:lnTo>
                  <a:lnTo>
                    <a:pt x="464850" y="302933"/>
                  </a:lnTo>
                  <a:lnTo>
                    <a:pt x="464986" y="302980"/>
                  </a:lnTo>
                  <a:lnTo>
                    <a:pt x="465125" y="303035"/>
                  </a:lnTo>
                  <a:lnTo>
                    <a:pt x="465261" y="303099"/>
                  </a:lnTo>
                  <a:lnTo>
                    <a:pt x="465397" y="303169"/>
                  </a:lnTo>
                  <a:lnTo>
                    <a:pt x="465532" y="303250"/>
                  </a:lnTo>
                  <a:lnTo>
                    <a:pt x="465668" y="303341"/>
                  </a:lnTo>
                  <a:lnTo>
                    <a:pt x="465804" y="303438"/>
                  </a:lnTo>
                  <a:lnTo>
                    <a:pt x="465940" y="303545"/>
                  </a:lnTo>
                  <a:lnTo>
                    <a:pt x="466211" y="303783"/>
                  </a:lnTo>
                  <a:lnTo>
                    <a:pt x="466482" y="304059"/>
                  </a:lnTo>
                  <a:lnTo>
                    <a:pt x="466754" y="304369"/>
                  </a:lnTo>
                  <a:lnTo>
                    <a:pt x="467297" y="305093"/>
                  </a:lnTo>
                  <a:lnTo>
                    <a:pt x="467839" y="305957"/>
                  </a:lnTo>
                  <a:lnTo>
                    <a:pt x="468382" y="306961"/>
                  </a:lnTo>
                  <a:lnTo>
                    <a:pt x="468929" y="308106"/>
                  </a:lnTo>
                  <a:lnTo>
                    <a:pt x="470103" y="311052"/>
                  </a:lnTo>
                  <a:lnTo>
                    <a:pt x="471276" y="314638"/>
                  </a:lnTo>
                  <a:lnTo>
                    <a:pt x="472450" y="318848"/>
                  </a:lnTo>
                  <a:lnTo>
                    <a:pt x="473624" y="323664"/>
                  </a:lnTo>
                  <a:lnTo>
                    <a:pt x="474801" y="329056"/>
                  </a:lnTo>
                  <a:lnTo>
                    <a:pt x="475975" y="334995"/>
                  </a:lnTo>
                  <a:lnTo>
                    <a:pt x="477149" y="341444"/>
                  </a:lnTo>
                  <a:lnTo>
                    <a:pt x="478322" y="348360"/>
                  </a:lnTo>
                  <a:lnTo>
                    <a:pt x="479496" y="355696"/>
                  </a:lnTo>
                  <a:lnTo>
                    <a:pt x="480670" y="363405"/>
                  </a:lnTo>
                  <a:lnTo>
                    <a:pt x="483021" y="379712"/>
                  </a:lnTo>
                  <a:lnTo>
                    <a:pt x="485368" y="396796"/>
                  </a:lnTo>
                  <a:lnTo>
                    <a:pt x="487716" y="414131"/>
                  </a:lnTo>
                  <a:lnTo>
                    <a:pt x="490067" y="431156"/>
                  </a:lnTo>
                  <a:lnTo>
                    <a:pt x="491241" y="439376"/>
                  </a:lnTo>
                  <a:lnTo>
                    <a:pt x="492415" y="447302"/>
                  </a:lnTo>
                  <a:lnTo>
                    <a:pt x="493588" y="454870"/>
                  </a:lnTo>
                  <a:lnTo>
                    <a:pt x="494762" y="462004"/>
                  </a:lnTo>
                  <a:lnTo>
                    <a:pt x="495936" y="468643"/>
                  </a:lnTo>
                  <a:lnTo>
                    <a:pt x="497113" y="474720"/>
                  </a:lnTo>
                  <a:lnTo>
                    <a:pt x="498287" y="480174"/>
                  </a:lnTo>
                  <a:lnTo>
                    <a:pt x="498874" y="482651"/>
                  </a:lnTo>
                  <a:lnTo>
                    <a:pt x="499461" y="484952"/>
                  </a:lnTo>
                  <a:lnTo>
                    <a:pt x="500048" y="487068"/>
                  </a:lnTo>
                  <a:lnTo>
                    <a:pt x="500634" y="488997"/>
                  </a:lnTo>
                  <a:lnTo>
                    <a:pt x="501221" y="490730"/>
                  </a:lnTo>
                  <a:lnTo>
                    <a:pt x="501808" y="492262"/>
                  </a:lnTo>
                  <a:lnTo>
                    <a:pt x="502395" y="493592"/>
                  </a:lnTo>
                  <a:lnTo>
                    <a:pt x="502982" y="494708"/>
                  </a:lnTo>
                  <a:lnTo>
                    <a:pt x="503275" y="495188"/>
                  </a:lnTo>
                  <a:lnTo>
                    <a:pt x="503569" y="495613"/>
                  </a:lnTo>
                  <a:lnTo>
                    <a:pt x="503862" y="495983"/>
                  </a:lnTo>
                  <a:lnTo>
                    <a:pt x="504159" y="496300"/>
                  </a:lnTo>
                  <a:lnTo>
                    <a:pt x="504306" y="496437"/>
                  </a:lnTo>
                  <a:lnTo>
                    <a:pt x="504453" y="496560"/>
                  </a:lnTo>
                  <a:lnTo>
                    <a:pt x="504599" y="496668"/>
                  </a:lnTo>
                  <a:lnTo>
                    <a:pt x="504746" y="496765"/>
                  </a:lnTo>
                  <a:lnTo>
                    <a:pt x="504819" y="496807"/>
                  </a:lnTo>
                  <a:lnTo>
                    <a:pt x="504893" y="496844"/>
                  </a:lnTo>
                  <a:lnTo>
                    <a:pt x="504966" y="496879"/>
                  </a:lnTo>
                  <a:lnTo>
                    <a:pt x="505040" y="496912"/>
                  </a:lnTo>
                  <a:lnTo>
                    <a:pt x="505113" y="496941"/>
                  </a:lnTo>
                  <a:lnTo>
                    <a:pt x="505186" y="496965"/>
                  </a:lnTo>
                  <a:lnTo>
                    <a:pt x="505260" y="496985"/>
                  </a:lnTo>
                  <a:lnTo>
                    <a:pt x="505333" y="497003"/>
                  </a:lnTo>
                  <a:lnTo>
                    <a:pt x="505406" y="497018"/>
                  </a:lnTo>
                  <a:lnTo>
                    <a:pt x="505480" y="497029"/>
                  </a:lnTo>
                  <a:lnTo>
                    <a:pt x="505553" y="497036"/>
                  </a:lnTo>
                  <a:lnTo>
                    <a:pt x="505626" y="497038"/>
                  </a:lnTo>
                  <a:lnTo>
                    <a:pt x="505700" y="497038"/>
                  </a:lnTo>
                  <a:lnTo>
                    <a:pt x="505773" y="497034"/>
                  </a:lnTo>
                  <a:lnTo>
                    <a:pt x="505846" y="497027"/>
                  </a:lnTo>
                  <a:lnTo>
                    <a:pt x="505920" y="497016"/>
                  </a:lnTo>
                  <a:lnTo>
                    <a:pt x="505993" y="497000"/>
                  </a:lnTo>
                  <a:lnTo>
                    <a:pt x="506067" y="496983"/>
                  </a:lnTo>
                  <a:lnTo>
                    <a:pt x="506140" y="496961"/>
                  </a:lnTo>
                  <a:lnTo>
                    <a:pt x="506213" y="496937"/>
                  </a:lnTo>
                  <a:lnTo>
                    <a:pt x="506287" y="496908"/>
                  </a:lnTo>
                  <a:lnTo>
                    <a:pt x="506360" y="496875"/>
                  </a:lnTo>
                  <a:lnTo>
                    <a:pt x="506433" y="496838"/>
                  </a:lnTo>
                  <a:lnTo>
                    <a:pt x="506507" y="496798"/>
                  </a:lnTo>
                  <a:lnTo>
                    <a:pt x="506584" y="496752"/>
                  </a:lnTo>
                  <a:lnTo>
                    <a:pt x="506664" y="496701"/>
                  </a:lnTo>
                  <a:lnTo>
                    <a:pt x="506822" y="496587"/>
                  </a:lnTo>
                  <a:lnTo>
                    <a:pt x="506980" y="496454"/>
                  </a:lnTo>
                  <a:lnTo>
                    <a:pt x="507138" y="496307"/>
                  </a:lnTo>
                  <a:lnTo>
                    <a:pt x="507295" y="496142"/>
                  </a:lnTo>
                  <a:lnTo>
                    <a:pt x="507453" y="495961"/>
                  </a:lnTo>
                  <a:lnTo>
                    <a:pt x="507768" y="495547"/>
                  </a:lnTo>
                  <a:lnTo>
                    <a:pt x="508084" y="495067"/>
                  </a:lnTo>
                  <a:lnTo>
                    <a:pt x="508399" y="494519"/>
                  </a:lnTo>
                  <a:lnTo>
                    <a:pt x="509030" y="493220"/>
                  </a:lnTo>
                  <a:lnTo>
                    <a:pt x="509661" y="491652"/>
                  </a:lnTo>
                  <a:lnTo>
                    <a:pt x="510288" y="489814"/>
                  </a:lnTo>
                  <a:lnTo>
                    <a:pt x="510919" y="487709"/>
                  </a:lnTo>
                  <a:lnTo>
                    <a:pt x="511550" y="485339"/>
                  </a:lnTo>
                  <a:lnTo>
                    <a:pt x="512181" y="482708"/>
                  </a:lnTo>
                  <a:lnTo>
                    <a:pt x="512812" y="479817"/>
                  </a:lnTo>
                  <a:lnTo>
                    <a:pt x="513443" y="476673"/>
                  </a:lnTo>
                  <a:lnTo>
                    <a:pt x="514074" y="473278"/>
                  </a:lnTo>
                  <a:lnTo>
                    <a:pt x="514705" y="469638"/>
                  </a:lnTo>
                  <a:lnTo>
                    <a:pt x="515335" y="465761"/>
                  </a:lnTo>
                  <a:lnTo>
                    <a:pt x="515966" y="461650"/>
                  </a:lnTo>
                  <a:lnTo>
                    <a:pt x="516597" y="457316"/>
                  </a:lnTo>
                  <a:lnTo>
                    <a:pt x="517228" y="452765"/>
                  </a:lnTo>
                  <a:lnTo>
                    <a:pt x="517859" y="448005"/>
                  </a:lnTo>
                  <a:lnTo>
                    <a:pt x="518486" y="443046"/>
                  </a:lnTo>
                  <a:lnTo>
                    <a:pt x="519117" y="437896"/>
                  </a:lnTo>
                  <a:lnTo>
                    <a:pt x="520379" y="427072"/>
                  </a:lnTo>
                  <a:lnTo>
                    <a:pt x="521641" y="415613"/>
                  </a:lnTo>
                  <a:lnTo>
                    <a:pt x="522902" y="403620"/>
                  </a:lnTo>
                  <a:lnTo>
                    <a:pt x="524164" y="391193"/>
                  </a:lnTo>
                  <a:lnTo>
                    <a:pt x="526684" y="365466"/>
                  </a:lnTo>
                  <a:lnTo>
                    <a:pt x="529207" y="339354"/>
                  </a:lnTo>
                  <a:lnTo>
                    <a:pt x="530469" y="326454"/>
                  </a:lnTo>
                  <a:lnTo>
                    <a:pt x="531731" y="313824"/>
                  </a:lnTo>
                  <a:lnTo>
                    <a:pt x="532993" y="301586"/>
                  </a:lnTo>
                  <a:lnTo>
                    <a:pt x="534255" y="289859"/>
                  </a:lnTo>
                  <a:lnTo>
                    <a:pt x="535513" y="278768"/>
                  </a:lnTo>
                  <a:lnTo>
                    <a:pt x="536144" y="273495"/>
                  </a:lnTo>
                  <a:lnTo>
                    <a:pt x="536774" y="268424"/>
                  </a:lnTo>
                  <a:lnTo>
                    <a:pt x="537405" y="263566"/>
                  </a:lnTo>
                  <a:lnTo>
                    <a:pt x="538036" y="258938"/>
                  </a:lnTo>
                  <a:lnTo>
                    <a:pt x="538667" y="254550"/>
                  </a:lnTo>
                  <a:lnTo>
                    <a:pt x="539298" y="250417"/>
                  </a:lnTo>
                  <a:lnTo>
                    <a:pt x="539929" y="246548"/>
                  </a:lnTo>
                  <a:lnTo>
                    <a:pt x="540560" y="242955"/>
                  </a:lnTo>
                  <a:lnTo>
                    <a:pt x="541191" y="239650"/>
                  </a:lnTo>
                  <a:lnTo>
                    <a:pt x="541821" y="236644"/>
                  </a:lnTo>
                  <a:lnTo>
                    <a:pt x="542452" y="233945"/>
                  </a:lnTo>
                  <a:lnTo>
                    <a:pt x="543080" y="231562"/>
                  </a:lnTo>
                  <a:lnTo>
                    <a:pt x="543710" y="229506"/>
                  </a:lnTo>
                  <a:lnTo>
                    <a:pt x="544341" y="227782"/>
                  </a:lnTo>
                  <a:lnTo>
                    <a:pt x="544972" y="226397"/>
                  </a:lnTo>
                  <a:lnTo>
                    <a:pt x="545288" y="225835"/>
                  </a:lnTo>
                  <a:lnTo>
                    <a:pt x="545603" y="225360"/>
                  </a:lnTo>
                  <a:lnTo>
                    <a:pt x="545761" y="225155"/>
                  </a:lnTo>
                  <a:lnTo>
                    <a:pt x="545919" y="224972"/>
                  </a:lnTo>
                  <a:lnTo>
                    <a:pt x="546076" y="224812"/>
                  </a:lnTo>
                  <a:lnTo>
                    <a:pt x="546234" y="224673"/>
                  </a:lnTo>
                  <a:lnTo>
                    <a:pt x="546311" y="224611"/>
                  </a:lnTo>
                  <a:lnTo>
                    <a:pt x="546392" y="224556"/>
                  </a:lnTo>
                  <a:lnTo>
                    <a:pt x="546469" y="224506"/>
                  </a:lnTo>
                  <a:lnTo>
                    <a:pt x="546549" y="224464"/>
                  </a:lnTo>
                  <a:lnTo>
                    <a:pt x="546626" y="224424"/>
                  </a:lnTo>
                  <a:lnTo>
                    <a:pt x="546707" y="224391"/>
                  </a:lnTo>
                  <a:lnTo>
                    <a:pt x="546784" y="224365"/>
                  </a:lnTo>
                  <a:lnTo>
                    <a:pt x="546865" y="224343"/>
                  </a:lnTo>
                  <a:lnTo>
                    <a:pt x="546927" y="224329"/>
                  </a:lnTo>
                  <a:lnTo>
                    <a:pt x="546990" y="224321"/>
                  </a:lnTo>
                  <a:lnTo>
                    <a:pt x="547052" y="224314"/>
                  </a:lnTo>
                  <a:lnTo>
                    <a:pt x="547114" y="224312"/>
                  </a:lnTo>
                  <a:lnTo>
                    <a:pt x="547177" y="224312"/>
                  </a:lnTo>
                  <a:lnTo>
                    <a:pt x="547239" y="224316"/>
                  </a:lnTo>
                  <a:lnTo>
                    <a:pt x="547301" y="224325"/>
                  </a:lnTo>
                  <a:lnTo>
                    <a:pt x="547364" y="224336"/>
                  </a:lnTo>
                  <a:lnTo>
                    <a:pt x="547426" y="224351"/>
                  </a:lnTo>
                  <a:lnTo>
                    <a:pt x="547488" y="224371"/>
                  </a:lnTo>
                  <a:lnTo>
                    <a:pt x="547551" y="224393"/>
                  </a:lnTo>
                  <a:lnTo>
                    <a:pt x="547613" y="224420"/>
                  </a:lnTo>
                  <a:lnTo>
                    <a:pt x="547675" y="224448"/>
                  </a:lnTo>
                  <a:lnTo>
                    <a:pt x="547741" y="224481"/>
                  </a:lnTo>
                  <a:lnTo>
                    <a:pt x="547804" y="224519"/>
                  </a:lnTo>
                  <a:lnTo>
                    <a:pt x="547866" y="224558"/>
                  </a:lnTo>
                  <a:lnTo>
                    <a:pt x="547991" y="224651"/>
                  </a:lnTo>
                  <a:lnTo>
                    <a:pt x="548116" y="224757"/>
                  </a:lnTo>
                  <a:lnTo>
                    <a:pt x="548240" y="224875"/>
                  </a:lnTo>
                  <a:lnTo>
                    <a:pt x="548365" y="225010"/>
                  </a:lnTo>
                  <a:lnTo>
                    <a:pt x="548614" y="225322"/>
                  </a:lnTo>
                  <a:lnTo>
                    <a:pt x="548864" y="225692"/>
                  </a:lnTo>
                  <a:lnTo>
                    <a:pt x="549113" y="226119"/>
                  </a:lnTo>
                  <a:lnTo>
                    <a:pt x="549363" y="226606"/>
                  </a:lnTo>
                  <a:lnTo>
                    <a:pt x="549865" y="227751"/>
                  </a:lnTo>
                  <a:lnTo>
                    <a:pt x="550364" y="229127"/>
                  </a:lnTo>
                  <a:lnTo>
                    <a:pt x="550863" y="230732"/>
                  </a:lnTo>
                  <a:lnTo>
                    <a:pt x="551365" y="232569"/>
                  </a:lnTo>
                  <a:lnTo>
                    <a:pt x="551864" y="234636"/>
                  </a:lnTo>
                  <a:lnTo>
                    <a:pt x="552363" y="236928"/>
                  </a:lnTo>
                  <a:lnTo>
                    <a:pt x="552866" y="239447"/>
                  </a:lnTo>
                  <a:lnTo>
                    <a:pt x="553364" y="242191"/>
                  </a:lnTo>
                  <a:lnTo>
                    <a:pt x="553863" y="245155"/>
                  </a:lnTo>
                  <a:lnTo>
                    <a:pt x="554366" y="248338"/>
                  </a:lnTo>
                  <a:lnTo>
                    <a:pt x="554865" y="251736"/>
                  </a:lnTo>
                  <a:lnTo>
                    <a:pt x="555363" y="255347"/>
                  </a:lnTo>
                  <a:lnTo>
                    <a:pt x="555866" y="259165"/>
                  </a:lnTo>
                  <a:lnTo>
                    <a:pt x="556365" y="263186"/>
                  </a:lnTo>
                  <a:lnTo>
                    <a:pt x="556864" y="267406"/>
                  </a:lnTo>
                  <a:lnTo>
                    <a:pt x="557366" y="271823"/>
                  </a:lnTo>
                  <a:lnTo>
                    <a:pt x="557865" y="276430"/>
                  </a:lnTo>
                  <a:lnTo>
                    <a:pt x="558364" y="281219"/>
                  </a:lnTo>
                  <a:lnTo>
                    <a:pt x="558863" y="286186"/>
                  </a:lnTo>
                  <a:lnTo>
                    <a:pt x="559365" y="291325"/>
                  </a:lnTo>
                  <a:lnTo>
                    <a:pt x="559864" y="296632"/>
                  </a:lnTo>
                  <a:lnTo>
                    <a:pt x="560366" y="302097"/>
                  </a:lnTo>
                  <a:lnTo>
                    <a:pt x="560865" y="307716"/>
                  </a:lnTo>
                  <a:lnTo>
                    <a:pt x="561863" y="319379"/>
                  </a:lnTo>
                  <a:lnTo>
                    <a:pt x="562864" y="331562"/>
                  </a:lnTo>
                  <a:lnTo>
                    <a:pt x="563866" y="344203"/>
                  </a:lnTo>
                  <a:lnTo>
                    <a:pt x="564863" y="357231"/>
                  </a:lnTo>
                  <a:lnTo>
                    <a:pt x="565865" y="370577"/>
                  </a:lnTo>
                  <a:lnTo>
                    <a:pt x="566866" y="384164"/>
                  </a:lnTo>
                  <a:lnTo>
                    <a:pt x="568865" y="411764"/>
                  </a:lnTo>
                  <a:lnTo>
                    <a:pt x="570864" y="439398"/>
                  </a:lnTo>
                  <a:lnTo>
                    <a:pt x="571865" y="453025"/>
                  </a:lnTo>
                  <a:lnTo>
                    <a:pt x="572863" y="466419"/>
                  </a:lnTo>
                  <a:lnTo>
                    <a:pt x="573864" y="479496"/>
                  </a:lnTo>
                  <a:lnTo>
                    <a:pt x="574866" y="492176"/>
                  </a:lnTo>
                  <a:lnTo>
                    <a:pt x="575863" y="504383"/>
                  </a:lnTo>
                  <a:lnTo>
                    <a:pt x="576366" y="510282"/>
                  </a:lnTo>
                  <a:lnTo>
                    <a:pt x="576865" y="516036"/>
                  </a:lnTo>
                  <a:lnTo>
                    <a:pt x="577364" y="521630"/>
                  </a:lnTo>
                  <a:lnTo>
                    <a:pt x="577866" y="527060"/>
                  </a:lnTo>
                  <a:lnTo>
                    <a:pt x="578365" y="532314"/>
                  </a:lnTo>
                  <a:lnTo>
                    <a:pt x="578864" y="537385"/>
                  </a:lnTo>
                  <a:lnTo>
                    <a:pt x="579473" y="543275"/>
                  </a:lnTo>
                  <a:lnTo>
                    <a:pt x="580078" y="548867"/>
                  </a:lnTo>
                  <a:lnTo>
                    <a:pt x="580683" y="554147"/>
                  </a:lnTo>
                  <a:lnTo>
                    <a:pt x="581288" y="559104"/>
                  </a:lnTo>
                  <a:lnTo>
                    <a:pt x="581897" y="563721"/>
                  </a:lnTo>
                  <a:lnTo>
                    <a:pt x="582502" y="567988"/>
                  </a:lnTo>
                  <a:lnTo>
                    <a:pt x="582807" y="569988"/>
                  </a:lnTo>
                  <a:lnTo>
                    <a:pt x="583108" y="571894"/>
                  </a:lnTo>
                  <a:lnTo>
                    <a:pt x="583412" y="573707"/>
                  </a:lnTo>
                  <a:lnTo>
                    <a:pt x="583716" y="575424"/>
                  </a:lnTo>
                  <a:lnTo>
                    <a:pt x="584017" y="577047"/>
                  </a:lnTo>
                  <a:lnTo>
                    <a:pt x="584322" y="578573"/>
                  </a:lnTo>
                  <a:lnTo>
                    <a:pt x="584626" y="579999"/>
                  </a:lnTo>
                  <a:lnTo>
                    <a:pt x="584927" y="581327"/>
                  </a:lnTo>
                  <a:lnTo>
                    <a:pt x="585231" y="582554"/>
                  </a:lnTo>
                  <a:lnTo>
                    <a:pt x="585532" y="583681"/>
                  </a:lnTo>
                  <a:lnTo>
                    <a:pt x="585836" y="584703"/>
                  </a:lnTo>
                  <a:lnTo>
                    <a:pt x="586141" y="585623"/>
                  </a:lnTo>
                  <a:lnTo>
                    <a:pt x="586442" y="586438"/>
                  </a:lnTo>
                  <a:lnTo>
                    <a:pt x="586746" y="587149"/>
                  </a:lnTo>
                  <a:lnTo>
                    <a:pt x="587051" y="587752"/>
                  </a:lnTo>
                  <a:lnTo>
                    <a:pt x="587351" y="588252"/>
                  </a:lnTo>
                  <a:lnTo>
                    <a:pt x="587505" y="588461"/>
                  </a:lnTo>
                  <a:lnTo>
                    <a:pt x="587656" y="588642"/>
                  </a:lnTo>
                  <a:lnTo>
                    <a:pt x="587806" y="588798"/>
                  </a:lnTo>
                  <a:lnTo>
                    <a:pt x="587883" y="588864"/>
                  </a:lnTo>
                  <a:lnTo>
                    <a:pt x="587960" y="588926"/>
                  </a:lnTo>
                  <a:lnTo>
                    <a:pt x="588034" y="588979"/>
                  </a:lnTo>
                  <a:lnTo>
                    <a:pt x="588111" y="589027"/>
                  </a:lnTo>
                  <a:lnTo>
                    <a:pt x="588188" y="589067"/>
                  </a:lnTo>
                  <a:lnTo>
                    <a:pt x="588261" y="589100"/>
                  </a:lnTo>
                  <a:lnTo>
                    <a:pt x="588338" y="589126"/>
                  </a:lnTo>
                  <a:lnTo>
                    <a:pt x="588415" y="589146"/>
                  </a:lnTo>
                  <a:lnTo>
                    <a:pt x="588488" y="589159"/>
                  </a:lnTo>
                  <a:lnTo>
                    <a:pt x="588565" y="589166"/>
                  </a:lnTo>
                  <a:lnTo>
                    <a:pt x="588642" y="589166"/>
                  </a:lnTo>
                  <a:lnTo>
                    <a:pt x="588716" y="589159"/>
                  </a:lnTo>
                  <a:lnTo>
                    <a:pt x="588793" y="589144"/>
                  </a:lnTo>
                  <a:lnTo>
                    <a:pt x="588870" y="589124"/>
                  </a:lnTo>
                  <a:lnTo>
                    <a:pt x="588943" y="589095"/>
                  </a:lnTo>
                  <a:lnTo>
                    <a:pt x="589020" y="589060"/>
                  </a:lnTo>
                  <a:lnTo>
                    <a:pt x="589094" y="589018"/>
                  </a:lnTo>
                  <a:lnTo>
                    <a:pt x="589171" y="588970"/>
                  </a:lnTo>
                  <a:lnTo>
                    <a:pt x="589248" y="588915"/>
                  </a:lnTo>
                  <a:lnTo>
                    <a:pt x="589321" y="588853"/>
                  </a:lnTo>
                  <a:lnTo>
                    <a:pt x="589398" y="588785"/>
                  </a:lnTo>
                  <a:lnTo>
                    <a:pt x="589475" y="588708"/>
                  </a:lnTo>
                  <a:lnTo>
                    <a:pt x="589625" y="588536"/>
                  </a:lnTo>
                  <a:lnTo>
                    <a:pt x="589780" y="588336"/>
                  </a:lnTo>
                  <a:lnTo>
                    <a:pt x="589930" y="588107"/>
                  </a:lnTo>
                  <a:lnTo>
                    <a:pt x="590080" y="587851"/>
                  </a:lnTo>
                  <a:lnTo>
                    <a:pt x="590385" y="587259"/>
                  </a:lnTo>
                  <a:lnTo>
                    <a:pt x="590685" y="586554"/>
                  </a:lnTo>
                  <a:lnTo>
                    <a:pt x="590990" y="585740"/>
                  </a:lnTo>
                  <a:lnTo>
                    <a:pt x="591294" y="584815"/>
                  </a:lnTo>
                  <a:lnTo>
                    <a:pt x="591595" y="583780"/>
                  </a:lnTo>
                  <a:lnTo>
                    <a:pt x="591900" y="582635"/>
                  </a:lnTo>
                  <a:lnTo>
                    <a:pt x="592204" y="581378"/>
                  </a:lnTo>
                  <a:lnTo>
                    <a:pt x="592505" y="580013"/>
                  </a:lnTo>
                  <a:lnTo>
                    <a:pt x="592809" y="578537"/>
                  </a:lnTo>
                  <a:lnTo>
                    <a:pt x="593114" y="576954"/>
                  </a:lnTo>
                  <a:lnTo>
                    <a:pt x="593414" y="575263"/>
                  </a:lnTo>
                  <a:lnTo>
                    <a:pt x="593719" y="573462"/>
                  </a:lnTo>
                  <a:lnTo>
                    <a:pt x="594023" y="571555"/>
                  </a:lnTo>
                  <a:lnTo>
                    <a:pt x="594324" y="569541"/>
                  </a:lnTo>
                  <a:lnTo>
                    <a:pt x="594628" y="567420"/>
                  </a:lnTo>
                  <a:lnTo>
                    <a:pt x="594933" y="565194"/>
                  </a:lnTo>
                  <a:lnTo>
                    <a:pt x="595234" y="562865"/>
                  </a:lnTo>
                  <a:lnTo>
                    <a:pt x="595538" y="560432"/>
                  </a:lnTo>
                  <a:lnTo>
                    <a:pt x="595839" y="557895"/>
                  </a:lnTo>
                  <a:lnTo>
                    <a:pt x="596143" y="555257"/>
                  </a:lnTo>
                  <a:lnTo>
                    <a:pt x="596448" y="552518"/>
                  </a:lnTo>
                  <a:lnTo>
                    <a:pt x="596749" y="549682"/>
                  </a:lnTo>
                  <a:lnTo>
                    <a:pt x="597053" y="546745"/>
                  </a:lnTo>
                  <a:lnTo>
                    <a:pt x="597357" y="543713"/>
                  </a:lnTo>
                  <a:lnTo>
                    <a:pt x="597658" y="540584"/>
                  </a:lnTo>
                  <a:lnTo>
                    <a:pt x="597963" y="537361"/>
                  </a:lnTo>
                  <a:lnTo>
                    <a:pt x="598267" y="534044"/>
                  </a:lnTo>
                  <a:lnTo>
                    <a:pt x="598568" y="530636"/>
                  </a:lnTo>
                  <a:lnTo>
                    <a:pt x="598872" y="527137"/>
                  </a:lnTo>
                  <a:lnTo>
                    <a:pt x="599477" y="519880"/>
                  </a:lnTo>
                  <a:lnTo>
                    <a:pt x="600086" y="512279"/>
                  </a:lnTo>
                  <a:lnTo>
                    <a:pt x="600692" y="504352"/>
                  </a:lnTo>
                  <a:lnTo>
                    <a:pt x="601297" y="496113"/>
                  </a:lnTo>
                  <a:lnTo>
                    <a:pt x="601902" y="487579"/>
                  </a:lnTo>
                  <a:lnTo>
                    <a:pt x="602511" y="478763"/>
                  </a:lnTo>
                  <a:lnTo>
                    <a:pt x="603116" y="469684"/>
                  </a:lnTo>
                  <a:lnTo>
                    <a:pt x="603721" y="460359"/>
                  </a:lnTo>
                  <a:lnTo>
                    <a:pt x="604326" y="450808"/>
                  </a:lnTo>
                  <a:lnTo>
                    <a:pt x="604935" y="441047"/>
                  </a:lnTo>
                  <a:lnTo>
                    <a:pt x="605541" y="431099"/>
                  </a:lnTo>
                  <a:lnTo>
                    <a:pt x="606755" y="410714"/>
                  </a:lnTo>
                  <a:lnTo>
                    <a:pt x="607965" y="389821"/>
                  </a:lnTo>
                  <a:lnTo>
                    <a:pt x="610390" y="347202"/>
                  </a:lnTo>
                  <a:lnTo>
                    <a:pt x="611604" y="325837"/>
                  </a:lnTo>
                  <a:lnTo>
                    <a:pt x="612818" y="304675"/>
                  </a:lnTo>
                  <a:lnTo>
                    <a:pt x="614028" y="283905"/>
                  </a:lnTo>
                  <a:lnTo>
                    <a:pt x="614633" y="273721"/>
                  </a:lnTo>
                  <a:lnTo>
                    <a:pt x="615242" y="263705"/>
                  </a:lnTo>
                  <a:lnTo>
                    <a:pt x="615847" y="253876"/>
                  </a:lnTo>
                  <a:lnTo>
                    <a:pt x="616453" y="244258"/>
                  </a:lnTo>
                  <a:lnTo>
                    <a:pt x="617061" y="234872"/>
                  </a:lnTo>
                  <a:lnTo>
                    <a:pt x="617667" y="225741"/>
                  </a:lnTo>
                  <a:lnTo>
                    <a:pt x="618191" y="218063"/>
                  </a:lnTo>
                  <a:lnTo>
                    <a:pt x="618716" y="210605"/>
                  </a:lnTo>
                  <a:lnTo>
                    <a:pt x="619240" y="203379"/>
                  </a:lnTo>
                  <a:lnTo>
                    <a:pt x="619765" y="196399"/>
                  </a:lnTo>
                  <a:lnTo>
                    <a:pt x="620289" y="189674"/>
                  </a:lnTo>
                  <a:lnTo>
                    <a:pt x="620814" y="183219"/>
                  </a:lnTo>
                  <a:lnTo>
                    <a:pt x="621338" y="177045"/>
                  </a:lnTo>
                  <a:lnTo>
                    <a:pt x="621859" y="171161"/>
                  </a:lnTo>
                  <a:lnTo>
                    <a:pt x="622387" y="165582"/>
                  </a:lnTo>
                  <a:lnTo>
                    <a:pt x="622648" y="162911"/>
                  </a:lnTo>
                  <a:lnTo>
                    <a:pt x="622908" y="160317"/>
                  </a:lnTo>
                  <a:lnTo>
                    <a:pt x="623172" y="157805"/>
                  </a:lnTo>
                  <a:lnTo>
                    <a:pt x="623433" y="155374"/>
                  </a:lnTo>
                  <a:lnTo>
                    <a:pt x="623697" y="153027"/>
                  </a:lnTo>
                  <a:lnTo>
                    <a:pt x="623957" y="150766"/>
                  </a:lnTo>
                  <a:lnTo>
                    <a:pt x="624221" y="148589"/>
                  </a:lnTo>
                  <a:lnTo>
                    <a:pt x="624482" y="146499"/>
                  </a:lnTo>
                  <a:lnTo>
                    <a:pt x="624746" y="144496"/>
                  </a:lnTo>
                  <a:lnTo>
                    <a:pt x="625006" y="142583"/>
                  </a:lnTo>
                  <a:lnTo>
                    <a:pt x="625270" y="140759"/>
                  </a:lnTo>
                  <a:lnTo>
                    <a:pt x="625531" y="139025"/>
                  </a:lnTo>
                  <a:lnTo>
                    <a:pt x="625795" y="137383"/>
                  </a:lnTo>
                  <a:lnTo>
                    <a:pt x="626055" y="135834"/>
                  </a:lnTo>
                  <a:lnTo>
                    <a:pt x="626319" y="134378"/>
                  </a:lnTo>
                  <a:lnTo>
                    <a:pt x="626580" y="133016"/>
                  </a:lnTo>
                  <a:lnTo>
                    <a:pt x="626840" y="131749"/>
                  </a:lnTo>
                  <a:lnTo>
                    <a:pt x="627104" y="130577"/>
                  </a:lnTo>
                  <a:lnTo>
                    <a:pt x="627368" y="129503"/>
                  </a:lnTo>
                  <a:lnTo>
                    <a:pt x="627629" y="128524"/>
                  </a:lnTo>
                  <a:lnTo>
                    <a:pt x="627889" y="127644"/>
                  </a:lnTo>
                  <a:lnTo>
                    <a:pt x="628153" y="126862"/>
                  </a:lnTo>
                  <a:lnTo>
                    <a:pt x="628414" y="126179"/>
                  </a:lnTo>
                  <a:lnTo>
                    <a:pt x="628678" y="125595"/>
                  </a:lnTo>
                  <a:lnTo>
                    <a:pt x="628938" y="125110"/>
                  </a:lnTo>
                  <a:lnTo>
                    <a:pt x="629070" y="124906"/>
                  </a:lnTo>
                  <a:lnTo>
                    <a:pt x="629202" y="124726"/>
                  </a:lnTo>
                  <a:lnTo>
                    <a:pt x="629331" y="124572"/>
                  </a:lnTo>
                  <a:lnTo>
                    <a:pt x="629397" y="124505"/>
                  </a:lnTo>
                  <a:lnTo>
                    <a:pt x="629463" y="124443"/>
                  </a:lnTo>
                  <a:lnTo>
                    <a:pt x="629529" y="124388"/>
                  </a:lnTo>
                  <a:lnTo>
                    <a:pt x="629595" y="124339"/>
                  </a:lnTo>
                  <a:lnTo>
                    <a:pt x="629661" y="124297"/>
                  </a:lnTo>
                  <a:lnTo>
                    <a:pt x="629727" y="124261"/>
                  </a:lnTo>
                  <a:lnTo>
                    <a:pt x="629793" y="124231"/>
                  </a:lnTo>
                  <a:lnTo>
                    <a:pt x="629855" y="124208"/>
                  </a:lnTo>
                  <a:lnTo>
                    <a:pt x="629921" y="124191"/>
                  </a:lnTo>
                  <a:lnTo>
                    <a:pt x="629987" y="124180"/>
                  </a:lnTo>
                  <a:lnTo>
                    <a:pt x="630053" y="124175"/>
                  </a:lnTo>
                  <a:lnTo>
                    <a:pt x="630119" y="124177"/>
                  </a:lnTo>
                  <a:lnTo>
                    <a:pt x="630185" y="124186"/>
                  </a:lnTo>
                  <a:lnTo>
                    <a:pt x="630251" y="124200"/>
                  </a:lnTo>
                  <a:lnTo>
                    <a:pt x="630317" y="124221"/>
                  </a:lnTo>
                  <a:lnTo>
                    <a:pt x="630380" y="124249"/>
                  </a:lnTo>
                  <a:lnTo>
                    <a:pt x="630446" y="124283"/>
                  </a:lnTo>
                  <a:lnTo>
                    <a:pt x="630512" y="124323"/>
                  </a:lnTo>
                  <a:lnTo>
                    <a:pt x="630578" y="124369"/>
                  </a:lnTo>
                  <a:lnTo>
                    <a:pt x="630644" y="124422"/>
                  </a:lnTo>
                  <a:lnTo>
                    <a:pt x="630710" y="124482"/>
                  </a:lnTo>
                  <a:lnTo>
                    <a:pt x="630776" y="124547"/>
                  </a:lnTo>
                  <a:lnTo>
                    <a:pt x="630904" y="124698"/>
                  </a:lnTo>
                  <a:lnTo>
                    <a:pt x="631036" y="124874"/>
                  </a:lnTo>
                  <a:lnTo>
                    <a:pt x="631168" y="125076"/>
                  </a:lnTo>
                  <a:lnTo>
                    <a:pt x="631297" y="125303"/>
                  </a:lnTo>
                  <a:lnTo>
                    <a:pt x="631561" y="125835"/>
                  </a:lnTo>
                  <a:lnTo>
                    <a:pt x="631825" y="126469"/>
                  </a:lnTo>
                  <a:lnTo>
                    <a:pt x="632085" y="127205"/>
                  </a:lnTo>
                  <a:lnTo>
                    <a:pt x="632346" y="128044"/>
                  </a:lnTo>
                  <a:lnTo>
                    <a:pt x="632610" y="128985"/>
                  </a:lnTo>
                  <a:lnTo>
                    <a:pt x="632870" y="130028"/>
                  </a:lnTo>
                  <a:lnTo>
                    <a:pt x="633134" y="131173"/>
                  </a:lnTo>
                  <a:lnTo>
                    <a:pt x="633395" y="132420"/>
                  </a:lnTo>
                  <a:lnTo>
                    <a:pt x="633659" y="133769"/>
                  </a:lnTo>
                  <a:lnTo>
                    <a:pt x="633919" y="135219"/>
                  </a:lnTo>
                  <a:lnTo>
                    <a:pt x="634183" y="136770"/>
                  </a:lnTo>
                  <a:lnTo>
                    <a:pt x="634444" y="138421"/>
                  </a:lnTo>
                  <a:lnTo>
                    <a:pt x="634708" y="140173"/>
                  </a:lnTo>
                  <a:lnTo>
                    <a:pt x="634968" y="142024"/>
                  </a:lnTo>
                  <a:lnTo>
                    <a:pt x="635232" y="143975"/>
                  </a:lnTo>
                  <a:lnTo>
                    <a:pt x="635493" y="146024"/>
                  </a:lnTo>
                  <a:lnTo>
                    <a:pt x="635757" y="148171"/>
                  </a:lnTo>
                  <a:lnTo>
                    <a:pt x="636017" y="150416"/>
                  </a:lnTo>
                  <a:lnTo>
                    <a:pt x="636278" y="152756"/>
                  </a:lnTo>
                  <a:lnTo>
                    <a:pt x="636542" y="155193"/>
                  </a:lnTo>
                  <a:lnTo>
                    <a:pt x="636806" y="157728"/>
                  </a:lnTo>
                  <a:lnTo>
                    <a:pt x="637066" y="160354"/>
                  </a:lnTo>
                  <a:lnTo>
                    <a:pt x="637327" y="163076"/>
                  </a:lnTo>
                  <a:lnTo>
                    <a:pt x="637591" y="165890"/>
                  </a:lnTo>
                  <a:lnTo>
                    <a:pt x="637851" y="168796"/>
                  </a:lnTo>
                  <a:lnTo>
                    <a:pt x="638115" y="171793"/>
                  </a:lnTo>
                  <a:lnTo>
                    <a:pt x="638376" y="174880"/>
                  </a:lnTo>
                  <a:lnTo>
                    <a:pt x="638640" y="178055"/>
                  </a:lnTo>
                  <a:lnTo>
                    <a:pt x="638900" y="181321"/>
                  </a:lnTo>
                  <a:lnTo>
                    <a:pt x="639164" y="184670"/>
                  </a:lnTo>
                  <a:lnTo>
                    <a:pt x="639425" y="188107"/>
                  </a:lnTo>
                  <a:lnTo>
                    <a:pt x="639689" y="191627"/>
                  </a:lnTo>
                  <a:lnTo>
                    <a:pt x="639949" y="195232"/>
                  </a:lnTo>
                  <a:lnTo>
                    <a:pt x="640213" y="198920"/>
                  </a:lnTo>
                  <a:lnTo>
                    <a:pt x="640474" y="202687"/>
                  </a:lnTo>
                  <a:lnTo>
                    <a:pt x="640738" y="206534"/>
                  </a:lnTo>
                  <a:lnTo>
                    <a:pt x="641259" y="214461"/>
                  </a:lnTo>
                  <a:lnTo>
                    <a:pt x="641783" y="222689"/>
                  </a:lnTo>
                  <a:lnTo>
                    <a:pt x="642308" y="231208"/>
                  </a:lnTo>
                  <a:lnTo>
                    <a:pt x="642832" y="240004"/>
                  </a:lnTo>
                  <a:lnTo>
                    <a:pt x="643357" y="249065"/>
                  </a:lnTo>
                  <a:lnTo>
                    <a:pt x="643881" y="258377"/>
                  </a:lnTo>
                  <a:lnTo>
                    <a:pt x="644406" y="267928"/>
                  </a:lnTo>
                  <a:lnTo>
                    <a:pt x="644930" y="277702"/>
                  </a:lnTo>
                  <a:lnTo>
                    <a:pt x="645455" y="287686"/>
                  </a:lnTo>
                  <a:lnTo>
                    <a:pt x="645979" y="297863"/>
                  </a:lnTo>
                  <a:lnTo>
                    <a:pt x="646504" y="308218"/>
                  </a:lnTo>
                  <a:lnTo>
                    <a:pt x="647028" y="318736"/>
                  </a:lnTo>
                  <a:lnTo>
                    <a:pt x="648077" y="340198"/>
                  </a:lnTo>
                  <a:lnTo>
                    <a:pt x="649126" y="362117"/>
                  </a:lnTo>
                  <a:lnTo>
                    <a:pt x="650175" y="384356"/>
                  </a:lnTo>
                  <a:lnTo>
                    <a:pt x="651225" y="406775"/>
                  </a:lnTo>
                  <a:lnTo>
                    <a:pt x="652413" y="432255"/>
                  </a:lnTo>
                  <a:lnTo>
                    <a:pt x="653601" y="457578"/>
                  </a:lnTo>
                  <a:lnTo>
                    <a:pt x="654793" y="482532"/>
                  </a:lnTo>
                  <a:lnTo>
                    <a:pt x="655388" y="494807"/>
                  </a:lnTo>
                  <a:lnTo>
                    <a:pt x="655982" y="506909"/>
                  </a:lnTo>
                  <a:lnTo>
                    <a:pt x="656576" y="518816"/>
                  </a:lnTo>
                  <a:lnTo>
                    <a:pt x="657174" y="530504"/>
                  </a:lnTo>
                  <a:lnTo>
                    <a:pt x="657768" y="541943"/>
                  </a:lnTo>
                  <a:lnTo>
                    <a:pt x="658362" y="553113"/>
                  </a:lnTo>
                  <a:lnTo>
                    <a:pt x="658956" y="563988"/>
                  </a:lnTo>
                  <a:lnTo>
                    <a:pt x="659551" y="574541"/>
                  </a:lnTo>
                  <a:lnTo>
                    <a:pt x="659851" y="579693"/>
                  </a:lnTo>
                  <a:lnTo>
                    <a:pt x="660149" y="584755"/>
                  </a:lnTo>
                  <a:lnTo>
                    <a:pt x="660446" y="589727"/>
                  </a:lnTo>
                  <a:lnTo>
                    <a:pt x="660743" y="594604"/>
                  </a:lnTo>
                  <a:lnTo>
                    <a:pt x="661040" y="599385"/>
                  </a:lnTo>
                  <a:lnTo>
                    <a:pt x="661337" y="604068"/>
                  </a:lnTo>
                  <a:lnTo>
                    <a:pt x="661634" y="608648"/>
                  </a:lnTo>
                  <a:lnTo>
                    <a:pt x="661931" y="613122"/>
                  </a:lnTo>
                  <a:lnTo>
                    <a:pt x="662228" y="617490"/>
                  </a:lnTo>
                  <a:lnTo>
                    <a:pt x="662529" y="621751"/>
                  </a:lnTo>
                  <a:lnTo>
                    <a:pt x="662826" y="625897"/>
                  </a:lnTo>
                  <a:lnTo>
                    <a:pt x="663123" y="629931"/>
                  </a:lnTo>
                  <a:lnTo>
                    <a:pt x="663420" y="633848"/>
                  </a:lnTo>
                  <a:lnTo>
                    <a:pt x="663717" y="637644"/>
                  </a:lnTo>
                  <a:lnTo>
                    <a:pt x="664015" y="641321"/>
                  </a:lnTo>
                  <a:lnTo>
                    <a:pt x="664312" y="644875"/>
                  </a:lnTo>
                  <a:lnTo>
                    <a:pt x="664609" y="648303"/>
                  </a:lnTo>
                  <a:lnTo>
                    <a:pt x="664909" y="651604"/>
                  </a:lnTo>
                  <a:lnTo>
                    <a:pt x="665207" y="654774"/>
                  </a:lnTo>
                  <a:lnTo>
                    <a:pt x="665504" y="657813"/>
                  </a:lnTo>
                  <a:lnTo>
                    <a:pt x="665801" y="660722"/>
                  </a:lnTo>
                  <a:lnTo>
                    <a:pt x="666098" y="663494"/>
                  </a:lnTo>
                  <a:lnTo>
                    <a:pt x="666395" y="666129"/>
                  </a:lnTo>
                  <a:lnTo>
                    <a:pt x="666692" y="668626"/>
                  </a:lnTo>
                  <a:lnTo>
                    <a:pt x="666989" y="670984"/>
                  </a:lnTo>
                  <a:lnTo>
                    <a:pt x="667286" y="673200"/>
                  </a:lnTo>
                  <a:lnTo>
                    <a:pt x="667587" y="675274"/>
                  </a:lnTo>
                  <a:lnTo>
                    <a:pt x="667884" y="677202"/>
                  </a:lnTo>
                  <a:lnTo>
                    <a:pt x="668181" y="678988"/>
                  </a:lnTo>
                  <a:lnTo>
                    <a:pt x="668478" y="680626"/>
                  </a:lnTo>
                  <a:lnTo>
                    <a:pt x="668775" y="682115"/>
                  </a:lnTo>
                  <a:lnTo>
                    <a:pt x="669073" y="683456"/>
                  </a:lnTo>
                  <a:lnTo>
                    <a:pt x="669370" y="684647"/>
                  </a:lnTo>
                  <a:lnTo>
                    <a:pt x="669667" y="685686"/>
                  </a:lnTo>
                  <a:lnTo>
                    <a:pt x="669964" y="686576"/>
                  </a:lnTo>
                  <a:lnTo>
                    <a:pt x="670261" y="687311"/>
                  </a:lnTo>
                  <a:lnTo>
                    <a:pt x="670411" y="687622"/>
                  </a:lnTo>
                  <a:lnTo>
                    <a:pt x="670562" y="687895"/>
                  </a:lnTo>
                  <a:lnTo>
                    <a:pt x="670708" y="688128"/>
                  </a:lnTo>
                  <a:lnTo>
                    <a:pt x="670782" y="688232"/>
                  </a:lnTo>
                  <a:lnTo>
                    <a:pt x="670859" y="688324"/>
                  </a:lnTo>
                  <a:lnTo>
                    <a:pt x="670932" y="688408"/>
                  </a:lnTo>
                  <a:lnTo>
                    <a:pt x="671006" y="688480"/>
                  </a:lnTo>
                  <a:lnTo>
                    <a:pt x="671083" y="688544"/>
                  </a:lnTo>
                  <a:lnTo>
                    <a:pt x="671156" y="688599"/>
                  </a:lnTo>
                  <a:lnTo>
                    <a:pt x="671229" y="688643"/>
                  </a:lnTo>
                  <a:lnTo>
                    <a:pt x="671303" y="688679"/>
                  </a:lnTo>
                  <a:lnTo>
                    <a:pt x="671380" y="688703"/>
                  </a:lnTo>
                  <a:lnTo>
                    <a:pt x="671453" y="688718"/>
                  </a:lnTo>
                  <a:lnTo>
                    <a:pt x="671526" y="688725"/>
                  </a:lnTo>
                  <a:lnTo>
                    <a:pt x="671603" y="688720"/>
                  </a:lnTo>
                  <a:lnTo>
                    <a:pt x="671677" y="688707"/>
                  </a:lnTo>
                  <a:lnTo>
                    <a:pt x="671750" y="688683"/>
                  </a:lnTo>
                  <a:lnTo>
                    <a:pt x="671823" y="688650"/>
                  </a:lnTo>
                  <a:lnTo>
                    <a:pt x="671901" y="688608"/>
                  </a:lnTo>
                  <a:lnTo>
                    <a:pt x="671974" y="688555"/>
                  </a:lnTo>
                  <a:lnTo>
                    <a:pt x="672047" y="688494"/>
                  </a:lnTo>
                  <a:lnTo>
                    <a:pt x="672121" y="688421"/>
                  </a:lnTo>
                  <a:lnTo>
                    <a:pt x="672198" y="688339"/>
                  </a:lnTo>
                  <a:lnTo>
                    <a:pt x="672271" y="688247"/>
                  </a:lnTo>
                  <a:lnTo>
                    <a:pt x="672344" y="688146"/>
                  </a:lnTo>
                  <a:lnTo>
                    <a:pt x="672495" y="687914"/>
                  </a:lnTo>
                  <a:lnTo>
                    <a:pt x="672642" y="687644"/>
                  </a:lnTo>
                  <a:lnTo>
                    <a:pt x="672939" y="686988"/>
                  </a:lnTo>
                  <a:lnTo>
                    <a:pt x="673239" y="686173"/>
                  </a:lnTo>
                  <a:lnTo>
                    <a:pt x="673536" y="685204"/>
                  </a:lnTo>
                  <a:lnTo>
                    <a:pt x="673834" y="684079"/>
                  </a:lnTo>
                  <a:lnTo>
                    <a:pt x="674131" y="682797"/>
                  </a:lnTo>
                  <a:lnTo>
                    <a:pt x="674428" y="681362"/>
                  </a:lnTo>
                  <a:lnTo>
                    <a:pt x="674725" y="679772"/>
                  </a:lnTo>
                  <a:lnTo>
                    <a:pt x="675022" y="678028"/>
                  </a:lnTo>
                  <a:lnTo>
                    <a:pt x="675319" y="676130"/>
                  </a:lnTo>
                  <a:lnTo>
                    <a:pt x="675620" y="674078"/>
                  </a:lnTo>
                  <a:lnTo>
                    <a:pt x="675917" y="671876"/>
                  </a:lnTo>
                  <a:lnTo>
                    <a:pt x="676214" y="669522"/>
                  </a:lnTo>
                  <a:lnTo>
                    <a:pt x="676511" y="667017"/>
                  </a:lnTo>
                  <a:lnTo>
                    <a:pt x="676808" y="664363"/>
                  </a:lnTo>
                  <a:lnTo>
                    <a:pt x="677105" y="661560"/>
                  </a:lnTo>
                  <a:lnTo>
                    <a:pt x="677402" y="658610"/>
                  </a:lnTo>
                  <a:lnTo>
                    <a:pt x="677700" y="655514"/>
                  </a:lnTo>
                  <a:lnTo>
                    <a:pt x="677997" y="652275"/>
                  </a:lnTo>
                  <a:lnTo>
                    <a:pt x="678297" y="648891"/>
                  </a:lnTo>
                  <a:lnTo>
                    <a:pt x="678594" y="645366"/>
                  </a:lnTo>
                  <a:lnTo>
                    <a:pt x="678892" y="641700"/>
                  </a:lnTo>
                  <a:lnTo>
                    <a:pt x="679189" y="637895"/>
                  </a:lnTo>
                  <a:lnTo>
                    <a:pt x="679486" y="633954"/>
                  </a:lnTo>
                  <a:lnTo>
                    <a:pt x="679783" y="629876"/>
                  </a:lnTo>
                  <a:lnTo>
                    <a:pt x="680080" y="625664"/>
                  </a:lnTo>
                  <a:lnTo>
                    <a:pt x="680377" y="621322"/>
                  </a:lnTo>
                  <a:lnTo>
                    <a:pt x="680674" y="616850"/>
                  </a:lnTo>
                  <a:lnTo>
                    <a:pt x="680971" y="612250"/>
                  </a:lnTo>
                  <a:lnTo>
                    <a:pt x="681268" y="607525"/>
                  </a:lnTo>
                  <a:lnTo>
                    <a:pt x="681569" y="602676"/>
                  </a:lnTo>
                  <a:lnTo>
                    <a:pt x="681866" y="597707"/>
                  </a:lnTo>
                  <a:lnTo>
                    <a:pt x="682163" y="592618"/>
                  </a:lnTo>
                  <a:lnTo>
                    <a:pt x="682461" y="587413"/>
                  </a:lnTo>
                  <a:lnTo>
                    <a:pt x="682758" y="582093"/>
                  </a:lnTo>
                  <a:lnTo>
                    <a:pt x="683055" y="576664"/>
                  </a:lnTo>
                  <a:lnTo>
                    <a:pt x="683352" y="571124"/>
                  </a:lnTo>
                  <a:lnTo>
                    <a:pt x="683649" y="565478"/>
                  </a:lnTo>
                  <a:lnTo>
                    <a:pt x="683950" y="559729"/>
                  </a:lnTo>
                  <a:lnTo>
                    <a:pt x="684247" y="553879"/>
                  </a:lnTo>
                  <a:lnTo>
                    <a:pt x="684544" y="547932"/>
                  </a:lnTo>
                  <a:lnTo>
                    <a:pt x="684841" y="541888"/>
                  </a:lnTo>
                  <a:lnTo>
                    <a:pt x="685138" y="535753"/>
                  </a:lnTo>
                  <a:lnTo>
                    <a:pt x="685732" y="523216"/>
                  </a:lnTo>
                  <a:lnTo>
                    <a:pt x="686326" y="510348"/>
                  </a:lnTo>
                  <a:lnTo>
                    <a:pt x="686924" y="497170"/>
                  </a:lnTo>
                  <a:lnTo>
                    <a:pt x="687519" y="483712"/>
                  </a:lnTo>
                  <a:lnTo>
                    <a:pt x="688113" y="469999"/>
                  </a:lnTo>
                  <a:lnTo>
                    <a:pt x="688707" y="456057"/>
                  </a:lnTo>
                  <a:lnTo>
                    <a:pt x="689301" y="441917"/>
                  </a:lnTo>
                  <a:lnTo>
                    <a:pt x="690376" y="416043"/>
                  </a:lnTo>
                  <a:lnTo>
                    <a:pt x="691447" y="389779"/>
                  </a:lnTo>
                  <a:lnTo>
                    <a:pt x="693589" y="336778"/>
                  </a:lnTo>
                  <a:lnTo>
                    <a:pt x="694660" y="310389"/>
                  </a:lnTo>
                  <a:lnTo>
                    <a:pt x="695731" y="284310"/>
                  </a:lnTo>
                  <a:lnTo>
                    <a:pt x="696267" y="271440"/>
                  </a:lnTo>
                  <a:lnTo>
                    <a:pt x="696802" y="258716"/>
                  </a:lnTo>
                  <a:lnTo>
                    <a:pt x="697338" y="246154"/>
                  </a:lnTo>
                  <a:lnTo>
                    <a:pt x="697873" y="233778"/>
                  </a:lnTo>
                  <a:lnTo>
                    <a:pt x="698409" y="221610"/>
                  </a:lnTo>
                  <a:lnTo>
                    <a:pt x="698944" y="209669"/>
                  </a:lnTo>
                  <a:lnTo>
                    <a:pt x="699480" y="197975"/>
                  </a:lnTo>
                  <a:lnTo>
                    <a:pt x="700015" y="186552"/>
                  </a:lnTo>
                  <a:lnTo>
                    <a:pt x="700551" y="175415"/>
                  </a:lnTo>
                  <a:lnTo>
                    <a:pt x="700818" y="169961"/>
                  </a:lnTo>
                  <a:lnTo>
                    <a:pt x="701086" y="164586"/>
                  </a:lnTo>
                  <a:lnTo>
                    <a:pt x="701354" y="159293"/>
                  </a:lnTo>
                  <a:lnTo>
                    <a:pt x="701622" y="154084"/>
                  </a:lnTo>
                  <a:lnTo>
                    <a:pt x="701889" y="148960"/>
                  </a:lnTo>
                  <a:lnTo>
                    <a:pt x="702157" y="143925"/>
                  </a:lnTo>
                  <a:lnTo>
                    <a:pt x="702425" y="138981"/>
                  </a:lnTo>
                  <a:lnTo>
                    <a:pt x="702693" y="134129"/>
                  </a:lnTo>
                  <a:lnTo>
                    <a:pt x="702961" y="129373"/>
                  </a:lnTo>
                  <a:lnTo>
                    <a:pt x="703228" y="124713"/>
                  </a:lnTo>
                  <a:lnTo>
                    <a:pt x="703496" y="120153"/>
                  </a:lnTo>
                  <a:lnTo>
                    <a:pt x="703764" y="115693"/>
                  </a:lnTo>
                  <a:lnTo>
                    <a:pt x="704032" y="111337"/>
                  </a:lnTo>
                  <a:lnTo>
                    <a:pt x="704299" y="107086"/>
                  </a:lnTo>
                  <a:lnTo>
                    <a:pt x="704567" y="102942"/>
                  </a:lnTo>
                  <a:lnTo>
                    <a:pt x="704835" y="98906"/>
                  </a:lnTo>
                  <a:lnTo>
                    <a:pt x="705103" y="94981"/>
                  </a:lnTo>
                  <a:lnTo>
                    <a:pt x="705370" y="91169"/>
                  </a:lnTo>
                  <a:lnTo>
                    <a:pt x="705638" y="87471"/>
                  </a:lnTo>
                  <a:lnTo>
                    <a:pt x="705906" y="83889"/>
                  </a:lnTo>
                  <a:lnTo>
                    <a:pt x="706174" y="80424"/>
                  </a:lnTo>
                  <a:lnTo>
                    <a:pt x="706441" y="77078"/>
                  </a:lnTo>
                  <a:lnTo>
                    <a:pt x="706709" y="73853"/>
                  </a:lnTo>
                  <a:lnTo>
                    <a:pt x="706977" y="70750"/>
                  </a:lnTo>
                  <a:lnTo>
                    <a:pt x="707245" y="67771"/>
                  </a:lnTo>
                  <a:lnTo>
                    <a:pt x="707512" y="64917"/>
                  </a:lnTo>
                  <a:lnTo>
                    <a:pt x="707780" y="62189"/>
                  </a:lnTo>
                  <a:lnTo>
                    <a:pt x="708048" y="59589"/>
                  </a:lnTo>
                  <a:lnTo>
                    <a:pt x="708316" y="57117"/>
                  </a:lnTo>
                  <a:lnTo>
                    <a:pt x="708583" y="54776"/>
                  </a:lnTo>
                  <a:lnTo>
                    <a:pt x="708851" y="52566"/>
                  </a:lnTo>
                  <a:lnTo>
                    <a:pt x="709119" y="50488"/>
                  </a:lnTo>
                  <a:lnTo>
                    <a:pt x="709387" y="48544"/>
                  </a:lnTo>
                  <a:lnTo>
                    <a:pt x="709655" y="46734"/>
                  </a:lnTo>
                  <a:lnTo>
                    <a:pt x="709922" y="45059"/>
                  </a:lnTo>
                  <a:lnTo>
                    <a:pt x="710190" y="43521"/>
                  </a:lnTo>
                  <a:lnTo>
                    <a:pt x="710458" y="42119"/>
                  </a:lnTo>
                  <a:lnTo>
                    <a:pt x="710726" y="40855"/>
                  </a:lnTo>
                  <a:lnTo>
                    <a:pt x="710993" y="39729"/>
                  </a:lnTo>
                  <a:lnTo>
                    <a:pt x="711261" y="38743"/>
                  </a:lnTo>
                  <a:lnTo>
                    <a:pt x="711529" y="37896"/>
                  </a:lnTo>
                  <a:lnTo>
                    <a:pt x="711797" y="37189"/>
                  </a:lnTo>
                  <a:lnTo>
                    <a:pt x="712064" y="36623"/>
                  </a:lnTo>
                  <a:lnTo>
                    <a:pt x="712200" y="36393"/>
                  </a:lnTo>
                  <a:lnTo>
                    <a:pt x="712332" y="36198"/>
                  </a:lnTo>
                  <a:lnTo>
                    <a:pt x="712402" y="36114"/>
                  </a:lnTo>
                  <a:lnTo>
                    <a:pt x="712468" y="36039"/>
                  </a:lnTo>
                  <a:lnTo>
                    <a:pt x="712534" y="35972"/>
                  </a:lnTo>
                  <a:lnTo>
                    <a:pt x="712600" y="35914"/>
                  </a:lnTo>
                  <a:lnTo>
                    <a:pt x="712669" y="35866"/>
                  </a:lnTo>
                  <a:lnTo>
                    <a:pt x="712736" y="35826"/>
                  </a:lnTo>
                  <a:lnTo>
                    <a:pt x="712802" y="35795"/>
                  </a:lnTo>
                  <a:lnTo>
                    <a:pt x="712868" y="35773"/>
                  </a:lnTo>
                  <a:lnTo>
                    <a:pt x="712937" y="35759"/>
                  </a:lnTo>
                  <a:lnTo>
                    <a:pt x="713003" y="35755"/>
                  </a:lnTo>
                  <a:lnTo>
                    <a:pt x="713069" y="35759"/>
                  </a:lnTo>
                  <a:lnTo>
                    <a:pt x="713135" y="35773"/>
                  </a:lnTo>
                  <a:lnTo>
                    <a:pt x="713205" y="35795"/>
                  </a:lnTo>
                  <a:lnTo>
                    <a:pt x="713271" y="35826"/>
                  </a:lnTo>
                  <a:lnTo>
                    <a:pt x="713337" y="35866"/>
                  </a:lnTo>
                  <a:lnTo>
                    <a:pt x="713403" y="35915"/>
                  </a:lnTo>
                  <a:lnTo>
                    <a:pt x="713473" y="35973"/>
                  </a:lnTo>
                  <a:lnTo>
                    <a:pt x="713539" y="36039"/>
                  </a:lnTo>
                  <a:lnTo>
                    <a:pt x="713605" y="36115"/>
                  </a:lnTo>
                  <a:lnTo>
                    <a:pt x="713671" y="36199"/>
                  </a:lnTo>
                  <a:lnTo>
                    <a:pt x="713807" y="36395"/>
                  </a:lnTo>
                  <a:lnTo>
                    <a:pt x="713939" y="36626"/>
                  </a:lnTo>
                  <a:lnTo>
                    <a:pt x="714206" y="37195"/>
                  </a:lnTo>
                  <a:lnTo>
                    <a:pt x="714474" y="37906"/>
                  </a:lnTo>
                  <a:lnTo>
                    <a:pt x="714742" y="38760"/>
                  </a:lnTo>
                  <a:lnTo>
                    <a:pt x="715010" y="39755"/>
                  </a:lnTo>
                  <a:lnTo>
                    <a:pt x="715277" y="40892"/>
                  </a:lnTo>
                  <a:lnTo>
                    <a:pt x="715545" y="42171"/>
                  </a:lnTo>
                  <a:lnTo>
                    <a:pt x="715813" y="43590"/>
                  </a:lnTo>
                  <a:lnTo>
                    <a:pt x="716081" y="45150"/>
                  </a:lnTo>
                  <a:lnTo>
                    <a:pt x="716352" y="46850"/>
                  </a:lnTo>
                  <a:lnTo>
                    <a:pt x="716620" y="48690"/>
                  </a:lnTo>
                  <a:lnTo>
                    <a:pt x="716888" y="50669"/>
                  </a:lnTo>
                  <a:lnTo>
                    <a:pt x="717155" y="52787"/>
                  </a:lnTo>
                  <a:lnTo>
                    <a:pt x="717423" y="55042"/>
                  </a:lnTo>
                  <a:lnTo>
                    <a:pt x="717691" y="57434"/>
                  </a:lnTo>
                  <a:lnTo>
                    <a:pt x="717959" y="59962"/>
                  </a:lnTo>
                  <a:lnTo>
                    <a:pt x="718226" y="62625"/>
                  </a:lnTo>
                  <a:lnTo>
                    <a:pt x="718494" y="65422"/>
                  </a:lnTo>
                  <a:lnTo>
                    <a:pt x="718762" y="68353"/>
                  </a:lnTo>
                  <a:lnTo>
                    <a:pt x="719030" y="71416"/>
                  </a:lnTo>
                  <a:lnTo>
                    <a:pt x="719297" y="74610"/>
                  </a:lnTo>
                  <a:lnTo>
                    <a:pt x="719565" y="77933"/>
                  </a:lnTo>
                  <a:lnTo>
                    <a:pt x="719833" y="81386"/>
                  </a:lnTo>
                  <a:lnTo>
                    <a:pt x="720101" y="84966"/>
                  </a:lnTo>
                  <a:lnTo>
                    <a:pt x="720368" y="88672"/>
                  </a:lnTo>
                  <a:lnTo>
                    <a:pt x="720636" y="92502"/>
                  </a:lnTo>
                  <a:lnTo>
                    <a:pt x="720904" y="96456"/>
                  </a:lnTo>
                  <a:lnTo>
                    <a:pt x="721172" y="100531"/>
                  </a:lnTo>
                  <a:lnTo>
                    <a:pt x="721439" y="104727"/>
                  </a:lnTo>
                  <a:lnTo>
                    <a:pt x="721707" y="109041"/>
                  </a:lnTo>
                  <a:lnTo>
                    <a:pt x="721975" y="113473"/>
                  </a:lnTo>
                  <a:lnTo>
                    <a:pt x="722243" y="118019"/>
                  </a:lnTo>
                  <a:lnTo>
                    <a:pt x="722510" y="122679"/>
                  </a:lnTo>
                  <a:lnTo>
                    <a:pt x="722778" y="127450"/>
                  </a:lnTo>
                  <a:lnTo>
                    <a:pt x="723046" y="132331"/>
                  </a:lnTo>
                  <a:lnTo>
                    <a:pt x="723314" y="137321"/>
                  </a:lnTo>
                  <a:lnTo>
                    <a:pt x="723582" y="142416"/>
                  </a:lnTo>
                  <a:lnTo>
                    <a:pt x="723860" y="147855"/>
                  </a:lnTo>
                  <a:lnTo>
                    <a:pt x="724139" y="153405"/>
                  </a:lnTo>
                  <a:lnTo>
                    <a:pt x="724422" y="159064"/>
                  </a:lnTo>
                  <a:lnTo>
                    <a:pt x="724700" y="164831"/>
                  </a:lnTo>
                  <a:lnTo>
                    <a:pt x="724979" y="170701"/>
                  </a:lnTo>
                  <a:lnTo>
                    <a:pt x="725261" y="176672"/>
                  </a:lnTo>
                  <a:lnTo>
                    <a:pt x="725540" y="182743"/>
                  </a:lnTo>
                  <a:lnTo>
                    <a:pt x="725823" y="188908"/>
                  </a:lnTo>
                  <a:lnTo>
                    <a:pt x="726101" y="195168"/>
                  </a:lnTo>
                  <a:lnTo>
                    <a:pt x="726380" y="201520"/>
                  </a:lnTo>
                  <a:lnTo>
                    <a:pt x="726659" y="207959"/>
                  </a:lnTo>
                  <a:lnTo>
                    <a:pt x="726941" y="214483"/>
                  </a:lnTo>
                  <a:lnTo>
                    <a:pt x="727503" y="227775"/>
                  </a:lnTo>
                  <a:lnTo>
                    <a:pt x="728060" y="241376"/>
                  </a:lnTo>
                  <a:lnTo>
                    <a:pt x="728621" y="255257"/>
                  </a:lnTo>
                  <a:lnTo>
                    <a:pt x="729182" y="269395"/>
                  </a:lnTo>
                  <a:lnTo>
                    <a:pt x="729740" y="283766"/>
                  </a:lnTo>
                  <a:lnTo>
                    <a:pt x="730301" y="298345"/>
                  </a:lnTo>
                  <a:lnTo>
                    <a:pt x="730862" y="313104"/>
                  </a:lnTo>
                  <a:lnTo>
                    <a:pt x="731420" y="328019"/>
                  </a:lnTo>
                  <a:lnTo>
                    <a:pt x="732542" y="358204"/>
                  </a:lnTo>
                  <a:lnTo>
                    <a:pt x="734783" y="419238"/>
                  </a:lnTo>
                  <a:lnTo>
                    <a:pt x="735902" y="449645"/>
                  </a:lnTo>
                  <a:lnTo>
                    <a:pt x="737021" y="479687"/>
                  </a:lnTo>
                  <a:lnTo>
                    <a:pt x="737582" y="494501"/>
                  </a:lnTo>
                  <a:lnTo>
                    <a:pt x="738143" y="509142"/>
                  </a:lnTo>
                  <a:lnTo>
                    <a:pt x="738701" y="523581"/>
                  </a:lnTo>
                  <a:lnTo>
                    <a:pt x="739262" y="537794"/>
                  </a:lnTo>
                  <a:lnTo>
                    <a:pt x="739823" y="551752"/>
                  </a:lnTo>
                  <a:lnTo>
                    <a:pt x="740381" y="565432"/>
                  </a:lnTo>
                  <a:lnTo>
                    <a:pt x="740942" y="578808"/>
                  </a:lnTo>
                  <a:lnTo>
                    <a:pt x="741221" y="585374"/>
                  </a:lnTo>
                  <a:lnTo>
                    <a:pt x="741503" y="591856"/>
                  </a:lnTo>
                  <a:lnTo>
                    <a:pt x="741782" y="598248"/>
                  </a:lnTo>
                  <a:lnTo>
                    <a:pt x="742061" y="604550"/>
                  </a:lnTo>
                  <a:lnTo>
                    <a:pt x="742343" y="610757"/>
                  </a:lnTo>
                  <a:lnTo>
                    <a:pt x="742622" y="616865"/>
                  </a:lnTo>
                  <a:lnTo>
                    <a:pt x="742901" y="622876"/>
                  </a:lnTo>
                  <a:lnTo>
                    <a:pt x="743183" y="628784"/>
                  </a:lnTo>
                  <a:lnTo>
                    <a:pt x="743462" y="634583"/>
                  </a:lnTo>
                  <a:lnTo>
                    <a:pt x="743744" y="640277"/>
                  </a:lnTo>
                  <a:lnTo>
                    <a:pt x="744023" y="645859"/>
                  </a:lnTo>
                  <a:lnTo>
                    <a:pt x="744302" y="651328"/>
                  </a:lnTo>
                  <a:lnTo>
                    <a:pt x="744584" y="656681"/>
                  </a:lnTo>
                  <a:lnTo>
                    <a:pt x="744863" y="661915"/>
                  </a:lnTo>
                  <a:lnTo>
                    <a:pt x="745142" y="667030"/>
                  </a:lnTo>
                  <a:lnTo>
                    <a:pt x="745424" y="672019"/>
                  </a:lnTo>
                  <a:lnTo>
                    <a:pt x="745703" y="676883"/>
                  </a:lnTo>
                  <a:lnTo>
                    <a:pt x="745982" y="681617"/>
                  </a:lnTo>
                  <a:lnTo>
                    <a:pt x="746264" y="686224"/>
                  </a:lnTo>
                  <a:lnTo>
                    <a:pt x="746543" y="690695"/>
                  </a:lnTo>
                  <a:lnTo>
                    <a:pt x="746822" y="695033"/>
                  </a:lnTo>
                  <a:lnTo>
                    <a:pt x="747104" y="699234"/>
                  </a:lnTo>
                  <a:lnTo>
                    <a:pt x="747383" y="703297"/>
                  </a:lnTo>
                  <a:lnTo>
                    <a:pt x="747661" y="707218"/>
                  </a:lnTo>
                  <a:lnTo>
                    <a:pt x="747944" y="710999"/>
                  </a:lnTo>
                  <a:lnTo>
                    <a:pt x="748223" y="714632"/>
                  </a:lnTo>
                  <a:lnTo>
                    <a:pt x="748501" y="718122"/>
                  </a:lnTo>
                  <a:lnTo>
                    <a:pt x="748784" y="721462"/>
                  </a:lnTo>
                  <a:lnTo>
                    <a:pt x="749063" y="724652"/>
                  </a:lnTo>
                  <a:lnTo>
                    <a:pt x="749341" y="727693"/>
                  </a:lnTo>
                  <a:lnTo>
                    <a:pt x="749624" y="730580"/>
                  </a:lnTo>
                  <a:lnTo>
                    <a:pt x="749903" y="733312"/>
                  </a:lnTo>
                  <a:lnTo>
                    <a:pt x="750185" y="735891"/>
                  </a:lnTo>
                  <a:lnTo>
                    <a:pt x="750464" y="738313"/>
                  </a:lnTo>
                  <a:lnTo>
                    <a:pt x="750743" y="740576"/>
                  </a:lnTo>
                  <a:lnTo>
                    <a:pt x="751021" y="742681"/>
                  </a:lnTo>
                  <a:lnTo>
                    <a:pt x="751304" y="744625"/>
                  </a:lnTo>
                  <a:lnTo>
                    <a:pt x="751582" y="746411"/>
                  </a:lnTo>
                  <a:lnTo>
                    <a:pt x="751865" y="748032"/>
                  </a:lnTo>
                  <a:lnTo>
                    <a:pt x="752144" y="749492"/>
                  </a:lnTo>
                  <a:lnTo>
                    <a:pt x="752422" y="750786"/>
                  </a:lnTo>
                  <a:lnTo>
                    <a:pt x="752705" y="751918"/>
                  </a:lnTo>
                  <a:lnTo>
                    <a:pt x="752984" y="752885"/>
                  </a:lnTo>
                  <a:lnTo>
                    <a:pt x="753262" y="753686"/>
                  </a:lnTo>
                  <a:lnTo>
                    <a:pt x="753545" y="754322"/>
                  </a:lnTo>
                  <a:lnTo>
                    <a:pt x="753684" y="754578"/>
                  </a:lnTo>
                  <a:lnTo>
                    <a:pt x="753824" y="754791"/>
                  </a:lnTo>
                  <a:lnTo>
                    <a:pt x="753893" y="754882"/>
                  </a:lnTo>
                  <a:lnTo>
                    <a:pt x="753963" y="754963"/>
                  </a:lnTo>
                  <a:lnTo>
                    <a:pt x="754033" y="755034"/>
                  </a:lnTo>
                  <a:lnTo>
                    <a:pt x="754102" y="755093"/>
                  </a:lnTo>
                  <a:lnTo>
                    <a:pt x="754172" y="755142"/>
                  </a:lnTo>
                  <a:lnTo>
                    <a:pt x="754245" y="755181"/>
                  </a:lnTo>
                  <a:lnTo>
                    <a:pt x="754315" y="755210"/>
                  </a:lnTo>
                  <a:lnTo>
                    <a:pt x="754385" y="755227"/>
                  </a:lnTo>
                  <a:lnTo>
                    <a:pt x="754454" y="755236"/>
                  </a:lnTo>
                  <a:lnTo>
                    <a:pt x="754524" y="755234"/>
                  </a:lnTo>
                  <a:lnTo>
                    <a:pt x="754594" y="755221"/>
                  </a:lnTo>
                  <a:lnTo>
                    <a:pt x="754664" y="755197"/>
                  </a:lnTo>
                  <a:lnTo>
                    <a:pt x="754733" y="755164"/>
                  </a:lnTo>
                  <a:lnTo>
                    <a:pt x="754803" y="755119"/>
                  </a:lnTo>
                  <a:lnTo>
                    <a:pt x="754873" y="755064"/>
                  </a:lnTo>
                  <a:lnTo>
                    <a:pt x="754942" y="754998"/>
                  </a:lnTo>
                  <a:lnTo>
                    <a:pt x="755012" y="754924"/>
                  </a:lnTo>
                  <a:lnTo>
                    <a:pt x="755085" y="754835"/>
                  </a:lnTo>
                  <a:lnTo>
                    <a:pt x="755155" y="754739"/>
                  </a:lnTo>
                  <a:lnTo>
                    <a:pt x="755225" y="754633"/>
                  </a:lnTo>
                  <a:lnTo>
                    <a:pt x="755364" y="754386"/>
                  </a:lnTo>
                  <a:lnTo>
                    <a:pt x="755503" y="754100"/>
                  </a:lnTo>
                  <a:lnTo>
                    <a:pt x="755782" y="753400"/>
                  </a:lnTo>
                  <a:lnTo>
                    <a:pt x="756065" y="752532"/>
                  </a:lnTo>
                  <a:lnTo>
                    <a:pt x="756343" y="751500"/>
                  </a:lnTo>
                  <a:lnTo>
                    <a:pt x="756622" y="750302"/>
                  </a:lnTo>
                  <a:lnTo>
                    <a:pt x="756905" y="748937"/>
                  </a:lnTo>
                  <a:lnTo>
                    <a:pt x="757183" y="747406"/>
                  </a:lnTo>
                  <a:lnTo>
                    <a:pt x="757462" y="745711"/>
                  </a:lnTo>
                  <a:lnTo>
                    <a:pt x="757745" y="743853"/>
                  </a:lnTo>
                  <a:lnTo>
                    <a:pt x="758023" y="741831"/>
                  </a:lnTo>
                  <a:lnTo>
                    <a:pt x="758306" y="739649"/>
                  </a:lnTo>
                  <a:lnTo>
                    <a:pt x="758585" y="737302"/>
                  </a:lnTo>
                  <a:lnTo>
                    <a:pt x="758863" y="734796"/>
                  </a:lnTo>
                  <a:lnTo>
                    <a:pt x="759146" y="732132"/>
                  </a:lnTo>
                  <a:lnTo>
                    <a:pt x="759425" y="729309"/>
                  </a:lnTo>
                  <a:lnTo>
                    <a:pt x="759710" y="726271"/>
                  </a:lnTo>
                  <a:lnTo>
                    <a:pt x="759993" y="723072"/>
                  </a:lnTo>
                  <a:lnTo>
                    <a:pt x="760279" y="719711"/>
                  </a:lnTo>
                  <a:lnTo>
                    <a:pt x="760565" y="716193"/>
                  </a:lnTo>
                  <a:lnTo>
                    <a:pt x="760851" y="712516"/>
                  </a:lnTo>
                  <a:lnTo>
                    <a:pt x="761137" y="708685"/>
                  </a:lnTo>
                  <a:lnTo>
                    <a:pt x="761420" y="704699"/>
                  </a:lnTo>
                  <a:lnTo>
                    <a:pt x="761706" y="700562"/>
                  </a:lnTo>
                  <a:lnTo>
                    <a:pt x="761992" y="696273"/>
                  </a:lnTo>
                  <a:lnTo>
                    <a:pt x="762278" y="691836"/>
                  </a:lnTo>
                  <a:lnTo>
                    <a:pt x="762561" y="687254"/>
                  </a:lnTo>
                  <a:lnTo>
                    <a:pt x="762847" y="682527"/>
                  </a:lnTo>
                  <a:lnTo>
                    <a:pt x="763133" y="677658"/>
                  </a:lnTo>
                  <a:lnTo>
                    <a:pt x="763419" y="672649"/>
                  </a:lnTo>
                  <a:lnTo>
                    <a:pt x="763701" y="667501"/>
                  </a:lnTo>
                  <a:lnTo>
                    <a:pt x="763987" y="662219"/>
                  </a:lnTo>
                  <a:lnTo>
                    <a:pt x="764273" y="656804"/>
                  </a:lnTo>
                  <a:lnTo>
                    <a:pt x="764560" y="651258"/>
                  </a:lnTo>
                  <a:lnTo>
                    <a:pt x="764846" y="645586"/>
                  </a:lnTo>
                  <a:lnTo>
                    <a:pt x="765128" y="639786"/>
                  </a:lnTo>
                  <a:lnTo>
                    <a:pt x="765414" y="633866"/>
                  </a:lnTo>
                  <a:lnTo>
                    <a:pt x="765700" y="627824"/>
                  </a:lnTo>
                  <a:lnTo>
                    <a:pt x="765986" y="621665"/>
                  </a:lnTo>
                  <a:lnTo>
                    <a:pt x="766269" y="615394"/>
                  </a:lnTo>
                  <a:lnTo>
                    <a:pt x="766555" y="609009"/>
                  </a:lnTo>
                  <a:lnTo>
                    <a:pt x="766841" y="602518"/>
                  </a:lnTo>
                  <a:lnTo>
                    <a:pt x="767127" y="595919"/>
                  </a:lnTo>
                  <a:lnTo>
                    <a:pt x="767413" y="589219"/>
                  </a:lnTo>
                  <a:lnTo>
                    <a:pt x="767696" y="582419"/>
                  </a:lnTo>
                  <a:lnTo>
                    <a:pt x="767982" y="575523"/>
                  </a:lnTo>
                  <a:lnTo>
                    <a:pt x="768268" y="568534"/>
                  </a:lnTo>
                  <a:lnTo>
                    <a:pt x="768554" y="561455"/>
                  </a:lnTo>
                  <a:lnTo>
                    <a:pt x="768836" y="554291"/>
                  </a:lnTo>
                  <a:lnTo>
                    <a:pt x="769122" y="547042"/>
                  </a:lnTo>
                  <a:lnTo>
                    <a:pt x="769695" y="532312"/>
                  </a:lnTo>
                  <a:lnTo>
                    <a:pt x="770263" y="517286"/>
                  </a:lnTo>
                  <a:lnTo>
                    <a:pt x="770835" y="502001"/>
                  </a:lnTo>
                  <a:lnTo>
                    <a:pt x="771404" y="486478"/>
                  </a:lnTo>
                  <a:lnTo>
                    <a:pt x="771976" y="470748"/>
                  </a:lnTo>
                  <a:lnTo>
                    <a:pt x="772545" y="454844"/>
                  </a:lnTo>
                  <a:lnTo>
                    <a:pt x="773117" y="438790"/>
                  </a:lnTo>
                  <a:lnTo>
                    <a:pt x="774257" y="406366"/>
                  </a:lnTo>
                  <a:lnTo>
                    <a:pt x="775398" y="373714"/>
                  </a:lnTo>
                  <a:lnTo>
                    <a:pt x="776539" y="341083"/>
                  </a:lnTo>
                  <a:lnTo>
                    <a:pt x="777680" y="308718"/>
                  </a:lnTo>
                  <a:lnTo>
                    <a:pt x="778252" y="292710"/>
                  </a:lnTo>
                  <a:lnTo>
                    <a:pt x="778820" y="276861"/>
                  </a:lnTo>
                  <a:lnTo>
                    <a:pt x="779393" y="261197"/>
                  </a:lnTo>
                  <a:lnTo>
                    <a:pt x="779965" y="245751"/>
                  </a:lnTo>
                  <a:lnTo>
                    <a:pt x="780533" y="230552"/>
                  </a:lnTo>
                  <a:lnTo>
                    <a:pt x="781106" y="215625"/>
                  </a:lnTo>
                  <a:lnTo>
                    <a:pt x="781674" y="201003"/>
                  </a:lnTo>
                  <a:lnTo>
                    <a:pt x="781960" y="193814"/>
                  </a:lnTo>
                  <a:lnTo>
                    <a:pt x="782246" y="186711"/>
                  </a:lnTo>
                  <a:lnTo>
                    <a:pt x="782532" y="179696"/>
                  </a:lnTo>
                  <a:lnTo>
                    <a:pt x="782815" y="172773"/>
                  </a:lnTo>
                  <a:lnTo>
                    <a:pt x="783101" y="165949"/>
                  </a:lnTo>
                  <a:lnTo>
                    <a:pt x="783387" y="159223"/>
                  </a:lnTo>
                  <a:lnTo>
                    <a:pt x="783673" y="152597"/>
                  </a:lnTo>
                  <a:lnTo>
                    <a:pt x="783956" y="146079"/>
                  </a:lnTo>
                  <a:lnTo>
                    <a:pt x="784242" y="139668"/>
                  </a:lnTo>
                  <a:lnTo>
                    <a:pt x="784528" y="133369"/>
                  </a:lnTo>
                  <a:lnTo>
                    <a:pt x="784814" y="127185"/>
                  </a:lnTo>
                  <a:lnTo>
                    <a:pt x="785100" y="121118"/>
                  </a:lnTo>
                  <a:lnTo>
                    <a:pt x="785382" y="115172"/>
                  </a:lnTo>
                  <a:lnTo>
                    <a:pt x="785668" y="109348"/>
                  </a:lnTo>
                  <a:lnTo>
                    <a:pt x="785955" y="103651"/>
                  </a:lnTo>
                  <a:lnTo>
                    <a:pt x="786241" y="98082"/>
                  </a:lnTo>
                  <a:lnTo>
                    <a:pt x="786523" y="92644"/>
                  </a:lnTo>
                  <a:lnTo>
                    <a:pt x="786809" y="87340"/>
                  </a:lnTo>
                  <a:lnTo>
                    <a:pt x="787095" y="82172"/>
                  </a:lnTo>
                  <a:lnTo>
                    <a:pt x="787381" y="77143"/>
                  </a:lnTo>
                  <a:lnTo>
                    <a:pt x="787667" y="72255"/>
                  </a:lnTo>
                  <a:lnTo>
                    <a:pt x="787950" y="67511"/>
                  </a:lnTo>
                  <a:lnTo>
                    <a:pt x="788236" y="62912"/>
                  </a:lnTo>
                  <a:lnTo>
                    <a:pt x="788522" y="58461"/>
                  </a:lnTo>
                  <a:lnTo>
                    <a:pt x="788808" y="54160"/>
                  </a:lnTo>
                  <a:lnTo>
                    <a:pt x="789091" y="50011"/>
                  </a:lnTo>
                  <a:lnTo>
                    <a:pt x="789377" y="46016"/>
                  </a:lnTo>
                  <a:lnTo>
                    <a:pt x="789663" y="42177"/>
                  </a:lnTo>
                  <a:lnTo>
                    <a:pt x="789949" y="38495"/>
                  </a:lnTo>
                  <a:lnTo>
                    <a:pt x="790231" y="34973"/>
                  </a:lnTo>
                  <a:lnTo>
                    <a:pt x="790517" y="31612"/>
                  </a:lnTo>
                  <a:lnTo>
                    <a:pt x="790804" y="28414"/>
                  </a:lnTo>
                  <a:lnTo>
                    <a:pt x="791090" y="25379"/>
                  </a:lnTo>
                  <a:lnTo>
                    <a:pt x="791376" y="22511"/>
                  </a:lnTo>
                  <a:lnTo>
                    <a:pt x="791658" y="19809"/>
                  </a:lnTo>
                  <a:lnTo>
                    <a:pt x="791944" y="17276"/>
                  </a:lnTo>
                  <a:lnTo>
                    <a:pt x="792230" y="14912"/>
                  </a:lnTo>
                  <a:lnTo>
                    <a:pt x="792373" y="13794"/>
                  </a:lnTo>
                  <a:lnTo>
                    <a:pt x="792516" y="12719"/>
                  </a:lnTo>
                  <a:lnTo>
                    <a:pt x="792659" y="11686"/>
                  </a:lnTo>
                  <a:lnTo>
                    <a:pt x="792802" y="10697"/>
                  </a:lnTo>
                  <a:lnTo>
                    <a:pt x="792942" y="9751"/>
                  </a:lnTo>
                  <a:lnTo>
                    <a:pt x="793085" y="8848"/>
                  </a:lnTo>
                  <a:lnTo>
                    <a:pt x="793228" y="7988"/>
                  </a:lnTo>
                  <a:lnTo>
                    <a:pt x="793371" y="7172"/>
                  </a:lnTo>
                  <a:lnTo>
                    <a:pt x="793514" y="6399"/>
                  </a:lnTo>
                  <a:lnTo>
                    <a:pt x="793657" y="5671"/>
                  </a:lnTo>
                  <a:lnTo>
                    <a:pt x="793800" y="4985"/>
                  </a:lnTo>
                  <a:lnTo>
                    <a:pt x="793943" y="4344"/>
                  </a:lnTo>
                  <a:lnTo>
                    <a:pt x="794086" y="3747"/>
                  </a:lnTo>
                  <a:lnTo>
                    <a:pt x="794226" y="3193"/>
                  </a:lnTo>
                  <a:lnTo>
                    <a:pt x="794369" y="2684"/>
                  </a:lnTo>
                  <a:lnTo>
                    <a:pt x="794512" y="2219"/>
                  </a:lnTo>
                  <a:lnTo>
                    <a:pt x="794655" y="1797"/>
                  </a:lnTo>
                  <a:lnTo>
                    <a:pt x="794798" y="1420"/>
                  </a:lnTo>
                  <a:lnTo>
                    <a:pt x="794941" y="1087"/>
                  </a:lnTo>
                  <a:lnTo>
                    <a:pt x="795084" y="799"/>
                  </a:lnTo>
                  <a:lnTo>
                    <a:pt x="795227" y="555"/>
                  </a:lnTo>
                  <a:lnTo>
                    <a:pt x="795297" y="450"/>
                  </a:lnTo>
                  <a:lnTo>
                    <a:pt x="795370" y="355"/>
                  </a:lnTo>
                  <a:lnTo>
                    <a:pt x="795440" y="272"/>
                  </a:lnTo>
                  <a:lnTo>
                    <a:pt x="795509" y="200"/>
                  </a:lnTo>
                  <a:lnTo>
                    <a:pt x="795583" y="139"/>
                  </a:lnTo>
                  <a:lnTo>
                    <a:pt x="795652" y="89"/>
                  </a:lnTo>
                  <a:lnTo>
                    <a:pt x="795726" y="50"/>
                  </a:lnTo>
                  <a:lnTo>
                    <a:pt x="795796" y="22"/>
                  </a:lnTo>
                  <a:lnTo>
                    <a:pt x="795869" y="6"/>
                  </a:lnTo>
                  <a:lnTo>
                    <a:pt x="795939" y="0"/>
                  </a:lnTo>
                  <a:lnTo>
                    <a:pt x="796008" y="6"/>
                  </a:lnTo>
                  <a:lnTo>
                    <a:pt x="796082" y="22"/>
                  </a:lnTo>
                  <a:lnTo>
                    <a:pt x="796151" y="49"/>
                  </a:lnTo>
                  <a:lnTo>
                    <a:pt x="796221" y="87"/>
                  </a:lnTo>
                  <a:lnTo>
                    <a:pt x="796291" y="136"/>
                  </a:lnTo>
                  <a:lnTo>
                    <a:pt x="796364" y="196"/>
                  </a:lnTo>
                  <a:lnTo>
                    <a:pt x="796434" y="267"/>
                  </a:lnTo>
                  <a:lnTo>
                    <a:pt x="796503" y="349"/>
                  </a:lnTo>
                  <a:lnTo>
                    <a:pt x="796573" y="442"/>
                  </a:lnTo>
                  <a:lnTo>
                    <a:pt x="796646" y="545"/>
                  </a:lnTo>
                  <a:lnTo>
                    <a:pt x="796786" y="785"/>
                  </a:lnTo>
                  <a:lnTo>
                    <a:pt x="796929" y="1068"/>
                  </a:lnTo>
                  <a:lnTo>
                    <a:pt x="797068" y="1395"/>
                  </a:lnTo>
                  <a:lnTo>
                    <a:pt x="797211" y="1765"/>
                  </a:lnTo>
                  <a:lnTo>
                    <a:pt x="797351" y="2179"/>
                  </a:lnTo>
                  <a:lnTo>
                    <a:pt x="797494" y="2636"/>
                  </a:lnTo>
                  <a:lnTo>
                    <a:pt x="797633" y="3137"/>
                  </a:lnTo>
                  <a:lnTo>
                    <a:pt x="797776" y="3680"/>
                  </a:lnTo>
                  <a:lnTo>
                    <a:pt x="797919" y="4267"/>
                  </a:lnTo>
                  <a:lnTo>
                    <a:pt x="798059" y="4897"/>
                  </a:lnTo>
                  <a:lnTo>
                    <a:pt x="798202" y="5570"/>
                  </a:lnTo>
                  <a:lnTo>
                    <a:pt x="798341" y="6286"/>
                  </a:lnTo>
                  <a:lnTo>
                    <a:pt x="798484" y="7045"/>
                  </a:lnTo>
                  <a:lnTo>
                    <a:pt x="798623" y="7847"/>
                  </a:lnTo>
                  <a:lnTo>
                    <a:pt x="798767" y="8691"/>
                  </a:lnTo>
                  <a:lnTo>
                    <a:pt x="798906" y="9578"/>
                  </a:lnTo>
                  <a:lnTo>
                    <a:pt x="799049" y="10507"/>
                  </a:lnTo>
                  <a:lnTo>
                    <a:pt x="799331" y="12494"/>
                  </a:lnTo>
                  <a:lnTo>
                    <a:pt x="799614" y="14649"/>
                  </a:lnTo>
                  <a:lnTo>
                    <a:pt x="799896" y="16971"/>
                  </a:lnTo>
                  <a:lnTo>
                    <a:pt x="800179" y="19460"/>
                  </a:lnTo>
                  <a:lnTo>
                    <a:pt x="800461" y="22114"/>
                  </a:lnTo>
                  <a:lnTo>
                    <a:pt x="800744" y="24933"/>
                  </a:lnTo>
                  <a:lnTo>
                    <a:pt x="801030" y="27915"/>
                  </a:lnTo>
                  <a:lnTo>
                    <a:pt x="801312" y="31058"/>
                  </a:lnTo>
                  <a:lnTo>
                    <a:pt x="801594" y="34361"/>
                  </a:lnTo>
                  <a:lnTo>
                    <a:pt x="801877" y="37822"/>
                  </a:lnTo>
                  <a:lnTo>
                    <a:pt x="802159" y="41441"/>
                  </a:lnTo>
                  <a:lnTo>
                    <a:pt x="802442" y="45215"/>
                  </a:lnTo>
                  <a:lnTo>
                    <a:pt x="802724" y="49142"/>
                  </a:lnTo>
                  <a:lnTo>
                    <a:pt x="803007" y="53220"/>
                  </a:lnTo>
                  <a:lnTo>
                    <a:pt x="803289" y="57449"/>
                  </a:lnTo>
                  <a:lnTo>
                    <a:pt x="803572" y="61825"/>
                  </a:lnTo>
                  <a:lnTo>
                    <a:pt x="803854" y="66347"/>
                  </a:lnTo>
                  <a:lnTo>
                    <a:pt x="804136" y="71013"/>
                  </a:lnTo>
                  <a:lnTo>
                    <a:pt x="804419" y="75820"/>
                  </a:lnTo>
                  <a:lnTo>
                    <a:pt x="804701" y="80766"/>
                  </a:lnTo>
                  <a:lnTo>
                    <a:pt x="804987" y="85849"/>
                  </a:lnTo>
                  <a:lnTo>
                    <a:pt x="805270" y="91067"/>
                  </a:lnTo>
                  <a:lnTo>
                    <a:pt x="805552" y="96417"/>
                  </a:lnTo>
                  <a:lnTo>
                    <a:pt x="805835" y="101896"/>
                  </a:lnTo>
                  <a:lnTo>
                    <a:pt x="806117" y="107503"/>
                  </a:lnTo>
                  <a:lnTo>
                    <a:pt x="806399" y="113234"/>
                  </a:lnTo>
                  <a:lnTo>
                    <a:pt x="806682" y="119087"/>
                  </a:lnTo>
                  <a:lnTo>
                    <a:pt x="806964" y="125059"/>
                  </a:lnTo>
                  <a:lnTo>
                    <a:pt x="807247" y="131147"/>
                  </a:lnTo>
                  <a:lnTo>
                    <a:pt x="807529" y="137349"/>
                  </a:lnTo>
                  <a:lnTo>
                    <a:pt x="807812" y="143661"/>
                  </a:lnTo>
                  <a:lnTo>
                    <a:pt x="808094" y="150082"/>
                  </a:lnTo>
                  <a:lnTo>
                    <a:pt x="808380" y="156607"/>
                  </a:lnTo>
                  <a:lnTo>
                    <a:pt x="808663" y="163232"/>
                  </a:lnTo>
                  <a:lnTo>
                    <a:pt x="808945" y="169959"/>
                  </a:lnTo>
                  <a:lnTo>
                    <a:pt x="809227" y="176778"/>
                  </a:lnTo>
                  <a:lnTo>
                    <a:pt x="809510" y="183692"/>
                  </a:lnTo>
                  <a:lnTo>
                    <a:pt x="809792" y="190694"/>
                  </a:lnTo>
                  <a:lnTo>
                    <a:pt x="810075" y="197782"/>
                  </a:lnTo>
                  <a:lnTo>
                    <a:pt x="810640" y="212202"/>
                  </a:lnTo>
                  <a:lnTo>
                    <a:pt x="811204" y="226925"/>
                  </a:lnTo>
                  <a:lnTo>
                    <a:pt x="811769" y="241927"/>
                  </a:lnTo>
                  <a:lnTo>
                    <a:pt x="812338" y="257177"/>
                  </a:lnTo>
                  <a:lnTo>
                    <a:pt x="812903" y="272645"/>
                  </a:lnTo>
                  <a:lnTo>
                    <a:pt x="813468" y="288306"/>
                  </a:lnTo>
                  <a:lnTo>
                    <a:pt x="814032" y="304129"/>
                  </a:lnTo>
                  <a:lnTo>
                    <a:pt x="815162" y="336146"/>
                  </a:lnTo>
                  <a:lnTo>
                    <a:pt x="816296" y="368461"/>
                  </a:lnTo>
                  <a:lnTo>
                    <a:pt x="817425" y="400834"/>
                  </a:lnTo>
                  <a:lnTo>
                    <a:pt x="818555" y="433026"/>
                  </a:lnTo>
                  <a:lnTo>
                    <a:pt x="819688" y="464803"/>
                  </a:lnTo>
                  <a:lnTo>
                    <a:pt x="820253" y="480460"/>
                  </a:lnTo>
                  <a:lnTo>
                    <a:pt x="820818" y="495926"/>
                  </a:lnTo>
                  <a:lnTo>
                    <a:pt x="821383" y="511174"/>
                  </a:lnTo>
                  <a:lnTo>
                    <a:pt x="821948" y="526173"/>
                  </a:lnTo>
                  <a:lnTo>
                    <a:pt x="822516" y="540897"/>
                  </a:lnTo>
                  <a:lnTo>
                    <a:pt x="823081" y="555319"/>
                  </a:lnTo>
                  <a:lnTo>
                    <a:pt x="823364" y="562407"/>
                  </a:lnTo>
                  <a:lnTo>
                    <a:pt x="823646" y="569411"/>
                  </a:lnTo>
                  <a:lnTo>
                    <a:pt x="823929" y="576327"/>
                  </a:lnTo>
                  <a:lnTo>
                    <a:pt x="824211" y="583150"/>
                  </a:lnTo>
                  <a:lnTo>
                    <a:pt x="824493" y="589879"/>
                  </a:lnTo>
                  <a:lnTo>
                    <a:pt x="824776" y="596511"/>
                  </a:lnTo>
                  <a:lnTo>
                    <a:pt x="825058" y="603042"/>
                  </a:lnTo>
                  <a:lnTo>
                    <a:pt x="825341" y="609467"/>
                  </a:lnTo>
                  <a:lnTo>
                    <a:pt x="825623" y="615788"/>
                  </a:lnTo>
                  <a:lnTo>
                    <a:pt x="825909" y="621998"/>
                  </a:lnTo>
                  <a:lnTo>
                    <a:pt x="826192" y="628094"/>
                  </a:lnTo>
                  <a:lnTo>
                    <a:pt x="826474" y="634077"/>
                  </a:lnTo>
                  <a:lnTo>
                    <a:pt x="826756" y="639943"/>
                  </a:lnTo>
                  <a:lnTo>
                    <a:pt x="827039" y="645687"/>
                  </a:lnTo>
                  <a:lnTo>
                    <a:pt x="827321" y="651306"/>
                  </a:lnTo>
                  <a:lnTo>
                    <a:pt x="827604" y="656802"/>
                  </a:lnTo>
                  <a:lnTo>
                    <a:pt x="827886" y="662170"/>
                  </a:lnTo>
                  <a:lnTo>
                    <a:pt x="828169" y="667406"/>
                  </a:lnTo>
                  <a:lnTo>
                    <a:pt x="828451" y="672510"/>
                  </a:lnTo>
                  <a:lnTo>
                    <a:pt x="828733" y="677480"/>
                  </a:lnTo>
                  <a:lnTo>
                    <a:pt x="829016" y="682311"/>
                  </a:lnTo>
                  <a:lnTo>
                    <a:pt x="829298" y="687003"/>
                  </a:lnTo>
                  <a:lnTo>
                    <a:pt x="829581" y="691554"/>
                  </a:lnTo>
                  <a:lnTo>
                    <a:pt x="829867" y="695960"/>
                  </a:lnTo>
                  <a:lnTo>
                    <a:pt x="830149" y="700221"/>
                  </a:lnTo>
                  <a:lnTo>
                    <a:pt x="830432" y="704334"/>
                  </a:lnTo>
                  <a:lnTo>
                    <a:pt x="830714" y="708299"/>
                  </a:lnTo>
                  <a:lnTo>
                    <a:pt x="830997" y="712113"/>
                  </a:lnTo>
                  <a:lnTo>
                    <a:pt x="831279" y="715772"/>
                  </a:lnTo>
                  <a:lnTo>
                    <a:pt x="831561" y="719280"/>
                  </a:lnTo>
                  <a:lnTo>
                    <a:pt x="831844" y="722629"/>
                  </a:lnTo>
                  <a:lnTo>
                    <a:pt x="832126" y="725824"/>
                  </a:lnTo>
                  <a:lnTo>
                    <a:pt x="832409" y="728856"/>
                  </a:lnTo>
                  <a:lnTo>
                    <a:pt x="832691" y="731729"/>
                  </a:lnTo>
                  <a:lnTo>
                    <a:pt x="832974" y="734442"/>
                  </a:lnTo>
                  <a:lnTo>
                    <a:pt x="833256" y="736992"/>
                  </a:lnTo>
                  <a:lnTo>
                    <a:pt x="833538" y="739378"/>
                  </a:lnTo>
                  <a:lnTo>
                    <a:pt x="833821" y="741600"/>
                  </a:lnTo>
                  <a:lnTo>
                    <a:pt x="834103" y="743657"/>
                  </a:lnTo>
                  <a:lnTo>
                    <a:pt x="834389" y="745548"/>
                  </a:lnTo>
                  <a:lnTo>
                    <a:pt x="834672" y="747272"/>
                  </a:lnTo>
                  <a:lnTo>
                    <a:pt x="834954" y="748829"/>
                  </a:lnTo>
                  <a:lnTo>
                    <a:pt x="835237" y="750218"/>
                  </a:lnTo>
                  <a:lnTo>
                    <a:pt x="835519" y="751438"/>
                  </a:lnTo>
                  <a:lnTo>
                    <a:pt x="835802" y="752488"/>
                  </a:lnTo>
                  <a:lnTo>
                    <a:pt x="835941" y="752951"/>
                  </a:lnTo>
                  <a:lnTo>
                    <a:pt x="836084" y="753371"/>
                  </a:lnTo>
                  <a:lnTo>
                    <a:pt x="836223" y="753748"/>
                  </a:lnTo>
                  <a:lnTo>
                    <a:pt x="836366" y="754082"/>
                  </a:lnTo>
                  <a:lnTo>
                    <a:pt x="836506" y="754375"/>
                  </a:lnTo>
                  <a:lnTo>
                    <a:pt x="836649" y="754624"/>
                  </a:lnTo>
                  <a:lnTo>
                    <a:pt x="836788" y="754831"/>
                  </a:lnTo>
                  <a:lnTo>
                    <a:pt x="836862" y="754919"/>
                  </a:lnTo>
                  <a:lnTo>
                    <a:pt x="836931" y="754996"/>
                  </a:lnTo>
                  <a:lnTo>
                    <a:pt x="837001" y="755062"/>
                  </a:lnTo>
                  <a:lnTo>
                    <a:pt x="837071" y="755117"/>
                  </a:lnTo>
                  <a:lnTo>
                    <a:pt x="837144" y="755161"/>
                  </a:lnTo>
                  <a:lnTo>
                    <a:pt x="837214" y="755197"/>
                  </a:lnTo>
                  <a:lnTo>
                    <a:pt x="837283" y="755221"/>
                  </a:lnTo>
                  <a:lnTo>
                    <a:pt x="837353" y="755234"/>
                  </a:lnTo>
                  <a:lnTo>
                    <a:pt x="837426" y="755236"/>
                  </a:lnTo>
                  <a:lnTo>
                    <a:pt x="837496" y="755227"/>
                  </a:lnTo>
                  <a:lnTo>
                    <a:pt x="837566" y="755210"/>
                  </a:lnTo>
                  <a:lnTo>
                    <a:pt x="837636" y="755179"/>
                  </a:lnTo>
                  <a:lnTo>
                    <a:pt x="837709" y="755139"/>
                  </a:lnTo>
                  <a:lnTo>
                    <a:pt x="837779" y="755089"/>
                  </a:lnTo>
                  <a:lnTo>
                    <a:pt x="837848" y="755027"/>
                  </a:lnTo>
                  <a:lnTo>
                    <a:pt x="837918" y="754957"/>
                  </a:lnTo>
                  <a:lnTo>
                    <a:pt x="837991" y="754873"/>
                  </a:lnTo>
                  <a:lnTo>
                    <a:pt x="838061" y="754780"/>
                  </a:lnTo>
                  <a:lnTo>
                    <a:pt x="838204" y="754562"/>
                  </a:lnTo>
                  <a:lnTo>
                    <a:pt x="838343" y="754303"/>
                  </a:lnTo>
                  <a:lnTo>
                    <a:pt x="838626" y="753653"/>
                  </a:lnTo>
                  <a:lnTo>
                    <a:pt x="838908" y="752838"/>
                  </a:lnTo>
                  <a:lnTo>
                    <a:pt x="839191" y="751852"/>
                  </a:lnTo>
                  <a:lnTo>
                    <a:pt x="839473" y="750700"/>
                  </a:lnTo>
                  <a:lnTo>
                    <a:pt x="839756" y="749379"/>
                  </a:lnTo>
                  <a:lnTo>
                    <a:pt x="840038" y="747893"/>
                  </a:lnTo>
                  <a:lnTo>
                    <a:pt x="840320" y="746239"/>
                  </a:lnTo>
                  <a:lnTo>
                    <a:pt x="840603" y="744423"/>
                  </a:lnTo>
                  <a:lnTo>
                    <a:pt x="840885" y="742443"/>
                  </a:lnTo>
                  <a:lnTo>
                    <a:pt x="841171" y="740299"/>
                  </a:lnTo>
                  <a:lnTo>
                    <a:pt x="841454" y="737994"/>
                  </a:lnTo>
                  <a:lnTo>
                    <a:pt x="841736" y="735527"/>
                  </a:lnTo>
                  <a:lnTo>
                    <a:pt x="842019" y="732903"/>
                  </a:lnTo>
                  <a:lnTo>
                    <a:pt x="842301" y="730120"/>
                  </a:lnTo>
                  <a:lnTo>
                    <a:pt x="842584" y="727180"/>
                  </a:lnTo>
                  <a:lnTo>
                    <a:pt x="842866" y="724087"/>
                  </a:lnTo>
                  <a:lnTo>
                    <a:pt x="843148" y="720837"/>
                  </a:lnTo>
                  <a:lnTo>
                    <a:pt x="843431" y="717437"/>
                  </a:lnTo>
                  <a:lnTo>
                    <a:pt x="843713" y="713888"/>
                  </a:lnTo>
                  <a:lnTo>
                    <a:pt x="843996" y="710188"/>
                  </a:lnTo>
                  <a:lnTo>
                    <a:pt x="844278" y="706342"/>
                  </a:lnTo>
                  <a:lnTo>
                    <a:pt x="844561" y="702352"/>
                  </a:lnTo>
                  <a:lnTo>
                    <a:pt x="844843" y="698219"/>
                  </a:lnTo>
                  <a:lnTo>
                    <a:pt x="845125" y="693945"/>
                  </a:lnTo>
                  <a:lnTo>
                    <a:pt x="845408" y="689533"/>
                  </a:lnTo>
                  <a:lnTo>
                    <a:pt x="845690" y="684984"/>
                  </a:lnTo>
                  <a:lnTo>
                    <a:pt x="845973" y="680298"/>
                  </a:lnTo>
                  <a:lnTo>
                    <a:pt x="846255" y="675483"/>
                  </a:lnTo>
                  <a:lnTo>
                    <a:pt x="846538" y="670537"/>
                  </a:lnTo>
                  <a:lnTo>
                    <a:pt x="846820" y="665464"/>
                  </a:lnTo>
                  <a:lnTo>
                    <a:pt x="847102" y="660266"/>
                  </a:lnTo>
                  <a:lnTo>
                    <a:pt x="847385" y="654946"/>
                  </a:lnTo>
                  <a:lnTo>
                    <a:pt x="847667" y="649505"/>
                  </a:lnTo>
                  <a:lnTo>
                    <a:pt x="847950" y="643948"/>
                  </a:lnTo>
                  <a:lnTo>
                    <a:pt x="848236" y="638274"/>
                  </a:lnTo>
                  <a:lnTo>
                    <a:pt x="848518" y="632489"/>
                  </a:lnTo>
                  <a:lnTo>
                    <a:pt x="848801" y="626597"/>
                  </a:lnTo>
                  <a:lnTo>
                    <a:pt x="849083" y="620595"/>
                  </a:lnTo>
                  <a:lnTo>
                    <a:pt x="849366" y="614491"/>
                  </a:lnTo>
                  <a:lnTo>
                    <a:pt x="849648" y="608289"/>
                  </a:lnTo>
                  <a:lnTo>
                    <a:pt x="849930" y="601985"/>
                  </a:lnTo>
                  <a:lnTo>
                    <a:pt x="850213" y="595589"/>
                  </a:lnTo>
                  <a:lnTo>
                    <a:pt x="850495" y="589100"/>
                  </a:lnTo>
                  <a:lnTo>
                    <a:pt x="850778" y="582523"/>
                  </a:lnTo>
                  <a:lnTo>
                    <a:pt x="851060" y="575860"/>
                  </a:lnTo>
                  <a:lnTo>
                    <a:pt x="851343" y="569116"/>
                  </a:lnTo>
                  <a:lnTo>
                    <a:pt x="851907" y="555389"/>
                  </a:lnTo>
                  <a:lnTo>
                    <a:pt x="852472" y="541374"/>
                  </a:lnTo>
                  <a:lnTo>
                    <a:pt x="853037" y="527093"/>
                  </a:lnTo>
                  <a:lnTo>
                    <a:pt x="853602" y="512576"/>
                  </a:lnTo>
                  <a:lnTo>
                    <a:pt x="854167" y="497846"/>
                  </a:lnTo>
                  <a:lnTo>
                    <a:pt x="854732" y="482935"/>
                  </a:lnTo>
                  <a:lnTo>
                    <a:pt x="855861" y="452673"/>
                  </a:lnTo>
                  <a:lnTo>
                    <a:pt x="856995" y="422014"/>
                  </a:lnTo>
                  <a:lnTo>
                    <a:pt x="859254" y="360415"/>
                  </a:lnTo>
                  <a:lnTo>
                    <a:pt x="860384" y="329928"/>
                  </a:lnTo>
                  <a:lnTo>
                    <a:pt x="860949" y="314861"/>
                  </a:lnTo>
                  <a:lnTo>
                    <a:pt x="861514" y="299948"/>
                  </a:lnTo>
                  <a:lnTo>
                    <a:pt x="862079" y="285217"/>
                  </a:lnTo>
                  <a:lnTo>
                    <a:pt x="862643" y="270694"/>
                  </a:lnTo>
                  <a:lnTo>
                    <a:pt x="863212" y="256406"/>
                  </a:lnTo>
                  <a:lnTo>
                    <a:pt x="863777" y="242376"/>
                  </a:lnTo>
                  <a:lnTo>
                    <a:pt x="864342" y="228634"/>
                  </a:lnTo>
                  <a:lnTo>
                    <a:pt x="864907" y="215200"/>
                  </a:lnTo>
                  <a:lnTo>
                    <a:pt x="865189" y="208608"/>
                  </a:lnTo>
                  <a:lnTo>
                    <a:pt x="865471" y="202102"/>
                  </a:lnTo>
                  <a:lnTo>
                    <a:pt x="865754" y="195685"/>
                  </a:lnTo>
                  <a:lnTo>
                    <a:pt x="866036" y="189362"/>
                  </a:lnTo>
                  <a:lnTo>
                    <a:pt x="866319" y="183133"/>
                  </a:lnTo>
                  <a:lnTo>
                    <a:pt x="866601" y="177001"/>
                  </a:lnTo>
                  <a:lnTo>
                    <a:pt x="866884" y="170970"/>
                  </a:lnTo>
                  <a:lnTo>
                    <a:pt x="867166" y="165042"/>
                  </a:lnTo>
                  <a:lnTo>
                    <a:pt x="867448" y="159221"/>
                  </a:lnTo>
                  <a:lnTo>
                    <a:pt x="867731" y="153507"/>
                  </a:lnTo>
                  <a:lnTo>
                    <a:pt x="868013" y="147905"/>
                  </a:lnTo>
                  <a:lnTo>
                    <a:pt x="868296" y="142416"/>
                  </a:lnTo>
                  <a:lnTo>
                    <a:pt x="868589" y="136830"/>
                  </a:lnTo>
                  <a:lnTo>
                    <a:pt x="868886" y="131372"/>
                  </a:lnTo>
                  <a:lnTo>
                    <a:pt x="869180" y="126044"/>
                  </a:lnTo>
                  <a:lnTo>
                    <a:pt x="869473" y="120849"/>
                  </a:lnTo>
                  <a:lnTo>
                    <a:pt x="869766" y="115790"/>
                  </a:lnTo>
                  <a:lnTo>
                    <a:pt x="870060" y="110868"/>
                  </a:lnTo>
                  <a:lnTo>
                    <a:pt x="870353" y="106086"/>
                  </a:lnTo>
                  <a:lnTo>
                    <a:pt x="870647" y="101446"/>
                  </a:lnTo>
                  <a:lnTo>
                    <a:pt x="870940" y="96951"/>
                  </a:lnTo>
                  <a:lnTo>
                    <a:pt x="871237" y="92602"/>
                  </a:lnTo>
                  <a:lnTo>
                    <a:pt x="871531" y="88402"/>
                  </a:lnTo>
                  <a:lnTo>
                    <a:pt x="871824" y="84351"/>
                  </a:lnTo>
                  <a:lnTo>
                    <a:pt x="872118" y="80453"/>
                  </a:lnTo>
                  <a:lnTo>
                    <a:pt x="872411" y="76708"/>
                  </a:lnTo>
                  <a:lnTo>
                    <a:pt x="872704" y="73119"/>
                  </a:lnTo>
                  <a:lnTo>
                    <a:pt x="872998" y="69688"/>
                  </a:lnTo>
                  <a:lnTo>
                    <a:pt x="873291" y="66415"/>
                  </a:lnTo>
                  <a:lnTo>
                    <a:pt x="873585" y="63301"/>
                  </a:lnTo>
                  <a:lnTo>
                    <a:pt x="873882" y="60350"/>
                  </a:lnTo>
                  <a:lnTo>
                    <a:pt x="874175" y="57560"/>
                  </a:lnTo>
                  <a:lnTo>
                    <a:pt x="874469" y="54935"/>
                  </a:lnTo>
                  <a:lnTo>
                    <a:pt x="874762" y="52474"/>
                  </a:lnTo>
                  <a:lnTo>
                    <a:pt x="875056" y="50180"/>
                  </a:lnTo>
                  <a:lnTo>
                    <a:pt x="875349" y="48052"/>
                  </a:lnTo>
                  <a:lnTo>
                    <a:pt x="875643" y="46092"/>
                  </a:lnTo>
                  <a:lnTo>
                    <a:pt x="875936" y="44301"/>
                  </a:lnTo>
                  <a:lnTo>
                    <a:pt x="876233" y="42678"/>
                  </a:lnTo>
                  <a:lnTo>
                    <a:pt x="876526" y="41226"/>
                  </a:lnTo>
                  <a:lnTo>
                    <a:pt x="876820" y="39943"/>
                  </a:lnTo>
                  <a:lnTo>
                    <a:pt x="877113" y="38831"/>
                  </a:lnTo>
                  <a:lnTo>
                    <a:pt x="877407" y="37890"/>
                  </a:lnTo>
                  <a:lnTo>
                    <a:pt x="877700" y="37121"/>
                  </a:lnTo>
                  <a:lnTo>
                    <a:pt x="877847" y="36800"/>
                  </a:lnTo>
                  <a:lnTo>
                    <a:pt x="877994" y="36522"/>
                  </a:lnTo>
                  <a:lnTo>
                    <a:pt x="878140" y="36287"/>
                  </a:lnTo>
                  <a:lnTo>
                    <a:pt x="878214" y="36186"/>
                  </a:lnTo>
                  <a:lnTo>
                    <a:pt x="878287" y="36095"/>
                  </a:lnTo>
                  <a:lnTo>
                    <a:pt x="878360" y="36015"/>
                  </a:lnTo>
                  <a:lnTo>
                    <a:pt x="878434" y="35946"/>
                  </a:lnTo>
                  <a:lnTo>
                    <a:pt x="878511" y="35887"/>
                  </a:lnTo>
                  <a:lnTo>
                    <a:pt x="878584" y="35839"/>
                  </a:lnTo>
                  <a:lnTo>
                    <a:pt x="878658" y="35802"/>
                  </a:lnTo>
                  <a:lnTo>
                    <a:pt x="878731" y="35776"/>
                  </a:lnTo>
                  <a:lnTo>
                    <a:pt x="878804" y="35760"/>
                  </a:lnTo>
                  <a:lnTo>
                    <a:pt x="878878" y="35755"/>
                  </a:lnTo>
                  <a:lnTo>
                    <a:pt x="878951" y="35761"/>
                  </a:lnTo>
                  <a:lnTo>
                    <a:pt x="879024" y="35777"/>
                  </a:lnTo>
                  <a:lnTo>
                    <a:pt x="879098" y="35804"/>
                  </a:lnTo>
                  <a:lnTo>
                    <a:pt x="879171" y="35842"/>
                  </a:lnTo>
                  <a:lnTo>
                    <a:pt x="879244" y="35890"/>
                  </a:lnTo>
                  <a:lnTo>
                    <a:pt x="879318" y="35949"/>
                  </a:lnTo>
                  <a:lnTo>
                    <a:pt x="879391" y="36019"/>
                  </a:lnTo>
                  <a:lnTo>
                    <a:pt x="879464" y="36099"/>
                  </a:lnTo>
                  <a:lnTo>
                    <a:pt x="879538" y="36190"/>
                  </a:lnTo>
                  <a:lnTo>
                    <a:pt x="879611" y="36291"/>
                  </a:lnTo>
                  <a:lnTo>
                    <a:pt x="879758" y="36527"/>
                  </a:lnTo>
                  <a:lnTo>
                    <a:pt x="879905" y="36804"/>
                  </a:lnTo>
                  <a:lnTo>
                    <a:pt x="880051" y="37124"/>
                  </a:lnTo>
                  <a:lnTo>
                    <a:pt x="880345" y="37892"/>
                  </a:lnTo>
                  <a:lnTo>
                    <a:pt x="880638" y="38828"/>
                  </a:lnTo>
                  <a:lnTo>
                    <a:pt x="880932" y="39932"/>
                  </a:lnTo>
                  <a:lnTo>
                    <a:pt x="881229" y="41203"/>
                  </a:lnTo>
                  <a:lnTo>
                    <a:pt x="881522" y="42641"/>
                  </a:lnTo>
                  <a:lnTo>
                    <a:pt x="881816" y="44245"/>
                  </a:lnTo>
                  <a:lnTo>
                    <a:pt x="882109" y="46013"/>
                  </a:lnTo>
                  <a:lnTo>
                    <a:pt x="882402" y="47944"/>
                  </a:lnTo>
                  <a:lnTo>
                    <a:pt x="882696" y="50037"/>
                  </a:lnTo>
                  <a:lnTo>
                    <a:pt x="882989" y="52292"/>
                  </a:lnTo>
                  <a:lnTo>
                    <a:pt x="883286" y="54706"/>
                  </a:lnTo>
                  <a:lnTo>
                    <a:pt x="883580" y="57277"/>
                  </a:lnTo>
                  <a:lnTo>
                    <a:pt x="883873" y="60006"/>
                  </a:lnTo>
                  <a:lnTo>
                    <a:pt x="884167" y="62889"/>
                  </a:lnTo>
                  <a:lnTo>
                    <a:pt x="884460" y="65926"/>
                  </a:lnTo>
                  <a:lnTo>
                    <a:pt x="884754" y="69115"/>
                  </a:lnTo>
                  <a:lnTo>
                    <a:pt x="885047" y="72453"/>
                  </a:lnTo>
                  <a:lnTo>
                    <a:pt x="885340" y="75939"/>
                  </a:lnTo>
                  <a:lnTo>
                    <a:pt x="885634" y="79571"/>
                  </a:lnTo>
                  <a:lnTo>
                    <a:pt x="885931" y="83347"/>
                  </a:lnTo>
                  <a:lnTo>
                    <a:pt x="886224" y="87265"/>
                  </a:lnTo>
                  <a:lnTo>
                    <a:pt x="886518" y="91322"/>
                  </a:lnTo>
                  <a:lnTo>
                    <a:pt x="886811" y="95517"/>
                  </a:lnTo>
                  <a:lnTo>
                    <a:pt x="887105" y="99847"/>
                  </a:lnTo>
                  <a:lnTo>
                    <a:pt x="887398" y="104309"/>
                  </a:lnTo>
                  <a:lnTo>
                    <a:pt x="887692" y="108902"/>
                  </a:lnTo>
                  <a:lnTo>
                    <a:pt x="887985" y="113623"/>
                  </a:lnTo>
                  <a:lnTo>
                    <a:pt x="888282" y="118469"/>
                  </a:lnTo>
                  <a:lnTo>
                    <a:pt x="888576" y="123438"/>
                  </a:lnTo>
                  <a:lnTo>
                    <a:pt x="888869" y="128527"/>
                  </a:lnTo>
                  <a:lnTo>
                    <a:pt x="889162" y="133733"/>
                  </a:lnTo>
                  <a:lnTo>
                    <a:pt x="889456" y="139054"/>
                  </a:lnTo>
                  <a:lnTo>
                    <a:pt x="889749" y="144487"/>
                  </a:lnTo>
                  <a:lnTo>
                    <a:pt x="890043" y="150028"/>
                  </a:lnTo>
                  <a:lnTo>
                    <a:pt x="890340" y="155676"/>
                  </a:lnTo>
                  <a:lnTo>
                    <a:pt x="890633" y="161425"/>
                  </a:lnTo>
                  <a:lnTo>
                    <a:pt x="890927" y="167275"/>
                  </a:lnTo>
                  <a:lnTo>
                    <a:pt x="891220" y="173222"/>
                  </a:lnTo>
                  <a:lnTo>
                    <a:pt x="891514" y="179262"/>
                  </a:lnTo>
                  <a:lnTo>
                    <a:pt x="891807" y="185394"/>
                  </a:lnTo>
                  <a:lnTo>
                    <a:pt x="892394" y="197914"/>
                  </a:lnTo>
                  <a:lnTo>
                    <a:pt x="892984" y="210757"/>
                  </a:lnTo>
                  <a:lnTo>
                    <a:pt x="893571" y="223898"/>
                  </a:lnTo>
                  <a:lnTo>
                    <a:pt x="894158" y="237309"/>
                  </a:lnTo>
                  <a:lnTo>
                    <a:pt x="894745" y="250961"/>
                  </a:lnTo>
                  <a:lnTo>
                    <a:pt x="895336" y="264826"/>
                  </a:lnTo>
                  <a:lnTo>
                    <a:pt x="895922" y="278878"/>
                  </a:lnTo>
                  <a:lnTo>
                    <a:pt x="896509" y="293087"/>
                  </a:lnTo>
                  <a:lnTo>
                    <a:pt x="897687" y="321861"/>
                  </a:lnTo>
                  <a:lnTo>
                    <a:pt x="898860" y="350914"/>
                  </a:lnTo>
                  <a:lnTo>
                    <a:pt x="900034" y="380014"/>
                  </a:lnTo>
                  <a:lnTo>
                    <a:pt x="901212" y="408931"/>
                  </a:lnTo>
                  <a:lnTo>
                    <a:pt x="902389" y="437436"/>
                  </a:lnTo>
                  <a:lnTo>
                    <a:pt x="902976" y="451464"/>
                  </a:lnTo>
                  <a:lnTo>
                    <a:pt x="903563" y="465305"/>
                  </a:lnTo>
                  <a:lnTo>
                    <a:pt x="904150" y="478932"/>
                  </a:lnTo>
                  <a:lnTo>
                    <a:pt x="904740" y="492319"/>
                  </a:lnTo>
                  <a:lnTo>
                    <a:pt x="905327" y="505440"/>
                  </a:lnTo>
                  <a:lnTo>
                    <a:pt x="905914" y="518270"/>
                  </a:lnTo>
                  <a:lnTo>
                    <a:pt x="906457" y="529841"/>
                  </a:lnTo>
                  <a:lnTo>
                    <a:pt x="907000" y="541126"/>
                  </a:lnTo>
                  <a:lnTo>
                    <a:pt x="907542" y="552102"/>
                  </a:lnTo>
                  <a:lnTo>
                    <a:pt x="907814" y="557470"/>
                  </a:lnTo>
                  <a:lnTo>
                    <a:pt x="908085" y="562754"/>
                  </a:lnTo>
                  <a:lnTo>
                    <a:pt x="908357" y="567955"/>
                  </a:lnTo>
                  <a:lnTo>
                    <a:pt x="908628" y="573068"/>
                  </a:lnTo>
                  <a:lnTo>
                    <a:pt x="908900" y="578090"/>
                  </a:lnTo>
                  <a:lnTo>
                    <a:pt x="909171" y="583023"/>
                  </a:lnTo>
                  <a:lnTo>
                    <a:pt x="909442" y="587862"/>
                  </a:lnTo>
                  <a:lnTo>
                    <a:pt x="909714" y="592607"/>
                  </a:lnTo>
                  <a:lnTo>
                    <a:pt x="909985" y="597253"/>
                  </a:lnTo>
                  <a:lnTo>
                    <a:pt x="910257" y="601802"/>
                  </a:lnTo>
                  <a:lnTo>
                    <a:pt x="910528" y="606250"/>
                  </a:lnTo>
                  <a:lnTo>
                    <a:pt x="910800" y="610596"/>
                  </a:lnTo>
                  <a:lnTo>
                    <a:pt x="911071" y="614839"/>
                  </a:lnTo>
                  <a:lnTo>
                    <a:pt x="911342" y="618974"/>
                  </a:lnTo>
                  <a:lnTo>
                    <a:pt x="911614" y="623004"/>
                  </a:lnTo>
                  <a:lnTo>
                    <a:pt x="911885" y="626925"/>
                  </a:lnTo>
                  <a:lnTo>
                    <a:pt x="912157" y="630737"/>
                  </a:lnTo>
                  <a:lnTo>
                    <a:pt x="912428" y="634436"/>
                  </a:lnTo>
                  <a:lnTo>
                    <a:pt x="912700" y="638023"/>
                  </a:lnTo>
                  <a:lnTo>
                    <a:pt x="912971" y="641495"/>
                  </a:lnTo>
                  <a:lnTo>
                    <a:pt x="913242" y="644853"/>
                  </a:lnTo>
                  <a:lnTo>
                    <a:pt x="913514" y="648092"/>
                  </a:lnTo>
                  <a:lnTo>
                    <a:pt x="913785" y="651216"/>
                  </a:lnTo>
                  <a:lnTo>
                    <a:pt x="914057" y="654220"/>
                  </a:lnTo>
                  <a:lnTo>
                    <a:pt x="914328" y="657102"/>
                  </a:lnTo>
                  <a:lnTo>
                    <a:pt x="914600" y="659865"/>
                  </a:lnTo>
                  <a:lnTo>
                    <a:pt x="914871" y="662505"/>
                  </a:lnTo>
                  <a:lnTo>
                    <a:pt x="915142" y="665024"/>
                  </a:lnTo>
                  <a:lnTo>
                    <a:pt x="915414" y="667417"/>
                  </a:lnTo>
                  <a:lnTo>
                    <a:pt x="915685" y="669688"/>
                  </a:lnTo>
                  <a:lnTo>
                    <a:pt x="915957" y="671832"/>
                  </a:lnTo>
                  <a:lnTo>
                    <a:pt x="916228" y="673851"/>
                  </a:lnTo>
                  <a:lnTo>
                    <a:pt x="916499" y="675743"/>
                  </a:lnTo>
                  <a:lnTo>
                    <a:pt x="916771" y="677506"/>
                  </a:lnTo>
                  <a:lnTo>
                    <a:pt x="917042" y="679144"/>
                  </a:lnTo>
                  <a:lnTo>
                    <a:pt x="917314" y="680653"/>
                  </a:lnTo>
                  <a:lnTo>
                    <a:pt x="917585" y="682033"/>
                  </a:lnTo>
                  <a:lnTo>
                    <a:pt x="917857" y="683286"/>
                  </a:lnTo>
                  <a:lnTo>
                    <a:pt x="918128" y="684407"/>
                  </a:lnTo>
                  <a:lnTo>
                    <a:pt x="918399" y="685400"/>
                  </a:lnTo>
                  <a:lnTo>
                    <a:pt x="918671" y="686265"/>
                  </a:lnTo>
                  <a:lnTo>
                    <a:pt x="918942" y="686999"/>
                  </a:lnTo>
                  <a:lnTo>
                    <a:pt x="919214" y="687602"/>
                  </a:lnTo>
                  <a:lnTo>
                    <a:pt x="919349" y="687855"/>
                  </a:lnTo>
                  <a:lnTo>
                    <a:pt x="919485" y="688077"/>
                  </a:lnTo>
                  <a:lnTo>
                    <a:pt x="919621" y="688267"/>
                  </a:lnTo>
                  <a:lnTo>
                    <a:pt x="919687" y="688348"/>
                  </a:lnTo>
                  <a:lnTo>
                    <a:pt x="919757" y="688421"/>
                  </a:lnTo>
                  <a:lnTo>
                    <a:pt x="919823" y="688487"/>
                  </a:lnTo>
                  <a:lnTo>
                    <a:pt x="919892" y="688546"/>
                  </a:lnTo>
                  <a:lnTo>
                    <a:pt x="919958" y="688595"/>
                  </a:lnTo>
                  <a:lnTo>
                    <a:pt x="920028" y="688637"/>
                  </a:lnTo>
                  <a:lnTo>
                    <a:pt x="920094" y="688670"/>
                  </a:lnTo>
                  <a:lnTo>
                    <a:pt x="920164" y="688696"/>
                  </a:lnTo>
                  <a:lnTo>
                    <a:pt x="920230" y="688714"/>
                  </a:lnTo>
                  <a:lnTo>
                    <a:pt x="920299" y="688723"/>
                  </a:lnTo>
                  <a:lnTo>
                    <a:pt x="920365" y="688725"/>
                  </a:lnTo>
                  <a:lnTo>
                    <a:pt x="920435" y="688716"/>
                  </a:lnTo>
                  <a:lnTo>
                    <a:pt x="920501" y="688703"/>
                  </a:lnTo>
                  <a:lnTo>
                    <a:pt x="920571" y="688679"/>
                  </a:lnTo>
                  <a:lnTo>
                    <a:pt x="920637" y="688648"/>
                  </a:lnTo>
                  <a:lnTo>
                    <a:pt x="920707" y="688608"/>
                  </a:lnTo>
                  <a:lnTo>
                    <a:pt x="920773" y="688562"/>
                  </a:lnTo>
                  <a:lnTo>
                    <a:pt x="920842" y="688507"/>
                  </a:lnTo>
                  <a:lnTo>
                    <a:pt x="920908" y="688443"/>
                  </a:lnTo>
                  <a:lnTo>
                    <a:pt x="920978" y="688372"/>
                  </a:lnTo>
                  <a:lnTo>
                    <a:pt x="921044" y="688293"/>
                  </a:lnTo>
                  <a:lnTo>
                    <a:pt x="921114" y="688205"/>
                  </a:lnTo>
                  <a:lnTo>
                    <a:pt x="921249" y="688007"/>
                  </a:lnTo>
                  <a:lnTo>
                    <a:pt x="921385" y="687776"/>
                  </a:lnTo>
                  <a:lnTo>
                    <a:pt x="921657" y="687219"/>
                  </a:lnTo>
                  <a:lnTo>
                    <a:pt x="921928" y="686534"/>
                  </a:lnTo>
                  <a:lnTo>
                    <a:pt x="922199" y="685721"/>
                  </a:lnTo>
                  <a:lnTo>
                    <a:pt x="922471" y="684783"/>
                  </a:lnTo>
                  <a:lnTo>
                    <a:pt x="922742" y="683720"/>
                  </a:lnTo>
                  <a:lnTo>
                    <a:pt x="923014" y="682533"/>
                  </a:lnTo>
                  <a:lnTo>
                    <a:pt x="923285" y="681219"/>
                  </a:lnTo>
                  <a:lnTo>
                    <a:pt x="923557" y="679783"/>
                  </a:lnTo>
                  <a:lnTo>
                    <a:pt x="923828" y="678226"/>
                  </a:lnTo>
                  <a:lnTo>
                    <a:pt x="924099" y="676546"/>
                  </a:lnTo>
                  <a:lnTo>
                    <a:pt x="924371" y="674745"/>
                  </a:lnTo>
                  <a:lnTo>
                    <a:pt x="924642" y="672825"/>
                  </a:lnTo>
                  <a:lnTo>
                    <a:pt x="924914" y="670786"/>
                  </a:lnTo>
                  <a:lnTo>
                    <a:pt x="925185" y="668628"/>
                  </a:lnTo>
                  <a:lnTo>
                    <a:pt x="925457" y="666356"/>
                  </a:lnTo>
                  <a:lnTo>
                    <a:pt x="925728" y="663969"/>
                  </a:lnTo>
                  <a:lnTo>
                    <a:pt x="925999" y="661468"/>
                  </a:lnTo>
                  <a:lnTo>
                    <a:pt x="926271" y="658852"/>
                  </a:lnTo>
                  <a:lnTo>
                    <a:pt x="926542" y="656126"/>
                  </a:lnTo>
                  <a:lnTo>
                    <a:pt x="926814" y="653290"/>
                  </a:lnTo>
                  <a:lnTo>
                    <a:pt x="927085" y="650346"/>
                  </a:lnTo>
                  <a:lnTo>
                    <a:pt x="927357" y="647297"/>
                  </a:lnTo>
                  <a:lnTo>
                    <a:pt x="927628" y="644139"/>
                  </a:lnTo>
                  <a:lnTo>
                    <a:pt x="927899" y="640878"/>
                  </a:lnTo>
                  <a:lnTo>
                    <a:pt x="928171" y="637516"/>
                  </a:lnTo>
                  <a:lnTo>
                    <a:pt x="928442" y="634053"/>
                  </a:lnTo>
                  <a:lnTo>
                    <a:pt x="928714" y="630490"/>
                  </a:lnTo>
                  <a:lnTo>
                    <a:pt x="928985" y="626831"/>
                  </a:lnTo>
                  <a:lnTo>
                    <a:pt x="929256" y="623076"/>
                  </a:lnTo>
                  <a:lnTo>
                    <a:pt x="929528" y="619225"/>
                  </a:lnTo>
                  <a:lnTo>
                    <a:pt x="929799" y="615286"/>
                  </a:lnTo>
                  <a:lnTo>
                    <a:pt x="930071" y="611255"/>
                  </a:lnTo>
                  <a:lnTo>
                    <a:pt x="930342" y="607135"/>
                  </a:lnTo>
                  <a:lnTo>
                    <a:pt x="930614" y="602930"/>
                  </a:lnTo>
                  <a:lnTo>
                    <a:pt x="930885" y="598640"/>
                  </a:lnTo>
                  <a:lnTo>
                    <a:pt x="931156" y="594270"/>
                  </a:lnTo>
                  <a:lnTo>
                    <a:pt x="931428" y="589817"/>
                  </a:lnTo>
                  <a:lnTo>
                    <a:pt x="931971" y="580680"/>
                  </a:lnTo>
                  <a:lnTo>
                    <a:pt x="932514" y="571247"/>
                  </a:lnTo>
                  <a:lnTo>
                    <a:pt x="933056" y="561537"/>
                  </a:lnTo>
                  <a:lnTo>
                    <a:pt x="933599" y="551565"/>
                  </a:lnTo>
                  <a:lnTo>
                    <a:pt x="934142" y="541350"/>
                  </a:lnTo>
                  <a:lnTo>
                    <a:pt x="934685" y="530911"/>
                  </a:lnTo>
                  <a:lnTo>
                    <a:pt x="935228" y="520267"/>
                  </a:lnTo>
                  <a:lnTo>
                    <a:pt x="935771" y="509437"/>
                  </a:lnTo>
                  <a:lnTo>
                    <a:pt x="936314" y="498436"/>
                  </a:lnTo>
                  <a:lnTo>
                    <a:pt x="937399" y="476015"/>
                  </a:lnTo>
                  <a:lnTo>
                    <a:pt x="938485" y="453157"/>
                  </a:lnTo>
                  <a:lnTo>
                    <a:pt x="940656" y="406775"/>
                  </a:lnTo>
                  <a:lnTo>
                    <a:pt x="941878" y="380679"/>
                  </a:lnTo>
                  <a:lnTo>
                    <a:pt x="943096" y="354860"/>
                  </a:lnTo>
                  <a:lnTo>
                    <a:pt x="944317" y="329536"/>
                  </a:lnTo>
                  <a:lnTo>
                    <a:pt x="944929" y="317127"/>
                  </a:lnTo>
                  <a:lnTo>
                    <a:pt x="945538" y="304919"/>
                  </a:lnTo>
                  <a:lnTo>
                    <a:pt x="946151" y="292939"/>
                  </a:lnTo>
                  <a:lnTo>
                    <a:pt x="946760" y="281214"/>
                  </a:lnTo>
                  <a:lnTo>
                    <a:pt x="947372" y="269762"/>
                  </a:lnTo>
                  <a:lnTo>
                    <a:pt x="947981" y="258612"/>
                  </a:lnTo>
                  <a:lnTo>
                    <a:pt x="948594" y="247786"/>
                  </a:lnTo>
                  <a:lnTo>
                    <a:pt x="949203" y="237300"/>
                  </a:lnTo>
                  <a:lnTo>
                    <a:pt x="949507" y="232192"/>
                  </a:lnTo>
                  <a:lnTo>
                    <a:pt x="949815" y="227179"/>
                  </a:lnTo>
                  <a:lnTo>
                    <a:pt x="950120" y="222262"/>
                  </a:lnTo>
                  <a:lnTo>
                    <a:pt x="950424" y="217444"/>
                  </a:lnTo>
                  <a:lnTo>
                    <a:pt x="950728" y="212726"/>
                  </a:lnTo>
                  <a:lnTo>
                    <a:pt x="951037" y="208111"/>
                  </a:lnTo>
                  <a:lnTo>
                    <a:pt x="951341" y="203601"/>
                  </a:lnTo>
                  <a:lnTo>
                    <a:pt x="951645" y="199197"/>
                  </a:lnTo>
                  <a:lnTo>
                    <a:pt x="951950" y="194906"/>
                  </a:lnTo>
                  <a:lnTo>
                    <a:pt x="952254" y="190725"/>
                  </a:lnTo>
                  <a:lnTo>
                    <a:pt x="952562" y="186658"/>
                  </a:lnTo>
                  <a:lnTo>
                    <a:pt x="952867" y="182706"/>
                  </a:lnTo>
                  <a:lnTo>
                    <a:pt x="953171" y="178870"/>
                  </a:lnTo>
                  <a:lnTo>
                    <a:pt x="953479" y="175153"/>
                  </a:lnTo>
                  <a:lnTo>
                    <a:pt x="953784" y="171558"/>
                  </a:lnTo>
                  <a:lnTo>
                    <a:pt x="954088" y="168085"/>
                  </a:lnTo>
                  <a:lnTo>
                    <a:pt x="954393" y="164734"/>
                  </a:lnTo>
                  <a:lnTo>
                    <a:pt x="954697" y="161510"/>
                  </a:lnTo>
                  <a:lnTo>
                    <a:pt x="955005" y="158412"/>
                  </a:lnTo>
                  <a:lnTo>
                    <a:pt x="955310" y="155442"/>
                  </a:lnTo>
                  <a:lnTo>
                    <a:pt x="955614" y="152602"/>
                  </a:lnTo>
                  <a:lnTo>
                    <a:pt x="955919" y="149892"/>
                  </a:lnTo>
                  <a:lnTo>
                    <a:pt x="956227" y="147313"/>
                  </a:lnTo>
                  <a:lnTo>
                    <a:pt x="956531" y="144867"/>
                  </a:lnTo>
                  <a:lnTo>
                    <a:pt x="956836" y="142554"/>
                  </a:lnTo>
                  <a:lnTo>
                    <a:pt x="957140" y="140376"/>
                  </a:lnTo>
                  <a:lnTo>
                    <a:pt x="957448" y="138332"/>
                  </a:lnTo>
                  <a:lnTo>
                    <a:pt x="957753" y="136425"/>
                  </a:lnTo>
                  <a:lnTo>
                    <a:pt x="958057" y="134654"/>
                  </a:lnTo>
                  <a:lnTo>
                    <a:pt x="958361" y="133020"/>
                  </a:lnTo>
                  <a:lnTo>
                    <a:pt x="958670" y="131524"/>
                  </a:lnTo>
                  <a:lnTo>
                    <a:pt x="958974" y="130165"/>
                  </a:lnTo>
                  <a:lnTo>
                    <a:pt x="959278" y="128945"/>
                  </a:lnTo>
                  <a:lnTo>
                    <a:pt x="959583" y="127864"/>
                  </a:lnTo>
                  <a:lnTo>
                    <a:pt x="959887" y="126921"/>
                  </a:lnTo>
                  <a:lnTo>
                    <a:pt x="960195" y="126118"/>
                  </a:lnTo>
                  <a:lnTo>
                    <a:pt x="960500" y="125453"/>
                  </a:lnTo>
                  <a:lnTo>
                    <a:pt x="960650" y="125173"/>
                  </a:lnTo>
                  <a:lnTo>
                    <a:pt x="960804" y="124927"/>
                  </a:lnTo>
                  <a:lnTo>
                    <a:pt x="960958" y="124716"/>
                  </a:lnTo>
                  <a:lnTo>
                    <a:pt x="961035" y="124624"/>
                  </a:lnTo>
                  <a:lnTo>
                    <a:pt x="961109" y="124540"/>
                  </a:lnTo>
                  <a:lnTo>
                    <a:pt x="961186" y="124465"/>
                  </a:lnTo>
                  <a:lnTo>
                    <a:pt x="961263" y="124398"/>
                  </a:lnTo>
                  <a:lnTo>
                    <a:pt x="961340" y="124341"/>
                  </a:lnTo>
                  <a:lnTo>
                    <a:pt x="961417" y="124291"/>
                  </a:lnTo>
                  <a:lnTo>
                    <a:pt x="961490" y="124251"/>
                  </a:lnTo>
                  <a:lnTo>
                    <a:pt x="961567" y="124219"/>
                  </a:lnTo>
                  <a:lnTo>
                    <a:pt x="961644" y="124196"/>
                  </a:lnTo>
                  <a:lnTo>
                    <a:pt x="961721" y="124181"/>
                  </a:lnTo>
                  <a:lnTo>
                    <a:pt x="961798" y="124175"/>
                  </a:lnTo>
                  <a:lnTo>
                    <a:pt x="961872" y="124178"/>
                  </a:lnTo>
                  <a:lnTo>
                    <a:pt x="961949" y="124189"/>
                  </a:lnTo>
                  <a:lnTo>
                    <a:pt x="962026" y="124209"/>
                  </a:lnTo>
                  <a:lnTo>
                    <a:pt x="962103" y="124238"/>
                  </a:lnTo>
                  <a:lnTo>
                    <a:pt x="962180" y="124275"/>
                  </a:lnTo>
                  <a:lnTo>
                    <a:pt x="962257" y="124321"/>
                  </a:lnTo>
                  <a:lnTo>
                    <a:pt x="962330" y="124375"/>
                  </a:lnTo>
                  <a:lnTo>
                    <a:pt x="962407" y="124438"/>
                  </a:lnTo>
                  <a:lnTo>
                    <a:pt x="962484" y="124509"/>
                  </a:lnTo>
                  <a:lnTo>
                    <a:pt x="962561" y="124589"/>
                  </a:lnTo>
                  <a:lnTo>
                    <a:pt x="962638" y="124678"/>
                  </a:lnTo>
                  <a:lnTo>
                    <a:pt x="962789" y="124880"/>
                  </a:lnTo>
                  <a:lnTo>
                    <a:pt x="962943" y="125117"/>
                  </a:lnTo>
                  <a:lnTo>
                    <a:pt x="963247" y="125692"/>
                  </a:lnTo>
                  <a:lnTo>
                    <a:pt x="963551" y="126403"/>
                  </a:lnTo>
                  <a:lnTo>
                    <a:pt x="963856" y="127247"/>
                  </a:lnTo>
                  <a:lnTo>
                    <a:pt x="964164" y="128226"/>
                  </a:lnTo>
                  <a:lnTo>
                    <a:pt x="964468" y="129337"/>
                  </a:lnTo>
                  <a:lnTo>
                    <a:pt x="964773" y="130580"/>
                  </a:lnTo>
                  <a:lnTo>
                    <a:pt x="965077" y="131954"/>
                  </a:lnTo>
                  <a:lnTo>
                    <a:pt x="965385" y="133457"/>
                  </a:lnTo>
                  <a:lnTo>
                    <a:pt x="965690" y="135089"/>
                  </a:lnTo>
                  <a:lnTo>
                    <a:pt x="965994" y="136847"/>
                  </a:lnTo>
                  <a:lnTo>
                    <a:pt x="966299" y="138732"/>
                  </a:lnTo>
                  <a:lnTo>
                    <a:pt x="966607" y="140741"/>
                  </a:lnTo>
                  <a:lnTo>
                    <a:pt x="966911" y="142872"/>
                  </a:lnTo>
                  <a:lnTo>
                    <a:pt x="967216" y="145126"/>
                  </a:lnTo>
                  <a:lnTo>
                    <a:pt x="967520" y="147499"/>
                  </a:lnTo>
                  <a:lnTo>
                    <a:pt x="967825" y="149990"/>
                  </a:lnTo>
                  <a:lnTo>
                    <a:pt x="968133" y="152597"/>
                  </a:lnTo>
                  <a:lnTo>
                    <a:pt x="968437" y="155321"/>
                  </a:lnTo>
                  <a:lnTo>
                    <a:pt x="968742" y="158157"/>
                  </a:lnTo>
                  <a:lnTo>
                    <a:pt x="969046" y="161103"/>
                  </a:lnTo>
                  <a:lnTo>
                    <a:pt x="969354" y="164159"/>
                  </a:lnTo>
                  <a:lnTo>
                    <a:pt x="969659" y="167323"/>
                  </a:lnTo>
                  <a:lnTo>
                    <a:pt x="969963" y="170591"/>
                  </a:lnTo>
                  <a:lnTo>
                    <a:pt x="970268" y="173962"/>
                  </a:lnTo>
                  <a:lnTo>
                    <a:pt x="970576" y="177434"/>
                  </a:lnTo>
                  <a:lnTo>
                    <a:pt x="970880" y="181006"/>
                  </a:lnTo>
                  <a:lnTo>
                    <a:pt x="971185" y="184674"/>
                  </a:lnTo>
                  <a:lnTo>
                    <a:pt x="971489" y="188437"/>
                  </a:lnTo>
                  <a:lnTo>
                    <a:pt x="971797" y="192290"/>
                  </a:lnTo>
                  <a:lnTo>
                    <a:pt x="972406" y="200268"/>
                  </a:lnTo>
                  <a:lnTo>
                    <a:pt x="973018" y="208582"/>
                  </a:lnTo>
                  <a:lnTo>
                    <a:pt x="973627" y="217215"/>
                  </a:lnTo>
                  <a:lnTo>
                    <a:pt x="974240" y="226148"/>
                  </a:lnTo>
                  <a:lnTo>
                    <a:pt x="974849" y="235358"/>
                  </a:lnTo>
                  <a:lnTo>
                    <a:pt x="975461" y="244824"/>
                  </a:lnTo>
                  <a:lnTo>
                    <a:pt x="976070" y="254526"/>
                  </a:lnTo>
                  <a:lnTo>
                    <a:pt x="976679" y="264438"/>
                  </a:lnTo>
                  <a:lnTo>
                    <a:pt x="977292" y="274540"/>
                  </a:lnTo>
                  <a:lnTo>
                    <a:pt x="978513" y="295218"/>
                  </a:lnTo>
                  <a:lnTo>
                    <a:pt x="979734" y="316378"/>
                  </a:lnTo>
                  <a:lnTo>
                    <a:pt x="981814" y="352984"/>
                  </a:lnTo>
                  <a:lnTo>
                    <a:pt x="983894" y="389513"/>
                  </a:lnTo>
                  <a:lnTo>
                    <a:pt x="984932" y="407464"/>
                  </a:lnTo>
                  <a:lnTo>
                    <a:pt x="985974" y="425061"/>
                  </a:lnTo>
                  <a:lnTo>
                    <a:pt x="987015" y="442196"/>
                  </a:lnTo>
                  <a:lnTo>
                    <a:pt x="987532" y="450559"/>
                  </a:lnTo>
                  <a:lnTo>
                    <a:pt x="988053" y="458770"/>
                  </a:lnTo>
                  <a:lnTo>
                    <a:pt x="988574" y="466815"/>
                  </a:lnTo>
                  <a:lnTo>
                    <a:pt x="989095" y="474685"/>
                  </a:lnTo>
                  <a:lnTo>
                    <a:pt x="989612" y="482365"/>
                  </a:lnTo>
                  <a:lnTo>
                    <a:pt x="990133" y="489849"/>
                  </a:lnTo>
                  <a:lnTo>
                    <a:pt x="990654" y="497122"/>
                  </a:lnTo>
                  <a:lnTo>
                    <a:pt x="991175" y="504174"/>
                  </a:lnTo>
                  <a:lnTo>
                    <a:pt x="991692" y="510998"/>
                  </a:lnTo>
                  <a:lnTo>
                    <a:pt x="992213" y="517583"/>
                  </a:lnTo>
                  <a:lnTo>
                    <a:pt x="992734" y="523923"/>
                  </a:lnTo>
                  <a:lnTo>
                    <a:pt x="993254" y="530004"/>
                  </a:lnTo>
                  <a:lnTo>
                    <a:pt x="993772" y="535821"/>
                  </a:lnTo>
                  <a:lnTo>
                    <a:pt x="994292" y="541368"/>
                  </a:lnTo>
                  <a:lnTo>
                    <a:pt x="994813" y="546637"/>
                  </a:lnTo>
                  <a:lnTo>
                    <a:pt x="995334" y="551617"/>
                  </a:lnTo>
                  <a:lnTo>
                    <a:pt x="995855" y="556310"/>
                  </a:lnTo>
                  <a:lnTo>
                    <a:pt x="996372" y="560702"/>
                  </a:lnTo>
                  <a:lnTo>
                    <a:pt x="996893" y="564793"/>
                  </a:lnTo>
                  <a:lnTo>
                    <a:pt x="997414" y="568578"/>
                  </a:lnTo>
                  <a:lnTo>
                    <a:pt x="997674" y="570355"/>
                  </a:lnTo>
                  <a:lnTo>
                    <a:pt x="997935" y="572053"/>
                  </a:lnTo>
                  <a:lnTo>
                    <a:pt x="998195" y="573671"/>
                  </a:lnTo>
                  <a:lnTo>
                    <a:pt x="998452" y="575210"/>
                  </a:lnTo>
                  <a:lnTo>
                    <a:pt x="998712" y="576672"/>
                  </a:lnTo>
                  <a:lnTo>
                    <a:pt x="998973" y="578053"/>
                  </a:lnTo>
                  <a:lnTo>
                    <a:pt x="999233" y="579354"/>
                  </a:lnTo>
                  <a:lnTo>
                    <a:pt x="999493" y="580574"/>
                  </a:lnTo>
                  <a:lnTo>
                    <a:pt x="999754" y="581715"/>
                  </a:lnTo>
                  <a:lnTo>
                    <a:pt x="1000014" y="582774"/>
                  </a:lnTo>
                  <a:lnTo>
                    <a:pt x="1000271" y="583751"/>
                  </a:lnTo>
                  <a:lnTo>
                    <a:pt x="1000531" y="584650"/>
                  </a:lnTo>
                  <a:lnTo>
                    <a:pt x="1000792" y="585464"/>
                  </a:lnTo>
                  <a:lnTo>
                    <a:pt x="1001052" y="586200"/>
                  </a:lnTo>
                  <a:lnTo>
                    <a:pt x="1001313" y="586854"/>
                  </a:lnTo>
                  <a:lnTo>
                    <a:pt x="1001573" y="587424"/>
                  </a:lnTo>
                  <a:lnTo>
                    <a:pt x="1001834" y="587915"/>
                  </a:lnTo>
                  <a:lnTo>
                    <a:pt x="1002094" y="588325"/>
                  </a:lnTo>
                  <a:lnTo>
                    <a:pt x="1002222" y="588501"/>
                  </a:lnTo>
                  <a:lnTo>
                    <a:pt x="1002354" y="588655"/>
                  </a:lnTo>
                  <a:lnTo>
                    <a:pt x="1002483" y="588787"/>
                  </a:lnTo>
                  <a:lnTo>
                    <a:pt x="1002549" y="588846"/>
                  </a:lnTo>
                  <a:lnTo>
                    <a:pt x="1002611" y="588902"/>
                  </a:lnTo>
                  <a:lnTo>
                    <a:pt x="1002677" y="588950"/>
                  </a:lnTo>
                  <a:lnTo>
                    <a:pt x="1002743" y="588994"/>
                  </a:lnTo>
                  <a:lnTo>
                    <a:pt x="1002809" y="589034"/>
                  </a:lnTo>
                  <a:lnTo>
                    <a:pt x="1002872" y="589069"/>
                  </a:lnTo>
                  <a:lnTo>
                    <a:pt x="1002938" y="589097"/>
                  </a:lnTo>
                  <a:lnTo>
                    <a:pt x="1003004" y="589122"/>
                  </a:lnTo>
                  <a:lnTo>
                    <a:pt x="1003066" y="589139"/>
                  </a:lnTo>
                  <a:lnTo>
                    <a:pt x="1003132" y="589155"/>
                  </a:lnTo>
                  <a:lnTo>
                    <a:pt x="1003198" y="589163"/>
                  </a:lnTo>
                  <a:lnTo>
                    <a:pt x="1003264" y="589166"/>
                  </a:lnTo>
                  <a:lnTo>
                    <a:pt x="1003326" y="589166"/>
                  </a:lnTo>
                  <a:lnTo>
                    <a:pt x="1003392" y="589159"/>
                  </a:lnTo>
                  <a:lnTo>
                    <a:pt x="1003458" y="589148"/>
                  </a:lnTo>
                  <a:lnTo>
                    <a:pt x="1003525" y="589133"/>
                  </a:lnTo>
                  <a:lnTo>
                    <a:pt x="1003587" y="589111"/>
                  </a:lnTo>
                  <a:lnTo>
                    <a:pt x="1003653" y="589084"/>
                  </a:lnTo>
                  <a:lnTo>
                    <a:pt x="1003719" y="589053"/>
                  </a:lnTo>
                  <a:lnTo>
                    <a:pt x="1003781" y="589016"/>
                  </a:lnTo>
                  <a:lnTo>
                    <a:pt x="1003847" y="588976"/>
                  </a:lnTo>
                  <a:lnTo>
                    <a:pt x="1003913" y="588930"/>
                  </a:lnTo>
                  <a:lnTo>
                    <a:pt x="1003979" y="588877"/>
                  </a:lnTo>
                  <a:lnTo>
                    <a:pt x="1004042" y="588822"/>
                  </a:lnTo>
                  <a:lnTo>
                    <a:pt x="1004174" y="588695"/>
                  </a:lnTo>
                  <a:lnTo>
                    <a:pt x="1004302" y="588547"/>
                  </a:lnTo>
                  <a:lnTo>
                    <a:pt x="1004434" y="588382"/>
                  </a:lnTo>
                  <a:lnTo>
                    <a:pt x="1004695" y="587988"/>
                  </a:lnTo>
                  <a:lnTo>
                    <a:pt x="1004951" y="587517"/>
                  </a:lnTo>
                  <a:lnTo>
                    <a:pt x="1005212" y="586966"/>
                  </a:lnTo>
                  <a:lnTo>
                    <a:pt x="1005733" y="585636"/>
                  </a:lnTo>
                  <a:lnTo>
                    <a:pt x="1006253" y="583996"/>
                  </a:lnTo>
                  <a:lnTo>
                    <a:pt x="1006774" y="582056"/>
                  </a:lnTo>
                  <a:lnTo>
                    <a:pt x="1007291" y="579819"/>
                  </a:lnTo>
                  <a:lnTo>
                    <a:pt x="1007812" y="577287"/>
                  </a:lnTo>
                  <a:lnTo>
                    <a:pt x="1008333" y="574471"/>
                  </a:lnTo>
                  <a:lnTo>
                    <a:pt x="1008854" y="571375"/>
                  </a:lnTo>
                  <a:lnTo>
                    <a:pt x="1009375" y="568004"/>
                  </a:lnTo>
                  <a:lnTo>
                    <a:pt x="1009892" y="564366"/>
                  </a:lnTo>
                  <a:lnTo>
                    <a:pt x="1010413" y="560471"/>
                  </a:lnTo>
                  <a:lnTo>
                    <a:pt x="1010934" y="556323"/>
                  </a:lnTo>
                  <a:lnTo>
                    <a:pt x="1011455" y="551932"/>
                  </a:lnTo>
                  <a:lnTo>
                    <a:pt x="1011972" y="547306"/>
                  </a:lnTo>
                  <a:lnTo>
                    <a:pt x="1012493" y="542453"/>
                  </a:lnTo>
                  <a:lnTo>
                    <a:pt x="1013013" y="537385"/>
                  </a:lnTo>
                  <a:lnTo>
                    <a:pt x="1013567" y="531739"/>
                  </a:lnTo>
                  <a:lnTo>
                    <a:pt x="1014125" y="525867"/>
                  </a:lnTo>
                  <a:lnTo>
                    <a:pt x="1014679" y="519781"/>
                  </a:lnTo>
                  <a:lnTo>
                    <a:pt x="1015236" y="513495"/>
                  </a:lnTo>
                  <a:lnTo>
                    <a:pt x="1015790" y="507019"/>
                  </a:lnTo>
                  <a:lnTo>
                    <a:pt x="1016348" y="500369"/>
                  </a:lnTo>
                  <a:lnTo>
                    <a:pt x="1017459" y="486590"/>
                  </a:lnTo>
                  <a:lnTo>
                    <a:pt x="1018570" y="472269"/>
                  </a:lnTo>
                  <a:lnTo>
                    <a:pt x="1019682" y="457515"/>
                  </a:lnTo>
                  <a:lnTo>
                    <a:pt x="1021901" y="427142"/>
                  </a:lnTo>
                  <a:lnTo>
                    <a:pt x="1024124" y="396374"/>
                  </a:lnTo>
                  <a:lnTo>
                    <a:pt x="1026346" y="366083"/>
                  </a:lnTo>
                  <a:lnTo>
                    <a:pt x="1027458" y="351383"/>
                  </a:lnTo>
                  <a:lnTo>
                    <a:pt x="1028569" y="337113"/>
                  </a:lnTo>
                  <a:lnTo>
                    <a:pt x="1029680" y="323369"/>
                  </a:lnTo>
                  <a:lnTo>
                    <a:pt x="1030238" y="316724"/>
                  </a:lnTo>
                  <a:lnTo>
                    <a:pt x="1030792" y="310244"/>
                  </a:lnTo>
                  <a:lnTo>
                    <a:pt x="1031349" y="303937"/>
                  </a:lnTo>
                  <a:lnTo>
                    <a:pt x="1031903" y="297816"/>
                  </a:lnTo>
                  <a:lnTo>
                    <a:pt x="1032457" y="291891"/>
                  </a:lnTo>
                  <a:lnTo>
                    <a:pt x="1033015" y="286171"/>
                  </a:lnTo>
                  <a:lnTo>
                    <a:pt x="1033568" y="280662"/>
                  </a:lnTo>
                  <a:lnTo>
                    <a:pt x="1034126" y="275375"/>
                  </a:lnTo>
                  <a:lnTo>
                    <a:pt x="1034680" y="270315"/>
                  </a:lnTo>
                  <a:lnTo>
                    <a:pt x="1035237" y="265493"/>
                  </a:lnTo>
                  <a:lnTo>
                    <a:pt x="1035791" y="260913"/>
                  </a:lnTo>
                  <a:lnTo>
                    <a:pt x="1036349" y="256582"/>
                  </a:lnTo>
                  <a:lnTo>
                    <a:pt x="1036903" y="252507"/>
                  </a:lnTo>
                  <a:lnTo>
                    <a:pt x="1037460" y="248693"/>
                  </a:lnTo>
                  <a:lnTo>
                    <a:pt x="1038014" y="245144"/>
                  </a:lnTo>
                  <a:lnTo>
                    <a:pt x="1038571" y="241865"/>
                  </a:lnTo>
                  <a:lnTo>
                    <a:pt x="1039125" y="238859"/>
                  </a:lnTo>
                  <a:lnTo>
                    <a:pt x="1039683" y="236129"/>
                  </a:lnTo>
                  <a:lnTo>
                    <a:pt x="1040237" y="233681"/>
                  </a:lnTo>
                  <a:lnTo>
                    <a:pt x="1040794" y="231514"/>
                  </a:lnTo>
                  <a:lnTo>
                    <a:pt x="1041348" y="229629"/>
                  </a:lnTo>
                  <a:lnTo>
                    <a:pt x="1041906" y="228031"/>
                  </a:lnTo>
                  <a:lnTo>
                    <a:pt x="1042459" y="226716"/>
                  </a:lnTo>
                  <a:lnTo>
                    <a:pt x="1042738" y="226168"/>
                  </a:lnTo>
                  <a:lnTo>
                    <a:pt x="1043017" y="225688"/>
                  </a:lnTo>
                  <a:lnTo>
                    <a:pt x="1043292" y="225283"/>
                  </a:lnTo>
                  <a:lnTo>
                    <a:pt x="1043431" y="225104"/>
                  </a:lnTo>
                  <a:lnTo>
                    <a:pt x="1043571" y="224946"/>
                  </a:lnTo>
                  <a:lnTo>
                    <a:pt x="1043710" y="224805"/>
                  </a:lnTo>
                  <a:lnTo>
                    <a:pt x="1043850" y="224682"/>
                  </a:lnTo>
                  <a:lnTo>
                    <a:pt x="1043919" y="224627"/>
                  </a:lnTo>
                  <a:lnTo>
                    <a:pt x="1043985" y="224576"/>
                  </a:lnTo>
                  <a:lnTo>
                    <a:pt x="1044059" y="224530"/>
                  </a:lnTo>
                  <a:lnTo>
                    <a:pt x="1044125" y="224488"/>
                  </a:lnTo>
                  <a:lnTo>
                    <a:pt x="1044194" y="224450"/>
                  </a:lnTo>
                  <a:lnTo>
                    <a:pt x="1044264" y="224417"/>
                  </a:lnTo>
                  <a:lnTo>
                    <a:pt x="1044334" y="224389"/>
                  </a:lnTo>
                  <a:lnTo>
                    <a:pt x="1044403" y="224365"/>
                  </a:lnTo>
                  <a:lnTo>
                    <a:pt x="1044473" y="224345"/>
                  </a:lnTo>
                  <a:lnTo>
                    <a:pt x="1044543" y="224329"/>
                  </a:lnTo>
                  <a:lnTo>
                    <a:pt x="1044613" y="224321"/>
                  </a:lnTo>
                  <a:lnTo>
                    <a:pt x="1044682" y="224312"/>
                  </a:lnTo>
                  <a:lnTo>
                    <a:pt x="1044752" y="224312"/>
                  </a:lnTo>
                  <a:lnTo>
                    <a:pt x="1044822" y="224314"/>
                  </a:lnTo>
                  <a:lnTo>
                    <a:pt x="1044891" y="224321"/>
                  </a:lnTo>
                  <a:lnTo>
                    <a:pt x="1044961" y="224332"/>
                  </a:lnTo>
                  <a:lnTo>
                    <a:pt x="1045031" y="224347"/>
                  </a:lnTo>
                  <a:lnTo>
                    <a:pt x="1045100" y="224367"/>
                  </a:lnTo>
                  <a:lnTo>
                    <a:pt x="1045166" y="224391"/>
                  </a:lnTo>
                  <a:lnTo>
                    <a:pt x="1045236" y="224420"/>
                  </a:lnTo>
                  <a:lnTo>
                    <a:pt x="1045306" y="224453"/>
                  </a:lnTo>
                  <a:lnTo>
                    <a:pt x="1045375" y="224488"/>
                  </a:lnTo>
                  <a:lnTo>
                    <a:pt x="1045445" y="224530"/>
                  </a:lnTo>
                  <a:lnTo>
                    <a:pt x="1045515" y="224576"/>
                  </a:lnTo>
                  <a:lnTo>
                    <a:pt x="1045585" y="224627"/>
                  </a:lnTo>
                  <a:lnTo>
                    <a:pt x="1045654" y="224682"/>
                  </a:lnTo>
                  <a:lnTo>
                    <a:pt x="1045794" y="224803"/>
                  </a:lnTo>
                  <a:lnTo>
                    <a:pt x="1045933" y="224944"/>
                  </a:lnTo>
                  <a:lnTo>
                    <a:pt x="1046069" y="225100"/>
                  </a:lnTo>
                  <a:lnTo>
                    <a:pt x="1046347" y="225463"/>
                  </a:lnTo>
                  <a:lnTo>
                    <a:pt x="1046626" y="225897"/>
                  </a:lnTo>
                  <a:lnTo>
                    <a:pt x="1046905" y="226397"/>
                  </a:lnTo>
                  <a:lnTo>
                    <a:pt x="1047459" y="227599"/>
                  </a:lnTo>
                  <a:lnTo>
                    <a:pt x="1048016" y="229066"/>
                  </a:lnTo>
                  <a:lnTo>
                    <a:pt x="1048570" y="230790"/>
                  </a:lnTo>
                  <a:lnTo>
                    <a:pt x="1049146" y="232844"/>
                  </a:lnTo>
                  <a:lnTo>
                    <a:pt x="1049722" y="235165"/>
                  </a:lnTo>
                  <a:lnTo>
                    <a:pt x="1050294" y="237745"/>
                  </a:lnTo>
                  <a:lnTo>
                    <a:pt x="1050870" y="240579"/>
                  </a:lnTo>
                  <a:lnTo>
                    <a:pt x="1051446" y="243657"/>
                  </a:lnTo>
                  <a:lnTo>
                    <a:pt x="1052022" y="246973"/>
                  </a:lnTo>
                  <a:lnTo>
                    <a:pt x="1052598" y="250518"/>
                  </a:lnTo>
                  <a:lnTo>
                    <a:pt x="1053170" y="254283"/>
                  </a:lnTo>
                  <a:lnTo>
                    <a:pt x="1053746" y="258260"/>
                  </a:lnTo>
                  <a:lnTo>
                    <a:pt x="1054322" y="262439"/>
                  </a:lnTo>
                  <a:lnTo>
                    <a:pt x="1054897" y="266810"/>
                  </a:lnTo>
                  <a:lnTo>
                    <a:pt x="1055470" y="271363"/>
                  </a:lnTo>
                  <a:lnTo>
                    <a:pt x="1056621" y="280976"/>
                  </a:lnTo>
                  <a:lnTo>
                    <a:pt x="1057769" y="291191"/>
                  </a:lnTo>
                  <a:lnTo>
                    <a:pt x="1058921" y="301918"/>
                  </a:lnTo>
                  <a:lnTo>
                    <a:pt x="1060073" y="313073"/>
                  </a:lnTo>
                  <a:lnTo>
                    <a:pt x="1062369" y="336283"/>
                  </a:lnTo>
                  <a:lnTo>
                    <a:pt x="1064672" y="360074"/>
                  </a:lnTo>
                  <a:lnTo>
                    <a:pt x="1066972" y="383706"/>
                  </a:lnTo>
                  <a:lnTo>
                    <a:pt x="1068120" y="395242"/>
                  </a:lnTo>
                  <a:lnTo>
                    <a:pt x="1069272" y="406473"/>
                  </a:lnTo>
                  <a:lnTo>
                    <a:pt x="1070420" y="417324"/>
                  </a:lnTo>
                  <a:lnTo>
                    <a:pt x="1071572" y="427717"/>
                  </a:lnTo>
                  <a:lnTo>
                    <a:pt x="1072720" y="437581"/>
                  </a:lnTo>
                  <a:lnTo>
                    <a:pt x="1073872" y="446849"/>
                  </a:lnTo>
                  <a:lnTo>
                    <a:pt x="1074447" y="451242"/>
                  </a:lnTo>
                  <a:lnTo>
                    <a:pt x="1075020" y="455462"/>
                  </a:lnTo>
                  <a:lnTo>
                    <a:pt x="1075595" y="459505"/>
                  </a:lnTo>
                  <a:lnTo>
                    <a:pt x="1076171" y="463365"/>
                  </a:lnTo>
                  <a:lnTo>
                    <a:pt x="1076747" y="467038"/>
                  </a:lnTo>
                  <a:lnTo>
                    <a:pt x="1077319" y="470512"/>
                  </a:lnTo>
                  <a:lnTo>
                    <a:pt x="1077895" y="473789"/>
                  </a:lnTo>
                  <a:lnTo>
                    <a:pt x="1078471" y="476862"/>
                  </a:lnTo>
                  <a:lnTo>
                    <a:pt x="1079047" y="479727"/>
                  </a:lnTo>
                  <a:lnTo>
                    <a:pt x="1079619" y="482380"/>
                  </a:lnTo>
                  <a:lnTo>
                    <a:pt x="1080195" y="484818"/>
                  </a:lnTo>
                  <a:lnTo>
                    <a:pt x="1080771" y="487039"/>
                  </a:lnTo>
                  <a:lnTo>
                    <a:pt x="1081347" y="489041"/>
                  </a:lnTo>
                  <a:lnTo>
                    <a:pt x="1081923" y="490820"/>
                  </a:lnTo>
                  <a:lnTo>
                    <a:pt x="1082495" y="492377"/>
                  </a:lnTo>
                  <a:lnTo>
                    <a:pt x="1083071" y="493709"/>
                  </a:lnTo>
                  <a:lnTo>
                    <a:pt x="1083647" y="494816"/>
                  </a:lnTo>
                  <a:lnTo>
                    <a:pt x="1083933" y="495287"/>
                  </a:lnTo>
                  <a:lnTo>
                    <a:pt x="1084222" y="495701"/>
                  </a:lnTo>
                  <a:lnTo>
                    <a:pt x="1084509" y="496060"/>
                  </a:lnTo>
                  <a:lnTo>
                    <a:pt x="1084652" y="496217"/>
                  </a:lnTo>
                  <a:lnTo>
                    <a:pt x="1084795" y="496362"/>
                  </a:lnTo>
                  <a:lnTo>
                    <a:pt x="1084941" y="496492"/>
                  </a:lnTo>
                  <a:lnTo>
                    <a:pt x="1085084" y="496609"/>
                  </a:lnTo>
                  <a:lnTo>
                    <a:pt x="1085227" y="496710"/>
                  </a:lnTo>
                  <a:lnTo>
                    <a:pt x="1085370" y="496798"/>
                  </a:lnTo>
                  <a:lnTo>
                    <a:pt x="1085440" y="496838"/>
                  </a:lnTo>
                  <a:lnTo>
                    <a:pt x="1085514" y="496873"/>
                  </a:lnTo>
                  <a:lnTo>
                    <a:pt x="1085583" y="496904"/>
                  </a:lnTo>
                  <a:lnTo>
                    <a:pt x="1085657" y="496932"/>
                  </a:lnTo>
                  <a:lnTo>
                    <a:pt x="1085726" y="496956"/>
                  </a:lnTo>
                  <a:lnTo>
                    <a:pt x="1085800" y="496978"/>
                  </a:lnTo>
                  <a:lnTo>
                    <a:pt x="1085869" y="496998"/>
                  </a:lnTo>
                  <a:lnTo>
                    <a:pt x="1085939" y="497011"/>
                  </a:lnTo>
                  <a:lnTo>
                    <a:pt x="1086012" y="497025"/>
                  </a:lnTo>
                  <a:lnTo>
                    <a:pt x="1086082" y="497031"/>
                  </a:lnTo>
                  <a:lnTo>
                    <a:pt x="1086152" y="497038"/>
                  </a:lnTo>
                  <a:lnTo>
                    <a:pt x="1086225" y="497038"/>
                  </a:lnTo>
                  <a:lnTo>
                    <a:pt x="1086295" y="497036"/>
                  </a:lnTo>
                  <a:lnTo>
                    <a:pt x="1086368" y="497031"/>
                  </a:lnTo>
                  <a:lnTo>
                    <a:pt x="1086438" y="497022"/>
                  </a:lnTo>
                  <a:lnTo>
                    <a:pt x="1086508" y="497011"/>
                  </a:lnTo>
                  <a:lnTo>
                    <a:pt x="1086581" y="496996"/>
                  </a:lnTo>
                  <a:lnTo>
                    <a:pt x="1086651" y="496976"/>
                  </a:lnTo>
                  <a:lnTo>
                    <a:pt x="1086720" y="496954"/>
                  </a:lnTo>
                  <a:lnTo>
                    <a:pt x="1086794" y="496930"/>
                  </a:lnTo>
                  <a:lnTo>
                    <a:pt x="1086863" y="496901"/>
                  </a:lnTo>
                  <a:lnTo>
                    <a:pt x="1086937" y="496868"/>
                  </a:lnTo>
                  <a:lnTo>
                    <a:pt x="1087006" y="496833"/>
                  </a:lnTo>
                  <a:lnTo>
                    <a:pt x="1087080" y="496796"/>
                  </a:lnTo>
                  <a:lnTo>
                    <a:pt x="1087219" y="496708"/>
                  </a:lnTo>
                  <a:lnTo>
                    <a:pt x="1087362" y="496609"/>
                  </a:lnTo>
                  <a:lnTo>
                    <a:pt x="1087505" y="496496"/>
                  </a:lnTo>
                  <a:lnTo>
                    <a:pt x="1087648" y="496369"/>
                  </a:lnTo>
                  <a:lnTo>
                    <a:pt x="1087788" y="496230"/>
                  </a:lnTo>
                  <a:lnTo>
                    <a:pt x="1087931" y="496078"/>
                  </a:lnTo>
                  <a:lnTo>
                    <a:pt x="1088217" y="495734"/>
                  </a:lnTo>
                  <a:lnTo>
                    <a:pt x="1088499" y="495338"/>
                  </a:lnTo>
                  <a:lnTo>
                    <a:pt x="1088785" y="494893"/>
                  </a:lnTo>
                  <a:lnTo>
                    <a:pt x="1089354" y="493852"/>
                  </a:lnTo>
                  <a:lnTo>
                    <a:pt x="1089922" y="492610"/>
                  </a:lnTo>
                  <a:lnTo>
                    <a:pt x="1090491" y="491177"/>
                  </a:lnTo>
                  <a:lnTo>
                    <a:pt x="1091059" y="489554"/>
                  </a:lnTo>
                  <a:lnTo>
                    <a:pt x="1091632" y="487746"/>
                  </a:lnTo>
                  <a:lnTo>
                    <a:pt x="1092200" y="485758"/>
                  </a:lnTo>
                  <a:lnTo>
                    <a:pt x="1092769" y="483598"/>
                  </a:lnTo>
                  <a:lnTo>
                    <a:pt x="1093337" y="481268"/>
                  </a:lnTo>
                  <a:lnTo>
                    <a:pt x="1094474" y="476129"/>
                  </a:lnTo>
                  <a:lnTo>
                    <a:pt x="1095611" y="470393"/>
                  </a:lnTo>
                  <a:lnTo>
                    <a:pt x="1096752" y="464114"/>
                  </a:lnTo>
                  <a:lnTo>
                    <a:pt x="1097889" y="457347"/>
                  </a:lnTo>
                  <a:lnTo>
                    <a:pt x="1099026" y="450158"/>
                  </a:lnTo>
                  <a:lnTo>
                    <a:pt x="1100167" y="442601"/>
                  </a:lnTo>
                  <a:lnTo>
                    <a:pt x="1101304" y="434745"/>
                  </a:lnTo>
                  <a:lnTo>
                    <a:pt x="1103578" y="418394"/>
                  </a:lnTo>
                  <a:lnTo>
                    <a:pt x="1108130" y="384937"/>
                  </a:lnTo>
                  <a:lnTo>
                    <a:pt x="1110408" y="368835"/>
                  </a:lnTo>
                  <a:lnTo>
                    <a:pt x="1111545" y="361146"/>
                  </a:lnTo>
                  <a:lnTo>
                    <a:pt x="1112682" y="353768"/>
                  </a:lnTo>
                  <a:lnTo>
                    <a:pt x="1113822" y="346752"/>
                  </a:lnTo>
                  <a:lnTo>
                    <a:pt x="1114960" y="340143"/>
                  </a:lnTo>
                  <a:lnTo>
                    <a:pt x="1116097" y="333980"/>
                  </a:lnTo>
                  <a:lnTo>
                    <a:pt x="1117234" y="328301"/>
                  </a:lnTo>
                  <a:lnTo>
                    <a:pt x="1118374" y="323140"/>
                  </a:lnTo>
                  <a:lnTo>
                    <a:pt x="1119512" y="318525"/>
                  </a:lnTo>
                  <a:lnTo>
                    <a:pt x="1120649" y="314478"/>
                  </a:lnTo>
                  <a:lnTo>
                    <a:pt x="1121786" y="311019"/>
                  </a:lnTo>
                  <a:lnTo>
                    <a:pt x="1122912" y="308194"/>
                  </a:lnTo>
                  <a:lnTo>
                    <a:pt x="1123473" y="307002"/>
                  </a:lnTo>
                  <a:lnTo>
                    <a:pt x="1124034" y="305961"/>
                  </a:lnTo>
                  <a:lnTo>
                    <a:pt x="1124595" y="305069"/>
                  </a:lnTo>
                  <a:lnTo>
                    <a:pt x="1124878" y="304679"/>
                  </a:lnTo>
                  <a:lnTo>
                    <a:pt x="1125156" y="304327"/>
                  </a:lnTo>
                  <a:lnTo>
                    <a:pt x="1125439" y="304015"/>
                  </a:lnTo>
                  <a:lnTo>
                    <a:pt x="1125718" y="303735"/>
                  </a:lnTo>
                  <a:lnTo>
                    <a:pt x="1126000" y="303495"/>
                  </a:lnTo>
                  <a:lnTo>
                    <a:pt x="1126139" y="303389"/>
                  </a:lnTo>
                  <a:lnTo>
                    <a:pt x="1126279" y="303292"/>
                  </a:lnTo>
                  <a:lnTo>
                    <a:pt x="1126422" y="303204"/>
                  </a:lnTo>
                  <a:lnTo>
                    <a:pt x="1126561" y="303127"/>
                  </a:lnTo>
                  <a:lnTo>
                    <a:pt x="1126701" y="303057"/>
                  </a:lnTo>
                  <a:lnTo>
                    <a:pt x="1126844" y="302997"/>
                  </a:lnTo>
                  <a:lnTo>
                    <a:pt x="1126983" y="302947"/>
                  </a:lnTo>
                  <a:lnTo>
                    <a:pt x="1127053" y="302925"/>
                  </a:lnTo>
                  <a:lnTo>
                    <a:pt x="1127122" y="302905"/>
                  </a:lnTo>
                  <a:lnTo>
                    <a:pt x="1127192" y="302887"/>
                  </a:lnTo>
                  <a:lnTo>
                    <a:pt x="1127262" y="302874"/>
                  </a:lnTo>
                  <a:lnTo>
                    <a:pt x="1127331" y="302861"/>
                  </a:lnTo>
                  <a:lnTo>
                    <a:pt x="1127405" y="302850"/>
                  </a:lnTo>
                  <a:lnTo>
                    <a:pt x="1127475" y="302841"/>
                  </a:lnTo>
                  <a:lnTo>
                    <a:pt x="1127544" y="302837"/>
                  </a:lnTo>
                  <a:lnTo>
                    <a:pt x="1127614" y="302832"/>
                  </a:lnTo>
                  <a:lnTo>
                    <a:pt x="1127684" y="302832"/>
                  </a:lnTo>
                  <a:lnTo>
                    <a:pt x="1127753" y="302832"/>
                  </a:lnTo>
                  <a:lnTo>
                    <a:pt x="1127823" y="302834"/>
                  </a:lnTo>
                  <a:lnTo>
                    <a:pt x="1127896" y="302841"/>
                  </a:lnTo>
                  <a:lnTo>
                    <a:pt x="1127966" y="302848"/>
                  </a:lnTo>
                  <a:lnTo>
                    <a:pt x="1128036" y="302859"/>
                  </a:lnTo>
                  <a:lnTo>
                    <a:pt x="1128105" y="302870"/>
                  </a:lnTo>
                  <a:lnTo>
                    <a:pt x="1128175" y="302885"/>
                  </a:lnTo>
                  <a:lnTo>
                    <a:pt x="1128245" y="302903"/>
                  </a:lnTo>
                  <a:lnTo>
                    <a:pt x="1128315" y="302920"/>
                  </a:lnTo>
                  <a:lnTo>
                    <a:pt x="1128388" y="302942"/>
                  </a:lnTo>
                  <a:lnTo>
                    <a:pt x="1128527" y="302991"/>
                  </a:lnTo>
                  <a:lnTo>
                    <a:pt x="1128667" y="303048"/>
                  </a:lnTo>
                  <a:lnTo>
                    <a:pt x="1128806" y="303116"/>
                  </a:lnTo>
                  <a:lnTo>
                    <a:pt x="1128949" y="303191"/>
                  </a:lnTo>
                  <a:lnTo>
                    <a:pt x="1129088" y="303277"/>
                  </a:lnTo>
                  <a:lnTo>
                    <a:pt x="1129228" y="303369"/>
                  </a:lnTo>
                  <a:lnTo>
                    <a:pt x="1129367" y="303473"/>
                  </a:lnTo>
                  <a:lnTo>
                    <a:pt x="1129650" y="303702"/>
                  </a:lnTo>
                  <a:lnTo>
                    <a:pt x="1129932" y="303968"/>
                  </a:lnTo>
                  <a:lnTo>
                    <a:pt x="1130211" y="304268"/>
                  </a:lnTo>
                  <a:lnTo>
                    <a:pt x="1130493" y="304600"/>
                  </a:lnTo>
                  <a:lnTo>
                    <a:pt x="1130772" y="304968"/>
                  </a:lnTo>
                  <a:lnTo>
                    <a:pt x="1131333" y="305800"/>
                  </a:lnTo>
                  <a:lnTo>
                    <a:pt x="1131894" y="306765"/>
                  </a:lnTo>
                  <a:lnTo>
                    <a:pt x="1133020" y="309070"/>
                  </a:lnTo>
                  <a:lnTo>
                    <a:pt x="1134143" y="311858"/>
                  </a:lnTo>
                  <a:lnTo>
                    <a:pt x="1135265" y="315094"/>
                  </a:lnTo>
                  <a:lnTo>
                    <a:pt x="1136388" y="318747"/>
                  </a:lnTo>
                  <a:lnTo>
                    <a:pt x="1137514" y="322781"/>
                  </a:lnTo>
                  <a:lnTo>
                    <a:pt x="1138636" y="327158"/>
                  </a:lnTo>
                  <a:lnTo>
                    <a:pt x="1139758" y="331842"/>
                  </a:lnTo>
                  <a:lnTo>
                    <a:pt x="1142003" y="341952"/>
                  </a:lnTo>
                  <a:lnTo>
                    <a:pt x="1144252" y="352781"/>
                  </a:lnTo>
                  <a:lnTo>
                    <a:pt x="1148745" y="375214"/>
                  </a:lnTo>
                  <a:lnTo>
                    <a:pt x="1150990" y="386153"/>
                  </a:lnTo>
                  <a:lnTo>
                    <a:pt x="1153234" y="396495"/>
                  </a:lnTo>
                  <a:lnTo>
                    <a:pt x="1155483" y="405969"/>
                  </a:lnTo>
                  <a:lnTo>
                    <a:pt x="1157727" y="414341"/>
                  </a:lnTo>
                  <a:lnTo>
                    <a:pt x="1158861" y="418077"/>
                  </a:lnTo>
                  <a:lnTo>
                    <a:pt x="1159991" y="421461"/>
                  </a:lnTo>
                  <a:lnTo>
                    <a:pt x="1161124" y="424482"/>
                  </a:lnTo>
                  <a:lnTo>
                    <a:pt x="1162254" y="427120"/>
                  </a:lnTo>
                  <a:lnTo>
                    <a:pt x="1163387" y="429368"/>
                  </a:lnTo>
                  <a:lnTo>
                    <a:pt x="1163952" y="430342"/>
                  </a:lnTo>
                  <a:lnTo>
                    <a:pt x="1164517" y="431216"/>
                  </a:lnTo>
                  <a:lnTo>
                    <a:pt x="1165082" y="431988"/>
                  </a:lnTo>
                  <a:lnTo>
                    <a:pt x="1165650" y="432660"/>
                  </a:lnTo>
                  <a:lnTo>
                    <a:pt x="1165933" y="432957"/>
                  </a:lnTo>
                  <a:lnTo>
                    <a:pt x="1166215" y="433230"/>
                  </a:lnTo>
                  <a:lnTo>
                    <a:pt x="1166498" y="433477"/>
                  </a:lnTo>
                  <a:lnTo>
                    <a:pt x="1166780" y="433699"/>
                  </a:lnTo>
                  <a:lnTo>
                    <a:pt x="1167062" y="433895"/>
                  </a:lnTo>
                  <a:lnTo>
                    <a:pt x="1167345" y="434067"/>
                  </a:lnTo>
                  <a:lnTo>
                    <a:pt x="1167488" y="434144"/>
                  </a:lnTo>
                  <a:lnTo>
                    <a:pt x="1167631" y="434212"/>
                  </a:lnTo>
                  <a:lnTo>
                    <a:pt x="1167770" y="434276"/>
                  </a:lnTo>
                  <a:lnTo>
                    <a:pt x="1167913" y="434336"/>
                  </a:lnTo>
                  <a:lnTo>
                    <a:pt x="1168053" y="434386"/>
                  </a:lnTo>
                  <a:lnTo>
                    <a:pt x="1168196" y="434430"/>
                  </a:lnTo>
                  <a:lnTo>
                    <a:pt x="1168335" y="434470"/>
                  </a:lnTo>
                  <a:lnTo>
                    <a:pt x="1168478" y="434503"/>
                  </a:lnTo>
                  <a:lnTo>
                    <a:pt x="1168618" y="434529"/>
                  </a:lnTo>
                  <a:lnTo>
                    <a:pt x="1168761" y="434549"/>
                  </a:lnTo>
                  <a:lnTo>
                    <a:pt x="1168904" y="434565"/>
                  </a:lnTo>
                  <a:lnTo>
                    <a:pt x="1169043" y="434573"/>
                  </a:lnTo>
                  <a:lnTo>
                    <a:pt x="1169186" y="434573"/>
                  </a:lnTo>
                  <a:lnTo>
                    <a:pt x="1169326" y="434571"/>
                  </a:lnTo>
                  <a:lnTo>
                    <a:pt x="1169469" y="434560"/>
                  </a:lnTo>
                  <a:lnTo>
                    <a:pt x="1169608" y="434545"/>
                  </a:lnTo>
                  <a:lnTo>
                    <a:pt x="1169751" y="434523"/>
                  </a:lnTo>
                  <a:lnTo>
                    <a:pt x="1169894" y="434494"/>
                  </a:lnTo>
                  <a:lnTo>
                    <a:pt x="1170033" y="434459"/>
                  </a:lnTo>
                  <a:lnTo>
                    <a:pt x="1170176" y="434419"/>
                  </a:lnTo>
                  <a:lnTo>
                    <a:pt x="1170316" y="434373"/>
                  </a:lnTo>
                  <a:lnTo>
                    <a:pt x="1170459" y="434322"/>
                  </a:lnTo>
                  <a:lnTo>
                    <a:pt x="1170598" y="434263"/>
                  </a:lnTo>
                  <a:lnTo>
                    <a:pt x="1170741" y="434199"/>
                  </a:lnTo>
                  <a:lnTo>
                    <a:pt x="1171024" y="434054"/>
                  </a:lnTo>
                  <a:lnTo>
                    <a:pt x="1171306" y="433886"/>
                  </a:lnTo>
                  <a:lnTo>
                    <a:pt x="1171589" y="433695"/>
                  </a:lnTo>
                  <a:lnTo>
                    <a:pt x="1171871" y="433481"/>
                  </a:lnTo>
                  <a:lnTo>
                    <a:pt x="1172153" y="433244"/>
                  </a:lnTo>
                  <a:lnTo>
                    <a:pt x="1172440" y="432986"/>
                  </a:lnTo>
                  <a:lnTo>
                    <a:pt x="1173004" y="432402"/>
                  </a:lnTo>
                  <a:lnTo>
                    <a:pt x="1173569" y="431733"/>
                  </a:lnTo>
                  <a:lnTo>
                    <a:pt x="1174134" y="430980"/>
                  </a:lnTo>
                  <a:lnTo>
                    <a:pt x="1174699" y="430146"/>
                  </a:lnTo>
                  <a:lnTo>
                    <a:pt x="1175832" y="428243"/>
                  </a:lnTo>
                  <a:lnTo>
                    <a:pt x="1176962" y="426048"/>
                  </a:lnTo>
                  <a:lnTo>
                    <a:pt x="1178095" y="423584"/>
                  </a:lnTo>
                  <a:lnTo>
                    <a:pt x="1180359" y="417947"/>
                  </a:lnTo>
                  <a:lnTo>
                    <a:pt x="1182622" y="411546"/>
                  </a:lnTo>
                  <a:lnTo>
                    <a:pt x="1184885" y="404604"/>
                  </a:lnTo>
                  <a:lnTo>
                    <a:pt x="1189411" y="390015"/>
                  </a:lnTo>
                  <a:lnTo>
                    <a:pt x="1193937" y="375958"/>
                  </a:lnTo>
                  <a:lnTo>
                    <a:pt x="1196197" y="369632"/>
                  </a:lnTo>
                  <a:lnTo>
                    <a:pt x="1198456" y="363991"/>
                  </a:lnTo>
                  <a:lnTo>
                    <a:pt x="1200716" y="359162"/>
                  </a:lnTo>
                  <a:lnTo>
                    <a:pt x="1201845" y="357086"/>
                  </a:lnTo>
                  <a:lnTo>
                    <a:pt x="1202975" y="355249"/>
                  </a:lnTo>
                  <a:lnTo>
                    <a:pt x="1204105" y="353658"/>
                  </a:lnTo>
                  <a:lnTo>
                    <a:pt x="1204670" y="352955"/>
                  </a:lnTo>
                  <a:lnTo>
                    <a:pt x="1205234" y="352317"/>
                  </a:lnTo>
                  <a:lnTo>
                    <a:pt x="1205799" y="351744"/>
                  </a:lnTo>
                  <a:lnTo>
                    <a:pt x="1206364" y="351233"/>
                  </a:lnTo>
                  <a:lnTo>
                    <a:pt x="1206929" y="350786"/>
                  </a:lnTo>
                  <a:lnTo>
                    <a:pt x="1207212" y="350586"/>
                  </a:lnTo>
                  <a:lnTo>
                    <a:pt x="1207494" y="350403"/>
                  </a:lnTo>
                  <a:lnTo>
                    <a:pt x="1207776" y="350236"/>
                  </a:lnTo>
                  <a:lnTo>
                    <a:pt x="1208059" y="350086"/>
                  </a:lnTo>
                  <a:lnTo>
                    <a:pt x="1208341" y="349952"/>
                  </a:lnTo>
                  <a:lnTo>
                    <a:pt x="1208624" y="349831"/>
                  </a:lnTo>
                  <a:lnTo>
                    <a:pt x="1208906" y="349727"/>
                  </a:lnTo>
                  <a:lnTo>
                    <a:pt x="1209188" y="349641"/>
                  </a:lnTo>
                  <a:lnTo>
                    <a:pt x="1209471" y="349569"/>
                  </a:lnTo>
                  <a:lnTo>
                    <a:pt x="1209753" y="349514"/>
                  </a:lnTo>
                  <a:lnTo>
                    <a:pt x="1209893" y="349492"/>
                  </a:lnTo>
                  <a:lnTo>
                    <a:pt x="1210036" y="349472"/>
                  </a:lnTo>
                  <a:lnTo>
                    <a:pt x="1210175" y="349459"/>
                  </a:lnTo>
                  <a:lnTo>
                    <a:pt x="1210318" y="349448"/>
                  </a:lnTo>
                  <a:lnTo>
                    <a:pt x="1210458" y="349441"/>
                  </a:lnTo>
                  <a:lnTo>
                    <a:pt x="1210601" y="349439"/>
                  </a:lnTo>
                  <a:lnTo>
                    <a:pt x="1210740" y="349439"/>
                  </a:lnTo>
                  <a:lnTo>
                    <a:pt x="1210883" y="349443"/>
                  </a:lnTo>
                  <a:lnTo>
                    <a:pt x="1211022" y="349452"/>
                  </a:lnTo>
                  <a:lnTo>
                    <a:pt x="1211165" y="349465"/>
                  </a:lnTo>
                  <a:lnTo>
                    <a:pt x="1211448" y="349500"/>
                  </a:lnTo>
                  <a:lnTo>
                    <a:pt x="1211730" y="349551"/>
                  </a:lnTo>
                  <a:lnTo>
                    <a:pt x="1212013" y="349617"/>
                  </a:lnTo>
                  <a:lnTo>
                    <a:pt x="1212295" y="349699"/>
                  </a:lnTo>
                  <a:lnTo>
                    <a:pt x="1212578" y="349793"/>
                  </a:lnTo>
                  <a:lnTo>
                    <a:pt x="1212860" y="349903"/>
                  </a:lnTo>
                  <a:lnTo>
                    <a:pt x="1213142" y="350027"/>
                  </a:lnTo>
                  <a:lnTo>
                    <a:pt x="1213425" y="350165"/>
                  </a:lnTo>
                  <a:lnTo>
                    <a:pt x="1213707" y="350317"/>
                  </a:lnTo>
                  <a:lnTo>
                    <a:pt x="1214272" y="350663"/>
                  </a:lnTo>
                  <a:lnTo>
                    <a:pt x="1214837" y="351064"/>
                  </a:lnTo>
                  <a:lnTo>
                    <a:pt x="1215402" y="351515"/>
                  </a:lnTo>
                  <a:lnTo>
                    <a:pt x="1215967" y="352019"/>
                  </a:lnTo>
                  <a:lnTo>
                    <a:pt x="1216532" y="352572"/>
                  </a:lnTo>
                  <a:lnTo>
                    <a:pt x="1217661" y="353818"/>
                  </a:lnTo>
                  <a:lnTo>
                    <a:pt x="1218791" y="355241"/>
                  </a:lnTo>
                  <a:lnTo>
                    <a:pt x="1221050" y="358552"/>
                  </a:lnTo>
                  <a:lnTo>
                    <a:pt x="1223310" y="362377"/>
                  </a:lnTo>
                  <a:lnTo>
                    <a:pt x="1225569" y="366574"/>
                  </a:lnTo>
                  <a:lnTo>
                    <a:pt x="1230088" y="375513"/>
                  </a:lnTo>
                  <a:lnTo>
                    <a:pt x="1234937" y="384878"/>
                  </a:lnTo>
                  <a:lnTo>
                    <a:pt x="1237365" y="389096"/>
                  </a:lnTo>
                  <a:lnTo>
                    <a:pt x="1239790" y="392837"/>
                  </a:lnTo>
                  <a:lnTo>
                    <a:pt x="1241004" y="394498"/>
                  </a:lnTo>
                  <a:lnTo>
                    <a:pt x="1242218" y="396004"/>
                  </a:lnTo>
                  <a:lnTo>
                    <a:pt x="1243432" y="397347"/>
                  </a:lnTo>
                  <a:lnTo>
                    <a:pt x="1244643" y="398520"/>
                  </a:lnTo>
                  <a:lnTo>
                    <a:pt x="1245251" y="399042"/>
                  </a:lnTo>
                  <a:lnTo>
                    <a:pt x="1245857" y="399520"/>
                  </a:lnTo>
                  <a:lnTo>
                    <a:pt x="1246462" y="399952"/>
                  </a:lnTo>
                  <a:lnTo>
                    <a:pt x="1247071" y="400341"/>
                  </a:lnTo>
                  <a:lnTo>
                    <a:pt x="1247676" y="400685"/>
                  </a:lnTo>
                  <a:lnTo>
                    <a:pt x="1248281" y="400984"/>
                  </a:lnTo>
                  <a:lnTo>
                    <a:pt x="1248890" y="401240"/>
                  </a:lnTo>
                  <a:lnTo>
                    <a:pt x="1249194" y="401350"/>
                  </a:lnTo>
                  <a:lnTo>
                    <a:pt x="1249495" y="401449"/>
                  </a:lnTo>
                  <a:lnTo>
                    <a:pt x="1249800" y="401537"/>
                  </a:lnTo>
                  <a:lnTo>
                    <a:pt x="1250104" y="401614"/>
                  </a:lnTo>
                  <a:lnTo>
                    <a:pt x="1250405" y="401680"/>
                  </a:lnTo>
                  <a:lnTo>
                    <a:pt x="1250709" y="401735"/>
                  </a:lnTo>
                  <a:lnTo>
                    <a:pt x="1251014" y="401779"/>
                  </a:lnTo>
                  <a:lnTo>
                    <a:pt x="1251315" y="401812"/>
                  </a:lnTo>
                  <a:lnTo>
                    <a:pt x="1251619" y="401836"/>
                  </a:lnTo>
                  <a:lnTo>
                    <a:pt x="1251923" y="401847"/>
                  </a:lnTo>
                  <a:lnTo>
                    <a:pt x="1252224" y="401850"/>
                  </a:lnTo>
                  <a:lnTo>
                    <a:pt x="1252529" y="401839"/>
                  </a:lnTo>
                  <a:lnTo>
                    <a:pt x="1252833" y="401819"/>
                  </a:lnTo>
                  <a:lnTo>
                    <a:pt x="1253134" y="401788"/>
                  </a:lnTo>
                  <a:lnTo>
                    <a:pt x="1253438" y="401748"/>
                  </a:lnTo>
                  <a:lnTo>
                    <a:pt x="1253743" y="401698"/>
                  </a:lnTo>
                  <a:lnTo>
                    <a:pt x="1254043" y="401636"/>
                  </a:lnTo>
                  <a:lnTo>
                    <a:pt x="1254348" y="401565"/>
                  </a:lnTo>
                  <a:lnTo>
                    <a:pt x="1254652" y="401486"/>
                  </a:lnTo>
                  <a:lnTo>
                    <a:pt x="1254953" y="401396"/>
                  </a:lnTo>
                  <a:lnTo>
                    <a:pt x="1255562" y="401187"/>
                  </a:lnTo>
                  <a:lnTo>
                    <a:pt x="1256167" y="400940"/>
                  </a:lnTo>
                  <a:lnTo>
                    <a:pt x="1256772" y="400656"/>
                  </a:lnTo>
                  <a:lnTo>
                    <a:pt x="1257381" y="400339"/>
                  </a:lnTo>
                  <a:lnTo>
                    <a:pt x="1257986" y="399987"/>
                  </a:lnTo>
                  <a:lnTo>
                    <a:pt x="1258595" y="399604"/>
                  </a:lnTo>
                  <a:lnTo>
                    <a:pt x="1259201" y="399187"/>
                  </a:lnTo>
                  <a:lnTo>
                    <a:pt x="1260415" y="398269"/>
                  </a:lnTo>
                  <a:lnTo>
                    <a:pt x="1261625" y="397243"/>
                  </a:lnTo>
                  <a:lnTo>
                    <a:pt x="1264053" y="394918"/>
                  </a:lnTo>
                  <a:lnTo>
                    <a:pt x="1266478" y="392313"/>
                  </a:lnTo>
                  <a:lnTo>
                    <a:pt x="1268906" y="389537"/>
                  </a:lnTo>
                  <a:lnTo>
                    <a:pt x="1273098" y="384633"/>
                  </a:lnTo>
                  <a:lnTo>
                    <a:pt x="1277291" y="380027"/>
                  </a:lnTo>
                  <a:lnTo>
                    <a:pt x="1279385" y="377970"/>
                  </a:lnTo>
                  <a:lnTo>
                    <a:pt x="1281483" y="376136"/>
                  </a:lnTo>
                  <a:lnTo>
                    <a:pt x="1282532" y="375313"/>
                  </a:lnTo>
                  <a:lnTo>
                    <a:pt x="1283578" y="374558"/>
                  </a:lnTo>
                  <a:lnTo>
                    <a:pt x="1284627" y="373875"/>
                  </a:lnTo>
                  <a:lnTo>
                    <a:pt x="1285676" y="373263"/>
                  </a:lnTo>
                  <a:lnTo>
                    <a:pt x="1286725" y="372728"/>
                  </a:lnTo>
                  <a:lnTo>
                    <a:pt x="1287770" y="372268"/>
                  </a:lnTo>
                  <a:lnTo>
                    <a:pt x="1288294" y="372067"/>
                  </a:lnTo>
                  <a:lnTo>
                    <a:pt x="1288819" y="371884"/>
                  </a:lnTo>
                  <a:lnTo>
                    <a:pt x="1289344" y="371724"/>
                  </a:lnTo>
                  <a:lnTo>
                    <a:pt x="1289868" y="371581"/>
                  </a:lnTo>
                  <a:lnTo>
                    <a:pt x="1290393" y="371457"/>
                  </a:lnTo>
                  <a:lnTo>
                    <a:pt x="1290917" y="371352"/>
                  </a:lnTo>
                  <a:lnTo>
                    <a:pt x="1291442" y="371266"/>
                  </a:lnTo>
                  <a:lnTo>
                    <a:pt x="1291962" y="371200"/>
                  </a:lnTo>
                  <a:lnTo>
                    <a:pt x="1292487" y="371153"/>
                  </a:lnTo>
                  <a:lnTo>
                    <a:pt x="1293011" y="371123"/>
                  </a:lnTo>
                  <a:lnTo>
                    <a:pt x="1293536" y="371114"/>
                  </a:lnTo>
                  <a:lnTo>
                    <a:pt x="1294060" y="371120"/>
                  </a:lnTo>
                  <a:lnTo>
                    <a:pt x="1294585" y="371145"/>
                  </a:lnTo>
                  <a:lnTo>
                    <a:pt x="1295109" y="371189"/>
                  </a:lnTo>
                  <a:lnTo>
                    <a:pt x="1295630" y="371248"/>
                  </a:lnTo>
                  <a:lnTo>
                    <a:pt x="1296155" y="371325"/>
                  </a:lnTo>
                  <a:lnTo>
                    <a:pt x="1296679" y="371418"/>
                  </a:lnTo>
                  <a:lnTo>
                    <a:pt x="1297204" y="371528"/>
                  </a:lnTo>
                  <a:lnTo>
                    <a:pt x="1297728" y="371653"/>
                  </a:lnTo>
                  <a:lnTo>
                    <a:pt x="1298253" y="371794"/>
                  </a:lnTo>
                  <a:lnTo>
                    <a:pt x="1299302" y="372118"/>
                  </a:lnTo>
                  <a:lnTo>
                    <a:pt x="1300347" y="372497"/>
                  </a:lnTo>
                  <a:lnTo>
                    <a:pt x="1301396" y="372928"/>
                  </a:lnTo>
                  <a:lnTo>
                    <a:pt x="1302445" y="373406"/>
                  </a:lnTo>
                  <a:lnTo>
                    <a:pt x="1304598" y="374516"/>
                  </a:lnTo>
                  <a:lnTo>
                    <a:pt x="1306755" y="375766"/>
                  </a:lnTo>
                  <a:lnTo>
                    <a:pt x="1311061" y="378512"/>
                  </a:lnTo>
                  <a:lnTo>
                    <a:pt x="1315371" y="381315"/>
                  </a:lnTo>
                  <a:lnTo>
                    <a:pt x="1317528" y="382645"/>
                  </a:lnTo>
                  <a:lnTo>
                    <a:pt x="1319681" y="383880"/>
                  </a:lnTo>
                  <a:lnTo>
                    <a:pt x="1321838" y="384997"/>
                  </a:lnTo>
                  <a:lnTo>
                    <a:pt x="1323991" y="385970"/>
                  </a:lnTo>
                  <a:lnTo>
                    <a:pt x="1325069" y="386399"/>
                  </a:lnTo>
                  <a:lnTo>
                    <a:pt x="1326144" y="386784"/>
                  </a:lnTo>
                  <a:lnTo>
                    <a:pt x="1327222" y="387128"/>
                  </a:lnTo>
                  <a:lnTo>
                    <a:pt x="1328301" y="387425"/>
                  </a:lnTo>
                  <a:lnTo>
                    <a:pt x="1329375" y="387681"/>
                  </a:lnTo>
                  <a:lnTo>
                    <a:pt x="1330454" y="387890"/>
                  </a:lnTo>
                  <a:lnTo>
                    <a:pt x="1331532" y="388055"/>
                  </a:lnTo>
                  <a:lnTo>
                    <a:pt x="1332610" y="388174"/>
                  </a:lnTo>
                  <a:lnTo>
                    <a:pt x="1333685" y="388249"/>
                  </a:lnTo>
                  <a:lnTo>
                    <a:pt x="1334763" y="388282"/>
                  </a:lnTo>
                  <a:lnTo>
                    <a:pt x="1335842" y="388273"/>
                  </a:lnTo>
                  <a:lnTo>
                    <a:pt x="1336916" y="388222"/>
                  </a:lnTo>
                  <a:lnTo>
                    <a:pt x="1338101" y="388123"/>
                  </a:lnTo>
                  <a:lnTo>
                    <a:pt x="1339286" y="387980"/>
                  </a:lnTo>
                  <a:lnTo>
                    <a:pt x="1340471" y="387793"/>
                  </a:lnTo>
                  <a:lnTo>
                    <a:pt x="1341652" y="387568"/>
                  </a:lnTo>
                  <a:lnTo>
                    <a:pt x="1342836" y="387311"/>
                  </a:lnTo>
                  <a:lnTo>
                    <a:pt x="1344021" y="387018"/>
                  </a:lnTo>
                  <a:lnTo>
                    <a:pt x="1346391" y="386353"/>
                  </a:lnTo>
                  <a:lnTo>
                    <a:pt x="1348757" y="385602"/>
                  </a:lnTo>
                  <a:lnTo>
                    <a:pt x="1351126" y="384801"/>
                  </a:lnTo>
                  <a:lnTo>
                    <a:pt x="1355861" y="383151"/>
                  </a:lnTo>
                  <a:lnTo>
                    <a:pt x="1360597" y="381621"/>
                  </a:lnTo>
                  <a:lnTo>
                    <a:pt x="1362962" y="380958"/>
                  </a:lnTo>
                  <a:lnTo>
                    <a:pt x="1365332" y="380386"/>
                  </a:lnTo>
                  <a:lnTo>
                    <a:pt x="1367701" y="379915"/>
                  </a:lnTo>
                  <a:lnTo>
                    <a:pt x="1370067" y="379556"/>
                  </a:lnTo>
                  <a:lnTo>
                    <a:pt x="1372437" y="379309"/>
                  </a:lnTo>
                  <a:lnTo>
                    <a:pt x="1374802" y="379175"/>
                  </a:lnTo>
                  <a:lnTo>
                    <a:pt x="1377175" y="379151"/>
                  </a:lnTo>
                  <a:lnTo>
                    <a:pt x="1379549" y="379228"/>
                  </a:lnTo>
                  <a:lnTo>
                    <a:pt x="1381922" y="379397"/>
                  </a:lnTo>
                  <a:lnTo>
                    <a:pt x="1384295" y="379646"/>
                  </a:lnTo>
                  <a:lnTo>
                    <a:pt x="1386668" y="379961"/>
                  </a:lnTo>
                  <a:lnTo>
                    <a:pt x="1389041" y="380324"/>
                  </a:lnTo>
                  <a:lnTo>
                    <a:pt x="1393784" y="381141"/>
                  </a:lnTo>
                  <a:lnTo>
                    <a:pt x="1398530" y="381973"/>
                  </a:lnTo>
                  <a:lnTo>
                    <a:pt x="1403276" y="382715"/>
                  </a:lnTo>
                  <a:lnTo>
                    <a:pt x="1408023" y="383288"/>
                  </a:lnTo>
                  <a:lnTo>
                    <a:pt x="1412769" y="383647"/>
                  </a:lnTo>
                  <a:lnTo>
                    <a:pt x="1417068" y="383775"/>
                  </a:lnTo>
                  <a:lnTo>
                    <a:pt x="1421367" y="383728"/>
                  </a:lnTo>
                  <a:lnTo>
                    <a:pt x="1425665" y="383539"/>
                  </a:lnTo>
                  <a:lnTo>
                    <a:pt x="1429964" y="383244"/>
                  </a:lnTo>
                  <a:lnTo>
                    <a:pt x="1438562" y="382524"/>
                  </a:lnTo>
                  <a:lnTo>
                    <a:pt x="1447163" y="381896"/>
                  </a:lnTo>
                  <a:lnTo>
                    <a:pt x="1460815" y="381544"/>
                  </a:lnTo>
                  <a:lnTo>
                    <a:pt x="1474471" y="381903"/>
                  </a:lnTo>
                  <a:lnTo>
                    <a:pt x="1519520" y="382348"/>
                  </a:lnTo>
                  <a:lnTo>
                    <a:pt x="1555026" y="382169"/>
                  </a:lnTo>
                  <a:lnTo>
                    <a:pt x="1591877" y="382299"/>
                  </a:lnTo>
                </a:path>
              </a:pathLst>
            </a:custGeom>
            <a:noFill/>
            <a:ln w="952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 type="stealth" w="med" len="med"/>
            </a:ln>
          </p:spPr>
          <p:txBody>
            <a:bodyPr rtlCol="0" anchor="ctr"/>
            <a:lstStyle/>
            <a:p>
              <a:endParaRPr lang="en-NL" sz="1350" dirty="0"/>
            </a:p>
          </p:txBody>
        </p:sp>
        <p:sp>
          <p:nvSpPr>
            <p:cNvPr id="1189" name="Star: 5 Points 1188">
              <a:extLst>
                <a:ext uri="{FF2B5EF4-FFF2-40B4-BE49-F238E27FC236}">
                  <a16:creationId xmlns:a16="http://schemas.microsoft.com/office/drawing/2014/main" id="{C42B59DF-9D86-0E4B-947F-362479693976}"/>
                </a:ext>
              </a:extLst>
            </p:cNvPr>
            <p:cNvSpPr/>
            <p:nvPr/>
          </p:nvSpPr>
          <p:spPr>
            <a:xfrm>
              <a:off x="3088212" y="24700420"/>
              <a:ext cx="176298" cy="151135"/>
            </a:xfrm>
            <a:prstGeom prst="star5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1190" name="TextBox 1189">
            <a:extLst>
              <a:ext uri="{FF2B5EF4-FFF2-40B4-BE49-F238E27FC236}">
                <a16:creationId xmlns:a16="http://schemas.microsoft.com/office/drawing/2014/main" id="{6CD4FDD0-18D0-06E1-295F-27F55BA033B2}"/>
              </a:ext>
            </a:extLst>
          </p:cNvPr>
          <p:cNvSpPr txBox="1"/>
          <p:nvPr/>
        </p:nvSpPr>
        <p:spPr>
          <a:xfrm>
            <a:off x="7296120" y="3186319"/>
            <a:ext cx="205743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badi Extra Light" panose="020B0204020104020204" pitchFamily="34" charset="0"/>
              </a:rPr>
              <a:t>Change the interaction angle without loss of </a:t>
            </a:r>
            <a:r>
              <a:rPr lang="en-US" sz="1400" dirty="0" err="1">
                <a:latin typeface="Abadi Extra Light" panose="020B0204020104020204" pitchFamily="34" charset="0"/>
              </a:rPr>
              <a:t>spatio</a:t>
            </a:r>
            <a:r>
              <a:rPr lang="en-US" sz="1400" dirty="0">
                <a:latin typeface="Abadi Extra Light" panose="020B0204020104020204" pitchFamily="34" charset="0"/>
              </a:rPr>
              <a:t>-temporal overlap</a:t>
            </a:r>
          </a:p>
          <a:p>
            <a:endParaRPr lang="en-US" sz="1400" dirty="0">
              <a:latin typeface="Abadi Extra Light" panose="020B0204020104020204" pitchFamily="34" charset="0"/>
            </a:endParaRPr>
          </a:p>
          <a:p>
            <a:r>
              <a:rPr lang="en-US" sz="1400" dirty="0">
                <a:latin typeface="Abadi Extra Light" panose="020B0204020104020204" pitchFamily="34" charset="0"/>
              </a:rPr>
              <a:t>Continuous energy tunability over several orders of magnitude </a:t>
            </a:r>
          </a:p>
        </p:txBody>
      </p:sp>
      <p:sp>
        <p:nvSpPr>
          <p:cNvPr id="1191" name="TextBox 1190">
            <a:extLst>
              <a:ext uri="{FF2B5EF4-FFF2-40B4-BE49-F238E27FC236}">
                <a16:creationId xmlns:a16="http://schemas.microsoft.com/office/drawing/2014/main" id="{9F74FBDE-BBBD-F1BB-EB0B-CB65BEE0F069}"/>
              </a:ext>
            </a:extLst>
          </p:cNvPr>
          <p:cNvSpPr txBox="1"/>
          <p:nvPr/>
        </p:nvSpPr>
        <p:spPr>
          <a:xfrm>
            <a:off x="4803378" y="6075413"/>
            <a:ext cx="1057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Patent Pending</a:t>
            </a:r>
            <a:endParaRPr lang="en-NL" sz="1400" dirty="0"/>
          </a:p>
        </p:txBody>
      </p:sp>
    </p:spTree>
    <p:extLst>
      <p:ext uri="{BB962C8B-B14F-4D97-AF65-F5344CB8AC3E}">
        <p14:creationId xmlns:p14="http://schemas.microsoft.com/office/powerpoint/2010/main" val="1502250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4C5CC-E3EC-00E6-A62E-D42ADC0AC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AD1F7E-0F90-6AED-401C-1870FCF8005D}"/>
              </a:ext>
            </a:extLst>
          </p:cNvPr>
          <p:cNvGrpSpPr/>
          <p:nvPr/>
        </p:nvGrpSpPr>
        <p:grpSpPr>
          <a:xfrm>
            <a:off x="-15240" y="-17838"/>
            <a:ext cx="9159240" cy="1010458"/>
            <a:chOff x="-15240" y="217137"/>
            <a:chExt cx="9159240" cy="103412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2DD1DA6-EF43-111C-159B-68FCFC23F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4" t="36560" r="17290" b="53576"/>
            <a:stretch/>
          </p:blipFill>
          <p:spPr>
            <a:xfrm>
              <a:off x="-15240" y="217144"/>
              <a:ext cx="9159240" cy="1034116"/>
            </a:xfrm>
            <a:prstGeom prst="rect">
              <a:avLst/>
            </a:prstGeom>
          </p:spPr>
        </p:pic>
        <p:sp>
          <p:nvSpPr>
            <p:cNvPr id="6" name="Titel 9">
              <a:extLst>
                <a:ext uri="{FF2B5EF4-FFF2-40B4-BE49-F238E27FC236}">
                  <a16:creationId xmlns:a16="http://schemas.microsoft.com/office/drawing/2014/main" id="{963F9B2B-2D6E-94D6-8421-F215EACE06AA}"/>
                </a:ext>
              </a:extLst>
            </p:cNvPr>
            <p:cNvSpPr txBox="1">
              <a:spLocks/>
            </p:cNvSpPr>
            <p:nvPr/>
          </p:nvSpPr>
          <p:spPr>
            <a:xfrm>
              <a:off x="2930" y="217137"/>
              <a:ext cx="9141069" cy="1034122"/>
            </a:xfrm>
            <a:prstGeom prst="rect">
              <a:avLst/>
            </a:prstGeom>
            <a:solidFill>
              <a:schemeClr val="accent6">
                <a:lumMod val="50000"/>
                <a:alpha val="70000"/>
              </a:schemeClr>
            </a:solidFill>
          </p:spPr>
          <p:txBody>
            <a:bodyPr vert="horz" lIns="456300" tIns="0" rIns="45630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300" dirty="0"/>
                <a:t>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B01C89F-5C1F-7607-9CE4-F077E096EB3F}"/>
              </a:ext>
            </a:extLst>
          </p:cNvPr>
          <p:cNvSpPr txBox="1"/>
          <p:nvPr/>
        </p:nvSpPr>
        <p:spPr>
          <a:xfrm>
            <a:off x="797466" y="127479"/>
            <a:ext cx="762209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dirty="0">
                <a:solidFill>
                  <a:schemeClr val="bg1"/>
                </a:solidFill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x-ray results</a:t>
            </a:r>
            <a:endParaRPr lang="en-NL" sz="3900" dirty="0">
              <a:solidFill>
                <a:schemeClr val="bg1"/>
              </a:solidFill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296D00-3853-8075-3FB3-7A118ED9EF29}"/>
              </a:ext>
            </a:extLst>
          </p:cNvPr>
          <p:cNvCxnSpPr>
            <a:cxnSpLocks/>
          </p:cNvCxnSpPr>
          <p:nvPr/>
        </p:nvCxnSpPr>
        <p:spPr>
          <a:xfrm flipV="1">
            <a:off x="2355849" y="3474909"/>
            <a:ext cx="1457325" cy="1229067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CAAE82D-AA72-FA52-B55D-71168386CA55}"/>
              </a:ext>
            </a:extLst>
          </p:cNvPr>
          <p:cNvCxnSpPr>
            <a:cxnSpLocks/>
          </p:cNvCxnSpPr>
          <p:nvPr/>
        </p:nvCxnSpPr>
        <p:spPr>
          <a:xfrm>
            <a:off x="5600700" y="4715044"/>
            <a:ext cx="939800" cy="1387306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Arc 45">
            <a:extLst>
              <a:ext uri="{FF2B5EF4-FFF2-40B4-BE49-F238E27FC236}">
                <a16:creationId xmlns:a16="http://schemas.microsoft.com/office/drawing/2014/main" id="{1F4C9FEF-5583-1AF7-6B8C-650293A089FE}"/>
              </a:ext>
            </a:extLst>
          </p:cNvPr>
          <p:cNvSpPr/>
          <p:nvPr/>
        </p:nvSpPr>
        <p:spPr>
          <a:xfrm>
            <a:off x="5891254" y="5241731"/>
            <a:ext cx="319840" cy="333932"/>
          </a:xfrm>
          <a:prstGeom prst="arc">
            <a:avLst>
              <a:gd name="adj1" fmla="val 14349383"/>
              <a:gd name="adj2" fmla="val 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3AAFB970-74E5-2639-CEFA-07F124BE34B5}"/>
              </a:ext>
            </a:extLst>
          </p:cNvPr>
          <p:cNvSpPr/>
          <p:nvPr/>
        </p:nvSpPr>
        <p:spPr>
          <a:xfrm>
            <a:off x="2945789" y="3916213"/>
            <a:ext cx="319840" cy="333932"/>
          </a:xfrm>
          <a:prstGeom prst="arc">
            <a:avLst>
              <a:gd name="adj1" fmla="val 19234204"/>
              <a:gd name="adj2" fmla="val 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DBEB83F-653E-F840-9239-9E2126786466}"/>
              </a:ext>
            </a:extLst>
          </p:cNvPr>
          <p:cNvSpPr/>
          <p:nvPr/>
        </p:nvSpPr>
        <p:spPr>
          <a:xfrm rot="19204483">
            <a:off x="2422908" y="3566864"/>
            <a:ext cx="1393860" cy="1045154"/>
          </a:xfrm>
          <a:prstGeom prst="ellipse">
            <a:avLst/>
          </a:prstGeom>
          <a:noFill/>
          <a:ln w="952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4243F57-AC16-CCA9-12F1-17F2305924C6}"/>
              </a:ext>
            </a:extLst>
          </p:cNvPr>
          <p:cNvSpPr/>
          <p:nvPr/>
        </p:nvSpPr>
        <p:spPr>
          <a:xfrm rot="14150334">
            <a:off x="5354243" y="4886120"/>
            <a:ext cx="1393860" cy="1045154"/>
          </a:xfrm>
          <a:prstGeom prst="ellipse">
            <a:avLst/>
          </a:prstGeom>
          <a:noFill/>
          <a:ln w="952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7E291C09-CD24-B3B0-DE55-9332E29C4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1896-7BB5-4A00-B991-B0F93D059171}" type="slidenum">
              <a:rPr lang="en-NL" smtClean="0"/>
              <a:t>26</a:t>
            </a:fld>
            <a:endParaRPr lang="en-NL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021A4C-EE92-2790-09F9-C7C49D9DC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97" y="2436986"/>
            <a:ext cx="8536966" cy="3665364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513D9667-831E-C71F-F528-CC0861A9973B}"/>
              </a:ext>
            </a:extLst>
          </p:cNvPr>
          <p:cNvSpPr txBox="1">
            <a:spLocks/>
          </p:cNvSpPr>
          <p:nvPr/>
        </p:nvSpPr>
        <p:spPr>
          <a:xfrm>
            <a:off x="2683900" y="1623029"/>
            <a:ext cx="3641346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partial coherence</a:t>
            </a:r>
          </a:p>
        </p:txBody>
      </p:sp>
    </p:spTree>
    <p:extLst>
      <p:ext uri="{BB962C8B-B14F-4D97-AF65-F5344CB8AC3E}">
        <p14:creationId xmlns:p14="http://schemas.microsoft.com/office/powerpoint/2010/main" val="1796276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55709-7EBB-DC25-167F-52412FB26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D5EC1F-E931-B7BE-0F08-921C457273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1360415"/>
            <a:ext cx="78867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Polarization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E0D9188-085A-9184-21C4-2953A8D7AF8C}"/>
              </a:ext>
            </a:extLst>
          </p:cNvPr>
          <p:cNvCxnSpPr/>
          <p:nvPr/>
        </p:nvCxnSpPr>
        <p:spPr>
          <a:xfrm>
            <a:off x="3585410" y="2175948"/>
            <a:ext cx="853440" cy="0"/>
          </a:xfrm>
          <a:prstGeom prst="straightConnector1">
            <a:avLst/>
          </a:prstGeom>
          <a:ln w="38100">
            <a:headEnd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F329469-54A2-6671-3923-CF9E73FD9C80}"/>
              </a:ext>
            </a:extLst>
          </p:cNvPr>
          <p:cNvCxnSpPr>
            <a:cxnSpLocks/>
          </p:cNvCxnSpPr>
          <p:nvPr/>
        </p:nvCxnSpPr>
        <p:spPr>
          <a:xfrm>
            <a:off x="3585410" y="2329705"/>
            <a:ext cx="853440" cy="307514"/>
          </a:xfrm>
          <a:prstGeom prst="straightConnector1">
            <a:avLst/>
          </a:prstGeom>
          <a:ln w="38100">
            <a:headEnd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B452175-BBEE-4432-1FA4-89DD027CB39E}"/>
              </a:ext>
            </a:extLst>
          </p:cNvPr>
          <p:cNvSpPr>
            <a:spLocks/>
          </p:cNvSpPr>
          <p:nvPr/>
        </p:nvSpPr>
        <p:spPr bwMode="auto">
          <a:xfrm>
            <a:off x="14064" y="1968463"/>
            <a:ext cx="3998068" cy="389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>
              <a:spcBef>
                <a:spcPts val="1075"/>
              </a:spcBef>
            </a:pPr>
            <a:r>
              <a:rPr lang="en-US" sz="2100" dirty="0"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Change laser polarization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8C7482-AB8B-E9F8-A04A-6D24C7DC3793}"/>
              </a:ext>
            </a:extLst>
          </p:cNvPr>
          <p:cNvSpPr>
            <a:spLocks/>
          </p:cNvSpPr>
          <p:nvPr/>
        </p:nvSpPr>
        <p:spPr bwMode="auto">
          <a:xfrm>
            <a:off x="3912720" y="1968463"/>
            <a:ext cx="3998068" cy="389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>
              <a:spcBef>
                <a:spcPts val="1075"/>
              </a:spcBef>
            </a:pPr>
            <a:r>
              <a:rPr lang="en-US" sz="2100" dirty="0"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Change x-ray polarization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F8149A-AA9B-7B1C-447E-EE09F5E97EA3}"/>
              </a:ext>
            </a:extLst>
          </p:cNvPr>
          <p:cNvSpPr>
            <a:spLocks/>
          </p:cNvSpPr>
          <p:nvPr/>
        </p:nvSpPr>
        <p:spPr bwMode="auto">
          <a:xfrm>
            <a:off x="3912720" y="2536717"/>
            <a:ext cx="3998068" cy="389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>
              <a:spcBef>
                <a:spcPts val="1075"/>
              </a:spcBef>
            </a:pPr>
            <a:r>
              <a:rPr lang="en-US" sz="2100" dirty="0"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Change x-ray distribution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1238BB-6908-DDAB-6730-A8172D68624F}"/>
              </a:ext>
            </a:extLst>
          </p:cNvPr>
          <p:cNvGrpSpPr/>
          <p:nvPr/>
        </p:nvGrpSpPr>
        <p:grpSpPr>
          <a:xfrm>
            <a:off x="-15240" y="-17838"/>
            <a:ext cx="9159240" cy="1010458"/>
            <a:chOff x="-15240" y="217137"/>
            <a:chExt cx="9159240" cy="103412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C5D2A65-3180-1F68-AEB5-AB0E2ED17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4" t="36560" r="17290" b="53576"/>
            <a:stretch/>
          </p:blipFill>
          <p:spPr>
            <a:xfrm>
              <a:off x="-15240" y="217144"/>
              <a:ext cx="9159240" cy="1034116"/>
            </a:xfrm>
            <a:prstGeom prst="rect">
              <a:avLst/>
            </a:prstGeom>
          </p:spPr>
        </p:pic>
        <p:sp>
          <p:nvSpPr>
            <p:cNvPr id="6" name="Titel 9">
              <a:extLst>
                <a:ext uri="{FF2B5EF4-FFF2-40B4-BE49-F238E27FC236}">
                  <a16:creationId xmlns:a16="http://schemas.microsoft.com/office/drawing/2014/main" id="{A9234D66-1DAC-7104-22DE-FF55F142308E}"/>
                </a:ext>
              </a:extLst>
            </p:cNvPr>
            <p:cNvSpPr txBox="1">
              <a:spLocks/>
            </p:cNvSpPr>
            <p:nvPr/>
          </p:nvSpPr>
          <p:spPr>
            <a:xfrm>
              <a:off x="2930" y="217137"/>
              <a:ext cx="9141069" cy="1034122"/>
            </a:xfrm>
            <a:prstGeom prst="rect">
              <a:avLst/>
            </a:prstGeom>
            <a:solidFill>
              <a:schemeClr val="accent6">
                <a:lumMod val="50000"/>
                <a:alpha val="70000"/>
              </a:schemeClr>
            </a:solidFill>
          </p:spPr>
          <p:txBody>
            <a:bodyPr vert="horz" lIns="456300" tIns="0" rIns="45630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300" dirty="0"/>
                <a:t>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90675B1-7B7B-3BE8-A675-F2CEADA12023}"/>
              </a:ext>
            </a:extLst>
          </p:cNvPr>
          <p:cNvSpPr txBox="1"/>
          <p:nvPr/>
        </p:nvSpPr>
        <p:spPr>
          <a:xfrm>
            <a:off x="797466" y="127479"/>
            <a:ext cx="762209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dirty="0">
                <a:solidFill>
                  <a:schemeClr val="bg1"/>
                </a:solidFill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x-ray results</a:t>
            </a:r>
            <a:endParaRPr lang="en-NL" sz="3900" dirty="0">
              <a:solidFill>
                <a:schemeClr val="bg1"/>
              </a:solidFill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F281DEFF-A5D7-5E3F-5DCF-961EAFB67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8088" y="2673151"/>
            <a:ext cx="6221523" cy="408378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D0DEDAF-3C3B-4668-B8C6-3F75E04F8084}"/>
              </a:ext>
            </a:extLst>
          </p:cNvPr>
          <p:cNvCxnSpPr>
            <a:cxnSpLocks/>
          </p:cNvCxnSpPr>
          <p:nvPr/>
        </p:nvCxnSpPr>
        <p:spPr>
          <a:xfrm flipV="1">
            <a:off x="2355849" y="3474909"/>
            <a:ext cx="1457325" cy="1229067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FA1E074-9CF5-BE8C-A1FB-0726EEB85147}"/>
              </a:ext>
            </a:extLst>
          </p:cNvPr>
          <p:cNvCxnSpPr>
            <a:cxnSpLocks/>
          </p:cNvCxnSpPr>
          <p:nvPr/>
        </p:nvCxnSpPr>
        <p:spPr>
          <a:xfrm>
            <a:off x="5600700" y="4715044"/>
            <a:ext cx="939800" cy="1387306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Arc 45">
            <a:extLst>
              <a:ext uri="{FF2B5EF4-FFF2-40B4-BE49-F238E27FC236}">
                <a16:creationId xmlns:a16="http://schemas.microsoft.com/office/drawing/2014/main" id="{BFFF9DD0-936D-30CF-07A7-FDDF3E963636}"/>
              </a:ext>
            </a:extLst>
          </p:cNvPr>
          <p:cNvSpPr/>
          <p:nvPr/>
        </p:nvSpPr>
        <p:spPr>
          <a:xfrm>
            <a:off x="5891254" y="5241731"/>
            <a:ext cx="319840" cy="333932"/>
          </a:xfrm>
          <a:prstGeom prst="arc">
            <a:avLst>
              <a:gd name="adj1" fmla="val 14349383"/>
              <a:gd name="adj2" fmla="val 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1CAF451C-AFA4-8892-FD5C-BCEDE7DB653F}"/>
              </a:ext>
            </a:extLst>
          </p:cNvPr>
          <p:cNvSpPr/>
          <p:nvPr/>
        </p:nvSpPr>
        <p:spPr>
          <a:xfrm>
            <a:off x="2945789" y="3916213"/>
            <a:ext cx="319840" cy="333932"/>
          </a:xfrm>
          <a:prstGeom prst="arc">
            <a:avLst>
              <a:gd name="adj1" fmla="val 19234204"/>
              <a:gd name="adj2" fmla="val 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C58843F-00E8-8BAD-3987-86EC5B476709}"/>
              </a:ext>
            </a:extLst>
          </p:cNvPr>
          <p:cNvSpPr/>
          <p:nvPr/>
        </p:nvSpPr>
        <p:spPr>
          <a:xfrm rot="19204483">
            <a:off x="2422908" y="3566864"/>
            <a:ext cx="1393860" cy="1045154"/>
          </a:xfrm>
          <a:prstGeom prst="ellipse">
            <a:avLst/>
          </a:prstGeom>
          <a:noFill/>
          <a:ln w="952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FF23891-C2C8-F3C3-BA43-1236B3AAA43D}"/>
              </a:ext>
            </a:extLst>
          </p:cNvPr>
          <p:cNvSpPr/>
          <p:nvPr/>
        </p:nvSpPr>
        <p:spPr>
          <a:xfrm rot="14150334">
            <a:off x="5354243" y="4886120"/>
            <a:ext cx="1393860" cy="1045154"/>
          </a:xfrm>
          <a:prstGeom prst="ellipse">
            <a:avLst/>
          </a:prstGeom>
          <a:noFill/>
          <a:ln w="952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0F48A06F-532D-2462-09B1-30E6EEA32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1896-7BB5-4A00-B991-B0F93D059171}" type="slidenum">
              <a:rPr lang="en-NL" smtClean="0"/>
              <a:t>27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666467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62C52-FB00-563C-2F30-1C72AFEBC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A987AA-3092-D018-DB61-5B7E4A9CD2F4}"/>
              </a:ext>
            </a:extLst>
          </p:cNvPr>
          <p:cNvGrpSpPr/>
          <p:nvPr/>
        </p:nvGrpSpPr>
        <p:grpSpPr>
          <a:xfrm>
            <a:off x="-15240" y="-17838"/>
            <a:ext cx="9159240" cy="1010458"/>
            <a:chOff x="-15240" y="217137"/>
            <a:chExt cx="9159240" cy="103412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C30B90F-26BC-D9CC-D6A5-6656CA968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4" t="36560" r="17290" b="53576"/>
            <a:stretch/>
          </p:blipFill>
          <p:spPr>
            <a:xfrm>
              <a:off x="-15240" y="217144"/>
              <a:ext cx="9159240" cy="1034116"/>
            </a:xfrm>
            <a:prstGeom prst="rect">
              <a:avLst/>
            </a:prstGeom>
          </p:spPr>
        </p:pic>
        <p:sp>
          <p:nvSpPr>
            <p:cNvPr id="6" name="Titel 9">
              <a:extLst>
                <a:ext uri="{FF2B5EF4-FFF2-40B4-BE49-F238E27FC236}">
                  <a16:creationId xmlns:a16="http://schemas.microsoft.com/office/drawing/2014/main" id="{E3230A97-B1CE-C839-D37E-FF6CAE294ABA}"/>
                </a:ext>
              </a:extLst>
            </p:cNvPr>
            <p:cNvSpPr txBox="1">
              <a:spLocks/>
            </p:cNvSpPr>
            <p:nvPr/>
          </p:nvSpPr>
          <p:spPr>
            <a:xfrm>
              <a:off x="2930" y="217137"/>
              <a:ext cx="9141069" cy="1034122"/>
            </a:xfrm>
            <a:prstGeom prst="rect">
              <a:avLst/>
            </a:prstGeom>
            <a:solidFill>
              <a:schemeClr val="accent6">
                <a:lumMod val="50000"/>
                <a:alpha val="70000"/>
              </a:schemeClr>
            </a:solidFill>
          </p:spPr>
          <p:txBody>
            <a:bodyPr vert="horz" lIns="456300" tIns="0" rIns="45630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300" dirty="0"/>
                <a:t>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384DCDA-AB6A-A809-06B7-5D23F47D9670}"/>
              </a:ext>
            </a:extLst>
          </p:cNvPr>
          <p:cNvSpPr txBox="1"/>
          <p:nvPr/>
        </p:nvSpPr>
        <p:spPr>
          <a:xfrm>
            <a:off x="797466" y="127479"/>
            <a:ext cx="762209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dirty="0">
                <a:solidFill>
                  <a:schemeClr val="bg1"/>
                </a:solidFill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x-ray results</a:t>
            </a:r>
            <a:endParaRPr lang="en-NL" sz="3900" dirty="0">
              <a:solidFill>
                <a:schemeClr val="bg1"/>
              </a:solidFill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FB220F0F-41EA-CC1E-C4CC-9D30CE9E0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0465" y="6426533"/>
            <a:ext cx="2057400" cy="365125"/>
          </a:xfrm>
        </p:spPr>
        <p:txBody>
          <a:bodyPr/>
          <a:lstStyle/>
          <a:p>
            <a:fld id="{E1881896-7BB5-4A00-B991-B0F93D059171}" type="slidenum">
              <a:rPr lang="en-NL" smtClean="0"/>
              <a:t>28</a:t>
            </a:fld>
            <a:endParaRPr lang="en-NL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48BFA9D-F585-39AC-A8B6-3F59F6D6841A}"/>
              </a:ext>
            </a:extLst>
          </p:cNvPr>
          <p:cNvGrpSpPr/>
          <p:nvPr/>
        </p:nvGrpSpPr>
        <p:grpSpPr>
          <a:xfrm>
            <a:off x="763931" y="1858794"/>
            <a:ext cx="7689162" cy="4066690"/>
            <a:chOff x="256885" y="1265514"/>
            <a:chExt cx="9932669" cy="525325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8D5C589A-BA82-0556-2239-DBCF1DFD1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56885" y="1265514"/>
              <a:ext cx="7700276" cy="5253250"/>
            </a:xfrm>
            <a:prstGeom prst="rect">
              <a:avLst/>
            </a:prstGeom>
          </p:spPr>
        </p:pic>
        <p:pic>
          <p:nvPicPr>
            <p:cNvPr id="11" name="Picture 10" descr="\documentclass{article}&#10;\usepackage{amsmath}&#10;\pagestyle{empty}&#10;\begin{document}&#10;&#10;$\sigma_{meas} = 2.8$ ps&#10;&#10;&#10;\end{document}" title="IguanaTex Bitmap Display">
              <a:extLst>
                <a:ext uri="{FF2B5EF4-FFF2-40B4-BE49-F238E27FC236}">
                  <a16:creationId xmlns:a16="http://schemas.microsoft.com/office/drawing/2014/main" id="{8DCF337B-AB35-7D93-F8E6-8CAED127D1E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1243" y="3155413"/>
              <a:ext cx="2156757" cy="29141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3EC02DF-1329-4A21-0D9B-82BF0245489A}"/>
                </a:ext>
              </a:extLst>
            </p:cNvPr>
            <p:cNvSpPr/>
            <p:nvPr/>
          </p:nvSpPr>
          <p:spPr>
            <a:xfrm>
              <a:off x="1606918" y="3053063"/>
              <a:ext cx="2286000" cy="4572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13" name="Picture 12" descr="\documentclass{article}&#10;\usepackage{amsmath}&#10;\pagestyle{empty}&#10;\begin{document}&#10;&#10;$\sigma_X \leq \sigma_{meas}$&#10;&#10;&#10;\end{document}" title="IguanaTex Bitmap Display">
              <a:extLst>
                <a:ext uri="{FF2B5EF4-FFF2-40B4-BE49-F238E27FC236}">
                  <a16:creationId xmlns:a16="http://schemas.microsoft.com/office/drawing/2014/main" id="{0856CE5B-D3B1-5E4A-4C91-88B1ACB473E0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5592" y="3165674"/>
              <a:ext cx="1718857" cy="27089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FB06605-4FC0-6FB6-6E06-E204F2098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953890">
              <a:off x="8098445" y="4022521"/>
              <a:ext cx="2091109" cy="1243692"/>
            </a:xfrm>
            <a:prstGeom prst="rect">
              <a:avLst/>
            </a:prstGeom>
          </p:spPr>
        </p:pic>
        <p:pic>
          <p:nvPicPr>
            <p:cNvPr id="15" name="Picture 14" descr="\documentclass{article}&#10;\usepackage{amsmath}&#10;\pagestyle{empty}&#10;\begin{document}&#10;&#10;$\sigma_X $&#10;&#10;&#10;\end{document}" title="IguanaTex Bitmap Display">
              <a:extLst>
                <a:ext uri="{FF2B5EF4-FFF2-40B4-BE49-F238E27FC236}">
                  <a16:creationId xmlns:a16="http://schemas.microsoft.com/office/drawing/2014/main" id="{B56BD526-69B0-27BF-ABBF-4CA94B44AECE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142" y="3694287"/>
              <a:ext cx="265112" cy="131375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2FFD8BB-AF77-C121-5465-FE9C2B40C3B3}"/>
                </a:ext>
              </a:extLst>
            </p:cNvPr>
            <p:cNvCxnSpPr>
              <a:cxnSpLocks/>
            </p:cNvCxnSpPr>
            <p:nvPr/>
          </p:nvCxnSpPr>
          <p:spPr>
            <a:xfrm>
              <a:off x="9207686" y="3878552"/>
              <a:ext cx="0" cy="153850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2C1378D-8F58-1EBA-DB10-503EAC7B0511}"/>
                </a:ext>
              </a:extLst>
            </p:cNvPr>
            <p:cNvCxnSpPr>
              <a:cxnSpLocks/>
            </p:cNvCxnSpPr>
            <p:nvPr/>
          </p:nvCxnSpPr>
          <p:spPr>
            <a:xfrm>
              <a:off x="9616118" y="3878552"/>
              <a:ext cx="0" cy="488902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05571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12B12-66AF-6730-7793-528AEA705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2AA84DF-B4BD-ED5C-D3E7-18B7996117D5}"/>
              </a:ext>
            </a:extLst>
          </p:cNvPr>
          <p:cNvSpPr txBox="1"/>
          <p:nvPr/>
        </p:nvSpPr>
        <p:spPr>
          <a:xfrm>
            <a:off x="1071562" y="368726"/>
            <a:ext cx="7000875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25" dirty="0"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Future developments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0E21E4-6AFC-E6AC-03C5-E861DDCEDD31}"/>
              </a:ext>
            </a:extLst>
          </p:cNvPr>
          <p:cNvSpPr txBox="1"/>
          <p:nvPr/>
        </p:nvSpPr>
        <p:spPr>
          <a:xfrm>
            <a:off x="2936966" y="1310589"/>
            <a:ext cx="35939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Burst mode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F22BF96-8684-531B-0C30-68D1C5C9D4AD}"/>
              </a:ext>
            </a:extLst>
          </p:cNvPr>
          <p:cNvSpPr txBox="1"/>
          <p:nvPr/>
        </p:nvSpPr>
        <p:spPr>
          <a:xfrm>
            <a:off x="2447925" y="1946667"/>
            <a:ext cx="44291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Repetition rate limited by Klystron and laser (500-1000 Hz) </a:t>
            </a:r>
          </a:p>
          <a:p>
            <a:endParaRPr lang="en-US" sz="1500" dirty="0"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  <a:p>
            <a:r>
              <a:rPr lang="en-US" sz="1500" dirty="0"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Solutions: new source that accelerates 300 e-bunches per Klystron pulse + couple laser pulse into cavity</a:t>
            </a:r>
          </a:p>
        </p:txBody>
      </p:sp>
      <p:pic>
        <p:nvPicPr>
          <p:cNvPr id="5" name="Picture 4" descr="A machine with many wires&#10;&#10;AI-generated content may be incorrect.">
            <a:extLst>
              <a:ext uri="{FF2B5EF4-FFF2-40B4-BE49-F238E27FC236}">
                <a16:creationId xmlns:a16="http://schemas.microsoft.com/office/drawing/2014/main" id="{763A9F06-03A9-70F1-F006-F4B50D269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" t="3617" b="11412"/>
          <a:stretch/>
        </p:blipFill>
        <p:spPr>
          <a:xfrm>
            <a:off x="1126752" y="3524010"/>
            <a:ext cx="6890494" cy="278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3F155-21A7-710F-F0AA-5398783B4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roup 521">
            <a:extLst>
              <a:ext uri="{FF2B5EF4-FFF2-40B4-BE49-F238E27FC236}">
                <a16:creationId xmlns:a16="http://schemas.microsoft.com/office/drawing/2014/main" id="{2A3A4A48-0614-9F39-0BE2-CF9FEF217ACA}"/>
              </a:ext>
            </a:extLst>
          </p:cNvPr>
          <p:cNvGrpSpPr/>
          <p:nvPr/>
        </p:nvGrpSpPr>
        <p:grpSpPr>
          <a:xfrm>
            <a:off x="1650975" y="4328823"/>
            <a:ext cx="5798756" cy="2441208"/>
            <a:chOff x="1650975" y="4328823"/>
            <a:chExt cx="5798756" cy="2441208"/>
          </a:xfrm>
        </p:grpSpPr>
        <p:sp>
          <p:nvSpPr>
            <p:cNvPr id="523" name="Rectangle 522">
              <a:extLst>
                <a:ext uri="{FF2B5EF4-FFF2-40B4-BE49-F238E27FC236}">
                  <a16:creationId xmlns:a16="http://schemas.microsoft.com/office/drawing/2014/main" id="{FBB6508E-E188-8E95-ACE5-7FC471CE777A}"/>
                </a:ext>
              </a:extLst>
            </p:cNvPr>
            <p:cNvSpPr/>
            <p:nvPr/>
          </p:nvSpPr>
          <p:spPr>
            <a:xfrm>
              <a:off x="1650975" y="4328823"/>
              <a:ext cx="5798756" cy="2392653"/>
            </a:xfrm>
            <a:prstGeom prst="rect">
              <a:avLst/>
            </a:prstGeom>
            <a:solidFill>
              <a:srgbClr val="30123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grpSp>
          <p:nvGrpSpPr>
            <p:cNvPr id="524" name="Group 523">
              <a:extLst>
                <a:ext uri="{FF2B5EF4-FFF2-40B4-BE49-F238E27FC236}">
                  <a16:creationId xmlns:a16="http://schemas.microsoft.com/office/drawing/2014/main" id="{362BB9AA-FC77-686A-3754-344A7354AA77}"/>
                </a:ext>
              </a:extLst>
            </p:cNvPr>
            <p:cNvGrpSpPr/>
            <p:nvPr/>
          </p:nvGrpSpPr>
          <p:grpSpPr>
            <a:xfrm>
              <a:off x="1884569" y="4816928"/>
              <a:ext cx="5537794" cy="1928826"/>
              <a:chOff x="2986222" y="5126150"/>
              <a:chExt cx="4290004" cy="1494220"/>
            </a:xfrm>
          </p:grpSpPr>
          <p:pic>
            <p:nvPicPr>
              <p:cNvPr id="528" name="Picture 527">
                <a:extLst>
                  <a:ext uri="{FF2B5EF4-FFF2-40B4-BE49-F238E27FC236}">
                    <a16:creationId xmlns:a16="http://schemas.microsoft.com/office/drawing/2014/main" id="{747903DC-24B9-1104-92F2-C86EBBEA92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295" t="4861" r="16015" b="14840"/>
              <a:stretch>
                <a:fillRect/>
              </a:stretch>
            </p:blipFill>
            <p:spPr>
              <a:xfrm>
                <a:off x="5782007" y="5126150"/>
                <a:ext cx="1494219" cy="1494220"/>
              </a:xfrm>
              <a:prstGeom prst="rect">
                <a:avLst/>
              </a:prstGeom>
            </p:spPr>
          </p:pic>
          <p:pic>
            <p:nvPicPr>
              <p:cNvPr id="529" name="Picture 528">
                <a:extLst>
                  <a:ext uri="{FF2B5EF4-FFF2-40B4-BE49-F238E27FC236}">
                    <a16:creationId xmlns:a16="http://schemas.microsoft.com/office/drawing/2014/main" id="{6BF35F99-0171-9FC0-D9C3-0E3FC41FE7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1765" t="7794" r="16156" b="16735"/>
              <a:stretch>
                <a:fillRect/>
              </a:stretch>
            </p:blipFill>
            <p:spPr>
              <a:xfrm>
                <a:off x="4428826" y="5202407"/>
                <a:ext cx="1368000" cy="1368000"/>
              </a:xfrm>
              <a:prstGeom prst="rect">
                <a:avLst/>
              </a:prstGeom>
            </p:spPr>
          </p:pic>
          <p:pic>
            <p:nvPicPr>
              <p:cNvPr id="530" name="Picture 529">
                <a:extLst>
                  <a:ext uri="{FF2B5EF4-FFF2-40B4-BE49-F238E27FC236}">
                    <a16:creationId xmlns:a16="http://schemas.microsoft.com/office/drawing/2014/main" id="{B2152941-2E65-0FF1-C978-4247273950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2014" t="6864" r="17668" b="19507"/>
              <a:stretch>
                <a:fillRect/>
              </a:stretch>
            </p:blipFill>
            <p:spPr>
              <a:xfrm>
                <a:off x="2986222" y="5185834"/>
                <a:ext cx="1368000" cy="1368000"/>
              </a:xfrm>
              <a:prstGeom prst="rect">
                <a:avLst/>
              </a:prstGeom>
            </p:spPr>
          </p:pic>
        </p:grpSp>
        <p:sp>
          <p:nvSpPr>
            <p:cNvPr id="525" name="Rectangle 524">
              <a:extLst>
                <a:ext uri="{FF2B5EF4-FFF2-40B4-BE49-F238E27FC236}">
                  <a16:creationId xmlns:a16="http://schemas.microsoft.com/office/drawing/2014/main" id="{F84A2B52-903A-43F5-17FC-C533288B2E35}"/>
                </a:ext>
              </a:extLst>
            </p:cNvPr>
            <p:cNvSpPr/>
            <p:nvPr/>
          </p:nvSpPr>
          <p:spPr>
            <a:xfrm>
              <a:off x="1655364" y="4328823"/>
              <a:ext cx="5786836" cy="239265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26" name="Rectangle 525">
              <a:extLst>
                <a:ext uri="{FF2B5EF4-FFF2-40B4-BE49-F238E27FC236}">
                  <a16:creationId xmlns:a16="http://schemas.microsoft.com/office/drawing/2014/main" id="{63814B36-C6FD-1FA8-B721-E4C428DEC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0729" y="4329094"/>
              <a:ext cx="5779002" cy="546054"/>
            </a:xfrm>
            <a:prstGeom prst="rect">
              <a:avLst/>
            </a:prstGeom>
            <a:solidFill>
              <a:srgbClr val="27BFE5">
                <a:alpha val="78824"/>
              </a:srgbClr>
            </a:solidFill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ctr">
                <a:spcBef>
                  <a:spcPts val="1075"/>
                </a:spcBef>
              </a:pPr>
              <a:r>
                <a:rPr lang="en-US" sz="2800" b="1" dirty="0">
                  <a:solidFill>
                    <a:schemeClr val="bg1"/>
                  </a:solidFill>
                  <a:latin typeface="Abadi Extra Light" panose="020B0204020104020204" pitchFamily="34" charset="0"/>
                  <a:ea typeface="ＭＳ Ｐゴシック" charset="0"/>
                  <a:cs typeface="ＭＳ Ｐゴシック" charset="0"/>
                  <a:sym typeface="Verdana Bold" charset="0"/>
                </a:rPr>
                <a:t>x-ray results</a:t>
              </a:r>
            </a:p>
          </p:txBody>
        </p:sp>
        <p:sp>
          <p:nvSpPr>
            <p:cNvPr id="527" name="TextBox 526">
              <a:extLst>
                <a:ext uri="{FF2B5EF4-FFF2-40B4-BE49-F238E27FC236}">
                  <a16:creationId xmlns:a16="http://schemas.microsoft.com/office/drawing/2014/main" id="{78AE8FA3-A27C-1813-D9E5-61F1BE620C5F}"/>
                </a:ext>
              </a:extLst>
            </p:cNvPr>
            <p:cNvSpPr txBox="1"/>
            <p:nvPr/>
          </p:nvSpPr>
          <p:spPr>
            <a:xfrm>
              <a:off x="1777451" y="5754368"/>
              <a:ext cx="64206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chemeClr val="bg1"/>
                  </a:solidFill>
                  <a:latin typeface="CommercialScript BT" panose="03030803040807090C04" pitchFamily="66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3</a:t>
              </a:r>
              <a:endParaRPr lang="en-NL" sz="6000" dirty="0">
                <a:solidFill>
                  <a:schemeClr val="bg1"/>
                </a:solidFill>
                <a:latin typeface="CommercialScript BT" panose="03030803040807090C04" pitchFamily="66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A0D25C5-C037-9581-4B9E-54ACFFA0974C}"/>
              </a:ext>
            </a:extLst>
          </p:cNvPr>
          <p:cNvSpPr/>
          <p:nvPr/>
        </p:nvSpPr>
        <p:spPr>
          <a:xfrm>
            <a:off x="1663045" y="4341997"/>
            <a:ext cx="5771473" cy="2363670"/>
          </a:xfrm>
          <a:prstGeom prst="rect">
            <a:avLst/>
          </a:prstGeom>
          <a:solidFill>
            <a:srgbClr val="F2F2F2">
              <a:alpha val="8313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pic>
        <p:nvPicPr>
          <p:cNvPr id="188" name="Picture 187">
            <a:extLst>
              <a:ext uri="{FF2B5EF4-FFF2-40B4-BE49-F238E27FC236}">
                <a16:creationId xmlns:a16="http://schemas.microsoft.com/office/drawing/2014/main" id="{A872D7DC-8DF9-4131-064F-4CFBC18929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78" b="6425"/>
          <a:stretch/>
        </p:blipFill>
        <p:spPr>
          <a:xfrm>
            <a:off x="4859018" y="1116753"/>
            <a:ext cx="3979437" cy="298753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68" name="Rectangle 167">
            <a:extLst>
              <a:ext uri="{FF2B5EF4-FFF2-40B4-BE49-F238E27FC236}">
                <a16:creationId xmlns:a16="http://schemas.microsoft.com/office/drawing/2014/main" id="{A90B54BA-E307-F7AB-0E4F-03646B01900B}"/>
              </a:ext>
            </a:extLst>
          </p:cNvPr>
          <p:cNvSpPr/>
          <p:nvPr/>
        </p:nvSpPr>
        <p:spPr>
          <a:xfrm>
            <a:off x="305545" y="1165703"/>
            <a:ext cx="3976437" cy="29527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20148EBA-8F25-7E67-E812-DE06DF1537A6}"/>
              </a:ext>
            </a:extLst>
          </p:cNvPr>
          <p:cNvSpPr>
            <a:spLocks/>
          </p:cNvSpPr>
          <p:nvPr/>
        </p:nvSpPr>
        <p:spPr bwMode="auto">
          <a:xfrm>
            <a:off x="305543" y="1165974"/>
            <a:ext cx="3976439" cy="546054"/>
          </a:xfrm>
          <a:prstGeom prst="rect">
            <a:avLst/>
          </a:prstGeom>
          <a:solidFill>
            <a:srgbClr val="7030A0">
              <a:alpha val="58824"/>
            </a:srgb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>
              <a:spcBef>
                <a:spcPts val="1075"/>
              </a:spcBef>
            </a:pPr>
            <a:r>
              <a:rPr lang="en-US" sz="2800" b="1" dirty="0">
                <a:solidFill>
                  <a:schemeClr val="bg1"/>
                </a:solidFill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Inverse Compton scattering</a:t>
            </a:r>
          </a:p>
        </p:txBody>
      </p:sp>
      <p:sp>
        <p:nvSpPr>
          <p:cNvPr id="728" name="TextBox 727">
            <a:extLst>
              <a:ext uri="{FF2B5EF4-FFF2-40B4-BE49-F238E27FC236}">
                <a16:creationId xmlns:a16="http://schemas.microsoft.com/office/drawing/2014/main" id="{C9D9223D-E25A-0725-063B-5E86B740DE36}"/>
              </a:ext>
            </a:extLst>
          </p:cNvPr>
          <p:cNvSpPr txBox="1"/>
          <p:nvPr/>
        </p:nvSpPr>
        <p:spPr>
          <a:xfrm>
            <a:off x="468011" y="3174678"/>
            <a:ext cx="1121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ommercialScript BT" panose="03030803040807090C04" pitchFamily="66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  <a:endParaRPr lang="en-NL" sz="6000" dirty="0">
              <a:latin typeface="CommercialScript BT" panose="03030803040807090C04" pitchFamily="66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grpSp>
        <p:nvGrpSpPr>
          <p:cNvPr id="733" name="Group 732">
            <a:extLst>
              <a:ext uri="{FF2B5EF4-FFF2-40B4-BE49-F238E27FC236}">
                <a16:creationId xmlns:a16="http://schemas.microsoft.com/office/drawing/2014/main" id="{B1E9FC82-B0C2-A70B-0A98-BCEFAD0D2C41}"/>
              </a:ext>
            </a:extLst>
          </p:cNvPr>
          <p:cNvGrpSpPr/>
          <p:nvPr/>
        </p:nvGrpSpPr>
        <p:grpSpPr>
          <a:xfrm>
            <a:off x="-15240" y="-17838"/>
            <a:ext cx="9159240" cy="1010458"/>
            <a:chOff x="-15240" y="217137"/>
            <a:chExt cx="9159240" cy="1034123"/>
          </a:xfrm>
        </p:grpSpPr>
        <p:pic>
          <p:nvPicPr>
            <p:cNvPr id="734" name="Picture 733">
              <a:extLst>
                <a:ext uri="{FF2B5EF4-FFF2-40B4-BE49-F238E27FC236}">
                  <a16:creationId xmlns:a16="http://schemas.microsoft.com/office/drawing/2014/main" id="{BEA05807-2C12-E96B-F88B-5891F54B93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4" t="36560" r="17290" b="53576"/>
            <a:stretch/>
          </p:blipFill>
          <p:spPr>
            <a:xfrm>
              <a:off x="-15240" y="217144"/>
              <a:ext cx="9159240" cy="1034116"/>
            </a:xfrm>
            <a:prstGeom prst="rect">
              <a:avLst/>
            </a:prstGeom>
          </p:spPr>
        </p:pic>
        <p:sp>
          <p:nvSpPr>
            <p:cNvPr id="735" name="Titel 9">
              <a:extLst>
                <a:ext uri="{FF2B5EF4-FFF2-40B4-BE49-F238E27FC236}">
                  <a16:creationId xmlns:a16="http://schemas.microsoft.com/office/drawing/2014/main" id="{A97F52C1-843E-44F7-96A3-B83E2E37D54C}"/>
                </a:ext>
              </a:extLst>
            </p:cNvPr>
            <p:cNvSpPr txBox="1">
              <a:spLocks/>
            </p:cNvSpPr>
            <p:nvPr/>
          </p:nvSpPr>
          <p:spPr>
            <a:xfrm>
              <a:off x="2930" y="217137"/>
              <a:ext cx="9141069" cy="1034122"/>
            </a:xfrm>
            <a:prstGeom prst="rect">
              <a:avLst/>
            </a:prstGeom>
            <a:solidFill>
              <a:schemeClr val="accent6">
                <a:lumMod val="50000"/>
                <a:alpha val="70000"/>
              </a:schemeClr>
            </a:solidFill>
          </p:spPr>
          <p:txBody>
            <a:bodyPr vert="horz" lIns="456300" tIns="0" rIns="45630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300" dirty="0"/>
                <a:t> </a:t>
              </a:r>
            </a:p>
          </p:txBody>
        </p:sp>
      </p:grpSp>
      <p:sp>
        <p:nvSpPr>
          <p:cNvPr id="736" name="TextBox 735">
            <a:extLst>
              <a:ext uri="{FF2B5EF4-FFF2-40B4-BE49-F238E27FC236}">
                <a16:creationId xmlns:a16="http://schemas.microsoft.com/office/drawing/2014/main" id="{43BCF81F-0C8A-C0C4-028C-1A576C64370C}"/>
              </a:ext>
            </a:extLst>
          </p:cNvPr>
          <p:cNvSpPr txBox="1"/>
          <p:nvPr/>
        </p:nvSpPr>
        <p:spPr>
          <a:xfrm>
            <a:off x="797466" y="127479"/>
            <a:ext cx="762209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dirty="0">
                <a:solidFill>
                  <a:schemeClr val="bg1"/>
                </a:solidFill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Structure</a:t>
            </a:r>
            <a:endParaRPr lang="en-NL" sz="3900" dirty="0">
              <a:solidFill>
                <a:schemeClr val="bg1"/>
              </a:solidFill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DB9F55-93ED-AFF3-FFAD-A64F423D5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EE5A-E141-4C68-B435-992C1611E28F}" type="slidenum">
              <a:rPr lang="en-NL" smtClean="0"/>
              <a:t>3</a:t>
            </a:fld>
            <a:endParaRPr lang="en-NL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B13375-7FA7-B1C4-B5CB-EA19D9183A69}"/>
              </a:ext>
            </a:extLst>
          </p:cNvPr>
          <p:cNvGrpSpPr/>
          <p:nvPr/>
        </p:nvGrpSpPr>
        <p:grpSpPr>
          <a:xfrm>
            <a:off x="522211" y="2062696"/>
            <a:ext cx="3794602" cy="1062659"/>
            <a:chOff x="752979" y="3740601"/>
            <a:chExt cx="5059469" cy="141687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4D6B4F9-DA69-B42F-9610-F1A41CED9CB8}"/>
                </a:ext>
              </a:extLst>
            </p:cNvPr>
            <p:cNvGrpSpPr/>
            <p:nvPr/>
          </p:nvGrpSpPr>
          <p:grpSpPr>
            <a:xfrm>
              <a:off x="752979" y="3740601"/>
              <a:ext cx="5059469" cy="1416878"/>
              <a:chOff x="752979" y="3740601"/>
              <a:chExt cx="5059469" cy="1416878"/>
            </a:xfrm>
          </p:grpSpPr>
          <p:sp>
            <p:nvSpPr>
              <p:cNvPr id="15" name="Rectangle 29 2">
                <a:extLst>
                  <a:ext uri="{FF2B5EF4-FFF2-40B4-BE49-F238E27FC236}">
                    <a16:creationId xmlns:a16="http://schemas.microsoft.com/office/drawing/2014/main" id="{958D5A85-2FF7-4688-3060-7690F5D00422}"/>
                  </a:ext>
                </a:extLst>
              </p:cNvPr>
              <p:cNvSpPr/>
              <p:nvPr/>
            </p:nvSpPr>
            <p:spPr>
              <a:xfrm>
                <a:off x="752979" y="3740601"/>
                <a:ext cx="5059469" cy="1416878"/>
              </a:xfrm>
              <a:custGeom>
                <a:avLst/>
                <a:gdLst>
                  <a:gd name="connsiteX0" fmla="*/ 0 w 3823080"/>
                  <a:gd name="connsiteY0" fmla="*/ 0 h 1202845"/>
                  <a:gd name="connsiteX1" fmla="*/ 3823080 w 3823080"/>
                  <a:gd name="connsiteY1" fmla="*/ 0 h 1202845"/>
                  <a:gd name="connsiteX2" fmla="*/ 3823080 w 3823080"/>
                  <a:gd name="connsiteY2" fmla="*/ 1202845 h 1202845"/>
                  <a:gd name="connsiteX3" fmla="*/ 0 w 3823080"/>
                  <a:gd name="connsiteY3" fmla="*/ 1202845 h 1202845"/>
                  <a:gd name="connsiteX4" fmla="*/ 0 w 3823080"/>
                  <a:gd name="connsiteY4" fmla="*/ 0 h 1202845"/>
                  <a:gd name="connsiteX0" fmla="*/ 0 w 3823080"/>
                  <a:gd name="connsiteY0" fmla="*/ 12001 h 1214846"/>
                  <a:gd name="connsiteX1" fmla="*/ 1907177 w 3823080"/>
                  <a:gd name="connsiteY1" fmla="*/ 0 h 1214846"/>
                  <a:gd name="connsiteX2" fmla="*/ 3823080 w 3823080"/>
                  <a:gd name="connsiteY2" fmla="*/ 12001 h 1214846"/>
                  <a:gd name="connsiteX3" fmla="*/ 3823080 w 3823080"/>
                  <a:gd name="connsiteY3" fmla="*/ 1214846 h 1214846"/>
                  <a:gd name="connsiteX4" fmla="*/ 0 w 3823080"/>
                  <a:gd name="connsiteY4" fmla="*/ 1214846 h 1214846"/>
                  <a:gd name="connsiteX5" fmla="*/ 0 w 3823080"/>
                  <a:gd name="connsiteY5" fmla="*/ 12001 h 1214846"/>
                  <a:gd name="connsiteX0" fmla="*/ 0 w 3823080"/>
                  <a:gd name="connsiteY0" fmla="*/ 12001 h 1214846"/>
                  <a:gd name="connsiteX1" fmla="*/ 1907177 w 3823080"/>
                  <a:gd name="connsiteY1" fmla="*/ 0 h 1214846"/>
                  <a:gd name="connsiteX2" fmla="*/ 3823080 w 3823080"/>
                  <a:gd name="connsiteY2" fmla="*/ 12001 h 1214846"/>
                  <a:gd name="connsiteX3" fmla="*/ 3823080 w 3823080"/>
                  <a:gd name="connsiteY3" fmla="*/ 1214846 h 1214846"/>
                  <a:gd name="connsiteX4" fmla="*/ 1894115 w 3823080"/>
                  <a:gd name="connsiteY4" fmla="*/ 1214846 h 1214846"/>
                  <a:gd name="connsiteX5" fmla="*/ 0 w 3823080"/>
                  <a:gd name="connsiteY5" fmla="*/ 1214846 h 1214846"/>
                  <a:gd name="connsiteX6" fmla="*/ 0 w 3823080"/>
                  <a:gd name="connsiteY6" fmla="*/ 12001 h 1214846"/>
                  <a:gd name="connsiteX0" fmla="*/ 0 w 3823080"/>
                  <a:gd name="connsiteY0" fmla="*/ 12001 h 1214846"/>
                  <a:gd name="connsiteX1" fmla="*/ 1907177 w 3823080"/>
                  <a:gd name="connsiteY1" fmla="*/ 0 h 1214846"/>
                  <a:gd name="connsiteX2" fmla="*/ 3823080 w 3823080"/>
                  <a:gd name="connsiteY2" fmla="*/ 12001 h 1214846"/>
                  <a:gd name="connsiteX3" fmla="*/ 3823080 w 3823080"/>
                  <a:gd name="connsiteY3" fmla="*/ 1214846 h 1214846"/>
                  <a:gd name="connsiteX4" fmla="*/ 1894115 w 3823080"/>
                  <a:gd name="connsiteY4" fmla="*/ 849086 h 1214846"/>
                  <a:gd name="connsiteX5" fmla="*/ 0 w 3823080"/>
                  <a:gd name="connsiteY5" fmla="*/ 1214846 h 1214846"/>
                  <a:gd name="connsiteX6" fmla="*/ 0 w 3823080"/>
                  <a:gd name="connsiteY6" fmla="*/ 12001 h 1214846"/>
                  <a:gd name="connsiteX0" fmla="*/ 0 w 3823080"/>
                  <a:gd name="connsiteY0" fmla="*/ 0 h 1202845"/>
                  <a:gd name="connsiteX1" fmla="*/ 1854926 w 3823080"/>
                  <a:gd name="connsiteY1" fmla="*/ 484387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54926 w 3823080"/>
                  <a:gd name="connsiteY1" fmla="*/ 484387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54926 w 3823080"/>
                  <a:gd name="connsiteY1" fmla="*/ 484387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54926 w 3823080"/>
                  <a:gd name="connsiteY1" fmla="*/ 484387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54926 w 3823080"/>
                  <a:gd name="connsiteY1" fmla="*/ 484387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54926 w 3823080"/>
                  <a:gd name="connsiteY1" fmla="*/ 484387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54926 w 3823080"/>
                  <a:gd name="connsiteY1" fmla="*/ 484387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82581 w 3823080"/>
                  <a:gd name="connsiteY1" fmla="*/ 583096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82581 w 3823080"/>
                  <a:gd name="connsiteY1" fmla="*/ 583096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86561 w 3823080"/>
                  <a:gd name="connsiteY4" fmla="*/ 728140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77356 w 3823080"/>
                  <a:gd name="connsiteY1" fmla="*/ 368625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86561 w 3823080"/>
                  <a:gd name="connsiteY4" fmla="*/ 728140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77356 w 3823080"/>
                  <a:gd name="connsiteY1" fmla="*/ 368625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89666 w 3823080"/>
                  <a:gd name="connsiteY4" fmla="*/ 867648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77356 w 3823080"/>
                  <a:gd name="connsiteY1" fmla="*/ 368625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89666 w 3823080"/>
                  <a:gd name="connsiteY4" fmla="*/ 867648 h 1202845"/>
                  <a:gd name="connsiteX5" fmla="*/ 1408069 w 3823080"/>
                  <a:gd name="connsiteY5" fmla="*/ 880651 h 1202845"/>
                  <a:gd name="connsiteX6" fmla="*/ 0 w 3823080"/>
                  <a:gd name="connsiteY6" fmla="*/ 0 h 1202845"/>
                  <a:gd name="connsiteX0" fmla="*/ 6737 w 2415011"/>
                  <a:gd name="connsiteY0" fmla="*/ 373066 h 1202845"/>
                  <a:gd name="connsiteX1" fmla="*/ 469287 w 2415011"/>
                  <a:gd name="connsiteY1" fmla="*/ 368625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1597 w 2415011"/>
                  <a:gd name="connsiteY4" fmla="*/ 867648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  <a:gd name="connsiteX0" fmla="*/ 6737 w 2415011"/>
                  <a:gd name="connsiteY0" fmla="*/ 373066 h 1202845"/>
                  <a:gd name="connsiteX1" fmla="*/ 469287 w 2415011"/>
                  <a:gd name="connsiteY1" fmla="*/ 368625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1597 w 2415011"/>
                  <a:gd name="connsiteY4" fmla="*/ 867648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  <a:gd name="connsiteX0" fmla="*/ 6737 w 2415011"/>
                  <a:gd name="connsiteY0" fmla="*/ 373066 h 1202845"/>
                  <a:gd name="connsiteX1" fmla="*/ 469287 w 2415011"/>
                  <a:gd name="connsiteY1" fmla="*/ 368625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1597 w 2415011"/>
                  <a:gd name="connsiteY4" fmla="*/ 867648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  <a:gd name="connsiteX0" fmla="*/ 6737 w 2415011"/>
                  <a:gd name="connsiteY0" fmla="*/ 373066 h 1202845"/>
                  <a:gd name="connsiteX1" fmla="*/ 469287 w 2415011"/>
                  <a:gd name="connsiteY1" fmla="*/ 368625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1597 w 2415011"/>
                  <a:gd name="connsiteY4" fmla="*/ 867648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  <a:gd name="connsiteX0" fmla="*/ 6737 w 2415011"/>
                  <a:gd name="connsiteY0" fmla="*/ 373066 h 1202845"/>
                  <a:gd name="connsiteX1" fmla="*/ 469287 w 2415011"/>
                  <a:gd name="connsiteY1" fmla="*/ 368625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1597 w 2415011"/>
                  <a:gd name="connsiteY4" fmla="*/ 867648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  <a:gd name="connsiteX0" fmla="*/ 6737 w 2415011"/>
                  <a:gd name="connsiteY0" fmla="*/ 373066 h 1202845"/>
                  <a:gd name="connsiteX1" fmla="*/ 469287 w 2415011"/>
                  <a:gd name="connsiteY1" fmla="*/ 368625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0630 w 2415011"/>
                  <a:gd name="connsiteY4" fmla="*/ 748342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  <a:gd name="connsiteX0" fmla="*/ 6737 w 2415011"/>
                  <a:gd name="connsiteY0" fmla="*/ 373066 h 1202845"/>
                  <a:gd name="connsiteX1" fmla="*/ 458174 w 2415011"/>
                  <a:gd name="connsiteY1" fmla="*/ 505211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0630 w 2415011"/>
                  <a:gd name="connsiteY4" fmla="*/ 748342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  <a:gd name="connsiteX0" fmla="*/ 6737 w 2415011"/>
                  <a:gd name="connsiteY0" fmla="*/ 373066 h 1202845"/>
                  <a:gd name="connsiteX1" fmla="*/ 458174 w 2415011"/>
                  <a:gd name="connsiteY1" fmla="*/ 505211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0630 w 2415011"/>
                  <a:gd name="connsiteY4" fmla="*/ 748342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5011" h="1202845">
                    <a:moveTo>
                      <a:pt x="6737" y="373066"/>
                    </a:moveTo>
                    <a:cubicBezTo>
                      <a:pt x="305930" y="459077"/>
                      <a:pt x="344810" y="513460"/>
                      <a:pt x="458174" y="505211"/>
                    </a:cubicBezTo>
                    <a:cubicBezTo>
                      <a:pt x="1192602" y="500503"/>
                      <a:pt x="1758960" y="161462"/>
                      <a:pt x="2415011" y="0"/>
                    </a:cubicBezTo>
                    <a:lnTo>
                      <a:pt x="2415011" y="1202845"/>
                    </a:lnTo>
                    <a:cubicBezTo>
                      <a:pt x="1772023" y="1080925"/>
                      <a:pt x="1188932" y="739634"/>
                      <a:pt x="480630" y="748342"/>
                    </a:cubicBezTo>
                    <a:lnTo>
                      <a:pt x="0" y="880651"/>
                    </a:lnTo>
                    <a:cubicBezTo>
                      <a:pt x="0" y="479703"/>
                      <a:pt x="6737" y="774014"/>
                      <a:pt x="6737" y="3730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8989">
                      <a:alpha val="50000"/>
                    </a:srgbClr>
                  </a:gs>
                  <a:gs pos="19000">
                    <a:srgbClr val="FF0000"/>
                  </a:gs>
                  <a:gs pos="82000">
                    <a:srgbClr val="FFB3B3">
                      <a:alpha val="50000"/>
                    </a:srgbClr>
                  </a:gs>
                  <a:gs pos="37000">
                    <a:srgbClr val="FF7575">
                      <a:alpha val="46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350" dirty="0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A5A6761-5E0D-6215-BA2F-EC83783CCCB2}"/>
                  </a:ext>
                </a:extLst>
              </p:cNvPr>
              <p:cNvGrpSpPr/>
              <p:nvPr/>
            </p:nvGrpSpPr>
            <p:grpSpPr>
              <a:xfrm>
                <a:off x="1794157" y="4168667"/>
                <a:ext cx="3470610" cy="576683"/>
                <a:chOff x="2035457" y="5425967"/>
                <a:chExt cx="3470610" cy="576683"/>
              </a:xfrm>
            </p:grpSpPr>
            <p:sp>
              <p:nvSpPr>
                <p:cNvPr id="17" name="Isosceles Triangle 1935 2 1">
                  <a:extLst>
                    <a:ext uri="{FF2B5EF4-FFF2-40B4-BE49-F238E27FC236}">
                      <a16:creationId xmlns:a16="http://schemas.microsoft.com/office/drawing/2014/main" id="{93DB8F20-7F5D-CAA5-DFCD-83815DFA9D1A}"/>
                    </a:ext>
                  </a:extLst>
                </p:cNvPr>
                <p:cNvSpPr/>
                <p:nvPr/>
              </p:nvSpPr>
              <p:spPr>
                <a:xfrm rot="16200000">
                  <a:off x="3491371" y="3987955"/>
                  <a:ext cx="576683" cy="3452708"/>
                </a:xfrm>
                <a:custGeom>
                  <a:avLst/>
                  <a:gdLst>
                    <a:gd name="connsiteX0" fmla="*/ 0 w 280264"/>
                    <a:gd name="connsiteY0" fmla="*/ 2114645 h 2114645"/>
                    <a:gd name="connsiteX1" fmla="*/ 147038 w 280264"/>
                    <a:gd name="connsiteY1" fmla="*/ 0 h 2114645"/>
                    <a:gd name="connsiteX2" fmla="*/ 280264 w 280264"/>
                    <a:gd name="connsiteY2" fmla="*/ 2114645 h 2114645"/>
                    <a:gd name="connsiteX3" fmla="*/ 0 w 280264"/>
                    <a:gd name="connsiteY3" fmla="*/ 2114645 h 2114645"/>
                    <a:gd name="connsiteX0" fmla="*/ 0 w 280264"/>
                    <a:gd name="connsiteY0" fmla="*/ 2114645 h 2114645"/>
                    <a:gd name="connsiteX1" fmla="*/ 147038 w 280264"/>
                    <a:gd name="connsiteY1" fmla="*/ 0 h 2114645"/>
                    <a:gd name="connsiteX2" fmla="*/ 280264 w 280264"/>
                    <a:gd name="connsiteY2" fmla="*/ 2114645 h 2114645"/>
                    <a:gd name="connsiteX3" fmla="*/ 153259 w 280264"/>
                    <a:gd name="connsiteY3" fmla="*/ 2112608 h 2114645"/>
                    <a:gd name="connsiteX4" fmla="*/ 0 w 280264"/>
                    <a:gd name="connsiteY4" fmla="*/ 2114645 h 2114645"/>
                    <a:gd name="connsiteX0" fmla="*/ 0 w 280264"/>
                    <a:gd name="connsiteY0" fmla="*/ 2114645 h 2200718"/>
                    <a:gd name="connsiteX1" fmla="*/ 147038 w 280264"/>
                    <a:gd name="connsiteY1" fmla="*/ 0 h 2200718"/>
                    <a:gd name="connsiteX2" fmla="*/ 280264 w 280264"/>
                    <a:gd name="connsiteY2" fmla="*/ 2114645 h 2200718"/>
                    <a:gd name="connsiteX3" fmla="*/ 160404 w 280264"/>
                    <a:gd name="connsiteY3" fmla="*/ 2200718 h 2200718"/>
                    <a:gd name="connsiteX4" fmla="*/ 0 w 280264"/>
                    <a:gd name="connsiteY4" fmla="*/ 2114645 h 2200718"/>
                    <a:gd name="connsiteX0" fmla="*/ 0 w 280264"/>
                    <a:gd name="connsiteY0" fmla="*/ 2114645 h 2200718"/>
                    <a:gd name="connsiteX1" fmla="*/ 147038 w 280264"/>
                    <a:gd name="connsiteY1" fmla="*/ 0 h 2200718"/>
                    <a:gd name="connsiteX2" fmla="*/ 280264 w 280264"/>
                    <a:gd name="connsiteY2" fmla="*/ 2114645 h 2200718"/>
                    <a:gd name="connsiteX3" fmla="*/ 160404 w 280264"/>
                    <a:gd name="connsiteY3" fmla="*/ 2200718 h 2200718"/>
                    <a:gd name="connsiteX4" fmla="*/ 0 w 280264"/>
                    <a:gd name="connsiteY4" fmla="*/ 2114645 h 2200718"/>
                    <a:gd name="connsiteX0" fmla="*/ 0 w 280264"/>
                    <a:gd name="connsiteY0" fmla="*/ 2114645 h 2200718"/>
                    <a:gd name="connsiteX1" fmla="*/ 147038 w 280264"/>
                    <a:gd name="connsiteY1" fmla="*/ 0 h 2200718"/>
                    <a:gd name="connsiteX2" fmla="*/ 280264 w 280264"/>
                    <a:gd name="connsiteY2" fmla="*/ 2114645 h 2200718"/>
                    <a:gd name="connsiteX3" fmla="*/ 160404 w 280264"/>
                    <a:gd name="connsiteY3" fmla="*/ 2200718 h 2200718"/>
                    <a:gd name="connsiteX4" fmla="*/ 0 w 280264"/>
                    <a:gd name="connsiteY4" fmla="*/ 2114645 h 2200718"/>
                    <a:gd name="connsiteX0" fmla="*/ 0 w 280264"/>
                    <a:gd name="connsiteY0" fmla="*/ 2114645 h 2200718"/>
                    <a:gd name="connsiteX1" fmla="*/ 147038 w 280264"/>
                    <a:gd name="connsiteY1" fmla="*/ 0 h 2200718"/>
                    <a:gd name="connsiteX2" fmla="*/ 280264 w 280264"/>
                    <a:gd name="connsiteY2" fmla="*/ 2114645 h 2200718"/>
                    <a:gd name="connsiteX3" fmla="*/ 160404 w 280264"/>
                    <a:gd name="connsiteY3" fmla="*/ 2200718 h 2200718"/>
                    <a:gd name="connsiteX4" fmla="*/ 0 w 280264"/>
                    <a:gd name="connsiteY4" fmla="*/ 2114645 h 2200718"/>
                    <a:gd name="connsiteX0" fmla="*/ 0 w 280808"/>
                    <a:gd name="connsiteY0" fmla="*/ 2114645 h 2200718"/>
                    <a:gd name="connsiteX1" fmla="*/ 147038 w 280808"/>
                    <a:gd name="connsiteY1" fmla="*/ 0 h 2200718"/>
                    <a:gd name="connsiteX2" fmla="*/ 280264 w 280808"/>
                    <a:gd name="connsiteY2" fmla="*/ 2114645 h 2200718"/>
                    <a:gd name="connsiteX3" fmla="*/ 160404 w 280808"/>
                    <a:gd name="connsiteY3" fmla="*/ 2200718 h 2200718"/>
                    <a:gd name="connsiteX4" fmla="*/ 0 w 280808"/>
                    <a:gd name="connsiteY4" fmla="*/ 2114645 h 2200718"/>
                    <a:gd name="connsiteX0" fmla="*/ 290 w 281098"/>
                    <a:gd name="connsiteY0" fmla="*/ 2114645 h 2200718"/>
                    <a:gd name="connsiteX1" fmla="*/ 147328 w 281098"/>
                    <a:gd name="connsiteY1" fmla="*/ 0 h 2200718"/>
                    <a:gd name="connsiteX2" fmla="*/ 280554 w 281098"/>
                    <a:gd name="connsiteY2" fmla="*/ 2114645 h 2200718"/>
                    <a:gd name="connsiteX3" fmla="*/ 160694 w 281098"/>
                    <a:gd name="connsiteY3" fmla="*/ 2200718 h 2200718"/>
                    <a:gd name="connsiteX4" fmla="*/ 290 w 281098"/>
                    <a:gd name="connsiteY4" fmla="*/ 2114645 h 2200718"/>
                    <a:gd name="connsiteX0" fmla="*/ 290 w 283172"/>
                    <a:gd name="connsiteY0" fmla="*/ 2114645 h 2200718"/>
                    <a:gd name="connsiteX1" fmla="*/ 147328 w 283172"/>
                    <a:gd name="connsiteY1" fmla="*/ 0 h 2200718"/>
                    <a:gd name="connsiteX2" fmla="*/ 280554 w 283172"/>
                    <a:gd name="connsiteY2" fmla="*/ 2114645 h 2200718"/>
                    <a:gd name="connsiteX3" fmla="*/ 160694 w 283172"/>
                    <a:gd name="connsiteY3" fmla="*/ 2200718 h 2200718"/>
                    <a:gd name="connsiteX4" fmla="*/ 290 w 283172"/>
                    <a:gd name="connsiteY4" fmla="*/ 2114645 h 2200718"/>
                    <a:gd name="connsiteX0" fmla="*/ 472 w 282508"/>
                    <a:gd name="connsiteY0" fmla="*/ 2114645 h 2255486"/>
                    <a:gd name="connsiteX1" fmla="*/ 147510 w 282508"/>
                    <a:gd name="connsiteY1" fmla="*/ 0 h 2255486"/>
                    <a:gd name="connsiteX2" fmla="*/ 280736 w 282508"/>
                    <a:gd name="connsiteY2" fmla="*/ 2114645 h 2255486"/>
                    <a:gd name="connsiteX3" fmla="*/ 156114 w 282508"/>
                    <a:gd name="connsiteY3" fmla="*/ 2255486 h 2255486"/>
                    <a:gd name="connsiteX4" fmla="*/ 472 w 282508"/>
                    <a:gd name="connsiteY4" fmla="*/ 2114645 h 2255486"/>
                    <a:gd name="connsiteX0" fmla="*/ 1629 w 282259"/>
                    <a:gd name="connsiteY0" fmla="*/ 2114645 h 2454857"/>
                    <a:gd name="connsiteX1" fmla="*/ 148667 w 282259"/>
                    <a:gd name="connsiteY1" fmla="*/ 0 h 2454857"/>
                    <a:gd name="connsiteX2" fmla="*/ 281893 w 282259"/>
                    <a:gd name="connsiteY2" fmla="*/ 2114645 h 2454857"/>
                    <a:gd name="connsiteX3" fmla="*/ 143880 w 282259"/>
                    <a:gd name="connsiteY3" fmla="*/ 2454857 h 2454857"/>
                    <a:gd name="connsiteX4" fmla="*/ 1629 w 282259"/>
                    <a:gd name="connsiteY4" fmla="*/ 2114645 h 2454857"/>
                    <a:gd name="connsiteX0" fmla="*/ 1629 w 282259"/>
                    <a:gd name="connsiteY0" fmla="*/ 2114645 h 2454857"/>
                    <a:gd name="connsiteX1" fmla="*/ 148667 w 282259"/>
                    <a:gd name="connsiteY1" fmla="*/ 0 h 2454857"/>
                    <a:gd name="connsiteX2" fmla="*/ 163485 w 282259"/>
                    <a:gd name="connsiteY2" fmla="*/ 133004 h 2454857"/>
                    <a:gd name="connsiteX3" fmla="*/ 281893 w 282259"/>
                    <a:gd name="connsiteY3" fmla="*/ 2114645 h 2454857"/>
                    <a:gd name="connsiteX4" fmla="*/ 143880 w 282259"/>
                    <a:gd name="connsiteY4" fmla="*/ 2454857 h 2454857"/>
                    <a:gd name="connsiteX5" fmla="*/ 1629 w 282259"/>
                    <a:gd name="connsiteY5" fmla="*/ 2114645 h 2454857"/>
                    <a:gd name="connsiteX0" fmla="*/ 1629 w 282259"/>
                    <a:gd name="connsiteY0" fmla="*/ 2172400 h 2512612"/>
                    <a:gd name="connsiteX1" fmla="*/ 123472 w 282259"/>
                    <a:gd name="connsiteY1" fmla="*/ 0 h 2512612"/>
                    <a:gd name="connsiteX2" fmla="*/ 163485 w 282259"/>
                    <a:gd name="connsiteY2" fmla="*/ 190759 h 2512612"/>
                    <a:gd name="connsiteX3" fmla="*/ 281893 w 282259"/>
                    <a:gd name="connsiteY3" fmla="*/ 2172400 h 2512612"/>
                    <a:gd name="connsiteX4" fmla="*/ 143880 w 282259"/>
                    <a:gd name="connsiteY4" fmla="*/ 2512612 h 2512612"/>
                    <a:gd name="connsiteX5" fmla="*/ 1629 w 282259"/>
                    <a:gd name="connsiteY5" fmla="*/ 2172400 h 2512612"/>
                    <a:gd name="connsiteX0" fmla="*/ 1629 w 282259"/>
                    <a:gd name="connsiteY0" fmla="*/ 2172400 h 2512612"/>
                    <a:gd name="connsiteX1" fmla="*/ 123472 w 282259"/>
                    <a:gd name="connsiteY1" fmla="*/ 0 h 2512612"/>
                    <a:gd name="connsiteX2" fmla="*/ 166634 w 282259"/>
                    <a:gd name="connsiteY2" fmla="*/ 17494 h 2512612"/>
                    <a:gd name="connsiteX3" fmla="*/ 281893 w 282259"/>
                    <a:gd name="connsiteY3" fmla="*/ 2172400 h 2512612"/>
                    <a:gd name="connsiteX4" fmla="*/ 143880 w 282259"/>
                    <a:gd name="connsiteY4" fmla="*/ 2512612 h 2512612"/>
                    <a:gd name="connsiteX5" fmla="*/ 1629 w 282259"/>
                    <a:gd name="connsiteY5" fmla="*/ 2172400 h 2512612"/>
                    <a:gd name="connsiteX0" fmla="*/ 1629 w 282259"/>
                    <a:gd name="connsiteY0" fmla="*/ 2172400 h 2512612"/>
                    <a:gd name="connsiteX1" fmla="*/ 123472 w 282259"/>
                    <a:gd name="connsiteY1" fmla="*/ 0 h 2512612"/>
                    <a:gd name="connsiteX2" fmla="*/ 166634 w 282259"/>
                    <a:gd name="connsiteY2" fmla="*/ 17494 h 2512612"/>
                    <a:gd name="connsiteX3" fmla="*/ 176083 w 282259"/>
                    <a:gd name="connsiteY3" fmla="*/ 196534 h 2512612"/>
                    <a:gd name="connsiteX4" fmla="*/ 281893 w 282259"/>
                    <a:gd name="connsiteY4" fmla="*/ 2172400 h 2512612"/>
                    <a:gd name="connsiteX5" fmla="*/ 143880 w 282259"/>
                    <a:gd name="connsiteY5" fmla="*/ 2512612 h 2512612"/>
                    <a:gd name="connsiteX6" fmla="*/ 1629 w 282259"/>
                    <a:gd name="connsiteY6" fmla="*/ 2172400 h 2512612"/>
                    <a:gd name="connsiteX0" fmla="*/ 1629 w 282259"/>
                    <a:gd name="connsiteY0" fmla="*/ 2172400 h 2512612"/>
                    <a:gd name="connsiteX1" fmla="*/ 113095 w 282259"/>
                    <a:gd name="connsiteY1" fmla="*/ 202310 h 2512612"/>
                    <a:gd name="connsiteX2" fmla="*/ 123472 w 282259"/>
                    <a:gd name="connsiteY2" fmla="*/ 0 h 2512612"/>
                    <a:gd name="connsiteX3" fmla="*/ 166634 w 282259"/>
                    <a:gd name="connsiteY3" fmla="*/ 17494 h 2512612"/>
                    <a:gd name="connsiteX4" fmla="*/ 176083 w 282259"/>
                    <a:gd name="connsiteY4" fmla="*/ 196534 h 2512612"/>
                    <a:gd name="connsiteX5" fmla="*/ 281893 w 282259"/>
                    <a:gd name="connsiteY5" fmla="*/ 2172400 h 2512612"/>
                    <a:gd name="connsiteX6" fmla="*/ 143880 w 282259"/>
                    <a:gd name="connsiteY6" fmla="*/ 2512612 h 2512612"/>
                    <a:gd name="connsiteX7" fmla="*/ 1629 w 282259"/>
                    <a:gd name="connsiteY7" fmla="*/ 2172400 h 2512612"/>
                    <a:gd name="connsiteX0" fmla="*/ 1629 w 282259"/>
                    <a:gd name="connsiteY0" fmla="*/ 2172400 h 2512612"/>
                    <a:gd name="connsiteX1" fmla="*/ 122543 w 282259"/>
                    <a:gd name="connsiteY1" fmla="*/ 202310 h 2512612"/>
                    <a:gd name="connsiteX2" fmla="*/ 123472 w 282259"/>
                    <a:gd name="connsiteY2" fmla="*/ 0 h 2512612"/>
                    <a:gd name="connsiteX3" fmla="*/ 166634 w 282259"/>
                    <a:gd name="connsiteY3" fmla="*/ 17494 h 2512612"/>
                    <a:gd name="connsiteX4" fmla="*/ 176083 w 282259"/>
                    <a:gd name="connsiteY4" fmla="*/ 196534 h 2512612"/>
                    <a:gd name="connsiteX5" fmla="*/ 281893 w 282259"/>
                    <a:gd name="connsiteY5" fmla="*/ 2172400 h 2512612"/>
                    <a:gd name="connsiteX6" fmla="*/ 143880 w 282259"/>
                    <a:gd name="connsiteY6" fmla="*/ 2512612 h 2512612"/>
                    <a:gd name="connsiteX7" fmla="*/ 1629 w 282259"/>
                    <a:gd name="connsiteY7" fmla="*/ 2172400 h 2512612"/>
                    <a:gd name="connsiteX0" fmla="*/ 1629 w 282259"/>
                    <a:gd name="connsiteY0" fmla="*/ 2172400 h 2512612"/>
                    <a:gd name="connsiteX1" fmla="*/ 122543 w 282259"/>
                    <a:gd name="connsiteY1" fmla="*/ 202310 h 2512612"/>
                    <a:gd name="connsiteX2" fmla="*/ 123472 w 282259"/>
                    <a:gd name="connsiteY2" fmla="*/ 0 h 2512612"/>
                    <a:gd name="connsiteX3" fmla="*/ 166634 w 282259"/>
                    <a:gd name="connsiteY3" fmla="*/ 17494 h 2512612"/>
                    <a:gd name="connsiteX4" fmla="*/ 163486 w 282259"/>
                    <a:gd name="connsiteY4" fmla="*/ 196534 h 2512612"/>
                    <a:gd name="connsiteX5" fmla="*/ 281893 w 282259"/>
                    <a:gd name="connsiteY5" fmla="*/ 2172400 h 2512612"/>
                    <a:gd name="connsiteX6" fmla="*/ 143880 w 282259"/>
                    <a:gd name="connsiteY6" fmla="*/ 2512612 h 2512612"/>
                    <a:gd name="connsiteX7" fmla="*/ 1629 w 282259"/>
                    <a:gd name="connsiteY7" fmla="*/ 2172400 h 2512612"/>
                    <a:gd name="connsiteX0" fmla="*/ 1629 w 282259"/>
                    <a:gd name="connsiteY0" fmla="*/ 2172400 h 2512612"/>
                    <a:gd name="connsiteX1" fmla="*/ 122543 w 282259"/>
                    <a:gd name="connsiteY1" fmla="*/ 202310 h 2512612"/>
                    <a:gd name="connsiteX2" fmla="*/ 123472 w 282259"/>
                    <a:gd name="connsiteY2" fmla="*/ 0 h 2512612"/>
                    <a:gd name="connsiteX3" fmla="*/ 166634 w 282259"/>
                    <a:gd name="connsiteY3" fmla="*/ 17494 h 2512612"/>
                    <a:gd name="connsiteX4" fmla="*/ 163486 w 282259"/>
                    <a:gd name="connsiteY4" fmla="*/ 196534 h 2512612"/>
                    <a:gd name="connsiteX5" fmla="*/ 281893 w 282259"/>
                    <a:gd name="connsiteY5" fmla="*/ 2172400 h 2512612"/>
                    <a:gd name="connsiteX6" fmla="*/ 143880 w 282259"/>
                    <a:gd name="connsiteY6" fmla="*/ 2512612 h 2512612"/>
                    <a:gd name="connsiteX7" fmla="*/ 1629 w 282259"/>
                    <a:gd name="connsiteY7" fmla="*/ 2172400 h 2512612"/>
                    <a:gd name="connsiteX0" fmla="*/ 1629 w 282259"/>
                    <a:gd name="connsiteY0" fmla="*/ 2172400 h 2512612"/>
                    <a:gd name="connsiteX1" fmla="*/ 122543 w 282259"/>
                    <a:gd name="connsiteY1" fmla="*/ 202310 h 2512612"/>
                    <a:gd name="connsiteX2" fmla="*/ 123472 w 282259"/>
                    <a:gd name="connsiteY2" fmla="*/ 0 h 2512612"/>
                    <a:gd name="connsiteX3" fmla="*/ 166634 w 282259"/>
                    <a:gd name="connsiteY3" fmla="*/ 17494 h 2512612"/>
                    <a:gd name="connsiteX4" fmla="*/ 163486 w 282259"/>
                    <a:gd name="connsiteY4" fmla="*/ 196534 h 2512612"/>
                    <a:gd name="connsiteX5" fmla="*/ 281893 w 282259"/>
                    <a:gd name="connsiteY5" fmla="*/ 2172400 h 2512612"/>
                    <a:gd name="connsiteX6" fmla="*/ 143880 w 282259"/>
                    <a:gd name="connsiteY6" fmla="*/ 2512612 h 2512612"/>
                    <a:gd name="connsiteX7" fmla="*/ 1629 w 282259"/>
                    <a:gd name="connsiteY7" fmla="*/ 2172400 h 2512612"/>
                    <a:gd name="connsiteX0" fmla="*/ 1629 w 282259"/>
                    <a:gd name="connsiteY0" fmla="*/ 2158783 h 2498995"/>
                    <a:gd name="connsiteX1" fmla="*/ 122543 w 282259"/>
                    <a:gd name="connsiteY1" fmla="*/ 188693 h 2498995"/>
                    <a:gd name="connsiteX2" fmla="*/ 123472 w 282259"/>
                    <a:gd name="connsiteY2" fmla="*/ 0 h 2498995"/>
                    <a:gd name="connsiteX3" fmla="*/ 166634 w 282259"/>
                    <a:gd name="connsiteY3" fmla="*/ 3877 h 2498995"/>
                    <a:gd name="connsiteX4" fmla="*/ 163486 w 282259"/>
                    <a:gd name="connsiteY4" fmla="*/ 182917 h 2498995"/>
                    <a:gd name="connsiteX5" fmla="*/ 281893 w 282259"/>
                    <a:gd name="connsiteY5" fmla="*/ 2158783 h 2498995"/>
                    <a:gd name="connsiteX6" fmla="*/ 143880 w 282259"/>
                    <a:gd name="connsiteY6" fmla="*/ 2498995 h 2498995"/>
                    <a:gd name="connsiteX7" fmla="*/ 1629 w 282259"/>
                    <a:gd name="connsiteY7" fmla="*/ 2158783 h 2498995"/>
                    <a:gd name="connsiteX0" fmla="*/ 1629 w 282259"/>
                    <a:gd name="connsiteY0" fmla="*/ 2158783 h 2498995"/>
                    <a:gd name="connsiteX1" fmla="*/ 124664 w 282259"/>
                    <a:gd name="connsiteY1" fmla="*/ 175076 h 2498995"/>
                    <a:gd name="connsiteX2" fmla="*/ 123472 w 282259"/>
                    <a:gd name="connsiteY2" fmla="*/ 0 h 2498995"/>
                    <a:gd name="connsiteX3" fmla="*/ 166634 w 282259"/>
                    <a:gd name="connsiteY3" fmla="*/ 3877 h 2498995"/>
                    <a:gd name="connsiteX4" fmla="*/ 163486 w 282259"/>
                    <a:gd name="connsiteY4" fmla="*/ 182917 h 2498995"/>
                    <a:gd name="connsiteX5" fmla="*/ 281893 w 282259"/>
                    <a:gd name="connsiteY5" fmla="*/ 2158783 h 2498995"/>
                    <a:gd name="connsiteX6" fmla="*/ 143880 w 282259"/>
                    <a:gd name="connsiteY6" fmla="*/ 2498995 h 2498995"/>
                    <a:gd name="connsiteX7" fmla="*/ 1629 w 282259"/>
                    <a:gd name="connsiteY7" fmla="*/ 2158783 h 2498995"/>
                    <a:gd name="connsiteX0" fmla="*/ 1629 w 282259"/>
                    <a:gd name="connsiteY0" fmla="*/ 2554649 h 2894861"/>
                    <a:gd name="connsiteX1" fmla="*/ 124664 w 282259"/>
                    <a:gd name="connsiteY1" fmla="*/ 570942 h 2894861"/>
                    <a:gd name="connsiteX2" fmla="*/ 123472 w 282259"/>
                    <a:gd name="connsiteY2" fmla="*/ 395866 h 2894861"/>
                    <a:gd name="connsiteX3" fmla="*/ 168225 w 282259"/>
                    <a:gd name="connsiteY3" fmla="*/ 0 h 2894861"/>
                    <a:gd name="connsiteX4" fmla="*/ 163486 w 282259"/>
                    <a:gd name="connsiteY4" fmla="*/ 578783 h 2894861"/>
                    <a:gd name="connsiteX5" fmla="*/ 281893 w 282259"/>
                    <a:gd name="connsiteY5" fmla="*/ 2554649 h 2894861"/>
                    <a:gd name="connsiteX6" fmla="*/ 143880 w 282259"/>
                    <a:gd name="connsiteY6" fmla="*/ 2894861 h 2894861"/>
                    <a:gd name="connsiteX7" fmla="*/ 1629 w 282259"/>
                    <a:gd name="connsiteY7" fmla="*/ 2554649 h 2894861"/>
                    <a:gd name="connsiteX0" fmla="*/ 1629 w 282259"/>
                    <a:gd name="connsiteY0" fmla="*/ 2561442 h 2901654"/>
                    <a:gd name="connsiteX1" fmla="*/ 124664 w 282259"/>
                    <a:gd name="connsiteY1" fmla="*/ 577735 h 2901654"/>
                    <a:gd name="connsiteX2" fmla="*/ 121881 w 282259"/>
                    <a:gd name="connsiteY2" fmla="*/ 0 h 2901654"/>
                    <a:gd name="connsiteX3" fmla="*/ 168225 w 282259"/>
                    <a:gd name="connsiteY3" fmla="*/ 6793 h 2901654"/>
                    <a:gd name="connsiteX4" fmla="*/ 163486 w 282259"/>
                    <a:gd name="connsiteY4" fmla="*/ 585576 h 2901654"/>
                    <a:gd name="connsiteX5" fmla="*/ 281893 w 282259"/>
                    <a:gd name="connsiteY5" fmla="*/ 2561442 h 2901654"/>
                    <a:gd name="connsiteX6" fmla="*/ 143880 w 282259"/>
                    <a:gd name="connsiteY6" fmla="*/ 2901654 h 2901654"/>
                    <a:gd name="connsiteX7" fmla="*/ 1629 w 282259"/>
                    <a:gd name="connsiteY7" fmla="*/ 2561442 h 2901654"/>
                    <a:gd name="connsiteX0" fmla="*/ 1629 w 282259"/>
                    <a:gd name="connsiteY0" fmla="*/ 2670986 h 3011198"/>
                    <a:gd name="connsiteX1" fmla="*/ 124664 w 282259"/>
                    <a:gd name="connsiteY1" fmla="*/ 687279 h 3011198"/>
                    <a:gd name="connsiteX2" fmla="*/ 121881 w 282259"/>
                    <a:gd name="connsiteY2" fmla="*/ 109544 h 3011198"/>
                    <a:gd name="connsiteX3" fmla="*/ 210844 w 282259"/>
                    <a:gd name="connsiteY3" fmla="*/ 33 h 3011198"/>
                    <a:gd name="connsiteX4" fmla="*/ 163486 w 282259"/>
                    <a:gd name="connsiteY4" fmla="*/ 695120 h 3011198"/>
                    <a:gd name="connsiteX5" fmla="*/ 281893 w 282259"/>
                    <a:gd name="connsiteY5" fmla="*/ 2670986 h 3011198"/>
                    <a:gd name="connsiteX6" fmla="*/ 143880 w 282259"/>
                    <a:gd name="connsiteY6" fmla="*/ 3011198 h 3011198"/>
                    <a:gd name="connsiteX7" fmla="*/ 1629 w 282259"/>
                    <a:gd name="connsiteY7" fmla="*/ 2670986 h 3011198"/>
                    <a:gd name="connsiteX0" fmla="*/ 1629 w 282259"/>
                    <a:gd name="connsiteY0" fmla="*/ 2671196 h 3011408"/>
                    <a:gd name="connsiteX1" fmla="*/ 124664 w 282259"/>
                    <a:gd name="connsiteY1" fmla="*/ 687489 h 3011408"/>
                    <a:gd name="connsiteX2" fmla="*/ 48008 w 282259"/>
                    <a:gd name="connsiteY2" fmla="*/ 10063 h 3011408"/>
                    <a:gd name="connsiteX3" fmla="*/ 210844 w 282259"/>
                    <a:gd name="connsiteY3" fmla="*/ 243 h 3011408"/>
                    <a:gd name="connsiteX4" fmla="*/ 163486 w 282259"/>
                    <a:gd name="connsiteY4" fmla="*/ 695330 h 3011408"/>
                    <a:gd name="connsiteX5" fmla="*/ 281893 w 282259"/>
                    <a:gd name="connsiteY5" fmla="*/ 2671196 h 3011408"/>
                    <a:gd name="connsiteX6" fmla="*/ 143880 w 282259"/>
                    <a:gd name="connsiteY6" fmla="*/ 3011408 h 3011408"/>
                    <a:gd name="connsiteX7" fmla="*/ 1629 w 282259"/>
                    <a:gd name="connsiteY7" fmla="*/ 2671196 h 3011408"/>
                    <a:gd name="connsiteX0" fmla="*/ 1629 w 282259"/>
                    <a:gd name="connsiteY0" fmla="*/ 2671196 h 3011408"/>
                    <a:gd name="connsiteX1" fmla="*/ 124664 w 282259"/>
                    <a:gd name="connsiteY1" fmla="*/ 687489 h 3011408"/>
                    <a:gd name="connsiteX2" fmla="*/ 48008 w 282259"/>
                    <a:gd name="connsiteY2" fmla="*/ 10063 h 3011408"/>
                    <a:gd name="connsiteX3" fmla="*/ 210844 w 282259"/>
                    <a:gd name="connsiteY3" fmla="*/ 243 h 3011408"/>
                    <a:gd name="connsiteX4" fmla="*/ 200421 w 282259"/>
                    <a:gd name="connsiteY4" fmla="*/ 695333 h 3011408"/>
                    <a:gd name="connsiteX5" fmla="*/ 281893 w 282259"/>
                    <a:gd name="connsiteY5" fmla="*/ 2671196 h 3011408"/>
                    <a:gd name="connsiteX6" fmla="*/ 143880 w 282259"/>
                    <a:gd name="connsiteY6" fmla="*/ 3011408 h 3011408"/>
                    <a:gd name="connsiteX7" fmla="*/ 1629 w 282259"/>
                    <a:gd name="connsiteY7" fmla="*/ 2671196 h 3011408"/>
                    <a:gd name="connsiteX0" fmla="*/ 1629 w 282259"/>
                    <a:gd name="connsiteY0" fmla="*/ 2671196 h 3011408"/>
                    <a:gd name="connsiteX1" fmla="*/ 73520 w 282259"/>
                    <a:gd name="connsiteY1" fmla="*/ 687492 h 3011408"/>
                    <a:gd name="connsiteX2" fmla="*/ 48008 w 282259"/>
                    <a:gd name="connsiteY2" fmla="*/ 10063 h 3011408"/>
                    <a:gd name="connsiteX3" fmla="*/ 210844 w 282259"/>
                    <a:gd name="connsiteY3" fmla="*/ 243 h 3011408"/>
                    <a:gd name="connsiteX4" fmla="*/ 200421 w 282259"/>
                    <a:gd name="connsiteY4" fmla="*/ 695333 h 3011408"/>
                    <a:gd name="connsiteX5" fmla="*/ 281893 w 282259"/>
                    <a:gd name="connsiteY5" fmla="*/ 2671196 h 3011408"/>
                    <a:gd name="connsiteX6" fmla="*/ 143880 w 282259"/>
                    <a:gd name="connsiteY6" fmla="*/ 3011408 h 3011408"/>
                    <a:gd name="connsiteX7" fmla="*/ 1629 w 282259"/>
                    <a:gd name="connsiteY7" fmla="*/ 2671196 h 3011408"/>
                    <a:gd name="connsiteX0" fmla="*/ 1629 w 282259"/>
                    <a:gd name="connsiteY0" fmla="*/ 2671196 h 3011408"/>
                    <a:gd name="connsiteX1" fmla="*/ 73520 w 282259"/>
                    <a:gd name="connsiteY1" fmla="*/ 687492 h 3011408"/>
                    <a:gd name="connsiteX2" fmla="*/ 48008 w 282259"/>
                    <a:gd name="connsiteY2" fmla="*/ 10063 h 3011408"/>
                    <a:gd name="connsiteX3" fmla="*/ 210844 w 282259"/>
                    <a:gd name="connsiteY3" fmla="*/ 243 h 3011408"/>
                    <a:gd name="connsiteX4" fmla="*/ 194739 w 282259"/>
                    <a:gd name="connsiteY4" fmla="*/ 404570 h 3011408"/>
                    <a:gd name="connsiteX5" fmla="*/ 281893 w 282259"/>
                    <a:gd name="connsiteY5" fmla="*/ 2671196 h 3011408"/>
                    <a:gd name="connsiteX6" fmla="*/ 143880 w 282259"/>
                    <a:gd name="connsiteY6" fmla="*/ 3011408 h 3011408"/>
                    <a:gd name="connsiteX7" fmla="*/ 1629 w 282259"/>
                    <a:gd name="connsiteY7" fmla="*/ 2671196 h 3011408"/>
                    <a:gd name="connsiteX0" fmla="*/ 1629 w 282259"/>
                    <a:gd name="connsiteY0" fmla="*/ 2671196 h 3011408"/>
                    <a:gd name="connsiteX1" fmla="*/ 59314 w 282259"/>
                    <a:gd name="connsiteY1" fmla="*/ 351038 h 3011408"/>
                    <a:gd name="connsiteX2" fmla="*/ 48008 w 282259"/>
                    <a:gd name="connsiteY2" fmla="*/ 10063 h 3011408"/>
                    <a:gd name="connsiteX3" fmla="*/ 210844 w 282259"/>
                    <a:gd name="connsiteY3" fmla="*/ 243 h 3011408"/>
                    <a:gd name="connsiteX4" fmla="*/ 194739 w 282259"/>
                    <a:gd name="connsiteY4" fmla="*/ 404570 h 3011408"/>
                    <a:gd name="connsiteX5" fmla="*/ 281893 w 282259"/>
                    <a:gd name="connsiteY5" fmla="*/ 2671196 h 3011408"/>
                    <a:gd name="connsiteX6" fmla="*/ 143880 w 282259"/>
                    <a:gd name="connsiteY6" fmla="*/ 3011408 h 3011408"/>
                    <a:gd name="connsiteX7" fmla="*/ 1629 w 282259"/>
                    <a:gd name="connsiteY7" fmla="*/ 2671196 h 3011408"/>
                    <a:gd name="connsiteX0" fmla="*/ 1629 w 282259"/>
                    <a:gd name="connsiteY0" fmla="*/ 2671196 h 3011408"/>
                    <a:gd name="connsiteX1" fmla="*/ 59314 w 282259"/>
                    <a:gd name="connsiteY1" fmla="*/ 384270 h 3011408"/>
                    <a:gd name="connsiteX2" fmla="*/ 48008 w 282259"/>
                    <a:gd name="connsiteY2" fmla="*/ 10063 h 3011408"/>
                    <a:gd name="connsiteX3" fmla="*/ 210844 w 282259"/>
                    <a:gd name="connsiteY3" fmla="*/ 243 h 3011408"/>
                    <a:gd name="connsiteX4" fmla="*/ 194739 w 282259"/>
                    <a:gd name="connsiteY4" fmla="*/ 404570 h 3011408"/>
                    <a:gd name="connsiteX5" fmla="*/ 281893 w 282259"/>
                    <a:gd name="connsiteY5" fmla="*/ 2671196 h 3011408"/>
                    <a:gd name="connsiteX6" fmla="*/ 143880 w 282259"/>
                    <a:gd name="connsiteY6" fmla="*/ 3011408 h 3011408"/>
                    <a:gd name="connsiteX7" fmla="*/ 1629 w 282259"/>
                    <a:gd name="connsiteY7" fmla="*/ 2671196 h 3011408"/>
                    <a:gd name="connsiteX0" fmla="*/ 1629 w 318269"/>
                    <a:gd name="connsiteY0" fmla="*/ 2671196 h 3011408"/>
                    <a:gd name="connsiteX1" fmla="*/ 59314 w 318269"/>
                    <a:gd name="connsiteY1" fmla="*/ 384270 h 3011408"/>
                    <a:gd name="connsiteX2" fmla="*/ 48008 w 318269"/>
                    <a:gd name="connsiteY2" fmla="*/ 10063 h 3011408"/>
                    <a:gd name="connsiteX3" fmla="*/ 210844 w 318269"/>
                    <a:gd name="connsiteY3" fmla="*/ 243 h 3011408"/>
                    <a:gd name="connsiteX4" fmla="*/ 194739 w 318269"/>
                    <a:gd name="connsiteY4" fmla="*/ 404570 h 3011408"/>
                    <a:gd name="connsiteX5" fmla="*/ 318262 w 318269"/>
                    <a:gd name="connsiteY5" fmla="*/ 2671199 h 3011408"/>
                    <a:gd name="connsiteX6" fmla="*/ 143880 w 318269"/>
                    <a:gd name="connsiteY6" fmla="*/ 3011408 h 3011408"/>
                    <a:gd name="connsiteX7" fmla="*/ 1629 w 318269"/>
                    <a:gd name="connsiteY7" fmla="*/ 2671196 h 3011408"/>
                    <a:gd name="connsiteX0" fmla="*/ 128 w 344043"/>
                    <a:gd name="connsiteY0" fmla="*/ 2671199 h 3011408"/>
                    <a:gd name="connsiteX1" fmla="*/ 85088 w 344043"/>
                    <a:gd name="connsiteY1" fmla="*/ 384270 h 3011408"/>
                    <a:gd name="connsiteX2" fmla="*/ 73782 w 344043"/>
                    <a:gd name="connsiteY2" fmla="*/ 10063 h 3011408"/>
                    <a:gd name="connsiteX3" fmla="*/ 236618 w 344043"/>
                    <a:gd name="connsiteY3" fmla="*/ 243 h 3011408"/>
                    <a:gd name="connsiteX4" fmla="*/ 220513 w 344043"/>
                    <a:gd name="connsiteY4" fmla="*/ 404570 h 3011408"/>
                    <a:gd name="connsiteX5" fmla="*/ 344036 w 344043"/>
                    <a:gd name="connsiteY5" fmla="*/ 2671199 h 3011408"/>
                    <a:gd name="connsiteX6" fmla="*/ 169654 w 344043"/>
                    <a:gd name="connsiteY6" fmla="*/ 3011408 h 3011408"/>
                    <a:gd name="connsiteX7" fmla="*/ 128 w 344043"/>
                    <a:gd name="connsiteY7" fmla="*/ 2671199 h 3011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4043" h="3011408">
                      <a:moveTo>
                        <a:pt x="128" y="2671199"/>
                      </a:moveTo>
                      <a:cubicBezTo>
                        <a:pt x="40433" y="2014502"/>
                        <a:pt x="64937" y="1040967"/>
                        <a:pt x="85088" y="384270"/>
                      </a:cubicBezTo>
                      <a:cubicBezTo>
                        <a:pt x="85398" y="316833"/>
                        <a:pt x="73472" y="77500"/>
                        <a:pt x="73782" y="10063"/>
                      </a:cubicBezTo>
                      <a:cubicBezTo>
                        <a:pt x="89230" y="12327"/>
                        <a:pt x="221170" y="-2021"/>
                        <a:pt x="236618" y="243"/>
                      </a:cubicBezTo>
                      <a:cubicBezTo>
                        <a:pt x="235569" y="59923"/>
                        <a:pt x="221562" y="344890"/>
                        <a:pt x="220513" y="404570"/>
                      </a:cubicBezTo>
                      <a:cubicBezTo>
                        <a:pt x="236646" y="1074863"/>
                        <a:pt x="304567" y="2012577"/>
                        <a:pt x="344036" y="2671199"/>
                      </a:cubicBezTo>
                      <a:cubicBezTo>
                        <a:pt x="344564" y="2668934"/>
                        <a:pt x="319144" y="3008910"/>
                        <a:pt x="169654" y="3011408"/>
                      </a:cubicBezTo>
                      <a:cubicBezTo>
                        <a:pt x="4268" y="3011292"/>
                        <a:pt x="-1172" y="2661790"/>
                        <a:pt x="128" y="267119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5000">
                      <a:srgbClr val="923588">
                        <a:alpha val="80000"/>
                      </a:srgbClr>
                    </a:gs>
                    <a:gs pos="50000">
                      <a:schemeClr val="accent5">
                        <a:lumMod val="60000"/>
                        <a:lumOff val="40000"/>
                        <a:alpha val="60000"/>
                      </a:schemeClr>
                    </a:gs>
                    <a:gs pos="0">
                      <a:schemeClr val="accent5">
                        <a:lumMod val="75000"/>
                        <a:alpha val="0"/>
                      </a:schemeClr>
                    </a:gs>
                    <a:gs pos="100000">
                      <a:schemeClr val="accent5">
                        <a:lumMod val="60000"/>
                        <a:lumOff val="40000"/>
                        <a:alpha val="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  <a:effectLst>
                  <a:glow>
                    <a:schemeClr val="accent2">
                      <a:satMod val="175000"/>
                      <a:alpha val="40000"/>
                    </a:schemeClr>
                  </a:glow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5171EB43-0761-A5AB-055B-588380D3B0CD}"/>
                    </a:ext>
                  </a:extLst>
                </p:cNvPr>
                <p:cNvGrpSpPr/>
                <p:nvPr/>
              </p:nvGrpSpPr>
              <p:grpSpPr>
                <a:xfrm>
                  <a:off x="2035457" y="5603768"/>
                  <a:ext cx="372396" cy="278944"/>
                  <a:chOff x="2786051" y="4256039"/>
                  <a:chExt cx="372396" cy="278944"/>
                </a:xfrm>
              </p:grpSpPr>
              <p:grpSp>
                <p:nvGrpSpPr>
                  <p:cNvPr id="19" name="Group 18">
                    <a:extLst>
                      <a:ext uri="{FF2B5EF4-FFF2-40B4-BE49-F238E27FC236}">
                        <a16:creationId xmlns:a16="http://schemas.microsoft.com/office/drawing/2014/main" id="{BAF53A76-D977-6A8A-31BA-E563509E20CB}"/>
                      </a:ext>
                    </a:extLst>
                  </p:cNvPr>
                  <p:cNvGrpSpPr/>
                  <p:nvPr/>
                </p:nvGrpSpPr>
                <p:grpSpPr>
                  <a:xfrm>
                    <a:off x="2786051" y="4256039"/>
                    <a:ext cx="348407" cy="278944"/>
                    <a:chOff x="2987688" y="3926323"/>
                    <a:chExt cx="960914" cy="769332"/>
                  </a:xfrm>
                </p:grpSpPr>
                <p:grpSp>
                  <p:nvGrpSpPr>
                    <p:cNvPr id="54" name="Group 53">
                      <a:extLst>
                        <a:ext uri="{FF2B5EF4-FFF2-40B4-BE49-F238E27FC236}">
                          <a16:creationId xmlns:a16="http://schemas.microsoft.com/office/drawing/2014/main" id="{E1B69362-D9A1-5A45-14B6-7F8168DA458B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2987688" y="4004532"/>
                      <a:ext cx="866835" cy="691123"/>
                      <a:chOff x="5248110" y="4333980"/>
                      <a:chExt cx="450065" cy="334560"/>
                    </a:xfrm>
                    <a:solidFill>
                      <a:srgbClr val="006600">
                        <a:alpha val="50000"/>
                      </a:srgbClr>
                    </a:solidFill>
                  </p:grpSpPr>
                  <p:sp>
                    <p:nvSpPr>
                      <p:cNvPr id="60" name="Oval 59">
                        <a:extLst>
                          <a:ext uri="{FF2B5EF4-FFF2-40B4-BE49-F238E27FC236}">
                            <a16:creationId xmlns:a16="http://schemas.microsoft.com/office/drawing/2014/main" id="{07A632DA-B75C-9B1D-A671-C58A932EC5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6515" y="44293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61" name="Oval 60">
                        <a:extLst>
                          <a:ext uri="{FF2B5EF4-FFF2-40B4-BE49-F238E27FC236}">
                            <a16:creationId xmlns:a16="http://schemas.microsoft.com/office/drawing/2014/main" id="{CB840F8B-C756-6318-D8BB-3EE8AE5EE9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87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62" name="Oval 61">
                        <a:extLst>
                          <a:ext uri="{FF2B5EF4-FFF2-40B4-BE49-F238E27FC236}">
                            <a16:creationId xmlns:a16="http://schemas.microsoft.com/office/drawing/2014/main" id="{9987509E-4F10-9DEA-9D46-49CE84E3C8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1440" y="4545873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63" name="Oval 62">
                        <a:extLst>
                          <a:ext uri="{FF2B5EF4-FFF2-40B4-BE49-F238E27FC236}">
                            <a16:creationId xmlns:a16="http://schemas.microsoft.com/office/drawing/2014/main" id="{2A25904C-2752-49F5-E75C-CB26C255F0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813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35" name="Oval 534">
                        <a:extLst>
                          <a:ext uri="{FF2B5EF4-FFF2-40B4-BE49-F238E27FC236}">
                            <a16:creationId xmlns:a16="http://schemas.microsoft.com/office/drawing/2014/main" id="{A78DF800-E05E-3DBD-E4B3-1CE7CE6C6A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00040" y="43339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36" name="Oval 535">
                        <a:extLst>
                          <a:ext uri="{FF2B5EF4-FFF2-40B4-BE49-F238E27FC236}">
                            <a16:creationId xmlns:a16="http://schemas.microsoft.com/office/drawing/2014/main" id="{E6165A97-4E68-8946-E0F0-A6AE5DB65C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81320" y="434219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37" name="Oval 536">
                        <a:extLst>
                          <a:ext uri="{FF2B5EF4-FFF2-40B4-BE49-F238E27FC236}">
                            <a16:creationId xmlns:a16="http://schemas.microsoft.com/office/drawing/2014/main" id="{5943BDE3-3DC6-34B3-C8F4-80A88C4C8B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6590" y="439842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38" name="Oval 537">
                        <a:extLst>
                          <a:ext uri="{FF2B5EF4-FFF2-40B4-BE49-F238E27FC236}">
                            <a16:creationId xmlns:a16="http://schemas.microsoft.com/office/drawing/2014/main" id="{B569B701-5FB0-4780-0E15-E173E3740D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5775" y="45118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39" name="Oval 538">
                        <a:extLst>
                          <a:ext uri="{FF2B5EF4-FFF2-40B4-BE49-F238E27FC236}">
                            <a16:creationId xmlns:a16="http://schemas.microsoft.com/office/drawing/2014/main" id="{C3DCF0D3-8FFD-0EEF-77AC-F9208B5990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90175" y="4420750"/>
                        <a:ext cx="108000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40" name="Oval 539">
                        <a:extLst>
                          <a:ext uri="{FF2B5EF4-FFF2-40B4-BE49-F238E27FC236}">
                            <a16:creationId xmlns:a16="http://schemas.microsoft.com/office/drawing/2014/main" id="{DC7BC753-5205-56AD-C7BC-BBF6CAAE70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48110" y="45605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</p:grpSp>
                <p:grpSp>
                  <p:nvGrpSpPr>
                    <p:cNvPr id="55" name="Group 54">
                      <a:extLst>
                        <a:ext uri="{FF2B5EF4-FFF2-40B4-BE49-F238E27FC236}">
                          <a16:creationId xmlns:a16="http://schemas.microsoft.com/office/drawing/2014/main" id="{06BE14CB-41F1-AF03-C666-F2812A2ACA19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3339614" y="3926323"/>
                      <a:ext cx="608988" cy="493174"/>
                      <a:chOff x="5108569" y="4480740"/>
                      <a:chExt cx="316191" cy="238736"/>
                    </a:xfrm>
                    <a:solidFill>
                      <a:srgbClr val="006600">
                        <a:alpha val="50000"/>
                      </a:srgbClr>
                    </a:solidFill>
                  </p:grpSpPr>
                  <p:sp>
                    <p:nvSpPr>
                      <p:cNvPr id="56" name="Oval 55">
                        <a:extLst>
                          <a:ext uri="{FF2B5EF4-FFF2-40B4-BE49-F238E27FC236}">
                            <a16:creationId xmlns:a16="http://schemas.microsoft.com/office/drawing/2014/main" id="{6B54D0B3-F602-7578-6B4E-D4878199B2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87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7" name="Oval 56">
                        <a:extLst>
                          <a:ext uri="{FF2B5EF4-FFF2-40B4-BE49-F238E27FC236}">
                            <a16:creationId xmlns:a16="http://schemas.microsoft.com/office/drawing/2014/main" id="{AA4D5EBA-F246-1AAB-58F5-EED53FAC16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08569" y="4507386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8" name="Oval 57">
                        <a:extLst>
                          <a:ext uri="{FF2B5EF4-FFF2-40B4-BE49-F238E27FC236}">
                            <a16:creationId xmlns:a16="http://schemas.microsoft.com/office/drawing/2014/main" id="{844EBA79-A23C-0B33-98CC-B65E026FFB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22883" y="4611477"/>
                        <a:ext cx="107999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9" name="Oval 58">
                        <a:extLst>
                          <a:ext uri="{FF2B5EF4-FFF2-40B4-BE49-F238E27FC236}">
                            <a16:creationId xmlns:a16="http://schemas.microsoft.com/office/drawing/2014/main" id="{11477255-9DDA-EA5F-42A6-AEEA3BA2E3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16760" y="4528533"/>
                        <a:ext cx="108000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</p:grpSp>
              </p:grp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82DE9B72-BFBE-88D6-B8A0-A4BFB710828E}"/>
                      </a:ext>
                    </a:extLst>
                  </p:cNvPr>
                  <p:cNvGrpSpPr/>
                  <p:nvPr/>
                </p:nvGrpSpPr>
                <p:grpSpPr>
                  <a:xfrm rot="9453504">
                    <a:off x="2790098" y="4260923"/>
                    <a:ext cx="266534" cy="250587"/>
                    <a:chOff x="3192521" y="4004532"/>
                    <a:chExt cx="735109" cy="691123"/>
                  </a:xfrm>
                </p:grpSpPr>
                <p:grpSp>
                  <p:nvGrpSpPr>
                    <p:cNvPr id="38" name="Group 37">
                      <a:extLst>
                        <a:ext uri="{FF2B5EF4-FFF2-40B4-BE49-F238E27FC236}">
                          <a16:creationId xmlns:a16="http://schemas.microsoft.com/office/drawing/2014/main" id="{1765B9DE-E1CE-6E3B-5F86-1D19D4020926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3379786" y="4004532"/>
                      <a:ext cx="547844" cy="691123"/>
                      <a:chOff x="5210147" y="4333980"/>
                      <a:chExt cx="284443" cy="334560"/>
                    </a:xfrm>
                    <a:solidFill>
                      <a:srgbClr val="006600">
                        <a:alpha val="50000"/>
                      </a:srgbClr>
                    </a:solidFill>
                  </p:grpSpPr>
                  <p:sp>
                    <p:nvSpPr>
                      <p:cNvPr id="44" name="Oval 43">
                        <a:extLst>
                          <a:ext uri="{FF2B5EF4-FFF2-40B4-BE49-F238E27FC236}">
                            <a16:creationId xmlns:a16="http://schemas.microsoft.com/office/drawing/2014/main" id="{5A7AF0AB-6C3C-4D7E-A601-870565CA01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6515" y="44293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45" name="Oval 44">
                        <a:extLst>
                          <a:ext uri="{FF2B5EF4-FFF2-40B4-BE49-F238E27FC236}">
                            <a16:creationId xmlns:a16="http://schemas.microsoft.com/office/drawing/2014/main" id="{7C7C48E4-BD59-F5F0-27A3-78265A8179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87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46" name="Oval 45">
                        <a:extLst>
                          <a:ext uri="{FF2B5EF4-FFF2-40B4-BE49-F238E27FC236}">
                            <a16:creationId xmlns:a16="http://schemas.microsoft.com/office/drawing/2014/main" id="{C37F11FB-071E-3317-D9A2-2C521724E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1440" y="4545873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47" name="Oval 46">
                        <a:extLst>
                          <a:ext uri="{FF2B5EF4-FFF2-40B4-BE49-F238E27FC236}">
                            <a16:creationId xmlns:a16="http://schemas.microsoft.com/office/drawing/2014/main" id="{A7F10AAA-EBC6-1814-9187-C1F3B8471C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813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48" name="Oval 47">
                        <a:extLst>
                          <a:ext uri="{FF2B5EF4-FFF2-40B4-BE49-F238E27FC236}">
                            <a16:creationId xmlns:a16="http://schemas.microsoft.com/office/drawing/2014/main" id="{1523A363-40FC-AE76-3E3E-567A04D73C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00040" y="43339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49" name="Oval 48">
                        <a:extLst>
                          <a:ext uri="{FF2B5EF4-FFF2-40B4-BE49-F238E27FC236}">
                            <a16:creationId xmlns:a16="http://schemas.microsoft.com/office/drawing/2014/main" id="{86E54109-E627-8BB7-C77A-BFD695597F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81320" y="434219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0" name="Oval 49">
                        <a:extLst>
                          <a:ext uri="{FF2B5EF4-FFF2-40B4-BE49-F238E27FC236}">
                            <a16:creationId xmlns:a16="http://schemas.microsoft.com/office/drawing/2014/main" id="{076FA8C2-A737-8ABF-3BF5-5D61E5DAFD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6590" y="439842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1" name="Oval 50">
                        <a:extLst>
                          <a:ext uri="{FF2B5EF4-FFF2-40B4-BE49-F238E27FC236}">
                            <a16:creationId xmlns:a16="http://schemas.microsoft.com/office/drawing/2014/main" id="{FC22669B-A8F8-CD54-4D76-0C8281B7A2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5775" y="45118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2" name="Oval 51">
                        <a:extLst>
                          <a:ext uri="{FF2B5EF4-FFF2-40B4-BE49-F238E27FC236}">
                            <a16:creationId xmlns:a16="http://schemas.microsoft.com/office/drawing/2014/main" id="{87976E8E-590A-47C6-EC7C-4A6E60BCCD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10147" y="4349837"/>
                        <a:ext cx="108000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3" name="Oval 52">
                        <a:extLst>
                          <a:ext uri="{FF2B5EF4-FFF2-40B4-BE49-F238E27FC236}">
                            <a16:creationId xmlns:a16="http://schemas.microsoft.com/office/drawing/2014/main" id="{866707B3-9D5B-4D74-8174-9395EAD1A7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48110" y="45605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</p:grpSp>
                <p:grpSp>
                  <p:nvGrpSpPr>
                    <p:cNvPr id="39" name="Group 38">
                      <a:extLst>
                        <a:ext uri="{FF2B5EF4-FFF2-40B4-BE49-F238E27FC236}">
                          <a16:creationId xmlns:a16="http://schemas.microsoft.com/office/drawing/2014/main" id="{0FB2AED6-C085-F587-7999-9DF61CC381FE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3192521" y="4042815"/>
                      <a:ext cx="488603" cy="376691"/>
                      <a:chOff x="5247441" y="4480740"/>
                      <a:chExt cx="253686" cy="182349"/>
                    </a:xfrm>
                    <a:solidFill>
                      <a:srgbClr val="006600">
                        <a:alpha val="50000"/>
                      </a:srgbClr>
                    </a:solidFill>
                  </p:grpSpPr>
                  <p:sp>
                    <p:nvSpPr>
                      <p:cNvPr id="40" name="Oval 39">
                        <a:extLst>
                          <a:ext uri="{FF2B5EF4-FFF2-40B4-BE49-F238E27FC236}">
                            <a16:creationId xmlns:a16="http://schemas.microsoft.com/office/drawing/2014/main" id="{31AFCF25-9368-E2B2-B30D-4C75DD74F6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87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41" name="Oval 40">
                        <a:extLst>
                          <a:ext uri="{FF2B5EF4-FFF2-40B4-BE49-F238E27FC236}">
                            <a16:creationId xmlns:a16="http://schemas.microsoft.com/office/drawing/2014/main" id="{3A2BFEA2-1D0A-AFCB-D304-2203C874E9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93127" y="4555089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 dirty="0"/>
                      </a:p>
                    </p:txBody>
                  </p:sp>
                  <p:sp>
                    <p:nvSpPr>
                      <p:cNvPr id="42" name="Oval 41">
                        <a:extLst>
                          <a:ext uri="{FF2B5EF4-FFF2-40B4-BE49-F238E27FC236}">
                            <a16:creationId xmlns:a16="http://schemas.microsoft.com/office/drawing/2014/main" id="{BED1BA91-7BB6-7A4C-FFE1-3358BE0A3C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47441" y="4522731"/>
                        <a:ext cx="107999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43" name="Oval 42">
                        <a:extLst>
                          <a:ext uri="{FF2B5EF4-FFF2-40B4-BE49-F238E27FC236}">
                            <a16:creationId xmlns:a16="http://schemas.microsoft.com/office/drawing/2014/main" id="{6D3983D2-1EAA-3B0A-A2E2-D46160D55D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16760" y="4528533"/>
                        <a:ext cx="108000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</p:grpSp>
              </p:grpSp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C6A7A45A-9E49-1378-56A6-210C44CE7BB2}"/>
                      </a:ext>
                    </a:extLst>
                  </p:cNvPr>
                  <p:cNvGrpSpPr/>
                  <p:nvPr/>
                </p:nvGrpSpPr>
                <p:grpSpPr>
                  <a:xfrm rot="6320454">
                    <a:off x="2886368" y="4181569"/>
                    <a:ext cx="186771" cy="357386"/>
                    <a:chOff x="3275425" y="3830588"/>
                    <a:chExt cx="515121" cy="985677"/>
                  </a:xfrm>
                </p:grpSpPr>
                <p:grpSp>
                  <p:nvGrpSpPr>
                    <p:cNvPr id="22" name="Group 21">
                      <a:extLst>
                        <a:ext uri="{FF2B5EF4-FFF2-40B4-BE49-F238E27FC236}">
                          <a16:creationId xmlns:a16="http://schemas.microsoft.com/office/drawing/2014/main" id="{437147E1-9AD9-C6BA-B8FA-9039AED08B68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3275425" y="3830588"/>
                      <a:ext cx="515121" cy="985677"/>
                      <a:chOff x="5281320" y="4275593"/>
                      <a:chExt cx="267453" cy="477148"/>
                    </a:xfrm>
                    <a:solidFill>
                      <a:srgbClr val="006600">
                        <a:alpha val="50000"/>
                      </a:srgbClr>
                    </a:solidFill>
                  </p:grpSpPr>
                  <p:sp>
                    <p:nvSpPr>
                      <p:cNvPr id="28" name="Oval 27">
                        <a:extLst>
                          <a:ext uri="{FF2B5EF4-FFF2-40B4-BE49-F238E27FC236}">
                            <a16:creationId xmlns:a16="http://schemas.microsoft.com/office/drawing/2014/main" id="{1CB240C5-B19E-C1BC-576E-04FC670B0D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6515" y="44293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29" name="Oval 28">
                        <a:extLst>
                          <a:ext uri="{FF2B5EF4-FFF2-40B4-BE49-F238E27FC236}">
                            <a16:creationId xmlns:a16="http://schemas.microsoft.com/office/drawing/2014/main" id="{8D819284-4222-74FB-CE4A-28F73B633B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87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30" name="Oval 29">
                        <a:extLst>
                          <a:ext uri="{FF2B5EF4-FFF2-40B4-BE49-F238E27FC236}">
                            <a16:creationId xmlns:a16="http://schemas.microsoft.com/office/drawing/2014/main" id="{1AB307F3-A12C-B341-4467-BE2B9C6997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1440" y="4545873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31" name="Oval 30">
                        <a:extLst>
                          <a:ext uri="{FF2B5EF4-FFF2-40B4-BE49-F238E27FC236}">
                            <a16:creationId xmlns:a16="http://schemas.microsoft.com/office/drawing/2014/main" id="{BEA0D974-2C8D-04D3-0CF6-B41D26D10D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40773" y="4644742"/>
                        <a:ext cx="108000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32" name="Oval 31">
                        <a:extLst>
                          <a:ext uri="{FF2B5EF4-FFF2-40B4-BE49-F238E27FC236}">
                            <a16:creationId xmlns:a16="http://schemas.microsoft.com/office/drawing/2014/main" id="{215DFCD1-824A-33B6-4C48-A725CB254F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00040" y="43339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33" name="Oval 32">
                        <a:extLst>
                          <a:ext uri="{FF2B5EF4-FFF2-40B4-BE49-F238E27FC236}">
                            <a16:creationId xmlns:a16="http://schemas.microsoft.com/office/drawing/2014/main" id="{0A035AF3-EDCE-CD74-0225-5D136DBBEC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81320" y="434219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34" name="Oval 33">
                        <a:extLst>
                          <a:ext uri="{FF2B5EF4-FFF2-40B4-BE49-F238E27FC236}">
                            <a16:creationId xmlns:a16="http://schemas.microsoft.com/office/drawing/2014/main" id="{70B824FB-1BE0-FEB2-E105-135D5A6B86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6590" y="439842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35" name="Oval 34">
                        <a:extLst>
                          <a:ext uri="{FF2B5EF4-FFF2-40B4-BE49-F238E27FC236}">
                            <a16:creationId xmlns:a16="http://schemas.microsoft.com/office/drawing/2014/main" id="{90C967ED-B23F-7B80-BD53-881F5A2CEB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5775" y="45118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36" name="Oval 35">
                        <a:extLst>
                          <a:ext uri="{FF2B5EF4-FFF2-40B4-BE49-F238E27FC236}">
                            <a16:creationId xmlns:a16="http://schemas.microsoft.com/office/drawing/2014/main" id="{9BFAD461-FD0C-132D-F873-C9DA6E272E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24203" y="4275593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37" name="Oval 36">
                        <a:extLst>
                          <a:ext uri="{FF2B5EF4-FFF2-40B4-BE49-F238E27FC236}">
                            <a16:creationId xmlns:a16="http://schemas.microsoft.com/office/drawing/2014/main" id="{FCE1E02A-E4A7-A6A3-7C8B-F5F7CBEC01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14638" y="4379485"/>
                        <a:ext cx="108000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</p:grpSp>
                <p:grpSp>
                  <p:nvGrpSpPr>
                    <p:cNvPr id="23" name="Group 22">
                      <a:extLst>
                        <a:ext uri="{FF2B5EF4-FFF2-40B4-BE49-F238E27FC236}">
                          <a16:creationId xmlns:a16="http://schemas.microsoft.com/office/drawing/2014/main" id="{7242BF86-DC3F-B3AD-9C05-FE4DFFD448A4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3339607" y="3831309"/>
                      <a:ext cx="388818" cy="588193"/>
                      <a:chOff x="5222883" y="4480740"/>
                      <a:chExt cx="201877" cy="284733"/>
                    </a:xfrm>
                    <a:solidFill>
                      <a:srgbClr val="006600">
                        <a:alpha val="50000"/>
                      </a:srgbClr>
                    </a:solidFill>
                  </p:grpSpPr>
                  <p:sp>
                    <p:nvSpPr>
                      <p:cNvPr id="24" name="Oval 23">
                        <a:extLst>
                          <a:ext uri="{FF2B5EF4-FFF2-40B4-BE49-F238E27FC236}">
                            <a16:creationId xmlns:a16="http://schemas.microsoft.com/office/drawing/2014/main" id="{867F320D-56EE-57E6-F396-571F10A9F1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87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25" name="Oval 24">
                        <a:extLst>
                          <a:ext uri="{FF2B5EF4-FFF2-40B4-BE49-F238E27FC236}">
                            <a16:creationId xmlns:a16="http://schemas.microsoft.com/office/drawing/2014/main" id="{407137EE-7992-9E4D-3B64-7545C926B1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84547" y="4657473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26" name="Oval 25">
                        <a:extLst>
                          <a:ext uri="{FF2B5EF4-FFF2-40B4-BE49-F238E27FC236}">
                            <a16:creationId xmlns:a16="http://schemas.microsoft.com/office/drawing/2014/main" id="{9D5EB38B-1F87-2BEA-9619-3D76419DAF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22883" y="4611477"/>
                        <a:ext cx="107999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27" name="Oval 26">
                        <a:extLst>
                          <a:ext uri="{FF2B5EF4-FFF2-40B4-BE49-F238E27FC236}">
                            <a16:creationId xmlns:a16="http://schemas.microsoft.com/office/drawing/2014/main" id="{2438A631-752A-C296-770E-8C4D1A74A6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16760" y="4528533"/>
                        <a:ext cx="108000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</p:grpSp>
              </p:grpSp>
            </p:grpSp>
          </p:grpSp>
        </p:grp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9A8A84E-DCA3-597C-B075-0B30E73F20E0}"/>
                </a:ext>
              </a:extLst>
            </p:cNvPr>
            <p:cNvSpPr/>
            <p:nvPr/>
          </p:nvSpPr>
          <p:spPr>
            <a:xfrm rot="10800000" flipH="1">
              <a:off x="4714876" y="3849550"/>
              <a:ext cx="1047129" cy="1218672"/>
            </a:xfrm>
            <a:custGeom>
              <a:avLst/>
              <a:gdLst>
                <a:gd name="connsiteX0" fmla="*/ 0 w 1591877"/>
                <a:gd name="connsiteY0" fmla="*/ 382299 h 755236"/>
                <a:gd name="connsiteX1" fmla="*/ 33199 w 1591877"/>
                <a:gd name="connsiteY1" fmla="*/ 382196 h 755236"/>
                <a:gd name="connsiteX2" fmla="*/ 72358 w 1591877"/>
                <a:gd name="connsiteY2" fmla="*/ 382348 h 755236"/>
                <a:gd name="connsiteX3" fmla="*/ 110236 w 1591877"/>
                <a:gd name="connsiteY3" fmla="*/ 382185 h 755236"/>
                <a:gd name="connsiteX4" fmla="*/ 127475 w 1591877"/>
                <a:gd name="connsiteY4" fmla="*/ 381590 h 755236"/>
                <a:gd name="connsiteX5" fmla="*/ 136094 w 1591877"/>
                <a:gd name="connsiteY5" fmla="*/ 381573 h 755236"/>
                <a:gd name="connsiteX6" fmla="*/ 144714 w 1591877"/>
                <a:gd name="connsiteY6" fmla="*/ 381896 h 755236"/>
                <a:gd name="connsiteX7" fmla="*/ 153590 w 1591877"/>
                <a:gd name="connsiteY7" fmla="*/ 382546 h 755236"/>
                <a:gd name="connsiteX8" fmla="*/ 162467 w 1591877"/>
                <a:gd name="connsiteY8" fmla="*/ 383286 h 755236"/>
                <a:gd name="connsiteX9" fmla="*/ 166901 w 1591877"/>
                <a:gd name="connsiteY9" fmla="*/ 383579 h 755236"/>
                <a:gd name="connsiteX10" fmla="*/ 171340 w 1591877"/>
                <a:gd name="connsiteY10" fmla="*/ 383750 h 755236"/>
                <a:gd name="connsiteX11" fmla="*/ 175778 w 1591877"/>
                <a:gd name="connsiteY11" fmla="*/ 383761 h 755236"/>
                <a:gd name="connsiteX12" fmla="*/ 180212 w 1591877"/>
                <a:gd name="connsiteY12" fmla="*/ 383583 h 755236"/>
                <a:gd name="connsiteX13" fmla="*/ 184823 w 1591877"/>
                <a:gd name="connsiteY13" fmla="*/ 383187 h 755236"/>
                <a:gd name="connsiteX14" fmla="*/ 189430 w 1591877"/>
                <a:gd name="connsiteY14" fmla="*/ 382597 h 755236"/>
                <a:gd name="connsiteX15" fmla="*/ 194037 w 1591877"/>
                <a:gd name="connsiteY15" fmla="*/ 381854 h 755236"/>
                <a:gd name="connsiteX16" fmla="*/ 198644 w 1591877"/>
                <a:gd name="connsiteY16" fmla="*/ 381042 h 755236"/>
                <a:gd name="connsiteX17" fmla="*/ 203250 w 1591877"/>
                <a:gd name="connsiteY17" fmla="*/ 380258 h 755236"/>
                <a:gd name="connsiteX18" fmla="*/ 205554 w 1591877"/>
                <a:gd name="connsiteY18" fmla="*/ 379910 h 755236"/>
                <a:gd name="connsiteX19" fmla="*/ 207857 w 1591877"/>
                <a:gd name="connsiteY19" fmla="*/ 379613 h 755236"/>
                <a:gd name="connsiteX20" fmla="*/ 210164 w 1591877"/>
                <a:gd name="connsiteY20" fmla="*/ 379380 h 755236"/>
                <a:gd name="connsiteX21" fmla="*/ 212468 w 1591877"/>
                <a:gd name="connsiteY21" fmla="*/ 379221 h 755236"/>
                <a:gd name="connsiteX22" fmla="*/ 214771 w 1591877"/>
                <a:gd name="connsiteY22" fmla="*/ 379148 h 755236"/>
                <a:gd name="connsiteX23" fmla="*/ 217075 w 1591877"/>
                <a:gd name="connsiteY23" fmla="*/ 379175 h 755236"/>
                <a:gd name="connsiteX24" fmla="*/ 219569 w 1591877"/>
                <a:gd name="connsiteY24" fmla="*/ 379318 h 755236"/>
                <a:gd name="connsiteX25" fmla="*/ 222063 w 1591877"/>
                <a:gd name="connsiteY25" fmla="*/ 379589 h 755236"/>
                <a:gd name="connsiteX26" fmla="*/ 224561 w 1591877"/>
                <a:gd name="connsiteY26" fmla="*/ 379983 h 755236"/>
                <a:gd name="connsiteX27" fmla="*/ 227055 w 1591877"/>
                <a:gd name="connsiteY27" fmla="*/ 380500 h 755236"/>
                <a:gd name="connsiteX28" fmla="*/ 229549 w 1591877"/>
                <a:gd name="connsiteY28" fmla="*/ 381128 h 755236"/>
                <a:gd name="connsiteX29" fmla="*/ 232044 w 1591877"/>
                <a:gd name="connsiteY29" fmla="*/ 381852 h 755236"/>
                <a:gd name="connsiteX30" fmla="*/ 237036 w 1591877"/>
                <a:gd name="connsiteY30" fmla="*/ 383501 h 755236"/>
                <a:gd name="connsiteX31" fmla="*/ 242024 w 1591877"/>
                <a:gd name="connsiteY31" fmla="*/ 385237 h 755236"/>
                <a:gd name="connsiteX32" fmla="*/ 244518 w 1591877"/>
                <a:gd name="connsiteY32" fmla="*/ 386053 h 755236"/>
                <a:gd name="connsiteX33" fmla="*/ 247012 w 1591877"/>
                <a:gd name="connsiteY33" fmla="*/ 386793 h 755236"/>
                <a:gd name="connsiteX34" fmla="*/ 249510 w 1591877"/>
                <a:gd name="connsiteY34" fmla="*/ 387416 h 755236"/>
                <a:gd name="connsiteX35" fmla="*/ 250757 w 1591877"/>
                <a:gd name="connsiteY35" fmla="*/ 387674 h 755236"/>
                <a:gd name="connsiteX36" fmla="*/ 252004 w 1591877"/>
                <a:gd name="connsiteY36" fmla="*/ 387892 h 755236"/>
                <a:gd name="connsiteX37" fmla="*/ 253252 w 1591877"/>
                <a:gd name="connsiteY37" fmla="*/ 388066 h 755236"/>
                <a:gd name="connsiteX38" fmla="*/ 254499 w 1591877"/>
                <a:gd name="connsiteY38" fmla="*/ 388189 h 755236"/>
                <a:gd name="connsiteX39" fmla="*/ 255746 w 1591877"/>
                <a:gd name="connsiteY39" fmla="*/ 388264 h 755236"/>
                <a:gd name="connsiteX40" fmla="*/ 256993 w 1591877"/>
                <a:gd name="connsiteY40" fmla="*/ 388284 h 755236"/>
                <a:gd name="connsiteX41" fmla="*/ 258009 w 1591877"/>
                <a:gd name="connsiteY41" fmla="*/ 388257 h 755236"/>
                <a:gd name="connsiteX42" fmla="*/ 259021 w 1591877"/>
                <a:gd name="connsiteY42" fmla="*/ 388196 h 755236"/>
                <a:gd name="connsiteX43" fmla="*/ 260033 w 1591877"/>
                <a:gd name="connsiteY43" fmla="*/ 388092 h 755236"/>
                <a:gd name="connsiteX44" fmla="*/ 261050 w 1591877"/>
                <a:gd name="connsiteY44" fmla="*/ 387951 h 755236"/>
                <a:gd name="connsiteX45" fmla="*/ 262062 w 1591877"/>
                <a:gd name="connsiteY45" fmla="*/ 387771 h 755236"/>
                <a:gd name="connsiteX46" fmla="*/ 263074 w 1591877"/>
                <a:gd name="connsiteY46" fmla="*/ 387551 h 755236"/>
                <a:gd name="connsiteX47" fmla="*/ 264090 w 1591877"/>
                <a:gd name="connsiteY47" fmla="*/ 387289 h 755236"/>
                <a:gd name="connsiteX48" fmla="*/ 265103 w 1591877"/>
                <a:gd name="connsiteY48" fmla="*/ 386989 h 755236"/>
                <a:gd name="connsiteX49" fmla="*/ 266119 w 1591877"/>
                <a:gd name="connsiteY49" fmla="*/ 386650 h 755236"/>
                <a:gd name="connsiteX50" fmla="*/ 267131 w 1591877"/>
                <a:gd name="connsiteY50" fmla="*/ 386276 h 755236"/>
                <a:gd name="connsiteX51" fmla="*/ 269159 w 1591877"/>
                <a:gd name="connsiteY51" fmla="*/ 385415 h 755236"/>
                <a:gd name="connsiteX52" fmla="*/ 271184 w 1591877"/>
                <a:gd name="connsiteY52" fmla="*/ 384420 h 755236"/>
                <a:gd name="connsiteX53" fmla="*/ 273212 w 1591877"/>
                <a:gd name="connsiteY53" fmla="*/ 383310 h 755236"/>
                <a:gd name="connsiteX54" fmla="*/ 277269 w 1591877"/>
                <a:gd name="connsiteY54" fmla="*/ 380828 h 755236"/>
                <a:gd name="connsiteX55" fmla="*/ 281322 w 1591877"/>
                <a:gd name="connsiteY55" fmla="*/ 378177 h 755236"/>
                <a:gd name="connsiteX56" fmla="*/ 285379 w 1591877"/>
                <a:gd name="connsiteY56" fmla="*/ 375612 h 755236"/>
                <a:gd name="connsiteX57" fmla="*/ 287404 w 1591877"/>
                <a:gd name="connsiteY57" fmla="*/ 374447 h 755236"/>
                <a:gd name="connsiteX58" fmla="*/ 288420 w 1591877"/>
                <a:gd name="connsiteY58" fmla="*/ 373908 h 755236"/>
                <a:gd name="connsiteX59" fmla="*/ 289432 w 1591877"/>
                <a:gd name="connsiteY59" fmla="*/ 373406 h 755236"/>
                <a:gd name="connsiteX60" fmla="*/ 290694 w 1591877"/>
                <a:gd name="connsiteY60" fmla="*/ 372838 h 755236"/>
                <a:gd name="connsiteX61" fmla="*/ 291952 w 1591877"/>
                <a:gd name="connsiteY61" fmla="*/ 372338 h 755236"/>
                <a:gd name="connsiteX62" fmla="*/ 292583 w 1591877"/>
                <a:gd name="connsiteY62" fmla="*/ 372116 h 755236"/>
                <a:gd name="connsiteX63" fmla="*/ 293214 w 1591877"/>
                <a:gd name="connsiteY63" fmla="*/ 371913 h 755236"/>
                <a:gd name="connsiteX64" fmla="*/ 293841 w 1591877"/>
                <a:gd name="connsiteY64" fmla="*/ 371733 h 755236"/>
                <a:gd name="connsiteX65" fmla="*/ 294472 w 1591877"/>
                <a:gd name="connsiteY65" fmla="*/ 371574 h 755236"/>
                <a:gd name="connsiteX66" fmla="*/ 295102 w 1591877"/>
                <a:gd name="connsiteY66" fmla="*/ 371437 h 755236"/>
                <a:gd name="connsiteX67" fmla="*/ 295733 w 1591877"/>
                <a:gd name="connsiteY67" fmla="*/ 371323 h 755236"/>
                <a:gd name="connsiteX68" fmla="*/ 296364 w 1591877"/>
                <a:gd name="connsiteY68" fmla="*/ 371233 h 755236"/>
                <a:gd name="connsiteX69" fmla="*/ 296991 w 1591877"/>
                <a:gd name="connsiteY69" fmla="*/ 371169 h 755236"/>
                <a:gd name="connsiteX70" fmla="*/ 297622 w 1591877"/>
                <a:gd name="connsiteY70" fmla="*/ 371127 h 755236"/>
                <a:gd name="connsiteX71" fmla="*/ 298253 w 1591877"/>
                <a:gd name="connsiteY71" fmla="*/ 371114 h 755236"/>
                <a:gd name="connsiteX72" fmla="*/ 298884 w 1591877"/>
                <a:gd name="connsiteY72" fmla="*/ 371125 h 755236"/>
                <a:gd name="connsiteX73" fmla="*/ 299511 w 1591877"/>
                <a:gd name="connsiteY73" fmla="*/ 371162 h 755236"/>
                <a:gd name="connsiteX74" fmla="*/ 300142 w 1591877"/>
                <a:gd name="connsiteY74" fmla="*/ 371226 h 755236"/>
                <a:gd name="connsiteX75" fmla="*/ 300773 w 1591877"/>
                <a:gd name="connsiteY75" fmla="*/ 371319 h 755236"/>
                <a:gd name="connsiteX76" fmla="*/ 301404 w 1591877"/>
                <a:gd name="connsiteY76" fmla="*/ 371440 h 755236"/>
                <a:gd name="connsiteX77" fmla="*/ 302031 w 1591877"/>
                <a:gd name="connsiteY77" fmla="*/ 371585 h 755236"/>
                <a:gd name="connsiteX78" fmla="*/ 302662 w 1591877"/>
                <a:gd name="connsiteY78" fmla="*/ 371761 h 755236"/>
                <a:gd name="connsiteX79" fmla="*/ 303293 w 1591877"/>
                <a:gd name="connsiteY79" fmla="*/ 371964 h 755236"/>
                <a:gd name="connsiteX80" fmla="*/ 303924 w 1591877"/>
                <a:gd name="connsiteY80" fmla="*/ 372195 h 755236"/>
                <a:gd name="connsiteX81" fmla="*/ 304555 w 1591877"/>
                <a:gd name="connsiteY81" fmla="*/ 372455 h 755236"/>
                <a:gd name="connsiteX82" fmla="*/ 305182 w 1591877"/>
                <a:gd name="connsiteY82" fmla="*/ 372741 h 755236"/>
                <a:gd name="connsiteX83" fmla="*/ 305813 w 1591877"/>
                <a:gd name="connsiteY83" fmla="*/ 373056 h 755236"/>
                <a:gd name="connsiteX84" fmla="*/ 307075 w 1591877"/>
                <a:gd name="connsiteY84" fmla="*/ 373765 h 755236"/>
                <a:gd name="connsiteX85" fmla="*/ 308333 w 1591877"/>
                <a:gd name="connsiteY85" fmla="*/ 374582 h 755236"/>
                <a:gd name="connsiteX86" fmla="*/ 309594 w 1591877"/>
                <a:gd name="connsiteY86" fmla="*/ 375500 h 755236"/>
                <a:gd name="connsiteX87" fmla="*/ 310853 w 1591877"/>
                <a:gd name="connsiteY87" fmla="*/ 376515 h 755236"/>
                <a:gd name="connsiteX88" fmla="*/ 312114 w 1591877"/>
                <a:gd name="connsiteY88" fmla="*/ 377623 h 755236"/>
                <a:gd name="connsiteX89" fmla="*/ 314634 w 1591877"/>
                <a:gd name="connsiteY89" fmla="*/ 380075 h 755236"/>
                <a:gd name="connsiteX90" fmla="*/ 317154 w 1591877"/>
                <a:gd name="connsiteY90" fmla="*/ 382786 h 755236"/>
                <a:gd name="connsiteX91" fmla="*/ 319674 w 1591877"/>
                <a:gd name="connsiteY91" fmla="*/ 385670 h 755236"/>
                <a:gd name="connsiteX92" fmla="*/ 324714 w 1591877"/>
                <a:gd name="connsiteY92" fmla="*/ 391543 h 755236"/>
                <a:gd name="connsiteX93" fmla="*/ 327233 w 1591877"/>
                <a:gd name="connsiteY93" fmla="*/ 394306 h 755236"/>
                <a:gd name="connsiteX94" fmla="*/ 329753 w 1591877"/>
                <a:gd name="connsiteY94" fmla="*/ 396794 h 755236"/>
                <a:gd name="connsiteX95" fmla="*/ 330755 w 1591877"/>
                <a:gd name="connsiteY95" fmla="*/ 397681 h 755236"/>
                <a:gd name="connsiteX96" fmla="*/ 331756 w 1591877"/>
                <a:gd name="connsiteY96" fmla="*/ 398500 h 755236"/>
                <a:gd name="connsiteX97" fmla="*/ 332757 w 1591877"/>
                <a:gd name="connsiteY97" fmla="*/ 399245 h 755236"/>
                <a:gd name="connsiteX98" fmla="*/ 333759 w 1591877"/>
                <a:gd name="connsiteY98" fmla="*/ 399907 h 755236"/>
                <a:gd name="connsiteX99" fmla="*/ 334258 w 1591877"/>
                <a:gd name="connsiteY99" fmla="*/ 400205 h 755236"/>
                <a:gd name="connsiteX100" fmla="*/ 334760 w 1591877"/>
                <a:gd name="connsiteY100" fmla="*/ 400480 h 755236"/>
                <a:gd name="connsiteX101" fmla="*/ 335263 w 1591877"/>
                <a:gd name="connsiteY101" fmla="*/ 400733 h 755236"/>
                <a:gd name="connsiteX102" fmla="*/ 335761 w 1591877"/>
                <a:gd name="connsiteY102" fmla="*/ 400962 h 755236"/>
                <a:gd name="connsiteX103" fmla="*/ 336260 w 1591877"/>
                <a:gd name="connsiteY103" fmla="*/ 401165 h 755236"/>
                <a:gd name="connsiteX104" fmla="*/ 336763 w 1591877"/>
                <a:gd name="connsiteY104" fmla="*/ 401343 h 755236"/>
                <a:gd name="connsiteX105" fmla="*/ 337262 w 1591877"/>
                <a:gd name="connsiteY105" fmla="*/ 401495 h 755236"/>
                <a:gd name="connsiteX106" fmla="*/ 337764 w 1591877"/>
                <a:gd name="connsiteY106" fmla="*/ 401623 h 755236"/>
                <a:gd name="connsiteX107" fmla="*/ 338263 w 1591877"/>
                <a:gd name="connsiteY107" fmla="*/ 401720 h 755236"/>
                <a:gd name="connsiteX108" fmla="*/ 338512 w 1591877"/>
                <a:gd name="connsiteY108" fmla="*/ 401759 h 755236"/>
                <a:gd name="connsiteX109" fmla="*/ 338765 w 1591877"/>
                <a:gd name="connsiteY109" fmla="*/ 401792 h 755236"/>
                <a:gd name="connsiteX110" fmla="*/ 339015 w 1591877"/>
                <a:gd name="connsiteY110" fmla="*/ 401817 h 755236"/>
                <a:gd name="connsiteX111" fmla="*/ 339264 w 1591877"/>
                <a:gd name="connsiteY111" fmla="*/ 401834 h 755236"/>
                <a:gd name="connsiteX112" fmla="*/ 339517 w 1591877"/>
                <a:gd name="connsiteY112" fmla="*/ 401845 h 755236"/>
                <a:gd name="connsiteX113" fmla="*/ 339767 w 1591877"/>
                <a:gd name="connsiteY113" fmla="*/ 401850 h 755236"/>
                <a:gd name="connsiteX114" fmla="*/ 340016 w 1591877"/>
                <a:gd name="connsiteY114" fmla="*/ 401845 h 755236"/>
                <a:gd name="connsiteX115" fmla="*/ 340266 w 1591877"/>
                <a:gd name="connsiteY115" fmla="*/ 401834 h 755236"/>
                <a:gd name="connsiteX116" fmla="*/ 340515 w 1591877"/>
                <a:gd name="connsiteY116" fmla="*/ 401817 h 755236"/>
                <a:gd name="connsiteX117" fmla="*/ 340768 w 1591877"/>
                <a:gd name="connsiteY117" fmla="*/ 401792 h 755236"/>
                <a:gd name="connsiteX118" fmla="*/ 341018 w 1591877"/>
                <a:gd name="connsiteY118" fmla="*/ 401759 h 755236"/>
                <a:gd name="connsiteX119" fmla="*/ 341267 w 1591877"/>
                <a:gd name="connsiteY119" fmla="*/ 401717 h 755236"/>
                <a:gd name="connsiteX120" fmla="*/ 341516 w 1591877"/>
                <a:gd name="connsiteY120" fmla="*/ 401671 h 755236"/>
                <a:gd name="connsiteX121" fmla="*/ 341769 w 1591877"/>
                <a:gd name="connsiteY121" fmla="*/ 401616 h 755236"/>
                <a:gd name="connsiteX122" fmla="*/ 342268 w 1591877"/>
                <a:gd name="connsiteY122" fmla="*/ 401484 h 755236"/>
                <a:gd name="connsiteX123" fmla="*/ 342771 w 1591877"/>
                <a:gd name="connsiteY123" fmla="*/ 401319 h 755236"/>
                <a:gd name="connsiteX124" fmla="*/ 343270 w 1591877"/>
                <a:gd name="connsiteY124" fmla="*/ 401127 h 755236"/>
                <a:gd name="connsiteX125" fmla="*/ 343768 w 1591877"/>
                <a:gd name="connsiteY125" fmla="*/ 400903 h 755236"/>
                <a:gd name="connsiteX126" fmla="*/ 344271 w 1591877"/>
                <a:gd name="connsiteY126" fmla="*/ 400647 h 755236"/>
                <a:gd name="connsiteX127" fmla="*/ 344770 w 1591877"/>
                <a:gd name="connsiteY127" fmla="*/ 400363 h 755236"/>
                <a:gd name="connsiteX128" fmla="*/ 345272 w 1591877"/>
                <a:gd name="connsiteY128" fmla="*/ 400048 h 755236"/>
                <a:gd name="connsiteX129" fmla="*/ 345771 w 1591877"/>
                <a:gd name="connsiteY129" fmla="*/ 399703 h 755236"/>
                <a:gd name="connsiteX130" fmla="*/ 346773 w 1591877"/>
                <a:gd name="connsiteY130" fmla="*/ 398919 h 755236"/>
                <a:gd name="connsiteX131" fmla="*/ 347774 w 1591877"/>
                <a:gd name="connsiteY131" fmla="*/ 398016 h 755236"/>
                <a:gd name="connsiteX132" fmla="*/ 348775 w 1591877"/>
                <a:gd name="connsiteY132" fmla="*/ 396997 h 755236"/>
                <a:gd name="connsiteX133" fmla="*/ 349776 w 1591877"/>
                <a:gd name="connsiteY133" fmla="*/ 395865 h 755236"/>
                <a:gd name="connsiteX134" fmla="*/ 351779 w 1591877"/>
                <a:gd name="connsiteY134" fmla="*/ 393271 h 755236"/>
                <a:gd name="connsiteX135" fmla="*/ 353782 w 1591877"/>
                <a:gd name="connsiteY135" fmla="*/ 390279 h 755236"/>
                <a:gd name="connsiteX136" fmla="*/ 357787 w 1591877"/>
                <a:gd name="connsiteY136" fmla="*/ 383314 h 755236"/>
                <a:gd name="connsiteX137" fmla="*/ 361789 w 1591877"/>
                <a:gd name="connsiteY137" fmla="*/ 375513 h 755236"/>
                <a:gd name="connsiteX138" fmla="*/ 366154 w 1591877"/>
                <a:gd name="connsiteY138" fmla="*/ 366873 h 755236"/>
                <a:gd name="connsiteX139" fmla="*/ 368336 w 1591877"/>
                <a:gd name="connsiteY139" fmla="*/ 362795 h 755236"/>
                <a:gd name="connsiteX140" fmla="*/ 370515 w 1591877"/>
                <a:gd name="connsiteY140" fmla="*/ 359052 h 755236"/>
                <a:gd name="connsiteX141" fmla="*/ 372697 w 1591877"/>
                <a:gd name="connsiteY141" fmla="*/ 355769 h 755236"/>
                <a:gd name="connsiteX142" fmla="*/ 373787 w 1591877"/>
                <a:gd name="connsiteY142" fmla="*/ 354338 h 755236"/>
                <a:gd name="connsiteX143" fmla="*/ 374880 w 1591877"/>
                <a:gd name="connsiteY143" fmla="*/ 353065 h 755236"/>
                <a:gd name="connsiteX144" fmla="*/ 375969 w 1591877"/>
                <a:gd name="connsiteY144" fmla="*/ 351964 h 755236"/>
                <a:gd name="connsiteX145" fmla="*/ 376516 w 1591877"/>
                <a:gd name="connsiteY145" fmla="*/ 351484 h 755236"/>
                <a:gd name="connsiteX146" fmla="*/ 377058 w 1591877"/>
                <a:gd name="connsiteY146" fmla="*/ 351051 h 755236"/>
                <a:gd name="connsiteX147" fmla="*/ 377605 w 1591877"/>
                <a:gd name="connsiteY147" fmla="*/ 350663 h 755236"/>
                <a:gd name="connsiteX148" fmla="*/ 378152 w 1591877"/>
                <a:gd name="connsiteY148" fmla="*/ 350331 h 755236"/>
                <a:gd name="connsiteX149" fmla="*/ 378423 w 1591877"/>
                <a:gd name="connsiteY149" fmla="*/ 350181 h 755236"/>
                <a:gd name="connsiteX150" fmla="*/ 378694 w 1591877"/>
                <a:gd name="connsiteY150" fmla="*/ 350046 h 755236"/>
                <a:gd name="connsiteX151" fmla="*/ 378969 w 1591877"/>
                <a:gd name="connsiteY151" fmla="*/ 349923 h 755236"/>
                <a:gd name="connsiteX152" fmla="*/ 379241 w 1591877"/>
                <a:gd name="connsiteY152" fmla="*/ 349815 h 755236"/>
                <a:gd name="connsiteX153" fmla="*/ 379516 w 1591877"/>
                <a:gd name="connsiteY153" fmla="*/ 349721 h 755236"/>
                <a:gd name="connsiteX154" fmla="*/ 379787 w 1591877"/>
                <a:gd name="connsiteY154" fmla="*/ 349639 h 755236"/>
                <a:gd name="connsiteX155" fmla="*/ 380059 w 1591877"/>
                <a:gd name="connsiteY155" fmla="*/ 349571 h 755236"/>
                <a:gd name="connsiteX156" fmla="*/ 380334 w 1591877"/>
                <a:gd name="connsiteY156" fmla="*/ 349516 h 755236"/>
                <a:gd name="connsiteX157" fmla="*/ 380605 w 1591877"/>
                <a:gd name="connsiteY157" fmla="*/ 349476 h 755236"/>
                <a:gd name="connsiteX158" fmla="*/ 380877 w 1591877"/>
                <a:gd name="connsiteY158" fmla="*/ 349450 h 755236"/>
                <a:gd name="connsiteX159" fmla="*/ 381152 w 1591877"/>
                <a:gd name="connsiteY159" fmla="*/ 349439 h 755236"/>
                <a:gd name="connsiteX160" fmla="*/ 381423 w 1591877"/>
                <a:gd name="connsiteY160" fmla="*/ 349441 h 755236"/>
                <a:gd name="connsiteX161" fmla="*/ 381695 w 1591877"/>
                <a:gd name="connsiteY161" fmla="*/ 349456 h 755236"/>
                <a:gd name="connsiteX162" fmla="*/ 381970 w 1591877"/>
                <a:gd name="connsiteY162" fmla="*/ 349489 h 755236"/>
                <a:gd name="connsiteX163" fmla="*/ 382241 w 1591877"/>
                <a:gd name="connsiteY163" fmla="*/ 349533 h 755236"/>
                <a:gd name="connsiteX164" fmla="*/ 382513 w 1591877"/>
                <a:gd name="connsiteY164" fmla="*/ 349595 h 755236"/>
                <a:gd name="connsiteX165" fmla="*/ 382788 w 1591877"/>
                <a:gd name="connsiteY165" fmla="*/ 349670 h 755236"/>
                <a:gd name="connsiteX166" fmla="*/ 383059 w 1591877"/>
                <a:gd name="connsiteY166" fmla="*/ 349758 h 755236"/>
                <a:gd name="connsiteX167" fmla="*/ 383331 w 1591877"/>
                <a:gd name="connsiteY167" fmla="*/ 349864 h 755236"/>
                <a:gd name="connsiteX168" fmla="*/ 383606 w 1591877"/>
                <a:gd name="connsiteY168" fmla="*/ 349983 h 755236"/>
                <a:gd name="connsiteX169" fmla="*/ 383877 w 1591877"/>
                <a:gd name="connsiteY169" fmla="*/ 350115 h 755236"/>
                <a:gd name="connsiteX170" fmla="*/ 384149 w 1591877"/>
                <a:gd name="connsiteY170" fmla="*/ 350264 h 755236"/>
                <a:gd name="connsiteX171" fmla="*/ 384424 w 1591877"/>
                <a:gd name="connsiteY171" fmla="*/ 350427 h 755236"/>
                <a:gd name="connsiteX172" fmla="*/ 384695 w 1591877"/>
                <a:gd name="connsiteY172" fmla="*/ 350606 h 755236"/>
                <a:gd name="connsiteX173" fmla="*/ 385242 w 1591877"/>
                <a:gd name="connsiteY173" fmla="*/ 351009 h 755236"/>
                <a:gd name="connsiteX174" fmla="*/ 385784 w 1591877"/>
                <a:gd name="connsiteY174" fmla="*/ 351469 h 755236"/>
                <a:gd name="connsiteX175" fmla="*/ 386331 w 1591877"/>
                <a:gd name="connsiteY175" fmla="*/ 351991 h 755236"/>
                <a:gd name="connsiteX176" fmla="*/ 386878 w 1591877"/>
                <a:gd name="connsiteY176" fmla="*/ 352572 h 755236"/>
                <a:gd name="connsiteX177" fmla="*/ 387967 w 1591877"/>
                <a:gd name="connsiteY177" fmla="*/ 353913 h 755236"/>
                <a:gd name="connsiteX178" fmla="*/ 389056 w 1591877"/>
                <a:gd name="connsiteY178" fmla="*/ 355487 h 755236"/>
                <a:gd name="connsiteX179" fmla="*/ 390149 w 1591877"/>
                <a:gd name="connsiteY179" fmla="*/ 357288 h 755236"/>
                <a:gd name="connsiteX180" fmla="*/ 392332 w 1591877"/>
                <a:gd name="connsiteY180" fmla="*/ 361549 h 755236"/>
                <a:gd name="connsiteX181" fmla="*/ 394510 w 1591877"/>
                <a:gd name="connsiteY181" fmla="*/ 366618 h 755236"/>
                <a:gd name="connsiteX182" fmla="*/ 396693 w 1591877"/>
                <a:gd name="connsiteY182" fmla="*/ 372389 h 755236"/>
                <a:gd name="connsiteX183" fmla="*/ 401373 w 1591877"/>
                <a:gd name="connsiteY183" fmla="*/ 386511 h 755236"/>
                <a:gd name="connsiteX184" fmla="*/ 406057 w 1591877"/>
                <a:gd name="connsiteY184" fmla="*/ 401629 h 755236"/>
                <a:gd name="connsiteX185" fmla="*/ 408397 w 1591877"/>
                <a:gd name="connsiteY185" fmla="*/ 408966 h 755236"/>
                <a:gd name="connsiteX186" fmla="*/ 410737 w 1591877"/>
                <a:gd name="connsiteY186" fmla="*/ 415816 h 755236"/>
                <a:gd name="connsiteX187" fmla="*/ 413081 w 1591877"/>
                <a:gd name="connsiteY187" fmla="*/ 421930 h 755236"/>
                <a:gd name="connsiteX188" fmla="*/ 415421 w 1591877"/>
                <a:gd name="connsiteY188" fmla="*/ 427067 h 755236"/>
                <a:gd name="connsiteX189" fmla="*/ 416591 w 1591877"/>
                <a:gd name="connsiteY189" fmla="*/ 429199 h 755236"/>
                <a:gd name="connsiteX190" fmla="*/ 417761 w 1591877"/>
                <a:gd name="connsiteY190" fmla="*/ 431006 h 755236"/>
                <a:gd name="connsiteX191" fmla="*/ 418348 w 1591877"/>
                <a:gd name="connsiteY191" fmla="*/ 431782 h 755236"/>
                <a:gd name="connsiteX192" fmla="*/ 418931 w 1591877"/>
                <a:gd name="connsiteY192" fmla="*/ 432466 h 755236"/>
                <a:gd name="connsiteX193" fmla="*/ 419518 w 1591877"/>
                <a:gd name="connsiteY193" fmla="*/ 433059 h 755236"/>
                <a:gd name="connsiteX194" fmla="*/ 419808 w 1591877"/>
                <a:gd name="connsiteY194" fmla="*/ 433321 h 755236"/>
                <a:gd name="connsiteX195" fmla="*/ 420102 w 1591877"/>
                <a:gd name="connsiteY195" fmla="*/ 433556 h 755236"/>
                <a:gd name="connsiteX196" fmla="*/ 420395 w 1591877"/>
                <a:gd name="connsiteY196" fmla="*/ 433770 h 755236"/>
                <a:gd name="connsiteX197" fmla="*/ 420688 w 1591877"/>
                <a:gd name="connsiteY197" fmla="*/ 433959 h 755236"/>
                <a:gd name="connsiteX198" fmla="*/ 420982 w 1591877"/>
                <a:gd name="connsiteY198" fmla="*/ 434122 h 755236"/>
                <a:gd name="connsiteX199" fmla="*/ 421129 w 1591877"/>
                <a:gd name="connsiteY199" fmla="*/ 434195 h 755236"/>
                <a:gd name="connsiteX200" fmla="*/ 421272 w 1591877"/>
                <a:gd name="connsiteY200" fmla="*/ 434261 h 755236"/>
                <a:gd name="connsiteX201" fmla="*/ 421418 w 1591877"/>
                <a:gd name="connsiteY201" fmla="*/ 434322 h 755236"/>
                <a:gd name="connsiteX202" fmla="*/ 421565 w 1591877"/>
                <a:gd name="connsiteY202" fmla="*/ 434375 h 755236"/>
                <a:gd name="connsiteX203" fmla="*/ 421712 w 1591877"/>
                <a:gd name="connsiteY203" fmla="*/ 434422 h 755236"/>
                <a:gd name="connsiteX204" fmla="*/ 421858 w 1591877"/>
                <a:gd name="connsiteY204" fmla="*/ 434463 h 755236"/>
                <a:gd name="connsiteX205" fmla="*/ 422005 w 1591877"/>
                <a:gd name="connsiteY205" fmla="*/ 434499 h 755236"/>
                <a:gd name="connsiteX206" fmla="*/ 422152 w 1591877"/>
                <a:gd name="connsiteY206" fmla="*/ 434527 h 755236"/>
                <a:gd name="connsiteX207" fmla="*/ 422299 w 1591877"/>
                <a:gd name="connsiteY207" fmla="*/ 434547 h 755236"/>
                <a:gd name="connsiteX208" fmla="*/ 422445 w 1591877"/>
                <a:gd name="connsiteY208" fmla="*/ 434562 h 755236"/>
                <a:gd name="connsiteX209" fmla="*/ 422588 w 1591877"/>
                <a:gd name="connsiteY209" fmla="*/ 434571 h 755236"/>
                <a:gd name="connsiteX210" fmla="*/ 422735 w 1591877"/>
                <a:gd name="connsiteY210" fmla="*/ 434573 h 755236"/>
                <a:gd name="connsiteX211" fmla="*/ 422882 w 1591877"/>
                <a:gd name="connsiteY211" fmla="*/ 434571 h 755236"/>
                <a:gd name="connsiteX212" fmla="*/ 423029 w 1591877"/>
                <a:gd name="connsiteY212" fmla="*/ 434560 h 755236"/>
                <a:gd name="connsiteX213" fmla="*/ 423175 w 1591877"/>
                <a:gd name="connsiteY213" fmla="*/ 434543 h 755236"/>
                <a:gd name="connsiteX214" fmla="*/ 423322 w 1591877"/>
                <a:gd name="connsiteY214" fmla="*/ 434518 h 755236"/>
                <a:gd name="connsiteX215" fmla="*/ 423469 w 1591877"/>
                <a:gd name="connsiteY215" fmla="*/ 434488 h 755236"/>
                <a:gd name="connsiteX216" fmla="*/ 423615 w 1591877"/>
                <a:gd name="connsiteY216" fmla="*/ 434450 h 755236"/>
                <a:gd name="connsiteX217" fmla="*/ 423758 w 1591877"/>
                <a:gd name="connsiteY217" fmla="*/ 434406 h 755236"/>
                <a:gd name="connsiteX218" fmla="*/ 423905 w 1591877"/>
                <a:gd name="connsiteY218" fmla="*/ 434358 h 755236"/>
                <a:gd name="connsiteX219" fmla="*/ 424052 w 1591877"/>
                <a:gd name="connsiteY219" fmla="*/ 434300 h 755236"/>
                <a:gd name="connsiteX220" fmla="*/ 424199 w 1591877"/>
                <a:gd name="connsiteY220" fmla="*/ 434237 h 755236"/>
                <a:gd name="connsiteX221" fmla="*/ 424345 w 1591877"/>
                <a:gd name="connsiteY221" fmla="*/ 434166 h 755236"/>
                <a:gd name="connsiteX222" fmla="*/ 424492 w 1591877"/>
                <a:gd name="connsiteY222" fmla="*/ 434089 h 755236"/>
                <a:gd name="connsiteX223" fmla="*/ 424785 w 1591877"/>
                <a:gd name="connsiteY223" fmla="*/ 433915 h 755236"/>
                <a:gd name="connsiteX224" fmla="*/ 425079 w 1591877"/>
                <a:gd name="connsiteY224" fmla="*/ 433713 h 755236"/>
                <a:gd name="connsiteX225" fmla="*/ 425369 w 1591877"/>
                <a:gd name="connsiteY225" fmla="*/ 433484 h 755236"/>
                <a:gd name="connsiteX226" fmla="*/ 425662 w 1591877"/>
                <a:gd name="connsiteY226" fmla="*/ 433230 h 755236"/>
                <a:gd name="connsiteX227" fmla="*/ 425956 w 1591877"/>
                <a:gd name="connsiteY227" fmla="*/ 432946 h 755236"/>
                <a:gd name="connsiteX228" fmla="*/ 426539 w 1591877"/>
                <a:gd name="connsiteY228" fmla="*/ 432301 h 755236"/>
                <a:gd name="connsiteX229" fmla="*/ 427126 w 1591877"/>
                <a:gd name="connsiteY229" fmla="*/ 431546 h 755236"/>
                <a:gd name="connsiteX230" fmla="*/ 427712 w 1591877"/>
                <a:gd name="connsiteY230" fmla="*/ 430685 h 755236"/>
                <a:gd name="connsiteX231" fmla="*/ 428296 w 1591877"/>
                <a:gd name="connsiteY231" fmla="*/ 429714 h 755236"/>
                <a:gd name="connsiteX232" fmla="*/ 429466 w 1591877"/>
                <a:gd name="connsiteY232" fmla="*/ 427453 h 755236"/>
                <a:gd name="connsiteX233" fmla="*/ 430636 w 1591877"/>
                <a:gd name="connsiteY233" fmla="*/ 424773 h 755236"/>
                <a:gd name="connsiteX234" fmla="*/ 431806 w 1591877"/>
                <a:gd name="connsiteY234" fmla="*/ 421682 h 755236"/>
                <a:gd name="connsiteX235" fmla="*/ 432976 w 1591877"/>
                <a:gd name="connsiteY235" fmla="*/ 418198 h 755236"/>
                <a:gd name="connsiteX236" fmla="*/ 434150 w 1591877"/>
                <a:gd name="connsiteY236" fmla="*/ 414341 h 755236"/>
                <a:gd name="connsiteX237" fmla="*/ 436321 w 1591877"/>
                <a:gd name="connsiteY237" fmla="*/ 406260 h 755236"/>
                <a:gd name="connsiteX238" fmla="*/ 438496 w 1591877"/>
                <a:gd name="connsiteY238" fmla="*/ 397138 h 755236"/>
                <a:gd name="connsiteX239" fmla="*/ 440668 w 1591877"/>
                <a:gd name="connsiteY239" fmla="*/ 387187 h 755236"/>
                <a:gd name="connsiteX240" fmla="*/ 442843 w 1591877"/>
                <a:gd name="connsiteY240" fmla="*/ 376652 h 755236"/>
                <a:gd name="connsiteX241" fmla="*/ 447189 w 1591877"/>
                <a:gd name="connsiteY241" fmla="*/ 354935 h 755236"/>
                <a:gd name="connsiteX242" fmla="*/ 449364 w 1591877"/>
                <a:gd name="connsiteY242" fmla="*/ 344355 h 755236"/>
                <a:gd name="connsiteX243" fmla="*/ 451539 w 1591877"/>
                <a:gd name="connsiteY243" fmla="*/ 334369 h 755236"/>
                <a:gd name="connsiteX244" fmla="*/ 453711 w 1591877"/>
                <a:gd name="connsiteY244" fmla="*/ 325289 h 755236"/>
                <a:gd name="connsiteX245" fmla="*/ 454800 w 1591877"/>
                <a:gd name="connsiteY245" fmla="*/ 321182 h 755236"/>
                <a:gd name="connsiteX246" fmla="*/ 455886 w 1591877"/>
                <a:gd name="connsiteY246" fmla="*/ 317411 h 755236"/>
                <a:gd name="connsiteX247" fmla="*/ 456971 w 1591877"/>
                <a:gd name="connsiteY247" fmla="*/ 314009 h 755236"/>
                <a:gd name="connsiteX248" fmla="*/ 458061 w 1591877"/>
                <a:gd name="connsiteY248" fmla="*/ 311005 h 755236"/>
                <a:gd name="connsiteX249" fmla="*/ 459147 w 1591877"/>
                <a:gd name="connsiteY249" fmla="*/ 308434 h 755236"/>
                <a:gd name="connsiteX250" fmla="*/ 460232 w 1591877"/>
                <a:gd name="connsiteY250" fmla="*/ 306318 h 755236"/>
                <a:gd name="connsiteX251" fmla="*/ 460775 w 1591877"/>
                <a:gd name="connsiteY251" fmla="*/ 305439 h 755236"/>
                <a:gd name="connsiteX252" fmla="*/ 461318 w 1591877"/>
                <a:gd name="connsiteY252" fmla="*/ 304684 h 755236"/>
                <a:gd name="connsiteX253" fmla="*/ 461593 w 1591877"/>
                <a:gd name="connsiteY253" fmla="*/ 304351 h 755236"/>
                <a:gd name="connsiteX254" fmla="*/ 461864 w 1591877"/>
                <a:gd name="connsiteY254" fmla="*/ 304054 h 755236"/>
                <a:gd name="connsiteX255" fmla="*/ 462136 w 1591877"/>
                <a:gd name="connsiteY255" fmla="*/ 303786 h 755236"/>
                <a:gd name="connsiteX256" fmla="*/ 462407 w 1591877"/>
                <a:gd name="connsiteY256" fmla="*/ 303552 h 755236"/>
                <a:gd name="connsiteX257" fmla="*/ 462543 w 1591877"/>
                <a:gd name="connsiteY257" fmla="*/ 303446 h 755236"/>
                <a:gd name="connsiteX258" fmla="*/ 462679 w 1591877"/>
                <a:gd name="connsiteY258" fmla="*/ 303350 h 755236"/>
                <a:gd name="connsiteX259" fmla="*/ 462814 w 1591877"/>
                <a:gd name="connsiteY259" fmla="*/ 303261 h 755236"/>
                <a:gd name="connsiteX260" fmla="*/ 462950 w 1591877"/>
                <a:gd name="connsiteY260" fmla="*/ 303180 h 755236"/>
                <a:gd name="connsiteX261" fmla="*/ 463086 w 1591877"/>
                <a:gd name="connsiteY261" fmla="*/ 303107 h 755236"/>
                <a:gd name="connsiteX262" fmla="*/ 463222 w 1591877"/>
                <a:gd name="connsiteY262" fmla="*/ 303043 h 755236"/>
                <a:gd name="connsiteX263" fmla="*/ 463357 w 1591877"/>
                <a:gd name="connsiteY263" fmla="*/ 302988 h 755236"/>
                <a:gd name="connsiteX264" fmla="*/ 463493 w 1591877"/>
                <a:gd name="connsiteY264" fmla="*/ 302942 h 755236"/>
                <a:gd name="connsiteX265" fmla="*/ 463563 w 1591877"/>
                <a:gd name="connsiteY265" fmla="*/ 302920 h 755236"/>
                <a:gd name="connsiteX266" fmla="*/ 463629 w 1591877"/>
                <a:gd name="connsiteY266" fmla="*/ 302903 h 755236"/>
                <a:gd name="connsiteX267" fmla="*/ 463698 w 1591877"/>
                <a:gd name="connsiteY267" fmla="*/ 302885 h 755236"/>
                <a:gd name="connsiteX268" fmla="*/ 463764 w 1591877"/>
                <a:gd name="connsiteY268" fmla="*/ 302872 h 755236"/>
                <a:gd name="connsiteX269" fmla="*/ 463834 w 1591877"/>
                <a:gd name="connsiteY269" fmla="*/ 302861 h 755236"/>
                <a:gd name="connsiteX270" fmla="*/ 463900 w 1591877"/>
                <a:gd name="connsiteY270" fmla="*/ 302850 h 755236"/>
                <a:gd name="connsiteX271" fmla="*/ 463970 w 1591877"/>
                <a:gd name="connsiteY271" fmla="*/ 302841 h 755236"/>
                <a:gd name="connsiteX272" fmla="*/ 464036 w 1591877"/>
                <a:gd name="connsiteY272" fmla="*/ 302837 h 755236"/>
                <a:gd name="connsiteX273" fmla="*/ 464106 w 1591877"/>
                <a:gd name="connsiteY273" fmla="*/ 302832 h 755236"/>
                <a:gd name="connsiteX274" fmla="*/ 464172 w 1591877"/>
                <a:gd name="connsiteY274" fmla="*/ 302832 h 755236"/>
                <a:gd name="connsiteX275" fmla="*/ 464241 w 1591877"/>
                <a:gd name="connsiteY275" fmla="*/ 302832 h 755236"/>
                <a:gd name="connsiteX276" fmla="*/ 464307 w 1591877"/>
                <a:gd name="connsiteY276" fmla="*/ 302834 h 755236"/>
                <a:gd name="connsiteX277" fmla="*/ 464377 w 1591877"/>
                <a:gd name="connsiteY277" fmla="*/ 302839 h 755236"/>
                <a:gd name="connsiteX278" fmla="*/ 464443 w 1591877"/>
                <a:gd name="connsiteY278" fmla="*/ 302845 h 755236"/>
                <a:gd name="connsiteX279" fmla="*/ 464513 w 1591877"/>
                <a:gd name="connsiteY279" fmla="*/ 302856 h 755236"/>
                <a:gd name="connsiteX280" fmla="*/ 464579 w 1591877"/>
                <a:gd name="connsiteY280" fmla="*/ 302867 h 755236"/>
                <a:gd name="connsiteX281" fmla="*/ 464648 w 1591877"/>
                <a:gd name="connsiteY281" fmla="*/ 302881 h 755236"/>
                <a:gd name="connsiteX282" fmla="*/ 464714 w 1591877"/>
                <a:gd name="connsiteY282" fmla="*/ 302896 h 755236"/>
                <a:gd name="connsiteX283" fmla="*/ 464784 w 1591877"/>
                <a:gd name="connsiteY283" fmla="*/ 302914 h 755236"/>
                <a:gd name="connsiteX284" fmla="*/ 464850 w 1591877"/>
                <a:gd name="connsiteY284" fmla="*/ 302933 h 755236"/>
                <a:gd name="connsiteX285" fmla="*/ 464986 w 1591877"/>
                <a:gd name="connsiteY285" fmla="*/ 302980 h 755236"/>
                <a:gd name="connsiteX286" fmla="*/ 465125 w 1591877"/>
                <a:gd name="connsiteY286" fmla="*/ 303035 h 755236"/>
                <a:gd name="connsiteX287" fmla="*/ 465261 w 1591877"/>
                <a:gd name="connsiteY287" fmla="*/ 303099 h 755236"/>
                <a:gd name="connsiteX288" fmla="*/ 465397 w 1591877"/>
                <a:gd name="connsiteY288" fmla="*/ 303169 h 755236"/>
                <a:gd name="connsiteX289" fmla="*/ 465532 w 1591877"/>
                <a:gd name="connsiteY289" fmla="*/ 303250 h 755236"/>
                <a:gd name="connsiteX290" fmla="*/ 465668 w 1591877"/>
                <a:gd name="connsiteY290" fmla="*/ 303341 h 755236"/>
                <a:gd name="connsiteX291" fmla="*/ 465804 w 1591877"/>
                <a:gd name="connsiteY291" fmla="*/ 303438 h 755236"/>
                <a:gd name="connsiteX292" fmla="*/ 465940 w 1591877"/>
                <a:gd name="connsiteY292" fmla="*/ 303545 h 755236"/>
                <a:gd name="connsiteX293" fmla="*/ 466211 w 1591877"/>
                <a:gd name="connsiteY293" fmla="*/ 303783 h 755236"/>
                <a:gd name="connsiteX294" fmla="*/ 466482 w 1591877"/>
                <a:gd name="connsiteY294" fmla="*/ 304059 h 755236"/>
                <a:gd name="connsiteX295" fmla="*/ 466754 w 1591877"/>
                <a:gd name="connsiteY295" fmla="*/ 304369 h 755236"/>
                <a:gd name="connsiteX296" fmla="*/ 467297 w 1591877"/>
                <a:gd name="connsiteY296" fmla="*/ 305093 h 755236"/>
                <a:gd name="connsiteX297" fmla="*/ 467839 w 1591877"/>
                <a:gd name="connsiteY297" fmla="*/ 305957 h 755236"/>
                <a:gd name="connsiteX298" fmla="*/ 468382 w 1591877"/>
                <a:gd name="connsiteY298" fmla="*/ 306961 h 755236"/>
                <a:gd name="connsiteX299" fmla="*/ 468929 w 1591877"/>
                <a:gd name="connsiteY299" fmla="*/ 308106 h 755236"/>
                <a:gd name="connsiteX300" fmla="*/ 470103 w 1591877"/>
                <a:gd name="connsiteY300" fmla="*/ 311052 h 755236"/>
                <a:gd name="connsiteX301" fmla="*/ 471276 w 1591877"/>
                <a:gd name="connsiteY301" fmla="*/ 314638 h 755236"/>
                <a:gd name="connsiteX302" fmla="*/ 472450 w 1591877"/>
                <a:gd name="connsiteY302" fmla="*/ 318848 h 755236"/>
                <a:gd name="connsiteX303" fmla="*/ 473624 w 1591877"/>
                <a:gd name="connsiteY303" fmla="*/ 323664 h 755236"/>
                <a:gd name="connsiteX304" fmla="*/ 474801 w 1591877"/>
                <a:gd name="connsiteY304" fmla="*/ 329056 h 755236"/>
                <a:gd name="connsiteX305" fmla="*/ 475975 w 1591877"/>
                <a:gd name="connsiteY305" fmla="*/ 334995 h 755236"/>
                <a:gd name="connsiteX306" fmla="*/ 477149 w 1591877"/>
                <a:gd name="connsiteY306" fmla="*/ 341444 h 755236"/>
                <a:gd name="connsiteX307" fmla="*/ 478322 w 1591877"/>
                <a:gd name="connsiteY307" fmla="*/ 348360 h 755236"/>
                <a:gd name="connsiteX308" fmla="*/ 479496 w 1591877"/>
                <a:gd name="connsiteY308" fmla="*/ 355696 h 755236"/>
                <a:gd name="connsiteX309" fmla="*/ 480670 w 1591877"/>
                <a:gd name="connsiteY309" fmla="*/ 363405 h 755236"/>
                <a:gd name="connsiteX310" fmla="*/ 483021 w 1591877"/>
                <a:gd name="connsiteY310" fmla="*/ 379712 h 755236"/>
                <a:gd name="connsiteX311" fmla="*/ 485368 w 1591877"/>
                <a:gd name="connsiteY311" fmla="*/ 396796 h 755236"/>
                <a:gd name="connsiteX312" fmla="*/ 487716 w 1591877"/>
                <a:gd name="connsiteY312" fmla="*/ 414131 h 755236"/>
                <a:gd name="connsiteX313" fmla="*/ 490067 w 1591877"/>
                <a:gd name="connsiteY313" fmla="*/ 431156 h 755236"/>
                <a:gd name="connsiteX314" fmla="*/ 491241 w 1591877"/>
                <a:gd name="connsiteY314" fmla="*/ 439376 h 755236"/>
                <a:gd name="connsiteX315" fmla="*/ 492415 w 1591877"/>
                <a:gd name="connsiteY315" fmla="*/ 447302 h 755236"/>
                <a:gd name="connsiteX316" fmla="*/ 493588 w 1591877"/>
                <a:gd name="connsiteY316" fmla="*/ 454870 h 755236"/>
                <a:gd name="connsiteX317" fmla="*/ 494762 w 1591877"/>
                <a:gd name="connsiteY317" fmla="*/ 462004 h 755236"/>
                <a:gd name="connsiteX318" fmla="*/ 495936 w 1591877"/>
                <a:gd name="connsiteY318" fmla="*/ 468643 h 755236"/>
                <a:gd name="connsiteX319" fmla="*/ 497113 w 1591877"/>
                <a:gd name="connsiteY319" fmla="*/ 474720 h 755236"/>
                <a:gd name="connsiteX320" fmla="*/ 498287 w 1591877"/>
                <a:gd name="connsiteY320" fmla="*/ 480174 h 755236"/>
                <a:gd name="connsiteX321" fmla="*/ 498874 w 1591877"/>
                <a:gd name="connsiteY321" fmla="*/ 482651 h 755236"/>
                <a:gd name="connsiteX322" fmla="*/ 499461 w 1591877"/>
                <a:gd name="connsiteY322" fmla="*/ 484952 h 755236"/>
                <a:gd name="connsiteX323" fmla="*/ 500048 w 1591877"/>
                <a:gd name="connsiteY323" fmla="*/ 487068 h 755236"/>
                <a:gd name="connsiteX324" fmla="*/ 500634 w 1591877"/>
                <a:gd name="connsiteY324" fmla="*/ 488997 h 755236"/>
                <a:gd name="connsiteX325" fmla="*/ 501221 w 1591877"/>
                <a:gd name="connsiteY325" fmla="*/ 490730 h 755236"/>
                <a:gd name="connsiteX326" fmla="*/ 501808 w 1591877"/>
                <a:gd name="connsiteY326" fmla="*/ 492262 h 755236"/>
                <a:gd name="connsiteX327" fmla="*/ 502395 w 1591877"/>
                <a:gd name="connsiteY327" fmla="*/ 493592 h 755236"/>
                <a:gd name="connsiteX328" fmla="*/ 502982 w 1591877"/>
                <a:gd name="connsiteY328" fmla="*/ 494708 h 755236"/>
                <a:gd name="connsiteX329" fmla="*/ 503275 w 1591877"/>
                <a:gd name="connsiteY329" fmla="*/ 495188 h 755236"/>
                <a:gd name="connsiteX330" fmla="*/ 503569 w 1591877"/>
                <a:gd name="connsiteY330" fmla="*/ 495613 h 755236"/>
                <a:gd name="connsiteX331" fmla="*/ 503862 w 1591877"/>
                <a:gd name="connsiteY331" fmla="*/ 495983 h 755236"/>
                <a:gd name="connsiteX332" fmla="*/ 504159 w 1591877"/>
                <a:gd name="connsiteY332" fmla="*/ 496300 h 755236"/>
                <a:gd name="connsiteX333" fmla="*/ 504306 w 1591877"/>
                <a:gd name="connsiteY333" fmla="*/ 496437 h 755236"/>
                <a:gd name="connsiteX334" fmla="*/ 504453 w 1591877"/>
                <a:gd name="connsiteY334" fmla="*/ 496560 h 755236"/>
                <a:gd name="connsiteX335" fmla="*/ 504599 w 1591877"/>
                <a:gd name="connsiteY335" fmla="*/ 496668 h 755236"/>
                <a:gd name="connsiteX336" fmla="*/ 504746 w 1591877"/>
                <a:gd name="connsiteY336" fmla="*/ 496765 h 755236"/>
                <a:gd name="connsiteX337" fmla="*/ 504819 w 1591877"/>
                <a:gd name="connsiteY337" fmla="*/ 496807 h 755236"/>
                <a:gd name="connsiteX338" fmla="*/ 504893 w 1591877"/>
                <a:gd name="connsiteY338" fmla="*/ 496844 h 755236"/>
                <a:gd name="connsiteX339" fmla="*/ 504966 w 1591877"/>
                <a:gd name="connsiteY339" fmla="*/ 496879 h 755236"/>
                <a:gd name="connsiteX340" fmla="*/ 505040 w 1591877"/>
                <a:gd name="connsiteY340" fmla="*/ 496912 h 755236"/>
                <a:gd name="connsiteX341" fmla="*/ 505113 w 1591877"/>
                <a:gd name="connsiteY341" fmla="*/ 496941 h 755236"/>
                <a:gd name="connsiteX342" fmla="*/ 505186 w 1591877"/>
                <a:gd name="connsiteY342" fmla="*/ 496965 h 755236"/>
                <a:gd name="connsiteX343" fmla="*/ 505260 w 1591877"/>
                <a:gd name="connsiteY343" fmla="*/ 496985 h 755236"/>
                <a:gd name="connsiteX344" fmla="*/ 505333 w 1591877"/>
                <a:gd name="connsiteY344" fmla="*/ 497003 h 755236"/>
                <a:gd name="connsiteX345" fmla="*/ 505406 w 1591877"/>
                <a:gd name="connsiteY345" fmla="*/ 497018 h 755236"/>
                <a:gd name="connsiteX346" fmla="*/ 505480 w 1591877"/>
                <a:gd name="connsiteY346" fmla="*/ 497029 h 755236"/>
                <a:gd name="connsiteX347" fmla="*/ 505553 w 1591877"/>
                <a:gd name="connsiteY347" fmla="*/ 497036 h 755236"/>
                <a:gd name="connsiteX348" fmla="*/ 505626 w 1591877"/>
                <a:gd name="connsiteY348" fmla="*/ 497038 h 755236"/>
                <a:gd name="connsiteX349" fmla="*/ 505700 w 1591877"/>
                <a:gd name="connsiteY349" fmla="*/ 497038 h 755236"/>
                <a:gd name="connsiteX350" fmla="*/ 505773 w 1591877"/>
                <a:gd name="connsiteY350" fmla="*/ 497034 h 755236"/>
                <a:gd name="connsiteX351" fmla="*/ 505846 w 1591877"/>
                <a:gd name="connsiteY351" fmla="*/ 497027 h 755236"/>
                <a:gd name="connsiteX352" fmla="*/ 505920 w 1591877"/>
                <a:gd name="connsiteY352" fmla="*/ 497016 h 755236"/>
                <a:gd name="connsiteX353" fmla="*/ 505993 w 1591877"/>
                <a:gd name="connsiteY353" fmla="*/ 497000 h 755236"/>
                <a:gd name="connsiteX354" fmla="*/ 506067 w 1591877"/>
                <a:gd name="connsiteY354" fmla="*/ 496983 h 755236"/>
                <a:gd name="connsiteX355" fmla="*/ 506140 w 1591877"/>
                <a:gd name="connsiteY355" fmla="*/ 496961 h 755236"/>
                <a:gd name="connsiteX356" fmla="*/ 506213 w 1591877"/>
                <a:gd name="connsiteY356" fmla="*/ 496937 h 755236"/>
                <a:gd name="connsiteX357" fmla="*/ 506287 w 1591877"/>
                <a:gd name="connsiteY357" fmla="*/ 496908 h 755236"/>
                <a:gd name="connsiteX358" fmla="*/ 506360 w 1591877"/>
                <a:gd name="connsiteY358" fmla="*/ 496875 h 755236"/>
                <a:gd name="connsiteX359" fmla="*/ 506433 w 1591877"/>
                <a:gd name="connsiteY359" fmla="*/ 496838 h 755236"/>
                <a:gd name="connsiteX360" fmla="*/ 506507 w 1591877"/>
                <a:gd name="connsiteY360" fmla="*/ 496798 h 755236"/>
                <a:gd name="connsiteX361" fmla="*/ 506584 w 1591877"/>
                <a:gd name="connsiteY361" fmla="*/ 496752 h 755236"/>
                <a:gd name="connsiteX362" fmla="*/ 506664 w 1591877"/>
                <a:gd name="connsiteY362" fmla="*/ 496701 h 755236"/>
                <a:gd name="connsiteX363" fmla="*/ 506822 w 1591877"/>
                <a:gd name="connsiteY363" fmla="*/ 496587 h 755236"/>
                <a:gd name="connsiteX364" fmla="*/ 506980 w 1591877"/>
                <a:gd name="connsiteY364" fmla="*/ 496454 h 755236"/>
                <a:gd name="connsiteX365" fmla="*/ 507138 w 1591877"/>
                <a:gd name="connsiteY365" fmla="*/ 496307 h 755236"/>
                <a:gd name="connsiteX366" fmla="*/ 507295 w 1591877"/>
                <a:gd name="connsiteY366" fmla="*/ 496142 h 755236"/>
                <a:gd name="connsiteX367" fmla="*/ 507453 w 1591877"/>
                <a:gd name="connsiteY367" fmla="*/ 495961 h 755236"/>
                <a:gd name="connsiteX368" fmla="*/ 507768 w 1591877"/>
                <a:gd name="connsiteY368" fmla="*/ 495547 h 755236"/>
                <a:gd name="connsiteX369" fmla="*/ 508084 w 1591877"/>
                <a:gd name="connsiteY369" fmla="*/ 495067 h 755236"/>
                <a:gd name="connsiteX370" fmla="*/ 508399 w 1591877"/>
                <a:gd name="connsiteY370" fmla="*/ 494519 h 755236"/>
                <a:gd name="connsiteX371" fmla="*/ 509030 w 1591877"/>
                <a:gd name="connsiteY371" fmla="*/ 493220 h 755236"/>
                <a:gd name="connsiteX372" fmla="*/ 509661 w 1591877"/>
                <a:gd name="connsiteY372" fmla="*/ 491652 h 755236"/>
                <a:gd name="connsiteX373" fmla="*/ 510288 w 1591877"/>
                <a:gd name="connsiteY373" fmla="*/ 489814 h 755236"/>
                <a:gd name="connsiteX374" fmla="*/ 510919 w 1591877"/>
                <a:gd name="connsiteY374" fmla="*/ 487709 h 755236"/>
                <a:gd name="connsiteX375" fmla="*/ 511550 w 1591877"/>
                <a:gd name="connsiteY375" fmla="*/ 485339 h 755236"/>
                <a:gd name="connsiteX376" fmla="*/ 512181 w 1591877"/>
                <a:gd name="connsiteY376" fmla="*/ 482708 h 755236"/>
                <a:gd name="connsiteX377" fmla="*/ 512812 w 1591877"/>
                <a:gd name="connsiteY377" fmla="*/ 479817 h 755236"/>
                <a:gd name="connsiteX378" fmla="*/ 513443 w 1591877"/>
                <a:gd name="connsiteY378" fmla="*/ 476673 h 755236"/>
                <a:gd name="connsiteX379" fmla="*/ 514074 w 1591877"/>
                <a:gd name="connsiteY379" fmla="*/ 473278 h 755236"/>
                <a:gd name="connsiteX380" fmla="*/ 514705 w 1591877"/>
                <a:gd name="connsiteY380" fmla="*/ 469638 h 755236"/>
                <a:gd name="connsiteX381" fmla="*/ 515335 w 1591877"/>
                <a:gd name="connsiteY381" fmla="*/ 465761 h 755236"/>
                <a:gd name="connsiteX382" fmla="*/ 515966 w 1591877"/>
                <a:gd name="connsiteY382" fmla="*/ 461650 h 755236"/>
                <a:gd name="connsiteX383" fmla="*/ 516597 w 1591877"/>
                <a:gd name="connsiteY383" fmla="*/ 457316 h 755236"/>
                <a:gd name="connsiteX384" fmla="*/ 517228 w 1591877"/>
                <a:gd name="connsiteY384" fmla="*/ 452765 h 755236"/>
                <a:gd name="connsiteX385" fmla="*/ 517859 w 1591877"/>
                <a:gd name="connsiteY385" fmla="*/ 448005 h 755236"/>
                <a:gd name="connsiteX386" fmla="*/ 518486 w 1591877"/>
                <a:gd name="connsiteY386" fmla="*/ 443046 h 755236"/>
                <a:gd name="connsiteX387" fmla="*/ 519117 w 1591877"/>
                <a:gd name="connsiteY387" fmla="*/ 437896 h 755236"/>
                <a:gd name="connsiteX388" fmla="*/ 520379 w 1591877"/>
                <a:gd name="connsiteY388" fmla="*/ 427072 h 755236"/>
                <a:gd name="connsiteX389" fmla="*/ 521641 w 1591877"/>
                <a:gd name="connsiteY389" fmla="*/ 415613 h 755236"/>
                <a:gd name="connsiteX390" fmla="*/ 522902 w 1591877"/>
                <a:gd name="connsiteY390" fmla="*/ 403620 h 755236"/>
                <a:gd name="connsiteX391" fmla="*/ 524164 w 1591877"/>
                <a:gd name="connsiteY391" fmla="*/ 391193 h 755236"/>
                <a:gd name="connsiteX392" fmla="*/ 526684 w 1591877"/>
                <a:gd name="connsiteY392" fmla="*/ 365466 h 755236"/>
                <a:gd name="connsiteX393" fmla="*/ 529207 w 1591877"/>
                <a:gd name="connsiteY393" fmla="*/ 339354 h 755236"/>
                <a:gd name="connsiteX394" fmla="*/ 530469 w 1591877"/>
                <a:gd name="connsiteY394" fmla="*/ 326454 h 755236"/>
                <a:gd name="connsiteX395" fmla="*/ 531731 w 1591877"/>
                <a:gd name="connsiteY395" fmla="*/ 313824 h 755236"/>
                <a:gd name="connsiteX396" fmla="*/ 532993 w 1591877"/>
                <a:gd name="connsiteY396" fmla="*/ 301586 h 755236"/>
                <a:gd name="connsiteX397" fmla="*/ 534255 w 1591877"/>
                <a:gd name="connsiteY397" fmla="*/ 289859 h 755236"/>
                <a:gd name="connsiteX398" fmla="*/ 535513 w 1591877"/>
                <a:gd name="connsiteY398" fmla="*/ 278768 h 755236"/>
                <a:gd name="connsiteX399" fmla="*/ 536144 w 1591877"/>
                <a:gd name="connsiteY399" fmla="*/ 273495 h 755236"/>
                <a:gd name="connsiteX400" fmla="*/ 536774 w 1591877"/>
                <a:gd name="connsiteY400" fmla="*/ 268424 h 755236"/>
                <a:gd name="connsiteX401" fmla="*/ 537405 w 1591877"/>
                <a:gd name="connsiteY401" fmla="*/ 263566 h 755236"/>
                <a:gd name="connsiteX402" fmla="*/ 538036 w 1591877"/>
                <a:gd name="connsiteY402" fmla="*/ 258938 h 755236"/>
                <a:gd name="connsiteX403" fmla="*/ 538667 w 1591877"/>
                <a:gd name="connsiteY403" fmla="*/ 254550 h 755236"/>
                <a:gd name="connsiteX404" fmla="*/ 539298 w 1591877"/>
                <a:gd name="connsiteY404" fmla="*/ 250417 h 755236"/>
                <a:gd name="connsiteX405" fmla="*/ 539929 w 1591877"/>
                <a:gd name="connsiteY405" fmla="*/ 246548 h 755236"/>
                <a:gd name="connsiteX406" fmla="*/ 540560 w 1591877"/>
                <a:gd name="connsiteY406" fmla="*/ 242955 h 755236"/>
                <a:gd name="connsiteX407" fmla="*/ 541191 w 1591877"/>
                <a:gd name="connsiteY407" fmla="*/ 239650 h 755236"/>
                <a:gd name="connsiteX408" fmla="*/ 541821 w 1591877"/>
                <a:gd name="connsiteY408" fmla="*/ 236644 h 755236"/>
                <a:gd name="connsiteX409" fmla="*/ 542452 w 1591877"/>
                <a:gd name="connsiteY409" fmla="*/ 233945 h 755236"/>
                <a:gd name="connsiteX410" fmla="*/ 543080 w 1591877"/>
                <a:gd name="connsiteY410" fmla="*/ 231562 h 755236"/>
                <a:gd name="connsiteX411" fmla="*/ 543710 w 1591877"/>
                <a:gd name="connsiteY411" fmla="*/ 229506 h 755236"/>
                <a:gd name="connsiteX412" fmla="*/ 544341 w 1591877"/>
                <a:gd name="connsiteY412" fmla="*/ 227782 h 755236"/>
                <a:gd name="connsiteX413" fmla="*/ 544972 w 1591877"/>
                <a:gd name="connsiteY413" fmla="*/ 226397 h 755236"/>
                <a:gd name="connsiteX414" fmla="*/ 545288 w 1591877"/>
                <a:gd name="connsiteY414" fmla="*/ 225835 h 755236"/>
                <a:gd name="connsiteX415" fmla="*/ 545603 w 1591877"/>
                <a:gd name="connsiteY415" fmla="*/ 225360 h 755236"/>
                <a:gd name="connsiteX416" fmla="*/ 545761 w 1591877"/>
                <a:gd name="connsiteY416" fmla="*/ 225155 h 755236"/>
                <a:gd name="connsiteX417" fmla="*/ 545919 w 1591877"/>
                <a:gd name="connsiteY417" fmla="*/ 224972 h 755236"/>
                <a:gd name="connsiteX418" fmla="*/ 546076 w 1591877"/>
                <a:gd name="connsiteY418" fmla="*/ 224812 h 755236"/>
                <a:gd name="connsiteX419" fmla="*/ 546234 w 1591877"/>
                <a:gd name="connsiteY419" fmla="*/ 224673 h 755236"/>
                <a:gd name="connsiteX420" fmla="*/ 546311 w 1591877"/>
                <a:gd name="connsiteY420" fmla="*/ 224611 h 755236"/>
                <a:gd name="connsiteX421" fmla="*/ 546392 w 1591877"/>
                <a:gd name="connsiteY421" fmla="*/ 224556 h 755236"/>
                <a:gd name="connsiteX422" fmla="*/ 546469 w 1591877"/>
                <a:gd name="connsiteY422" fmla="*/ 224506 h 755236"/>
                <a:gd name="connsiteX423" fmla="*/ 546549 w 1591877"/>
                <a:gd name="connsiteY423" fmla="*/ 224464 h 755236"/>
                <a:gd name="connsiteX424" fmla="*/ 546626 w 1591877"/>
                <a:gd name="connsiteY424" fmla="*/ 224424 h 755236"/>
                <a:gd name="connsiteX425" fmla="*/ 546707 w 1591877"/>
                <a:gd name="connsiteY425" fmla="*/ 224391 h 755236"/>
                <a:gd name="connsiteX426" fmla="*/ 546784 w 1591877"/>
                <a:gd name="connsiteY426" fmla="*/ 224365 h 755236"/>
                <a:gd name="connsiteX427" fmla="*/ 546865 w 1591877"/>
                <a:gd name="connsiteY427" fmla="*/ 224343 h 755236"/>
                <a:gd name="connsiteX428" fmla="*/ 546927 w 1591877"/>
                <a:gd name="connsiteY428" fmla="*/ 224329 h 755236"/>
                <a:gd name="connsiteX429" fmla="*/ 546990 w 1591877"/>
                <a:gd name="connsiteY429" fmla="*/ 224321 h 755236"/>
                <a:gd name="connsiteX430" fmla="*/ 547052 w 1591877"/>
                <a:gd name="connsiteY430" fmla="*/ 224314 h 755236"/>
                <a:gd name="connsiteX431" fmla="*/ 547114 w 1591877"/>
                <a:gd name="connsiteY431" fmla="*/ 224312 h 755236"/>
                <a:gd name="connsiteX432" fmla="*/ 547177 w 1591877"/>
                <a:gd name="connsiteY432" fmla="*/ 224312 h 755236"/>
                <a:gd name="connsiteX433" fmla="*/ 547239 w 1591877"/>
                <a:gd name="connsiteY433" fmla="*/ 224316 h 755236"/>
                <a:gd name="connsiteX434" fmla="*/ 547301 w 1591877"/>
                <a:gd name="connsiteY434" fmla="*/ 224325 h 755236"/>
                <a:gd name="connsiteX435" fmla="*/ 547364 w 1591877"/>
                <a:gd name="connsiteY435" fmla="*/ 224336 h 755236"/>
                <a:gd name="connsiteX436" fmla="*/ 547426 w 1591877"/>
                <a:gd name="connsiteY436" fmla="*/ 224351 h 755236"/>
                <a:gd name="connsiteX437" fmla="*/ 547488 w 1591877"/>
                <a:gd name="connsiteY437" fmla="*/ 224371 h 755236"/>
                <a:gd name="connsiteX438" fmla="*/ 547551 w 1591877"/>
                <a:gd name="connsiteY438" fmla="*/ 224393 h 755236"/>
                <a:gd name="connsiteX439" fmla="*/ 547613 w 1591877"/>
                <a:gd name="connsiteY439" fmla="*/ 224420 h 755236"/>
                <a:gd name="connsiteX440" fmla="*/ 547675 w 1591877"/>
                <a:gd name="connsiteY440" fmla="*/ 224448 h 755236"/>
                <a:gd name="connsiteX441" fmla="*/ 547741 w 1591877"/>
                <a:gd name="connsiteY441" fmla="*/ 224481 h 755236"/>
                <a:gd name="connsiteX442" fmla="*/ 547804 w 1591877"/>
                <a:gd name="connsiteY442" fmla="*/ 224519 h 755236"/>
                <a:gd name="connsiteX443" fmla="*/ 547866 w 1591877"/>
                <a:gd name="connsiteY443" fmla="*/ 224558 h 755236"/>
                <a:gd name="connsiteX444" fmla="*/ 547991 w 1591877"/>
                <a:gd name="connsiteY444" fmla="*/ 224651 h 755236"/>
                <a:gd name="connsiteX445" fmla="*/ 548116 w 1591877"/>
                <a:gd name="connsiteY445" fmla="*/ 224757 h 755236"/>
                <a:gd name="connsiteX446" fmla="*/ 548240 w 1591877"/>
                <a:gd name="connsiteY446" fmla="*/ 224875 h 755236"/>
                <a:gd name="connsiteX447" fmla="*/ 548365 w 1591877"/>
                <a:gd name="connsiteY447" fmla="*/ 225010 h 755236"/>
                <a:gd name="connsiteX448" fmla="*/ 548614 w 1591877"/>
                <a:gd name="connsiteY448" fmla="*/ 225322 h 755236"/>
                <a:gd name="connsiteX449" fmla="*/ 548864 w 1591877"/>
                <a:gd name="connsiteY449" fmla="*/ 225692 h 755236"/>
                <a:gd name="connsiteX450" fmla="*/ 549113 w 1591877"/>
                <a:gd name="connsiteY450" fmla="*/ 226119 h 755236"/>
                <a:gd name="connsiteX451" fmla="*/ 549363 w 1591877"/>
                <a:gd name="connsiteY451" fmla="*/ 226606 h 755236"/>
                <a:gd name="connsiteX452" fmla="*/ 549865 w 1591877"/>
                <a:gd name="connsiteY452" fmla="*/ 227751 h 755236"/>
                <a:gd name="connsiteX453" fmla="*/ 550364 w 1591877"/>
                <a:gd name="connsiteY453" fmla="*/ 229127 h 755236"/>
                <a:gd name="connsiteX454" fmla="*/ 550863 w 1591877"/>
                <a:gd name="connsiteY454" fmla="*/ 230732 h 755236"/>
                <a:gd name="connsiteX455" fmla="*/ 551365 w 1591877"/>
                <a:gd name="connsiteY455" fmla="*/ 232569 h 755236"/>
                <a:gd name="connsiteX456" fmla="*/ 551864 w 1591877"/>
                <a:gd name="connsiteY456" fmla="*/ 234636 h 755236"/>
                <a:gd name="connsiteX457" fmla="*/ 552363 w 1591877"/>
                <a:gd name="connsiteY457" fmla="*/ 236928 h 755236"/>
                <a:gd name="connsiteX458" fmla="*/ 552866 w 1591877"/>
                <a:gd name="connsiteY458" fmla="*/ 239447 h 755236"/>
                <a:gd name="connsiteX459" fmla="*/ 553364 w 1591877"/>
                <a:gd name="connsiteY459" fmla="*/ 242191 h 755236"/>
                <a:gd name="connsiteX460" fmla="*/ 553863 w 1591877"/>
                <a:gd name="connsiteY460" fmla="*/ 245155 h 755236"/>
                <a:gd name="connsiteX461" fmla="*/ 554366 w 1591877"/>
                <a:gd name="connsiteY461" fmla="*/ 248338 h 755236"/>
                <a:gd name="connsiteX462" fmla="*/ 554865 w 1591877"/>
                <a:gd name="connsiteY462" fmla="*/ 251736 h 755236"/>
                <a:gd name="connsiteX463" fmla="*/ 555363 w 1591877"/>
                <a:gd name="connsiteY463" fmla="*/ 255347 h 755236"/>
                <a:gd name="connsiteX464" fmla="*/ 555866 w 1591877"/>
                <a:gd name="connsiteY464" fmla="*/ 259165 h 755236"/>
                <a:gd name="connsiteX465" fmla="*/ 556365 w 1591877"/>
                <a:gd name="connsiteY465" fmla="*/ 263186 h 755236"/>
                <a:gd name="connsiteX466" fmla="*/ 556864 w 1591877"/>
                <a:gd name="connsiteY466" fmla="*/ 267406 h 755236"/>
                <a:gd name="connsiteX467" fmla="*/ 557366 w 1591877"/>
                <a:gd name="connsiteY467" fmla="*/ 271823 h 755236"/>
                <a:gd name="connsiteX468" fmla="*/ 557865 w 1591877"/>
                <a:gd name="connsiteY468" fmla="*/ 276430 h 755236"/>
                <a:gd name="connsiteX469" fmla="*/ 558364 w 1591877"/>
                <a:gd name="connsiteY469" fmla="*/ 281219 h 755236"/>
                <a:gd name="connsiteX470" fmla="*/ 558863 w 1591877"/>
                <a:gd name="connsiteY470" fmla="*/ 286186 h 755236"/>
                <a:gd name="connsiteX471" fmla="*/ 559365 w 1591877"/>
                <a:gd name="connsiteY471" fmla="*/ 291325 h 755236"/>
                <a:gd name="connsiteX472" fmla="*/ 559864 w 1591877"/>
                <a:gd name="connsiteY472" fmla="*/ 296632 h 755236"/>
                <a:gd name="connsiteX473" fmla="*/ 560366 w 1591877"/>
                <a:gd name="connsiteY473" fmla="*/ 302097 h 755236"/>
                <a:gd name="connsiteX474" fmla="*/ 560865 w 1591877"/>
                <a:gd name="connsiteY474" fmla="*/ 307716 h 755236"/>
                <a:gd name="connsiteX475" fmla="*/ 561863 w 1591877"/>
                <a:gd name="connsiteY475" fmla="*/ 319379 h 755236"/>
                <a:gd name="connsiteX476" fmla="*/ 562864 w 1591877"/>
                <a:gd name="connsiteY476" fmla="*/ 331562 h 755236"/>
                <a:gd name="connsiteX477" fmla="*/ 563866 w 1591877"/>
                <a:gd name="connsiteY477" fmla="*/ 344203 h 755236"/>
                <a:gd name="connsiteX478" fmla="*/ 564863 w 1591877"/>
                <a:gd name="connsiteY478" fmla="*/ 357231 h 755236"/>
                <a:gd name="connsiteX479" fmla="*/ 565865 w 1591877"/>
                <a:gd name="connsiteY479" fmla="*/ 370577 h 755236"/>
                <a:gd name="connsiteX480" fmla="*/ 566866 w 1591877"/>
                <a:gd name="connsiteY480" fmla="*/ 384164 h 755236"/>
                <a:gd name="connsiteX481" fmla="*/ 568865 w 1591877"/>
                <a:gd name="connsiteY481" fmla="*/ 411764 h 755236"/>
                <a:gd name="connsiteX482" fmla="*/ 570864 w 1591877"/>
                <a:gd name="connsiteY482" fmla="*/ 439398 h 755236"/>
                <a:gd name="connsiteX483" fmla="*/ 571865 w 1591877"/>
                <a:gd name="connsiteY483" fmla="*/ 453025 h 755236"/>
                <a:gd name="connsiteX484" fmla="*/ 572863 w 1591877"/>
                <a:gd name="connsiteY484" fmla="*/ 466419 h 755236"/>
                <a:gd name="connsiteX485" fmla="*/ 573864 w 1591877"/>
                <a:gd name="connsiteY485" fmla="*/ 479496 h 755236"/>
                <a:gd name="connsiteX486" fmla="*/ 574866 w 1591877"/>
                <a:gd name="connsiteY486" fmla="*/ 492176 h 755236"/>
                <a:gd name="connsiteX487" fmla="*/ 575863 w 1591877"/>
                <a:gd name="connsiteY487" fmla="*/ 504383 h 755236"/>
                <a:gd name="connsiteX488" fmla="*/ 576366 w 1591877"/>
                <a:gd name="connsiteY488" fmla="*/ 510282 h 755236"/>
                <a:gd name="connsiteX489" fmla="*/ 576865 w 1591877"/>
                <a:gd name="connsiteY489" fmla="*/ 516036 h 755236"/>
                <a:gd name="connsiteX490" fmla="*/ 577364 w 1591877"/>
                <a:gd name="connsiteY490" fmla="*/ 521630 h 755236"/>
                <a:gd name="connsiteX491" fmla="*/ 577866 w 1591877"/>
                <a:gd name="connsiteY491" fmla="*/ 527060 h 755236"/>
                <a:gd name="connsiteX492" fmla="*/ 578365 w 1591877"/>
                <a:gd name="connsiteY492" fmla="*/ 532314 h 755236"/>
                <a:gd name="connsiteX493" fmla="*/ 578864 w 1591877"/>
                <a:gd name="connsiteY493" fmla="*/ 537385 h 755236"/>
                <a:gd name="connsiteX494" fmla="*/ 579473 w 1591877"/>
                <a:gd name="connsiteY494" fmla="*/ 543275 h 755236"/>
                <a:gd name="connsiteX495" fmla="*/ 580078 w 1591877"/>
                <a:gd name="connsiteY495" fmla="*/ 548867 h 755236"/>
                <a:gd name="connsiteX496" fmla="*/ 580683 w 1591877"/>
                <a:gd name="connsiteY496" fmla="*/ 554147 h 755236"/>
                <a:gd name="connsiteX497" fmla="*/ 581288 w 1591877"/>
                <a:gd name="connsiteY497" fmla="*/ 559104 h 755236"/>
                <a:gd name="connsiteX498" fmla="*/ 581897 w 1591877"/>
                <a:gd name="connsiteY498" fmla="*/ 563721 h 755236"/>
                <a:gd name="connsiteX499" fmla="*/ 582502 w 1591877"/>
                <a:gd name="connsiteY499" fmla="*/ 567988 h 755236"/>
                <a:gd name="connsiteX500" fmla="*/ 582807 w 1591877"/>
                <a:gd name="connsiteY500" fmla="*/ 569988 h 755236"/>
                <a:gd name="connsiteX501" fmla="*/ 583108 w 1591877"/>
                <a:gd name="connsiteY501" fmla="*/ 571894 h 755236"/>
                <a:gd name="connsiteX502" fmla="*/ 583412 w 1591877"/>
                <a:gd name="connsiteY502" fmla="*/ 573707 h 755236"/>
                <a:gd name="connsiteX503" fmla="*/ 583716 w 1591877"/>
                <a:gd name="connsiteY503" fmla="*/ 575424 h 755236"/>
                <a:gd name="connsiteX504" fmla="*/ 584017 w 1591877"/>
                <a:gd name="connsiteY504" fmla="*/ 577047 h 755236"/>
                <a:gd name="connsiteX505" fmla="*/ 584322 w 1591877"/>
                <a:gd name="connsiteY505" fmla="*/ 578573 h 755236"/>
                <a:gd name="connsiteX506" fmla="*/ 584626 w 1591877"/>
                <a:gd name="connsiteY506" fmla="*/ 579999 h 755236"/>
                <a:gd name="connsiteX507" fmla="*/ 584927 w 1591877"/>
                <a:gd name="connsiteY507" fmla="*/ 581327 h 755236"/>
                <a:gd name="connsiteX508" fmla="*/ 585231 w 1591877"/>
                <a:gd name="connsiteY508" fmla="*/ 582554 h 755236"/>
                <a:gd name="connsiteX509" fmla="*/ 585532 w 1591877"/>
                <a:gd name="connsiteY509" fmla="*/ 583681 h 755236"/>
                <a:gd name="connsiteX510" fmla="*/ 585836 w 1591877"/>
                <a:gd name="connsiteY510" fmla="*/ 584703 h 755236"/>
                <a:gd name="connsiteX511" fmla="*/ 586141 w 1591877"/>
                <a:gd name="connsiteY511" fmla="*/ 585623 h 755236"/>
                <a:gd name="connsiteX512" fmla="*/ 586442 w 1591877"/>
                <a:gd name="connsiteY512" fmla="*/ 586438 h 755236"/>
                <a:gd name="connsiteX513" fmla="*/ 586746 w 1591877"/>
                <a:gd name="connsiteY513" fmla="*/ 587149 h 755236"/>
                <a:gd name="connsiteX514" fmla="*/ 587051 w 1591877"/>
                <a:gd name="connsiteY514" fmla="*/ 587752 h 755236"/>
                <a:gd name="connsiteX515" fmla="*/ 587351 w 1591877"/>
                <a:gd name="connsiteY515" fmla="*/ 588252 h 755236"/>
                <a:gd name="connsiteX516" fmla="*/ 587505 w 1591877"/>
                <a:gd name="connsiteY516" fmla="*/ 588461 h 755236"/>
                <a:gd name="connsiteX517" fmla="*/ 587656 w 1591877"/>
                <a:gd name="connsiteY517" fmla="*/ 588642 h 755236"/>
                <a:gd name="connsiteX518" fmla="*/ 587806 w 1591877"/>
                <a:gd name="connsiteY518" fmla="*/ 588798 h 755236"/>
                <a:gd name="connsiteX519" fmla="*/ 587883 w 1591877"/>
                <a:gd name="connsiteY519" fmla="*/ 588864 h 755236"/>
                <a:gd name="connsiteX520" fmla="*/ 587960 w 1591877"/>
                <a:gd name="connsiteY520" fmla="*/ 588926 h 755236"/>
                <a:gd name="connsiteX521" fmla="*/ 588034 w 1591877"/>
                <a:gd name="connsiteY521" fmla="*/ 588979 h 755236"/>
                <a:gd name="connsiteX522" fmla="*/ 588111 w 1591877"/>
                <a:gd name="connsiteY522" fmla="*/ 589027 h 755236"/>
                <a:gd name="connsiteX523" fmla="*/ 588188 w 1591877"/>
                <a:gd name="connsiteY523" fmla="*/ 589067 h 755236"/>
                <a:gd name="connsiteX524" fmla="*/ 588261 w 1591877"/>
                <a:gd name="connsiteY524" fmla="*/ 589100 h 755236"/>
                <a:gd name="connsiteX525" fmla="*/ 588338 w 1591877"/>
                <a:gd name="connsiteY525" fmla="*/ 589126 h 755236"/>
                <a:gd name="connsiteX526" fmla="*/ 588415 w 1591877"/>
                <a:gd name="connsiteY526" fmla="*/ 589146 h 755236"/>
                <a:gd name="connsiteX527" fmla="*/ 588488 w 1591877"/>
                <a:gd name="connsiteY527" fmla="*/ 589159 h 755236"/>
                <a:gd name="connsiteX528" fmla="*/ 588565 w 1591877"/>
                <a:gd name="connsiteY528" fmla="*/ 589166 h 755236"/>
                <a:gd name="connsiteX529" fmla="*/ 588642 w 1591877"/>
                <a:gd name="connsiteY529" fmla="*/ 589166 h 755236"/>
                <a:gd name="connsiteX530" fmla="*/ 588716 w 1591877"/>
                <a:gd name="connsiteY530" fmla="*/ 589159 h 755236"/>
                <a:gd name="connsiteX531" fmla="*/ 588793 w 1591877"/>
                <a:gd name="connsiteY531" fmla="*/ 589144 h 755236"/>
                <a:gd name="connsiteX532" fmla="*/ 588870 w 1591877"/>
                <a:gd name="connsiteY532" fmla="*/ 589124 h 755236"/>
                <a:gd name="connsiteX533" fmla="*/ 588943 w 1591877"/>
                <a:gd name="connsiteY533" fmla="*/ 589095 h 755236"/>
                <a:gd name="connsiteX534" fmla="*/ 589020 w 1591877"/>
                <a:gd name="connsiteY534" fmla="*/ 589060 h 755236"/>
                <a:gd name="connsiteX535" fmla="*/ 589094 w 1591877"/>
                <a:gd name="connsiteY535" fmla="*/ 589018 h 755236"/>
                <a:gd name="connsiteX536" fmla="*/ 589171 w 1591877"/>
                <a:gd name="connsiteY536" fmla="*/ 588970 h 755236"/>
                <a:gd name="connsiteX537" fmla="*/ 589248 w 1591877"/>
                <a:gd name="connsiteY537" fmla="*/ 588915 h 755236"/>
                <a:gd name="connsiteX538" fmla="*/ 589321 w 1591877"/>
                <a:gd name="connsiteY538" fmla="*/ 588853 h 755236"/>
                <a:gd name="connsiteX539" fmla="*/ 589398 w 1591877"/>
                <a:gd name="connsiteY539" fmla="*/ 588785 h 755236"/>
                <a:gd name="connsiteX540" fmla="*/ 589475 w 1591877"/>
                <a:gd name="connsiteY540" fmla="*/ 588708 h 755236"/>
                <a:gd name="connsiteX541" fmla="*/ 589625 w 1591877"/>
                <a:gd name="connsiteY541" fmla="*/ 588536 h 755236"/>
                <a:gd name="connsiteX542" fmla="*/ 589780 w 1591877"/>
                <a:gd name="connsiteY542" fmla="*/ 588336 h 755236"/>
                <a:gd name="connsiteX543" fmla="*/ 589930 w 1591877"/>
                <a:gd name="connsiteY543" fmla="*/ 588107 h 755236"/>
                <a:gd name="connsiteX544" fmla="*/ 590080 w 1591877"/>
                <a:gd name="connsiteY544" fmla="*/ 587851 h 755236"/>
                <a:gd name="connsiteX545" fmla="*/ 590385 w 1591877"/>
                <a:gd name="connsiteY545" fmla="*/ 587259 h 755236"/>
                <a:gd name="connsiteX546" fmla="*/ 590685 w 1591877"/>
                <a:gd name="connsiteY546" fmla="*/ 586554 h 755236"/>
                <a:gd name="connsiteX547" fmla="*/ 590990 w 1591877"/>
                <a:gd name="connsiteY547" fmla="*/ 585740 h 755236"/>
                <a:gd name="connsiteX548" fmla="*/ 591294 w 1591877"/>
                <a:gd name="connsiteY548" fmla="*/ 584815 h 755236"/>
                <a:gd name="connsiteX549" fmla="*/ 591595 w 1591877"/>
                <a:gd name="connsiteY549" fmla="*/ 583780 h 755236"/>
                <a:gd name="connsiteX550" fmla="*/ 591900 w 1591877"/>
                <a:gd name="connsiteY550" fmla="*/ 582635 h 755236"/>
                <a:gd name="connsiteX551" fmla="*/ 592204 w 1591877"/>
                <a:gd name="connsiteY551" fmla="*/ 581378 h 755236"/>
                <a:gd name="connsiteX552" fmla="*/ 592505 w 1591877"/>
                <a:gd name="connsiteY552" fmla="*/ 580013 h 755236"/>
                <a:gd name="connsiteX553" fmla="*/ 592809 w 1591877"/>
                <a:gd name="connsiteY553" fmla="*/ 578537 h 755236"/>
                <a:gd name="connsiteX554" fmla="*/ 593114 w 1591877"/>
                <a:gd name="connsiteY554" fmla="*/ 576954 h 755236"/>
                <a:gd name="connsiteX555" fmla="*/ 593414 w 1591877"/>
                <a:gd name="connsiteY555" fmla="*/ 575263 h 755236"/>
                <a:gd name="connsiteX556" fmla="*/ 593719 w 1591877"/>
                <a:gd name="connsiteY556" fmla="*/ 573462 h 755236"/>
                <a:gd name="connsiteX557" fmla="*/ 594023 w 1591877"/>
                <a:gd name="connsiteY557" fmla="*/ 571555 h 755236"/>
                <a:gd name="connsiteX558" fmla="*/ 594324 w 1591877"/>
                <a:gd name="connsiteY558" fmla="*/ 569541 h 755236"/>
                <a:gd name="connsiteX559" fmla="*/ 594628 w 1591877"/>
                <a:gd name="connsiteY559" fmla="*/ 567420 h 755236"/>
                <a:gd name="connsiteX560" fmla="*/ 594933 w 1591877"/>
                <a:gd name="connsiteY560" fmla="*/ 565194 h 755236"/>
                <a:gd name="connsiteX561" fmla="*/ 595234 w 1591877"/>
                <a:gd name="connsiteY561" fmla="*/ 562865 h 755236"/>
                <a:gd name="connsiteX562" fmla="*/ 595538 w 1591877"/>
                <a:gd name="connsiteY562" fmla="*/ 560432 h 755236"/>
                <a:gd name="connsiteX563" fmla="*/ 595839 w 1591877"/>
                <a:gd name="connsiteY563" fmla="*/ 557895 h 755236"/>
                <a:gd name="connsiteX564" fmla="*/ 596143 w 1591877"/>
                <a:gd name="connsiteY564" fmla="*/ 555257 h 755236"/>
                <a:gd name="connsiteX565" fmla="*/ 596448 w 1591877"/>
                <a:gd name="connsiteY565" fmla="*/ 552518 h 755236"/>
                <a:gd name="connsiteX566" fmla="*/ 596749 w 1591877"/>
                <a:gd name="connsiteY566" fmla="*/ 549682 h 755236"/>
                <a:gd name="connsiteX567" fmla="*/ 597053 w 1591877"/>
                <a:gd name="connsiteY567" fmla="*/ 546745 h 755236"/>
                <a:gd name="connsiteX568" fmla="*/ 597357 w 1591877"/>
                <a:gd name="connsiteY568" fmla="*/ 543713 h 755236"/>
                <a:gd name="connsiteX569" fmla="*/ 597658 w 1591877"/>
                <a:gd name="connsiteY569" fmla="*/ 540584 h 755236"/>
                <a:gd name="connsiteX570" fmla="*/ 597963 w 1591877"/>
                <a:gd name="connsiteY570" fmla="*/ 537361 h 755236"/>
                <a:gd name="connsiteX571" fmla="*/ 598267 w 1591877"/>
                <a:gd name="connsiteY571" fmla="*/ 534044 h 755236"/>
                <a:gd name="connsiteX572" fmla="*/ 598568 w 1591877"/>
                <a:gd name="connsiteY572" fmla="*/ 530636 h 755236"/>
                <a:gd name="connsiteX573" fmla="*/ 598872 w 1591877"/>
                <a:gd name="connsiteY573" fmla="*/ 527137 h 755236"/>
                <a:gd name="connsiteX574" fmla="*/ 599477 w 1591877"/>
                <a:gd name="connsiteY574" fmla="*/ 519880 h 755236"/>
                <a:gd name="connsiteX575" fmla="*/ 600086 w 1591877"/>
                <a:gd name="connsiteY575" fmla="*/ 512279 h 755236"/>
                <a:gd name="connsiteX576" fmla="*/ 600692 w 1591877"/>
                <a:gd name="connsiteY576" fmla="*/ 504352 h 755236"/>
                <a:gd name="connsiteX577" fmla="*/ 601297 w 1591877"/>
                <a:gd name="connsiteY577" fmla="*/ 496113 h 755236"/>
                <a:gd name="connsiteX578" fmla="*/ 601902 w 1591877"/>
                <a:gd name="connsiteY578" fmla="*/ 487579 h 755236"/>
                <a:gd name="connsiteX579" fmla="*/ 602511 w 1591877"/>
                <a:gd name="connsiteY579" fmla="*/ 478763 h 755236"/>
                <a:gd name="connsiteX580" fmla="*/ 603116 w 1591877"/>
                <a:gd name="connsiteY580" fmla="*/ 469684 h 755236"/>
                <a:gd name="connsiteX581" fmla="*/ 603721 w 1591877"/>
                <a:gd name="connsiteY581" fmla="*/ 460359 h 755236"/>
                <a:gd name="connsiteX582" fmla="*/ 604326 w 1591877"/>
                <a:gd name="connsiteY582" fmla="*/ 450808 h 755236"/>
                <a:gd name="connsiteX583" fmla="*/ 604935 w 1591877"/>
                <a:gd name="connsiteY583" fmla="*/ 441047 h 755236"/>
                <a:gd name="connsiteX584" fmla="*/ 605541 w 1591877"/>
                <a:gd name="connsiteY584" fmla="*/ 431099 h 755236"/>
                <a:gd name="connsiteX585" fmla="*/ 606755 w 1591877"/>
                <a:gd name="connsiteY585" fmla="*/ 410714 h 755236"/>
                <a:gd name="connsiteX586" fmla="*/ 607965 w 1591877"/>
                <a:gd name="connsiteY586" fmla="*/ 389821 h 755236"/>
                <a:gd name="connsiteX587" fmla="*/ 610390 w 1591877"/>
                <a:gd name="connsiteY587" fmla="*/ 347202 h 755236"/>
                <a:gd name="connsiteX588" fmla="*/ 611604 w 1591877"/>
                <a:gd name="connsiteY588" fmla="*/ 325837 h 755236"/>
                <a:gd name="connsiteX589" fmla="*/ 612818 w 1591877"/>
                <a:gd name="connsiteY589" fmla="*/ 304675 h 755236"/>
                <a:gd name="connsiteX590" fmla="*/ 614028 w 1591877"/>
                <a:gd name="connsiteY590" fmla="*/ 283905 h 755236"/>
                <a:gd name="connsiteX591" fmla="*/ 614633 w 1591877"/>
                <a:gd name="connsiteY591" fmla="*/ 273721 h 755236"/>
                <a:gd name="connsiteX592" fmla="*/ 615242 w 1591877"/>
                <a:gd name="connsiteY592" fmla="*/ 263705 h 755236"/>
                <a:gd name="connsiteX593" fmla="*/ 615847 w 1591877"/>
                <a:gd name="connsiteY593" fmla="*/ 253876 h 755236"/>
                <a:gd name="connsiteX594" fmla="*/ 616453 w 1591877"/>
                <a:gd name="connsiteY594" fmla="*/ 244258 h 755236"/>
                <a:gd name="connsiteX595" fmla="*/ 617061 w 1591877"/>
                <a:gd name="connsiteY595" fmla="*/ 234872 h 755236"/>
                <a:gd name="connsiteX596" fmla="*/ 617667 w 1591877"/>
                <a:gd name="connsiteY596" fmla="*/ 225741 h 755236"/>
                <a:gd name="connsiteX597" fmla="*/ 618191 w 1591877"/>
                <a:gd name="connsiteY597" fmla="*/ 218063 h 755236"/>
                <a:gd name="connsiteX598" fmla="*/ 618716 w 1591877"/>
                <a:gd name="connsiteY598" fmla="*/ 210605 h 755236"/>
                <a:gd name="connsiteX599" fmla="*/ 619240 w 1591877"/>
                <a:gd name="connsiteY599" fmla="*/ 203379 h 755236"/>
                <a:gd name="connsiteX600" fmla="*/ 619765 w 1591877"/>
                <a:gd name="connsiteY600" fmla="*/ 196399 h 755236"/>
                <a:gd name="connsiteX601" fmla="*/ 620289 w 1591877"/>
                <a:gd name="connsiteY601" fmla="*/ 189674 h 755236"/>
                <a:gd name="connsiteX602" fmla="*/ 620814 w 1591877"/>
                <a:gd name="connsiteY602" fmla="*/ 183219 h 755236"/>
                <a:gd name="connsiteX603" fmla="*/ 621338 w 1591877"/>
                <a:gd name="connsiteY603" fmla="*/ 177045 h 755236"/>
                <a:gd name="connsiteX604" fmla="*/ 621859 w 1591877"/>
                <a:gd name="connsiteY604" fmla="*/ 171161 h 755236"/>
                <a:gd name="connsiteX605" fmla="*/ 622387 w 1591877"/>
                <a:gd name="connsiteY605" fmla="*/ 165582 h 755236"/>
                <a:gd name="connsiteX606" fmla="*/ 622648 w 1591877"/>
                <a:gd name="connsiteY606" fmla="*/ 162911 h 755236"/>
                <a:gd name="connsiteX607" fmla="*/ 622908 w 1591877"/>
                <a:gd name="connsiteY607" fmla="*/ 160317 h 755236"/>
                <a:gd name="connsiteX608" fmla="*/ 623172 w 1591877"/>
                <a:gd name="connsiteY608" fmla="*/ 157805 h 755236"/>
                <a:gd name="connsiteX609" fmla="*/ 623433 w 1591877"/>
                <a:gd name="connsiteY609" fmla="*/ 155374 h 755236"/>
                <a:gd name="connsiteX610" fmla="*/ 623697 w 1591877"/>
                <a:gd name="connsiteY610" fmla="*/ 153027 h 755236"/>
                <a:gd name="connsiteX611" fmla="*/ 623957 w 1591877"/>
                <a:gd name="connsiteY611" fmla="*/ 150766 h 755236"/>
                <a:gd name="connsiteX612" fmla="*/ 624221 w 1591877"/>
                <a:gd name="connsiteY612" fmla="*/ 148589 h 755236"/>
                <a:gd name="connsiteX613" fmla="*/ 624482 w 1591877"/>
                <a:gd name="connsiteY613" fmla="*/ 146499 h 755236"/>
                <a:gd name="connsiteX614" fmla="*/ 624746 w 1591877"/>
                <a:gd name="connsiteY614" fmla="*/ 144496 h 755236"/>
                <a:gd name="connsiteX615" fmla="*/ 625006 w 1591877"/>
                <a:gd name="connsiteY615" fmla="*/ 142583 h 755236"/>
                <a:gd name="connsiteX616" fmla="*/ 625270 w 1591877"/>
                <a:gd name="connsiteY616" fmla="*/ 140759 h 755236"/>
                <a:gd name="connsiteX617" fmla="*/ 625531 w 1591877"/>
                <a:gd name="connsiteY617" fmla="*/ 139025 h 755236"/>
                <a:gd name="connsiteX618" fmla="*/ 625795 w 1591877"/>
                <a:gd name="connsiteY618" fmla="*/ 137383 h 755236"/>
                <a:gd name="connsiteX619" fmla="*/ 626055 w 1591877"/>
                <a:gd name="connsiteY619" fmla="*/ 135834 h 755236"/>
                <a:gd name="connsiteX620" fmla="*/ 626319 w 1591877"/>
                <a:gd name="connsiteY620" fmla="*/ 134378 h 755236"/>
                <a:gd name="connsiteX621" fmla="*/ 626580 w 1591877"/>
                <a:gd name="connsiteY621" fmla="*/ 133016 h 755236"/>
                <a:gd name="connsiteX622" fmla="*/ 626840 w 1591877"/>
                <a:gd name="connsiteY622" fmla="*/ 131749 h 755236"/>
                <a:gd name="connsiteX623" fmla="*/ 627104 w 1591877"/>
                <a:gd name="connsiteY623" fmla="*/ 130577 h 755236"/>
                <a:gd name="connsiteX624" fmla="*/ 627368 w 1591877"/>
                <a:gd name="connsiteY624" fmla="*/ 129503 h 755236"/>
                <a:gd name="connsiteX625" fmla="*/ 627629 w 1591877"/>
                <a:gd name="connsiteY625" fmla="*/ 128524 h 755236"/>
                <a:gd name="connsiteX626" fmla="*/ 627889 w 1591877"/>
                <a:gd name="connsiteY626" fmla="*/ 127644 h 755236"/>
                <a:gd name="connsiteX627" fmla="*/ 628153 w 1591877"/>
                <a:gd name="connsiteY627" fmla="*/ 126862 h 755236"/>
                <a:gd name="connsiteX628" fmla="*/ 628414 w 1591877"/>
                <a:gd name="connsiteY628" fmla="*/ 126179 h 755236"/>
                <a:gd name="connsiteX629" fmla="*/ 628678 w 1591877"/>
                <a:gd name="connsiteY629" fmla="*/ 125595 h 755236"/>
                <a:gd name="connsiteX630" fmla="*/ 628938 w 1591877"/>
                <a:gd name="connsiteY630" fmla="*/ 125110 h 755236"/>
                <a:gd name="connsiteX631" fmla="*/ 629070 w 1591877"/>
                <a:gd name="connsiteY631" fmla="*/ 124906 h 755236"/>
                <a:gd name="connsiteX632" fmla="*/ 629202 w 1591877"/>
                <a:gd name="connsiteY632" fmla="*/ 124726 h 755236"/>
                <a:gd name="connsiteX633" fmla="*/ 629331 w 1591877"/>
                <a:gd name="connsiteY633" fmla="*/ 124572 h 755236"/>
                <a:gd name="connsiteX634" fmla="*/ 629397 w 1591877"/>
                <a:gd name="connsiteY634" fmla="*/ 124505 h 755236"/>
                <a:gd name="connsiteX635" fmla="*/ 629463 w 1591877"/>
                <a:gd name="connsiteY635" fmla="*/ 124443 h 755236"/>
                <a:gd name="connsiteX636" fmla="*/ 629529 w 1591877"/>
                <a:gd name="connsiteY636" fmla="*/ 124388 h 755236"/>
                <a:gd name="connsiteX637" fmla="*/ 629595 w 1591877"/>
                <a:gd name="connsiteY637" fmla="*/ 124339 h 755236"/>
                <a:gd name="connsiteX638" fmla="*/ 629661 w 1591877"/>
                <a:gd name="connsiteY638" fmla="*/ 124297 h 755236"/>
                <a:gd name="connsiteX639" fmla="*/ 629727 w 1591877"/>
                <a:gd name="connsiteY639" fmla="*/ 124261 h 755236"/>
                <a:gd name="connsiteX640" fmla="*/ 629793 w 1591877"/>
                <a:gd name="connsiteY640" fmla="*/ 124231 h 755236"/>
                <a:gd name="connsiteX641" fmla="*/ 629855 w 1591877"/>
                <a:gd name="connsiteY641" fmla="*/ 124208 h 755236"/>
                <a:gd name="connsiteX642" fmla="*/ 629921 w 1591877"/>
                <a:gd name="connsiteY642" fmla="*/ 124191 h 755236"/>
                <a:gd name="connsiteX643" fmla="*/ 629987 w 1591877"/>
                <a:gd name="connsiteY643" fmla="*/ 124180 h 755236"/>
                <a:gd name="connsiteX644" fmla="*/ 630053 w 1591877"/>
                <a:gd name="connsiteY644" fmla="*/ 124175 h 755236"/>
                <a:gd name="connsiteX645" fmla="*/ 630119 w 1591877"/>
                <a:gd name="connsiteY645" fmla="*/ 124177 h 755236"/>
                <a:gd name="connsiteX646" fmla="*/ 630185 w 1591877"/>
                <a:gd name="connsiteY646" fmla="*/ 124186 h 755236"/>
                <a:gd name="connsiteX647" fmla="*/ 630251 w 1591877"/>
                <a:gd name="connsiteY647" fmla="*/ 124200 h 755236"/>
                <a:gd name="connsiteX648" fmla="*/ 630317 w 1591877"/>
                <a:gd name="connsiteY648" fmla="*/ 124221 h 755236"/>
                <a:gd name="connsiteX649" fmla="*/ 630380 w 1591877"/>
                <a:gd name="connsiteY649" fmla="*/ 124249 h 755236"/>
                <a:gd name="connsiteX650" fmla="*/ 630446 w 1591877"/>
                <a:gd name="connsiteY650" fmla="*/ 124283 h 755236"/>
                <a:gd name="connsiteX651" fmla="*/ 630512 w 1591877"/>
                <a:gd name="connsiteY651" fmla="*/ 124323 h 755236"/>
                <a:gd name="connsiteX652" fmla="*/ 630578 w 1591877"/>
                <a:gd name="connsiteY652" fmla="*/ 124369 h 755236"/>
                <a:gd name="connsiteX653" fmla="*/ 630644 w 1591877"/>
                <a:gd name="connsiteY653" fmla="*/ 124422 h 755236"/>
                <a:gd name="connsiteX654" fmla="*/ 630710 w 1591877"/>
                <a:gd name="connsiteY654" fmla="*/ 124482 h 755236"/>
                <a:gd name="connsiteX655" fmla="*/ 630776 w 1591877"/>
                <a:gd name="connsiteY655" fmla="*/ 124547 h 755236"/>
                <a:gd name="connsiteX656" fmla="*/ 630904 w 1591877"/>
                <a:gd name="connsiteY656" fmla="*/ 124698 h 755236"/>
                <a:gd name="connsiteX657" fmla="*/ 631036 w 1591877"/>
                <a:gd name="connsiteY657" fmla="*/ 124874 h 755236"/>
                <a:gd name="connsiteX658" fmla="*/ 631168 w 1591877"/>
                <a:gd name="connsiteY658" fmla="*/ 125076 h 755236"/>
                <a:gd name="connsiteX659" fmla="*/ 631297 w 1591877"/>
                <a:gd name="connsiteY659" fmla="*/ 125303 h 755236"/>
                <a:gd name="connsiteX660" fmla="*/ 631561 w 1591877"/>
                <a:gd name="connsiteY660" fmla="*/ 125835 h 755236"/>
                <a:gd name="connsiteX661" fmla="*/ 631825 w 1591877"/>
                <a:gd name="connsiteY661" fmla="*/ 126469 h 755236"/>
                <a:gd name="connsiteX662" fmla="*/ 632085 w 1591877"/>
                <a:gd name="connsiteY662" fmla="*/ 127205 h 755236"/>
                <a:gd name="connsiteX663" fmla="*/ 632346 w 1591877"/>
                <a:gd name="connsiteY663" fmla="*/ 128044 h 755236"/>
                <a:gd name="connsiteX664" fmla="*/ 632610 w 1591877"/>
                <a:gd name="connsiteY664" fmla="*/ 128985 h 755236"/>
                <a:gd name="connsiteX665" fmla="*/ 632870 w 1591877"/>
                <a:gd name="connsiteY665" fmla="*/ 130028 h 755236"/>
                <a:gd name="connsiteX666" fmla="*/ 633134 w 1591877"/>
                <a:gd name="connsiteY666" fmla="*/ 131173 h 755236"/>
                <a:gd name="connsiteX667" fmla="*/ 633395 w 1591877"/>
                <a:gd name="connsiteY667" fmla="*/ 132420 h 755236"/>
                <a:gd name="connsiteX668" fmla="*/ 633659 w 1591877"/>
                <a:gd name="connsiteY668" fmla="*/ 133769 h 755236"/>
                <a:gd name="connsiteX669" fmla="*/ 633919 w 1591877"/>
                <a:gd name="connsiteY669" fmla="*/ 135219 h 755236"/>
                <a:gd name="connsiteX670" fmla="*/ 634183 w 1591877"/>
                <a:gd name="connsiteY670" fmla="*/ 136770 h 755236"/>
                <a:gd name="connsiteX671" fmla="*/ 634444 w 1591877"/>
                <a:gd name="connsiteY671" fmla="*/ 138421 h 755236"/>
                <a:gd name="connsiteX672" fmla="*/ 634708 w 1591877"/>
                <a:gd name="connsiteY672" fmla="*/ 140173 h 755236"/>
                <a:gd name="connsiteX673" fmla="*/ 634968 w 1591877"/>
                <a:gd name="connsiteY673" fmla="*/ 142024 h 755236"/>
                <a:gd name="connsiteX674" fmla="*/ 635232 w 1591877"/>
                <a:gd name="connsiteY674" fmla="*/ 143975 h 755236"/>
                <a:gd name="connsiteX675" fmla="*/ 635493 w 1591877"/>
                <a:gd name="connsiteY675" fmla="*/ 146024 h 755236"/>
                <a:gd name="connsiteX676" fmla="*/ 635757 w 1591877"/>
                <a:gd name="connsiteY676" fmla="*/ 148171 h 755236"/>
                <a:gd name="connsiteX677" fmla="*/ 636017 w 1591877"/>
                <a:gd name="connsiteY677" fmla="*/ 150416 h 755236"/>
                <a:gd name="connsiteX678" fmla="*/ 636278 w 1591877"/>
                <a:gd name="connsiteY678" fmla="*/ 152756 h 755236"/>
                <a:gd name="connsiteX679" fmla="*/ 636542 w 1591877"/>
                <a:gd name="connsiteY679" fmla="*/ 155193 h 755236"/>
                <a:gd name="connsiteX680" fmla="*/ 636806 w 1591877"/>
                <a:gd name="connsiteY680" fmla="*/ 157728 h 755236"/>
                <a:gd name="connsiteX681" fmla="*/ 637066 w 1591877"/>
                <a:gd name="connsiteY681" fmla="*/ 160354 h 755236"/>
                <a:gd name="connsiteX682" fmla="*/ 637327 w 1591877"/>
                <a:gd name="connsiteY682" fmla="*/ 163076 h 755236"/>
                <a:gd name="connsiteX683" fmla="*/ 637591 w 1591877"/>
                <a:gd name="connsiteY683" fmla="*/ 165890 h 755236"/>
                <a:gd name="connsiteX684" fmla="*/ 637851 w 1591877"/>
                <a:gd name="connsiteY684" fmla="*/ 168796 h 755236"/>
                <a:gd name="connsiteX685" fmla="*/ 638115 w 1591877"/>
                <a:gd name="connsiteY685" fmla="*/ 171793 h 755236"/>
                <a:gd name="connsiteX686" fmla="*/ 638376 w 1591877"/>
                <a:gd name="connsiteY686" fmla="*/ 174880 h 755236"/>
                <a:gd name="connsiteX687" fmla="*/ 638640 w 1591877"/>
                <a:gd name="connsiteY687" fmla="*/ 178055 h 755236"/>
                <a:gd name="connsiteX688" fmla="*/ 638900 w 1591877"/>
                <a:gd name="connsiteY688" fmla="*/ 181321 h 755236"/>
                <a:gd name="connsiteX689" fmla="*/ 639164 w 1591877"/>
                <a:gd name="connsiteY689" fmla="*/ 184670 h 755236"/>
                <a:gd name="connsiteX690" fmla="*/ 639425 w 1591877"/>
                <a:gd name="connsiteY690" fmla="*/ 188107 h 755236"/>
                <a:gd name="connsiteX691" fmla="*/ 639689 w 1591877"/>
                <a:gd name="connsiteY691" fmla="*/ 191627 h 755236"/>
                <a:gd name="connsiteX692" fmla="*/ 639949 w 1591877"/>
                <a:gd name="connsiteY692" fmla="*/ 195232 h 755236"/>
                <a:gd name="connsiteX693" fmla="*/ 640213 w 1591877"/>
                <a:gd name="connsiteY693" fmla="*/ 198920 h 755236"/>
                <a:gd name="connsiteX694" fmla="*/ 640474 w 1591877"/>
                <a:gd name="connsiteY694" fmla="*/ 202687 h 755236"/>
                <a:gd name="connsiteX695" fmla="*/ 640738 w 1591877"/>
                <a:gd name="connsiteY695" fmla="*/ 206534 h 755236"/>
                <a:gd name="connsiteX696" fmla="*/ 641259 w 1591877"/>
                <a:gd name="connsiteY696" fmla="*/ 214461 h 755236"/>
                <a:gd name="connsiteX697" fmla="*/ 641783 w 1591877"/>
                <a:gd name="connsiteY697" fmla="*/ 222689 h 755236"/>
                <a:gd name="connsiteX698" fmla="*/ 642308 w 1591877"/>
                <a:gd name="connsiteY698" fmla="*/ 231208 h 755236"/>
                <a:gd name="connsiteX699" fmla="*/ 642832 w 1591877"/>
                <a:gd name="connsiteY699" fmla="*/ 240004 h 755236"/>
                <a:gd name="connsiteX700" fmla="*/ 643357 w 1591877"/>
                <a:gd name="connsiteY700" fmla="*/ 249065 h 755236"/>
                <a:gd name="connsiteX701" fmla="*/ 643881 w 1591877"/>
                <a:gd name="connsiteY701" fmla="*/ 258377 h 755236"/>
                <a:gd name="connsiteX702" fmla="*/ 644406 w 1591877"/>
                <a:gd name="connsiteY702" fmla="*/ 267928 h 755236"/>
                <a:gd name="connsiteX703" fmla="*/ 644930 w 1591877"/>
                <a:gd name="connsiteY703" fmla="*/ 277702 h 755236"/>
                <a:gd name="connsiteX704" fmla="*/ 645455 w 1591877"/>
                <a:gd name="connsiteY704" fmla="*/ 287686 h 755236"/>
                <a:gd name="connsiteX705" fmla="*/ 645979 w 1591877"/>
                <a:gd name="connsiteY705" fmla="*/ 297863 h 755236"/>
                <a:gd name="connsiteX706" fmla="*/ 646504 w 1591877"/>
                <a:gd name="connsiteY706" fmla="*/ 308218 h 755236"/>
                <a:gd name="connsiteX707" fmla="*/ 647028 w 1591877"/>
                <a:gd name="connsiteY707" fmla="*/ 318736 h 755236"/>
                <a:gd name="connsiteX708" fmla="*/ 648077 w 1591877"/>
                <a:gd name="connsiteY708" fmla="*/ 340198 h 755236"/>
                <a:gd name="connsiteX709" fmla="*/ 649126 w 1591877"/>
                <a:gd name="connsiteY709" fmla="*/ 362117 h 755236"/>
                <a:gd name="connsiteX710" fmla="*/ 650175 w 1591877"/>
                <a:gd name="connsiteY710" fmla="*/ 384356 h 755236"/>
                <a:gd name="connsiteX711" fmla="*/ 651225 w 1591877"/>
                <a:gd name="connsiteY711" fmla="*/ 406775 h 755236"/>
                <a:gd name="connsiteX712" fmla="*/ 652413 w 1591877"/>
                <a:gd name="connsiteY712" fmla="*/ 432255 h 755236"/>
                <a:gd name="connsiteX713" fmla="*/ 653601 w 1591877"/>
                <a:gd name="connsiteY713" fmla="*/ 457578 h 755236"/>
                <a:gd name="connsiteX714" fmla="*/ 654793 w 1591877"/>
                <a:gd name="connsiteY714" fmla="*/ 482532 h 755236"/>
                <a:gd name="connsiteX715" fmla="*/ 655388 w 1591877"/>
                <a:gd name="connsiteY715" fmla="*/ 494807 h 755236"/>
                <a:gd name="connsiteX716" fmla="*/ 655982 w 1591877"/>
                <a:gd name="connsiteY716" fmla="*/ 506909 h 755236"/>
                <a:gd name="connsiteX717" fmla="*/ 656576 w 1591877"/>
                <a:gd name="connsiteY717" fmla="*/ 518816 h 755236"/>
                <a:gd name="connsiteX718" fmla="*/ 657174 w 1591877"/>
                <a:gd name="connsiteY718" fmla="*/ 530504 h 755236"/>
                <a:gd name="connsiteX719" fmla="*/ 657768 w 1591877"/>
                <a:gd name="connsiteY719" fmla="*/ 541943 h 755236"/>
                <a:gd name="connsiteX720" fmla="*/ 658362 w 1591877"/>
                <a:gd name="connsiteY720" fmla="*/ 553113 h 755236"/>
                <a:gd name="connsiteX721" fmla="*/ 658956 w 1591877"/>
                <a:gd name="connsiteY721" fmla="*/ 563988 h 755236"/>
                <a:gd name="connsiteX722" fmla="*/ 659551 w 1591877"/>
                <a:gd name="connsiteY722" fmla="*/ 574541 h 755236"/>
                <a:gd name="connsiteX723" fmla="*/ 659851 w 1591877"/>
                <a:gd name="connsiteY723" fmla="*/ 579693 h 755236"/>
                <a:gd name="connsiteX724" fmla="*/ 660149 w 1591877"/>
                <a:gd name="connsiteY724" fmla="*/ 584755 h 755236"/>
                <a:gd name="connsiteX725" fmla="*/ 660446 w 1591877"/>
                <a:gd name="connsiteY725" fmla="*/ 589727 h 755236"/>
                <a:gd name="connsiteX726" fmla="*/ 660743 w 1591877"/>
                <a:gd name="connsiteY726" fmla="*/ 594604 h 755236"/>
                <a:gd name="connsiteX727" fmla="*/ 661040 w 1591877"/>
                <a:gd name="connsiteY727" fmla="*/ 599385 h 755236"/>
                <a:gd name="connsiteX728" fmla="*/ 661337 w 1591877"/>
                <a:gd name="connsiteY728" fmla="*/ 604068 h 755236"/>
                <a:gd name="connsiteX729" fmla="*/ 661634 w 1591877"/>
                <a:gd name="connsiteY729" fmla="*/ 608648 h 755236"/>
                <a:gd name="connsiteX730" fmla="*/ 661931 w 1591877"/>
                <a:gd name="connsiteY730" fmla="*/ 613122 h 755236"/>
                <a:gd name="connsiteX731" fmla="*/ 662228 w 1591877"/>
                <a:gd name="connsiteY731" fmla="*/ 617490 h 755236"/>
                <a:gd name="connsiteX732" fmla="*/ 662529 w 1591877"/>
                <a:gd name="connsiteY732" fmla="*/ 621751 h 755236"/>
                <a:gd name="connsiteX733" fmla="*/ 662826 w 1591877"/>
                <a:gd name="connsiteY733" fmla="*/ 625897 h 755236"/>
                <a:gd name="connsiteX734" fmla="*/ 663123 w 1591877"/>
                <a:gd name="connsiteY734" fmla="*/ 629931 h 755236"/>
                <a:gd name="connsiteX735" fmla="*/ 663420 w 1591877"/>
                <a:gd name="connsiteY735" fmla="*/ 633848 h 755236"/>
                <a:gd name="connsiteX736" fmla="*/ 663717 w 1591877"/>
                <a:gd name="connsiteY736" fmla="*/ 637644 h 755236"/>
                <a:gd name="connsiteX737" fmla="*/ 664015 w 1591877"/>
                <a:gd name="connsiteY737" fmla="*/ 641321 h 755236"/>
                <a:gd name="connsiteX738" fmla="*/ 664312 w 1591877"/>
                <a:gd name="connsiteY738" fmla="*/ 644875 h 755236"/>
                <a:gd name="connsiteX739" fmla="*/ 664609 w 1591877"/>
                <a:gd name="connsiteY739" fmla="*/ 648303 h 755236"/>
                <a:gd name="connsiteX740" fmla="*/ 664909 w 1591877"/>
                <a:gd name="connsiteY740" fmla="*/ 651604 h 755236"/>
                <a:gd name="connsiteX741" fmla="*/ 665207 w 1591877"/>
                <a:gd name="connsiteY741" fmla="*/ 654774 h 755236"/>
                <a:gd name="connsiteX742" fmla="*/ 665504 w 1591877"/>
                <a:gd name="connsiteY742" fmla="*/ 657813 h 755236"/>
                <a:gd name="connsiteX743" fmla="*/ 665801 w 1591877"/>
                <a:gd name="connsiteY743" fmla="*/ 660722 h 755236"/>
                <a:gd name="connsiteX744" fmla="*/ 666098 w 1591877"/>
                <a:gd name="connsiteY744" fmla="*/ 663494 h 755236"/>
                <a:gd name="connsiteX745" fmla="*/ 666395 w 1591877"/>
                <a:gd name="connsiteY745" fmla="*/ 666129 h 755236"/>
                <a:gd name="connsiteX746" fmla="*/ 666692 w 1591877"/>
                <a:gd name="connsiteY746" fmla="*/ 668626 h 755236"/>
                <a:gd name="connsiteX747" fmla="*/ 666989 w 1591877"/>
                <a:gd name="connsiteY747" fmla="*/ 670984 h 755236"/>
                <a:gd name="connsiteX748" fmla="*/ 667286 w 1591877"/>
                <a:gd name="connsiteY748" fmla="*/ 673200 h 755236"/>
                <a:gd name="connsiteX749" fmla="*/ 667587 w 1591877"/>
                <a:gd name="connsiteY749" fmla="*/ 675274 h 755236"/>
                <a:gd name="connsiteX750" fmla="*/ 667884 w 1591877"/>
                <a:gd name="connsiteY750" fmla="*/ 677202 h 755236"/>
                <a:gd name="connsiteX751" fmla="*/ 668181 w 1591877"/>
                <a:gd name="connsiteY751" fmla="*/ 678988 h 755236"/>
                <a:gd name="connsiteX752" fmla="*/ 668478 w 1591877"/>
                <a:gd name="connsiteY752" fmla="*/ 680626 h 755236"/>
                <a:gd name="connsiteX753" fmla="*/ 668775 w 1591877"/>
                <a:gd name="connsiteY753" fmla="*/ 682115 h 755236"/>
                <a:gd name="connsiteX754" fmla="*/ 669073 w 1591877"/>
                <a:gd name="connsiteY754" fmla="*/ 683456 h 755236"/>
                <a:gd name="connsiteX755" fmla="*/ 669370 w 1591877"/>
                <a:gd name="connsiteY755" fmla="*/ 684647 h 755236"/>
                <a:gd name="connsiteX756" fmla="*/ 669667 w 1591877"/>
                <a:gd name="connsiteY756" fmla="*/ 685686 h 755236"/>
                <a:gd name="connsiteX757" fmla="*/ 669964 w 1591877"/>
                <a:gd name="connsiteY757" fmla="*/ 686576 h 755236"/>
                <a:gd name="connsiteX758" fmla="*/ 670261 w 1591877"/>
                <a:gd name="connsiteY758" fmla="*/ 687311 h 755236"/>
                <a:gd name="connsiteX759" fmla="*/ 670411 w 1591877"/>
                <a:gd name="connsiteY759" fmla="*/ 687622 h 755236"/>
                <a:gd name="connsiteX760" fmla="*/ 670562 w 1591877"/>
                <a:gd name="connsiteY760" fmla="*/ 687895 h 755236"/>
                <a:gd name="connsiteX761" fmla="*/ 670708 w 1591877"/>
                <a:gd name="connsiteY761" fmla="*/ 688128 h 755236"/>
                <a:gd name="connsiteX762" fmla="*/ 670782 w 1591877"/>
                <a:gd name="connsiteY762" fmla="*/ 688232 h 755236"/>
                <a:gd name="connsiteX763" fmla="*/ 670859 w 1591877"/>
                <a:gd name="connsiteY763" fmla="*/ 688324 h 755236"/>
                <a:gd name="connsiteX764" fmla="*/ 670932 w 1591877"/>
                <a:gd name="connsiteY764" fmla="*/ 688408 h 755236"/>
                <a:gd name="connsiteX765" fmla="*/ 671006 w 1591877"/>
                <a:gd name="connsiteY765" fmla="*/ 688480 h 755236"/>
                <a:gd name="connsiteX766" fmla="*/ 671083 w 1591877"/>
                <a:gd name="connsiteY766" fmla="*/ 688544 h 755236"/>
                <a:gd name="connsiteX767" fmla="*/ 671156 w 1591877"/>
                <a:gd name="connsiteY767" fmla="*/ 688599 h 755236"/>
                <a:gd name="connsiteX768" fmla="*/ 671229 w 1591877"/>
                <a:gd name="connsiteY768" fmla="*/ 688643 h 755236"/>
                <a:gd name="connsiteX769" fmla="*/ 671303 w 1591877"/>
                <a:gd name="connsiteY769" fmla="*/ 688679 h 755236"/>
                <a:gd name="connsiteX770" fmla="*/ 671380 w 1591877"/>
                <a:gd name="connsiteY770" fmla="*/ 688703 h 755236"/>
                <a:gd name="connsiteX771" fmla="*/ 671453 w 1591877"/>
                <a:gd name="connsiteY771" fmla="*/ 688718 h 755236"/>
                <a:gd name="connsiteX772" fmla="*/ 671526 w 1591877"/>
                <a:gd name="connsiteY772" fmla="*/ 688725 h 755236"/>
                <a:gd name="connsiteX773" fmla="*/ 671603 w 1591877"/>
                <a:gd name="connsiteY773" fmla="*/ 688720 h 755236"/>
                <a:gd name="connsiteX774" fmla="*/ 671677 w 1591877"/>
                <a:gd name="connsiteY774" fmla="*/ 688707 h 755236"/>
                <a:gd name="connsiteX775" fmla="*/ 671750 w 1591877"/>
                <a:gd name="connsiteY775" fmla="*/ 688683 h 755236"/>
                <a:gd name="connsiteX776" fmla="*/ 671823 w 1591877"/>
                <a:gd name="connsiteY776" fmla="*/ 688650 h 755236"/>
                <a:gd name="connsiteX777" fmla="*/ 671901 w 1591877"/>
                <a:gd name="connsiteY777" fmla="*/ 688608 h 755236"/>
                <a:gd name="connsiteX778" fmla="*/ 671974 w 1591877"/>
                <a:gd name="connsiteY778" fmla="*/ 688555 h 755236"/>
                <a:gd name="connsiteX779" fmla="*/ 672047 w 1591877"/>
                <a:gd name="connsiteY779" fmla="*/ 688494 h 755236"/>
                <a:gd name="connsiteX780" fmla="*/ 672121 w 1591877"/>
                <a:gd name="connsiteY780" fmla="*/ 688421 h 755236"/>
                <a:gd name="connsiteX781" fmla="*/ 672198 w 1591877"/>
                <a:gd name="connsiteY781" fmla="*/ 688339 h 755236"/>
                <a:gd name="connsiteX782" fmla="*/ 672271 w 1591877"/>
                <a:gd name="connsiteY782" fmla="*/ 688247 h 755236"/>
                <a:gd name="connsiteX783" fmla="*/ 672344 w 1591877"/>
                <a:gd name="connsiteY783" fmla="*/ 688146 h 755236"/>
                <a:gd name="connsiteX784" fmla="*/ 672495 w 1591877"/>
                <a:gd name="connsiteY784" fmla="*/ 687914 h 755236"/>
                <a:gd name="connsiteX785" fmla="*/ 672642 w 1591877"/>
                <a:gd name="connsiteY785" fmla="*/ 687644 h 755236"/>
                <a:gd name="connsiteX786" fmla="*/ 672939 w 1591877"/>
                <a:gd name="connsiteY786" fmla="*/ 686988 h 755236"/>
                <a:gd name="connsiteX787" fmla="*/ 673239 w 1591877"/>
                <a:gd name="connsiteY787" fmla="*/ 686173 h 755236"/>
                <a:gd name="connsiteX788" fmla="*/ 673536 w 1591877"/>
                <a:gd name="connsiteY788" fmla="*/ 685204 h 755236"/>
                <a:gd name="connsiteX789" fmla="*/ 673834 w 1591877"/>
                <a:gd name="connsiteY789" fmla="*/ 684079 h 755236"/>
                <a:gd name="connsiteX790" fmla="*/ 674131 w 1591877"/>
                <a:gd name="connsiteY790" fmla="*/ 682797 h 755236"/>
                <a:gd name="connsiteX791" fmla="*/ 674428 w 1591877"/>
                <a:gd name="connsiteY791" fmla="*/ 681362 h 755236"/>
                <a:gd name="connsiteX792" fmla="*/ 674725 w 1591877"/>
                <a:gd name="connsiteY792" fmla="*/ 679772 h 755236"/>
                <a:gd name="connsiteX793" fmla="*/ 675022 w 1591877"/>
                <a:gd name="connsiteY793" fmla="*/ 678028 h 755236"/>
                <a:gd name="connsiteX794" fmla="*/ 675319 w 1591877"/>
                <a:gd name="connsiteY794" fmla="*/ 676130 h 755236"/>
                <a:gd name="connsiteX795" fmla="*/ 675620 w 1591877"/>
                <a:gd name="connsiteY795" fmla="*/ 674078 h 755236"/>
                <a:gd name="connsiteX796" fmla="*/ 675917 w 1591877"/>
                <a:gd name="connsiteY796" fmla="*/ 671876 h 755236"/>
                <a:gd name="connsiteX797" fmla="*/ 676214 w 1591877"/>
                <a:gd name="connsiteY797" fmla="*/ 669522 h 755236"/>
                <a:gd name="connsiteX798" fmla="*/ 676511 w 1591877"/>
                <a:gd name="connsiteY798" fmla="*/ 667017 h 755236"/>
                <a:gd name="connsiteX799" fmla="*/ 676808 w 1591877"/>
                <a:gd name="connsiteY799" fmla="*/ 664363 h 755236"/>
                <a:gd name="connsiteX800" fmla="*/ 677105 w 1591877"/>
                <a:gd name="connsiteY800" fmla="*/ 661560 h 755236"/>
                <a:gd name="connsiteX801" fmla="*/ 677402 w 1591877"/>
                <a:gd name="connsiteY801" fmla="*/ 658610 h 755236"/>
                <a:gd name="connsiteX802" fmla="*/ 677700 w 1591877"/>
                <a:gd name="connsiteY802" fmla="*/ 655514 h 755236"/>
                <a:gd name="connsiteX803" fmla="*/ 677997 w 1591877"/>
                <a:gd name="connsiteY803" fmla="*/ 652275 h 755236"/>
                <a:gd name="connsiteX804" fmla="*/ 678297 w 1591877"/>
                <a:gd name="connsiteY804" fmla="*/ 648891 h 755236"/>
                <a:gd name="connsiteX805" fmla="*/ 678594 w 1591877"/>
                <a:gd name="connsiteY805" fmla="*/ 645366 h 755236"/>
                <a:gd name="connsiteX806" fmla="*/ 678892 w 1591877"/>
                <a:gd name="connsiteY806" fmla="*/ 641700 h 755236"/>
                <a:gd name="connsiteX807" fmla="*/ 679189 w 1591877"/>
                <a:gd name="connsiteY807" fmla="*/ 637895 h 755236"/>
                <a:gd name="connsiteX808" fmla="*/ 679486 w 1591877"/>
                <a:gd name="connsiteY808" fmla="*/ 633954 h 755236"/>
                <a:gd name="connsiteX809" fmla="*/ 679783 w 1591877"/>
                <a:gd name="connsiteY809" fmla="*/ 629876 h 755236"/>
                <a:gd name="connsiteX810" fmla="*/ 680080 w 1591877"/>
                <a:gd name="connsiteY810" fmla="*/ 625664 h 755236"/>
                <a:gd name="connsiteX811" fmla="*/ 680377 w 1591877"/>
                <a:gd name="connsiteY811" fmla="*/ 621322 h 755236"/>
                <a:gd name="connsiteX812" fmla="*/ 680674 w 1591877"/>
                <a:gd name="connsiteY812" fmla="*/ 616850 h 755236"/>
                <a:gd name="connsiteX813" fmla="*/ 680971 w 1591877"/>
                <a:gd name="connsiteY813" fmla="*/ 612250 h 755236"/>
                <a:gd name="connsiteX814" fmla="*/ 681268 w 1591877"/>
                <a:gd name="connsiteY814" fmla="*/ 607525 h 755236"/>
                <a:gd name="connsiteX815" fmla="*/ 681569 w 1591877"/>
                <a:gd name="connsiteY815" fmla="*/ 602676 h 755236"/>
                <a:gd name="connsiteX816" fmla="*/ 681866 w 1591877"/>
                <a:gd name="connsiteY816" fmla="*/ 597707 h 755236"/>
                <a:gd name="connsiteX817" fmla="*/ 682163 w 1591877"/>
                <a:gd name="connsiteY817" fmla="*/ 592618 h 755236"/>
                <a:gd name="connsiteX818" fmla="*/ 682461 w 1591877"/>
                <a:gd name="connsiteY818" fmla="*/ 587413 h 755236"/>
                <a:gd name="connsiteX819" fmla="*/ 682758 w 1591877"/>
                <a:gd name="connsiteY819" fmla="*/ 582093 h 755236"/>
                <a:gd name="connsiteX820" fmla="*/ 683055 w 1591877"/>
                <a:gd name="connsiteY820" fmla="*/ 576664 h 755236"/>
                <a:gd name="connsiteX821" fmla="*/ 683352 w 1591877"/>
                <a:gd name="connsiteY821" fmla="*/ 571124 h 755236"/>
                <a:gd name="connsiteX822" fmla="*/ 683649 w 1591877"/>
                <a:gd name="connsiteY822" fmla="*/ 565478 h 755236"/>
                <a:gd name="connsiteX823" fmla="*/ 683950 w 1591877"/>
                <a:gd name="connsiteY823" fmla="*/ 559729 h 755236"/>
                <a:gd name="connsiteX824" fmla="*/ 684247 w 1591877"/>
                <a:gd name="connsiteY824" fmla="*/ 553879 h 755236"/>
                <a:gd name="connsiteX825" fmla="*/ 684544 w 1591877"/>
                <a:gd name="connsiteY825" fmla="*/ 547932 h 755236"/>
                <a:gd name="connsiteX826" fmla="*/ 684841 w 1591877"/>
                <a:gd name="connsiteY826" fmla="*/ 541888 h 755236"/>
                <a:gd name="connsiteX827" fmla="*/ 685138 w 1591877"/>
                <a:gd name="connsiteY827" fmla="*/ 535753 h 755236"/>
                <a:gd name="connsiteX828" fmla="*/ 685732 w 1591877"/>
                <a:gd name="connsiteY828" fmla="*/ 523216 h 755236"/>
                <a:gd name="connsiteX829" fmla="*/ 686326 w 1591877"/>
                <a:gd name="connsiteY829" fmla="*/ 510348 h 755236"/>
                <a:gd name="connsiteX830" fmla="*/ 686924 w 1591877"/>
                <a:gd name="connsiteY830" fmla="*/ 497170 h 755236"/>
                <a:gd name="connsiteX831" fmla="*/ 687519 w 1591877"/>
                <a:gd name="connsiteY831" fmla="*/ 483712 h 755236"/>
                <a:gd name="connsiteX832" fmla="*/ 688113 w 1591877"/>
                <a:gd name="connsiteY832" fmla="*/ 469999 h 755236"/>
                <a:gd name="connsiteX833" fmla="*/ 688707 w 1591877"/>
                <a:gd name="connsiteY833" fmla="*/ 456057 h 755236"/>
                <a:gd name="connsiteX834" fmla="*/ 689301 w 1591877"/>
                <a:gd name="connsiteY834" fmla="*/ 441917 h 755236"/>
                <a:gd name="connsiteX835" fmla="*/ 690376 w 1591877"/>
                <a:gd name="connsiteY835" fmla="*/ 416043 h 755236"/>
                <a:gd name="connsiteX836" fmla="*/ 691447 w 1591877"/>
                <a:gd name="connsiteY836" fmla="*/ 389779 h 755236"/>
                <a:gd name="connsiteX837" fmla="*/ 693589 w 1591877"/>
                <a:gd name="connsiteY837" fmla="*/ 336778 h 755236"/>
                <a:gd name="connsiteX838" fmla="*/ 694660 w 1591877"/>
                <a:gd name="connsiteY838" fmla="*/ 310389 h 755236"/>
                <a:gd name="connsiteX839" fmla="*/ 695731 w 1591877"/>
                <a:gd name="connsiteY839" fmla="*/ 284310 h 755236"/>
                <a:gd name="connsiteX840" fmla="*/ 696267 w 1591877"/>
                <a:gd name="connsiteY840" fmla="*/ 271440 h 755236"/>
                <a:gd name="connsiteX841" fmla="*/ 696802 w 1591877"/>
                <a:gd name="connsiteY841" fmla="*/ 258716 h 755236"/>
                <a:gd name="connsiteX842" fmla="*/ 697338 w 1591877"/>
                <a:gd name="connsiteY842" fmla="*/ 246154 h 755236"/>
                <a:gd name="connsiteX843" fmla="*/ 697873 w 1591877"/>
                <a:gd name="connsiteY843" fmla="*/ 233778 h 755236"/>
                <a:gd name="connsiteX844" fmla="*/ 698409 w 1591877"/>
                <a:gd name="connsiteY844" fmla="*/ 221610 h 755236"/>
                <a:gd name="connsiteX845" fmla="*/ 698944 w 1591877"/>
                <a:gd name="connsiteY845" fmla="*/ 209669 h 755236"/>
                <a:gd name="connsiteX846" fmla="*/ 699480 w 1591877"/>
                <a:gd name="connsiteY846" fmla="*/ 197975 h 755236"/>
                <a:gd name="connsiteX847" fmla="*/ 700015 w 1591877"/>
                <a:gd name="connsiteY847" fmla="*/ 186552 h 755236"/>
                <a:gd name="connsiteX848" fmla="*/ 700551 w 1591877"/>
                <a:gd name="connsiteY848" fmla="*/ 175415 h 755236"/>
                <a:gd name="connsiteX849" fmla="*/ 700818 w 1591877"/>
                <a:gd name="connsiteY849" fmla="*/ 169961 h 755236"/>
                <a:gd name="connsiteX850" fmla="*/ 701086 w 1591877"/>
                <a:gd name="connsiteY850" fmla="*/ 164586 h 755236"/>
                <a:gd name="connsiteX851" fmla="*/ 701354 w 1591877"/>
                <a:gd name="connsiteY851" fmla="*/ 159293 h 755236"/>
                <a:gd name="connsiteX852" fmla="*/ 701622 w 1591877"/>
                <a:gd name="connsiteY852" fmla="*/ 154084 h 755236"/>
                <a:gd name="connsiteX853" fmla="*/ 701889 w 1591877"/>
                <a:gd name="connsiteY853" fmla="*/ 148960 h 755236"/>
                <a:gd name="connsiteX854" fmla="*/ 702157 w 1591877"/>
                <a:gd name="connsiteY854" fmla="*/ 143925 h 755236"/>
                <a:gd name="connsiteX855" fmla="*/ 702425 w 1591877"/>
                <a:gd name="connsiteY855" fmla="*/ 138981 h 755236"/>
                <a:gd name="connsiteX856" fmla="*/ 702693 w 1591877"/>
                <a:gd name="connsiteY856" fmla="*/ 134129 h 755236"/>
                <a:gd name="connsiteX857" fmla="*/ 702961 w 1591877"/>
                <a:gd name="connsiteY857" fmla="*/ 129373 h 755236"/>
                <a:gd name="connsiteX858" fmla="*/ 703228 w 1591877"/>
                <a:gd name="connsiteY858" fmla="*/ 124713 h 755236"/>
                <a:gd name="connsiteX859" fmla="*/ 703496 w 1591877"/>
                <a:gd name="connsiteY859" fmla="*/ 120153 h 755236"/>
                <a:gd name="connsiteX860" fmla="*/ 703764 w 1591877"/>
                <a:gd name="connsiteY860" fmla="*/ 115693 h 755236"/>
                <a:gd name="connsiteX861" fmla="*/ 704032 w 1591877"/>
                <a:gd name="connsiteY861" fmla="*/ 111337 h 755236"/>
                <a:gd name="connsiteX862" fmla="*/ 704299 w 1591877"/>
                <a:gd name="connsiteY862" fmla="*/ 107086 h 755236"/>
                <a:gd name="connsiteX863" fmla="*/ 704567 w 1591877"/>
                <a:gd name="connsiteY863" fmla="*/ 102942 h 755236"/>
                <a:gd name="connsiteX864" fmla="*/ 704835 w 1591877"/>
                <a:gd name="connsiteY864" fmla="*/ 98906 h 755236"/>
                <a:gd name="connsiteX865" fmla="*/ 705103 w 1591877"/>
                <a:gd name="connsiteY865" fmla="*/ 94981 h 755236"/>
                <a:gd name="connsiteX866" fmla="*/ 705370 w 1591877"/>
                <a:gd name="connsiteY866" fmla="*/ 91169 h 755236"/>
                <a:gd name="connsiteX867" fmla="*/ 705638 w 1591877"/>
                <a:gd name="connsiteY867" fmla="*/ 87471 h 755236"/>
                <a:gd name="connsiteX868" fmla="*/ 705906 w 1591877"/>
                <a:gd name="connsiteY868" fmla="*/ 83889 h 755236"/>
                <a:gd name="connsiteX869" fmla="*/ 706174 w 1591877"/>
                <a:gd name="connsiteY869" fmla="*/ 80424 h 755236"/>
                <a:gd name="connsiteX870" fmla="*/ 706441 w 1591877"/>
                <a:gd name="connsiteY870" fmla="*/ 77078 h 755236"/>
                <a:gd name="connsiteX871" fmla="*/ 706709 w 1591877"/>
                <a:gd name="connsiteY871" fmla="*/ 73853 h 755236"/>
                <a:gd name="connsiteX872" fmla="*/ 706977 w 1591877"/>
                <a:gd name="connsiteY872" fmla="*/ 70750 h 755236"/>
                <a:gd name="connsiteX873" fmla="*/ 707245 w 1591877"/>
                <a:gd name="connsiteY873" fmla="*/ 67771 h 755236"/>
                <a:gd name="connsiteX874" fmla="*/ 707512 w 1591877"/>
                <a:gd name="connsiteY874" fmla="*/ 64917 h 755236"/>
                <a:gd name="connsiteX875" fmla="*/ 707780 w 1591877"/>
                <a:gd name="connsiteY875" fmla="*/ 62189 h 755236"/>
                <a:gd name="connsiteX876" fmla="*/ 708048 w 1591877"/>
                <a:gd name="connsiteY876" fmla="*/ 59589 h 755236"/>
                <a:gd name="connsiteX877" fmla="*/ 708316 w 1591877"/>
                <a:gd name="connsiteY877" fmla="*/ 57117 h 755236"/>
                <a:gd name="connsiteX878" fmla="*/ 708583 w 1591877"/>
                <a:gd name="connsiteY878" fmla="*/ 54776 h 755236"/>
                <a:gd name="connsiteX879" fmla="*/ 708851 w 1591877"/>
                <a:gd name="connsiteY879" fmla="*/ 52566 h 755236"/>
                <a:gd name="connsiteX880" fmla="*/ 709119 w 1591877"/>
                <a:gd name="connsiteY880" fmla="*/ 50488 h 755236"/>
                <a:gd name="connsiteX881" fmla="*/ 709387 w 1591877"/>
                <a:gd name="connsiteY881" fmla="*/ 48544 h 755236"/>
                <a:gd name="connsiteX882" fmla="*/ 709655 w 1591877"/>
                <a:gd name="connsiteY882" fmla="*/ 46734 h 755236"/>
                <a:gd name="connsiteX883" fmla="*/ 709922 w 1591877"/>
                <a:gd name="connsiteY883" fmla="*/ 45059 h 755236"/>
                <a:gd name="connsiteX884" fmla="*/ 710190 w 1591877"/>
                <a:gd name="connsiteY884" fmla="*/ 43521 h 755236"/>
                <a:gd name="connsiteX885" fmla="*/ 710458 w 1591877"/>
                <a:gd name="connsiteY885" fmla="*/ 42119 h 755236"/>
                <a:gd name="connsiteX886" fmla="*/ 710726 w 1591877"/>
                <a:gd name="connsiteY886" fmla="*/ 40855 h 755236"/>
                <a:gd name="connsiteX887" fmla="*/ 710993 w 1591877"/>
                <a:gd name="connsiteY887" fmla="*/ 39729 h 755236"/>
                <a:gd name="connsiteX888" fmla="*/ 711261 w 1591877"/>
                <a:gd name="connsiteY888" fmla="*/ 38743 h 755236"/>
                <a:gd name="connsiteX889" fmla="*/ 711529 w 1591877"/>
                <a:gd name="connsiteY889" fmla="*/ 37896 h 755236"/>
                <a:gd name="connsiteX890" fmla="*/ 711797 w 1591877"/>
                <a:gd name="connsiteY890" fmla="*/ 37189 h 755236"/>
                <a:gd name="connsiteX891" fmla="*/ 712064 w 1591877"/>
                <a:gd name="connsiteY891" fmla="*/ 36623 h 755236"/>
                <a:gd name="connsiteX892" fmla="*/ 712200 w 1591877"/>
                <a:gd name="connsiteY892" fmla="*/ 36393 h 755236"/>
                <a:gd name="connsiteX893" fmla="*/ 712332 w 1591877"/>
                <a:gd name="connsiteY893" fmla="*/ 36198 h 755236"/>
                <a:gd name="connsiteX894" fmla="*/ 712402 w 1591877"/>
                <a:gd name="connsiteY894" fmla="*/ 36114 h 755236"/>
                <a:gd name="connsiteX895" fmla="*/ 712468 w 1591877"/>
                <a:gd name="connsiteY895" fmla="*/ 36039 h 755236"/>
                <a:gd name="connsiteX896" fmla="*/ 712534 w 1591877"/>
                <a:gd name="connsiteY896" fmla="*/ 35972 h 755236"/>
                <a:gd name="connsiteX897" fmla="*/ 712600 w 1591877"/>
                <a:gd name="connsiteY897" fmla="*/ 35914 h 755236"/>
                <a:gd name="connsiteX898" fmla="*/ 712669 w 1591877"/>
                <a:gd name="connsiteY898" fmla="*/ 35866 h 755236"/>
                <a:gd name="connsiteX899" fmla="*/ 712736 w 1591877"/>
                <a:gd name="connsiteY899" fmla="*/ 35826 h 755236"/>
                <a:gd name="connsiteX900" fmla="*/ 712802 w 1591877"/>
                <a:gd name="connsiteY900" fmla="*/ 35795 h 755236"/>
                <a:gd name="connsiteX901" fmla="*/ 712868 w 1591877"/>
                <a:gd name="connsiteY901" fmla="*/ 35773 h 755236"/>
                <a:gd name="connsiteX902" fmla="*/ 712937 w 1591877"/>
                <a:gd name="connsiteY902" fmla="*/ 35759 h 755236"/>
                <a:gd name="connsiteX903" fmla="*/ 713003 w 1591877"/>
                <a:gd name="connsiteY903" fmla="*/ 35755 h 755236"/>
                <a:gd name="connsiteX904" fmla="*/ 713069 w 1591877"/>
                <a:gd name="connsiteY904" fmla="*/ 35759 h 755236"/>
                <a:gd name="connsiteX905" fmla="*/ 713135 w 1591877"/>
                <a:gd name="connsiteY905" fmla="*/ 35773 h 755236"/>
                <a:gd name="connsiteX906" fmla="*/ 713205 w 1591877"/>
                <a:gd name="connsiteY906" fmla="*/ 35795 h 755236"/>
                <a:gd name="connsiteX907" fmla="*/ 713271 w 1591877"/>
                <a:gd name="connsiteY907" fmla="*/ 35826 h 755236"/>
                <a:gd name="connsiteX908" fmla="*/ 713337 w 1591877"/>
                <a:gd name="connsiteY908" fmla="*/ 35866 h 755236"/>
                <a:gd name="connsiteX909" fmla="*/ 713403 w 1591877"/>
                <a:gd name="connsiteY909" fmla="*/ 35915 h 755236"/>
                <a:gd name="connsiteX910" fmla="*/ 713473 w 1591877"/>
                <a:gd name="connsiteY910" fmla="*/ 35973 h 755236"/>
                <a:gd name="connsiteX911" fmla="*/ 713539 w 1591877"/>
                <a:gd name="connsiteY911" fmla="*/ 36039 h 755236"/>
                <a:gd name="connsiteX912" fmla="*/ 713605 w 1591877"/>
                <a:gd name="connsiteY912" fmla="*/ 36115 h 755236"/>
                <a:gd name="connsiteX913" fmla="*/ 713671 w 1591877"/>
                <a:gd name="connsiteY913" fmla="*/ 36199 h 755236"/>
                <a:gd name="connsiteX914" fmla="*/ 713807 w 1591877"/>
                <a:gd name="connsiteY914" fmla="*/ 36395 h 755236"/>
                <a:gd name="connsiteX915" fmla="*/ 713939 w 1591877"/>
                <a:gd name="connsiteY915" fmla="*/ 36626 h 755236"/>
                <a:gd name="connsiteX916" fmla="*/ 714206 w 1591877"/>
                <a:gd name="connsiteY916" fmla="*/ 37195 h 755236"/>
                <a:gd name="connsiteX917" fmla="*/ 714474 w 1591877"/>
                <a:gd name="connsiteY917" fmla="*/ 37906 h 755236"/>
                <a:gd name="connsiteX918" fmla="*/ 714742 w 1591877"/>
                <a:gd name="connsiteY918" fmla="*/ 38760 h 755236"/>
                <a:gd name="connsiteX919" fmla="*/ 715010 w 1591877"/>
                <a:gd name="connsiteY919" fmla="*/ 39755 h 755236"/>
                <a:gd name="connsiteX920" fmla="*/ 715277 w 1591877"/>
                <a:gd name="connsiteY920" fmla="*/ 40892 h 755236"/>
                <a:gd name="connsiteX921" fmla="*/ 715545 w 1591877"/>
                <a:gd name="connsiteY921" fmla="*/ 42171 h 755236"/>
                <a:gd name="connsiteX922" fmla="*/ 715813 w 1591877"/>
                <a:gd name="connsiteY922" fmla="*/ 43590 h 755236"/>
                <a:gd name="connsiteX923" fmla="*/ 716081 w 1591877"/>
                <a:gd name="connsiteY923" fmla="*/ 45150 h 755236"/>
                <a:gd name="connsiteX924" fmla="*/ 716352 w 1591877"/>
                <a:gd name="connsiteY924" fmla="*/ 46850 h 755236"/>
                <a:gd name="connsiteX925" fmla="*/ 716620 w 1591877"/>
                <a:gd name="connsiteY925" fmla="*/ 48690 h 755236"/>
                <a:gd name="connsiteX926" fmla="*/ 716888 w 1591877"/>
                <a:gd name="connsiteY926" fmla="*/ 50669 h 755236"/>
                <a:gd name="connsiteX927" fmla="*/ 717155 w 1591877"/>
                <a:gd name="connsiteY927" fmla="*/ 52787 h 755236"/>
                <a:gd name="connsiteX928" fmla="*/ 717423 w 1591877"/>
                <a:gd name="connsiteY928" fmla="*/ 55042 h 755236"/>
                <a:gd name="connsiteX929" fmla="*/ 717691 w 1591877"/>
                <a:gd name="connsiteY929" fmla="*/ 57434 h 755236"/>
                <a:gd name="connsiteX930" fmla="*/ 717959 w 1591877"/>
                <a:gd name="connsiteY930" fmla="*/ 59962 h 755236"/>
                <a:gd name="connsiteX931" fmla="*/ 718226 w 1591877"/>
                <a:gd name="connsiteY931" fmla="*/ 62625 h 755236"/>
                <a:gd name="connsiteX932" fmla="*/ 718494 w 1591877"/>
                <a:gd name="connsiteY932" fmla="*/ 65422 h 755236"/>
                <a:gd name="connsiteX933" fmla="*/ 718762 w 1591877"/>
                <a:gd name="connsiteY933" fmla="*/ 68353 h 755236"/>
                <a:gd name="connsiteX934" fmla="*/ 719030 w 1591877"/>
                <a:gd name="connsiteY934" fmla="*/ 71416 h 755236"/>
                <a:gd name="connsiteX935" fmla="*/ 719297 w 1591877"/>
                <a:gd name="connsiteY935" fmla="*/ 74610 h 755236"/>
                <a:gd name="connsiteX936" fmla="*/ 719565 w 1591877"/>
                <a:gd name="connsiteY936" fmla="*/ 77933 h 755236"/>
                <a:gd name="connsiteX937" fmla="*/ 719833 w 1591877"/>
                <a:gd name="connsiteY937" fmla="*/ 81386 h 755236"/>
                <a:gd name="connsiteX938" fmla="*/ 720101 w 1591877"/>
                <a:gd name="connsiteY938" fmla="*/ 84966 h 755236"/>
                <a:gd name="connsiteX939" fmla="*/ 720368 w 1591877"/>
                <a:gd name="connsiteY939" fmla="*/ 88672 h 755236"/>
                <a:gd name="connsiteX940" fmla="*/ 720636 w 1591877"/>
                <a:gd name="connsiteY940" fmla="*/ 92502 h 755236"/>
                <a:gd name="connsiteX941" fmla="*/ 720904 w 1591877"/>
                <a:gd name="connsiteY941" fmla="*/ 96456 h 755236"/>
                <a:gd name="connsiteX942" fmla="*/ 721172 w 1591877"/>
                <a:gd name="connsiteY942" fmla="*/ 100531 h 755236"/>
                <a:gd name="connsiteX943" fmla="*/ 721439 w 1591877"/>
                <a:gd name="connsiteY943" fmla="*/ 104727 h 755236"/>
                <a:gd name="connsiteX944" fmla="*/ 721707 w 1591877"/>
                <a:gd name="connsiteY944" fmla="*/ 109041 h 755236"/>
                <a:gd name="connsiteX945" fmla="*/ 721975 w 1591877"/>
                <a:gd name="connsiteY945" fmla="*/ 113473 h 755236"/>
                <a:gd name="connsiteX946" fmla="*/ 722243 w 1591877"/>
                <a:gd name="connsiteY946" fmla="*/ 118019 h 755236"/>
                <a:gd name="connsiteX947" fmla="*/ 722510 w 1591877"/>
                <a:gd name="connsiteY947" fmla="*/ 122679 h 755236"/>
                <a:gd name="connsiteX948" fmla="*/ 722778 w 1591877"/>
                <a:gd name="connsiteY948" fmla="*/ 127450 h 755236"/>
                <a:gd name="connsiteX949" fmla="*/ 723046 w 1591877"/>
                <a:gd name="connsiteY949" fmla="*/ 132331 h 755236"/>
                <a:gd name="connsiteX950" fmla="*/ 723314 w 1591877"/>
                <a:gd name="connsiteY950" fmla="*/ 137321 h 755236"/>
                <a:gd name="connsiteX951" fmla="*/ 723582 w 1591877"/>
                <a:gd name="connsiteY951" fmla="*/ 142416 h 755236"/>
                <a:gd name="connsiteX952" fmla="*/ 723860 w 1591877"/>
                <a:gd name="connsiteY952" fmla="*/ 147855 h 755236"/>
                <a:gd name="connsiteX953" fmla="*/ 724139 w 1591877"/>
                <a:gd name="connsiteY953" fmla="*/ 153405 h 755236"/>
                <a:gd name="connsiteX954" fmla="*/ 724422 w 1591877"/>
                <a:gd name="connsiteY954" fmla="*/ 159064 h 755236"/>
                <a:gd name="connsiteX955" fmla="*/ 724700 w 1591877"/>
                <a:gd name="connsiteY955" fmla="*/ 164831 h 755236"/>
                <a:gd name="connsiteX956" fmla="*/ 724979 w 1591877"/>
                <a:gd name="connsiteY956" fmla="*/ 170701 h 755236"/>
                <a:gd name="connsiteX957" fmla="*/ 725261 w 1591877"/>
                <a:gd name="connsiteY957" fmla="*/ 176672 h 755236"/>
                <a:gd name="connsiteX958" fmla="*/ 725540 w 1591877"/>
                <a:gd name="connsiteY958" fmla="*/ 182743 h 755236"/>
                <a:gd name="connsiteX959" fmla="*/ 725823 w 1591877"/>
                <a:gd name="connsiteY959" fmla="*/ 188908 h 755236"/>
                <a:gd name="connsiteX960" fmla="*/ 726101 w 1591877"/>
                <a:gd name="connsiteY960" fmla="*/ 195168 h 755236"/>
                <a:gd name="connsiteX961" fmla="*/ 726380 w 1591877"/>
                <a:gd name="connsiteY961" fmla="*/ 201520 h 755236"/>
                <a:gd name="connsiteX962" fmla="*/ 726659 w 1591877"/>
                <a:gd name="connsiteY962" fmla="*/ 207959 h 755236"/>
                <a:gd name="connsiteX963" fmla="*/ 726941 w 1591877"/>
                <a:gd name="connsiteY963" fmla="*/ 214483 h 755236"/>
                <a:gd name="connsiteX964" fmla="*/ 727503 w 1591877"/>
                <a:gd name="connsiteY964" fmla="*/ 227775 h 755236"/>
                <a:gd name="connsiteX965" fmla="*/ 728060 w 1591877"/>
                <a:gd name="connsiteY965" fmla="*/ 241376 h 755236"/>
                <a:gd name="connsiteX966" fmla="*/ 728621 w 1591877"/>
                <a:gd name="connsiteY966" fmla="*/ 255257 h 755236"/>
                <a:gd name="connsiteX967" fmla="*/ 729182 w 1591877"/>
                <a:gd name="connsiteY967" fmla="*/ 269395 h 755236"/>
                <a:gd name="connsiteX968" fmla="*/ 729740 w 1591877"/>
                <a:gd name="connsiteY968" fmla="*/ 283766 h 755236"/>
                <a:gd name="connsiteX969" fmla="*/ 730301 w 1591877"/>
                <a:gd name="connsiteY969" fmla="*/ 298345 h 755236"/>
                <a:gd name="connsiteX970" fmla="*/ 730862 w 1591877"/>
                <a:gd name="connsiteY970" fmla="*/ 313104 h 755236"/>
                <a:gd name="connsiteX971" fmla="*/ 731420 w 1591877"/>
                <a:gd name="connsiteY971" fmla="*/ 328019 h 755236"/>
                <a:gd name="connsiteX972" fmla="*/ 732542 w 1591877"/>
                <a:gd name="connsiteY972" fmla="*/ 358204 h 755236"/>
                <a:gd name="connsiteX973" fmla="*/ 734783 w 1591877"/>
                <a:gd name="connsiteY973" fmla="*/ 419238 h 755236"/>
                <a:gd name="connsiteX974" fmla="*/ 735902 w 1591877"/>
                <a:gd name="connsiteY974" fmla="*/ 449645 h 755236"/>
                <a:gd name="connsiteX975" fmla="*/ 737021 w 1591877"/>
                <a:gd name="connsiteY975" fmla="*/ 479687 h 755236"/>
                <a:gd name="connsiteX976" fmla="*/ 737582 w 1591877"/>
                <a:gd name="connsiteY976" fmla="*/ 494501 h 755236"/>
                <a:gd name="connsiteX977" fmla="*/ 738143 w 1591877"/>
                <a:gd name="connsiteY977" fmla="*/ 509142 h 755236"/>
                <a:gd name="connsiteX978" fmla="*/ 738701 w 1591877"/>
                <a:gd name="connsiteY978" fmla="*/ 523581 h 755236"/>
                <a:gd name="connsiteX979" fmla="*/ 739262 w 1591877"/>
                <a:gd name="connsiteY979" fmla="*/ 537794 h 755236"/>
                <a:gd name="connsiteX980" fmla="*/ 739823 w 1591877"/>
                <a:gd name="connsiteY980" fmla="*/ 551752 h 755236"/>
                <a:gd name="connsiteX981" fmla="*/ 740381 w 1591877"/>
                <a:gd name="connsiteY981" fmla="*/ 565432 h 755236"/>
                <a:gd name="connsiteX982" fmla="*/ 740942 w 1591877"/>
                <a:gd name="connsiteY982" fmla="*/ 578808 h 755236"/>
                <a:gd name="connsiteX983" fmla="*/ 741221 w 1591877"/>
                <a:gd name="connsiteY983" fmla="*/ 585374 h 755236"/>
                <a:gd name="connsiteX984" fmla="*/ 741503 w 1591877"/>
                <a:gd name="connsiteY984" fmla="*/ 591856 h 755236"/>
                <a:gd name="connsiteX985" fmla="*/ 741782 w 1591877"/>
                <a:gd name="connsiteY985" fmla="*/ 598248 h 755236"/>
                <a:gd name="connsiteX986" fmla="*/ 742061 w 1591877"/>
                <a:gd name="connsiteY986" fmla="*/ 604550 h 755236"/>
                <a:gd name="connsiteX987" fmla="*/ 742343 w 1591877"/>
                <a:gd name="connsiteY987" fmla="*/ 610757 h 755236"/>
                <a:gd name="connsiteX988" fmla="*/ 742622 w 1591877"/>
                <a:gd name="connsiteY988" fmla="*/ 616865 h 755236"/>
                <a:gd name="connsiteX989" fmla="*/ 742901 w 1591877"/>
                <a:gd name="connsiteY989" fmla="*/ 622876 h 755236"/>
                <a:gd name="connsiteX990" fmla="*/ 743183 w 1591877"/>
                <a:gd name="connsiteY990" fmla="*/ 628784 h 755236"/>
                <a:gd name="connsiteX991" fmla="*/ 743462 w 1591877"/>
                <a:gd name="connsiteY991" fmla="*/ 634583 h 755236"/>
                <a:gd name="connsiteX992" fmla="*/ 743744 w 1591877"/>
                <a:gd name="connsiteY992" fmla="*/ 640277 h 755236"/>
                <a:gd name="connsiteX993" fmla="*/ 744023 w 1591877"/>
                <a:gd name="connsiteY993" fmla="*/ 645859 h 755236"/>
                <a:gd name="connsiteX994" fmla="*/ 744302 w 1591877"/>
                <a:gd name="connsiteY994" fmla="*/ 651328 h 755236"/>
                <a:gd name="connsiteX995" fmla="*/ 744584 w 1591877"/>
                <a:gd name="connsiteY995" fmla="*/ 656681 h 755236"/>
                <a:gd name="connsiteX996" fmla="*/ 744863 w 1591877"/>
                <a:gd name="connsiteY996" fmla="*/ 661915 h 755236"/>
                <a:gd name="connsiteX997" fmla="*/ 745142 w 1591877"/>
                <a:gd name="connsiteY997" fmla="*/ 667030 h 755236"/>
                <a:gd name="connsiteX998" fmla="*/ 745424 w 1591877"/>
                <a:gd name="connsiteY998" fmla="*/ 672019 h 755236"/>
                <a:gd name="connsiteX999" fmla="*/ 745703 w 1591877"/>
                <a:gd name="connsiteY999" fmla="*/ 676883 h 755236"/>
                <a:gd name="connsiteX1000" fmla="*/ 745982 w 1591877"/>
                <a:gd name="connsiteY1000" fmla="*/ 681617 h 755236"/>
                <a:gd name="connsiteX1001" fmla="*/ 746264 w 1591877"/>
                <a:gd name="connsiteY1001" fmla="*/ 686224 h 755236"/>
                <a:gd name="connsiteX1002" fmla="*/ 746543 w 1591877"/>
                <a:gd name="connsiteY1002" fmla="*/ 690695 h 755236"/>
                <a:gd name="connsiteX1003" fmla="*/ 746822 w 1591877"/>
                <a:gd name="connsiteY1003" fmla="*/ 695033 h 755236"/>
                <a:gd name="connsiteX1004" fmla="*/ 747104 w 1591877"/>
                <a:gd name="connsiteY1004" fmla="*/ 699234 h 755236"/>
                <a:gd name="connsiteX1005" fmla="*/ 747383 w 1591877"/>
                <a:gd name="connsiteY1005" fmla="*/ 703297 h 755236"/>
                <a:gd name="connsiteX1006" fmla="*/ 747661 w 1591877"/>
                <a:gd name="connsiteY1006" fmla="*/ 707218 h 755236"/>
                <a:gd name="connsiteX1007" fmla="*/ 747944 w 1591877"/>
                <a:gd name="connsiteY1007" fmla="*/ 710999 h 755236"/>
                <a:gd name="connsiteX1008" fmla="*/ 748223 w 1591877"/>
                <a:gd name="connsiteY1008" fmla="*/ 714632 h 755236"/>
                <a:gd name="connsiteX1009" fmla="*/ 748501 w 1591877"/>
                <a:gd name="connsiteY1009" fmla="*/ 718122 h 755236"/>
                <a:gd name="connsiteX1010" fmla="*/ 748784 w 1591877"/>
                <a:gd name="connsiteY1010" fmla="*/ 721462 h 755236"/>
                <a:gd name="connsiteX1011" fmla="*/ 749063 w 1591877"/>
                <a:gd name="connsiteY1011" fmla="*/ 724652 h 755236"/>
                <a:gd name="connsiteX1012" fmla="*/ 749341 w 1591877"/>
                <a:gd name="connsiteY1012" fmla="*/ 727693 h 755236"/>
                <a:gd name="connsiteX1013" fmla="*/ 749624 w 1591877"/>
                <a:gd name="connsiteY1013" fmla="*/ 730580 h 755236"/>
                <a:gd name="connsiteX1014" fmla="*/ 749903 w 1591877"/>
                <a:gd name="connsiteY1014" fmla="*/ 733312 h 755236"/>
                <a:gd name="connsiteX1015" fmla="*/ 750185 w 1591877"/>
                <a:gd name="connsiteY1015" fmla="*/ 735891 h 755236"/>
                <a:gd name="connsiteX1016" fmla="*/ 750464 w 1591877"/>
                <a:gd name="connsiteY1016" fmla="*/ 738313 h 755236"/>
                <a:gd name="connsiteX1017" fmla="*/ 750743 w 1591877"/>
                <a:gd name="connsiteY1017" fmla="*/ 740576 h 755236"/>
                <a:gd name="connsiteX1018" fmla="*/ 751021 w 1591877"/>
                <a:gd name="connsiteY1018" fmla="*/ 742681 h 755236"/>
                <a:gd name="connsiteX1019" fmla="*/ 751304 w 1591877"/>
                <a:gd name="connsiteY1019" fmla="*/ 744625 h 755236"/>
                <a:gd name="connsiteX1020" fmla="*/ 751582 w 1591877"/>
                <a:gd name="connsiteY1020" fmla="*/ 746411 h 755236"/>
                <a:gd name="connsiteX1021" fmla="*/ 751865 w 1591877"/>
                <a:gd name="connsiteY1021" fmla="*/ 748032 h 755236"/>
                <a:gd name="connsiteX1022" fmla="*/ 752144 w 1591877"/>
                <a:gd name="connsiteY1022" fmla="*/ 749492 h 755236"/>
                <a:gd name="connsiteX1023" fmla="*/ 752422 w 1591877"/>
                <a:gd name="connsiteY1023" fmla="*/ 750786 h 755236"/>
                <a:gd name="connsiteX1024" fmla="*/ 752705 w 1591877"/>
                <a:gd name="connsiteY1024" fmla="*/ 751918 h 755236"/>
                <a:gd name="connsiteX1025" fmla="*/ 752984 w 1591877"/>
                <a:gd name="connsiteY1025" fmla="*/ 752885 h 755236"/>
                <a:gd name="connsiteX1026" fmla="*/ 753262 w 1591877"/>
                <a:gd name="connsiteY1026" fmla="*/ 753686 h 755236"/>
                <a:gd name="connsiteX1027" fmla="*/ 753545 w 1591877"/>
                <a:gd name="connsiteY1027" fmla="*/ 754322 h 755236"/>
                <a:gd name="connsiteX1028" fmla="*/ 753684 w 1591877"/>
                <a:gd name="connsiteY1028" fmla="*/ 754578 h 755236"/>
                <a:gd name="connsiteX1029" fmla="*/ 753824 w 1591877"/>
                <a:gd name="connsiteY1029" fmla="*/ 754791 h 755236"/>
                <a:gd name="connsiteX1030" fmla="*/ 753893 w 1591877"/>
                <a:gd name="connsiteY1030" fmla="*/ 754882 h 755236"/>
                <a:gd name="connsiteX1031" fmla="*/ 753963 w 1591877"/>
                <a:gd name="connsiteY1031" fmla="*/ 754963 h 755236"/>
                <a:gd name="connsiteX1032" fmla="*/ 754033 w 1591877"/>
                <a:gd name="connsiteY1032" fmla="*/ 755034 h 755236"/>
                <a:gd name="connsiteX1033" fmla="*/ 754102 w 1591877"/>
                <a:gd name="connsiteY1033" fmla="*/ 755093 h 755236"/>
                <a:gd name="connsiteX1034" fmla="*/ 754172 w 1591877"/>
                <a:gd name="connsiteY1034" fmla="*/ 755142 h 755236"/>
                <a:gd name="connsiteX1035" fmla="*/ 754245 w 1591877"/>
                <a:gd name="connsiteY1035" fmla="*/ 755181 h 755236"/>
                <a:gd name="connsiteX1036" fmla="*/ 754315 w 1591877"/>
                <a:gd name="connsiteY1036" fmla="*/ 755210 h 755236"/>
                <a:gd name="connsiteX1037" fmla="*/ 754385 w 1591877"/>
                <a:gd name="connsiteY1037" fmla="*/ 755227 h 755236"/>
                <a:gd name="connsiteX1038" fmla="*/ 754454 w 1591877"/>
                <a:gd name="connsiteY1038" fmla="*/ 755236 h 755236"/>
                <a:gd name="connsiteX1039" fmla="*/ 754524 w 1591877"/>
                <a:gd name="connsiteY1039" fmla="*/ 755234 h 755236"/>
                <a:gd name="connsiteX1040" fmla="*/ 754594 w 1591877"/>
                <a:gd name="connsiteY1040" fmla="*/ 755221 h 755236"/>
                <a:gd name="connsiteX1041" fmla="*/ 754664 w 1591877"/>
                <a:gd name="connsiteY1041" fmla="*/ 755197 h 755236"/>
                <a:gd name="connsiteX1042" fmla="*/ 754733 w 1591877"/>
                <a:gd name="connsiteY1042" fmla="*/ 755164 h 755236"/>
                <a:gd name="connsiteX1043" fmla="*/ 754803 w 1591877"/>
                <a:gd name="connsiteY1043" fmla="*/ 755119 h 755236"/>
                <a:gd name="connsiteX1044" fmla="*/ 754873 w 1591877"/>
                <a:gd name="connsiteY1044" fmla="*/ 755064 h 755236"/>
                <a:gd name="connsiteX1045" fmla="*/ 754942 w 1591877"/>
                <a:gd name="connsiteY1045" fmla="*/ 754998 h 755236"/>
                <a:gd name="connsiteX1046" fmla="*/ 755012 w 1591877"/>
                <a:gd name="connsiteY1046" fmla="*/ 754924 h 755236"/>
                <a:gd name="connsiteX1047" fmla="*/ 755085 w 1591877"/>
                <a:gd name="connsiteY1047" fmla="*/ 754835 h 755236"/>
                <a:gd name="connsiteX1048" fmla="*/ 755155 w 1591877"/>
                <a:gd name="connsiteY1048" fmla="*/ 754739 h 755236"/>
                <a:gd name="connsiteX1049" fmla="*/ 755225 w 1591877"/>
                <a:gd name="connsiteY1049" fmla="*/ 754633 h 755236"/>
                <a:gd name="connsiteX1050" fmla="*/ 755364 w 1591877"/>
                <a:gd name="connsiteY1050" fmla="*/ 754386 h 755236"/>
                <a:gd name="connsiteX1051" fmla="*/ 755503 w 1591877"/>
                <a:gd name="connsiteY1051" fmla="*/ 754100 h 755236"/>
                <a:gd name="connsiteX1052" fmla="*/ 755782 w 1591877"/>
                <a:gd name="connsiteY1052" fmla="*/ 753400 h 755236"/>
                <a:gd name="connsiteX1053" fmla="*/ 756065 w 1591877"/>
                <a:gd name="connsiteY1053" fmla="*/ 752532 h 755236"/>
                <a:gd name="connsiteX1054" fmla="*/ 756343 w 1591877"/>
                <a:gd name="connsiteY1054" fmla="*/ 751500 h 755236"/>
                <a:gd name="connsiteX1055" fmla="*/ 756622 w 1591877"/>
                <a:gd name="connsiteY1055" fmla="*/ 750302 h 755236"/>
                <a:gd name="connsiteX1056" fmla="*/ 756905 w 1591877"/>
                <a:gd name="connsiteY1056" fmla="*/ 748937 h 755236"/>
                <a:gd name="connsiteX1057" fmla="*/ 757183 w 1591877"/>
                <a:gd name="connsiteY1057" fmla="*/ 747406 h 755236"/>
                <a:gd name="connsiteX1058" fmla="*/ 757462 w 1591877"/>
                <a:gd name="connsiteY1058" fmla="*/ 745711 h 755236"/>
                <a:gd name="connsiteX1059" fmla="*/ 757745 w 1591877"/>
                <a:gd name="connsiteY1059" fmla="*/ 743853 h 755236"/>
                <a:gd name="connsiteX1060" fmla="*/ 758023 w 1591877"/>
                <a:gd name="connsiteY1060" fmla="*/ 741831 h 755236"/>
                <a:gd name="connsiteX1061" fmla="*/ 758306 w 1591877"/>
                <a:gd name="connsiteY1061" fmla="*/ 739649 h 755236"/>
                <a:gd name="connsiteX1062" fmla="*/ 758585 w 1591877"/>
                <a:gd name="connsiteY1062" fmla="*/ 737302 h 755236"/>
                <a:gd name="connsiteX1063" fmla="*/ 758863 w 1591877"/>
                <a:gd name="connsiteY1063" fmla="*/ 734796 h 755236"/>
                <a:gd name="connsiteX1064" fmla="*/ 759146 w 1591877"/>
                <a:gd name="connsiteY1064" fmla="*/ 732132 h 755236"/>
                <a:gd name="connsiteX1065" fmla="*/ 759425 w 1591877"/>
                <a:gd name="connsiteY1065" fmla="*/ 729309 h 755236"/>
                <a:gd name="connsiteX1066" fmla="*/ 759710 w 1591877"/>
                <a:gd name="connsiteY1066" fmla="*/ 726271 h 755236"/>
                <a:gd name="connsiteX1067" fmla="*/ 759993 w 1591877"/>
                <a:gd name="connsiteY1067" fmla="*/ 723072 h 755236"/>
                <a:gd name="connsiteX1068" fmla="*/ 760279 w 1591877"/>
                <a:gd name="connsiteY1068" fmla="*/ 719711 h 755236"/>
                <a:gd name="connsiteX1069" fmla="*/ 760565 w 1591877"/>
                <a:gd name="connsiteY1069" fmla="*/ 716193 h 755236"/>
                <a:gd name="connsiteX1070" fmla="*/ 760851 w 1591877"/>
                <a:gd name="connsiteY1070" fmla="*/ 712516 h 755236"/>
                <a:gd name="connsiteX1071" fmla="*/ 761137 w 1591877"/>
                <a:gd name="connsiteY1071" fmla="*/ 708685 h 755236"/>
                <a:gd name="connsiteX1072" fmla="*/ 761420 w 1591877"/>
                <a:gd name="connsiteY1072" fmla="*/ 704699 h 755236"/>
                <a:gd name="connsiteX1073" fmla="*/ 761706 w 1591877"/>
                <a:gd name="connsiteY1073" fmla="*/ 700562 h 755236"/>
                <a:gd name="connsiteX1074" fmla="*/ 761992 w 1591877"/>
                <a:gd name="connsiteY1074" fmla="*/ 696273 h 755236"/>
                <a:gd name="connsiteX1075" fmla="*/ 762278 w 1591877"/>
                <a:gd name="connsiteY1075" fmla="*/ 691836 h 755236"/>
                <a:gd name="connsiteX1076" fmla="*/ 762561 w 1591877"/>
                <a:gd name="connsiteY1076" fmla="*/ 687254 h 755236"/>
                <a:gd name="connsiteX1077" fmla="*/ 762847 w 1591877"/>
                <a:gd name="connsiteY1077" fmla="*/ 682527 h 755236"/>
                <a:gd name="connsiteX1078" fmla="*/ 763133 w 1591877"/>
                <a:gd name="connsiteY1078" fmla="*/ 677658 h 755236"/>
                <a:gd name="connsiteX1079" fmla="*/ 763419 w 1591877"/>
                <a:gd name="connsiteY1079" fmla="*/ 672649 h 755236"/>
                <a:gd name="connsiteX1080" fmla="*/ 763701 w 1591877"/>
                <a:gd name="connsiteY1080" fmla="*/ 667501 h 755236"/>
                <a:gd name="connsiteX1081" fmla="*/ 763987 w 1591877"/>
                <a:gd name="connsiteY1081" fmla="*/ 662219 h 755236"/>
                <a:gd name="connsiteX1082" fmla="*/ 764273 w 1591877"/>
                <a:gd name="connsiteY1082" fmla="*/ 656804 h 755236"/>
                <a:gd name="connsiteX1083" fmla="*/ 764560 w 1591877"/>
                <a:gd name="connsiteY1083" fmla="*/ 651258 h 755236"/>
                <a:gd name="connsiteX1084" fmla="*/ 764846 w 1591877"/>
                <a:gd name="connsiteY1084" fmla="*/ 645586 h 755236"/>
                <a:gd name="connsiteX1085" fmla="*/ 765128 w 1591877"/>
                <a:gd name="connsiteY1085" fmla="*/ 639786 h 755236"/>
                <a:gd name="connsiteX1086" fmla="*/ 765414 w 1591877"/>
                <a:gd name="connsiteY1086" fmla="*/ 633866 h 755236"/>
                <a:gd name="connsiteX1087" fmla="*/ 765700 w 1591877"/>
                <a:gd name="connsiteY1087" fmla="*/ 627824 h 755236"/>
                <a:gd name="connsiteX1088" fmla="*/ 765986 w 1591877"/>
                <a:gd name="connsiteY1088" fmla="*/ 621665 h 755236"/>
                <a:gd name="connsiteX1089" fmla="*/ 766269 w 1591877"/>
                <a:gd name="connsiteY1089" fmla="*/ 615394 h 755236"/>
                <a:gd name="connsiteX1090" fmla="*/ 766555 w 1591877"/>
                <a:gd name="connsiteY1090" fmla="*/ 609009 h 755236"/>
                <a:gd name="connsiteX1091" fmla="*/ 766841 w 1591877"/>
                <a:gd name="connsiteY1091" fmla="*/ 602518 h 755236"/>
                <a:gd name="connsiteX1092" fmla="*/ 767127 w 1591877"/>
                <a:gd name="connsiteY1092" fmla="*/ 595919 h 755236"/>
                <a:gd name="connsiteX1093" fmla="*/ 767413 w 1591877"/>
                <a:gd name="connsiteY1093" fmla="*/ 589219 h 755236"/>
                <a:gd name="connsiteX1094" fmla="*/ 767696 w 1591877"/>
                <a:gd name="connsiteY1094" fmla="*/ 582419 h 755236"/>
                <a:gd name="connsiteX1095" fmla="*/ 767982 w 1591877"/>
                <a:gd name="connsiteY1095" fmla="*/ 575523 h 755236"/>
                <a:gd name="connsiteX1096" fmla="*/ 768268 w 1591877"/>
                <a:gd name="connsiteY1096" fmla="*/ 568534 h 755236"/>
                <a:gd name="connsiteX1097" fmla="*/ 768554 w 1591877"/>
                <a:gd name="connsiteY1097" fmla="*/ 561455 h 755236"/>
                <a:gd name="connsiteX1098" fmla="*/ 768836 w 1591877"/>
                <a:gd name="connsiteY1098" fmla="*/ 554291 h 755236"/>
                <a:gd name="connsiteX1099" fmla="*/ 769122 w 1591877"/>
                <a:gd name="connsiteY1099" fmla="*/ 547042 h 755236"/>
                <a:gd name="connsiteX1100" fmla="*/ 769695 w 1591877"/>
                <a:gd name="connsiteY1100" fmla="*/ 532312 h 755236"/>
                <a:gd name="connsiteX1101" fmla="*/ 770263 w 1591877"/>
                <a:gd name="connsiteY1101" fmla="*/ 517286 h 755236"/>
                <a:gd name="connsiteX1102" fmla="*/ 770835 w 1591877"/>
                <a:gd name="connsiteY1102" fmla="*/ 502001 h 755236"/>
                <a:gd name="connsiteX1103" fmla="*/ 771404 w 1591877"/>
                <a:gd name="connsiteY1103" fmla="*/ 486478 h 755236"/>
                <a:gd name="connsiteX1104" fmla="*/ 771976 w 1591877"/>
                <a:gd name="connsiteY1104" fmla="*/ 470748 h 755236"/>
                <a:gd name="connsiteX1105" fmla="*/ 772545 w 1591877"/>
                <a:gd name="connsiteY1105" fmla="*/ 454844 h 755236"/>
                <a:gd name="connsiteX1106" fmla="*/ 773117 w 1591877"/>
                <a:gd name="connsiteY1106" fmla="*/ 438790 h 755236"/>
                <a:gd name="connsiteX1107" fmla="*/ 774257 w 1591877"/>
                <a:gd name="connsiteY1107" fmla="*/ 406366 h 755236"/>
                <a:gd name="connsiteX1108" fmla="*/ 775398 w 1591877"/>
                <a:gd name="connsiteY1108" fmla="*/ 373714 h 755236"/>
                <a:gd name="connsiteX1109" fmla="*/ 776539 w 1591877"/>
                <a:gd name="connsiteY1109" fmla="*/ 341083 h 755236"/>
                <a:gd name="connsiteX1110" fmla="*/ 777680 w 1591877"/>
                <a:gd name="connsiteY1110" fmla="*/ 308718 h 755236"/>
                <a:gd name="connsiteX1111" fmla="*/ 778252 w 1591877"/>
                <a:gd name="connsiteY1111" fmla="*/ 292710 h 755236"/>
                <a:gd name="connsiteX1112" fmla="*/ 778820 w 1591877"/>
                <a:gd name="connsiteY1112" fmla="*/ 276861 h 755236"/>
                <a:gd name="connsiteX1113" fmla="*/ 779393 w 1591877"/>
                <a:gd name="connsiteY1113" fmla="*/ 261197 h 755236"/>
                <a:gd name="connsiteX1114" fmla="*/ 779965 w 1591877"/>
                <a:gd name="connsiteY1114" fmla="*/ 245751 h 755236"/>
                <a:gd name="connsiteX1115" fmla="*/ 780533 w 1591877"/>
                <a:gd name="connsiteY1115" fmla="*/ 230552 h 755236"/>
                <a:gd name="connsiteX1116" fmla="*/ 781106 w 1591877"/>
                <a:gd name="connsiteY1116" fmla="*/ 215625 h 755236"/>
                <a:gd name="connsiteX1117" fmla="*/ 781674 w 1591877"/>
                <a:gd name="connsiteY1117" fmla="*/ 201003 h 755236"/>
                <a:gd name="connsiteX1118" fmla="*/ 781960 w 1591877"/>
                <a:gd name="connsiteY1118" fmla="*/ 193814 h 755236"/>
                <a:gd name="connsiteX1119" fmla="*/ 782246 w 1591877"/>
                <a:gd name="connsiteY1119" fmla="*/ 186711 h 755236"/>
                <a:gd name="connsiteX1120" fmla="*/ 782532 w 1591877"/>
                <a:gd name="connsiteY1120" fmla="*/ 179696 h 755236"/>
                <a:gd name="connsiteX1121" fmla="*/ 782815 w 1591877"/>
                <a:gd name="connsiteY1121" fmla="*/ 172773 h 755236"/>
                <a:gd name="connsiteX1122" fmla="*/ 783101 w 1591877"/>
                <a:gd name="connsiteY1122" fmla="*/ 165949 h 755236"/>
                <a:gd name="connsiteX1123" fmla="*/ 783387 w 1591877"/>
                <a:gd name="connsiteY1123" fmla="*/ 159223 h 755236"/>
                <a:gd name="connsiteX1124" fmla="*/ 783673 w 1591877"/>
                <a:gd name="connsiteY1124" fmla="*/ 152597 h 755236"/>
                <a:gd name="connsiteX1125" fmla="*/ 783956 w 1591877"/>
                <a:gd name="connsiteY1125" fmla="*/ 146079 h 755236"/>
                <a:gd name="connsiteX1126" fmla="*/ 784242 w 1591877"/>
                <a:gd name="connsiteY1126" fmla="*/ 139668 h 755236"/>
                <a:gd name="connsiteX1127" fmla="*/ 784528 w 1591877"/>
                <a:gd name="connsiteY1127" fmla="*/ 133369 h 755236"/>
                <a:gd name="connsiteX1128" fmla="*/ 784814 w 1591877"/>
                <a:gd name="connsiteY1128" fmla="*/ 127185 h 755236"/>
                <a:gd name="connsiteX1129" fmla="*/ 785100 w 1591877"/>
                <a:gd name="connsiteY1129" fmla="*/ 121118 h 755236"/>
                <a:gd name="connsiteX1130" fmla="*/ 785382 w 1591877"/>
                <a:gd name="connsiteY1130" fmla="*/ 115172 h 755236"/>
                <a:gd name="connsiteX1131" fmla="*/ 785668 w 1591877"/>
                <a:gd name="connsiteY1131" fmla="*/ 109348 h 755236"/>
                <a:gd name="connsiteX1132" fmla="*/ 785955 w 1591877"/>
                <a:gd name="connsiteY1132" fmla="*/ 103651 h 755236"/>
                <a:gd name="connsiteX1133" fmla="*/ 786241 w 1591877"/>
                <a:gd name="connsiteY1133" fmla="*/ 98082 h 755236"/>
                <a:gd name="connsiteX1134" fmla="*/ 786523 w 1591877"/>
                <a:gd name="connsiteY1134" fmla="*/ 92644 h 755236"/>
                <a:gd name="connsiteX1135" fmla="*/ 786809 w 1591877"/>
                <a:gd name="connsiteY1135" fmla="*/ 87340 h 755236"/>
                <a:gd name="connsiteX1136" fmla="*/ 787095 w 1591877"/>
                <a:gd name="connsiteY1136" fmla="*/ 82172 h 755236"/>
                <a:gd name="connsiteX1137" fmla="*/ 787381 w 1591877"/>
                <a:gd name="connsiteY1137" fmla="*/ 77143 h 755236"/>
                <a:gd name="connsiteX1138" fmla="*/ 787667 w 1591877"/>
                <a:gd name="connsiteY1138" fmla="*/ 72255 h 755236"/>
                <a:gd name="connsiteX1139" fmla="*/ 787950 w 1591877"/>
                <a:gd name="connsiteY1139" fmla="*/ 67511 h 755236"/>
                <a:gd name="connsiteX1140" fmla="*/ 788236 w 1591877"/>
                <a:gd name="connsiteY1140" fmla="*/ 62912 h 755236"/>
                <a:gd name="connsiteX1141" fmla="*/ 788522 w 1591877"/>
                <a:gd name="connsiteY1141" fmla="*/ 58461 h 755236"/>
                <a:gd name="connsiteX1142" fmla="*/ 788808 w 1591877"/>
                <a:gd name="connsiteY1142" fmla="*/ 54160 h 755236"/>
                <a:gd name="connsiteX1143" fmla="*/ 789091 w 1591877"/>
                <a:gd name="connsiteY1143" fmla="*/ 50011 h 755236"/>
                <a:gd name="connsiteX1144" fmla="*/ 789377 w 1591877"/>
                <a:gd name="connsiteY1144" fmla="*/ 46016 h 755236"/>
                <a:gd name="connsiteX1145" fmla="*/ 789663 w 1591877"/>
                <a:gd name="connsiteY1145" fmla="*/ 42177 h 755236"/>
                <a:gd name="connsiteX1146" fmla="*/ 789949 w 1591877"/>
                <a:gd name="connsiteY1146" fmla="*/ 38495 h 755236"/>
                <a:gd name="connsiteX1147" fmla="*/ 790231 w 1591877"/>
                <a:gd name="connsiteY1147" fmla="*/ 34973 h 755236"/>
                <a:gd name="connsiteX1148" fmla="*/ 790517 w 1591877"/>
                <a:gd name="connsiteY1148" fmla="*/ 31612 h 755236"/>
                <a:gd name="connsiteX1149" fmla="*/ 790804 w 1591877"/>
                <a:gd name="connsiteY1149" fmla="*/ 28414 h 755236"/>
                <a:gd name="connsiteX1150" fmla="*/ 791090 w 1591877"/>
                <a:gd name="connsiteY1150" fmla="*/ 25379 h 755236"/>
                <a:gd name="connsiteX1151" fmla="*/ 791376 w 1591877"/>
                <a:gd name="connsiteY1151" fmla="*/ 22511 h 755236"/>
                <a:gd name="connsiteX1152" fmla="*/ 791658 w 1591877"/>
                <a:gd name="connsiteY1152" fmla="*/ 19809 h 755236"/>
                <a:gd name="connsiteX1153" fmla="*/ 791944 w 1591877"/>
                <a:gd name="connsiteY1153" fmla="*/ 17276 h 755236"/>
                <a:gd name="connsiteX1154" fmla="*/ 792230 w 1591877"/>
                <a:gd name="connsiteY1154" fmla="*/ 14912 h 755236"/>
                <a:gd name="connsiteX1155" fmla="*/ 792373 w 1591877"/>
                <a:gd name="connsiteY1155" fmla="*/ 13794 h 755236"/>
                <a:gd name="connsiteX1156" fmla="*/ 792516 w 1591877"/>
                <a:gd name="connsiteY1156" fmla="*/ 12719 h 755236"/>
                <a:gd name="connsiteX1157" fmla="*/ 792659 w 1591877"/>
                <a:gd name="connsiteY1157" fmla="*/ 11686 h 755236"/>
                <a:gd name="connsiteX1158" fmla="*/ 792802 w 1591877"/>
                <a:gd name="connsiteY1158" fmla="*/ 10697 h 755236"/>
                <a:gd name="connsiteX1159" fmla="*/ 792942 w 1591877"/>
                <a:gd name="connsiteY1159" fmla="*/ 9751 h 755236"/>
                <a:gd name="connsiteX1160" fmla="*/ 793085 w 1591877"/>
                <a:gd name="connsiteY1160" fmla="*/ 8848 h 755236"/>
                <a:gd name="connsiteX1161" fmla="*/ 793228 w 1591877"/>
                <a:gd name="connsiteY1161" fmla="*/ 7988 h 755236"/>
                <a:gd name="connsiteX1162" fmla="*/ 793371 w 1591877"/>
                <a:gd name="connsiteY1162" fmla="*/ 7172 h 755236"/>
                <a:gd name="connsiteX1163" fmla="*/ 793514 w 1591877"/>
                <a:gd name="connsiteY1163" fmla="*/ 6399 h 755236"/>
                <a:gd name="connsiteX1164" fmla="*/ 793657 w 1591877"/>
                <a:gd name="connsiteY1164" fmla="*/ 5671 h 755236"/>
                <a:gd name="connsiteX1165" fmla="*/ 793800 w 1591877"/>
                <a:gd name="connsiteY1165" fmla="*/ 4985 h 755236"/>
                <a:gd name="connsiteX1166" fmla="*/ 793943 w 1591877"/>
                <a:gd name="connsiteY1166" fmla="*/ 4344 h 755236"/>
                <a:gd name="connsiteX1167" fmla="*/ 794086 w 1591877"/>
                <a:gd name="connsiteY1167" fmla="*/ 3747 h 755236"/>
                <a:gd name="connsiteX1168" fmla="*/ 794226 w 1591877"/>
                <a:gd name="connsiteY1168" fmla="*/ 3193 h 755236"/>
                <a:gd name="connsiteX1169" fmla="*/ 794369 w 1591877"/>
                <a:gd name="connsiteY1169" fmla="*/ 2684 h 755236"/>
                <a:gd name="connsiteX1170" fmla="*/ 794512 w 1591877"/>
                <a:gd name="connsiteY1170" fmla="*/ 2219 h 755236"/>
                <a:gd name="connsiteX1171" fmla="*/ 794655 w 1591877"/>
                <a:gd name="connsiteY1171" fmla="*/ 1797 h 755236"/>
                <a:gd name="connsiteX1172" fmla="*/ 794798 w 1591877"/>
                <a:gd name="connsiteY1172" fmla="*/ 1420 h 755236"/>
                <a:gd name="connsiteX1173" fmla="*/ 794941 w 1591877"/>
                <a:gd name="connsiteY1173" fmla="*/ 1087 h 755236"/>
                <a:gd name="connsiteX1174" fmla="*/ 795084 w 1591877"/>
                <a:gd name="connsiteY1174" fmla="*/ 799 h 755236"/>
                <a:gd name="connsiteX1175" fmla="*/ 795227 w 1591877"/>
                <a:gd name="connsiteY1175" fmla="*/ 555 h 755236"/>
                <a:gd name="connsiteX1176" fmla="*/ 795297 w 1591877"/>
                <a:gd name="connsiteY1176" fmla="*/ 450 h 755236"/>
                <a:gd name="connsiteX1177" fmla="*/ 795370 w 1591877"/>
                <a:gd name="connsiteY1177" fmla="*/ 355 h 755236"/>
                <a:gd name="connsiteX1178" fmla="*/ 795440 w 1591877"/>
                <a:gd name="connsiteY1178" fmla="*/ 272 h 755236"/>
                <a:gd name="connsiteX1179" fmla="*/ 795509 w 1591877"/>
                <a:gd name="connsiteY1179" fmla="*/ 200 h 755236"/>
                <a:gd name="connsiteX1180" fmla="*/ 795583 w 1591877"/>
                <a:gd name="connsiteY1180" fmla="*/ 139 h 755236"/>
                <a:gd name="connsiteX1181" fmla="*/ 795652 w 1591877"/>
                <a:gd name="connsiteY1181" fmla="*/ 89 h 755236"/>
                <a:gd name="connsiteX1182" fmla="*/ 795726 w 1591877"/>
                <a:gd name="connsiteY1182" fmla="*/ 50 h 755236"/>
                <a:gd name="connsiteX1183" fmla="*/ 795796 w 1591877"/>
                <a:gd name="connsiteY1183" fmla="*/ 22 h 755236"/>
                <a:gd name="connsiteX1184" fmla="*/ 795869 w 1591877"/>
                <a:gd name="connsiteY1184" fmla="*/ 6 h 755236"/>
                <a:gd name="connsiteX1185" fmla="*/ 795939 w 1591877"/>
                <a:gd name="connsiteY1185" fmla="*/ 0 h 755236"/>
                <a:gd name="connsiteX1186" fmla="*/ 796008 w 1591877"/>
                <a:gd name="connsiteY1186" fmla="*/ 6 h 755236"/>
                <a:gd name="connsiteX1187" fmla="*/ 796082 w 1591877"/>
                <a:gd name="connsiteY1187" fmla="*/ 22 h 755236"/>
                <a:gd name="connsiteX1188" fmla="*/ 796151 w 1591877"/>
                <a:gd name="connsiteY1188" fmla="*/ 49 h 755236"/>
                <a:gd name="connsiteX1189" fmla="*/ 796221 w 1591877"/>
                <a:gd name="connsiteY1189" fmla="*/ 87 h 755236"/>
                <a:gd name="connsiteX1190" fmla="*/ 796291 w 1591877"/>
                <a:gd name="connsiteY1190" fmla="*/ 136 h 755236"/>
                <a:gd name="connsiteX1191" fmla="*/ 796364 w 1591877"/>
                <a:gd name="connsiteY1191" fmla="*/ 196 h 755236"/>
                <a:gd name="connsiteX1192" fmla="*/ 796434 w 1591877"/>
                <a:gd name="connsiteY1192" fmla="*/ 267 h 755236"/>
                <a:gd name="connsiteX1193" fmla="*/ 796503 w 1591877"/>
                <a:gd name="connsiteY1193" fmla="*/ 349 h 755236"/>
                <a:gd name="connsiteX1194" fmla="*/ 796573 w 1591877"/>
                <a:gd name="connsiteY1194" fmla="*/ 442 h 755236"/>
                <a:gd name="connsiteX1195" fmla="*/ 796646 w 1591877"/>
                <a:gd name="connsiteY1195" fmla="*/ 545 h 755236"/>
                <a:gd name="connsiteX1196" fmla="*/ 796786 w 1591877"/>
                <a:gd name="connsiteY1196" fmla="*/ 785 h 755236"/>
                <a:gd name="connsiteX1197" fmla="*/ 796929 w 1591877"/>
                <a:gd name="connsiteY1197" fmla="*/ 1068 h 755236"/>
                <a:gd name="connsiteX1198" fmla="*/ 797068 w 1591877"/>
                <a:gd name="connsiteY1198" fmla="*/ 1395 h 755236"/>
                <a:gd name="connsiteX1199" fmla="*/ 797211 w 1591877"/>
                <a:gd name="connsiteY1199" fmla="*/ 1765 h 755236"/>
                <a:gd name="connsiteX1200" fmla="*/ 797351 w 1591877"/>
                <a:gd name="connsiteY1200" fmla="*/ 2179 h 755236"/>
                <a:gd name="connsiteX1201" fmla="*/ 797494 w 1591877"/>
                <a:gd name="connsiteY1201" fmla="*/ 2636 h 755236"/>
                <a:gd name="connsiteX1202" fmla="*/ 797633 w 1591877"/>
                <a:gd name="connsiteY1202" fmla="*/ 3137 h 755236"/>
                <a:gd name="connsiteX1203" fmla="*/ 797776 w 1591877"/>
                <a:gd name="connsiteY1203" fmla="*/ 3680 h 755236"/>
                <a:gd name="connsiteX1204" fmla="*/ 797919 w 1591877"/>
                <a:gd name="connsiteY1204" fmla="*/ 4267 h 755236"/>
                <a:gd name="connsiteX1205" fmla="*/ 798059 w 1591877"/>
                <a:gd name="connsiteY1205" fmla="*/ 4897 h 755236"/>
                <a:gd name="connsiteX1206" fmla="*/ 798202 w 1591877"/>
                <a:gd name="connsiteY1206" fmla="*/ 5570 h 755236"/>
                <a:gd name="connsiteX1207" fmla="*/ 798341 w 1591877"/>
                <a:gd name="connsiteY1207" fmla="*/ 6286 h 755236"/>
                <a:gd name="connsiteX1208" fmla="*/ 798484 w 1591877"/>
                <a:gd name="connsiteY1208" fmla="*/ 7045 h 755236"/>
                <a:gd name="connsiteX1209" fmla="*/ 798623 w 1591877"/>
                <a:gd name="connsiteY1209" fmla="*/ 7847 h 755236"/>
                <a:gd name="connsiteX1210" fmla="*/ 798767 w 1591877"/>
                <a:gd name="connsiteY1210" fmla="*/ 8691 h 755236"/>
                <a:gd name="connsiteX1211" fmla="*/ 798906 w 1591877"/>
                <a:gd name="connsiteY1211" fmla="*/ 9578 h 755236"/>
                <a:gd name="connsiteX1212" fmla="*/ 799049 w 1591877"/>
                <a:gd name="connsiteY1212" fmla="*/ 10507 h 755236"/>
                <a:gd name="connsiteX1213" fmla="*/ 799331 w 1591877"/>
                <a:gd name="connsiteY1213" fmla="*/ 12494 h 755236"/>
                <a:gd name="connsiteX1214" fmla="*/ 799614 w 1591877"/>
                <a:gd name="connsiteY1214" fmla="*/ 14649 h 755236"/>
                <a:gd name="connsiteX1215" fmla="*/ 799896 w 1591877"/>
                <a:gd name="connsiteY1215" fmla="*/ 16971 h 755236"/>
                <a:gd name="connsiteX1216" fmla="*/ 800179 w 1591877"/>
                <a:gd name="connsiteY1216" fmla="*/ 19460 h 755236"/>
                <a:gd name="connsiteX1217" fmla="*/ 800461 w 1591877"/>
                <a:gd name="connsiteY1217" fmla="*/ 22114 h 755236"/>
                <a:gd name="connsiteX1218" fmla="*/ 800744 w 1591877"/>
                <a:gd name="connsiteY1218" fmla="*/ 24933 h 755236"/>
                <a:gd name="connsiteX1219" fmla="*/ 801030 w 1591877"/>
                <a:gd name="connsiteY1219" fmla="*/ 27915 h 755236"/>
                <a:gd name="connsiteX1220" fmla="*/ 801312 w 1591877"/>
                <a:gd name="connsiteY1220" fmla="*/ 31058 h 755236"/>
                <a:gd name="connsiteX1221" fmla="*/ 801594 w 1591877"/>
                <a:gd name="connsiteY1221" fmla="*/ 34361 h 755236"/>
                <a:gd name="connsiteX1222" fmla="*/ 801877 w 1591877"/>
                <a:gd name="connsiteY1222" fmla="*/ 37822 h 755236"/>
                <a:gd name="connsiteX1223" fmla="*/ 802159 w 1591877"/>
                <a:gd name="connsiteY1223" fmla="*/ 41441 h 755236"/>
                <a:gd name="connsiteX1224" fmla="*/ 802442 w 1591877"/>
                <a:gd name="connsiteY1224" fmla="*/ 45215 h 755236"/>
                <a:gd name="connsiteX1225" fmla="*/ 802724 w 1591877"/>
                <a:gd name="connsiteY1225" fmla="*/ 49142 h 755236"/>
                <a:gd name="connsiteX1226" fmla="*/ 803007 w 1591877"/>
                <a:gd name="connsiteY1226" fmla="*/ 53220 h 755236"/>
                <a:gd name="connsiteX1227" fmla="*/ 803289 w 1591877"/>
                <a:gd name="connsiteY1227" fmla="*/ 57449 h 755236"/>
                <a:gd name="connsiteX1228" fmla="*/ 803572 w 1591877"/>
                <a:gd name="connsiteY1228" fmla="*/ 61825 h 755236"/>
                <a:gd name="connsiteX1229" fmla="*/ 803854 w 1591877"/>
                <a:gd name="connsiteY1229" fmla="*/ 66347 h 755236"/>
                <a:gd name="connsiteX1230" fmla="*/ 804136 w 1591877"/>
                <a:gd name="connsiteY1230" fmla="*/ 71013 h 755236"/>
                <a:gd name="connsiteX1231" fmla="*/ 804419 w 1591877"/>
                <a:gd name="connsiteY1231" fmla="*/ 75820 h 755236"/>
                <a:gd name="connsiteX1232" fmla="*/ 804701 w 1591877"/>
                <a:gd name="connsiteY1232" fmla="*/ 80766 h 755236"/>
                <a:gd name="connsiteX1233" fmla="*/ 804987 w 1591877"/>
                <a:gd name="connsiteY1233" fmla="*/ 85849 h 755236"/>
                <a:gd name="connsiteX1234" fmla="*/ 805270 w 1591877"/>
                <a:gd name="connsiteY1234" fmla="*/ 91067 h 755236"/>
                <a:gd name="connsiteX1235" fmla="*/ 805552 w 1591877"/>
                <a:gd name="connsiteY1235" fmla="*/ 96417 h 755236"/>
                <a:gd name="connsiteX1236" fmla="*/ 805835 w 1591877"/>
                <a:gd name="connsiteY1236" fmla="*/ 101896 h 755236"/>
                <a:gd name="connsiteX1237" fmla="*/ 806117 w 1591877"/>
                <a:gd name="connsiteY1237" fmla="*/ 107503 h 755236"/>
                <a:gd name="connsiteX1238" fmla="*/ 806399 w 1591877"/>
                <a:gd name="connsiteY1238" fmla="*/ 113234 h 755236"/>
                <a:gd name="connsiteX1239" fmla="*/ 806682 w 1591877"/>
                <a:gd name="connsiteY1239" fmla="*/ 119087 h 755236"/>
                <a:gd name="connsiteX1240" fmla="*/ 806964 w 1591877"/>
                <a:gd name="connsiteY1240" fmla="*/ 125059 h 755236"/>
                <a:gd name="connsiteX1241" fmla="*/ 807247 w 1591877"/>
                <a:gd name="connsiteY1241" fmla="*/ 131147 h 755236"/>
                <a:gd name="connsiteX1242" fmla="*/ 807529 w 1591877"/>
                <a:gd name="connsiteY1242" fmla="*/ 137349 h 755236"/>
                <a:gd name="connsiteX1243" fmla="*/ 807812 w 1591877"/>
                <a:gd name="connsiteY1243" fmla="*/ 143661 h 755236"/>
                <a:gd name="connsiteX1244" fmla="*/ 808094 w 1591877"/>
                <a:gd name="connsiteY1244" fmla="*/ 150082 h 755236"/>
                <a:gd name="connsiteX1245" fmla="*/ 808380 w 1591877"/>
                <a:gd name="connsiteY1245" fmla="*/ 156607 h 755236"/>
                <a:gd name="connsiteX1246" fmla="*/ 808663 w 1591877"/>
                <a:gd name="connsiteY1246" fmla="*/ 163232 h 755236"/>
                <a:gd name="connsiteX1247" fmla="*/ 808945 w 1591877"/>
                <a:gd name="connsiteY1247" fmla="*/ 169959 h 755236"/>
                <a:gd name="connsiteX1248" fmla="*/ 809227 w 1591877"/>
                <a:gd name="connsiteY1248" fmla="*/ 176778 h 755236"/>
                <a:gd name="connsiteX1249" fmla="*/ 809510 w 1591877"/>
                <a:gd name="connsiteY1249" fmla="*/ 183692 h 755236"/>
                <a:gd name="connsiteX1250" fmla="*/ 809792 w 1591877"/>
                <a:gd name="connsiteY1250" fmla="*/ 190694 h 755236"/>
                <a:gd name="connsiteX1251" fmla="*/ 810075 w 1591877"/>
                <a:gd name="connsiteY1251" fmla="*/ 197782 h 755236"/>
                <a:gd name="connsiteX1252" fmla="*/ 810640 w 1591877"/>
                <a:gd name="connsiteY1252" fmla="*/ 212202 h 755236"/>
                <a:gd name="connsiteX1253" fmla="*/ 811204 w 1591877"/>
                <a:gd name="connsiteY1253" fmla="*/ 226925 h 755236"/>
                <a:gd name="connsiteX1254" fmla="*/ 811769 w 1591877"/>
                <a:gd name="connsiteY1254" fmla="*/ 241927 h 755236"/>
                <a:gd name="connsiteX1255" fmla="*/ 812338 w 1591877"/>
                <a:gd name="connsiteY1255" fmla="*/ 257177 h 755236"/>
                <a:gd name="connsiteX1256" fmla="*/ 812903 w 1591877"/>
                <a:gd name="connsiteY1256" fmla="*/ 272645 h 755236"/>
                <a:gd name="connsiteX1257" fmla="*/ 813468 w 1591877"/>
                <a:gd name="connsiteY1257" fmla="*/ 288306 h 755236"/>
                <a:gd name="connsiteX1258" fmla="*/ 814032 w 1591877"/>
                <a:gd name="connsiteY1258" fmla="*/ 304129 h 755236"/>
                <a:gd name="connsiteX1259" fmla="*/ 815162 w 1591877"/>
                <a:gd name="connsiteY1259" fmla="*/ 336146 h 755236"/>
                <a:gd name="connsiteX1260" fmla="*/ 816296 w 1591877"/>
                <a:gd name="connsiteY1260" fmla="*/ 368461 h 755236"/>
                <a:gd name="connsiteX1261" fmla="*/ 817425 w 1591877"/>
                <a:gd name="connsiteY1261" fmla="*/ 400834 h 755236"/>
                <a:gd name="connsiteX1262" fmla="*/ 818555 w 1591877"/>
                <a:gd name="connsiteY1262" fmla="*/ 433026 h 755236"/>
                <a:gd name="connsiteX1263" fmla="*/ 819688 w 1591877"/>
                <a:gd name="connsiteY1263" fmla="*/ 464803 h 755236"/>
                <a:gd name="connsiteX1264" fmla="*/ 820253 w 1591877"/>
                <a:gd name="connsiteY1264" fmla="*/ 480460 h 755236"/>
                <a:gd name="connsiteX1265" fmla="*/ 820818 w 1591877"/>
                <a:gd name="connsiteY1265" fmla="*/ 495926 h 755236"/>
                <a:gd name="connsiteX1266" fmla="*/ 821383 w 1591877"/>
                <a:gd name="connsiteY1266" fmla="*/ 511174 h 755236"/>
                <a:gd name="connsiteX1267" fmla="*/ 821948 w 1591877"/>
                <a:gd name="connsiteY1267" fmla="*/ 526173 h 755236"/>
                <a:gd name="connsiteX1268" fmla="*/ 822516 w 1591877"/>
                <a:gd name="connsiteY1268" fmla="*/ 540897 h 755236"/>
                <a:gd name="connsiteX1269" fmla="*/ 823081 w 1591877"/>
                <a:gd name="connsiteY1269" fmla="*/ 555319 h 755236"/>
                <a:gd name="connsiteX1270" fmla="*/ 823364 w 1591877"/>
                <a:gd name="connsiteY1270" fmla="*/ 562407 h 755236"/>
                <a:gd name="connsiteX1271" fmla="*/ 823646 w 1591877"/>
                <a:gd name="connsiteY1271" fmla="*/ 569411 h 755236"/>
                <a:gd name="connsiteX1272" fmla="*/ 823929 w 1591877"/>
                <a:gd name="connsiteY1272" fmla="*/ 576327 h 755236"/>
                <a:gd name="connsiteX1273" fmla="*/ 824211 w 1591877"/>
                <a:gd name="connsiteY1273" fmla="*/ 583150 h 755236"/>
                <a:gd name="connsiteX1274" fmla="*/ 824493 w 1591877"/>
                <a:gd name="connsiteY1274" fmla="*/ 589879 h 755236"/>
                <a:gd name="connsiteX1275" fmla="*/ 824776 w 1591877"/>
                <a:gd name="connsiteY1275" fmla="*/ 596511 h 755236"/>
                <a:gd name="connsiteX1276" fmla="*/ 825058 w 1591877"/>
                <a:gd name="connsiteY1276" fmla="*/ 603042 h 755236"/>
                <a:gd name="connsiteX1277" fmla="*/ 825341 w 1591877"/>
                <a:gd name="connsiteY1277" fmla="*/ 609467 h 755236"/>
                <a:gd name="connsiteX1278" fmla="*/ 825623 w 1591877"/>
                <a:gd name="connsiteY1278" fmla="*/ 615788 h 755236"/>
                <a:gd name="connsiteX1279" fmla="*/ 825909 w 1591877"/>
                <a:gd name="connsiteY1279" fmla="*/ 621998 h 755236"/>
                <a:gd name="connsiteX1280" fmla="*/ 826192 w 1591877"/>
                <a:gd name="connsiteY1280" fmla="*/ 628094 h 755236"/>
                <a:gd name="connsiteX1281" fmla="*/ 826474 w 1591877"/>
                <a:gd name="connsiteY1281" fmla="*/ 634077 h 755236"/>
                <a:gd name="connsiteX1282" fmla="*/ 826756 w 1591877"/>
                <a:gd name="connsiteY1282" fmla="*/ 639943 h 755236"/>
                <a:gd name="connsiteX1283" fmla="*/ 827039 w 1591877"/>
                <a:gd name="connsiteY1283" fmla="*/ 645687 h 755236"/>
                <a:gd name="connsiteX1284" fmla="*/ 827321 w 1591877"/>
                <a:gd name="connsiteY1284" fmla="*/ 651306 h 755236"/>
                <a:gd name="connsiteX1285" fmla="*/ 827604 w 1591877"/>
                <a:gd name="connsiteY1285" fmla="*/ 656802 h 755236"/>
                <a:gd name="connsiteX1286" fmla="*/ 827886 w 1591877"/>
                <a:gd name="connsiteY1286" fmla="*/ 662170 h 755236"/>
                <a:gd name="connsiteX1287" fmla="*/ 828169 w 1591877"/>
                <a:gd name="connsiteY1287" fmla="*/ 667406 h 755236"/>
                <a:gd name="connsiteX1288" fmla="*/ 828451 w 1591877"/>
                <a:gd name="connsiteY1288" fmla="*/ 672510 h 755236"/>
                <a:gd name="connsiteX1289" fmla="*/ 828733 w 1591877"/>
                <a:gd name="connsiteY1289" fmla="*/ 677480 h 755236"/>
                <a:gd name="connsiteX1290" fmla="*/ 829016 w 1591877"/>
                <a:gd name="connsiteY1290" fmla="*/ 682311 h 755236"/>
                <a:gd name="connsiteX1291" fmla="*/ 829298 w 1591877"/>
                <a:gd name="connsiteY1291" fmla="*/ 687003 h 755236"/>
                <a:gd name="connsiteX1292" fmla="*/ 829581 w 1591877"/>
                <a:gd name="connsiteY1292" fmla="*/ 691554 h 755236"/>
                <a:gd name="connsiteX1293" fmla="*/ 829867 w 1591877"/>
                <a:gd name="connsiteY1293" fmla="*/ 695960 h 755236"/>
                <a:gd name="connsiteX1294" fmla="*/ 830149 w 1591877"/>
                <a:gd name="connsiteY1294" fmla="*/ 700221 h 755236"/>
                <a:gd name="connsiteX1295" fmla="*/ 830432 w 1591877"/>
                <a:gd name="connsiteY1295" fmla="*/ 704334 h 755236"/>
                <a:gd name="connsiteX1296" fmla="*/ 830714 w 1591877"/>
                <a:gd name="connsiteY1296" fmla="*/ 708299 h 755236"/>
                <a:gd name="connsiteX1297" fmla="*/ 830997 w 1591877"/>
                <a:gd name="connsiteY1297" fmla="*/ 712113 h 755236"/>
                <a:gd name="connsiteX1298" fmla="*/ 831279 w 1591877"/>
                <a:gd name="connsiteY1298" fmla="*/ 715772 h 755236"/>
                <a:gd name="connsiteX1299" fmla="*/ 831561 w 1591877"/>
                <a:gd name="connsiteY1299" fmla="*/ 719280 h 755236"/>
                <a:gd name="connsiteX1300" fmla="*/ 831844 w 1591877"/>
                <a:gd name="connsiteY1300" fmla="*/ 722629 h 755236"/>
                <a:gd name="connsiteX1301" fmla="*/ 832126 w 1591877"/>
                <a:gd name="connsiteY1301" fmla="*/ 725824 h 755236"/>
                <a:gd name="connsiteX1302" fmla="*/ 832409 w 1591877"/>
                <a:gd name="connsiteY1302" fmla="*/ 728856 h 755236"/>
                <a:gd name="connsiteX1303" fmla="*/ 832691 w 1591877"/>
                <a:gd name="connsiteY1303" fmla="*/ 731729 h 755236"/>
                <a:gd name="connsiteX1304" fmla="*/ 832974 w 1591877"/>
                <a:gd name="connsiteY1304" fmla="*/ 734442 h 755236"/>
                <a:gd name="connsiteX1305" fmla="*/ 833256 w 1591877"/>
                <a:gd name="connsiteY1305" fmla="*/ 736992 h 755236"/>
                <a:gd name="connsiteX1306" fmla="*/ 833538 w 1591877"/>
                <a:gd name="connsiteY1306" fmla="*/ 739378 h 755236"/>
                <a:gd name="connsiteX1307" fmla="*/ 833821 w 1591877"/>
                <a:gd name="connsiteY1307" fmla="*/ 741600 h 755236"/>
                <a:gd name="connsiteX1308" fmla="*/ 834103 w 1591877"/>
                <a:gd name="connsiteY1308" fmla="*/ 743657 h 755236"/>
                <a:gd name="connsiteX1309" fmla="*/ 834389 w 1591877"/>
                <a:gd name="connsiteY1309" fmla="*/ 745548 h 755236"/>
                <a:gd name="connsiteX1310" fmla="*/ 834672 w 1591877"/>
                <a:gd name="connsiteY1310" fmla="*/ 747272 h 755236"/>
                <a:gd name="connsiteX1311" fmla="*/ 834954 w 1591877"/>
                <a:gd name="connsiteY1311" fmla="*/ 748829 h 755236"/>
                <a:gd name="connsiteX1312" fmla="*/ 835237 w 1591877"/>
                <a:gd name="connsiteY1312" fmla="*/ 750218 h 755236"/>
                <a:gd name="connsiteX1313" fmla="*/ 835519 w 1591877"/>
                <a:gd name="connsiteY1313" fmla="*/ 751438 h 755236"/>
                <a:gd name="connsiteX1314" fmla="*/ 835802 w 1591877"/>
                <a:gd name="connsiteY1314" fmla="*/ 752488 h 755236"/>
                <a:gd name="connsiteX1315" fmla="*/ 835941 w 1591877"/>
                <a:gd name="connsiteY1315" fmla="*/ 752951 h 755236"/>
                <a:gd name="connsiteX1316" fmla="*/ 836084 w 1591877"/>
                <a:gd name="connsiteY1316" fmla="*/ 753371 h 755236"/>
                <a:gd name="connsiteX1317" fmla="*/ 836223 w 1591877"/>
                <a:gd name="connsiteY1317" fmla="*/ 753748 h 755236"/>
                <a:gd name="connsiteX1318" fmla="*/ 836366 w 1591877"/>
                <a:gd name="connsiteY1318" fmla="*/ 754082 h 755236"/>
                <a:gd name="connsiteX1319" fmla="*/ 836506 w 1591877"/>
                <a:gd name="connsiteY1319" fmla="*/ 754375 h 755236"/>
                <a:gd name="connsiteX1320" fmla="*/ 836649 w 1591877"/>
                <a:gd name="connsiteY1320" fmla="*/ 754624 h 755236"/>
                <a:gd name="connsiteX1321" fmla="*/ 836788 w 1591877"/>
                <a:gd name="connsiteY1321" fmla="*/ 754831 h 755236"/>
                <a:gd name="connsiteX1322" fmla="*/ 836862 w 1591877"/>
                <a:gd name="connsiteY1322" fmla="*/ 754919 h 755236"/>
                <a:gd name="connsiteX1323" fmla="*/ 836931 w 1591877"/>
                <a:gd name="connsiteY1323" fmla="*/ 754996 h 755236"/>
                <a:gd name="connsiteX1324" fmla="*/ 837001 w 1591877"/>
                <a:gd name="connsiteY1324" fmla="*/ 755062 h 755236"/>
                <a:gd name="connsiteX1325" fmla="*/ 837071 w 1591877"/>
                <a:gd name="connsiteY1325" fmla="*/ 755117 h 755236"/>
                <a:gd name="connsiteX1326" fmla="*/ 837144 w 1591877"/>
                <a:gd name="connsiteY1326" fmla="*/ 755161 h 755236"/>
                <a:gd name="connsiteX1327" fmla="*/ 837214 w 1591877"/>
                <a:gd name="connsiteY1327" fmla="*/ 755197 h 755236"/>
                <a:gd name="connsiteX1328" fmla="*/ 837283 w 1591877"/>
                <a:gd name="connsiteY1328" fmla="*/ 755221 h 755236"/>
                <a:gd name="connsiteX1329" fmla="*/ 837353 w 1591877"/>
                <a:gd name="connsiteY1329" fmla="*/ 755234 h 755236"/>
                <a:gd name="connsiteX1330" fmla="*/ 837426 w 1591877"/>
                <a:gd name="connsiteY1330" fmla="*/ 755236 h 755236"/>
                <a:gd name="connsiteX1331" fmla="*/ 837496 w 1591877"/>
                <a:gd name="connsiteY1331" fmla="*/ 755227 h 755236"/>
                <a:gd name="connsiteX1332" fmla="*/ 837566 w 1591877"/>
                <a:gd name="connsiteY1332" fmla="*/ 755210 h 755236"/>
                <a:gd name="connsiteX1333" fmla="*/ 837636 w 1591877"/>
                <a:gd name="connsiteY1333" fmla="*/ 755179 h 755236"/>
                <a:gd name="connsiteX1334" fmla="*/ 837709 w 1591877"/>
                <a:gd name="connsiteY1334" fmla="*/ 755139 h 755236"/>
                <a:gd name="connsiteX1335" fmla="*/ 837779 w 1591877"/>
                <a:gd name="connsiteY1335" fmla="*/ 755089 h 755236"/>
                <a:gd name="connsiteX1336" fmla="*/ 837848 w 1591877"/>
                <a:gd name="connsiteY1336" fmla="*/ 755027 h 755236"/>
                <a:gd name="connsiteX1337" fmla="*/ 837918 w 1591877"/>
                <a:gd name="connsiteY1337" fmla="*/ 754957 h 755236"/>
                <a:gd name="connsiteX1338" fmla="*/ 837991 w 1591877"/>
                <a:gd name="connsiteY1338" fmla="*/ 754873 h 755236"/>
                <a:gd name="connsiteX1339" fmla="*/ 838061 w 1591877"/>
                <a:gd name="connsiteY1339" fmla="*/ 754780 h 755236"/>
                <a:gd name="connsiteX1340" fmla="*/ 838204 w 1591877"/>
                <a:gd name="connsiteY1340" fmla="*/ 754562 h 755236"/>
                <a:gd name="connsiteX1341" fmla="*/ 838343 w 1591877"/>
                <a:gd name="connsiteY1341" fmla="*/ 754303 h 755236"/>
                <a:gd name="connsiteX1342" fmla="*/ 838626 w 1591877"/>
                <a:gd name="connsiteY1342" fmla="*/ 753653 h 755236"/>
                <a:gd name="connsiteX1343" fmla="*/ 838908 w 1591877"/>
                <a:gd name="connsiteY1343" fmla="*/ 752838 h 755236"/>
                <a:gd name="connsiteX1344" fmla="*/ 839191 w 1591877"/>
                <a:gd name="connsiteY1344" fmla="*/ 751852 h 755236"/>
                <a:gd name="connsiteX1345" fmla="*/ 839473 w 1591877"/>
                <a:gd name="connsiteY1345" fmla="*/ 750700 h 755236"/>
                <a:gd name="connsiteX1346" fmla="*/ 839756 w 1591877"/>
                <a:gd name="connsiteY1346" fmla="*/ 749379 h 755236"/>
                <a:gd name="connsiteX1347" fmla="*/ 840038 w 1591877"/>
                <a:gd name="connsiteY1347" fmla="*/ 747893 h 755236"/>
                <a:gd name="connsiteX1348" fmla="*/ 840320 w 1591877"/>
                <a:gd name="connsiteY1348" fmla="*/ 746239 h 755236"/>
                <a:gd name="connsiteX1349" fmla="*/ 840603 w 1591877"/>
                <a:gd name="connsiteY1349" fmla="*/ 744423 h 755236"/>
                <a:gd name="connsiteX1350" fmla="*/ 840885 w 1591877"/>
                <a:gd name="connsiteY1350" fmla="*/ 742443 h 755236"/>
                <a:gd name="connsiteX1351" fmla="*/ 841171 w 1591877"/>
                <a:gd name="connsiteY1351" fmla="*/ 740299 h 755236"/>
                <a:gd name="connsiteX1352" fmla="*/ 841454 w 1591877"/>
                <a:gd name="connsiteY1352" fmla="*/ 737994 h 755236"/>
                <a:gd name="connsiteX1353" fmla="*/ 841736 w 1591877"/>
                <a:gd name="connsiteY1353" fmla="*/ 735527 h 755236"/>
                <a:gd name="connsiteX1354" fmla="*/ 842019 w 1591877"/>
                <a:gd name="connsiteY1354" fmla="*/ 732903 h 755236"/>
                <a:gd name="connsiteX1355" fmla="*/ 842301 w 1591877"/>
                <a:gd name="connsiteY1355" fmla="*/ 730120 h 755236"/>
                <a:gd name="connsiteX1356" fmla="*/ 842584 w 1591877"/>
                <a:gd name="connsiteY1356" fmla="*/ 727180 h 755236"/>
                <a:gd name="connsiteX1357" fmla="*/ 842866 w 1591877"/>
                <a:gd name="connsiteY1357" fmla="*/ 724087 h 755236"/>
                <a:gd name="connsiteX1358" fmla="*/ 843148 w 1591877"/>
                <a:gd name="connsiteY1358" fmla="*/ 720837 h 755236"/>
                <a:gd name="connsiteX1359" fmla="*/ 843431 w 1591877"/>
                <a:gd name="connsiteY1359" fmla="*/ 717437 h 755236"/>
                <a:gd name="connsiteX1360" fmla="*/ 843713 w 1591877"/>
                <a:gd name="connsiteY1360" fmla="*/ 713888 h 755236"/>
                <a:gd name="connsiteX1361" fmla="*/ 843996 w 1591877"/>
                <a:gd name="connsiteY1361" fmla="*/ 710188 h 755236"/>
                <a:gd name="connsiteX1362" fmla="*/ 844278 w 1591877"/>
                <a:gd name="connsiteY1362" fmla="*/ 706342 h 755236"/>
                <a:gd name="connsiteX1363" fmla="*/ 844561 w 1591877"/>
                <a:gd name="connsiteY1363" fmla="*/ 702352 h 755236"/>
                <a:gd name="connsiteX1364" fmla="*/ 844843 w 1591877"/>
                <a:gd name="connsiteY1364" fmla="*/ 698219 h 755236"/>
                <a:gd name="connsiteX1365" fmla="*/ 845125 w 1591877"/>
                <a:gd name="connsiteY1365" fmla="*/ 693945 h 755236"/>
                <a:gd name="connsiteX1366" fmla="*/ 845408 w 1591877"/>
                <a:gd name="connsiteY1366" fmla="*/ 689533 h 755236"/>
                <a:gd name="connsiteX1367" fmla="*/ 845690 w 1591877"/>
                <a:gd name="connsiteY1367" fmla="*/ 684984 h 755236"/>
                <a:gd name="connsiteX1368" fmla="*/ 845973 w 1591877"/>
                <a:gd name="connsiteY1368" fmla="*/ 680298 h 755236"/>
                <a:gd name="connsiteX1369" fmla="*/ 846255 w 1591877"/>
                <a:gd name="connsiteY1369" fmla="*/ 675483 h 755236"/>
                <a:gd name="connsiteX1370" fmla="*/ 846538 w 1591877"/>
                <a:gd name="connsiteY1370" fmla="*/ 670537 h 755236"/>
                <a:gd name="connsiteX1371" fmla="*/ 846820 w 1591877"/>
                <a:gd name="connsiteY1371" fmla="*/ 665464 h 755236"/>
                <a:gd name="connsiteX1372" fmla="*/ 847102 w 1591877"/>
                <a:gd name="connsiteY1372" fmla="*/ 660266 h 755236"/>
                <a:gd name="connsiteX1373" fmla="*/ 847385 w 1591877"/>
                <a:gd name="connsiteY1373" fmla="*/ 654946 h 755236"/>
                <a:gd name="connsiteX1374" fmla="*/ 847667 w 1591877"/>
                <a:gd name="connsiteY1374" fmla="*/ 649505 h 755236"/>
                <a:gd name="connsiteX1375" fmla="*/ 847950 w 1591877"/>
                <a:gd name="connsiteY1375" fmla="*/ 643948 h 755236"/>
                <a:gd name="connsiteX1376" fmla="*/ 848236 w 1591877"/>
                <a:gd name="connsiteY1376" fmla="*/ 638274 h 755236"/>
                <a:gd name="connsiteX1377" fmla="*/ 848518 w 1591877"/>
                <a:gd name="connsiteY1377" fmla="*/ 632489 h 755236"/>
                <a:gd name="connsiteX1378" fmla="*/ 848801 w 1591877"/>
                <a:gd name="connsiteY1378" fmla="*/ 626597 h 755236"/>
                <a:gd name="connsiteX1379" fmla="*/ 849083 w 1591877"/>
                <a:gd name="connsiteY1379" fmla="*/ 620595 h 755236"/>
                <a:gd name="connsiteX1380" fmla="*/ 849366 w 1591877"/>
                <a:gd name="connsiteY1380" fmla="*/ 614491 h 755236"/>
                <a:gd name="connsiteX1381" fmla="*/ 849648 w 1591877"/>
                <a:gd name="connsiteY1381" fmla="*/ 608289 h 755236"/>
                <a:gd name="connsiteX1382" fmla="*/ 849930 w 1591877"/>
                <a:gd name="connsiteY1382" fmla="*/ 601985 h 755236"/>
                <a:gd name="connsiteX1383" fmla="*/ 850213 w 1591877"/>
                <a:gd name="connsiteY1383" fmla="*/ 595589 h 755236"/>
                <a:gd name="connsiteX1384" fmla="*/ 850495 w 1591877"/>
                <a:gd name="connsiteY1384" fmla="*/ 589100 h 755236"/>
                <a:gd name="connsiteX1385" fmla="*/ 850778 w 1591877"/>
                <a:gd name="connsiteY1385" fmla="*/ 582523 h 755236"/>
                <a:gd name="connsiteX1386" fmla="*/ 851060 w 1591877"/>
                <a:gd name="connsiteY1386" fmla="*/ 575860 h 755236"/>
                <a:gd name="connsiteX1387" fmla="*/ 851343 w 1591877"/>
                <a:gd name="connsiteY1387" fmla="*/ 569116 h 755236"/>
                <a:gd name="connsiteX1388" fmla="*/ 851907 w 1591877"/>
                <a:gd name="connsiteY1388" fmla="*/ 555389 h 755236"/>
                <a:gd name="connsiteX1389" fmla="*/ 852472 w 1591877"/>
                <a:gd name="connsiteY1389" fmla="*/ 541374 h 755236"/>
                <a:gd name="connsiteX1390" fmla="*/ 853037 w 1591877"/>
                <a:gd name="connsiteY1390" fmla="*/ 527093 h 755236"/>
                <a:gd name="connsiteX1391" fmla="*/ 853602 w 1591877"/>
                <a:gd name="connsiteY1391" fmla="*/ 512576 h 755236"/>
                <a:gd name="connsiteX1392" fmla="*/ 854167 w 1591877"/>
                <a:gd name="connsiteY1392" fmla="*/ 497846 h 755236"/>
                <a:gd name="connsiteX1393" fmla="*/ 854732 w 1591877"/>
                <a:gd name="connsiteY1393" fmla="*/ 482935 h 755236"/>
                <a:gd name="connsiteX1394" fmla="*/ 855861 w 1591877"/>
                <a:gd name="connsiteY1394" fmla="*/ 452673 h 755236"/>
                <a:gd name="connsiteX1395" fmla="*/ 856995 w 1591877"/>
                <a:gd name="connsiteY1395" fmla="*/ 422014 h 755236"/>
                <a:gd name="connsiteX1396" fmla="*/ 859254 w 1591877"/>
                <a:gd name="connsiteY1396" fmla="*/ 360415 h 755236"/>
                <a:gd name="connsiteX1397" fmla="*/ 860384 w 1591877"/>
                <a:gd name="connsiteY1397" fmla="*/ 329928 h 755236"/>
                <a:gd name="connsiteX1398" fmla="*/ 860949 w 1591877"/>
                <a:gd name="connsiteY1398" fmla="*/ 314861 h 755236"/>
                <a:gd name="connsiteX1399" fmla="*/ 861514 w 1591877"/>
                <a:gd name="connsiteY1399" fmla="*/ 299948 h 755236"/>
                <a:gd name="connsiteX1400" fmla="*/ 862079 w 1591877"/>
                <a:gd name="connsiteY1400" fmla="*/ 285217 h 755236"/>
                <a:gd name="connsiteX1401" fmla="*/ 862643 w 1591877"/>
                <a:gd name="connsiteY1401" fmla="*/ 270694 h 755236"/>
                <a:gd name="connsiteX1402" fmla="*/ 863212 w 1591877"/>
                <a:gd name="connsiteY1402" fmla="*/ 256406 h 755236"/>
                <a:gd name="connsiteX1403" fmla="*/ 863777 w 1591877"/>
                <a:gd name="connsiteY1403" fmla="*/ 242376 h 755236"/>
                <a:gd name="connsiteX1404" fmla="*/ 864342 w 1591877"/>
                <a:gd name="connsiteY1404" fmla="*/ 228634 h 755236"/>
                <a:gd name="connsiteX1405" fmla="*/ 864907 w 1591877"/>
                <a:gd name="connsiteY1405" fmla="*/ 215200 h 755236"/>
                <a:gd name="connsiteX1406" fmla="*/ 865189 w 1591877"/>
                <a:gd name="connsiteY1406" fmla="*/ 208608 h 755236"/>
                <a:gd name="connsiteX1407" fmla="*/ 865471 w 1591877"/>
                <a:gd name="connsiteY1407" fmla="*/ 202102 h 755236"/>
                <a:gd name="connsiteX1408" fmla="*/ 865754 w 1591877"/>
                <a:gd name="connsiteY1408" fmla="*/ 195685 h 755236"/>
                <a:gd name="connsiteX1409" fmla="*/ 866036 w 1591877"/>
                <a:gd name="connsiteY1409" fmla="*/ 189362 h 755236"/>
                <a:gd name="connsiteX1410" fmla="*/ 866319 w 1591877"/>
                <a:gd name="connsiteY1410" fmla="*/ 183133 h 755236"/>
                <a:gd name="connsiteX1411" fmla="*/ 866601 w 1591877"/>
                <a:gd name="connsiteY1411" fmla="*/ 177001 h 755236"/>
                <a:gd name="connsiteX1412" fmla="*/ 866884 w 1591877"/>
                <a:gd name="connsiteY1412" fmla="*/ 170970 h 755236"/>
                <a:gd name="connsiteX1413" fmla="*/ 867166 w 1591877"/>
                <a:gd name="connsiteY1413" fmla="*/ 165042 h 755236"/>
                <a:gd name="connsiteX1414" fmla="*/ 867448 w 1591877"/>
                <a:gd name="connsiteY1414" fmla="*/ 159221 h 755236"/>
                <a:gd name="connsiteX1415" fmla="*/ 867731 w 1591877"/>
                <a:gd name="connsiteY1415" fmla="*/ 153507 h 755236"/>
                <a:gd name="connsiteX1416" fmla="*/ 868013 w 1591877"/>
                <a:gd name="connsiteY1416" fmla="*/ 147905 h 755236"/>
                <a:gd name="connsiteX1417" fmla="*/ 868296 w 1591877"/>
                <a:gd name="connsiteY1417" fmla="*/ 142416 h 755236"/>
                <a:gd name="connsiteX1418" fmla="*/ 868589 w 1591877"/>
                <a:gd name="connsiteY1418" fmla="*/ 136830 h 755236"/>
                <a:gd name="connsiteX1419" fmla="*/ 868886 w 1591877"/>
                <a:gd name="connsiteY1419" fmla="*/ 131372 h 755236"/>
                <a:gd name="connsiteX1420" fmla="*/ 869180 w 1591877"/>
                <a:gd name="connsiteY1420" fmla="*/ 126044 h 755236"/>
                <a:gd name="connsiteX1421" fmla="*/ 869473 w 1591877"/>
                <a:gd name="connsiteY1421" fmla="*/ 120849 h 755236"/>
                <a:gd name="connsiteX1422" fmla="*/ 869766 w 1591877"/>
                <a:gd name="connsiteY1422" fmla="*/ 115790 h 755236"/>
                <a:gd name="connsiteX1423" fmla="*/ 870060 w 1591877"/>
                <a:gd name="connsiteY1423" fmla="*/ 110868 h 755236"/>
                <a:gd name="connsiteX1424" fmla="*/ 870353 w 1591877"/>
                <a:gd name="connsiteY1424" fmla="*/ 106086 h 755236"/>
                <a:gd name="connsiteX1425" fmla="*/ 870647 w 1591877"/>
                <a:gd name="connsiteY1425" fmla="*/ 101446 h 755236"/>
                <a:gd name="connsiteX1426" fmla="*/ 870940 w 1591877"/>
                <a:gd name="connsiteY1426" fmla="*/ 96951 h 755236"/>
                <a:gd name="connsiteX1427" fmla="*/ 871237 w 1591877"/>
                <a:gd name="connsiteY1427" fmla="*/ 92602 h 755236"/>
                <a:gd name="connsiteX1428" fmla="*/ 871531 w 1591877"/>
                <a:gd name="connsiteY1428" fmla="*/ 88402 h 755236"/>
                <a:gd name="connsiteX1429" fmla="*/ 871824 w 1591877"/>
                <a:gd name="connsiteY1429" fmla="*/ 84351 h 755236"/>
                <a:gd name="connsiteX1430" fmla="*/ 872118 w 1591877"/>
                <a:gd name="connsiteY1430" fmla="*/ 80453 h 755236"/>
                <a:gd name="connsiteX1431" fmla="*/ 872411 w 1591877"/>
                <a:gd name="connsiteY1431" fmla="*/ 76708 h 755236"/>
                <a:gd name="connsiteX1432" fmla="*/ 872704 w 1591877"/>
                <a:gd name="connsiteY1432" fmla="*/ 73119 h 755236"/>
                <a:gd name="connsiteX1433" fmla="*/ 872998 w 1591877"/>
                <a:gd name="connsiteY1433" fmla="*/ 69688 h 755236"/>
                <a:gd name="connsiteX1434" fmla="*/ 873291 w 1591877"/>
                <a:gd name="connsiteY1434" fmla="*/ 66415 h 755236"/>
                <a:gd name="connsiteX1435" fmla="*/ 873585 w 1591877"/>
                <a:gd name="connsiteY1435" fmla="*/ 63301 h 755236"/>
                <a:gd name="connsiteX1436" fmla="*/ 873882 w 1591877"/>
                <a:gd name="connsiteY1436" fmla="*/ 60350 h 755236"/>
                <a:gd name="connsiteX1437" fmla="*/ 874175 w 1591877"/>
                <a:gd name="connsiteY1437" fmla="*/ 57560 h 755236"/>
                <a:gd name="connsiteX1438" fmla="*/ 874469 w 1591877"/>
                <a:gd name="connsiteY1438" fmla="*/ 54935 h 755236"/>
                <a:gd name="connsiteX1439" fmla="*/ 874762 w 1591877"/>
                <a:gd name="connsiteY1439" fmla="*/ 52474 h 755236"/>
                <a:gd name="connsiteX1440" fmla="*/ 875056 w 1591877"/>
                <a:gd name="connsiteY1440" fmla="*/ 50180 h 755236"/>
                <a:gd name="connsiteX1441" fmla="*/ 875349 w 1591877"/>
                <a:gd name="connsiteY1441" fmla="*/ 48052 h 755236"/>
                <a:gd name="connsiteX1442" fmla="*/ 875643 w 1591877"/>
                <a:gd name="connsiteY1442" fmla="*/ 46092 h 755236"/>
                <a:gd name="connsiteX1443" fmla="*/ 875936 w 1591877"/>
                <a:gd name="connsiteY1443" fmla="*/ 44301 h 755236"/>
                <a:gd name="connsiteX1444" fmla="*/ 876233 w 1591877"/>
                <a:gd name="connsiteY1444" fmla="*/ 42678 h 755236"/>
                <a:gd name="connsiteX1445" fmla="*/ 876526 w 1591877"/>
                <a:gd name="connsiteY1445" fmla="*/ 41226 h 755236"/>
                <a:gd name="connsiteX1446" fmla="*/ 876820 w 1591877"/>
                <a:gd name="connsiteY1446" fmla="*/ 39943 h 755236"/>
                <a:gd name="connsiteX1447" fmla="*/ 877113 w 1591877"/>
                <a:gd name="connsiteY1447" fmla="*/ 38831 h 755236"/>
                <a:gd name="connsiteX1448" fmla="*/ 877407 w 1591877"/>
                <a:gd name="connsiteY1448" fmla="*/ 37890 h 755236"/>
                <a:gd name="connsiteX1449" fmla="*/ 877700 w 1591877"/>
                <a:gd name="connsiteY1449" fmla="*/ 37121 h 755236"/>
                <a:gd name="connsiteX1450" fmla="*/ 877847 w 1591877"/>
                <a:gd name="connsiteY1450" fmla="*/ 36800 h 755236"/>
                <a:gd name="connsiteX1451" fmla="*/ 877994 w 1591877"/>
                <a:gd name="connsiteY1451" fmla="*/ 36522 h 755236"/>
                <a:gd name="connsiteX1452" fmla="*/ 878140 w 1591877"/>
                <a:gd name="connsiteY1452" fmla="*/ 36287 h 755236"/>
                <a:gd name="connsiteX1453" fmla="*/ 878214 w 1591877"/>
                <a:gd name="connsiteY1453" fmla="*/ 36186 h 755236"/>
                <a:gd name="connsiteX1454" fmla="*/ 878287 w 1591877"/>
                <a:gd name="connsiteY1454" fmla="*/ 36095 h 755236"/>
                <a:gd name="connsiteX1455" fmla="*/ 878360 w 1591877"/>
                <a:gd name="connsiteY1455" fmla="*/ 36015 h 755236"/>
                <a:gd name="connsiteX1456" fmla="*/ 878434 w 1591877"/>
                <a:gd name="connsiteY1456" fmla="*/ 35946 h 755236"/>
                <a:gd name="connsiteX1457" fmla="*/ 878511 w 1591877"/>
                <a:gd name="connsiteY1457" fmla="*/ 35887 h 755236"/>
                <a:gd name="connsiteX1458" fmla="*/ 878584 w 1591877"/>
                <a:gd name="connsiteY1458" fmla="*/ 35839 h 755236"/>
                <a:gd name="connsiteX1459" fmla="*/ 878658 w 1591877"/>
                <a:gd name="connsiteY1459" fmla="*/ 35802 h 755236"/>
                <a:gd name="connsiteX1460" fmla="*/ 878731 w 1591877"/>
                <a:gd name="connsiteY1460" fmla="*/ 35776 h 755236"/>
                <a:gd name="connsiteX1461" fmla="*/ 878804 w 1591877"/>
                <a:gd name="connsiteY1461" fmla="*/ 35760 h 755236"/>
                <a:gd name="connsiteX1462" fmla="*/ 878878 w 1591877"/>
                <a:gd name="connsiteY1462" fmla="*/ 35755 h 755236"/>
                <a:gd name="connsiteX1463" fmla="*/ 878951 w 1591877"/>
                <a:gd name="connsiteY1463" fmla="*/ 35761 h 755236"/>
                <a:gd name="connsiteX1464" fmla="*/ 879024 w 1591877"/>
                <a:gd name="connsiteY1464" fmla="*/ 35777 h 755236"/>
                <a:gd name="connsiteX1465" fmla="*/ 879098 w 1591877"/>
                <a:gd name="connsiteY1465" fmla="*/ 35804 h 755236"/>
                <a:gd name="connsiteX1466" fmla="*/ 879171 w 1591877"/>
                <a:gd name="connsiteY1466" fmla="*/ 35842 h 755236"/>
                <a:gd name="connsiteX1467" fmla="*/ 879244 w 1591877"/>
                <a:gd name="connsiteY1467" fmla="*/ 35890 h 755236"/>
                <a:gd name="connsiteX1468" fmla="*/ 879318 w 1591877"/>
                <a:gd name="connsiteY1468" fmla="*/ 35949 h 755236"/>
                <a:gd name="connsiteX1469" fmla="*/ 879391 w 1591877"/>
                <a:gd name="connsiteY1469" fmla="*/ 36019 h 755236"/>
                <a:gd name="connsiteX1470" fmla="*/ 879464 w 1591877"/>
                <a:gd name="connsiteY1470" fmla="*/ 36099 h 755236"/>
                <a:gd name="connsiteX1471" fmla="*/ 879538 w 1591877"/>
                <a:gd name="connsiteY1471" fmla="*/ 36190 h 755236"/>
                <a:gd name="connsiteX1472" fmla="*/ 879611 w 1591877"/>
                <a:gd name="connsiteY1472" fmla="*/ 36291 h 755236"/>
                <a:gd name="connsiteX1473" fmla="*/ 879758 w 1591877"/>
                <a:gd name="connsiteY1473" fmla="*/ 36527 h 755236"/>
                <a:gd name="connsiteX1474" fmla="*/ 879905 w 1591877"/>
                <a:gd name="connsiteY1474" fmla="*/ 36804 h 755236"/>
                <a:gd name="connsiteX1475" fmla="*/ 880051 w 1591877"/>
                <a:gd name="connsiteY1475" fmla="*/ 37124 h 755236"/>
                <a:gd name="connsiteX1476" fmla="*/ 880345 w 1591877"/>
                <a:gd name="connsiteY1476" fmla="*/ 37892 h 755236"/>
                <a:gd name="connsiteX1477" fmla="*/ 880638 w 1591877"/>
                <a:gd name="connsiteY1477" fmla="*/ 38828 h 755236"/>
                <a:gd name="connsiteX1478" fmla="*/ 880932 w 1591877"/>
                <a:gd name="connsiteY1478" fmla="*/ 39932 h 755236"/>
                <a:gd name="connsiteX1479" fmla="*/ 881229 w 1591877"/>
                <a:gd name="connsiteY1479" fmla="*/ 41203 h 755236"/>
                <a:gd name="connsiteX1480" fmla="*/ 881522 w 1591877"/>
                <a:gd name="connsiteY1480" fmla="*/ 42641 h 755236"/>
                <a:gd name="connsiteX1481" fmla="*/ 881816 w 1591877"/>
                <a:gd name="connsiteY1481" fmla="*/ 44245 h 755236"/>
                <a:gd name="connsiteX1482" fmla="*/ 882109 w 1591877"/>
                <a:gd name="connsiteY1482" fmla="*/ 46013 h 755236"/>
                <a:gd name="connsiteX1483" fmla="*/ 882402 w 1591877"/>
                <a:gd name="connsiteY1483" fmla="*/ 47944 h 755236"/>
                <a:gd name="connsiteX1484" fmla="*/ 882696 w 1591877"/>
                <a:gd name="connsiteY1484" fmla="*/ 50037 h 755236"/>
                <a:gd name="connsiteX1485" fmla="*/ 882989 w 1591877"/>
                <a:gd name="connsiteY1485" fmla="*/ 52292 h 755236"/>
                <a:gd name="connsiteX1486" fmla="*/ 883286 w 1591877"/>
                <a:gd name="connsiteY1486" fmla="*/ 54706 h 755236"/>
                <a:gd name="connsiteX1487" fmla="*/ 883580 w 1591877"/>
                <a:gd name="connsiteY1487" fmla="*/ 57277 h 755236"/>
                <a:gd name="connsiteX1488" fmla="*/ 883873 w 1591877"/>
                <a:gd name="connsiteY1488" fmla="*/ 60006 h 755236"/>
                <a:gd name="connsiteX1489" fmla="*/ 884167 w 1591877"/>
                <a:gd name="connsiteY1489" fmla="*/ 62889 h 755236"/>
                <a:gd name="connsiteX1490" fmla="*/ 884460 w 1591877"/>
                <a:gd name="connsiteY1490" fmla="*/ 65926 h 755236"/>
                <a:gd name="connsiteX1491" fmla="*/ 884754 w 1591877"/>
                <a:gd name="connsiteY1491" fmla="*/ 69115 h 755236"/>
                <a:gd name="connsiteX1492" fmla="*/ 885047 w 1591877"/>
                <a:gd name="connsiteY1492" fmla="*/ 72453 h 755236"/>
                <a:gd name="connsiteX1493" fmla="*/ 885340 w 1591877"/>
                <a:gd name="connsiteY1493" fmla="*/ 75939 h 755236"/>
                <a:gd name="connsiteX1494" fmla="*/ 885634 w 1591877"/>
                <a:gd name="connsiteY1494" fmla="*/ 79571 h 755236"/>
                <a:gd name="connsiteX1495" fmla="*/ 885931 w 1591877"/>
                <a:gd name="connsiteY1495" fmla="*/ 83347 h 755236"/>
                <a:gd name="connsiteX1496" fmla="*/ 886224 w 1591877"/>
                <a:gd name="connsiteY1496" fmla="*/ 87265 h 755236"/>
                <a:gd name="connsiteX1497" fmla="*/ 886518 w 1591877"/>
                <a:gd name="connsiteY1497" fmla="*/ 91322 h 755236"/>
                <a:gd name="connsiteX1498" fmla="*/ 886811 w 1591877"/>
                <a:gd name="connsiteY1498" fmla="*/ 95517 h 755236"/>
                <a:gd name="connsiteX1499" fmla="*/ 887105 w 1591877"/>
                <a:gd name="connsiteY1499" fmla="*/ 99847 h 755236"/>
                <a:gd name="connsiteX1500" fmla="*/ 887398 w 1591877"/>
                <a:gd name="connsiteY1500" fmla="*/ 104309 h 755236"/>
                <a:gd name="connsiteX1501" fmla="*/ 887692 w 1591877"/>
                <a:gd name="connsiteY1501" fmla="*/ 108902 h 755236"/>
                <a:gd name="connsiteX1502" fmla="*/ 887985 w 1591877"/>
                <a:gd name="connsiteY1502" fmla="*/ 113623 h 755236"/>
                <a:gd name="connsiteX1503" fmla="*/ 888282 w 1591877"/>
                <a:gd name="connsiteY1503" fmla="*/ 118469 h 755236"/>
                <a:gd name="connsiteX1504" fmla="*/ 888576 w 1591877"/>
                <a:gd name="connsiteY1504" fmla="*/ 123438 h 755236"/>
                <a:gd name="connsiteX1505" fmla="*/ 888869 w 1591877"/>
                <a:gd name="connsiteY1505" fmla="*/ 128527 h 755236"/>
                <a:gd name="connsiteX1506" fmla="*/ 889162 w 1591877"/>
                <a:gd name="connsiteY1506" fmla="*/ 133733 h 755236"/>
                <a:gd name="connsiteX1507" fmla="*/ 889456 w 1591877"/>
                <a:gd name="connsiteY1507" fmla="*/ 139054 h 755236"/>
                <a:gd name="connsiteX1508" fmla="*/ 889749 w 1591877"/>
                <a:gd name="connsiteY1508" fmla="*/ 144487 h 755236"/>
                <a:gd name="connsiteX1509" fmla="*/ 890043 w 1591877"/>
                <a:gd name="connsiteY1509" fmla="*/ 150028 h 755236"/>
                <a:gd name="connsiteX1510" fmla="*/ 890340 w 1591877"/>
                <a:gd name="connsiteY1510" fmla="*/ 155676 h 755236"/>
                <a:gd name="connsiteX1511" fmla="*/ 890633 w 1591877"/>
                <a:gd name="connsiteY1511" fmla="*/ 161425 h 755236"/>
                <a:gd name="connsiteX1512" fmla="*/ 890927 w 1591877"/>
                <a:gd name="connsiteY1512" fmla="*/ 167275 h 755236"/>
                <a:gd name="connsiteX1513" fmla="*/ 891220 w 1591877"/>
                <a:gd name="connsiteY1513" fmla="*/ 173222 h 755236"/>
                <a:gd name="connsiteX1514" fmla="*/ 891514 w 1591877"/>
                <a:gd name="connsiteY1514" fmla="*/ 179262 h 755236"/>
                <a:gd name="connsiteX1515" fmla="*/ 891807 w 1591877"/>
                <a:gd name="connsiteY1515" fmla="*/ 185394 h 755236"/>
                <a:gd name="connsiteX1516" fmla="*/ 892394 w 1591877"/>
                <a:gd name="connsiteY1516" fmla="*/ 197914 h 755236"/>
                <a:gd name="connsiteX1517" fmla="*/ 892984 w 1591877"/>
                <a:gd name="connsiteY1517" fmla="*/ 210757 h 755236"/>
                <a:gd name="connsiteX1518" fmla="*/ 893571 w 1591877"/>
                <a:gd name="connsiteY1518" fmla="*/ 223898 h 755236"/>
                <a:gd name="connsiteX1519" fmla="*/ 894158 w 1591877"/>
                <a:gd name="connsiteY1519" fmla="*/ 237309 h 755236"/>
                <a:gd name="connsiteX1520" fmla="*/ 894745 w 1591877"/>
                <a:gd name="connsiteY1520" fmla="*/ 250961 h 755236"/>
                <a:gd name="connsiteX1521" fmla="*/ 895336 w 1591877"/>
                <a:gd name="connsiteY1521" fmla="*/ 264826 h 755236"/>
                <a:gd name="connsiteX1522" fmla="*/ 895922 w 1591877"/>
                <a:gd name="connsiteY1522" fmla="*/ 278878 h 755236"/>
                <a:gd name="connsiteX1523" fmla="*/ 896509 w 1591877"/>
                <a:gd name="connsiteY1523" fmla="*/ 293087 h 755236"/>
                <a:gd name="connsiteX1524" fmla="*/ 897687 w 1591877"/>
                <a:gd name="connsiteY1524" fmla="*/ 321861 h 755236"/>
                <a:gd name="connsiteX1525" fmla="*/ 898860 w 1591877"/>
                <a:gd name="connsiteY1525" fmla="*/ 350914 h 755236"/>
                <a:gd name="connsiteX1526" fmla="*/ 900034 w 1591877"/>
                <a:gd name="connsiteY1526" fmla="*/ 380014 h 755236"/>
                <a:gd name="connsiteX1527" fmla="*/ 901212 w 1591877"/>
                <a:gd name="connsiteY1527" fmla="*/ 408931 h 755236"/>
                <a:gd name="connsiteX1528" fmla="*/ 902389 w 1591877"/>
                <a:gd name="connsiteY1528" fmla="*/ 437436 h 755236"/>
                <a:gd name="connsiteX1529" fmla="*/ 902976 w 1591877"/>
                <a:gd name="connsiteY1529" fmla="*/ 451464 h 755236"/>
                <a:gd name="connsiteX1530" fmla="*/ 903563 w 1591877"/>
                <a:gd name="connsiteY1530" fmla="*/ 465305 h 755236"/>
                <a:gd name="connsiteX1531" fmla="*/ 904150 w 1591877"/>
                <a:gd name="connsiteY1531" fmla="*/ 478932 h 755236"/>
                <a:gd name="connsiteX1532" fmla="*/ 904740 w 1591877"/>
                <a:gd name="connsiteY1532" fmla="*/ 492319 h 755236"/>
                <a:gd name="connsiteX1533" fmla="*/ 905327 w 1591877"/>
                <a:gd name="connsiteY1533" fmla="*/ 505440 h 755236"/>
                <a:gd name="connsiteX1534" fmla="*/ 905914 w 1591877"/>
                <a:gd name="connsiteY1534" fmla="*/ 518270 h 755236"/>
                <a:gd name="connsiteX1535" fmla="*/ 906457 w 1591877"/>
                <a:gd name="connsiteY1535" fmla="*/ 529841 h 755236"/>
                <a:gd name="connsiteX1536" fmla="*/ 907000 w 1591877"/>
                <a:gd name="connsiteY1536" fmla="*/ 541126 h 755236"/>
                <a:gd name="connsiteX1537" fmla="*/ 907542 w 1591877"/>
                <a:gd name="connsiteY1537" fmla="*/ 552102 h 755236"/>
                <a:gd name="connsiteX1538" fmla="*/ 907814 w 1591877"/>
                <a:gd name="connsiteY1538" fmla="*/ 557470 h 755236"/>
                <a:gd name="connsiteX1539" fmla="*/ 908085 w 1591877"/>
                <a:gd name="connsiteY1539" fmla="*/ 562754 h 755236"/>
                <a:gd name="connsiteX1540" fmla="*/ 908357 w 1591877"/>
                <a:gd name="connsiteY1540" fmla="*/ 567955 h 755236"/>
                <a:gd name="connsiteX1541" fmla="*/ 908628 w 1591877"/>
                <a:gd name="connsiteY1541" fmla="*/ 573068 h 755236"/>
                <a:gd name="connsiteX1542" fmla="*/ 908900 w 1591877"/>
                <a:gd name="connsiteY1542" fmla="*/ 578090 h 755236"/>
                <a:gd name="connsiteX1543" fmla="*/ 909171 w 1591877"/>
                <a:gd name="connsiteY1543" fmla="*/ 583023 h 755236"/>
                <a:gd name="connsiteX1544" fmla="*/ 909442 w 1591877"/>
                <a:gd name="connsiteY1544" fmla="*/ 587862 h 755236"/>
                <a:gd name="connsiteX1545" fmla="*/ 909714 w 1591877"/>
                <a:gd name="connsiteY1545" fmla="*/ 592607 h 755236"/>
                <a:gd name="connsiteX1546" fmla="*/ 909985 w 1591877"/>
                <a:gd name="connsiteY1546" fmla="*/ 597253 h 755236"/>
                <a:gd name="connsiteX1547" fmla="*/ 910257 w 1591877"/>
                <a:gd name="connsiteY1547" fmla="*/ 601802 h 755236"/>
                <a:gd name="connsiteX1548" fmla="*/ 910528 w 1591877"/>
                <a:gd name="connsiteY1548" fmla="*/ 606250 h 755236"/>
                <a:gd name="connsiteX1549" fmla="*/ 910800 w 1591877"/>
                <a:gd name="connsiteY1549" fmla="*/ 610596 h 755236"/>
                <a:gd name="connsiteX1550" fmla="*/ 911071 w 1591877"/>
                <a:gd name="connsiteY1550" fmla="*/ 614839 h 755236"/>
                <a:gd name="connsiteX1551" fmla="*/ 911342 w 1591877"/>
                <a:gd name="connsiteY1551" fmla="*/ 618974 h 755236"/>
                <a:gd name="connsiteX1552" fmla="*/ 911614 w 1591877"/>
                <a:gd name="connsiteY1552" fmla="*/ 623004 h 755236"/>
                <a:gd name="connsiteX1553" fmla="*/ 911885 w 1591877"/>
                <a:gd name="connsiteY1553" fmla="*/ 626925 h 755236"/>
                <a:gd name="connsiteX1554" fmla="*/ 912157 w 1591877"/>
                <a:gd name="connsiteY1554" fmla="*/ 630737 h 755236"/>
                <a:gd name="connsiteX1555" fmla="*/ 912428 w 1591877"/>
                <a:gd name="connsiteY1555" fmla="*/ 634436 h 755236"/>
                <a:gd name="connsiteX1556" fmla="*/ 912700 w 1591877"/>
                <a:gd name="connsiteY1556" fmla="*/ 638023 h 755236"/>
                <a:gd name="connsiteX1557" fmla="*/ 912971 w 1591877"/>
                <a:gd name="connsiteY1557" fmla="*/ 641495 h 755236"/>
                <a:gd name="connsiteX1558" fmla="*/ 913242 w 1591877"/>
                <a:gd name="connsiteY1558" fmla="*/ 644853 h 755236"/>
                <a:gd name="connsiteX1559" fmla="*/ 913514 w 1591877"/>
                <a:gd name="connsiteY1559" fmla="*/ 648092 h 755236"/>
                <a:gd name="connsiteX1560" fmla="*/ 913785 w 1591877"/>
                <a:gd name="connsiteY1560" fmla="*/ 651216 h 755236"/>
                <a:gd name="connsiteX1561" fmla="*/ 914057 w 1591877"/>
                <a:gd name="connsiteY1561" fmla="*/ 654220 h 755236"/>
                <a:gd name="connsiteX1562" fmla="*/ 914328 w 1591877"/>
                <a:gd name="connsiteY1562" fmla="*/ 657102 h 755236"/>
                <a:gd name="connsiteX1563" fmla="*/ 914600 w 1591877"/>
                <a:gd name="connsiteY1563" fmla="*/ 659865 h 755236"/>
                <a:gd name="connsiteX1564" fmla="*/ 914871 w 1591877"/>
                <a:gd name="connsiteY1564" fmla="*/ 662505 h 755236"/>
                <a:gd name="connsiteX1565" fmla="*/ 915142 w 1591877"/>
                <a:gd name="connsiteY1565" fmla="*/ 665024 h 755236"/>
                <a:gd name="connsiteX1566" fmla="*/ 915414 w 1591877"/>
                <a:gd name="connsiteY1566" fmla="*/ 667417 h 755236"/>
                <a:gd name="connsiteX1567" fmla="*/ 915685 w 1591877"/>
                <a:gd name="connsiteY1567" fmla="*/ 669688 h 755236"/>
                <a:gd name="connsiteX1568" fmla="*/ 915957 w 1591877"/>
                <a:gd name="connsiteY1568" fmla="*/ 671832 h 755236"/>
                <a:gd name="connsiteX1569" fmla="*/ 916228 w 1591877"/>
                <a:gd name="connsiteY1569" fmla="*/ 673851 h 755236"/>
                <a:gd name="connsiteX1570" fmla="*/ 916499 w 1591877"/>
                <a:gd name="connsiteY1570" fmla="*/ 675743 h 755236"/>
                <a:gd name="connsiteX1571" fmla="*/ 916771 w 1591877"/>
                <a:gd name="connsiteY1571" fmla="*/ 677506 h 755236"/>
                <a:gd name="connsiteX1572" fmla="*/ 917042 w 1591877"/>
                <a:gd name="connsiteY1572" fmla="*/ 679144 h 755236"/>
                <a:gd name="connsiteX1573" fmla="*/ 917314 w 1591877"/>
                <a:gd name="connsiteY1573" fmla="*/ 680653 h 755236"/>
                <a:gd name="connsiteX1574" fmla="*/ 917585 w 1591877"/>
                <a:gd name="connsiteY1574" fmla="*/ 682033 h 755236"/>
                <a:gd name="connsiteX1575" fmla="*/ 917857 w 1591877"/>
                <a:gd name="connsiteY1575" fmla="*/ 683286 h 755236"/>
                <a:gd name="connsiteX1576" fmla="*/ 918128 w 1591877"/>
                <a:gd name="connsiteY1576" fmla="*/ 684407 h 755236"/>
                <a:gd name="connsiteX1577" fmla="*/ 918399 w 1591877"/>
                <a:gd name="connsiteY1577" fmla="*/ 685400 h 755236"/>
                <a:gd name="connsiteX1578" fmla="*/ 918671 w 1591877"/>
                <a:gd name="connsiteY1578" fmla="*/ 686265 h 755236"/>
                <a:gd name="connsiteX1579" fmla="*/ 918942 w 1591877"/>
                <a:gd name="connsiteY1579" fmla="*/ 686999 h 755236"/>
                <a:gd name="connsiteX1580" fmla="*/ 919214 w 1591877"/>
                <a:gd name="connsiteY1580" fmla="*/ 687602 h 755236"/>
                <a:gd name="connsiteX1581" fmla="*/ 919349 w 1591877"/>
                <a:gd name="connsiteY1581" fmla="*/ 687855 h 755236"/>
                <a:gd name="connsiteX1582" fmla="*/ 919485 w 1591877"/>
                <a:gd name="connsiteY1582" fmla="*/ 688077 h 755236"/>
                <a:gd name="connsiteX1583" fmla="*/ 919621 w 1591877"/>
                <a:gd name="connsiteY1583" fmla="*/ 688267 h 755236"/>
                <a:gd name="connsiteX1584" fmla="*/ 919687 w 1591877"/>
                <a:gd name="connsiteY1584" fmla="*/ 688348 h 755236"/>
                <a:gd name="connsiteX1585" fmla="*/ 919757 w 1591877"/>
                <a:gd name="connsiteY1585" fmla="*/ 688421 h 755236"/>
                <a:gd name="connsiteX1586" fmla="*/ 919823 w 1591877"/>
                <a:gd name="connsiteY1586" fmla="*/ 688487 h 755236"/>
                <a:gd name="connsiteX1587" fmla="*/ 919892 w 1591877"/>
                <a:gd name="connsiteY1587" fmla="*/ 688546 h 755236"/>
                <a:gd name="connsiteX1588" fmla="*/ 919958 w 1591877"/>
                <a:gd name="connsiteY1588" fmla="*/ 688595 h 755236"/>
                <a:gd name="connsiteX1589" fmla="*/ 920028 w 1591877"/>
                <a:gd name="connsiteY1589" fmla="*/ 688637 h 755236"/>
                <a:gd name="connsiteX1590" fmla="*/ 920094 w 1591877"/>
                <a:gd name="connsiteY1590" fmla="*/ 688670 h 755236"/>
                <a:gd name="connsiteX1591" fmla="*/ 920164 w 1591877"/>
                <a:gd name="connsiteY1591" fmla="*/ 688696 h 755236"/>
                <a:gd name="connsiteX1592" fmla="*/ 920230 w 1591877"/>
                <a:gd name="connsiteY1592" fmla="*/ 688714 h 755236"/>
                <a:gd name="connsiteX1593" fmla="*/ 920299 w 1591877"/>
                <a:gd name="connsiteY1593" fmla="*/ 688723 h 755236"/>
                <a:gd name="connsiteX1594" fmla="*/ 920365 w 1591877"/>
                <a:gd name="connsiteY1594" fmla="*/ 688725 h 755236"/>
                <a:gd name="connsiteX1595" fmla="*/ 920435 w 1591877"/>
                <a:gd name="connsiteY1595" fmla="*/ 688716 h 755236"/>
                <a:gd name="connsiteX1596" fmla="*/ 920501 w 1591877"/>
                <a:gd name="connsiteY1596" fmla="*/ 688703 h 755236"/>
                <a:gd name="connsiteX1597" fmla="*/ 920571 w 1591877"/>
                <a:gd name="connsiteY1597" fmla="*/ 688679 h 755236"/>
                <a:gd name="connsiteX1598" fmla="*/ 920637 w 1591877"/>
                <a:gd name="connsiteY1598" fmla="*/ 688648 h 755236"/>
                <a:gd name="connsiteX1599" fmla="*/ 920707 w 1591877"/>
                <a:gd name="connsiteY1599" fmla="*/ 688608 h 755236"/>
                <a:gd name="connsiteX1600" fmla="*/ 920773 w 1591877"/>
                <a:gd name="connsiteY1600" fmla="*/ 688562 h 755236"/>
                <a:gd name="connsiteX1601" fmla="*/ 920842 w 1591877"/>
                <a:gd name="connsiteY1601" fmla="*/ 688507 h 755236"/>
                <a:gd name="connsiteX1602" fmla="*/ 920908 w 1591877"/>
                <a:gd name="connsiteY1602" fmla="*/ 688443 h 755236"/>
                <a:gd name="connsiteX1603" fmla="*/ 920978 w 1591877"/>
                <a:gd name="connsiteY1603" fmla="*/ 688372 h 755236"/>
                <a:gd name="connsiteX1604" fmla="*/ 921044 w 1591877"/>
                <a:gd name="connsiteY1604" fmla="*/ 688293 h 755236"/>
                <a:gd name="connsiteX1605" fmla="*/ 921114 w 1591877"/>
                <a:gd name="connsiteY1605" fmla="*/ 688205 h 755236"/>
                <a:gd name="connsiteX1606" fmla="*/ 921249 w 1591877"/>
                <a:gd name="connsiteY1606" fmla="*/ 688007 h 755236"/>
                <a:gd name="connsiteX1607" fmla="*/ 921385 w 1591877"/>
                <a:gd name="connsiteY1607" fmla="*/ 687776 h 755236"/>
                <a:gd name="connsiteX1608" fmla="*/ 921657 w 1591877"/>
                <a:gd name="connsiteY1608" fmla="*/ 687219 h 755236"/>
                <a:gd name="connsiteX1609" fmla="*/ 921928 w 1591877"/>
                <a:gd name="connsiteY1609" fmla="*/ 686534 h 755236"/>
                <a:gd name="connsiteX1610" fmla="*/ 922199 w 1591877"/>
                <a:gd name="connsiteY1610" fmla="*/ 685721 h 755236"/>
                <a:gd name="connsiteX1611" fmla="*/ 922471 w 1591877"/>
                <a:gd name="connsiteY1611" fmla="*/ 684783 h 755236"/>
                <a:gd name="connsiteX1612" fmla="*/ 922742 w 1591877"/>
                <a:gd name="connsiteY1612" fmla="*/ 683720 h 755236"/>
                <a:gd name="connsiteX1613" fmla="*/ 923014 w 1591877"/>
                <a:gd name="connsiteY1613" fmla="*/ 682533 h 755236"/>
                <a:gd name="connsiteX1614" fmla="*/ 923285 w 1591877"/>
                <a:gd name="connsiteY1614" fmla="*/ 681219 h 755236"/>
                <a:gd name="connsiteX1615" fmla="*/ 923557 w 1591877"/>
                <a:gd name="connsiteY1615" fmla="*/ 679783 h 755236"/>
                <a:gd name="connsiteX1616" fmla="*/ 923828 w 1591877"/>
                <a:gd name="connsiteY1616" fmla="*/ 678226 h 755236"/>
                <a:gd name="connsiteX1617" fmla="*/ 924099 w 1591877"/>
                <a:gd name="connsiteY1617" fmla="*/ 676546 h 755236"/>
                <a:gd name="connsiteX1618" fmla="*/ 924371 w 1591877"/>
                <a:gd name="connsiteY1618" fmla="*/ 674745 h 755236"/>
                <a:gd name="connsiteX1619" fmla="*/ 924642 w 1591877"/>
                <a:gd name="connsiteY1619" fmla="*/ 672825 h 755236"/>
                <a:gd name="connsiteX1620" fmla="*/ 924914 w 1591877"/>
                <a:gd name="connsiteY1620" fmla="*/ 670786 h 755236"/>
                <a:gd name="connsiteX1621" fmla="*/ 925185 w 1591877"/>
                <a:gd name="connsiteY1621" fmla="*/ 668628 h 755236"/>
                <a:gd name="connsiteX1622" fmla="*/ 925457 w 1591877"/>
                <a:gd name="connsiteY1622" fmla="*/ 666356 h 755236"/>
                <a:gd name="connsiteX1623" fmla="*/ 925728 w 1591877"/>
                <a:gd name="connsiteY1623" fmla="*/ 663969 h 755236"/>
                <a:gd name="connsiteX1624" fmla="*/ 925999 w 1591877"/>
                <a:gd name="connsiteY1624" fmla="*/ 661468 h 755236"/>
                <a:gd name="connsiteX1625" fmla="*/ 926271 w 1591877"/>
                <a:gd name="connsiteY1625" fmla="*/ 658852 h 755236"/>
                <a:gd name="connsiteX1626" fmla="*/ 926542 w 1591877"/>
                <a:gd name="connsiteY1626" fmla="*/ 656126 h 755236"/>
                <a:gd name="connsiteX1627" fmla="*/ 926814 w 1591877"/>
                <a:gd name="connsiteY1627" fmla="*/ 653290 h 755236"/>
                <a:gd name="connsiteX1628" fmla="*/ 927085 w 1591877"/>
                <a:gd name="connsiteY1628" fmla="*/ 650346 h 755236"/>
                <a:gd name="connsiteX1629" fmla="*/ 927357 w 1591877"/>
                <a:gd name="connsiteY1629" fmla="*/ 647297 h 755236"/>
                <a:gd name="connsiteX1630" fmla="*/ 927628 w 1591877"/>
                <a:gd name="connsiteY1630" fmla="*/ 644139 h 755236"/>
                <a:gd name="connsiteX1631" fmla="*/ 927899 w 1591877"/>
                <a:gd name="connsiteY1631" fmla="*/ 640878 h 755236"/>
                <a:gd name="connsiteX1632" fmla="*/ 928171 w 1591877"/>
                <a:gd name="connsiteY1632" fmla="*/ 637516 h 755236"/>
                <a:gd name="connsiteX1633" fmla="*/ 928442 w 1591877"/>
                <a:gd name="connsiteY1633" fmla="*/ 634053 h 755236"/>
                <a:gd name="connsiteX1634" fmla="*/ 928714 w 1591877"/>
                <a:gd name="connsiteY1634" fmla="*/ 630490 h 755236"/>
                <a:gd name="connsiteX1635" fmla="*/ 928985 w 1591877"/>
                <a:gd name="connsiteY1635" fmla="*/ 626831 h 755236"/>
                <a:gd name="connsiteX1636" fmla="*/ 929256 w 1591877"/>
                <a:gd name="connsiteY1636" fmla="*/ 623076 h 755236"/>
                <a:gd name="connsiteX1637" fmla="*/ 929528 w 1591877"/>
                <a:gd name="connsiteY1637" fmla="*/ 619225 h 755236"/>
                <a:gd name="connsiteX1638" fmla="*/ 929799 w 1591877"/>
                <a:gd name="connsiteY1638" fmla="*/ 615286 h 755236"/>
                <a:gd name="connsiteX1639" fmla="*/ 930071 w 1591877"/>
                <a:gd name="connsiteY1639" fmla="*/ 611255 h 755236"/>
                <a:gd name="connsiteX1640" fmla="*/ 930342 w 1591877"/>
                <a:gd name="connsiteY1640" fmla="*/ 607135 h 755236"/>
                <a:gd name="connsiteX1641" fmla="*/ 930614 w 1591877"/>
                <a:gd name="connsiteY1641" fmla="*/ 602930 h 755236"/>
                <a:gd name="connsiteX1642" fmla="*/ 930885 w 1591877"/>
                <a:gd name="connsiteY1642" fmla="*/ 598640 h 755236"/>
                <a:gd name="connsiteX1643" fmla="*/ 931156 w 1591877"/>
                <a:gd name="connsiteY1643" fmla="*/ 594270 h 755236"/>
                <a:gd name="connsiteX1644" fmla="*/ 931428 w 1591877"/>
                <a:gd name="connsiteY1644" fmla="*/ 589817 h 755236"/>
                <a:gd name="connsiteX1645" fmla="*/ 931971 w 1591877"/>
                <a:gd name="connsiteY1645" fmla="*/ 580680 h 755236"/>
                <a:gd name="connsiteX1646" fmla="*/ 932514 w 1591877"/>
                <a:gd name="connsiteY1646" fmla="*/ 571247 h 755236"/>
                <a:gd name="connsiteX1647" fmla="*/ 933056 w 1591877"/>
                <a:gd name="connsiteY1647" fmla="*/ 561537 h 755236"/>
                <a:gd name="connsiteX1648" fmla="*/ 933599 w 1591877"/>
                <a:gd name="connsiteY1648" fmla="*/ 551565 h 755236"/>
                <a:gd name="connsiteX1649" fmla="*/ 934142 w 1591877"/>
                <a:gd name="connsiteY1649" fmla="*/ 541350 h 755236"/>
                <a:gd name="connsiteX1650" fmla="*/ 934685 w 1591877"/>
                <a:gd name="connsiteY1650" fmla="*/ 530911 h 755236"/>
                <a:gd name="connsiteX1651" fmla="*/ 935228 w 1591877"/>
                <a:gd name="connsiteY1651" fmla="*/ 520267 h 755236"/>
                <a:gd name="connsiteX1652" fmla="*/ 935771 w 1591877"/>
                <a:gd name="connsiteY1652" fmla="*/ 509437 h 755236"/>
                <a:gd name="connsiteX1653" fmla="*/ 936314 w 1591877"/>
                <a:gd name="connsiteY1653" fmla="*/ 498436 h 755236"/>
                <a:gd name="connsiteX1654" fmla="*/ 937399 w 1591877"/>
                <a:gd name="connsiteY1654" fmla="*/ 476015 h 755236"/>
                <a:gd name="connsiteX1655" fmla="*/ 938485 w 1591877"/>
                <a:gd name="connsiteY1655" fmla="*/ 453157 h 755236"/>
                <a:gd name="connsiteX1656" fmla="*/ 940656 w 1591877"/>
                <a:gd name="connsiteY1656" fmla="*/ 406775 h 755236"/>
                <a:gd name="connsiteX1657" fmla="*/ 941878 w 1591877"/>
                <a:gd name="connsiteY1657" fmla="*/ 380679 h 755236"/>
                <a:gd name="connsiteX1658" fmla="*/ 943096 w 1591877"/>
                <a:gd name="connsiteY1658" fmla="*/ 354860 h 755236"/>
                <a:gd name="connsiteX1659" fmla="*/ 944317 w 1591877"/>
                <a:gd name="connsiteY1659" fmla="*/ 329536 h 755236"/>
                <a:gd name="connsiteX1660" fmla="*/ 944929 w 1591877"/>
                <a:gd name="connsiteY1660" fmla="*/ 317127 h 755236"/>
                <a:gd name="connsiteX1661" fmla="*/ 945538 w 1591877"/>
                <a:gd name="connsiteY1661" fmla="*/ 304919 h 755236"/>
                <a:gd name="connsiteX1662" fmla="*/ 946151 w 1591877"/>
                <a:gd name="connsiteY1662" fmla="*/ 292939 h 755236"/>
                <a:gd name="connsiteX1663" fmla="*/ 946760 w 1591877"/>
                <a:gd name="connsiteY1663" fmla="*/ 281214 h 755236"/>
                <a:gd name="connsiteX1664" fmla="*/ 947372 w 1591877"/>
                <a:gd name="connsiteY1664" fmla="*/ 269762 h 755236"/>
                <a:gd name="connsiteX1665" fmla="*/ 947981 w 1591877"/>
                <a:gd name="connsiteY1665" fmla="*/ 258612 h 755236"/>
                <a:gd name="connsiteX1666" fmla="*/ 948594 w 1591877"/>
                <a:gd name="connsiteY1666" fmla="*/ 247786 h 755236"/>
                <a:gd name="connsiteX1667" fmla="*/ 949203 w 1591877"/>
                <a:gd name="connsiteY1667" fmla="*/ 237300 h 755236"/>
                <a:gd name="connsiteX1668" fmla="*/ 949507 w 1591877"/>
                <a:gd name="connsiteY1668" fmla="*/ 232192 h 755236"/>
                <a:gd name="connsiteX1669" fmla="*/ 949815 w 1591877"/>
                <a:gd name="connsiteY1669" fmla="*/ 227179 h 755236"/>
                <a:gd name="connsiteX1670" fmla="*/ 950120 w 1591877"/>
                <a:gd name="connsiteY1670" fmla="*/ 222262 h 755236"/>
                <a:gd name="connsiteX1671" fmla="*/ 950424 w 1591877"/>
                <a:gd name="connsiteY1671" fmla="*/ 217444 h 755236"/>
                <a:gd name="connsiteX1672" fmla="*/ 950728 w 1591877"/>
                <a:gd name="connsiteY1672" fmla="*/ 212726 h 755236"/>
                <a:gd name="connsiteX1673" fmla="*/ 951037 w 1591877"/>
                <a:gd name="connsiteY1673" fmla="*/ 208111 h 755236"/>
                <a:gd name="connsiteX1674" fmla="*/ 951341 w 1591877"/>
                <a:gd name="connsiteY1674" fmla="*/ 203601 h 755236"/>
                <a:gd name="connsiteX1675" fmla="*/ 951645 w 1591877"/>
                <a:gd name="connsiteY1675" fmla="*/ 199197 h 755236"/>
                <a:gd name="connsiteX1676" fmla="*/ 951950 w 1591877"/>
                <a:gd name="connsiteY1676" fmla="*/ 194906 h 755236"/>
                <a:gd name="connsiteX1677" fmla="*/ 952254 w 1591877"/>
                <a:gd name="connsiteY1677" fmla="*/ 190725 h 755236"/>
                <a:gd name="connsiteX1678" fmla="*/ 952562 w 1591877"/>
                <a:gd name="connsiteY1678" fmla="*/ 186658 h 755236"/>
                <a:gd name="connsiteX1679" fmla="*/ 952867 w 1591877"/>
                <a:gd name="connsiteY1679" fmla="*/ 182706 h 755236"/>
                <a:gd name="connsiteX1680" fmla="*/ 953171 w 1591877"/>
                <a:gd name="connsiteY1680" fmla="*/ 178870 h 755236"/>
                <a:gd name="connsiteX1681" fmla="*/ 953479 w 1591877"/>
                <a:gd name="connsiteY1681" fmla="*/ 175153 h 755236"/>
                <a:gd name="connsiteX1682" fmla="*/ 953784 w 1591877"/>
                <a:gd name="connsiteY1682" fmla="*/ 171558 h 755236"/>
                <a:gd name="connsiteX1683" fmla="*/ 954088 w 1591877"/>
                <a:gd name="connsiteY1683" fmla="*/ 168085 h 755236"/>
                <a:gd name="connsiteX1684" fmla="*/ 954393 w 1591877"/>
                <a:gd name="connsiteY1684" fmla="*/ 164734 h 755236"/>
                <a:gd name="connsiteX1685" fmla="*/ 954697 w 1591877"/>
                <a:gd name="connsiteY1685" fmla="*/ 161510 h 755236"/>
                <a:gd name="connsiteX1686" fmla="*/ 955005 w 1591877"/>
                <a:gd name="connsiteY1686" fmla="*/ 158412 h 755236"/>
                <a:gd name="connsiteX1687" fmla="*/ 955310 w 1591877"/>
                <a:gd name="connsiteY1687" fmla="*/ 155442 h 755236"/>
                <a:gd name="connsiteX1688" fmla="*/ 955614 w 1591877"/>
                <a:gd name="connsiteY1688" fmla="*/ 152602 h 755236"/>
                <a:gd name="connsiteX1689" fmla="*/ 955919 w 1591877"/>
                <a:gd name="connsiteY1689" fmla="*/ 149892 h 755236"/>
                <a:gd name="connsiteX1690" fmla="*/ 956227 w 1591877"/>
                <a:gd name="connsiteY1690" fmla="*/ 147313 h 755236"/>
                <a:gd name="connsiteX1691" fmla="*/ 956531 w 1591877"/>
                <a:gd name="connsiteY1691" fmla="*/ 144867 h 755236"/>
                <a:gd name="connsiteX1692" fmla="*/ 956836 w 1591877"/>
                <a:gd name="connsiteY1692" fmla="*/ 142554 h 755236"/>
                <a:gd name="connsiteX1693" fmla="*/ 957140 w 1591877"/>
                <a:gd name="connsiteY1693" fmla="*/ 140376 h 755236"/>
                <a:gd name="connsiteX1694" fmla="*/ 957448 w 1591877"/>
                <a:gd name="connsiteY1694" fmla="*/ 138332 h 755236"/>
                <a:gd name="connsiteX1695" fmla="*/ 957753 w 1591877"/>
                <a:gd name="connsiteY1695" fmla="*/ 136425 h 755236"/>
                <a:gd name="connsiteX1696" fmla="*/ 958057 w 1591877"/>
                <a:gd name="connsiteY1696" fmla="*/ 134654 h 755236"/>
                <a:gd name="connsiteX1697" fmla="*/ 958361 w 1591877"/>
                <a:gd name="connsiteY1697" fmla="*/ 133020 h 755236"/>
                <a:gd name="connsiteX1698" fmla="*/ 958670 w 1591877"/>
                <a:gd name="connsiteY1698" fmla="*/ 131524 h 755236"/>
                <a:gd name="connsiteX1699" fmla="*/ 958974 w 1591877"/>
                <a:gd name="connsiteY1699" fmla="*/ 130165 h 755236"/>
                <a:gd name="connsiteX1700" fmla="*/ 959278 w 1591877"/>
                <a:gd name="connsiteY1700" fmla="*/ 128945 h 755236"/>
                <a:gd name="connsiteX1701" fmla="*/ 959583 w 1591877"/>
                <a:gd name="connsiteY1701" fmla="*/ 127864 h 755236"/>
                <a:gd name="connsiteX1702" fmla="*/ 959887 w 1591877"/>
                <a:gd name="connsiteY1702" fmla="*/ 126921 h 755236"/>
                <a:gd name="connsiteX1703" fmla="*/ 960195 w 1591877"/>
                <a:gd name="connsiteY1703" fmla="*/ 126118 h 755236"/>
                <a:gd name="connsiteX1704" fmla="*/ 960500 w 1591877"/>
                <a:gd name="connsiteY1704" fmla="*/ 125453 h 755236"/>
                <a:gd name="connsiteX1705" fmla="*/ 960650 w 1591877"/>
                <a:gd name="connsiteY1705" fmla="*/ 125173 h 755236"/>
                <a:gd name="connsiteX1706" fmla="*/ 960804 w 1591877"/>
                <a:gd name="connsiteY1706" fmla="*/ 124927 h 755236"/>
                <a:gd name="connsiteX1707" fmla="*/ 960958 w 1591877"/>
                <a:gd name="connsiteY1707" fmla="*/ 124716 h 755236"/>
                <a:gd name="connsiteX1708" fmla="*/ 961035 w 1591877"/>
                <a:gd name="connsiteY1708" fmla="*/ 124624 h 755236"/>
                <a:gd name="connsiteX1709" fmla="*/ 961109 w 1591877"/>
                <a:gd name="connsiteY1709" fmla="*/ 124540 h 755236"/>
                <a:gd name="connsiteX1710" fmla="*/ 961186 w 1591877"/>
                <a:gd name="connsiteY1710" fmla="*/ 124465 h 755236"/>
                <a:gd name="connsiteX1711" fmla="*/ 961263 w 1591877"/>
                <a:gd name="connsiteY1711" fmla="*/ 124398 h 755236"/>
                <a:gd name="connsiteX1712" fmla="*/ 961340 w 1591877"/>
                <a:gd name="connsiteY1712" fmla="*/ 124341 h 755236"/>
                <a:gd name="connsiteX1713" fmla="*/ 961417 w 1591877"/>
                <a:gd name="connsiteY1713" fmla="*/ 124291 h 755236"/>
                <a:gd name="connsiteX1714" fmla="*/ 961490 w 1591877"/>
                <a:gd name="connsiteY1714" fmla="*/ 124251 h 755236"/>
                <a:gd name="connsiteX1715" fmla="*/ 961567 w 1591877"/>
                <a:gd name="connsiteY1715" fmla="*/ 124219 h 755236"/>
                <a:gd name="connsiteX1716" fmla="*/ 961644 w 1591877"/>
                <a:gd name="connsiteY1716" fmla="*/ 124196 h 755236"/>
                <a:gd name="connsiteX1717" fmla="*/ 961721 w 1591877"/>
                <a:gd name="connsiteY1717" fmla="*/ 124181 h 755236"/>
                <a:gd name="connsiteX1718" fmla="*/ 961798 w 1591877"/>
                <a:gd name="connsiteY1718" fmla="*/ 124175 h 755236"/>
                <a:gd name="connsiteX1719" fmla="*/ 961872 w 1591877"/>
                <a:gd name="connsiteY1719" fmla="*/ 124178 h 755236"/>
                <a:gd name="connsiteX1720" fmla="*/ 961949 w 1591877"/>
                <a:gd name="connsiteY1720" fmla="*/ 124189 h 755236"/>
                <a:gd name="connsiteX1721" fmla="*/ 962026 w 1591877"/>
                <a:gd name="connsiteY1721" fmla="*/ 124209 h 755236"/>
                <a:gd name="connsiteX1722" fmla="*/ 962103 w 1591877"/>
                <a:gd name="connsiteY1722" fmla="*/ 124238 h 755236"/>
                <a:gd name="connsiteX1723" fmla="*/ 962180 w 1591877"/>
                <a:gd name="connsiteY1723" fmla="*/ 124275 h 755236"/>
                <a:gd name="connsiteX1724" fmla="*/ 962257 w 1591877"/>
                <a:gd name="connsiteY1724" fmla="*/ 124321 h 755236"/>
                <a:gd name="connsiteX1725" fmla="*/ 962330 w 1591877"/>
                <a:gd name="connsiteY1725" fmla="*/ 124375 h 755236"/>
                <a:gd name="connsiteX1726" fmla="*/ 962407 w 1591877"/>
                <a:gd name="connsiteY1726" fmla="*/ 124438 h 755236"/>
                <a:gd name="connsiteX1727" fmla="*/ 962484 w 1591877"/>
                <a:gd name="connsiteY1727" fmla="*/ 124509 h 755236"/>
                <a:gd name="connsiteX1728" fmla="*/ 962561 w 1591877"/>
                <a:gd name="connsiteY1728" fmla="*/ 124589 h 755236"/>
                <a:gd name="connsiteX1729" fmla="*/ 962638 w 1591877"/>
                <a:gd name="connsiteY1729" fmla="*/ 124678 h 755236"/>
                <a:gd name="connsiteX1730" fmla="*/ 962789 w 1591877"/>
                <a:gd name="connsiteY1730" fmla="*/ 124880 h 755236"/>
                <a:gd name="connsiteX1731" fmla="*/ 962943 w 1591877"/>
                <a:gd name="connsiteY1731" fmla="*/ 125117 h 755236"/>
                <a:gd name="connsiteX1732" fmla="*/ 963247 w 1591877"/>
                <a:gd name="connsiteY1732" fmla="*/ 125692 h 755236"/>
                <a:gd name="connsiteX1733" fmla="*/ 963551 w 1591877"/>
                <a:gd name="connsiteY1733" fmla="*/ 126403 h 755236"/>
                <a:gd name="connsiteX1734" fmla="*/ 963856 w 1591877"/>
                <a:gd name="connsiteY1734" fmla="*/ 127247 h 755236"/>
                <a:gd name="connsiteX1735" fmla="*/ 964164 w 1591877"/>
                <a:gd name="connsiteY1735" fmla="*/ 128226 h 755236"/>
                <a:gd name="connsiteX1736" fmla="*/ 964468 w 1591877"/>
                <a:gd name="connsiteY1736" fmla="*/ 129337 h 755236"/>
                <a:gd name="connsiteX1737" fmla="*/ 964773 w 1591877"/>
                <a:gd name="connsiteY1737" fmla="*/ 130580 h 755236"/>
                <a:gd name="connsiteX1738" fmla="*/ 965077 w 1591877"/>
                <a:gd name="connsiteY1738" fmla="*/ 131954 h 755236"/>
                <a:gd name="connsiteX1739" fmla="*/ 965385 w 1591877"/>
                <a:gd name="connsiteY1739" fmla="*/ 133457 h 755236"/>
                <a:gd name="connsiteX1740" fmla="*/ 965690 w 1591877"/>
                <a:gd name="connsiteY1740" fmla="*/ 135089 h 755236"/>
                <a:gd name="connsiteX1741" fmla="*/ 965994 w 1591877"/>
                <a:gd name="connsiteY1741" fmla="*/ 136847 h 755236"/>
                <a:gd name="connsiteX1742" fmla="*/ 966299 w 1591877"/>
                <a:gd name="connsiteY1742" fmla="*/ 138732 h 755236"/>
                <a:gd name="connsiteX1743" fmla="*/ 966607 w 1591877"/>
                <a:gd name="connsiteY1743" fmla="*/ 140741 h 755236"/>
                <a:gd name="connsiteX1744" fmla="*/ 966911 w 1591877"/>
                <a:gd name="connsiteY1744" fmla="*/ 142872 h 755236"/>
                <a:gd name="connsiteX1745" fmla="*/ 967216 w 1591877"/>
                <a:gd name="connsiteY1745" fmla="*/ 145126 h 755236"/>
                <a:gd name="connsiteX1746" fmla="*/ 967520 w 1591877"/>
                <a:gd name="connsiteY1746" fmla="*/ 147499 h 755236"/>
                <a:gd name="connsiteX1747" fmla="*/ 967825 w 1591877"/>
                <a:gd name="connsiteY1747" fmla="*/ 149990 h 755236"/>
                <a:gd name="connsiteX1748" fmla="*/ 968133 w 1591877"/>
                <a:gd name="connsiteY1748" fmla="*/ 152597 h 755236"/>
                <a:gd name="connsiteX1749" fmla="*/ 968437 w 1591877"/>
                <a:gd name="connsiteY1749" fmla="*/ 155321 h 755236"/>
                <a:gd name="connsiteX1750" fmla="*/ 968742 w 1591877"/>
                <a:gd name="connsiteY1750" fmla="*/ 158157 h 755236"/>
                <a:gd name="connsiteX1751" fmla="*/ 969046 w 1591877"/>
                <a:gd name="connsiteY1751" fmla="*/ 161103 h 755236"/>
                <a:gd name="connsiteX1752" fmla="*/ 969354 w 1591877"/>
                <a:gd name="connsiteY1752" fmla="*/ 164159 h 755236"/>
                <a:gd name="connsiteX1753" fmla="*/ 969659 w 1591877"/>
                <a:gd name="connsiteY1753" fmla="*/ 167323 h 755236"/>
                <a:gd name="connsiteX1754" fmla="*/ 969963 w 1591877"/>
                <a:gd name="connsiteY1754" fmla="*/ 170591 h 755236"/>
                <a:gd name="connsiteX1755" fmla="*/ 970268 w 1591877"/>
                <a:gd name="connsiteY1755" fmla="*/ 173962 h 755236"/>
                <a:gd name="connsiteX1756" fmla="*/ 970576 w 1591877"/>
                <a:gd name="connsiteY1756" fmla="*/ 177434 h 755236"/>
                <a:gd name="connsiteX1757" fmla="*/ 970880 w 1591877"/>
                <a:gd name="connsiteY1757" fmla="*/ 181006 h 755236"/>
                <a:gd name="connsiteX1758" fmla="*/ 971185 w 1591877"/>
                <a:gd name="connsiteY1758" fmla="*/ 184674 h 755236"/>
                <a:gd name="connsiteX1759" fmla="*/ 971489 w 1591877"/>
                <a:gd name="connsiteY1759" fmla="*/ 188437 h 755236"/>
                <a:gd name="connsiteX1760" fmla="*/ 971797 w 1591877"/>
                <a:gd name="connsiteY1760" fmla="*/ 192290 h 755236"/>
                <a:gd name="connsiteX1761" fmla="*/ 972406 w 1591877"/>
                <a:gd name="connsiteY1761" fmla="*/ 200268 h 755236"/>
                <a:gd name="connsiteX1762" fmla="*/ 973018 w 1591877"/>
                <a:gd name="connsiteY1762" fmla="*/ 208582 h 755236"/>
                <a:gd name="connsiteX1763" fmla="*/ 973627 w 1591877"/>
                <a:gd name="connsiteY1763" fmla="*/ 217215 h 755236"/>
                <a:gd name="connsiteX1764" fmla="*/ 974240 w 1591877"/>
                <a:gd name="connsiteY1764" fmla="*/ 226148 h 755236"/>
                <a:gd name="connsiteX1765" fmla="*/ 974849 w 1591877"/>
                <a:gd name="connsiteY1765" fmla="*/ 235358 h 755236"/>
                <a:gd name="connsiteX1766" fmla="*/ 975461 w 1591877"/>
                <a:gd name="connsiteY1766" fmla="*/ 244824 h 755236"/>
                <a:gd name="connsiteX1767" fmla="*/ 976070 w 1591877"/>
                <a:gd name="connsiteY1767" fmla="*/ 254526 h 755236"/>
                <a:gd name="connsiteX1768" fmla="*/ 976679 w 1591877"/>
                <a:gd name="connsiteY1768" fmla="*/ 264438 h 755236"/>
                <a:gd name="connsiteX1769" fmla="*/ 977292 w 1591877"/>
                <a:gd name="connsiteY1769" fmla="*/ 274540 h 755236"/>
                <a:gd name="connsiteX1770" fmla="*/ 978513 w 1591877"/>
                <a:gd name="connsiteY1770" fmla="*/ 295218 h 755236"/>
                <a:gd name="connsiteX1771" fmla="*/ 979734 w 1591877"/>
                <a:gd name="connsiteY1771" fmla="*/ 316378 h 755236"/>
                <a:gd name="connsiteX1772" fmla="*/ 981814 w 1591877"/>
                <a:gd name="connsiteY1772" fmla="*/ 352984 h 755236"/>
                <a:gd name="connsiteX1773" fmla="*/ 983894 w 1591877"/>
                <a:gd name="connsiteY1773" fmla="*/ 389513 h 755236"/>
                <a:gd name="connsiteX1774" fmla="*/ 984932 w 1591877"/>
                <a:gd name="connsiteY1774" fmla="*/ 407464 h 755236"/>
                <a:gd name="connsiteX1775" fmla="*/ 985974 w 1591877"/>
                <a:gd name="connsiteY1775" fmla="*/ 425061 h 755236"/>
                <a:gd name="connsiteX1776" fmla="*/ 987015 w 1591877"/>
                <a:gd name="connsiteY1776" fmla="*/ 442196 h 755236"/>
                <a:gd name="connsiteX1777" fmla="*/ 987532 w 1591877"/>
                <a:gd name="connsiteY1777" fmla="*/ 450559 h 755236"/>
                <a:gd name="connsiteX1778" fmla="*/ 988053 w 1591877"/>
                <a:gd name="connsiteY1778" fmla="*/ 458770 h 755236"/>
                <a:gd name="connsiteX1779" fmla="*/ 988574 w 1591877"/>
                <a:gd name="connsiteY1779" fmla="*/ 466815 h 755236"/>
                <a:gd name="connsiteX1780" fmla="*/ 989095 w 1591877"/>
                <a:gd name="connsiteY1780" fmla="*/ 474685 h 755236"/>
                <a:gd name="connsiteX1781" fmla="*/ 989612 w 1591877"/>
                <a:gd name="connsiteY1781" fmla="*/ 482365 h 755236"/>
                <a:gd name="connsiteX1782" fmla="*/ 990133 w 1591877"/>
                <a:gd name="connsiteY1782" fmla="*/ 489849 h 755236"/>
                <a:gd name="connsiteX1783" fmla="*/ 990654 w 1591877"/>
                <a:gd name="connsiteY1783" fmla="*/ 497122 h 755236"/>
                <a:gd name="connsiteX1784" fmla="*/ 991175 w 1591877"/>
                <a:gd name="connsiteY1784" fmla="*/ 504174 h 755236"/>
                <a:gd name="connsiteX1785" fmla="*/ 991692 w 1591877"/>
                <a:gd name="connsiteY1785" fmla="*/ 510998 h 755236"/>
                <a:gd name="connsiteX1786" fmla="*/ 992213 w 1591877"/>
                <a:gd name="connsiteY1786" fmla="*/ 517583 h 755236"/>
                <a:gd name="connsiteX1787" fmla="*/ 992734 w 1591877"/>
                <a:gd name="connsiteY1787" fmla="*/ 523923 h 755236"/>
                <a:gd name="connsiteX1788" fmla="*/ 993254 w 1591877"/>
                <a:gd name="connsiteY1788" fmla="*/ 530004 h 755236"/>
                <a:gd name="connsiteX1789" fmla="*/ 993772 w 1591877"/>
                <a:gd name="connsiteY1789" fmla="*/ 535821 h 755236"/>
                <a:gd name="connsiteX1790" fmla="*/ 994292 w 1591877"/>
                <a:gd name="connsiteY1790" fmla="*/ 541368 h 755236"/>
                <a:gd name="connsiteX1791" fmla="*/ 994813 w 1591877"/>
                <a:gd name="connsiteY1791" fmla="*/ 546637 h 755236"/>
                <a:gd name="connsiteX1792" fmla="*/ 995334 w 1591877"/>
                <a:gd name="connsiteY1792" fmla="*/ 551617 h 755236"/>
                <a:gd name="connsiteX1793" fmla="*/ 995855 w 1591877"/>
                <a:gd name="connsiteY1793" fmla="*/ 556310 h 755236"/>
                <a:gd name="connsiteX1794" fmla="*/ 996372 w 1591877"/>
                <a:gd name="connsiteY1794" fmla="*/ 560702 h 755236"/>
                <a:gd name="connsiteX1795" fmla="*/ 996893 w 1591877"/>
                <a:gd name="connsiteY1795" fmla="*/ 564793 h 755236"/>
                <a:gd name="connsiteX1796" fmla="*/ 997414 w 1591877"/>
                <a:gd name="connsiteY1796" fmla="*/ 568578 h 755236"/>
                <a:gd name="connsiteX1797" fmla="*/ 997674 w 1591877"/>
                <a:gd name="connsiteY1797" fmla="*/ 570355 h 755236"/>
                <a:gd name="connsiteX1798" fmla="*/ 997935 w 1591877"/>
                <a:gd name="connsiteY1798" fmla="*/ 572053 h 755236"/>
                <a:gd name="connsiteX1799" fmla="*/ 998195 w 1591877"/>
                <a:gd name="connsiteY1799" fmla="*/ 573671 h 755236"/>
                <a:gd name="connsiteX1800" fmla="*/ 998452 w 1591877"/>
                <a:gd name="connsiteY1800" fmla="*/ 575210 h 755236"/>
                <a:gd name="connsiteX1801" fmla="*/ 998712 w 1591877"/>
                <a:gd name="connsiteY1801" fmla="*/ 576672 h 755236"/>
                <a:gd name="connsiteX1802" fmla="*/ 998973 w 1591877"/>
                <a:gd name="connsiteY1802" fmla="*/ 578053 h 755236"/>
                <a:gd name="connsiteX1803" fmla="*/ 999233 w 1591877"/>
                <a:gd name="connsiteY1803" fmla="*/ 579354 h 755236"/>
                <a:gd name="connsiteX1804" fmla="*/ 999493 w 1591877"/>
                <a:gd name="connsiteY1804" fmla="*/ 580574 h 755236"/>
                <a:gd name="connsiteX1805" fmla="*/ 999754 w 1591877"/>
                <a:gd name="connsiteY1805" fmla="*/ 581715 h 755236"/>
                <a:gd name="connsiteX1806" fmla="*/ 1000014 w 1591877"/>
                <a:gd name="connsiteY1806" fmla="*/ 582774 h 755236"/>
                <a:gd name="connsiteX1807" fmla="*/ 1000271 w 1591877"/>
                <a:gd name="connsiteY1807" fmla="*/ 583751 h 755236"/>
                <a:gd name="connsiteX1808" fmla="*/ 1000531 w 1591877"/>
                <a:gd name="connsiteY1808" fmla="*/ 584650 h 755236"/>
                <a:gd name="connsiteX1809" fmla="*/ 1000792 w 1591877"/>
                <a:gd name="connsiteY1809" fmla="*/ 585464 h 755236"/>
                <a:gd name="connsiteX1810" fmla="*/ 1001052 w 1591877"/>
                <a:gd name="connsiteY1810" fmla="*/ 586200 h 755236"/>
                <a:gd name="connsiteX1811" fmla="*/ 1001313 w 1591877"/>
                <a:gd name="connsiteY1811" fmla="*/ 586854 h 755236"/>
                <a:gd name="connsiteX1812" fmla="*/ 1001573 w 1591877"/>
                <a:gd name="connsiteY1812" fmla="*/ 587424 h 755236"/>
                <a:gd name="connsiteX1813" fmla="*/ 1001834 w 1591877"/>
                <a:gd name="connsiteY1813" fmla="*/ 587915 h 755236"/>
                <a:gd name="connsiteX1814" fmla="*/ 1002094 w 1591877"/>
                <a:gd name="connsiteY1814" fmla="*/ 588325 h 755236"/>
                <a:gd name="connsiteX1815" fmla="*/ 1002222 w 1591877"/>
                <a:gd name="connsiteY1815" fmla="*/ 588501 h 755236"/>
                <a:gd name="connsiteX1816" fmla="*/ 1002354 w 1591877"/>
                <a:gd name="connsiteY1816" fmla="*/ 588655 h 755236"/>
                <a:gd name="connsiteX1817" fmla="*/ 1002483 w 1591877"/>
                <a:gd name="connsiteY1817" fmla="*/ 588787 h 755236"/>
                <a:gd name="connsiteX1818" fmla="*/ 1002549 w 1591877"/>
                <a:gd name="connsiteY1818" fmla="*/ 588846 h 755236"/>
                <a:gd name="connsiteX1819" fmla="*/ 1002611 w 1591877"/>
                <a:gd name="connsiteY1819" fmla="*/ 588902 h 755236"/>
                <a:gd name="connsiteX1820" fmla="*/ 1002677 w 1591877"/>
                <a:gd name="connsiteY1820" fmla="*/ 588950 h 755236"/>
                <a:gd name="connsiteX1821" fmla="*/ 1002743 w 1591877"/>
                <a:gd name="connsiteY1821" fmla="*/ 588994 h 755236"/>
                <a:gd name="connsiteX1822" fmla="*/ 1002809 w 1591877"/>
                <a:gd name="connsiteY1822" fmla="*/ 589034 h 755236"/>
                <a:gd name="connsiteX1823" fmla="*/ 1002872 w 1591877"/>
                <a:gd name="connsiteY1823" fmla="*/ 589069 h 755236"/>
                <a:gd name="connsiteX1824" fmla="*/ 1002938 w 1591877"/>
                <a:gd name="connsiteY1824" fmla="*/ 589097 h 755236"/>
                <a:gd name="connsiteX1825" fmla="*/ 1003004 w 1591877"/>
                <a:gd name="connsiteY1825" fmla="*/ 589122 h 755236"/>
                <a:gd name="connsiteX1826" fmla="*/ 1003066 w 1591877"/>
                <a:gd name="connsiteY1826" fmla="*/ 589139 h 755236"/>
                <a:gd name="connsiteX1827" fmla="*/ 1003132 w 1591877"/>
                <a:gd name="connsiteY1827" fmla="*/ 589155 h 755236"/>
                <a:gd name="connsiteX1828" fmla="*/ 1003198 w 1591877"/>
                <a:gd name="connsiteY1828" fmla="*/ 589163 h 755236"/>
                <a:gd name="connsiteX1829" fmla="*/ 1003264 w 1591877"/>
                <a:gd name="connsiteY1829" fmla="*/ 589166 h 755236"/>
                <a:gd name="connsiteX1830" fmla="*/ 1003326 w 1591877"/>
                <a:gd name="connsiteY1830" fmla="*/ 589166 h 755236"/>
                <a:gd name="connsiteX1831" fmla="*/ 1003392 w 1591877"/>
                <a:gd name="connsiteY1831" fmla="*/ 589159 h 755236"/>
                <a:gd name="connsiteX1832" fmla="*/ 1003458 w 1591877"/>
                <a:gd name="connsiteY1832" fmla="*/ 589148 h 755236"/>
                <a:gd name="connsiteX1833" fmla="*/ 1003525 w 1591877"/>
                <a:gd name="connsiteY1833" fmla="*/ 589133 h 755236"/>
                <a:gd name="connsiteX1834" fmla="*/ 1003587 w 1591877"/>
                <a:gd name="connsiteY1834" fmla="*/ 589111 h 755236"/>
                <a:gd name="connsiteX1835" fmla="*/ 1003653 w 1591877"/>
                <a:gd name="connsiteY1835" fmla="*/ 589084 h 755236"/>
                <a:gd name="connsiteX1836" fmla="*/ 1003719 w 1591877"/>
                <a:gd name="connsiteY1836" fmla="*/ 589053 h 755236"/>
                <a:gd name="connsiteX1837" fmla="*/ 1003781 w 1591877"/>
                <a:gd name="connsiteY1837" fmla="*/ 589016 h 755236"/>
                <a:gd name="connsiteX1838" fmla="*/ 1003847 w 1591877"/>
                <a:gd name="connsiteY1838" fmla="*/ 588976 h 755236"/>
                <a:gd name="connsiteX1839" fmla="*/ 1003913 w 1591877"/>
                <a:gd name="connsiteY1839" fmla="*/ 588930 h 755236"/>
                <a:gd name="connsiteX1840" fmla="*/ 1003979 w 1591877"/>
                <a:gd name="connsiteY1840" fmla="*/ 588877 h 755236"/>
                <a:gd name="connsiteX1841" fmla="*/ 1004042 w 1591877"/>
                <a:gd name="connsiteY1841" fmla="*/ 588822 h 755236"/>
                <a:gd name="connsiteX1842" fmla="*/ 1004174 w 1591877"/>
                <a:gd name="connsiteY1842" fmla="*/ 588695 h 755236"/>
                <a:gd name="connsiteX1843" fmla="*/ 1004302 w 1591877"/>
                <a:gd name="connsiteY1843" fmla="*/ 588547 h 755236"/>
                <a:gd name="connsiteX1844" fmla="*/ 1004434 w 1591877"/>
                <a:gd name="connsiteY1844" fmla="*/ 588382 h 755236"/>
                <a:gd name="connsiteX1845" fmla="*/ 1004695 w 1591877"/>
                <a:gd name="connsiteY1845" fmla="*/ 587988 h 755236"/>
                <a:gd name="connsiteX1846" fmla="*/ 1004951 w 1591877"/>
                <a:gd name="connsiteY1846" fmla="*/ 587517 h 755236"/>
                <a:gd name="connsiteX1847" fmla="*/ 1005212 w 1591877"/>
                <a:gd name="connsiteY1847" fmla="*/ 586966 h 755236"/>
                <a:gd name="connsiteX1848" fmla="*/ 1005733 w 1591877"/>
                <a:gd name="connsiteY1848" fmla="*/ 585636 h 755236"/>
                <a:gd name="connsiteX1849" fmla="*/ 1006253 w 1591877"/>
                <a:gd name="connsiteY1849" fmla="*/ 583996 h 755236"/>
                <a:gd name="connsiteX1850" fmla="*/ 1006774 w 1591877"/>
                <a:gd name="connsiteY1850" fmla="*/ 582056 h 755236"/>
                <a:gd name="connsiteX1851" fmla="*/ 1007291 w 1591877"/>
                <a:gd name="connsiteY1851" fmla="*/ 579819 h 755236"/>
                <a:gd name="connsiteX1852" fmla="*/ 1007812 w 1591877"/>
                <a:gd name="connsiteY1852" fmla="*/ 577287 h 755236"/>
                <a:gd name="connsiteX1853" fmla="*/ 1008333 w 1591877"/>
                <a:gd name="connsiteY1853" fmla="*/ 574471 h 755236"/>
                <a:gd name="connsiteX1854" fmla="*/ 1008854 w 1591877"/>
                <a:gd name="connsiteY1854" fmla="*/ 571375 h 755236"/>
                <a:gd name="connsiteX1855" fmla="*/ 1009375 w 1591877"/>
                <a:gd name="connsiteY1855" fmla="*/ 568004 h 755236"/>
                <a:gd name="connsiteX1856" fmla="*/ 1009892 w 1591877"/>
                <a:gd name="connsiteY1856" fmla="*/ 564366 h 755236"/>
                <a:gd name="connsiteX1857" fmla="*/ 1010413 w 1591877"/>
                <a:gd name="connsiteY1857" fmla="*/ 560471 h 755236"/>
                <a:gd name="connsiteX1858" fmla="*/ 1010934 w 1591877"/>
                <a:gd name="connsiteY1858" fmla="*/ 556323 h 755236"/>
                <a:gd name="connsiteX1859" fmla="*/ 1011455 w 1591877"/>
                <a:gd name="connsiteY1859" fmla="*/ 551932 h 755236"/>
                <a:gd name="connsiteX1860" fmla="*/ 1011972 w 1591877"/>
                <a:gd name="connsiteY1860" fmla="*/ 547306 h 755236"/>
                <a:gd name="connsiteX1861" fmla="*/ 1012493 w 1591877"/>
                <a:gd name="connsiteY1861" fmla="*/ 542453 h 755236"/>
                <a:gd name="connsiteX1862" fmla="*/ 1013013 w 1591877"/>
                <a:gd name="connsiteY1862" fmla="*/ 537385 h 755236"/>
                <a:gd name="connsiteX1863" fmla="*/ 1013567 w 1591877"/>
                <a:gd name="connsiteY1863" fmla="*/ 531739 h 755236"/>
                <a:gd name="connsiteX1864" fmla="*/ 1014125 w 1591877"/>
                <a:gd name="connsiteY1864" fmla="*/ 525867 h 755236"/>
                <a:gd name="connsiteX1865" fmla="*/ 1014679 w 1591877"/>
                <a:gd name="connsiteY1865" fmla="*/ 519781 h 755236"/>
                <a:gd name="connsiteX1866" fmla="*/ 1015236 w 1591877"/>
                <a:gd name="connsiteY1866" fmla="*/ 513495 h 755236"/>
                <a:gd name="connsiteX1867" fmla="*/ 1015790 w 1591877"/>
                <a:gd name="connsiteY1867" fmla="*/ 507019 h 755236"/>
                <a:gd name="connsiteX1868" fmla="*/ 1016348 w 1591877"/>
                <a:gd name="connsiteY1868" fmla="*/ 500369 h 755236"/>
                <a:gd name="connsiteX1869" fmla="*/ 1017459 w 1591877"/>
                <a:gd name="connsiteY1869" fmla="*/ 486590 h 755236"/>
                <a:gd name="connsiteX1870" fmla="*/ 1018570 w 1591877"/>
                <a:gd name="connsiteY1870" fmla="*/ 472269 h 755236"/>
                <a:gd name="connsiteX1871" fmla="*/ 1019682 w 1591877"/>
                <a:gd name="connsiteY1871" fmla="*/ 457515 h 755236"/>
                <a:gd name="connsiteX1872" fmla="*/ 1021901 w 1591877"/>
                <a:gd name="connsiteY1872" fmla="*/ 427142 h 755236"/>
                <a:gd name="connsiteX1873" fmla="*/ 1024124 w 1591877"/>
                <a:gd name="connsiteY1873" fmla="*/ 396374 h 755236"/>
                <a:gd name="connsiteX1874" fmla="*/ 1026346 w 1591877"/>
                <a:gd name="connsiteY1874" fmla="*/ 366083 h 755236"/>
                <a:gd name="connsiteX1875" fmla="*/ 1027458 w 1591877"/>
                <a:gd name="connsiteY1875" fmla="*/ 351383 h 755236"/>
                <a:gd name="connsiteX1876" fmla="*/ 1028569 w 1591877"/>
                <a:gd name="connsiteY1876" fmla="*/ 337113 h 755236"/>
                <a:gd name="connsiteX1877" fmla="*/ 1029680 w 1591877"/>
                <a:gd name="connsiteY1877" fmla="*/ 323369 h 755236"/>
                <a:gd name="connsiteX1878" fmla="*/ 1030238 w 1591877"/>
                <a:gd name="connsiteY1878" fmla="*/ 316724 h 755236"/>
                <a:gd name="connsiteX1879" fmla="*/ 1030792 w 1591877"/>
                <a:gd name="connsiteY1879" fmla="*/ 310244 h 755236"/>
                <a:gd name="connsiteX1880" fmla="*/ 1031349 w 1591877"/>
                <a:gd name="connsiteY1880" fmla="*/ 303937 h 755236"/>
                <a:gd name="connsiteX1881" fmla="*/ 1031903 w 1591877"/>
                <a:gd name="connsiteY1881" fmla="*/ 297816 h 755236"/>
                <a:gd name="connsiteX1882" fmla="*/ 1032457 w 1591877"/>
                <a:gd name="connsiteY1882" fmla="*/ 291891 h 755236"/>
                <a:gd name="connsiteX1883" fmla="*/ 1033015 w 1591877"/>
                <a:gd name="connsiteY1883" fmla="*/ 286171 h 755236"/>
                <a:gd name="connsiteX1884" fmla="*/ 1033568 w 1591877"/>
                <a:gd name="connsiteY1884" fmla="*/ 280662 h 755236"/>
                <a:gd name="connsiteX1885" fmla="*/ 1034126 w 1591877"/>
                <a:gd name="connsiteY1885" fmla="*/ 275375 h 755236"/>
                <a:gd name="connsiteX1886" fmla="*/ 1034680 w 1591877"/>
                <a:gd name="connsiteY1886" fmla="*/ 270315 h 755236"/>
                <a:gd name="connsiteX1887" fmla="*/ 1035237 w 1591877"/>
                <a:gd name="connsiteY1887" fmla="*/ 265493 h 755236"/>
                <a:gd name="connsiteX1888" fmla="*/ 1035791 w 1591877"/>
                <a:gd name="connsiteY1888" fmla="*/ 260913 h 755236"/>
                <a:gd name="connsiteX1889" fmla="*/ 1036349 w 1591877"/>
                <a:gd name="connsiteY1889" fmla="*/ 256582 h 755236"/>
                <a:gd name="connsiteX1890" fmla="*/ 1036903 w 1591877"/>
                <a:gd name="connsiteY1890" fmla="*/ 252507 h 755236"/>
                <a:gd name="connsiteX1891" fmla="*/ 1037460 w 1591877"/>
                <a:gd name="connsiteY1891" fmla="*/ 248693 h 755236"/>
                <a:gd name="connsiteX1892" fmla="*/ 1038014 w 1591877"/>
                <a:gd name="connsiteY1892" fmla="*/ 245144 h 755236"/>
                <a:gd name="connsiteX1893" fmla="*/ 1038571 w 1591877"/>
                <a:gd name="connsiteY1893" fmla="*/ 241865 h 755236"/>
                <a:gd name="connsiteX1894" fmla="*/ 1039125 w 1591877"/>
                <a:gd name="connsiteY1894" fmla="*/ 238859 h 755236"/>
                <a:gd name="connsiteX1895" fmla="*/ 1039683 w 1591877"/>
                <a:gd name="connsiteY1895" fmla="*/ 236129 h 755236"/>
                <a:gd name="connsiteX1896" fmla="*/ 1040237 w 1591877"/>
                <a:gd name="connsiteY1896" fmla="*/ 233681 h 755236"/>
                <a:gd name="connsiteX1897" fmla="*/ 1040794 w 1591877"/>
                <a:gd name="connsiteY1897" fmla="*/ 231514 h 755236"/>
                <a:gd name="connsiteX1898" fmla="*/ 1041348 w 1591877"/>
                <a:gd name="connsiteY1898" fmla="*/ 229629 h 755236"/>
                <a:gd name="connsiteX1899" fmla="*/ 1041906 w 1591877"/>
                <a:gd name="connsiteY1899" fmla="*/ 228031 h 755236"/>
                <a:gd name="connsiteX1900" fmla="*/ 1042459 w 1591877"/>
                <a:gd name="connsiteY1900" fmla="*/ 226716 h 755236"/>
                <a:gd name="connsiteX1901" fmla="*/ 1042738 w 1591877"/>
                <a:gd name="connsiteY1901" fmla="*/ 226168 h 755236"/>
                <a:gd name="connsiteX1902" fmla="*/ 1043017 w 1591877"/>
                <a:gd name="connsiteY1902" fmla="*/ 225688 h 755236"/>
                <a:gd name="connsiteX1903" fmla="*/ 1043292 w 1591877"/>
                <a:gd name="connsiteY1903" fmla="*/ 225283 h 755236"/>
                <a:gd name="connsiteX1904" fmla="*/ 1043431 w 1591877"/>
                <a:gd name="connsiteY1904" fmla="*/ 225104 h 755236"/>
                <a:gd name="connsiteX1905" fmla="*/ 1043571 w 1591877"/>
                <a:gd name="connsiteY1905" fmla="*/ 224946 h 755236"/>
                <a:gd name="connsiteX1906" fmla="*/ 1043710 w 1591877"/>
                <a:gd name="connsiteY1906" fmla="*/ 224805 h 755236"/>
                <a:gd name="connsiteX1907" fmla="*/ 1043850 w 1591877"/>
                <a:gd name="connsiteY1907" fmla="*/ 224682 h 755236"/>
                <a:gd name="connsiteX1908" fmla="*/ 1043919 w 1591877"/>
                <a:gd name="connsiteY1908" fmla="*/ 224627 h 755236"/>
                <a:gd name="connsiteX1909" fmla="*/ 1043985 w 1591877"/>
                <a:gd name="connsiteY1909" fmla="*/ 224576 h 755236"/>
                <a:gd name="connsiteX1910" fmla="*/ 1044059 w 1591877"/>
                <a:gd name="connsiteY1910" fmla="*/ 224530 h 755236"/>
                <a:gd name="connsiteX1911" fmla="*/ 1044125 w 1591877"/>
                <a:gd name="connsiteY1911" fmla="*/ 224488 h 755236"/>
                <a:gd name="connsiteX1912" fmla="*/ 1044194 w 1591877"/>
                <a:gd name="connsiteY1912" fmla="*/ 224450 h 755236"/>
                <a:gd name="connsiteX1913" fmla="*/ 1044264 w 1591877"/>
                <a:gd name="connsiteY1913" fmla="*/ 224417 h 755236"/>
                <a:gd name="connsiteX1914" fmla="*/ 1044334 w 1591877"/>
                <a:gd name="connsiteY1914" fmla="*/ 224389 h 755236"/>
                <a:gd name="connsiteX1915" fmla="*/ 1044403 w 1591877"/>
                <a:gd name="connsiteY1915" fmla="*/ 224365 h 755236"/>
                <a:gd name="connsiteX1916" fmla="*/ 1044473 w 1591877"/>
                <a:gd name="connsiteY1916" fmla="*/ 224345 h 755236"/>
                <a:gd name="connsiteX1917" fmla="*/ 1044543 w 1591877"/>
                <a:gd name="connsiteY1917" fmla="*/ 224329 h 755236"/>
                <a:gd name="connsiteX1918" fmla="*/ 1044613 w 1591877"/>
                <a:gd name="connsiteY1918" fmla="*/ 224321 h 755236"/>
                <a:gd name="connsiteX1919" fmla="*/ 1044682 w 1591877"/>
                <a:gd name="connsiteY1919" fmla="*/ 224312 h 755236"/>
                <a:gd name="connsiteX1920" fmla="*/ 1044752 w 1591877"/>
                <a:gd name="connsiteY1920" fmla="*/ 224312 h 755236"/>
                <a:gd name="connsiteX1921" fmla="*/ 1044822 w 1591877"/>
                <a:gd name="connsiteY1921" fmla="*/ 224314 h 755236"/>
                <a:gd name="connsiteX1922" fmla="*/ 1044891 w 1591877"/>
                <a:gd name="connsiteY1922" fmla="*/ 224321 h 755236"/>
                <a:gd name="connsiteX1923" fmla="*/ 1044961 w 1591877"/>
                <a:gd name="connsiteY1923" fmla="*/ 224332 h 755236"/>
                <a:gd name="connsiteX1924" fmla="*/ 1045031 w 1591877"/>
                <a:gd name="connsiteY1924" fmla="*/ 224347 h 755236"/>
                <a:gd name="connsiteX1925" fmla="*/ 1045100 w 1591877"/>
                <a:gd name="connsiteY1925" fmla="*/ 224367 h 755236"/>
                <a:gd name="connsiteX1926" fmla="*/ 1045166 w 1591877"/>
                <a:gd name="connsiteY1926" fmla="*/ 224391 h 755236"/>
                <a:gd name="connsiteX1927" fmla="*/ 1045236 w 1591877"/>
                <a:gd name="connsiteY1927" fmla="*/ 224420 h 755236"/>
                <a:gd name="connsiteX1928" fmla="*/ 1045306 w 1591877"/>
                <a:gd name="connsiteY1928" fmla="*/ 224453 h 755236"/>
                <a:gd name="connsiteX1929" fmla="*/ 1045375 w 1591877"/>
                <a:gd name="connsiteY1929" fmla="*/ 224488 h 755236"/>
                <a:gd name="connsiteX1930" fmla="*/ 1045445 w 1591877"/>
                <a:gd name="connsiteY1930" fmla="*/ 224530 h 755236"/>
                <a:gd name="connsiteX1931" fmla="*/ 1045515 w 1591877"/>
                <a:gd name="connsiteY1931" fmla="*/ 224576 h 755236"/>
                <a:gd name="connsiteX1932" fmla="*/ 1045585 w 1591877"/>
                <a:gd name="connsiteY1932" fmla="*/ 224627 h 755236"/>
                <a:gd name="connsiteX1933" fmla="*/ 1045654 w 1591877"/>
                <a:gd name="connsiteY1933" fmla="*/ 224682 h 755236"/>
                <a:gd name="connsiteX1934" fmla="*/ 1045794 w 1591877"/>
                <a:gd name="connsiteY1934" fmla="*/ 224803 h 755236"/>
                <a:gd name="connsiteX1935" fmla="*/ 1045933 w 1591877"/>
                <a:gd name="connsiteY1935" fmla="*/ 224944 h 755236"/>
                <a:gd name="connsiteX1936" fmla="*/ 1046069 w 1591877"/>
                <a:gd name="connsiteY1936" fmla="*/ 225100 h 755236"/>
                <a:gd name="connsiteX1937" fmla="*/ 1046347 w 1591877"/>
                <a:gd name="connsiteY1937" fmla="*/ 225463 h 755236"/>
                <a:gd name="connsiteX1938" fmla="*/ 1046626 w 1591877"/>
                <a:gd name="connsiteY1938" fmla="*/ 225897 h 755236"/>
                <a:gd name="connsiteX1939" fmla="*/ 1046905 w 1591877"/>
                <a:gd name="connsiteY1939" fmla="*/ 226397 h 755236"/>
                <a:gd name="connsiteX1940" fmla="*/ 1047459 w 1591877"/>
                <a:gd name="connsiteY1940" fmla="*/ 227599 h 755236"/>
                <a:gd name="connsiteX1941" fmla="*/ 1048016 w 1591877"/>
                <a:gd name="connsiteY1941" fmla="*/ 229066 h 755236"/>
                <a:gd name="connsiteX1942" fmla="*/ 1048570 w 1591877"/>
                <a:gd name="connsiteY1942" fmla="*/ 230790 h 755236"/>
                <a:gd name="connsiteX1943" fmla="*/ 1049146 w 1591877"/>
                <a:gd name="connsiteY1943" fmla="*/ 232844 h 755236"/>
                <a:gd name="connsiteX1944" fmla="*/ 1049722 w 1591877"/>
                <a:gd name="connsiteY1944" fmla="*/ 235165 h 755236"/>
                <a:gd name="connsiteX1945" fmla="*/ 1050294 w 1591877"/>
                <a:gd name="connsiteY1945" fmla="*/ 237745 h 755236"/>
                <a:gd name="connsiteX1946" fmla="*/ 1050870 w 1591877"/>
                <a:gd name="connsiteY1946" fmla="*/ 240579 h 755236"/>
                <a:gd name="connsiteX1947" fmla="*/ 1051446 w 1591877"/>
                <a:gd name="connsiteY1947" fmla="*/ 243657 h 755236"/>
                <a:gd name="connsiteX1948" fmla="*/ 1052022 w 1591877"/>
                <a:gd name="connsiteY1948" fmla="*/ 246973 h 755236"/>
                <a:gd name="connsiteX1949" fmla="*/ 1052598 w 1591877"/>
                <a:gd name="connsiteY1949" fmla="*/ 250518 h 755236"/>
                <a:gd name="connsiteX1950" fmla="*/ 1053170 w 1591877"/>
                <a:gd name="connsiteY1950" fmla="*/ 254283 h 755236"/>
                <a:gd name="connsiteX1951" fmla="*/ 1053746 w 1591877"/>
                <a:gd name="connsiteY1951" fmla="*/ 258260 h 755236"/>
                <a:gd name="connsiteX1952" fmla="*/ 1054322 w 1591877"/>
                <a:gd name="connsiteY1952" fmla="*/ 262439 h 755236"/>
                <a:gd name="connsiteX1953" fmla="*/ 1054897 w 1591877"/>
                <a:gd name="connsiteY1953" fmla="*/ 266810 h 755236"/>
                <a:gd name="connsiteX1954" fmla="*/ 1055470 w 1591877"/>
                <a:gd name="connsiteY1954" fmla="*/ 271363 h 755236"/>
                <a:gd name="connsiteX1955" fmla="*/ 1056621 w 1591877"/>
                <a:gd name="connsiteY1955" fmla="*/ 280976 h 755236"/>
                <a:gd name="connsiteX1956" fmla="*/ 1057769 w 1591877"/>
                <a:gd name="connsiteY1956" fmla="*/ 291191 h 755236"/>
                <a:gd name="connsiteX1957" fmla="*/ 1058921 w 1591877"/>
                <a:gd name="connsiteY1957" fmla="*/ 301918 h 755236"/>
                <a:gd name="connsiteX1958" fmla="*/ 1060073 w 1591877"/>
                <a:gd name="connsiteY1958" fmla="*/ 313073 h 755236"/>
                <a:gd name="connsiteX1959" fmla="*/ 1062369 w 1591877"/>
                <a:gd name="connsiteY1959" fmla="*/ 336283 h 755236"/>
                <a:gd name="connsiteX1960" fmla="*/ 1064672 w 1591877"/>
                <a:gd name="connsiteY1960" fmla="*/ 360074 h 755236"/>
                <a:gd name="connsiteX1961" fmla="*/ 1066972 w 1591877"/>
                <a:gd name="connsiteY1961" fmla="*/ 383706 h 755236"/>
                <a:gd name="connsiteX1962" fmla="*/ 1068120 w 1591877"/>
                <a:gd name="connsiteY1962" fmla="*/ 395242 h 755236"/>
                <a:gd name="connsiteX1963" fmla="*/ 1069272 w 1591877"/>
                <a:gd name="connsiteY1963" fmla="*/ 406473 h 755236"/>
                <a:gd name="connsiteX1964" fmla="*/ 1070420 w 1591877"/>
                <a:gd name="connsiteY1964" fmla="*/ 417324 h 755236"/>
                <a:gd name="connsiteX1965" fmla="*/ 1071572 w 1591877"/>
                <a:gd name="connsiteY1965" fmla="*/ 427717 h 755236"/>
                <a:gd name="connsiteX1966" fmla="*/ 1072720 w 1591877"/>
                <a:gd name="connsiteY1966" fmla="*/ 437581 h 755236"/>
                <a:gd name="connsiteX1967" fmla="*/ 1073872 w 1591877"/>
                <a:gd name="connsiteY1967" fmla="*/ 446849 h 755236"/>
                <a:gd name="connsiteX1968" fmla="*/ 1074447 w 1591877"/>
                <a:gd name="connsiteY1968" fmla="*/ 451242 h 755236"/>
                <a:gd name="connsiteX1969" fmla="*/ 1075020 w 1591877"/>
                <a:gd name="connsiteY1969" fmla="*/ 455462 h 755236"/>
                <a:gd name="connsiteX1970" fmla="*/ 1075595 w 1591877"/>
                <a:gd name="connsiteY1970" fmla="*/ 459505 h 755236"/>
                <a:gd name="connsiteX1971" fmla="*/ 1076171 w 1591877"/>
                <a:gd name="connsiteY1971" fmla="*/ 463365 h 755236"/>
                <a:gd name="connsiteX1972" fmla="*/ 1076747 w 1591877"/>
                <a:gd name="connsiteY1972" fmla="*/ 467038 h 755236"/>
                <a:gd name="connsiteX1973" fmla="*/ 1077319 w 1591877"/>
                <a:gd name="connsiteY1973" fmla="*/ 470512 h 755236"/>
                <a:gd name="connsiteX1974" fmla="*/ 1077895 w 1591877"/>
                <a:gd name="connsiteY1974" fmla="*/ 473789 h 755236"/>
                <a:gd name="connsiteX1975" fmla="*/ 1078471 w 1591877"/>
                <a:gd name="connsiteY1975" fmla="*/ 476862 h 755236"/>
                <a:gd name="connsiteX1976" fmla="*/ 1079047 w 1591877"/>
                <a:gd name="connsiteY1976" fmla="*/ 479727 h 755236"/>
                <a:gd name="connsiteX1977" fmla="*/ 1079619 w 1591877"/>
                <a:gd name="connsiteY1977" fmla="*/ 482380 h 755236"/>
                <a:gd name="connsiteX1978" fmla="*/ 1080195 w 1591877"/>
                <a:gd name="connsiteY1978" fmla="*/ 484818 h 755236"/>
                <a:gd name="connsiteX1979" fmla="*/ 1080771 w 1591877"/>
                <a:gd name="connsiteY1979" fmla="*/ 487039 h 755236"/>
                <a:gd name="connsiteX1980" fmla="*/ 1081347 w 1591877"/>
                <a:gd name="connsiteY1980" fmla="*/ 489041 h 755236"/>
                <a:gd name="connsiteX1981" fmla="*/ 1081923 w 1591877"/>
                <a:gd name="connsiteY1981" fmla="*/ 490820 h 755236"/>
                <a:gd name="connsiteX1982" fmla="*/ 1082495 w 1591877"/>
                <a:gd name="connsiteY1982" fmla="*/ 492377 h 755236"/>
                <a:gd name="connsiteX1983" fmla="*/ 1083071 w 1591877"/>
                <a:gd name="connsiteY1983" fmla="*/ 493709 h 755236"/>
                <a:gd name="connsiteX1984" fmla="*/ 1083647 w 1591877"/>
                <a:gd name="connsiteY1984" fmla="*/ 494816 h 755236"/>
                <a:gd name="connsiteX1985" fmla="*/ 1083933 w 1591877"/>
                <a:gd name="connsiteY1985" fmla="*/ 495287 h 755236"/>
                <a:gd name="connsiteX1986" fmla="*/ 1084222 w 1591877"/>
                <a:gd name="connsiteY1986" fmla="*/ 495701 h 755236"/>
                <a:gd name="connsiteX1987" fmla="*/ 1084509 w 1591877"/>
                <a:gd name="connsiteY1987" fmla="*/ 496060 h 755236"/>
                <a:gd name="connsiteX1988" fmla="*/ 1084652 w 1591877"/>
                <a:gd name="connsiteY1988" fmla="*/ 496217 h 755236"/>
                <a:gd name="connsiteX1989" fmla="*/ 1084795 w 1591877"/>
                <a:gd name="connsiteY1989" fmla="*/ 496362 h 755236"/>
                <a:gd name="connsiteX1990" fmla="*/ 1084941 w 1591877"/>
                <a:gd name="connsiteY1990" fmla="*/ 496492 h 755236"/>
                <a:gd name="connsiteX1991" fmla="*/ 1085084 w 1591877"/>
                <a:gd name="connsiteY1991" fmla="*/ 496609 h 755236"/>
                <a:gd name="connsiteX1992" fmla="*/ 1085227 w 1591877"/>
                <a:gd name="connsiteY1992" fmla="*/ 496710 h 755236"/>
                <a:gd name="connsiteX1993" fmla="*/ 1085370 w 1591877"/>
                <a:gd name="connsiteY1993" fmla="*/ 496798 h 755236"/>
                <a:gd name="connsiteX1994" fmla="*/ 1085440 w 1591877"/>
                <a:gd name="connsiteY1994" fmla="*/ 496838 h 755236"/>
                <a:gd name="connsiteX1995" fmla="*/ 1085514 w 1591877"/>
                <a:gd name="connsiteY1995" fmla="*/ 496873 h 755236"/>
                <a:gd name="connsiteX1996" fmla="*/ 1085583 w 1591877"/>
                <a:gd name="connsiteY1996" fmla="*/ 496904 h 755236"/>
                <a:gd name="connsiteX1997" fmla="*/ 1085657 w 1591877"/>
                <a:gd name="connsiteY1997" fmla="*/ 496932 h 755236"/>
                <a:gd name="connsiteX1998" fmla="*/ 1085726 w 1591877"/>
                <a:gd name="connsiteY1998" fmla="*/ 496956 h 755236"/>
                <a:gd name="connsiteX1999" fmla="*/ 1085800 w 1591877"/>
                <a:gd name="connsiteY1999" fmla="*/ 496978 h 755236"/>
                <a:gd name="connsiteX2000" fmla="*/ 1085869 w 1591877"/>
                <a:gd name="connsiteY2000" fmla="*/ 496998 h 755236"/>
                <a:gd name="connsiteX2001" fmla="*/ 1085939 w 1591877"/>
                <a:gd name="connsiteY2001" fmla="*/ 497011 h 755236"/>
                <a:gd name="connsiteX2002" fmla="*/ 1086012 w 1591877"/>
                <a:gd name="connsiteY2002" fmla="*/ 497025 h 755236"/>
                <a:gd name="connsiteX2003" fmla="*/ 1086082 w 1591877"/>
                <a:gd name="connsiteY2003" fmla="*/ 497031 h 755236"/>
                <a:gd name="connsiteX2004" fmla="*/ 1086152 w 1591877"/>
                <a:gd name="connsiteY2004" fmla="*/ 497038 h 755236"/>
                <a:gd name="connsiteX2005" fmla="*/ 1086225 w 1591877"/>
                <a:gd name="connsiteY2005" fmla="*/ 497038 h 755236"/>
                <a:gd name="connsiteX2006" fmla="*/ 1086295 w 1591877"/>
                <a:gd name="connsiteY2006" fmla="*/ 497036 h 755236"/>
                <a:gd name="connsiteX2007" fmla="*/ 1086368 w 1591877"/>
                <a:gd name="connsiteY2007" fmla="*/ 497031 h 755236"/>
                <a:gd name="connsiteX2008" fmla="*/ 1086438 w 1591877"/>
                <a:gd name="connsiteY2008" fmla="*/ 497022 h 755236"/>
                <a:gd name="connsiteX2009" fmla="*/ 1086508 w 1591877"/>
                <a:gd name="connsiteY2009" fmla="*/ 497011 h 755236"/>
                <a:gd name="connsiteX2010" fmla="*/ 1086581 w 1591877"/>
                <a:gd name="connsiteY2010" fmla="*/ 496996 h 755236"/>
                <a:gd name="connsiteX2011" fmla="*/ 1086651 w 1591877"/>
                <a:gd name="connsiteY2011" fmla="*/ 496976 h 755236"/>
                <a:gd name="connsiteX2012" fmla="*/ 1086720 w 1591877"/>
                <a:gd name="connsiteY2012" fmla="*/ 496954 h 755236"/>
                <a:gd name="connsiteX2013" fmla="*/ 1086794 w 1591877"/>
                <a:gd name="connsiteY2013" fmla="*/ 496930 h 755236"/>
                <a:gd name="connsiteX2014" fmla="*/ 1086863 w 1591877"/>
                <a:gd name="connsiteY2014" fmla="*/ 496901 h 755236"/>
                <a:gd name="connsiteX2015" fmla="*/ 1086937 w 1591877"/>
                <a:gd name="connsiteY2015" fmla="*/ 496868 h 755236"/>
                <a:gd name="connsiteX2016" fmla="*/ 1087006 w 1591877"/>
                <a:gd name="connsiteY2016" fmla="*/ 496833 h 755236"/>
                <a:gd name="connsiteX2017" fmla="*/ 1087080 w 1591877"/>
                <a:gd name="connsiteY2017" fmla="*/ 496796 h 755236"/>
                <a:gd name="connsiteX2018" fmla="*/ 1087219 w 1591877"/>
                <a:gd name="connsiteY2018" fmla="*/ 496708 h 755236"/>
                <a:gd name="connsiteX2019" fmla="*/ 1087362 w 1591877"/>
                <a:gd name="connsiteY2019" fmla="*/ 496609 h 755236"/>
                <a:gd name="connsiteX2020" fmla="*/ 1087505 w 1591877"/>
                <a:gd name="connsiteY2020" fmla="*/ 496496 h 755236"/>
                <a:gd name="connsiteX2021" fmla="*/ 1087648 w 1591877"/>
                <a:gd name="connsiteY2021" fmla="*/ 496369 h 755236"/>
                <a:gd name="connsiteX2022" fmla="*/ 1087788 w 1591877"/>
                <a:gd name="connsiteY2022" fmla="*/ 496230 h 755236"/>
                <a:gd name="connsiteX2023" fmla="*/ 1087931 w 1591877"/>
                <a:gd name="connsiteY2023" fmla="*/ 496078 h 755236"/>
                <a:gd name="connsiteX2024" fmla="*/ 1088217 w 1591877"/>
                <a:gd name="connsiteY2024" fmla="*/ 495734 h 755236"/>
                <a:gd name="connsiteX2025" fmla="*/ 1088499 w 1591877"/>
                <a:gd name="connsiteY2025" fmla="*/ 495338 h 755236"/>
                <a:gd name="connsiteX2026" fmla="*/ 1088785 w 1591877"/>
                <a:gd name="connsiteY2026" fmla="*/ 494893 h 755236"/>
                <a:gd name="connsiteX2027" fmla="*/ 1089354 w 1591877"/>
                <a:gd name="connsiteY2027" fmla="*/ 493852 h 755236"/>
                <a:gd name="connsiteX2028" fmla="*/ 1089922 w 1591877"/>
                <a:gd name="connsiteY2028" fmla="*/ 492610 h 755236"/>
                <a:gd name="connsiteX2029" fmla="*/ 1090491 w 1591877"/>
                <a:gd name="connsiteY2029" fmla="*/ 491177 h 755236"/>
                <a:gd name="connsiteX2030" fmla="*/ 1091059 w 1591877"/>
                <a:gd name="connsiteY2030" fmla="*/ 489554 h 755236"/>
                <a:gd name="connsiteX2031" fmla="*/ 1091632 w 1591877"/>
                <a:gd name="connsiteY2031" fmla="*/ 487746 h 755236"/>
                <a:gd name="connsiteX2032" fmla="*/ 1092200 w 1591877"/>
                <a:gd name="connsiteY2032" fmla="*/ 485758 h 755236"/>
                <a:gd name="connsiteX2033" fmla="*/ 1092769 w 1591877"/>
                <a:gd name="connsiteY2033" fmla="*/ 483598 h 755236"/>
                <a:gd name="connsiteX2034" fmla="*/ 1093337 w 1591877"/>
                <a:gd name="connsiteY2034" fmla="*/ 481268 h 755236"/>
                <a:gd name="connsiteX2035" fmla="*/ 1094474 w 1591877"/>
                <a:gd name="connsiteY2035" fmla="*/ 476129 h 755236"/>
                <a:gd name="connsiteX2036" fmla="*/ 1095611 w 1591877"/>
                <a:gd name="connsiteY2036" fmla="*/ 470393 h 755236"/>
                <a:gd name="connsiteX2037" fmla="*/ 1096752 w 1591877"/>
                <a:gd name="connsiteY2037" fmla="*/ 464114 h 755236"/>
                <a:gd name="connsiteX2038" fmla="*/ 1097889 w 1591877"/>
                <a:gd name="connsiteY2038" fmla="*/ 457347 h 755236"/>
                <a:gd name="connsiteX2039" fmla="*/ 1099026 w 1591877"/>
                <a:gd name="connsiteY2039" fmla="*/ 450158 h 755236"/>
                <a:gd name="connsiteX2040" fmla="*/ 1100167 w 1591877"/>
                <a:gd name="connsiteY2040" fmla="*/ 442601 h 755236"/>
                <a:gd name="connsiteX2041" fmla="*/ 1101304 w 1591877"/>
                <a:gd name="connsiteY2041" fmla="*/ 434745 h 755236"/>
                <a:gd name="connsiteX2042" fmla="*/ 1103578 w 1591877"/>
                <a:gd name="connsiteY2042" fmla="*/ 418394 h 755236"/>
                <a:gd name="connsiteX2043" fmla="*/ 1108130 w 1591877"/>
                <a:gd name="connsiteY2043" fmla="*/ 384937 h 755236"/>
                <a:gd name="connsiteX2044" fmla="*/ 1110408 w 1591877"/>
                <a:gd name="connsiteY2044" fmla="*/ 368835 h 755236"/>
                <a:gd name="connsiteX2045" fmla="*/ 1111545 w 1591877"/>
                <a:gd name="connsiteY2045" fmla="*/ 361146 h 755236"/>
                <a:gd name="connsiteX2046" fmla="*/ 1112682 w 1591877"/>
                <a:gd name="connsiteY2046" fmla="*/ 353768 h 755236"/>
                <a:gd name="connsiteX2047" fmla="*/ 1113822 w 1591877"/>
                <a:gd name="connsiteY2047" fmla="*/ 346752 h 755236"/>
                <a:gd name="connsiteX2048" fmla="*/ 1114960 w 1591877"/>
                <a:gd name="connsiteY2048" fmla="*/ 340143 h 755236"/>
                <a:gd name="connsiteX2049" fmla="*/ 1116097 w 1591877"/>
                <a:gd name="connsiteY2049" fmla="*/ 333980 h 755236"/>
                <a:gd name="connsiteX2050" fmla="*/ 1117234 w 1591877"/>
                <a:gd name="connsiteY2050" fmla="*/ 328301 h 755236"/>
                <a:gd name="connsiteX2051" fmla="*/ 1118374 w 1591877"/>
                <a:gd name="connsiteY2051" fmla="*/ 323140 h 755236"/>
                <a:gd name="connsiteX2052" fmla="*/ 1119512 w 1591877"/>
                <a:gd name="connsiteY2052" fmla="*/ 318525 h 755236"/>
                <a:gd name="connsiteX2053" fmla="*/ 1120649 w 1591877"/>
                <a:gd name="connsiteY2053" fmla="*/ 314478 h 755236"/>
                <a:gd name="connsiteX2054" fmla="*/ 1121786 w 1591877"/>
                <a:gd name="connsiteY2054" fmla="*/ 311019 h 755236"/>
                <a:gd name="connsiteX2055" fmla="*/ 1122912 w 1591877"/>
                <a:gd name="connsiteY2055" fmla="*/ 308194 h 755236"/>
                <a:gd name="connsiteX2056" fmla="*/ 1123473 w 1591877"/>
                <a:gd name="connsiteY2056" fmla="*/ 307002 h 755236"/>
                <a:gd name="connsiteX2057" fmla="*/ 1124034 w 1591877"/>
                <a:gd name="connsiteY2057" fmla="*/ 305961 h 755236"/>
                <a:gd name="connsiteX2058" fmla="*/ 1124595 w 1591877"/>
                <a:gd name="connsiteY2058" fmla="*/ 305069 h 755236"/>
                <a:gd name="connsiteX2059" fmla="*/ 1124878 w 1591877"/>
                <a:gd name="connsiteY2059" fmla="*/ 304679 h 755236"/>
                <a:gd name="connsiteX2060" fmla="*/ 1125156 w 1591877"/>
                <a:gd name="connsiteY2060" fmla="*/ 304327 h 755236"/>
                <a:gd name="connsiteX2061" fmla="*/ 1125439 w 1591877"/>
                <a:gd name="connsiteY2061" fmla="*/ 304015 h 755236"/>
                <a:gd name="connsiteX2062" fmla="*/ 1125718 w 1591877"/>
                <a:gd name="connsiteY2062" fmla="*/ 303735 h 755236"/>
                <a:gd name="connsiteX2063" fmla="*/ 1126000 w 1591877"/>
                <a:gd name="connsiteY2063" fmla="*/ 303495 h 755236"/>
                <a:gd name="connsiteX2064" fmla="*/ 1126139 w 1591877"/>
                <a:gd name="connsiteY2064" fmla="*/ 303389 h 755236"/>
                <a:gd name="connsiteX2065" fmla="*/ 1126279 w 1591877"/>
                <a:gd name="connsiteY2065" fmla="*/ 303292 h 755236"/>
                <a:gd name="connsiteX2066" fmla="*/ 1126422 w 1591877"/>
                <a:gd name="connsiteY2066" fmla="*/ 303204 h 755236"/>
                <a:gd name="connsiteX2067" fmla="*/ 1126561 w 1591877"/>
                <a:gd name="connsiteY2067" fmla="*/ 303127 h 755236"/>
                <a:gd name="connsiteX2068" fmla="*/ 1126701 w 1591877"/>
                <a:gd name="connsiteY2068" fmla="*/ 303057 h 755236"/>
                <a:gd name="connsiteX2069" fmla="*/ 1126844 w 1591877"/>
                <a:gd name="connsiteY2069" fmla="*/ 302997 h 755236"/>
                <a:gd name="connsiteX2070" fmla="*/ 1126983 w 1591877"/>
                <a:gd name="connsiteY2070" fmla="*/ 302947 h 755236"/>
                <a:gd name="connsiteX2071" fmla="*/ 1127053 w 1591877"/>
                <a:gd name="connsiteY2071" fmla="*/ 302925 h 755236"/>
                <a:gd name="connsiteX2072" fmla="*/ 1127122 w 1591877"/>
                <a:gd name="connsiteY2072" fmla="*/ 302905 h 755236"/>
                <a:gd name="connsiteX2073" fmla="*/ 1127192 w 1591877"/>
                <a:gd name="connsiteY2073" fmla="*/ 302887 h 755236"/>
                <a:gd name="connsiteX2074" fmla="*/ 1127262 w 1591877"/>
                <a:gd name="connsiteY2074" fmla="*/ 302874 h 755236"/>
                <a:gd name="connsiteX2075" fmla="*/ 1127331 w 1591877"/>
                <a:gd name="connsiteY2075" fmla="*/ 302861 h 755236"/>
                <a:gd name="connsiteX2076" fmla="*/ 1127405 w 1591877"/>
                <a:gd name="connsiteY2076" fmla="*/ 302850 h 755236"/>
                <a:gd name="connsiteX2077" fmla="*/ 1127475 w 1591877"/>
                <a:gd name="connsiteY2077" fmla="*/ 302841 h 755236"/>
                <a:gd name="connsiteX2078" fmla="*/ 1127544 w 1591877"/>
                <a:gd name="connsiteY2078" fmla="*/ 302837 h 755236"/>
                <a:gd name="connsiteX2079" fmla="*/ 1127614 w 1591877"/>
                <a:gd name="connsiteY2079" fmla="*/ 302832 h 755236"/>
                <a:gd name="connsiteX2080" fmla="*/ 1127684 w 1591877"/>
                <a:gd name="connsiteY2080" fmla="*/ 302832 h 755236"/>
                <a:gd name="connsiteX2081" fmla="*/ 1127753 w 1591877"/>
                <a:gd name="connsiteY2081" fmla="*/ 302832 h 755236"/>
                <a:gd name="connsiteX2082" fmla="*/ 1127823 w 1591877"/>
                <a:gd name="connsiteY2082" fmla="*/ 302834 h 755236"/>
                <a:gd name="connsiteX2083" fmla="*/ 1127896 w 1591877"/>
                <a:gd name="connsiteY2083" fmla="*/ 302841 h 755236"/>
                <a:gd name="connsiteX2084" fmla="*/ 1127966 w 1591877"/>
                <a:gd name="connsiteY2084" fmla="*/ 302848 h 755236"/>
                <a:gd name="connsiteX2085" fmla="*/ 1128036 w 1591877"/>
                <a:gd name="connsiteY2085" fmla="*/ 302859 h 755236"/>
                <a:gd name="connsiteX2086" fmla="*/ 1128105 w 1591877"/>
                <a:gd name="connsiteY2086" fmla="*/ 302870 h 755236"/>
                <a:gd name="connsiteX2087" fmla="*/ 1128175 w 1591877"/>
                <a:gd name="connsiteY2087" fmla="*/ 302885 h 755236"/>
                <a:gd name="connsiteX2088" fmla="*/ 1128245 w 1591877"/>
                <a:gd name="connsiteY2088" fmla="*/ 302903 h 755236"/>
                <a:gd name="connsiteX2089" fmla="*/ 1128315 w 1591877"/>
                <a:gd name="connsiteY2089" fmla="*/ 302920 h 755236"/>
                <a:gd name="connsiteX2090" fmla="*/ 1128388 w 1591877"/>
                <a:gd name="connsiteY2090" fmla="*/ 302942 h 755236"/>
                <a:gd name="connsiteX2091" fmla="*/ 1128527 w 1591877"/>
                <a:gd name="connsiteY2091" fmla="*/ 302991 h 755236"/>
                <a:gd name="connsiteX2092" fmla="*/ 1128667 w 1591877"/>
                <a:gd name="connsiteY2092" fmla="*/ 303048 h 755236"/>
                <a:gd name="connsiteX2093" fmla="*/ 1128806 w 1591877"/>
                <a:gd name="connsiteY2093" fmla="*/ 303116 h 755236"/>
                <a:gd name="connsiteX2094" fmla="*/ 1128949 w 1591877"/>
                <a:gd name="connsiteY2094" fmla="*/ 303191 h 755236"/>
                <a:gd name="connsiteX2095" fmla="*/ 1129088 w 1591877"/>
                <a:gd name="connsiteY2095" fmla="*/ 303277 h 755236"/>
                <a:gd name="connsiteX2096" fmla="*/ 1129228 w 1591877"/>
                <a:gd name="connsiteY2096" fmla="*/ 303369 h 755236"/>
                <a:gd name="connsiteX2097" fmla="*/ 1129367 w 1591877"/>
                <a:gd name="connsiteY2097" fmla="*/ 303473 h 755236"/>
                <a:gd name="connsiteX2098" fmla="*/ 1129650 w 1591877"/>
                <a:gd name="connsiteY2098" fmla="*/ 303702 h 755236"/>
                <a:gd name="connsiteX2099" fmla="*/ 1129932 w 1591877"/>
                <a:gd name="connsiteY2099" fmla="*/ 303968 h 755236"/>
                <a:gd name="connsiteX2100" fmla="*/ 1130211 w 1591877"/>
                <a:gd name="connsiteY2100" fmla="*/ 304268 h 755236"/>
                <a:gd name="connsiteX2101" fmla="*/ 1130493 w 1591877"/>
                <a:gd name="connsiteY2101" fmla="*/ 304600 h 755236"/>
                <a:gd name="connsiteX2102" fmla="*/ 1130772 w 1591877"/>
                <a:gd name="connsiteY2102" fmla="*/ 304968 h 755236"/>
                <a:gd name="connsiteX2103" fmla="*/ 1131333 w 1591877"/>
                <a:gd name="connsiteY2103" fmla="*/ 305800 h 755236"/>
                <a:gd name="connsiteX2104" fmla="*/ 1131894 w 1591877"/>
                <a:gd name="connsiteY2104" fmla="*/ 306765 h 755236"/>
                <a:gd name="connsiteX2105" fmla="*/ 1133020 w 1591877"/>
                <a:gd name="connsiteY2105" fmla="*/ 309070 h 755236"/>
                <a:gd name="connsiteX2106" fmla="*/ 1134143 w 1591877"/>
                <a:gd name="connsiteY2106" fmla="*/ 311858 h 755236"/>
                <a:gd name="connsiteX2107" fmla="*/ 1135265 w 1591877"/>
                <a:gd name="connsiteY2107" fmla="*/ 315094 h 755236"/>
                <a:gd name="connsiteX2108" fmla="*/ 1136388 w 1591877"/>
                <a:gd name="connsiteY2108" fmla="*/ 318747 h 755236"/>
                <a:gd name="connsiteX2109" fmla="*/ 1137514 w 1591877"/>
                <a:gd name="connsiteY2109" fmla="*/ 322781 h 755236"/>
                <a:gd name="connsiteX2110" fmla="*/ 1138636 w 1591877"/>
                <a:gd name="connsiteY2110" fmla="*/ 327158 h 755236"/>
                <a:gd name="connsiteX2111" fmla="*/ 1139758 w 1591877"/>
                <a:gd name="connsiteY2111" fmla="*/ 331842 h 755236"/>
                <a:gd name="connsiteX2112" fmla="*/ 1142003 w 1591877"/>
                <a:gd name="connsiteY2112" fmla="*/ 341952 h 755236"/>
                <a:gd name="connsiteX2113" fmla="*/ 1144252 w 1591877"/>
                <a:gd name="connsiteY2113" fmla="*/ 352781 h 755236"/>
                <a:gd name="connsiteX2114" fmla="*/ 1148745 w 1591877"/>
                <a:gd name="connsiteY2114" fmla="*/ 375214 h 755236"/>
                <a:gd name="connsiteX2115" fmla="*/ 1150990 w 1591877"/>
                <a:gd name="connsiteY2115" fmla="*/ 386153 h 755236"/>
                <a:gd name="connsiteX2116" fmla="*/ 1153234 w 1591877"/>
                <a:gd name="connsiteY2116" fmla="*/ 396495 h 755236"/>
                <a:gd name="connsiteX2117" fmla="*/ 1155483 w 1591877"/>
                <a:gd name="connsiteY2117" fmla="*/ 405969 h 755236"/>
                <a:gd name="connsiteX2118" fmla="*/ 1157727 w 1591877"/>
                <a:gd name="connsiteY2118" fmla="*/ 414341 h 755236"/>
                <a:gd name="connsiteX2119" fmla="*/ 1158861 w 1591877"/>
                <a:gd name="connsiteY2119" fmla="*/ 418077 h 755236"/>
                <a:gd name="connsiteX2120" fmla="*/ 1159991 w 1591877"/>
                <a:gd name="connsiteY2120" fmla="*/ 421461 h 755236"/>
                <a:gd name="connsiteX2121" fmla="*/ 1161124 w 1591877"/>
                <a:gd name="connsiteY2121" fmla="*/ 424482 h 755236"/>
                <a:gd name="connsiteX2122" fmla="*/ 1162254 w 1591877"/>
                <a:gd name="connsiteY2122" fmla="*/ 427120 h 755236"/>
                <a:gd name="connsiteX2123" fmla="*/ 1163387 w 1591877"/>
                <a:gd name="connsiteY2123" fmla="*/ 429368 h 755236"/>
                <a:gd name="connsiteX2124" fmla="*/ 1163952 w 1591877"/>
                <a:gd name="connsiteY2124" fmla="*/ 430342 h 755236"/>
                <a:gd name="connsiteX2125" fmla="*/ 1164517 w 1591877"/>
                <a:gd name="connsiteY2125" fmla="*/ 431216 h 755236"/>
                <a:gd name="connsiteX2126" fmla="*/ 1165082 w 1591877"/>
                <a:gd name="connsiteY2126" fmla="*/ 431988 h 755236"/>
                <a:gd name="connsiteX2127" fmla="*/ 1165650 w 1591877"/>
                <a:gd name="connsiteY2127" fmla="*/ 432660 h 755236"/>
                <a:gd name="connsiteX2128" fmla="*/ 1165933 w 1591877"/>
                <a:gd name="connsiteY2128" fmla="*/ 432957 h 755236"/>
                <a:gd name="connsiteX2129" fmla="*/ 1166215 w 1591877"/>
                <a:gd name="connsiteY2129" fmla="*/ 433230 h 755236"/>
                <a:gd name="connsiteX2130" fmla="*/ 1166498 w 1591877"/>
                <a:gd name="connsiteY2130" fmla="*/ 433477 h 755236"/>
                <a:gd name="connsiteX2131" fmla="*/ 1166780 w 1591877"/>
                <a:gd name="connsiteY2131" fmla="*/ 433699 h 755236"/>
                <a:gd name="connsiteX2132" fmla="*/ 1167062 w 1591877"/>
                <a:gd name="connsiteY2132" fmla="*/ 433895 h 755236"/>
                <a:gd name="connsiteX2133" fmla="*/ 1167345 w 1591877"/>
                <a:gd name="connsiteY2133" fmla="*/ 434067 h 755236"/>
                <a:gd name="connsiteX2134" fmla="*/ 1167488 w 1591877"/>
                <a:gd name="connsiteY2134" fmla="*/ 434144 h 755236"/>
                <a:gd name="connsiteX2135" fmla="*/ 1167631 w 1591877"/>
                <a:gd name="connsiteY2135" fmla="*/ 434212 h 755236"/>
                <a:gd name="connsiteX2136" fmla="*/ 1167770 w 1591877"/>
                <a:gd name="connsiteY2136" fmla="*/ 434276 h 755236"/>
                <a:gd name="connsiteX2137" fmla="*/ 1167913 w 1591877"/>
                <a:gd name="connsiteY2137" fmla="*/ 434336 h 755236"/>
                <a:gd name="connsiteX2138" fmla="*/ 1168053 w 1591877"/>
                <a:gd name="connsiteY2138" fmla="*/ 434386 h 755236"/>
                <a:gd name="connsiteX2139" fmla="*/ 1168196 w 1591877"/>
                <a:gd name="connsiteY2139" fmla="*/ 434430 h 755236"/>
                <a:gd name="connsiteX2140" fmla="*/ 1168335 w 1591877"/>
                <a:gd name="connsiteY2140" fmla="*/ 434470 h 755236"/>
                <a:gd name="connsiteX2141" fmla="*/ 1168478 w 1591877"/>
                <a:gd name="connsiteY2141" fmla="*/ 434503 h 755236"/>
                <a:gd name="connsiteX2142" fmla="*/ 1168618 w 1591877"/>
                <a:gd name="connsiteY2142" fmla="*/ 434529 h 755236"/>
                <a:gd name="connsiteX2143" fmla="*/ 1168761 w 1591877"/>
                <a:gd name="connsiteY2143" fmla="*/ 434549 h 755236"/>
                <a:gd name="connsiteX2144" fmla="*/ 1168904 w 1591877"/>
                <a:gd name="connsiteY2144" fmla="*/ 434565 h 755236"/>
                <a:gd name="connsiteX2145" fmla="*/ 1169043 w 1591877"/>
                <a:gd name="connsiteY2145" fmla="*/ 434573 h 755236"/>
                <a:gd name="connsiteX2146" fmla="*/ 1169186 w 1591877"/>
                <a:gd name="connsiteY2146" fmla="*/ 434573 h 755236"/>
                <a:gd name="connsiteX2147" fmla="*/ 1169326 w 1591877"/>
                <a:gd name="connsiteY2147" fmla="*/ 434571 h 755236"/>
                <a:gd name="connsiteX2148" fmla="*/ 1169469 w 1591877"/>
                <a:gd name="connsiteY2148" fmla="*/ 434560 h 755236"/>
                <a:gd name="connsiteX2149" fmla="*/ 1169608 w 1591877"/>
                <a:gd name="connsiteY2149" fmla="*/ 434545 h 755236"/>
                <a:gd name="connsiteX2150" fmla="*/ 1169751 w 1591877"/>
                <a:gd name="connsiteY2150" fmla="*/ 434523 h 755236"/>
                <a:gd name="connsiteX2151" fmla="*/ 1169894 w 1591877"/>
                <a:gd name="connsiteY2151" fmla="*/ 434494 h 755236"/>
                <a:gd name="connsiteX2152" fmla="*/ 1170033 w 1591877"/>
                <a:gd name="connsiteY2152" fmla="*/ 434459 h 755236"/>
                <a:gd name="connsiteX2153" fmla="*/ 1170176 w 1591877"/>
                <a:gd name="connsiteY2153" fmla="*/ 434419 h 755236"/>
                <a:gd name="connsiteX2154" fmla="*/ 1170316 w 1591877"/>
                <a:gd name="connsiteY2154" fmla="*/ 434373 h 755236"/>
                <a:gd name="connsiteX2155" fmla="*/ 1170459 w 1591877"/>
                <a:gd name="connsiteY2155" fmla="*/ 434322 h 755236"/>
                <a:gd name="connsiteX2156" fmla="*/ 1170598 w 1591877"/>
                <a:gd name="connsiteY2156" fmla="*/ 434263 h 755236"/>
                <a:gd name="connsiteX2157" fmla="*/ 1170741 w 1591877"/>
                <a:gd name="connsiteY2157" fmla="*/ 434199 h 755236"/>
                <a:gd name="connsiteX2158" fmla="*/ 1171024 w 1591877"/>
                <a:gd name="connsiteY2158" fmla="*/ 434054 h 755236"/>
                <a:gd name="connsiteX2159" fmla="*/ 1171306 w 1591877"/>
                <a:gd name="connsiteY2159" fmla="*/ 433886 h 755236"/>
                <a:gd name="connsiteX2160" fmla="*/ 1171589 w 1591877"/>
                <a:gd name="connsiteY2160" fmla="*/ 433695 h 755236"/>
                <a:gd name="connsiteX2161" fmla="*/ 1171871 w 1591877"/>
                <a:gd name="connsiteY2161" fmla="*/ 433481 h 755236"/>
                <a:gd name="connsiteX2162" fmla="*/ 1172153 w 1591877"/>
                <a:gd name="connsiteY2162" fmla="*/ 433244 h 755236"/>
                <a:gd name="connsiteX2163" fmla="*/ 1172440 w 1591877"/>
                <a:gd name="connsiteY2163" fmla="*/ 432986 h 755236"/>
                <a:gd name="connsiteX2164" fmla="*/ 1173004 w 1591877"/>
                <a:gd name="connsiteY2164" fmla="*/ 432402 h 755236"/>
                <a:gd name="connsiteX2165" fmla="*/ 1173569 w 1591877"/>
                <a:gd name="connsiteY2165" fmla="*/ 431733 h 755236"/>
                <a:gd name="connsiteX2166" fmla="*/ 1174134 w 1591877"/>
                <a:gd name="connsiteY2166" fmla="*/ 430980 h 755236"/>
                <a:gd name="connsiteX2167" fmla="*/ 1174699 w 1591877"/>
                <a:gd name="connsiteY2167" fmla="*/ 430146 h 755236"/>
                <a:gd name="connsiteX2168" fmla="*/ 1175832 w 1591877"/>
                <a:gd name="connsiteY2168" fmla="*/ 428243 h 755236"/>
                <a:gd name="connsiteX2169" fmla="*/ 1176962 w 1591877"/>
                <a:gd name="connsiteY2169" fmla="*/ 426048 h 755236"/>
                <a:gd name="connsiteX2170" fmla="*/ 1178095 w 1591877"/>
                <a:gd name="connsiteY2170" fmla="*/ 423584 h 755236"/>
                <a:gd name="connsiteX2171" fmla="*/ 1180359 w 1591877"/>
                <a:gd name="connsiteY2171" fmla="*/ 417947 h 755236"/>
                <a:gd name="connsiteX2172" fmla="*/ 1182622 w 1591877"/>
                <a:gd name="connsiteY2172" fmla="*/ 411546 h 755236"/>
                <a:gd name="connsiteX2173" fmla="*/ 1184885 w 1591877"/>
                <a:gd name="connsiteY2173" fmla="*/ 404604 h 755236"/>
                <a:gd name="connsiteX2174" fmla="*/ 1189411 w 1591877"/>
                <a:gd name="connsiteY2174" fmla="*/ 390015 h 755236"/>
                <a:gd name="connsiteX2175" fmla="*/ 1193937 w 1591877"/>
                <a:gd name="connsiteY2175" fmla="*/ 375958 h 755236"/>
                <a:gd name="connsiteX2176" fmla="*/ 1196197 w 1591877"/>
                <a:gd name="connsiteY2176" fmla="*/ 369632 h 755236"/>
                <a:gd name="connsiteX2177" fmla="*/ 1198456 w 1591877"/>
                <a:gd name="connsiteY2177" fmla="*/ 363991 h 755236"/>
                <a:gd name="connsiteX2178" fmla="*/ 1200716 w 1591877"/>
                <a:gd name="connsiteY2178" fmla="*/ 359162 h 755236"/>
                <a:gd name="connsiteX2179" fmla="*/ 1201845 w 1591877"/>
                <a:gd name="connsiteY2179" fmla="*/ 357086 h 755236"/>
                <a:gd name="connsiteX2180" fmla="*/ 1202975 w 1591877"/>
                <a:gd name="connsiteY2180" fmla="*/ 355249 h 755236"/>
                <a:gd name="connsiteX2181" fmla="*/ 1204105 w 1591877"/>
                <a:gd name="connsiteY2181" fmla="*/ 353658 h 755236"/>
                <a:gd name="connsiteX2182" fmla="*/ 1204670 w 1591877"/>
                <a:gd name="connsiteY2182" fmla="*/ 352955 h 755236"/>
                <a:gd name="connsiteX2183" fmla="*/ 1205234 w 1591877"/>
                <a:gd name="connsiteY2183" fmla="*/ 352317 h 755236"/>
                <a:gd name="connsiteX2184" fmla="*/ 1205799 w 1591877"/>
                <a:gd name="connsiteY2184" fmla="*/ 351744 h 755236"/>
                <a:gd name="connsiteX2185" fmla="*/ 1206364 w 1591877"/>
                <a:gd name="connsiteY2185" fmla="*/ 351233 h 755236"/>
                <a:gd name="connsiteX2186" fmla="*/ 1206929 w 1591877"/>
                <a:gd name="connsiteY2186" fmla="*/ 350786 h 755236"/>
                <a:gd name="connsiteX2187" fmla="*/ 1207212 w 1591877"/>
                <a:gd name="connsiteY2187" fmla="*/ 350586 h 755236"/>
                <a:gd name="connsiteX2188" fmla="*/ 1207494 w 1591877"/>
                <a:gd name="connsiteY2188" fmla="*/ 350403 h 755236"/>
                <a:gd name="connsiteX2189" fmla="*/ 1207776 w 1591877"/>
                <a:gd name="connsiteY2189" fmla="*/ 350236 h 755236"/>
                <a:gd name="connsiteX2190" fmla="*/ 1208059 w 1591877"/>
                <a:gd name="connsiteY2190" fmla="*/ 350086 h 755236"/>
                <a:gd name="connsiteX2191" fmla="*/ 1208341 w 1591877"/>
                <a:gd name="connsiteY2191" fmla="*/ 349952 h 755236"/>
                <a:gd name="connsiteX2192" fmla="*/ 1208624 w 1591877"/>
                <a:gd name="connsiteY2192" fmla="*/ 349831 h 755236"/>
                <a:gd name="connsiteX2193" fmla="*/ 1208906 w 1591877"/>
                <a:gd name="connsiteY2193" fmla="*/ 349727 h 755236"/>
                <a:gd name="connsiteX2194" fmla="*/ 1209188 w 1591877"/>
                <a:gd name="connsiteY2194" fmla="*/ 349641 h 755236"/>
                <a:gd name="connsiteX2195" fmla="*/ 1209471 w 1591877"/>
                <a:gd name="connsiteY2195" fmla="*/ 349569 h 755236"/>
                <a:gd name="connsiteX2196" fmla="*/ 1209753 w 1591877"/>
                <a:gd name="connsiteY2196" fmla="*/ 349514 h 755236"/>
                <a:gd name="connsiteX2197" fmla="*/ 1209893 w 1591877"/>
                <a:gd name="connsiteY2197" fmla="*/ 349492 h 755236"/>
                <a:gd name="connsiteX2198" fmla="*/ 1210036 w 1591877"/>
                <a:gd name="connsiteY2198" fmla="*/ 349472 h 755236"/>
                <a:gd name="connsiteX2199" fmla="*/ 1210175 w 1591877"/>
                <a:gd name="connsiteY2199" fmla="*/ 349459 h 755236"/>
                <a:gd name="connsiteX2200" fmla="*/ 1210318 w 1591877"/>
                <a:gd name="connsiteY2200" fmla="*/ 349448 h 755236"/>
                <a:gd name="connsiteX2201" fmla="*/ 1210458 w 1591877"/>
                <a:gd name="connsiteY2201" fmla="*/ 349441 h 755236"/>
                <a:gd name="connsiteX2202" fmla="*/ 1210601 w 1591877"/>
                <a:gd name="connsiteY2202" fmla="*/ 349439 h 755236"/>
                <a:gd name="connsiteX2203" fmla="*/ 1210740 w 1591877"/>
                <a:gd name="connsiteY2203" fmla="*/ 349439 h 755236"/>
                <a:gd name="connsiteX2204" fmla="*/ 1210883 w 1591877"/>
                <a:gd name="connsiteY2204" fmla="*/ 349443 h 755236"/>
                <a:gd name="connsiteX2205" fmla="*/ 1211022 w 1591877"/>
                <a:gd name="connsiteY2205" fmla="*/ 349452 h 755236"/>
                <a:gd name="connsiteX2206" fmla="*/ 1211165 w 1591877"/>
                <a:gd name="connsiteY2206" fmla="*/ 349465 h 755236"/>
                <a:gd name="connsiteX2207" fmla="*/ 1211448 w 1591877"/>
                <a:gd name="connsiteY2207" fmla="*/ 349500 h 755236"/>
                <a:gd name="connsiteX2208" fmla="*/ 1211730 w 1591877"/>
                <a:gd name="connsiteY2208" fmla="*/ 349551 h 755236"/>
                <a:gd name="connsiteX2209" fmla="*/ 1212013 w 1591877"/>
                <a:gd name="connsiteY2209" fmla="*/ 349617 h 755236"/>
                <a:gd name="connsiteX2210" fmla="*/ 1212295 w 1591877"/>
                <a:gd name="connsiteY2210" fmla="*/ 349699 h 755236"/>
                <a:gd name="connsiteX2211" fmla="*/ 1212578 w 1591877"/>
                <a:gd name="connsiteY2211" fmla="*/ 349793 h 755236"/>
                <a:gd name="connsiteX2212" fmla="*/ 1212860 w 1591877"/>
                <a:gd name="connsiteY2212" fmla="*/ 349903 h 755236"/>
                <a:gd name="connsiteX2213" fmla="*/ 1213142 w 1591877"/>
                <a:gd name="connsiteY2213" fmla="*/ 350027 h 755236"/>
                <a:gd name="connsiteX2214" fmla="*/ 1213425 w 1591877"/>
                <a:gd name="connsiteY2214" fmla="*/ 350165 h 755236"/>
                <a:gd name="connsiteX2215" fmla="*/ 1213707 w 1591877"/>
                <a:gd name="connsiteY2215" fmla="*/ 350317 h 755236"/>
                <a:gd name="connsiteX2216" fmla="*/ 1214272 w 1591877"/>
                <a:gd name="connsiteY2216" fmla="*/ 350663 h 755236"/>
                <a:gd name="connsiteX2217" fmla="*/ 1214837 w 1591877"/>
                <a:gd name="connsiteY2217" fmla="*/ 351064 h 755236"/>
                <a:gd name="connsiteX2218" fmla="*/ 1215402 w 1591877"/>
                <a:gd name="connsiteY2218" fmla="*/ 351515 h 755236"/>
                <a:gd name="connsiteX2219" fmla="*/ 1215967 w 1591877"/>
                <a:gd name="connsiteY2219" fmla="*/ 352019 h 755236"/>
                <a:gd name="connsiteX2220" fmla="*/ 1216532 w 1591877"/>
                <a:gd name="connsiteY2220" fmla="*/ 352572 h 755236"/>
                <a:gd name="connsiteX2221" fmla="*/ 1217661 w 1591877"/>
                <a:gd name="connsiteY2221" fmla="*/ 353818 h 755236"/>
                <a:gd name="connsiteX2222" fmla="*/ 1218791 w 1591877"/>
                <a:gd name="connsiteY2222" fmla="*/ 355241 h 755236"/>
                <a:gd name="connsiteX2223" fmla="*/ 1221050 w 1591877"/>
                <a:gd name="connsiteY2223" fmla="*/ 358552 h 755236"/>
                <a:gd name="connsiteX2224" fmla="*/ 1223310 w 1591877"/>
                <a:gd name="connsiteY2224" fmla="*/ 362377 h 755236"/>
                <a:gd name="connsiteX2225" fmla="*/ 1225569 w 1591877"/>
                <a:gd name="connsiteY2225" fmla="*/ 366574 h 755236"/>
                <a:gd name="connsiteX2226" fmla="*/ 1230088 w 1591877"/>
                <a:gd name="connsiteY2226" fmla="*/ 375513 h 755236"/>
                <a:gd name="connsiteX2227" fmla="*/ 1234937 w 1591877"/>
                <a:gd name="connsiteY2227" fmla="*/ 384878 h 755236"/>
                <a:gd name="connsiteX2228" fmla="*/ 1237365 w 1591877"/>
                <a:gd name="connsiteY2228" fmla="*/ 389096 h 755236"/>
                <a:gd name="connsiteX2229" fmla="*/ 1239790 w 1591877"/>
                <a:gd name="connsiteY2229" fmla="*/ 392837 h 755236"/>
                <a:gd name="connsiteX2230" fmla="*/ 1241004 w 1591877"/>
                <a:gd name="connsiteY2230" fmla="*/ 394498 h 755236"/>
                <a:gd name="connsiteX2231" fmla="*/ 1242218 w 1591877"/>
                <a:gd name="connsiteY2231" fmla="*/ 396004 h 755236"/>
                <a:gd name="connsiteX2232" fmla="*/ 1243432 w 1591877"/>
                <a:gd name="connsiteY2232" fmla="*/ 397347 h 755236"/>
                <a:gd name="connsiteX2233" fmla="*/ 1244643 w 1591877"/>
                <a:gd name="connsiteY2233" fmla="*/ 398520 h 755236"/>
                <a:gd name="connsiteX2234" fmla="*/ 1245251 w 1591877"/>
                <a:gd name="connsiteY2234" fmla="*/ 399042 h 755236"/>
                <a:gd name="connsiteX2235" fmla="*/ 1245857 w 1591877"/>
                <a:gd name="connsiteY2235" fmla="*/ 399520 h 755236"/>
                <a:gd name="connsiteX2236" fmla="*/ 1246462 w 1591877"/>
                <a:gd name="connsiteY2236" fmla="*/ 399952 h 755236"/>
                <a:gd name="connsiteX2237" fmla="*/ 1247071 w 1591877"/>
                <a:gd name="connsiteY2237" fmla="*/ 400341 h 755236"/>
                <a:gd name="connsiteX2238" fmla="*/ 1247676 w 1591877"/>
                <a:gd name="connsiteY2238" fmla="*/ 400685 h 755236"/>
                <a:gd name="connsiteX2239" fmla="*/ 1248281 w 1591877"/>
                <a:gd name="connsiteY2239" fmla="*/ 400984 h 755236"/>
                <a:gd name="connsiteX2240" fmla="*/ 1248890 w 1591877"/>
                <a:gd name="connsiteY2240" fmla="*/ 401240 h 755236"/>
                <a:gd name="connsiteX2241" fmla="*/ 1249194 w 1591877"/>
                <a:gd name="connsiteY2241" fmla="*/ 401350 h 755236"/>
                <a:gd name="connsiteX2242" fmla="*/ 1249495 w 1591877"/>
                <a:gd name="connsiteY2242" fmla="*/ 401449 h 755236"/>
                <a:gd name="connsiteX2243" fmla="*/ 1249800 w 1591877"/>
                <a:gd name="connsiteY2243" fmla="*/ 401537 h 755236"/>
                <a:gd name="connsiteX2244" fmla="*/ 1250104 w 1591877"/>
                <a:gd name="connsiteY2244" fmla="*/ 401614 h 755236"/>
                <a:gd name="connsiteX2245" fmla="*/ 1250405 w 1591877"/>
                <a:gd name="connsiteY2245" fmla="*/ 401680 h 755236"/>
                <a:gd name="connsiteX2246" fmla="*/ 1250709 w 1591877"/>
                <a:gd name="connsiteY2246" fmla="*/ 401735 h 755236"/>
                <a:gd name="connsiteX2247" fmla="*/ 1251014 w 1591877"/>
                <a:gd name="connsiteY2247" fmla="*/ 401779 h 755236"/>
                <a:gd name="connsiteX2248" fmla="*/ 1251315 w 1591877"/>
                <a:gd name="connsiteY2248" fmla="*/ 401812 h 755236"/>
                <a:gd name="connsiteX2249" fmla="*/ 1251619 w 1591877"/>
                <a:gd name="connsiteY2249" fmla="*/ 401836 h 755236"/>
                <a:gd name="connsiteX2250" fmla="*/ 1251923 w 1591877"/>
                <a:gd name="connsiteY2250" fmla="*/ 401847 h 755236"/>
                <a:gd name="connsiteX2251" fmla="*/ 1252224 w 1591877"/>
                <a:gd name="connsiteY2251" fmla="*/ 401850 h 755236"/>
                <a:gd name="connsiteX2252" fmla="*/ 1252529 w 1591877"/>
                <a:gd name="connsiteY2252" fmla="*/ 401839 h 755236"/>
                <a:gd name="connsiteX2253" fmla="*/ 1252833 w 1591877"/>
                <a:gd name="connsiteY2253" fmla="*/ 401819 h 755236"/>
                <a:gd name="connsiteX2254" fmla="*/ 1253134 w 1591877"/>
                <a:gd name="connsiteY2254" fmla="*/ 401788 h 755236"/>
                <a:gd name="connsiteX2255" fmla="*/ 1253438 w 1591877"/>
                <a:gd name="connsiteY2255" fmla="*/ 401748 h 755236"/>
                <a:gd name="connsiteX2256" fmla="*/ 1253743 w 1591877"/>
                <a:gd name="connsiteY2256" fmla="*/ 401698 h 755236"/>
                <a:gd name="connsiteX2257" fmla="*/ 1254043 w 1591877"/>
                <a:gd name="connsiteY2257" fmla="*/ 401636 h 755236"/>
                <a:gd name="connsiteX2258" fmla="*/ 1254348 w 1591877"/>
                <a:gd name="connsiteY2258" fmla="*/ 401565 h 755236"/>
                <a:gd name="connsiteX2259" fmla="*/ 1254652 w 1591877"/>
                <a:gd name="connsiteY2259" fmla="*/ 401486 h 755236"/>
                <a:gd name="connsiteX2260" fmla="*/ 1254953 w 1591877"/>
                <a:gd name="connsiteY2260" fmla="*/ 401396 h 755236"/>
                <a:gd name="connsiteX2261" fmla="*/ 1255562 w 1591877"/>
                <a:gd name="connsiteY2261" fmla="*/ 401187 h 755236"/>
                <a:gd name="connsiteX2262" fmla="*/ 1256167 w 1591877"/>
                <a:gd name="connsiteY2262" fmla="*/ 400940 h 755236"/>
                <a:gd name="connsiteX2263" fmla="*/ 1256772 w 1591877"/>
                <a:gd name="connsiteY2263" fmla="*/ 400656 h 755236"/>
                <a:gd name="connsiteX2264" fmla="*/ 1257381 w 1591877"/>
                <a:gd name="connsiteY2264" fmla="*/ 400339 h 755236"/>
                <a:gd name="connsiteX2265" fmla="*/ 1257986 w 1591877"/>
                <a:gd name="connsiteY2265" fmla="*/ 399987 h 755236"/>
                <a:gd name="connsiteX2266" fmla="*/ 1258595 w 1591877"/>
                <a:gd name="connsiteY2266" fmla="*/ 399604 h 755236"/>
                <a:gd name="connsiteX2267" fmla="*/ 1259201 w 1591877"/>
                <a:gd name="connsiteY2267" fmla="*/ 399187 h 755236"/>
                <a:gd name="connsiteX2268" fmla="*/ 1260415 w 1591877"/>
                <a:gd name="connsiteY2268" fmla="*/ 398269 h 755236"/>
                <a:gd name="connsiteX2269" fmla="*/ 1261625 w 1591877"/>
                <a:gd name="connsiteY2269" fmla="*/ 397243 h 755236"/>
                <a:gd name="connsiteX2270" fmla="*/ 1264053 w 1591877"/>
                <a:gd name="connsiteY2270" fmla="*/ 394918 h 755236"/>
                <a:gd name="connsiteX2271" fmla="*/ 1266478 w 1591877"/>
                <a:gd name="connsiteY2271" fmla="*/ 392313 h 755236"/>
                <a:gd name="connsiteX2272" fmla="*/ 1268906 w 1591877"/>
                <a:gd name="connsiteY2272" fmla="*/ 389537 h 755236"/>
                <a:gd name="connsiteX2273" fmla="*/ 1273098 w 1591877"/>
                <a:gd name="connsiteY2273" fmla="*/ 384633 h 755236"/>
                <a:gd name="connsiteX2274" fmla="*/ 1277291 w 1591877"/>
                <a:gd name="connsiteY2274" fmla="*/ 380027 h 755236"/>
                <a:gd name="connsiteX2275" fmla="*/ 1279385 w 1591877"/>
                <a:gd name="connsiteY2275" fmla="*/ 377970 h 755236"/>
                <a:gd name="connsiteX2276" fmla="*/ 1281483 w 1591877"/>
                <a:gd name="connsiteY2276" fmla="*/ 376136 h 755236"/>
                <a:gd name="connsiteX2277" fmla="*/ 1282532 w 1591877"/>
                <a:gd name="connsiteY2277" fmla="*/ 375313 h 755236"/>
                <a:gd name="connsiteX2278" fmla="*/ 1283578 w 1591877"/>
                <a:gd name="connsiteY2278" fmla="*/ 374558 h 755236"/>
                <a:gd name="connsiteX2279" fmla="*/ 1284627 w 1591877"/>
                <a:gd name="connsiteY2279" fmla="*/ 373875 h 755236"/>
                <a:gd name="connsiteX2280" fmla="*/ 1285676 w 1591877"/>
                <a:gd name="connsiteY2280" fmla="*/ 373263 h 755236"/>
                <a:gd name="connsiteX2281" fmla="*/ 1286725 w 1591877"/>
                <a:gd name="connsiteY2281" fmla="*/ 372728 h 755236"/>
                <a:gd name="connsiteX2282" fmla="*/ 1287770 w 1591877"/>
                <a:gd name="connsiteY2282" fmla="*/ 372268 h 755236"/>
                <a:gd name="connsiteX2283" fmla="*/ 1288294 w 1591877"/>
                <a:gd name="connsiteY2283" fmla="*/ 372067 h 755236"/>
                <a:gd name="connsiteX2284" fmla="*/ 1288819 w 1591877"/>
                <a:gd name="connsiteY2284" fmla="*/ 371884 h 755236"/>
                <a:gd name="connsiteX2285" fmla="*/ 1289344 w 1591877"/>
                <a:gd name="connsiteY2285" fmla="*/ 371724 h 755236"/>
                <a:gd name="connsiteX2286" fmla="*/ 1289868 w 1591877"/>
                <a:gd name="connsiteY2286" fmla="*/ 371581 h 755236"/>
                <a:gd name="connsiteX2287" fmla="*/ 1290393 w 1591877"/>
                <a:gd name="connsiteY2287" fmla="*/ 371457 h 755236"/>
                <a:gd name="connsiteX2288" fmla="*/ 1290917 w 1591877"/>
                <a:gd name="connsiteY2288" fmla="*/ 371352 h 755236"/>
                <a:gd name="connsiteX2289" fmla="*/ 1291442 w 1591877"/>
                <a:gd name="connsiteY2289" fmla="*/ 371266 h 755236"/>
                <a:gd name="connsiteX2290" fmla="*/ 1291962 w 1591877"/>
                <a:gd name="connsiteY2290" fmla="*/ 371200 h 755236"/>
                <a:gd name="connsiteX2291" fmla="*/ 1292487 w 1591877"/>
                <a:gd name="connsiteY2291" fmla="*/ 371153 h 755236"/>
                <a:gd name="connsiteX2292" fmla="*/ 1293011 w 1591877"/>
                <a:gd name="connsiteY2292" fmla="*/ 371123 h 755236"/>
                <a:gd name="connsiteX2293" fmla="*/ 1293536 w 1591877"/>
                <a:gd name="connsiteY2293" fmla="*/ 371114 h 755236"/>
                <a:gd name="connsiteX2294" fmla="*/ 1294060 w 1591877"/>
                <a:gd name="connsiteY2294" fmla="*/ 371120 h 755236"/>
                <a:gd name="connsiteX2295" fmla="*/ 1294585 w 1591877"/>
                <a:gd name="connsiteY2295" fmla="*/ 371145 h 755236"/>
                <a:gd name="connsiteX2296" fmla="*/ 1295109 w 1591877"/>
                <a:gd name="connsiteY2296" fmla="*/ 371189 h 755236"/>
                <a:gd name="connsiteX2297" fmla="*/ 1295630 w 1591877"/>
                <a:gd name="connsiteY2297" fmla="*/ 371248 h 755236"/>
                <a:gd name="connsiteX2298" fmla="*/ 1296155 w 1591877"/>
                <a:gd name="connsiteY2298" fmla="*/ 371325 h 755236"/>
                <a:gd name="connsiteX2299" fmla="*/ 1296679 w 1591877"/>
                <a:gd name="connsiteY2299" fmla="*/ 371418 h 755236"/>
                <a:gd name="connsiteX2300" fmla="*/ 1297204 w 1591877"/>
                <a:gd name="connsiteY2300" fmla="*/ 371528 h 755236"/>
                <a:gd name="connsiteX2301" fmla="*/ 1297728 w 1591877"/>
                <a:gd name="connsiteY2301" fmla="*/ 371653 h 755236"/>
                <a:gd name="connsiteX2302" fmla="*/ 1298253 w 1591877"/>
                <a:gd name="connsiteY2302" fmla="*/ 371794 h 755236"/>
                <a:gd name="connsiteX2303" fmla="*/ 1299302 w 1591877"/>
                <a:gd name="connsiteY2303" fmla="*/ 372118 h 755236"/>
                <a:gd name="connsiteX2304" fmla="*/ 1300347 w 1591877"/>
                <a:gd name="connsiteY2304" fmla="*/ 372497 h 755236"/>
                <a:gd name="connsiteX2305" fmla="*/ 1301396 w 1591877"/>
                <a:gd name="connsiteY2305" fmla="*/ 372928 h 755236"/>
                <a:gd name="connsiteX2306" fmla="*/ 1302445 w 1591877"/>
                <a:gd name="connsiteY2306" fmla="*/ 373406 h 755236"/>
                <a:gd name="connsiteX2307" fmla="*/ 1304598 w 1591877"/>
                <a:gd name="connsiteY2307" fmla="*/ 374516 h 755236"/>
                <a:gd name="connsiteX2308" fmla="*/ 1306755 w 1591877"/>
                <a:gd name="connsiteY2308" fmla="*/ 375766 h 755236"/>
                <a:gd name="connsiteX2309" fmla="*/ 1311061 w 1591877"/>
                <a:gd name="connsiteY2309" fmla="*/ 378512 h 755236"/>
                <a:gd name="connsiteX2310" fmla="*/ 1315371 w 1591877"/>
                <a:gd name="connsiteY2310" fmla="*/ 381315 h 755236"/>
                <a:gd name="connsiteX2311" fmla="*/ 1317528 w 1591877"/>
                <a:gd name="connsiteY2311" fmla="*/ 382645 h 755236"/>
                <a:gd name="connsiteX2312" fmla="*/ 1319681 w 1591877"/>
                <a:gd name="connsiteY2312" fmla="*/ 383880 h 755236"/>
                <a:gd name="connsiteX2313" fmla="*/ 1321838 w 1591877"/>
                <a:gd name="connsiteY2313" fmla="*/ 384997 h 755236"/>
                <a:gd name="connsiteX2314" fmla="*/ 1323991 w 1591877"/>
                <a:gd name="connsiteY2314" fmla="*/ 385970 h 755236"/>
                <a:gd name="connsiteX2315" fmla="*/ 1325069 w 1591877"/>
                <a:gd name="connsiteY2315" fmla="*/ 386399 h 755236"/>
                <a:gd name="connsiteX2316" fmla="*/ 1326144 w 1591877"/>
                <a:gd name="connsiteY2316" fmla="*/ 386784 h 755236"/>
                <a:gd name="connsiteX2317" fmla="*/ 1327222 w 1591877"/>
                <a:gd name="connsiteY2317" fmla="*/ 387128 h 755236"/>
                <a:gd name="connsiteX2318" fmla="*/ 1328301 w 1591877"/>
                <a:gd name="connsiteY2318" fmla="*/ 387425 h 755236"/>
                <a:gd name="connsiteX2319" fmla="*/ 1329375 w 1591877"/>
                <a:gd name="connsiteY2319" fmla="*/ 387681 h 755236"/>
                <a:gd name="connsiteX2320" fmla="*/ 1330454 w 1591877"/>
                <a:gd name="connsiteY2320" fmla="*/ 387890 h 755236"/>
                <a:gd name="connsiteX2321" fmla="*/ 1331532 w 1591877"/>
                <a:gd name="connsiteY2321" fmla="*/ 388055 h 755236"/>
                <a:gd name="connsiteX2322" fmla="*/ 1332610 w 1591877"/>
                <a:gd name="connsiteY2322" fmla="*/ 388174 h 755236"/>
                <a:gd name="connsiteX2323" fmla="*/ 1333685 w 1591877"/>
                <a:gd name="connsiteY2323" fmla="*/ 388249 h 755236"/>
                <a:gd name="connsiteX2324" fmla="*/ 1334763 w 1591877"/>
                <a:gd name="connsiteY2324" fmla="*/ 388282 h 755236"/>
                <a:gd name="connsiteX2325" fmla="*/ 1335842 w 1591877"/>
                <a:gd name="connsiteY2325" fmla="*/ 388273 h 755236"/>
                <a:gd name="connsiteX2326" fmla="*/ 1336916 w 1591877"/>
                <a:gd name="connsiteY2326" fmla="*/ 388222 h 755236"/>
                <a:gd name="connsiteX2327" fmla="*/ 1338101 w 1591877"/>
                <a:gd name="connsiteY2327" fmla="*/ 388123 h 755236"/>
                <a:gd name="connsiteX2328" fmla="*/ 1339286 w 1591877"/>
                <a:gd name="connsiteY2328" fmla="*/ 387980 h 755236"/>
                <a:gd name="connsiteX2329" fmla="*/ 1340471 w 1591877"/>
                <a:gd name="connsiteY2329" fmla="*/ 387793 h 755236"/>
                <a:gd name="connsiteX2330" fmla="*/ 1341652 w 1591877"/>
                <a:gd name="connsiteY2330" fmla="*/ 387568 h 755236"/>
                <a:gd name="connsiteX2331" fmla="*/ 1342836 w 1591877"/>
                <a:gd name="connsiteY2331" fmla="*/ 387311 h 755236"/>
                <a:gd name="connsiteX2332" fmla="*/ 1344021 w 1591877"/>
                <a:gd name="connsiteY2332" fmla="*/ 387018 h 755236"/>
                <a:gd name="connsiteX2333" fmla="*/ 1346391 w 1591877"/>
                <a:gd name="connsiteY2333" fmla="*/ 386353 h 755236"/>
                <a:gd name="connsiteX2334" fmla="*/ 1348757 w 1591877"/>
                <a:gd name="connsiteY2334" fmla="*/ 385602 h 755236"/>
                <a:gd name="connsiteX2335" fmla="*/ 1351126 w 1591877"/>
                <a:gd name="connsiteY2335" fmla="*/ 384801 h 755236"/>
                <a:gd name="connsiteX2336" fmla="*/ 1355861 w 1591877"/>
                <a:gd name="connsiteY2336" fmla="*/ 383151 h 755236"/>
                <a:gd name="connsiteX2337" fmla="*/ 1360597 w 1591877"/>
                <a:gd name="connsiteY2337" fmla="*/ 381621 h 755236"/>
                <a:gd name="connsiteX2338" fmla="*/ 1362962 w 1591877"/>
                <a:gd name="connsiteY2338" fmla="*/ 380958 h 755236"/>
                <a:gd name="connsiteX2339" fmla="*/ 1365332 w 1591877"/>
                <a:gd name="connsiteY2339" fmla="*/ 380386 h 755236"/>
                <a:gd name="connsiteX2340" fmla="*/ 1367701 w 1591877"/>
                <a:gd name="connsiteY2340" fmla="*/ 379915 h 755236"/>
                <a:gd name="connsiteX2341" fmla="*/ 1370067 w 1591877"/>
                <a:gd name="connsiteY2341" fmla="*/ 379556 h 755236"/>
                <a:gd name="connsiteX2342" fmla="*/ 1372437 w 1591877"/>
                <a:gd name="connsiteY2342" fmla="*/ 379309 h 755236"/>
                <a:gd name="connsiteX2343" fmla="*/ 1374802 w 1591877"/>
                <a:gd name="connsiteY2343" fmla="*/ 379175 h 755236"/>
                <a:gd name="connsiteX2344" fmla="*/ 1377175 w 1591877"/>
                <a:gd name="connsiteY2344" fmla="*/ 379151 h 755236"/>
                <a:gd name="connsiteX2345" fmla="*/ 1379549 w 1591877"/>
                <a:gd name="connsiteY2345" fmla="*/ 379228 h 755236"/>
                <a:gd name="connsiteX2346" fmla="*/ 1381922 w 1591877"/>
                <a:gd name="connsiteY2346" fmla="*/ 379397 h 755236"/>
                <a:gd name="connsiteX2347" fmla="*/ 1384295 w 1591877"/>
                <a:gd name="connsiteY2347" fmla="*/ 379646 h 755236"/>
                <a:gd name="connsiteX2348" fmla="*/ 1386668 w 1591877"/>
                <a:gd name="connsiteY2348" fmla="*/ 379961 h 755236"/>
                <a:gd name="connsiteX2349" fmla="*/ 1389041 w 1591877"/>
                <a:gd name="connsiteY2349" fmla="*/ 380324 h 755236"/>
                <a:gd name="connsiteX2350" fmla="*/ 1393784 w 1591877"/>
                <a:gd name="connsiteY2350" fmla="*/ 381141 h 755236"/>
                <a:gd name="connsiteX2351" fmla="*/ 1398530 w 1591877"/>
                <a:gd name="connsiteY2351" fmla="*/ 381973 h 755236"/>
                <a:gd name="connsiteX2352" fmla="*/ 1403276 w 1591877"/>
                <a:gd name="connsiteY2352" fmla="*/ 382715 h 755236"/>
                <a:gd name="connsiteX2353" fmla="*/ 1408023 w 1591877"/>
                <a:gd name="connsiteY2353" fmla="*/ 383288 h 755236"/>
                <a:gd name="connsiteX2354" fmla="*/ 1412769 w 1591877"/>
                <a:gd name="connsiteY2354" fmla="*/ 383647 h 755236"/>
                <a:gd name="connsiteX2355" fmla="*/ 1417068 w 1591877"/>
                <a:gd name="connsiteY2355" fmla="*/ 383775 h 755236"/>
                <a:gd name="connsiteX2356" fmla="*/ 1421367 w 1591877"/>
                <a:gd name="connsiteY2356" fmla="*/ 383728 h 755236"/>
                <a:gd name="connsiteX2357" fmla="*/ 1425665 w 1591877"/>
                <a:gd name="connsiteY2357" fmla="*/ 383539 h 755236"/>
                <a:gd name="connsiteX2358" fmla="*/ 1429964 w 1591877"/>
                <a:gd name="connsiteY2358" fmla="*/ 383244 h 755236"/>
                <a:gd name="connsiteX2359" fmla="*/ 1438562 w 1591877"/>
                <a:gd name="connsiteY2359" fmla="*/ 382524 h 755236"/>
                <a:gd name="connsiteX2360" fmla="*/ 1447163 w 1591877"/>
                <a:gd name="connsiteY2360" fmla="*/ 381896 h 755236"/>
                <a:gd name="connsiteX2361" fmla="*/ 1460815 w 1591877"/>
                <a:gd name="connsiteY2361" fmla="*/ 381544 h 755236"/>
                <a:gd name="connsiteX2362" fmla="*/ 1474471 w 1591877"/>
                <a:gd name="connsiteY2362" fmla="*/ 381903 h 755236"/>
                <a:gd name="connsiteX2363" fmla="*/ 1519520 w 1591877"/>
                <a:gd name="connsiteY2363" fmla="*/ 382348 h 755236"/>
                <a:gd name="connsiteX2364" fmla="*/ 1555026 w 1591877"/>
                <a:gd name="connsiteY2364" fmla="*/ 382169 h 755236"/>
                <a:gd name="connsiteX2365" fmla="*/ 1591877 w 1591877"/>
                <a:gd name="connsiteY2365" fmla="*/ 382299 h 75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</a:cxnLst>
              <a:rect l="l" t="t" r="r" b="b"/>
              <a:pathLst>
                <a:path w="1591877" h="755236">
                  <a:moveTo>
                    <a:pt x="0" y="382299"/>
                  </a:moveTo>
                  <a:lnTo>
                    <a:pt x="33199" y="382196"/>
                  </a:lnTo>
                  <a:lnTo>
                    <a:pt x="72358" y="382348"/>
                  </a:lnTo>
                  <a:lnTo>
                    <a:pt x="110236" y="382185"/>
                  </a:lnTo>
                  <a:lnTo>
                    <a:pt x="127475" y="381590"/>
                  </a:lnTo>
                  <a:lnTo>
                    <a:pt x="136094" y="381573"/>
                  </a:lnTo>
                  <a:lnTo>
                    <a:pt x="144714" y="381896"/>
                  </a:lnTo>
                  <a:lnTo>
                    <a:pt x="153590" y="382546"/>
                  </a:lnTo>
                  <a:lnTo>
                    <a:pt x="162467" y="383286"/>
                  </a:lnTo>
                  <a:lnTo>
                    <a:pt x="166901" y="383579"/>
                  </a:lnTo>
                  <a:lnTo>
                    <a:pt x="171340" y="383750"/>
                  </a:lnTo>
                  <a:lnTo>
                    <a:pt x="175778" y="383761"/>
                  </a:lnTo>
                  <a:lnTo>
                    <a:pt x="180212" y="383583"/>
                  </a:lnTo>
                  <a:lnTo>
                    <a:pt x="184823" y="383187"/>
                  </a:lnTo>
                  <a:lnTo>
                    <a:pt x="189430" y="382597"/>
                  </a:lnTo>
                  <a:lnTo>
                    <a:pt x="194037" y="381854"/>
                  </a:lnTo>
                  <a:lnTo>
                    <a:pt x="198644" y="381042"/>
                  </a:lnTo>
                  <a:lnTo>
                    <a:pt x="203250" y="380258"/>
                  </a:lnTo>
                  <a:lnTo>
                    <a:pt x="205554" y="379910"/>
                  </a:lnTo>
                  <a:lnTo>
                    <a:pt x="207857" y="379613"/>
                  </a:lnTo>
                  <a:lnTo>
                    <a:pt x="210164" y="379380"/>
                  </a:lnTo>
                  <a:lnTo>
                    <a:pt x="212468" y="379221"/>
                  </a:lnTo>
                  <a:lnTo>
                    <a:pt x="214771" y="379148"/>
                  </a:lnTo>
                  <a:lnTo>
                    <a:pt x="217075" y="379175"/>
                  </a:lnTo>
                  <a:lnTo>
                    <a:pt x="219569" y="379318"/>
                  </a:lnTo>
                  <a:lnTo>
                    <a:pt x="222063" y="379589"/>
                  </a:lnTo>
                  <a:lnTo>
                    <a:pt x="224561" y="379983"/>
                  </a:lnTo>
                  <a:lnTo>
                    <a:pt x="227055" y="380500"/>
                  </a:lnTo>
                  <a:lnTo>
                    <a:pt x="229549" y="381128"/>
                  </a:lnTo>
                  <a:lnTo>
                    <a:pt x="232044" y="381852"/>
                  </a:lnTo>
                  <a:lnTo>
                    <a:pt x="237036" y="383501"/>
                  </a:lnTo>
                  <a:lnTo>
                    <a:pt x="242024" y="385237"/>
                  </a:lnTo>
                  <a:lnTo>
                    <a:pt x="244518" y="386053"/>
                  </a:lnTo>
                  <a:lnTo>
                    <a:pt x="247012" y="386793"/>
                  </a:lnTo>
                  <a:lnTo>
                    <a:pt x="249510" y="387416"/>
                  </a:lnTo>
                  <a:lnTo>
                    <a:pt x="250757" y="387674"/>
                  </a:lnTo>
                  <a:lnTo>
                    <a:pt x="252004" y="387892"/>
                  </a:lnTo>
                  <a:lnTo>
                    <a:pt x="253252" y="388066"/>
                  </a:lnTo>
                  <a:lnTo>
                    <a:pt x="254499" y="388189"/>
                  </a:lnTo>
                  <a:lnTo>
                    <a:pt x="255746" y="388264"/>
                  </a:lnTo>
                  <a:lnTo>
                    <a:pt x="256993" y="388284"/>
                  </a:lnTo>
                  <a:lnTo>
                    <a:pt x="258009" y="388257"/>
                  </a:lnTo>
                  <a:lnTo>
                    <a:pt x="259021" y="388196"/>
                  </a:lnTo>
                  <a:lnTo>
                    <a:pt x="260033" y="388092"/>
                  </a:lnTo>
                  <a:lnTo>
                    <a:pt x="261050" y="387951"/>
                  </a:lnTo>
                  <a:lnTo>
                    <a:pt x="262062" y="387771"/>
                  </a:lnTo>
                  <a:lnTo>
                    <a:pt x="263074" y="387551"/>
                  </a:lnTo>
                  <a:lnTo>
                    <a:pt x="264090" y="387289"/>
                  </a:lnTo>
                  <a:lnTo>
                    <a:pt x="265103" y="386989"/>
                  </a:lnTo>
                  <a:lnTo>
                    <a:pt x="266119" y="386650"/>
                  </a:lnTo>
                  <a:lnTo>
                    <a:pt x="267131" y="386276"/>
                  </a:lnTo>
                  <a:lnTo>
                    <a:pt x="269159" y="385415"/>
                  </a:lnTo>
                  <a:lnTo>
                    <a:pt x="271184" y="384420"/>
                  </a:lnTo>
                  <a:lnTo>
                    <a:pt x="273212" y="383310"/>
                  </a:lnTo>
                  <a:lnTo>
                    <a:pt x="277269" y="380828"/>
                  </a:lnTo>
                  <a:lnTo>
                    <a:pt x="281322" y="378177"/>
                  </a:lnTo>
                  <a:lnTo>
                    <a:pt x="285379" y="375612"/>
                  </a:lnTo>
                  <a:lnTo>
                    <a:pt x="287404" y="374447"/>
                  </a:lnTo>
                  <a:lnTo>
                    <a:pt x="288420" y="373908"/>
                  </a:lnTo>
                  <a:lnTo>
                    <a:pt x="289432" y="373406"/>
                  </a:lnTo>
                  <a:lnTo>
                    <a:pt x="290694" y="372838"/>
                  </a:lnTo>
                  <a:lnTo>
                    <a:pt x="291952" y="372338"/>
                  </a:lnTo>
                  <a:lnTo>
                    <a:pt x="292583" y="372116"/>
                  </a:lnTo>
                  <a:lnTo>
                    <a:pt x="293214" y="371913"/>
                  </a:lnTo>
                  <a:lnTo>
                    <a:pt x="293841" y="371733"/>
                  </a:lnTo>
                  <a:lnTo>
                    <a:pt x="294472" y="371574"/>
                  </a:lnTo>
                  <a:lnTo>
                    <a:pt x="295102" y="371437"/>
                  </a:lnTo>
                  <a:lnTo>
                    <a:pt x="295733" y="371323"/>
                  </a:lnTo>
                  <a:lnTo>
                    <a:pt x="296364" y="371233"/>
                  </a:lnTo>
                  <a:lnTo>
                    <a:pt x="296991" y="371169"/>
                  </a:lnTo>
                  <a:lnTo>
                    <a:pt x="297622" y="371127"/>
                  </a:lnTo>
                  <a:lnTo>
                    <a:pt x="298253" y="371114"/>
                  </a:lnTo>
                  <a:lnTo>
                    <a:pt x="298884" y="371125"/>
                  </a:lnTo>
                  <a:lnTo>
                    <a:pt x="299511" y="371162"/>
                  </a:lnTo>
                  <a:lnTo>
                    <a:pt x="300142" y="371226"/>
                  </a:lnTo>
                  <a:lnTo>
                    <a:pt x="300773" y="371319"/>
                  </a:lnTo>
                  <a:lnTo>
                    <a:pt x="301404" y="371440"/>
                  </a:lnTo>
                  <a:lnTo>
                    <a:pt x="302031" y="371585"/>
                  </a:lnTo>
                  <a:lnTo>
                    <a:pt x="302662" y="371761"/>
                  </a:lnTo>
                  <a:lnTo>
                    <a:pt x="303293" y="371964"/>
                  </a:lnTo>
                  <a:lnTo>
                    <a:pt x="303924" y="372195"/>
                  </a:lnTo>
                  <a:lnTo>
                    <a:pt x="304555" y="372455"/>
                  </a:lnTo>
                  <a:lnTo>
                    <a:pt x="305182" y="372741"/>
                  </a:lnTo>
                  <a:lnTo>
                    <a:pt x="305813" y="373056"/>
                  </a:lnTo>
                  <a:lnTo>
                    <a:pt x="307075" y="373765"/>
                  </a:lnTo>
                  <a:lnTo>
                    <a:pt x="308333" y="374582"/>
                  </a:lnTo>
                  <a:lnTo>
                    <a:pt x="309594" y="375500"/>
                  </a:lnTo>
                  <a:lnTo>
                    <a:pt x="310853" y="376515"/>
                  </a:lnTo>
                  <a:lnTo>
                    <a:pt x="312114" y="377623"/>
                  </a:lnTo>
                  <a:lnTo>
                    <a:pt x="314634" y="380075"/>
                  </a:lnTo>
                  <a:lnTo>
                    <a:pt x="317154" y="382786"/>
                  </a:lnTo>
                  <a:lnTo>
                    <a:pt x="319674" y="385670"/>
                  </a:lnTo>
                  <a:lnTo>
                    <a:pt x="324714" y="391543"/>
                  </a:lnTo>
                  <a:lnTo>
                    <a:pt x="327233" y="394306"/>
                  </a:lnTo>
                  <a:lnTo>
                    <a:pt x="329753" y="396794"/>
                  </a:lnTo>
                  <a:lnTo>
                    <a:pt x="330755" y="397681"/>
                  </a:lnTo>
                  <a:lnTo>
                    <a:pt x="331756" y="398500"/>
                  </a:lnTo>
                  <a:lnTo>
                    <a:pt x="332757" y="399245"/>
                  </a:lnTo>
                  <a:lnTo>
                    <a:pt x="333759" y="399907"/>
                  </a:lnTo>
                  <a:lnTo>
                    <a:pt x="334258" y="400205"/>
                  </a:lnTo>
                  <a:lnTo>
                    <a:pt x="334760" y="400480"/>
                  </a:lnTo>
                  <a:lnTo>
                    <a:pt x="335263" y="400733"/>
                  </a:lnTo>
                  <a:lnTo>
                    <a:pt x="335761" y="400962"/>
                  </a:lnTo>
                  <a:lnTo>
                    <a:pt x="336260" y="401165"/>
                  </a:lnTo>
                  <a:lnTo>
                    <a:pt x="336763" y="401343"/>
                  </a:lnTo>
                  <a:lnTo>
                    <a:pt x="337262" y="401495"/>
                  </a:lnTo>
                  <a:lnTo>
                    <a:pt x="337764" y="401623"/>
                  </a:lnTo>
                  <a:lnTo>
                    <a:pt x="338263" y="401720"/>
                  </a:lnTo>
                  <a:lnTo>
                    <a:pt x="338512" y="401759"/>
                  </a:lnTo>
                  <a:lnTo>
                    <a:pt x="338765" y="401792"/>
                  </a:lnTo>
                  <a:lnTo>
                    <a:pt x="339015" y="401817"/>
                  </a:lnTo>
                  <a:lnTo>
                    <a:pt x="339264" y="401834"/>
                  </a:lnTo>
                  <a:lnTo>
                    <a:pt x="339517" y="401845"/>
                  </a:lnTo>
                  <a:lnTo>
                    <a:pt x="339767" y="401850"/>
                  </a:lnTo>
                  <a:lnTo>
                    <a:pt x="340016" y="401845"/>
                  </a:lnTo>
                  <a:lnTo>
                    <a:pt x="340266" y="401834"/>
                  </a:lnTo>
                  <a:lnTo>
                    <a:pt x="340515" y="401817"/>
                  </a:lnTo>
                  <a:lnTo>
                    <a:pt x="340768" y="401792"/>
                  </a:lnTo>
                  <a:lnTo>
                    <a:pt x="341018" y="401759"/>
                  </a:lnTo>
                  <a:lnTo>
                    <a:pt x="341267" y="401717"/>
                  </a:lnTo>
                  <a:lnTo>
                    <a:pt x="341516" y="401671"/>
                  </a:lnTo>
                  <a:lnTo>
                    <a:pt x="341769" y="401616"/>
                  </a:lnTo>
                  <a:lnTo>
                    <a:pt x="342268" y="401484"/>
                  </a:lnTo>
                  <a:lnTo>
                    <a:pt x="342771" y="401319"/>
                  </a:lnTo>
                  <a:lnTo>
                    <a:pt x="343270" y="401127"/>
                  </a:lnTo>
                  <a:lnTo>
                    <a:pt x="343768" y="400903"/>
                  </a:lnTo>
                  <a:lnTo>
                    <a:pt x="344271" y="400647"/>
                  </a:lnTo>
                  <a:lnTo>
                    <a:pt x="344770" y="400363"/>
                  </a:lnTo>
                  <a:lnTo>
                    <a:pt x="345272" y="400048"/>
                  </a:lnTo>
                  <a:lnTo>
                    <a:pt x="345771" y="399703"/>
                  </a:lnTo>
                  <a:lnTo>
                    <a:pt x="346773" y="398919"/>
                  </a:lnTo>
                  <a:lnTo>
                    <a:pt x="347774" y="398016"/>
                  </a:lnTo>
                  <a:lnTo>
                    <a:pt x="348775" y="396997"/>
                  </a:lnTo>
                  <a:lnTo>
                    <a:pt x="349776" y="395865"/>
                  </a:lnTo>
                  <a:lnTo>
                    <a:pt x="351779" y="393271"/>
                  </a:lnTo>
                  <a:lnTo>
                    <a:pt x="353782" y="390279"/>
                  </a:lnTo>
                  <a:lnTo>
                    <a:pt x="357787" y="383314"/>
                  </a:lnTo>
                  <a:lnTo>
                    <a:pt x="361789" y="375513"/>
                  </a:lnTo>
                  <a:lnTo>
                    <a:pt x="366154" y="366873"/>
                  </a:lnTo>
                  <a:lnTo>
                    <a:pt x="368336" y="362795"/>
                  </a:lnTo>
                  <a:lnTo>
                    <a:pt x="370515" y="359052"/>
                  </a:lnTo>
                  <a:lnTo>
                    <a:pt x="372697" y="355769"/>
                  </a:lnTo>
                  <a:lnTo>
                    <a:pt x="373787" y="354338"/>
                  </a:lnTo>
                  <a:lnTo>
                    <a:pt x="374880" y="353065"/>
                  </a:lnTo>
                  <a:lnTo>
                    <a:pt x="375969" y="351964"/>
                  </a:lnTo>
                  <a:lnTo>
                    <a:pt x="376516" y="351484"/>
                  </a:lnTo>
                  <a:lnTo>
                    <a:pt x="377058" y="351051"/>
                  </a:lnTo>
                  <a:lnTo>
                    <a:pt x="377605" y="350663"/>
                  </a:lnTo>
                  <a:lnTo>
                    <a:pt x="378152" y="350331"/>
                  </a:lnTo>
                  <a:lnTo>
                    <a:pt x="378423" y="350181"/>
                  </a:lnTo>
                  <a:lnTo>
                    <a:pt x="378694" y="350046"/>
                  </a:lnTo>
                  <a:lnTo>
                    <a:pt x="378969" y="349923"/>
                  </a:lnTo>
                  <a:lnTo>
                    <a:pt x="379241" y="349815"/>
                  </a:lnTo>
                  <a:lnTo>
                    <a:pt x="379516" y="349721"/>
                  </a:lnTo>
                  <a:lnTo>
                    <a:pt x="379787" y="349639"/>
                  </a:lnTo>
                  <a:lnTo>
                    <a:pt x="380059" y="349571"/>
                  </a:lnTo>
                  <a:lnTo>
                    <a:pt x="380334" y="349516"/>
                  </a:lnTo>
                  <a:lnTo>
                    <a:pt x="380605" y="349476"/>
                  </a:lnTo>
                  <a:lnTo>
                    <a:pt x="380877" y="349450"/>
                  </a:lnTo>
                  <a:lnTo>
                    <a:pt x="381152" y="349439"/>
                  </a:lnTo>
                  <a:lnTo>
                    <a:pt x="381423" y="349441"/>
                  </a:lnTo>
                  <a:lnTo>
                    <a:pt x="381695" y="349456"/>
                  </a:lnTo>
                  <a:lnTo>
                    <a:pt x="381970" y="349489"/>
                  </a:lnTo>
                  <a:lnTo>
                    <a:pt x="382241" y="349533"/>
                  </a:lnTo>
                  <a:lnTo>
                    <a:pt x="382513" y="349595"/>
                  </a:lnTo>
                  <a:lnTo>
                    <a:pt x="382788" y="349670"/>
                  </a:lnTo>
                  <a:lnTo>
                    <a:pt x="383059" y="349758"/>
                  </a:lnTo>
                  <a:lnTo>
                    <a:pt x="383331" y="349864"/>
                  </a:lnTo>
                  <a:lnTo>
                    <a:pt x="383606" y="349983"/>
                  </a:lnTo>
                  <a:lnTo>
                    <a:pt x="383877" y="350115"/>
                  </a:lnTo>
                  <a:lnTo>
                    <a:pt x="384149" y="350264"/>
                  </a:lnTo>
                  <a:lnTo>
                    <a:pt x="384424" y="350427"/>
                  </a:lnTo>
                  <a:lnTo>
                    <a:pt x="384695" y="350606"/>
                  </a:lnTo>
                  <a:lnTo>
                    <a:pt x="385242" y="351009"/>
                  </a:lnTo>
                  <a:lnTo>
                    <a:pt x="385784" y="351469"/>
                  </a:lnTo>
                  <a:lnTo>
                    <a:pt x="386331" y="351991"/>
                  </a:lnTo>
                  <a:lnTo>
                    <a:pt x="386878" y="352572"/>
                  </a:lnTo>
                  <a:lnTo>
                    <a:pt x="387967" y="353913"/>
                  </a:lnTo>
                  <a:lnTo>
                    <a:pt x="389056" y="355487"/>
                  </a:lnTo>
                  <a:lnTo>
                    <a:pt x="390149" y="357288"/>
                  </a:lnTo>
                  <a:lnTo>
                    <a:pt x="392332" y="361549"/>
                  </a:lnTo>
                  <a:lnTo>
                    <a:pt x="394510" y="366618"/>
                  </a:lnTo>
                  <a:lnTo>
                    <a:pt x="396693" y="372389"/>
                  </a:lnTo>
                  <a:lnTo>
                    <a:pt x="401373" y="386511"/>
                  </a:lnTo>
                  <a:lnTo>
                    <a:pt x="406057" y="401629"/>
                  </a:lnTo>
                  <a:lnTo>
                    <a:pt x="408397" y="408966"/>
                  </a:lnTo>
                  <a:lnTo>
                    <a:pt x="410737" y="415816"/>
                  </a:lnTo>
                  <a:lnTo>
                    <a:pt x="413081" y="421930"/>
                  </a:lnTo>
                  <a:lnTo>
                    <a:pt x="415421" y="427067"/>
                  </a:lnTo>
                  <a:lnTo>
                    <a:pt x="416591" y="429199"/>
                  </a:lnTo>
                  <a:lnTo>
                    <a:pt x="417761" y="431006"/>
                  </a:lnTo>
                  <a:lnTo>
                    <a:pt x="418348" y="431782"/>
                  </a:lnTo>
                  <a:lnTo>
                    <a:pt x="418931" y="432466"/>
                  </a:lnTo>
                  <a:lnTo>
                    <a:pt x="419518" y="433059"/>
                  </a:lnTo>
                  <a:lnTo>
                    <a:pt x="419808" y="433321"/>
                  </a:lnTo>
                  <a:lnTo>
                    <a:pt x="420102" y="433556"/>
                  </a:lnTo>
                  <a:lnTo>
                    <a:pt x="420395" y="433770"/>
                  </a:lnTo>
                  <a:lnTo>
                    <a:pt x="420688" y="433959"/>
                  </a:lnTo>
                  <a:lnTo>
                    <a:pt x="420982" y="434122"/>
                  </a:lnTo>
                  <a:lnTo>
                    <a:pt x="421129" y="434195"/>
                  </a:lnTo>
                  <a:lnTo>
                    <a:pt x="421272" y="434261"/>
                  </a:lnTo>
                  <a:lnTo>
                    <a:pt x="421418" y="434322"/>
                  </a:lnTo>
                  <a:lnTo>
                    <a:pt x="421565" y="434375"/>
                  </a:lnTo>
                  <a:lnTo>
                    <a:pt x="421712" y="434422"/>
                  </a:lnTo>
                  <a:lnTo>
                    <a:pt x="421858" y="434463"/>
                  </a:lnTo>
                  <a:lnTo>
                    <a:pt x="422005" y="434499"/>
                  </a:lnTo>
                  <a:lnTo>
                    <a:pt x="422152" y="434527"/>
                  </a:lnTo>
                  <a:lnTo>
                    <a:pt x="422299" y="434547"/>
                  </a:lnTo>
                  <a:lnTo>
                    <a:pt x="422445" y="434562"/>
                  </a:lnTo>
                  <a:lnTo>
                    <a:pt x="422588" y="434571"/>
                  </a:lnTo>
                  <a:lnTo>
                    <a:pt x="422735" y="434573"/>
                  </a:lnTo>
                  <a:lnTo>
                    <a:pt x="422882" y="434571"/>
                  </a:lnTo>
                  <a:lnTo>
                    <a:pt x="423029" y="434560"/>
                  </a:lnTo>
                  <a:lnTo>
                    <a:pt x="423175" y="434543"/>
                  </a:lnTo>
                  <a:lnTo>
                    <a:pt x="423322" y="434518"/>
                  </a:lnTo>
                  <a:lnTo>
                    <a:pt x="423469" y="434488"/>
                  </a:lnTo>
                  <a:lnTo>
                    <a:pt x="423615" y="434450"/>
                  </a:lnTo>
                  <a:lnTo>
                    <a:pt x="423758" y="434406"/>
                  </a:lnTo>
                  <a:lnTo>
                    <a:pt x="423905" y="434358"/>
                  </a:lnTo>
                  <a:lnTo>
                    <a:pt x="424052" y="434300"/>
                  </a:lnTo>
                  <a:lnTo>
                    <a:pt x="424199" y="434237"/>
                  </a:lnTo>
                  <a:lnTo>
                    <a:pt x="424345" y="434166"/>
                  </a:lnTo>
                  <a:lnTo>
                    <a:pt x="424492" y="434089"/>
                  </a:lnTo>
                  <a:lnTo>
                    <a:pt x="424785" y="433915"/>
                  </a:lnTo>
                  <a:lnTo>
                    <a:pt x="425079" y="433713"/>
                  </a:lnTo>
                  <a:lnTo>
                    <a:pt x="425369" y="433484"/>
                  </a:lnTo>
                  <a:lnTo>
                    <a:pt x="425662" y="433230"/>
                  </a:lnTo>
                  <a:lnTo>
                    <a:pt x="425956" y="432946"/>
                  </a:lnTo>
                  <a:lnTo>
                    <a:pt x="426539" y="432301"/>
                  </a:lnTo>
                  <a:lnTo>
                    <a:pt x="427126" y="431546"/>
                  </a:lnTo>
                  <a:lnTo>
                    <a:pt x="427712" y="430685"/>
                  </a:lnTo>
                  <a:lnTo>
                    <a:pt x="428296" y="429714"/>
                  </a:lnTo>
                  <a:lnTo>
                    <a:pt x="429466" y="427453"/>
                  </a:lnTo>
                  <a:lnTo>
                    <a:pt x="430636" y="424773"/>
                  </a:lnTo>
                  <a:lnTo>
                    <a:pt x="431806" y="421682"/>
                  </a:lnTo>
                  <a:lnTo>
                    <a:pt x="432976" y="418198"/>
                  </a:lnTo>
                  <a:lnTo>
                    <a:pt x="434150" y="414341"/>
                  </a:lnTo>
                  <a:lnTo>
                    <a:pt x="436321" y="406260"/>
                  </a:lnTo>
                  <a:lnTo>
                    <a:pt x="438496" y="397138"/>
                  </a:lnTo>
                  <a:lnTo>
                    <a:pt x="440668" y="387187"/>
                  </a:lnTo>
                  <a:lnTo>
                    <a:pt x="442843" y="376652"/>
                  </a:lnTo>
                  <a:lnTo>
                    <a:pt x="447189" y="354935"/>
                  </a:lnTo>
                  <a:lnTo>
                    <a:pt x="449364" y="344355"/>
                  </a:lnTo>
                  <a:lnTo>
                    <a:pt x="451539" y="334369"/>
                  </a:lnTo>
                  <a:lnTo>
                    <a:pt x="453711" y="325289"/>
                  </a:lnTo>
                  <a:lnTo>
                    <a:pt x="454800" y="321182"/>
                  </a:lnTo>
                  <a:lnTo>
                    <a:pt x="455886" y="317411"/>
                  </a:lnTo>
                  <a:lnTo>
                    <a:pt x="456971" y="314009"/>
                  </a:lnTo>
                  <a:lnTo>
                    <a:pt x="458061" y="311005"/>
                  </a:lnTo>
                  <a:lnTo>
                    <a:pt x="459147" y="308434"/>
                  </a:lnTo>
                  <a:lnTo>
                    <a:pt x="460232" y="306318"/>
                  </a:lnTo>
                  <a:lnTo>
                    <a:pt x="460775" y="305439"/>
                  </a:lnTo>
                  <a:lnTo>
                    <a:pt x="461318" y="304684"/>
                  </a:lnTo>
                  <a:lnTo>
                    <a:pt x="461593" y="304351"/>
                  </a:lnTo>
                  <a:lnTo>
                    <a:pt x="461864" y="304054"/>
                  </a:lnTo>
                  <a:lnTo>
                    <a:pt x="462136" y="303786"/>
                  </a:lnTo>
                  <a:lnTo>
                    <a:pt x="462407" y="303552"/>
                  </a:lnTo>
                  <a:lnTo>
                    <a:pt x="462543" y="303446"/>
                  </a:lnTo>
                  <a:lnTo>
                    <a:pt x="462679" y="303350"/>
                  </a:lnTo>
                  <a:lnTo>
                    <a:pt x="462814" y="303261"/>
                  </a:lnTo>
                  <a:lnTo>
                    <a:pt x="462950" y="303180"/>
                  </a:lnTo>
                  <a:lnTo>
                    <a:pt x="463086" y="303107"/>
                  </a:lnTo>
                  <a:lnTo>
                    <a:pt x="463222" y="303043"/>
                  </a:lnTo>
                  <a:lnTo>
                    <a:pt x="463357" y="302988"/>
                  </a:lnTo>
                  <a:lnTo>
                    <a:pt x="463493" y="302942"/>
                  </a:lnTo>
                  <a:lnTo>
                    <a:pt x="463563" y="302920"/>
                  </a:lnTo>
                  <a:lnTo>
                    <a:pt x="463629" y="302903"/>
                  </a:lnTo>
                  <a:lnTo>
                    <a:pt x="463698" y="302885"/>
                  </a:lnTo>
                  <a:lnTo>
                    <a:pt x="463764" y="302872"/>
                  </a:lnTo>
                  <a:lnTo>
                    <a:pt x="463834" y="302861"/>
                  </a:lnTo>
                  <a:lnTo>
                    <a:pt x="463900" y="302850"/>
                  </a:lnTo>
                  <a:lnTo>
                    <a:pt x="463970" y="302841"/>
                  </a:lnTo>
                  <a:lnTo>
                    <a:pt x="464036" y="302837"/>
                  </a:lnTo>
                  <a:lnTo>
                    <a:pt x="464106" y="302832"/>
                  </a:lnTo>
                  <a:lnTo>
                    <a:pt x="464172" y="302832"/>
                  </a:lnTo>
                  <a:lnTo>
                    <a:pt x="464241" y="302832"/>
                  </a:lnTo>
                  <a:lnTo>
                    <a:pt x="464307" y="302834"/>
                  </a:lnTo>
                  <a:lnTo>
                    <a:pt x="464377" y="302839"/>
                  </a:lnTo>
                  <a:lnTo>
                    <a:pt x="464443" y="302845"/>
                  </a:lnTo>
                  <a:lnTo>
                    <a:pt x="464513" y="302856"/>
                  </a:lnTo>
                  <a:lnTo>
                    <a:pt x="464579" y="302867"/>
                  </a:lnTo>
                  <a:lnTo>
                    <a:pt x="464648" y="302881"/>
                  </a:lnTo>
                  <a:lnTo>
                    <a:pt x="464714" y="302896"/>
                  </a:lnTo>
                  <a:lnTo>
                    <a:pt x="464784" y="302914"/>
                  </a:lnTo>
                  <a:lnTo>
                    <a:pt x="464850" y="302933"/>
                  </a:lnTo>
                  <a:lnTo>
                    <a:pt x="464986" y="302980"/>
                  </a:lnTo>
                  <a:lnTo>
                    <a:pt x="465125" y="303035"/>
                  </a:lnTo>
                  <a:lnTo>
                    <a:pt x="465261" y="303099"/>
                  </a:lnTo>
                  <a:lnTo>
                    <a:pt x="465397" y="303169"/>
                  </a:lnTo>
                  <a:lnTo>
                    <a:pt x="465532" y="303250"/>
                  </a:lnTo>
                  <a:lnTo>
                    <a:pt x="465668" y="303341"/>
                  </a:lnTo>
                  <a:lnTo>
                    <a:pt x="465804" y="303438"/>
                  </a:lnTo>
                  <a:lnTo>
                    <a:pt x="465940" y="303545"/>
                  </a:lnTo>
                  <a:lnTo>
                    <a:pt x="466211" y="303783"/>
                  </a:lnTo>
                  <a:lnTo>
                    <a:pt x="466482" y="304059"/>
                  </a:lnTo>
                  <a:lnTo>
                    <a:pt x="466754" y="304369"/>
                  </a:lnTo>
                  <a:lnTo>
                    <a:pt x="467297" y="305093"/>
                  </a:lnTo>
                  <a:lnTo>
                    <a:pt x="467839" y="305957"/>
                  </a:lnTo>
                  <a:lnTo>
                    <a:pt x="468382" y="306961"/>
                  </a:lnTo>
                  <a:lnTo>
                    <a:pt x="468929" y="308106"/>
                  </a:lnTo>
                  <a:lnTo>
                    <a:pt x="470103" y="311052"/>
                  </a:lnTo>
                  <a:lnTo>
                    <a:pt x="471276" y="314638"/>
                  </a:lnTo>
                  <a:lnTo>
                    <a:pt x="472450" y="318848"/>
                  </a:lnTo>
                  <a:lnTo>
                    <a:pt x="473624" y="323664"/>
                  </a:lnTo>
                  <a:lnTo>
                    <a:pt x="474801" y="329056"/>
                  </a:lnTo>
                  <a:lnTo>
                    <a:pt x="475975" y="334995"/>
                  </a:lnTo>
                  <a:lnTo>
                    <a:pt x="477149" y="341444"/>
                  </a:lnTo>
                  <a:lnTo>
                    <a:pt x="478322" y="348360"/>
                  </a:lnTo>
                  <a:lnTo>
                    <a:pt x="479496" y="355696"/>
                  </a:lnTo>
                  <a:lnTo>
                    <a:pt x="480670" y="363405"/>
                  </a:lnTo>
                  <a:lnTo>
                    <a:pt x="483021" y="379712"/>
                  </a:lnTo>
                  <a:lnTo>
                    <a:pt x="485368" y="396796"/>
                  </a:lnTo>
                  <a:lnTo>
                    <a:pt x="487716" y="414131"/>
                  </a:lnTo>
                  <a:lnTo>
                    <a:pt x="490067" y="431156"/>
                  </a:lnTo>
                  <a:lnTo>
                    <a:pt x="491241" y="439376"/>
                  </a:lnTo>
                  <a:lnTo>
                    <a:pt x="492415" y="447302"/>
                  </a:lnTo>
                  <a:lnTo>
                    <a:pt x="493588" y="454870"/>
                  </a:lnTo>
                  <a:lnTo>
                    <a:pt x="494762" y="462004"/>
                  </a:lnTo>
                  <a:lnTo>
                    <a:pt x="495936" y="468643"/>
                  </a:lnTo>
                  <a:lnTo>
                    <a:pt x="497113" y="474720"/>
                  </a:lnTo>
                  <a:lnTo>
                    <a:pt x="498287" y="480174"/>
                  </a:lnTo>
                  <a:lnTo>
                    <a:pt x="498874" y="482651"/>
                  </a:lnTo>
                  <a:lnTo>
                    <a:pt x="499461" y="484952"/>
                  </a:lnTo>
                  <a:lnTo>
                    <a:pt x="500048" y="487068"/>
                  </a:lnTo>
                  <a:lnTo>
                    <a:pt x="500634" y="488997"/>
                  </a:lnTo>
                  <a:lnTo>
                    <a:pt x="501221" y="490730"/>
                  </a:lnTo>
                  <a:lnTo>
                    <a:pt x="501808" y="492262"/>
                  </a:lnTo>
                  <a:lnTo>
                    <a:pt x="502395" y="493592"/>
                  </a:lnTo>
                  <a:lnTo>
                    <a:pt x="502982" y="494708"/>
                  </a:lnTo>
                  <a:lnTo>
                    <a:pt x="503275" y="495188"/>
                  </a:lnTo>
                  <a:lnTo>
                    <a:pt x="503569" y="495613"/>
                  </a:lnTo>
                  <a:lnTo>
                    <a:pt x="503862" y="495983"/>
                  </a:lnTo>
                  <a:lnTo>
                    <a:pt x="504159" y="496300"/>
                  </a:lnTo>
                  <a:lnTo>
                    <a:pt x="504306" y="496437"/>
                  </a:lnTo>
                  <a:lnTo>
                    <a:pt x="504453" y="496560"/>
                  </a:lnTo>
                  <a:lnTo>
                    <a:pt x="504599" y="496668"/>
                  </a:lnTo>
                  <a:lnTo>
                    <a:pt x="504746" y="496765"/>
                  </a:lnTo>
                  <a:lnTo>
                    <a:pt x="504819" y="496807"/>
                  </a:lnTo>
                  <a:lnTo>
                    <a:pt x="504893" y="496844"/>
                  </a:lnTo>
                  <a:lnTo>
                    <a:pt x="504966" y="496879"/>
                  </a:lnTo>
                  <a:lnTo>
                    <a:pt x="505040" y="496912"/>
                  </a:lnTo>
                  <a:lnTo>
                    <a:pt x="505113" y="496941"/>
                  </a:lnTo>
                  <a:lnTo>
                    <a:pt x="505186" y="496965"/>
                  </a:lnTo>
                  <a:lnTo>
                    <a:pt x="505260" y="496985"/>
                  </a:lnTo>
                  <a:lnTo>
                    <a:pt x="505333" y="497003"/>
                  </a:lnTo>
                  <a:lnTo>
                    <a:pt x="505406" y="497018"/>
                  </a:lnTo>
                  <a:lnTo>
                    <a:pt x="505480" y="497029"/>
                  </a:lnTo>
                  <a:lnTo>
                    <a:pt x="505553" y="497036"/>
                  </a:lnTo>
                  <a:lnTo>
                    <a:pt x="505626" y="497038"/>
                  </a:lnTo>
                  <a:lnTo>
                    <a:pt x="505700" y="497038"/>
                  </a:lnTo>
                  <a:lnTo>
                    <a:pt x="505773" y="497034"/>
                  </a:lnTo>
                  <a:lnTo>
                    <a:pt x="505846" y="497027"/>
                  </a:lnTo>
                  <a:lnTo>
                    <a:pt x="505920" y="497016"/>
                  </a:lnTo>
                  <a:lnTo>
                    <a:pt x="505993" y="497000"/>
                  </a:lnTo>
                  <a:lnTo>
                    <a:pt x="506067" y="496983"/>
                  </a:lnTo>
                  <a:lnTo>
                    <a:pt x="506140" y="496961"/>
                  </a:lnTo>
                  <a:lnTo>
                    <a:pt x="506213" y="496937"/>
                  </a:lnTo>
                  <a:lnTo>
                    <a:pt x="506287" y="496908"/>
                  </a:lnTo>
                  <a:lnTo>
                    <a:pt x="506360" y="496875"/>
                  </a:lnTo>
                  <a:lnTo>
                    <a:pt x="506433" y="496838"/>
                  </a:lnTo>
                  <a:lnTo>
                    <a:pt x="506507" y="496798"/>
                  </a:lnTo>
                  <a:lnTo>
                    <a:pt x="506584" y="496752"/>
                  </a:lnTo>
                  <a:lnTo>
                    <a:pt x="506664" y="496701"/>
                  </a:lnTo>
                  <a:lnTo>
                    <a:pt x="506822" y="496587"/>
                  </a:lnTo>
                  <a:lnTo>
                    <a:pt x="506980" y="496454"/>
                  </a:lnTo>
                  <a:lnTo>
                    <a:pt x="507138" y="496307"/>
                  </a:lnTo>
                  <a:lnTo>
                    <a:pt x="507295" y="496142"/>
                  </a:lnTo>
                  <a:lnTo>
                    <a:pt x="507453" y="495961"/>
                  </a:lnTo>
                  <a:lnTo>
                    <a:pt x="507768" y="495547"/>
                  </a:lnTo>
                  <a:lnTo>
                    <a:pt x="508084" y="495067"/>
                  </a:lnTo>
                  <a:lnTo>
                    <a:pt x="508399" y="494519"/>
                  </a:lnTo>
                  <a:lnTo>
                    <a:pt x="509030" y="493220"/>
                  </a:lnTo>
                  <a:lnTo>
                    <a:pt x="509661" y="491652"/>
                  </a:lnTo>
                  <a:lnTo>
                    <a:pt x="510288" y="489814"/>
                  </a:lnTo>
                  <a:lnTo>
                    <a:pt x="510919" y="487709"/>
                  </a:lnTo>
                  <a:lnTo>
                    <a:pt x="511550" y="485339"/>
                  </a:lnTo>
                  <a:lnTo>
                    <a:pt x="512181" y="482708"/>
                  </a:lnTo>
                  <a:lnTo>
                    <a:pt x="512812" y="479817"/>
                  </a:lnTo>
                  <a:lnTo>
                    <a:pt x="513443" y="476673"/>
                  </a:lnTo>
                  <a:lnTo>
                    <a:pt x="514074" y="473278"/>
                  </a:lnTo>
                  <a:lnTo>
                    <a:pt x="514705" y="469638"/>
                  </a:lnTo>
                  <a:lnTo>
                    <a:pt x="515335" y="465761"/>
                  </a:lnTo>
                  <a:lnTo>
                    <a:pt x="515966" y="461650"/>
                  </a:lnTo>
                  <a:lnTo>
                    <a:pt x="516597" y="457316"/>
                  </a:lnTo>
                  <a:lnTo>
                    <a:pt x="517228" y="452765"/>
                  </a:lnTo>
                  <a:lnTo>
                    <a:pt x="517859" y="448005"/>
                  </a:lnTo>
                  <a:lnTo>
                    <a:pt x="518486" y="443046"/>
                  </a:lnTo>
                  <a:lnTo>
                    <a:pt x="519117" y="437896"/>
                  </a:lnTo>
                  <a:lnTo>
                    <a:pt x="520379" y="427072"/>
                  </a:lnTo>
                  <a:lnTo>
                    <a:pt x="521641" y="415613"/>
                  </a:lnTo>
                  <a:lnTo>
                    <a:pt x="522902" y="403620"/>
                  </a:lnTo>
                  <a:lnTo>
                    <a:pt x="524164" y="391193"/>
                  </a:lnTo>
                  <a:lnTo>
                    <a:pt x="526684" y="365466"/>
                  </a:lnTo>
                  <a:lnTo>
                    <a:pt x="529207" y="339354"/>
                  </a:lnTo>
                  <a:lnTo>
                    <a:pt x="530469" y="326454"/>
                  </a:lnTo>
                  <a:lnTo>
                    <a:pt x="531731" y="313824"/>
                  </a:lnTo>
                  <a:lnTo>
                    <a:pt x="532993" y="301586"/>
                  </a:lnTo>
                  <a:lnTo>
                    <a:pt x="534255" y="289859"/>
                  </a:lnTo>
                  <a:lnTo>
                    <a:pt x="535513" y="278768"/>
                  </a:lnTo>
                  <a:lnTo>
                    <a:pt x="536144" y="273495"/>
                  </a:lnTo>
                  <a:lnTo>
                    <a:pt x="536774" y="268424"/>
                  </a:lnTo>
                  <a:lnTo>
                    <a:pt x="537405" y="263566"/>
                  </a:lnTo>
                  <a:lnTo>
                    <a:pt x="538036" y="258938"/>
                  </a:lnTo>
                  <a:lnTo>
                    <a:pt x="538667" y="254550"/>
                  </a:lnTo>
                  <a:lnTo>
                    <a:pt x="539298" y="250417"/>
                  </a:lnTo>
                  <a:lnTo>
                    <a:pt x="539929" y="246548"/>
                  </a:lnTo>
                  <a:lnTo>
                    <a:pt x="540560" y="242955"/>
                  </a:lnTo>
                  <a:lnTo>
                    <a:pt x="541191" y="239650"/>
                  </a:lnTo>
                  <a:lnTo>
                    <a:pt x="541821" y="236644"/>
                  </a:lnTo>
                  <a:lnTo>
                    <a:pt x="542452" y="233945"/>
                  </a:lnTo>
                  <a:lnTo>
                    <a:pt x="543080" y="231562"/>
                  </a:lnTo>
                  <a:lnTo>
                    <a:pt x="543710" y="229506"/>
                  </a:lnTo>
                  <a:lnTo>
                    <a:pt x="544341" y="227782"/>
                  </a:lnTo>
                  <a:lnTo>
                    <a:pt x="544972" y="226397"/>
                  </a:lnTo>
                  <a:lnTo>
                    <a:pt x="545288" y="225835"/>
                  </a:lnTo>
                  <a:lnTo>
                    <a:pt x="545603" y="225360"/>
                  </a:lnTo>
                  <a:lnTo>
                    <a:pt x="545761" y="225155"/>
                  </a:lnTo>
                  <a:lnTo>
                    <a:pt x="545919" y="224972"/>
                  </a:lnTo>
                  <a:lnTo>
                    <a:pt x="546076" y="224812"/>
                  </a:lnTo>
                  <a:lnTo>
                    <a:pt x="546234" y="224673"/>
                  </a:lnTo>
                  <a:lnTo>
                    <a:pt x="546311" y="224611"/>
                  </a:lnTo>
                  <a:lnTo>
                    <a:pt x="546392" y="224556"/>
                  </a:lnTo>
                  <a:lnTo>
                    <a:pt x="546469" y="224506"/>
                  </a:lnTo>
                  <a:lnTo>
                    <a:pt x="546549" y="224464"/>
                  </a:lnTo>
                  <a:lnTo>
                    <a:pt x="546626" y="224424"/>
                  </a:lnTo>
                  <a:lnTo>
                    <a:pt x="546707" y="224391"/>
                  </a:lnTo>
                  <a:lnTo>
                    <a:pt x="546784" y="224365"/>
                  </a:lnTo>
                  <a:lnTo>
                    <a:pt x="546865" y="224343"/>
                  </a:lnTo>
                  <a:lnTo>
                    <a:pt x="546927" y="224329"/>
                  </a:lnTo>
                  <a:lnTo>
                    <a:pt x="546990" y="224321"/>
                  </a:lnTo>
                  <a:lnTo>
                    <a:pt x="547052" y="224314"/>
                  </a:lnTo>
                  <a:lnTo>
                    <a:pt x="547114" y="224312"/>
                  </a:lnTo>
                  <a:lnTo>
                    <a:pt x="547177" y="224312"/>
                  </a:lnTo>
                  <a:lnTo>
                    <a:pt x="547239" y="224316"/>
                  </a:lnTo>
                  <a:lnTo>
                    <a:pt x="547301" y="224325"/>
                  </a:lnTo>
                  <a:lnTo>
                    <a:pt x="547364" y="224336"/>
                  </a:lnTo>
                  <a:lnTo>
                    <a:pt x="547426" y="224351"/>
                  </a:lnTo>
                  <a:lnTo>
                    <a:pt x="547488" y="224371"/>
                  </a:lnTo>
                  <a:lnTo>
                    <a:pt x="547551" y="224393"/>
                  </a:lnTo>
                  <a:lnTo>
                    <a:pt x="547613" y="224420"/>
                  </a:lnTo>
                  <a:lnTo>
                    <a:pt x="547675" y="224448"/>
                  </a:lnTo>
                  <a:lnTo>
                    <a:pt x="547741" y="224481"/>
                  </a:lnTo>
                  <a:lnTo>
                    <a:pt x="547804" y="224519"/>
                  </a:lnTo>
                  <a:lnTo>
                    <a:pt x="547866" y="224558"/>
                  </a:lnTo>
                  <a:lnTo>
                    <a:pt x="547991" y="224651"/>
                  </a:lnTo>
                  <a:lnTo>
                    <a:pt x="548116" y="224757"/>
                  </a:lnTo>
                  <a:lnTo>
                    <a:pt x="548240" y="224875"/>
                  </a:lnTo>
                  <a:lnTo>
                    <a:pt x="548365" y="225010"/>
                  </a:lnTo>
                  <a:lnTo>
                    <a:pt x="548614" y="225322"/>
                  </a:lnTo>
                  <a:lnTo>
                    <a:pt x="548864" y="225692"/>
                  </a:lnTo>
                  <a:lnTo>
                    <a:pt x="549113" y="226119"/>
                  </a:lnTo>
                  <a:lnTo>
                    <a:pt x="549363" y="226606"/>
                  </a:lnTo>
                  <a:lnTo>
                    <a:pt x="549865" y="227751"/>
                  </a:lnTo>
                  <a:lnTo>
                    <a:pt x="550364" y="229127"/>
                  </a:lnTo>
                  <a:lnTo>
                    <a:pt x="550863" y="230732"/>
                  </a:lnTo>
                  <a:lnTo>
                    <a:pt x="551365" y="232569"/>
                  </a:lnTo>
                  <a:lnTo>
                    <a:pt x="551864" y="234636"/>
                  </a:lnTo>
                  <a:lnTo>
                    <a:pt x="552363" y="236928"/>
                  </a:lnTo>
                  <a:lnTo>
                    <a:pt x="552866" y="239447"/>
                  </a:lnTo>
                  <a:lnTo>
                    <a:pt x="553364" y="242191"/>
                  </a:lnTo>
                  <a:lnTo>
                    <a:pt x="553863" y="245155"/>
                  </a:lnTo>
                  <a:lnTo>
                    <a:pt x="554366" y="248338"/>
                  </a:lnTo>
                  <a:lnTo>
                    <a:pt x="554865" y="251736"/>
                  </a:lnTo>
                  <a:lnTo>
                    <a:pt x="555363" y="255347"/>
                  </a:lnTo>
                  <a:lnTo>
                    <a:pt x="555866" y="259165"/>
                  </a:lnTo>
                  <a:lnTo>
                    <a:pt x="556365" y="263186"/>
                  </a:lnTo>
                  <a:lnTo>
                    <a:pt x="556864" y="267406"/>
                  </a:lnTo>
                  <a:lnTo>
                    <a:pt x="557366" y="271823"/>
                  </a:lnTo>
                  <a:lnTo>
                    <a:pt x="557865" y="276430"/>
                  </a:lnTo>
                  <a:lnTo>
                    <a:pt x="558364" y="281219"/>
                  </a:lnTo>
                  <a:lnTo>
                    <a:pt x="558863" y="286186"/>
                  </a:lnTo>
                  <a:lnTo>
                    <a:pt x="559365" y="291325"/>
                  </a:lnTo>
                  <a:lnTo>
                    <a:pt x="559864" y="296632"/>
                  </a:lnTo>
                  <a:lnTo>
                    <a:pt x="560366" y="302097"/>
                  </a:lnTo>
                  <a:lnTo>
                    <a:pt x="560865" y="307716"/>
                  </a:lnTo>
                  <a:lnTo>
                    <a:pt x="561863" y="319379"/>
                  </a:lnTo>
                  <a:lnTo>
                    <a:pt x="562864" y="331562"/>
                  </a:lnTo>
                  <a:lnTo>
                    <a:pt x="563866" y="344203"/>
                  </a:lnTo>
                  <a:lnTo>
                    <a:pt x="564863" y="357231"/>
                  </a:lnTo>
                  <a:lnTo>
                    <a:pt x="565865" y="370577"/>
                  </a:lnTo>
                  <a:lnTo>
                    <a:pt x="566866" y="384164"/>
                  </a:lnTo>
                  <a:lnTo>
                    <a:pt x="568865" y="411764"/>
                  </a:lnTo>
                  <a:lnTo>
                    <a:pt x="570864" y="439398"/>
                  </a:lnTo>
                  <a:lnTo>
                    <a:pt x="571865" y="453025"/>
                  </a:lnTo>
                  <a:lnTo>
                    <a:pt x="572863" y="466419"/>
                  </a:lnTo>
                  <a:lnTo>
                    <a:pt x="573864" y="479496"/>
                  </a:lnTo>
                  <a:lnTo>
                    <a:pt x="574866" y="492176"/>
                  </a:lnTo>
                  <a:lnTo>
                    <a:pt x="575863" y="504383"/>
                  </a:lnTo>
                  <a:lnTo>
                    <a:pt x="576366" y="510282"/>
                  </a:lnTo>
                  <a:lnTo>
                    <a:pt x="576865" y="516036"/>
                  </a:lnTo>
                  <a:lnTo>
                    <a:pt x="577364" y="521630"/>
                  </a:lnTo>
                  <a:lnTo>
                    <a:pt x="577866" y="527060"/>
                  </a:lnTo>
                  <a:lnTo>
                    <a:pt x="578365" y="532314"/>
                  </a:lnTo>
                  <a:lnTo>
                    <a:pt x="578864" y="537385"/>
                  </a:lnTo>
                  <a:lnTo>
                    <a:pt x="579473" y="543275"/>
                  </a:lnTo>
                  <a:lnTo>
                    <a:pt x="580078" y="548867"/>
                  </a:lnTo>
                  <a:lnTo>
                    <a:pt x="580683" y="554147"/>
                  </a:lnTo>
                  <a:lnTo>
                    <a:pt x="581288" y="559104"/>
                  </a:lnTo>
                  <a:lnTo>
                    <a:pt x="581897" y="563721"/>
                  </a:lnTo>
                  <a:lnTo>
                    <a:pt x="582502" y="567988"/>
                  </a:lnTo>
                  <a:lnTo>
                    <a:pt x="582807" y="569988"/>
                  </a:lnTo>
                  <a:lnTo>
                    <a:pt x="583108" y="571894"/>
                  </a:lnTo>
                  <a:lnTo>
                    <a:pt x="583412" y="573707"/>
                  </a:lnTo>
                  <a:lnTo>
                    <a:pt x="583716" y="575424"/>
                  </a:lnTo>
                  <a:lnTo>
                    <a:pt x="584017" y="577047"/>
                  </a:lnTo>
                  <a:lnTo>
                    <a:pt x="584322" y="578573"/>
                  </a:lnTo>
                  <a:lnTo>
                    <a:pt x="584626" y="579999"/>
                  </a:lnTo>
                  <a:lnTo>
                    <a:pt x="584927" y="581327"/>
                  </a:lnTo>
                  <a:lnTo>
                    <a:pt x="585231" y="582554"/>
                  </a:lnTo>
                  <a:lnTo>
                    <a:pt x="585532" y="583681"/>
                  </a:lnTo>
                  <a:lnTo>
                    <a:pt x="585836" y="584703"/>
                  </a:lnTo>
                  <a:lnTo>
                    <a:pt x="586141" y="585623"/>
                  </a:lnTo>
                  <a:lnTo>
                    <a:pt x="586442" y="586438"/>
                  </a:lnTo>
                  <a:lnTo>
                    <a:pt x="586746" y="587149"/>
                  </a:lnTo>
                  <a:lnTo>
                    <a:pt x="587051" y="587752"/>
                  </a:lnTo>
                  <a:lnTo>
                    <a:pt x="587351" y="588252"/>
                  </a:lnTo>
                  <a:lnTo>
                    <a:pt x="587505" y="588461"/>
                  </a:lnTo>
                  <a:lnTo>
                    <a:pt x="587656" y="588642"/>
                  </a:lnTo>
                  <a:lnTo>
                    <a:pt x="587806" y="588798"/>
                  </a:lnTo>
                  <a:lnTo>
                    <a:pt x="587883" y="588864"/>
                  </a:lnTo>
                  <a:lnTo>
                    <a:pt x="587960" y="588926"/>
                  </a:lnTo>
                  <a:lnTo>
                    <a:pt x="588034" y="588979"/>
                  </a:lnTo>
                  <a:lnTo>
                    <a:pt x="588111" y="589027"/>
                  </a:lnTo>
                  <a:lnTo>
                    <a:pt x="588188" y="589067"/>
                  </a:lnTo>
                  <a:lnTo>
                    <a:pt x="588261" y="589100"/>
                  </a:lnTo>
                  <a:lnTo>
                    <a:pt x="588338" y="589126"/>
                  </a:lnTo>
                  <a:lnTo>
                    <a:pt x="588415" y="589146"/>
                  </a:lnTo>
                  <a:lnTo>
                    <a:pt x="588488" y="589159"/>
                  </a:lnTo>
                  <a:lnTo>
                    <a:pt x="588565" y="589166"/>
                  </a:lnTo>
                  <a:lnTo>
                    <a:pt x="588642" y="589166"/>
                  </a:lnTo>
                  <a:lnTo>
                    <a:pt x="588716" y="589159"/>
                  </a:lnTo>
                  <a:lnTo>
                    <a:pt x="588793" y="589144"/>
                  </a:lnTo>
                  <a:lnTo>
                    <a:pt x="588870" y="589124"/>
                  </a:lnTo>
                  <a:lnTo>
                    <a:pt x="588943" y="589095"/>
                  </a:lnTo>
                  <a:lnTo>
                    <a:pt x="589020" y="589060"/>
                  </a:lnTo>
                  <a:lnTo>
                    <a:pt x="589094" y="589018"/>
                  </a:lnTo>
                  <a:lnTo>
                    <a:pt x="589171" y="588970"/>
                  </a:lnTo>
                  <a:lnTo>
                    <a:pt x="589248" y="588915"/>
                  </a:lnTo>
                  <a:lnTo>
                    <a:pt x="589321" y="588853"/>
                  </a:lnTo>
                  <a:lnTo>
                    <a:pt x="589398" y="588785"/>
                  </a:lnTo>
                  <a:lnTo>
                    <a:pt x="589475" y="588708"/>
                  </a:lnTo>
                  <a:lnTo>
                    <a:pt x="589625" y="588536"/>
                  </a:lnTo>
                  <a:lnTo>
                    <a:pt x="589780" y="588336"/>
                  </a:lnTo>
                  <a:lnTo>
                    <a:pt x="589930" y="588107"/>
                  </a:lnTo>
                  <a:lnTo>
                    <a:pt x="590080" y="587851"/>
                  </a:lnTo>
                  <a:lnTo>
                    <a:pt x="590385" y="587259"/>
                  </a:lnTo>
                  <a:lnTo>
                    <a:pt x="590685" y="586554"/>
                  </a:lnTo>
                  <a:lnTo>
                    <a:pt x="590990" y="585740"/>
                  </a:lnTo>
                  <a:lnTo>
                    <a:pt x="591294" y="584815"/>
                  </a:lnTo>
                  <a:lnTo>
                    <a:pt x="591595" y="583780"/>
                  </a:lnTo>
                  <a:lnTo>
                    <a:pt x="591900" y="582635"/>
                  </a:lnTo>
                  <a:lnTo>
                    <a:pt x="592204" y="581378"/>
                  </a:lnTo>
                  <a:lnTo>
                    <a:pt x="592505" y="580013"/>
                  </a:lnTo>
                  <a:lnTo>
                    <a:pt x="592809" y="578537"/>
                  </a:lnTo>
                  <a:lnTo>
                    <a:pt x="593114" y="576954"/>
                  </a:lnTo>
                  <a:lnTo>
                    <a:pt x="593414" y="575263"/>
                  </a:lnTo>
                  <a:lnTo>
                    <a:pt x="593719" y="573462"/>
                  </a:lnTo>
                  <a:lnTo>
                    <a:pt x="594023" y="571555"/>
                  </a:lnTo>
                  <a:lnTo>
                    <a:pt x="594324" y="569541"/>
                  </a:lnTo>
                  <a:lnTo>
                    <a:pt x="594628" y="567420"/>
                  </a:lnTo>
                  <a:lnTo>
                    <a:pt x="594933" y="565194"/>
                  </a:lnTo>
                  <a:lnTo>
                    <a:pt x="595234" y="562865"/>
                  </a:lnTo>
                  <a:lnTo>
                    <a:pt x="595538" y="560432"/>
                  </a:lnTo>
                  <a:lnTo>
                    <a:pt x="595839" y="557895"/>
                  </a:lnTo>
                  <a:lnTo>
                    <a:pt x="596143" y="555257"/>
                  </a:lnTo>
                  <a:lnTo>
                    <a:pt x="596448" y="552518"/>
                  </a:lnTo>
                  <a:lnTo>
                    <a:pt x="596749" y="549682"/>
                  </a:lnTo>
                  <a:lnTo>
                    <a:pt x="597053" y="546745"/>
                  </a:lnTo>
                  <a:lnTo>
                    <a:pt x="597357" y="543713"/>
                  </a:lnTo>
                  <a:lnTo>
                    <a:pt x="597658" y="540584"/>
                  </a:lnTo>
                  <a:lnTo>
                    <a:pt x="597963" y="537361"/>
                  </a:lnTo>
                  <a:lnTo>
                    <a:pt x="598267" y="534044"/>
                  </a:lnTo>
                  <a:lnTo>
                    <a:pt x="598568" y="530636"/>
                  </a:lnTo>
                  <a:lnTo>
                    <a:pt x="598872" y="527137"/>
                  </a:lnTo>
                  <a:lnTo>
                    <a:pt x="599477" y="519880"/>
                  </a:lnTo>
                  <a:lnTo>
                    <a:pt x="600086" y="512279"/>
                  </a:lnTo>
                  <a:lnTo>
                    <a:pt x="600692" y="504352"/>
                  </a:lnTo>
                  <a:lnTo>
                    <a:pt x="601297" y="496113"/>
                  </a:lnTo>
                  <a:lnTo>
                    <a:pt x="601902" y="487579"/>
                  </a:lnTo>
                  <a:lnTo>
                    <a:pt x="602511" y="478763"/>
                  </a:lnTo>
                  <a:lnTo>
                    <a:pt x="603116" y="469684"/>
                  </a:lnTo>
                  <a:lnTo>
                    <a:pt x="603721" y="460359"/>
                  </a:lnTo>
                  <a:lnTo>
                    <a:pt x="604326" y="450808"/>
                  </a:lnTo>
                  <a:lnTo>
                    <a:pt x="604935" y="441047"/>
                  </a:lnTo>
                  <a:lnTo>
                    <a:pt x="605541" y="431099"/>
                  </a:lnTo>
                  <a:lnTo>
                    <a:pt x="606755" y="410714"/>
                  </a:lnTo>
                  <a:lnTo>
                    <a:pt x="607965" y="389821"/>
                  </a:lnTo>
                  <a:lnTo>
                    <a:pt x="610390" y="347202"/>
                  </a:lnTo>
                  <a:lnTo>
                    <a:pt x="611604" y="325837"/>
                  </a:lnTo>
                  <a:lnTo>
                    <a:pt x="612818" y="304675"/>
                  </a:lnTo>
                  <a:lnTo>
                    <a:pt x="614028" y="283905"/>
                  </a:lnTo>
                  <a:lnTo>
                    <a:pt x="614633" y="273721"/>
                  </a:lnTo>
                  <a:lnTo>
                    <a:pt x="615242" y="263705"/>
                  </a:lnTo>
                  <a:lnTo>
                    <a:pt x="615847" y="253876"/>
                  </a:lnTo>
                  <a:lnTo>
                    <a:pt x="616453" y="244258"/>
                  </a:lnTo>
                  <a:lnTo>
                    <a:pt x="617061" y="234872"/>
                  </a:lnTo>
                  <a:lnTo>
                    <a:pt x="617667" y="225741"/>
                  </a:lnTo>
                  <a:lnTo>
                    <a:pt x="618191" y="218063"/>
                  </a:lnTo>
                  <a:lnTo>
                    <a:pt x="618716" y="210605"/>
                  </a:lnTo>
                  <a:lnTo>
                    <a:pt x="619240" y="203379"/>
                  </a:lnTo>
                  <a:lnTo>
                    <a:pt x="619765" y="196399"/>
                  </a:lnTo>
                  <a:lnTo>
                    <a:pt x="620289" y="189674"/>
                  </a:lnTo>
                  <a:lnTo>
                    <a:pt x="620814" y="183219"/>
                  </a:lnTo>
                  <a:lnTo>
                    <a:pt x="621338" y="177045"/>
                  </a:lnTo>
                  <a:lnTo>
                    <a:pt x="621859" y="171161"/>
                  </a:lnTo>
                  <a:lnTo>
                    <a:pt x="622387" y="165582"/>
                  </a:lnTo>
                  <a:lnTo>
                    <a:pt x="622648" y="162911"/>
                  </a:lnTo>
                  <a:lnTo>
                    <a:pt x="622908" y="160317"/>
                  </a:lnTo>
                  <a:lnTo>
                    <a:pt x="623172" y="157805"/>
                  </a:lnTo>
                  <a:lnTo>
                    <a:pt x="623433" y="155374"/>
                  </a:lnTo>
                  <a:lnTo>
                    <a:pt x="623697" y="153027"/>
                  </a:lnTo>
                  <a:lnTo>
                    <a:pt x="623957" y="150766"/>
                  </a:lnTo>
                  <a:lnTo>
                    <a:pt x="624221" y="148589"/>
                  </a:lnTo>
                  <a:lnTo>
                    <a:pt x="624482" y="146499"/>
                  </a:lnTo>
                  <a:lnTo>
                    <a:pt x="624746" y="144496"/>
                  </a:lnTo>
                  <a:lnTo>
                    <a:pt x="625006" y="142583"/>
                  </a:lnTo>
                  <a:lnTo>
                    <a:pt x="625270" y="140759"/>
                  </a:lnTo>
                  <a:lnTo>
                    <a:pt x="625531" y="139025"/>
                  </a:lnTo>
                  <a:lnTo>
                    <a:pt x="625795" y="137383"/>
                  </a:lnTo>
                  <a:lnTo>
                    <a:pt x="626055" y="135834"/>
                  </a:lnTo>
                  <a:lnTo>
                    <a:pt x="626319" y="134378"/>
                  </a:lnTo>
                  <a:lnTo>
                    <a:pt x="626580" y="133016"/>
                  </a:lnTo>
                  <a:lnTo>
                    <a:pt x="626840" y="131749"/>
                  </a:lnTo>
                  <a:lnTo>
                    <a:pt x="627104" y="130577"/>
                  </a:lnTo>
                  <a:lnTo>
                    <a:pt x="627368" y="129503"/>
                  </a:lnTo>
                  <a:lnTo>
                    <a:pt x="627629" y="128524"/>
                  </a:lnTo>
                  <a:lnTo>
                    <a:pt x="627889" y="127644"/>
                  </a:lnTo>
                  <a:lnTo>
                    <a:pt x="628153" y="126862"/>
                  </a:lnTo>
                  <a:lnTo>
                    <a:pt x="628414" y="126179"/>
                  </a:lnTo>
                  <a:lnTo>
                    <a:pt x="628678" y="125595"/>
                  </a:lnTo>
                  <a:lnTo>
                    <a:pt x="628938" y="125110"/>
                  </a:lnTo>
                  <a:lnTo>
                    <a:pt x="629070" y="124906"/>
                  </a:lnTo>
                  <a:lnTo>
                    <a:pt x="629202" y="124726"/>
                  </a:lnTo>
                  <a:lnTo>
                    <a:pt x="629331" y="124572"/>
                  </a:lnTo>
                  <a:lnTo>
                    <a:pt x="629397" y="124505"/>
                  </a:lnTo>
                  <a:lnTo>
                    <a:pt x="629463" y="124443"/>
                  </a:lnTo>
                  <a:lnTo>
                    <a:pt x="629529" y="124388"/>
                  </a:lnTo>
                  <a:lnTo>
                    <a:pt x="629595" y="124339"/>
                  </a:lnTo>
                  <a:lnTo>
                    <a:pt x="629661" y="124297"/>
                  </a:lnTo>
                  <a:lnTo>
                    <a:pt x="629727" y="124261"/>
                  </a:lnTo>
                  <a:lnTo>
                    <a:pt x="629793" y="124231"/>
                  </a:lnTo>
                  <a:lnTo>
                    <a:pt x="629855" y="124208"/>
                  </a:lnTo>
                  <a:lnTo>
                    <a:pt x="629921" y="124191"/>
                  </a:lnTo>
                  <a:lnTo>
                    <a:pt x="629987" y="124180"/>
                  </a:lnTo>
                  <a:lnTo>
                    <a:pt x="630053" y="124175"/>
                  </a:lnTo>
                  <a:lnTo>
                    <a:pt x="630119" y="124177"/>
                  </a:lnTo>
                  <a:lnTo>
                    <a:pt x="630185" y="124186"/>
                  </a:lnTo>
                  <a:lnTo>
                    <a:pt x="630251" y="124200"/>
                  </a:lnTo>
                  <a:lnTo>
                    <a:pt x="630317" y="124221"/>
                  </a:lnTo>
                  <a:lnTo>
                    <a:pt x="630380" y="124249"/>
                  </a:lnTo>
                  <a:lnTo>
                    <a:pt x="630446" y="124283"/>
                  </a:lnTo>
                  <a:lnTo>
                    <a:pt x="630512" y="124323"/>
                  </a:lnTo>
                  <a:lnTo>
                    <a:pt x="630578" y="124369"/>
                  </a:lnTo>
                  <a:lnTo>
                    <a:pt x="630644" y="124422"/>
                  </a:lnTo>
                  <a:lnTo>
                    <a:pt x="630710" y="124482"/>
                  </a:lnTo>
                  <a:lnTo>
                    <a:pt x="630776" y="124547"/>
                  </a:lnTo>
                  <a:lnTo>
                    <a:pt x="630904" y="124698"/>
                  </a:lnTo>
                  <a:lnTo>
                    <a:pt x="631036" y="124874"/>
                  </a:lnTo>
                  <a:lnTo>
                    <a:pt x="631168" y="125076"/>
                  </a:lnTo>
                  <a:lnTo>
                    <a:pt x="631297" y="125303"/>
                  </a:lnTo>
                  <a:lnTo>
                    <a:pt x="631561" y="125835"/>
                  </a:lnTo>
                  <a:lnTo>
                    <a:pt x="631825" y="126469"/>
                  </a:lnTo>
                  <a:lnTo>
                    <a:pt x="632085" y="127205"/>
                  </a:lnTo>
                  <a:lnTo>
                    <a:pt x="632346" y="128044"/>
                  </a:lnTo>
                  <a:lnTo>
                    <a:pt x="632610" y="128985"/>
                  </a:lnTo>
                  <a:lnTo>
                    <a:pt x="632870" y="130028"/>
                  </a:lnTo>
                  <a:lnTo>
                    <a:pt x="633134" y="131173"/>
                  </a:lnTo>
                  <a:lnTo>
                    <a:pt x="633395" y="132420"/>
                  </a:lnTo>
                  <a:lnTo>
                    <a:pt x="633659" y="133769"/>
                  </a:lnTo>
                  <a:lnTo>
                    <a:pt x="633919" y="135219"/>
                  </a:lnTo>
                  <a:lnTo>
                    <a:pt x="634183" y="136770"/>
                  </a:lnTo>
                  <a:lnTo>
                    <a:pt x="634444" y="138421"/>
                  </a:lnTo>
                  <a:lnTo>
                    <a:pt x="634708" y="140173"/>
                  </a:lnTo>
                  <a:lnTo>
                    <a:pt x="634968" y="142024"/>
                  </a:lnTo>
                  <a:lnTo>
                    <a:pt x="635232" y="143975"/>
                  </a:lnTo>
                  <a:lnTo>
                    <a:pt x="635493" y="146024"/>
                  </a:lnTo>
                  <a:lnTo>
                    <a:pt x="635757" y="148171"/>
                  </a:lnTo>
                  <a:lnTo>
                    <a:pt x="636017" y="150416"/>
                  </a:lnTo>
                  <a:lnTo>
                    <a:pt x="636278" y="152756"/>
                  </a:lnTo>
                  <a:lnTo>
                    <a:pt x="636542" y="155193"/>
                  </a:lnTo>
                  <a:lnTo>
                    <a:pt x="636806" y="157728"/>
                  </a:lnTo>
                  <a:lnTo>
                    <a:pt x="637066" y="160354"/>
                  </a:lnTo>
                  <a:lnTo>
                    <a:pt x="637327" y="163076"/>
                  </a:lnTo>
                  <a:lnTo>
                    <a:pt x="637591" y="165890"/>
                  </a:lnTo>
                  <a:lnTo>
                    <a:pt x="637851" y="168796"/>
                  </a:lnTo>
                  <a:lnTo>
                    <a:pt x="638115" y="171793"/>
                  </a:lnTo>
                  <a:lnTo>
                    <a:pt x="638376" y="174880"/>
                  </a:lnTo>
                  <a:lnTo>
                    <a:pt x="638640" y="178055"/>
                  </a:lnTo>
                  <a:lnTo>
                    <a:pt x="638900" y="181321"/>
                  </a:lnTo>
                  <a:lnTo>
                    <a:pt x="639164" y="184670"/>
                  </a:lnTo>
                  <a:lnTo>
                    <a:pt x="639425" y="188107"/>
                  </a:lnTo>
                  <a:lnTo>
                    <a:pt x="639689" y="191627"/>
                  </a:lnTo>
                  <a:lnTo>
                    <a:pt x="639949" y="195232"/>
                  </a:lnTo>
                  <a:lnTo>
                    <a:pt x="640213" y="198920"/>
                  </a:lnTo>
                  <a:lnTo>
                    <a:pt x="640474" y="202687"/>
                  </a:lnTo>
                  <a:lnTo>
                    <a:pt x="640738" y="206534"/>
                  </a:lnTo>
                  <a:lnTo>
                    <a:pt x="641259" y="214461"/>
                  </a:lnTo>
                  <a:lnTo>
                    <a:pt x="641783" y="222689"/>
                  </a:lnTo>
                  <a:lnTo>
                    <a:pt x="642308" y="231208"/>
                  </a:lnTo>
                  <a:lnTo>
                    <a:pt x="642832" y="240004"/>
                  </a:lnTo>
                  <a:lnTo>
                    <a:pt x="643357" y="249065"/>
                  </a:lnTo>
                  <a:lnTo>
                    <a:pt x="643881" y="258377"/>
                  </a:lnTo>
                  <a:lnTo>
                    <a:pt x="644406" y="267928"/>
                  </a:lnTo>
                  <a:lnTo>
                    <a:pt x="644930" y="277702"/>
                  </a:lnTo>
                  <a:lnTo>
                    <a:pt x="645455" y="287686"/>
                  </a:lnTo>
                  <a:lnTo>
                    <a:pt x="645979" y="297863"/>
                  </a:lnTo>
                  <a:lnTo>
                    <a:pt x="646504" y="308218"/>
                  </a:lnTo>
                  <a:lnTo>
                    <a:pt x="647028" y="318736"/>
                  </a:lnTo>
                  <a:lnTo>
                    <a:pt x="648077" y="340198"/>
                  </a:lnTo>
                  <a:lnTo>
                    <a:pt x="649126" y="362117"/>
                  </a:lnTo>
                  <a:lnTo>
                    <a:pt x="650175" y="384356"/>
                  </a:lnTo>
                  <a:lnTo>
                    <a:pt x="651225" y="406775"/>
                  </a:lnTo>
                  <a:lnTo>
                    <a:pt x="652413" y="432255"/>
                  </a:lnTo>
                  <a:lnTo>
                    <a:pt x="653601" y="457578"/>
                  </a:lnTo>
                  <a:lnTo>
                    <a:pt x="654793" y="482532"/>
                  </a:lnTo>
                  <a:lnTo>
                    <a:pt x="655388" y="494807"/>
                  </a:lnTo>
                  <a:lnTo>
                    <a:pt x="655982" y="506909"/>
                  </a:lnTo>
                  <a:lnTo>
                    <a:pt x="656576" y="518816"/>
                  </a:lnTo>
                  <a:lnTo>
                    <a:pt x="657174" y="530504"/>
                  </a:lnTo>
                  <a:lnTo>
                    <a:pt x="657768" y="541943"/>
                  </a:lnTo>
                  <a:lnTo>
                    <a:pt x="658362" y="553113"/>
                  </a:lnTo>
                  <a:lnTo>
                    <a:pt x="658956" y="563988"/>
                  </a:lnTo>
                  <a:lnTo>
                    <a:pt x="659551" y="574541"/>
                  </a:lnTo>
                  <a:lnTo>
                    <a:pt x="659851" y="579693"/>
                  </a:lnTo>
                  <a:lnTo>
                    <a:pt x="660149" y="584755"/>
                  </a:lnTo>
                  <a:lnTo>
                    <a:pt x="660446" y="589727"/>
                  </a:lnTo>
                  <a:lnTo>
                    <a:pt x="660743" y="594604"/>
                  </a:lnTo>
                  <a:lnTo>
                    <a:pt x="661040" y="599385"/>
                  </a:lnTo>
                  <a:lnTo>
                    <a:pt x="661337" y="604068"/>
                  </a:lnTo>
                  <a:lnTo>
                    <a:pt x="661634" y="608648"/>
                  </a:lnTo>
                  <a:lnTo>
                    <a:pt x="661931" y="613122"/>
                  </a:lnTo>
                  <a:lnTo>
                    <a:pt x="662228" y="617490"/>
                  </a:lnTo>
                  <a:lnTo>
                    <a:pt x="662529" y="621751"/>
                  </a:lnTo>
                  <a:lnTo>
                    <a:pt x="662826" y="625897"/>
                  </a:lnTo>
                  <a:lnTo>
                    <a:pt x="663123" y="629931"/>
                  </a:lnTo>
                  <a:lnTo>
                    <a:pt x="663420" y="633848"/>
                  </a:lnTo>
                  <a:lnTo>
                    <a:pt x="663717" y="637644"/>
                  </a:lnTo>
                  <a:lnTo>
                    <a:pt x="664015" y="641321"/>
                  </a:lnTo>
                  <a:lnTo>
                    <a:pt x="664312" y="644875"/>
                  </a:lnTo>
                  <a:lnTo>
                    <a:pt x="664609" y="648303"/>
                  </a:lnTo>
                  <a:lnTo>
                    <a:pt x="664909" y="651604"/>
                  </a:lnTo>
                  <a:lnTo>
                    <a:pt x="665207" y="654774"/>
                  </a:lnTo>
                  <a:lnTo>
                    <a:pt x="665504" y="657813"/>
                  </a:lnTo>
                  <a:lnTo>
                    <a:pt x="665801" y="660722"/>
                  </a:lnTo>
                  <a:lnTo>
                    <a:pt x="666098" y="663494"/>
                  </a:lnTo>
                  <a:lnTo>
                    <a:pt x="666395" y="666129"/>
                  </a:lnTo>
                  <a:lnTo>
                    <a:pt x="666692" y="668626"/>
                  </a:lnTo>
                  <a:lnTo>
                    <a:pt x="666989" y="670984"/>
                  </a:lnTo>
                  <a:lnTo>
                    <a:pt x="667286" y="673200"/>
                  </a:lnTo>
                  <a:lnTo>
                    <a:pt x="667587" y="675274"/>
                  </a:lnTo>
                  <a:lnTo>
                    <a:pt x="667884" y="677202"/>
                  </a:lnTo>
                  <a:lnTo>
                    <a:pt x="668181" y="678988"/>
                  </a:lnTo>
                  <a:lnTo>
                    <a:pt x="668478" y="680626"/>
                  </a:lnTo>
                  <a:lnTo>
                    <a:pt x="668775" y="682115"/>
                  </a:lnTo>
                  <a:lnTo>
                    <a:pt x="669073" y="683456"/>
                  </a:lnTo>
                  <a:lnTo>
                    <a:pt x="669370" y="684647"/>
                  </a:lnTo>
                  <a:lnTo>
                    <a:pt x="669667" y="685686"/>
                  </a:lnTo>
                  <a:lnTo>
                    <a:pt x="669964" y="686576"/>
                  </a:lnTo>
                  <a:lnTo>
                    <a:pt x="670261" y="687311"/>
                  </a:lnTo>
                  <a:lnTo>
                    <a:pt x="670411" y="687622"/>
                  </a:lnTo>
                  <a:lnTo>
                    <a:pt x="670562" y="687895"/>
                  </a:lnTo>
                  <a:lnTo>
                    <a:pt x="670708" y="688128"/>
                  </a:lnTo>
                  <a:lnTo>
                    <a:pt x="670782" y="688232"/>
                  </a:lnTo>
                  <a:lnTo>
                    <a:pt x="670859" y="688324"/>
                  </a:lnTo>
                  <a:lnTo>
                    <a:pt x="670932" y="688408"/>
                  </a:lnTo>
                  <a:lnTo>
                    <a:pt x="671006" y="688480"/>
                  </a:lnTo>
                  <a:lnTo>
                    <a:pt x="671083" y="688544"/>
                  </a:lnTo>
                  <a:lnTo>
                    <a:pt x="671156" y="688599"/>
                  </a:lnTo>
                  <a:lnTo>
                    <a:pt x="671229" y="688643"/>
                  </a:lnTo>
                  <a:lnTo>
                    <a:pt x="671303" y="688679"/>
                  </a:lnTo>
                  <a:lnTo>
                    <a:pt x="671380" y="688703"/>
                  </a:lnTo>
                  <a:lnTo>
                    <a:pt x="671453" y="688718"/>
                  </a:lnTo>
                  <a:lnTo>
                    <a:pt x="671526" y="688725"/>
                  </a:lnTo>
                  <a:lnTo>
                    <a:pt x="671603" y="688720"/>
                  </a:lnTo>
                  <a:lnTo>
                    <a:pt x="671677" y="688707"/>
                  </a:lnTo>
                  <a:lnTo>
                    <a:pt x="671750" y="688683"/>
                  </a:lnTo>
                  <a:lnTo>
                    <a:pt x="671823" y="688650"/>
                  </a:lnTo>
                  <a:lnTo>
                    <a:pt x="671901" y="688608"/>
                  </a:lnTo>
                  <a:lnTo>
                    <a:pt x="671974" y="688555"/>
                  </a:lnTo>
                  <a:lnTo>
                    <a:pt x="672047" y="688494"/>
                  </a:lnTo>
                  <a:lnTo>
                    <a:pt x="672121" y="688421"/>
                  </a:lnTo>
                  <a:lnTo>
                    <a:pt x="672198" y="688339"/>
                  </a:lnTo>
                  <a:lnTo>
                    <a:pt x="672271" y="688247"/>
                  </a:lnTo>
                  <a:lnTo>
                    <a:pt x="672344" y="688146"/>
                  </a:lnTo>
                  <a:lnTo>
                    <a:pt x="672495" y="687914"/>
                  </a:lnTo>
                  <a:lnTo>
                    <a:pt x="672642" y="687644"/>
                  </a:lnTo>
                  <a:lnTo>
                    <a:pt x="672939" y="686988"/>
                  </a:lnTo>
                  <a:lnTo>
                    <a:pt x="673239" y="686173"/>
                  </a:lnTo>
                  <a:lnTo>
                    <a:pt x="673536" y="685204"/>
                  </a:lnTo>
                  <a:lnTo>
                    <a:pt x="673834" y="684079"/>
                  </a:lnTo>
                  <a:lnTo>
                    <a:pt x="674131" y="682797"/>
                  </a:lnTo>
                  <a:lnTo>
                    <a:pt x="674428" y="681362"/>
                  </a:lnTo>
                  <a:lnTo>
                    <a:pt x="674725" y="679772"/>
                  </a:lnTo>
                  <a:lnTo>
                    <a:pt x="675022" y="678028"/>
                  </a:lnTo>
                  <a:lnTo>
                    <a:pt x="675319" y="676130"/>
                  </a:lnTo>
                  <a:lnTo>
                    <a:pt x="675620" y="674078"/>
                  </a:lnTo>
                  <a:lnTo>
                    <a:pt x="675917" y="671876"/>
                  </a:lnTo>
                  <a:lnTo>
                    <a:pt x="676214" y="669522"/>
                  </a:lnTo>
                  <a:lnTo>
                    <a:pt x="676511" y="667017"/>
                  </a:lnTo>
                  <a:lnTo>
                    <a:pt x="676808" y="664363"/>
                  </a:lnTo>
                  <a:lnTo>
                    <a:pt x="677105" y="661560"/>
                  </a:lnTo>
                  <a:lnTo>
                    <a:pt x="677402" y="658610"/>
                  </a:lnTo>
                  <a:lnTo>
                    <a:pt x="677700" y="655514"/>
                  </a:lnTo>
                  <a:lnTo>
                    <a:pt x="677997" y="652275"/>
                  </a:lnTo>
                  <a:lnTo>
                    <a:pt x="678297" y="648891"/>
                  </a:lnTo>
                  <a:lnTo>
                    <a:pt x="678594" y="645366"/>
                  </a:lnTo>
                  <a:lnTo>
                    <a:pt x="678892" y="641700"/>
                  </a:lnTo>
                  <a:lnTo>
                    <a:pt x="679189" y="637895"/>
                  </a:lnTo>
                  <a:lnTo>
                    <a:pt x="679486" y="633954"/>
                  </a:lnTo>
                  <a:lnTo>
                    <a:pt x="679783" y="629876"/>
                  </a:lnTo>
                  <a:lnTo>
                    <a:pt x="680080" y="625664"/>
                  </a:lnTo>
                  <a:lnTo>
                    <a:pt x="680377" y="621322"/>
                  </a:lnTo>
                  <a:lnTo>
                    <a:pt x="680674" y="616850"/>
                  </a:lnTo>
                  <a:lnTo>
                    <a:pt x="680971" y="612250"/>
                  </a:lnTo>
                  <a:lnTo>
                    <a:pt x="681268" y="607525"/>
                  </a:lnTo>
                  <a:lnTo>
                    <a:pt x="681569" y="602676"/>
                  </a:lnTo>
                  <a:lnTo>
                    <a:pt x="681866" y="597707"/>
                  </a:lnTo>
                  <a:lnTo>
                    <a:pt x="682163" y="592618"/>
                  </a:lnTo>
                  <a:lnTo>
                    <a:pt x="682461" y="587413"/>
                  </a:lnTo>
                  <a:lnTo>
                    <a:pt x="682758" y="582093"/>
                  </a:lnTo>
                  <a:lnTo>
                    <a:pt x="683055" y="576664"/>
                  </a:lnTo>
                  <a:lnTo>
                    <a:pt x="683352" y="571124"/>
                  </a:lnTo>
                  <a:lnTo>
                    <a:pt x="683649" y="565478"/>
                  </a:lnTo>
                  <a:lnTo>
                    <a:pt x="683950" y="559729"/>
                  </a:lnTo>
                  <a:lnTo>
                    <a:pt x="684247" y="553879"/>
                  </a:lnTo>
                  <a:lnTo>
                    <a:pt x="684544" y="547932"/>
                  </a:lnTo>
                  <a:lnTo>
                    <a:pt x="684841" y="541888"/>
                  </a:lnTo>
                  <a:lnTo>
                    <a:pt x="685138" y="535753"/>
                  </a:lnTo>
                  <a:lnTo>
                    <a:pt x="685732" y="523216"/>
                  </a:lnTo>
                  <a:lnTo>
                    <a:pt x="686326" y="510348"/>
                  </a:lnTo>
                  <a:lnTo>
                    <a:pt x="686924" y="497170"/>
                  </a:lnTo>
                  <a:lnTo>
                    <a:pt x="687519" y="483712"/>
                  </a:lnTo>
                  <a:lnTo>
                    <a:pt x="688113" y="469999"/>
                  </a:lnTo>
                  <a:lnTo>
                    <a:pt x="688707" y="456057"/>
                  </a:lnTo>
                  <a:lnTo>
                    <a:pt x="689301" y="441917"/>
                  </a:lnTo>
                  <a:lnTo>
                    <a:pt x="690376" y="416043"/>
                  </a:lnTo>
                  <a:lnTo>
                    <a:pt x="691447" y="389779"/>
                  </a:lnTo>
                  <a:lnTo>
                    <a:pt x="693589" y="336778"/>
                  </a:lnTo>
                  <a:lnTo>
                    <a:pt x="694660" y="310389"/>
                  </a:lnTo>
                  <a:lnTo>
                    <a:pt x="695731" y="284310"/>
                  </a:lnTo>
                  <a:lnTo>
                    <a:pt x="696267" y="271440"/>
                  </a:lnTo>
                  <a:lnTo>
                    <a:pt x="696802" y="258716"/>
                  </a:lnTo>
                  <a:lnTo>
                    <a:pt x="697338" y="246154"/>
                  </a:lnTo>
                  <a:lnTo>
                    <a:pt x="697873" y="233778"/>
                  </a:lnTo>
                  <a:lnTo>
                    <a:pt x="698409" y="221610"/>
                  </a:lnTo>
                  <a:lnTo>
                    <a:pt x="698944" y="209669"/>
                  </a:lnTo>
                  <a:lnTo>
                    <a:pt x="699480" y="197975"/>
                  </a:lnTo>
                  <a:lnTo>
                    <a:pt x="700015" y="186552"/>
                  </a:lnTo>
                  <a:lnTo>
                    <a:pt x="700551" y="175415"/>
                  </a:lnTo>
                  <a:lnTo>
                    <a:pt x="700818" y="169961"/>
                  </a:lnTo>
                  <a:lnTo>
                    <a:pt x="701086" y="164586"/>
                  </a:lnTo>
                  <a:lnTo>
                    <a:pt x="701354" y="159293"/>
                  </a:lnTo>
                  <a:lnTo>
                    <a:pt x="701622" y="154084"/>
                  </a:lnTo>
                  <a:lnTo>
                    <a:pt x="701889" y="148960"/>
                  </a:lnTo>
                  <a:lnTo>
                    <a:pt x="702157" y="143925"/>
                  </a:lnTo>
                  <a:lnTo>
                    <a:pt x="702425" y="138981"/>
                  </a:lnTo>
                  <a:lnTo>
                    <a:pt x="702693" y="134129"/>
                  </a:lnTo>
                  <a:lnTo>
                    <a:pt x="702961" y="129373"/>
                  </a:lnTo>
                  <a:lnTo>
                    <a:pt x="703228" y="124713"/>
                  </a:lnTo>
                  <a:lnTo>
                    <a:pt x="703496" y="120153"/>
                  </a:lnTo>
                  <a:lnTo>
                    <a:pt x="703764" y="115693"/>
                  </a:lnTo>
                  <a:lnTo>
                    <a:pt x="704032" y="111337"/>
                  </a:lnTo>
                  <a:lnTo>
                    <a:pt x="704299" y="107086"/>
                  </a:lnTo>
                  <a:lnTo>
                    <a:pt x="704567" y="102942"/>
                  </a:lnTo>
                  <a:lnTo>
                    <a:pt x="704835" y="98906"/>
                  </a:lnTo>
                  <a:lnTo>
                    <a:pt x="705103" y="94981"/>
                  </a:lnTo>
                  <a:lnTo>
                    <a:pt x="705370" y="91169"/>
                  </a:lnTo>
                  <a:lnTo>
                    <a:pt x="705638" y="87471"/>
                  </a:lnTo>
                  <a:lnTo>
                    <a:pt x="705906" y="83889"/>
                  </a:lnTo>
                  <a:lnTo>
                    <a:pt x="706174" y="80424"/>
                  </a:lnTo>
                  <a:lnTo>
                    <a:pt x="706441" y="77078"/>
                  </a:lnTo>
                  <a:lnTo>
                    <a:pt x="706709" y="73853"/>
                  </a:lnTo>
                  <a:lnTo>
                    <a:pt x="706977" y="70750"/>
                  </a:lnTo>
                  <a:lnTo>
                    <a:pt x="707245" y="67771"/>
                  </a:lnTo>
                  <a:lnTo>
                    <a:pt x="707512" y="64917"/>
                  </a:lnTo>
                  <a:lnTo>
                    <a:pt x="707780" y="62189"/>
                  </a:lnTo>
                  <a:lnTo>
                    <a:pt x="708048" y="59589"/>
                  </a:lnTo>
                  <a:lnTo>
                    <a:pt x="708316" y="57117"/>
                  </a:lnTo>
                  <a:lnTo>
                    <a:pt x="708583" y="54776"/>
                  </a:lnTo>
                  <a:lnTo>
                    <a:pt x="708851" y="52566"/>
                  </a:lnTo>
                  <a:lnTo>
                    <a:pt x="709119" y="50488"/>
                  </a:lnTo>
                  <a:lnTo>
                    <a:pt x="709387" y="48544"/>
                  </a:lnTo>
                  <a:lnTo>
                    <a:pt x="709655" y="46734"/>
                  </a:lnTo>
                  <a:lnTo>
                    <a:pt x="709922" y="45059"/>
                  </a:lnTo>
                  <a:lnTo>
                    <a:pt x="710190" y="43521"/>
                  </a:lnTo>
                  <a:lnTo>
                    <a:pt x="710458" y="42119"/>
                  </a:lnTo>
                  <a:lnTo>
                    <a:pt x="710726" y="40855"/>
                  </a:lnTo>
                  <a:lnTo>
                    <a:pt x="710993" y="39729"/>
                  </a:lnTo>
                  <a:lnTo>
                    <a:pt x="711261" y="38743"/>
                  </a:lnTo>
                  <a:lnTo>
                    <a:pt x="711529" y="37896"/>
                  </a:lnTo>
                  <a:lnTo>
                    <a:pt x="711797" y="37189"/>
                  </a:lnTo>
                  <a:lnTo>
                    <a:pt x="712064" y="36623"/>
                  </a:lnTo>
                  <a:lnTo>
                    <a:pt x="712200" y="36393"/>
                  </a:lnTo>
                  <a:lnTo>
                    <a:pt x="712332" y="36198"/>
                  </a:lnTo>
                  <a:lnTo>
                    <a:pt x="712402" y="36114"/>
                  </a:lnTo>
                  <a:lnTo>
                    <a:pt x="712468" y="36039"/>
                  </a:lnTo>
                  <a:lnTo>
                    <a:pt x="712534" y="35972"/>
                  </a:lnTo>
                  <a:lnTo>
                    <a:pt x="712600" y="35914"/>
                  </a:lnTo>
                  <a:lnTo>
                    <a:pt x="712669" y="35866"/>
                  </a:lnTo>
                  <a:lnTo>
                    <a:pt x="712736" y="35826"/>
                  </a:lnTo>
                  <a:lnTo>
                    <a:pt x="712802" y="35795"/>
                  </a:lnTo>
                  <a:lnTo>
                    <a:pt x="712868" y="35773"/>
                  </a:lnTo>
                  <a:lnTo>
                    <a:pt x="712937" y="35759"/>
                  </a:lnTo>
                  <a:lnTo>
                    <a:pt x="713003" y="35755"/>
                  </a:lnTo>
                  <a:lnTo>
                    <a:pt x="713069" y="35759"/>
                  </a:lnTo>
                  <a:lnTo>
                    <a:pt x="713135" y="35773"/>
                  </a:lnTo>
                  <a:lnTo>
                    <a:pt x="713205" y="35795"/>
                  </a:lnTo>
                  <a:lnTo>
                    <a:pt x="713271" y="35826"/>
                  </a:lnTo>
                  <a:lnTo>
                    <a:pt x="713337" y="35866"/>
                  </a:lnTo>
                  <a:lnTo>
                    <a:pt x="713403" y="35915"/>
                  </a:lnTo>
                  <a:lnTo>
                    <a:pt x="713473" y="35973"/>
                  </a:lnTo>
                  <a:lnTo>
                    <a:pt x="713539" y="36039"/>
                  </a:lnTo>
                  <a:lnTo>
                    <a:pt x="713605" y="36115"/>
                  </a:lnTo>
                  <a:lnTo>
                    <a:pt x="713671" y="36199"/>
                  </a:lnTo>
                  <a:lnTo>
                    <a:pt x="713807" y="36395"/>
                  </a:lnTo>
                  <a:lnTo>
                    <a:pt x="713939" y="36626"/>
                  </a:lnTo>
                  <a:lnTo>
                    <a:pt x="714206" y="37195"/>
                  </a:lnTo>
                  <a:lnTo>
                    <a:pt x="714474" y="37906"/>
                  </a:lnTo>
                  <a:lnTo>
                    <a:pt x="714742" y="38760"/>
                  </a:lnTo>
                  <a:lnTo>
                    <a:pt x="715010" y="39755"/>
                  </a:lnTo>
                  <a:lnTo>
                    <a:pt x="715277" y="40892"/>
                  </a:lnTo>
                  <a:lnTo>
                    <a:pt x="715545" y="42171"/>
                  </a:lnTo>
                  <a:lnTo>
                    <a:pt x="715813" y="43590"/>
                  </a:lnTo>
                  <a:lnTo>
                    <a:pt x="716081" y="45150"/>
                  </a:lnTo>
                  <a:lnTo>
                    <a:pt x="716352" y="46850"/>
                  </a:lnTo>
                  <a:lnTo>
                    <a:pt x="716620" y="48690"/>
                  </a:lnTo>
                  <a:lnTo>
                    <a:pt x="716888" y="50669"/>
                  </a:lnTo>
                  <a:lnTo>
                    <a:pt x="717155" y="52787"/>
                  </a:lnTo>
                  <a:lnTo>
                    <a:pt x="717423" y="55042"/>
                  </a:lnTo>
                  <a:lnTo>
                    <a:pt x="717691" y="57434"/>
                  </a:lnTo>
                  <a:lnTo>
                    <a:pt x="717959" y="59962"/>
                  </a:lnTo>
                  <a:lnTo>
                    <a:pt x="718226" y="62625"/>
                  </a:lnTo>
                  <a:lnTo>
                    <a:pt x="718494" y="65422"/>
                  </a:lnTo>
                  <a:lnTo>
                    <a:pt x="718762" y="68353"/>
                  </a:lnTo>
                  <a:lnTo>
                    <a:pt x="719030" y="71416"/>
                  </a:lnTo>
                  <a:lnTo>
                    <a:pt x="719297" y="74610"/>
                  </a:lnTo>
                  <a:lnTo>
                    <a:pt x="719565" y="77933"/>
                  </a:lnTo>
                  <a:lnTo>
                    <a:pt x="719833" y="81386"/>
                  </a:lnTo>
                  <a:lnTo>
                    <a:pt x="720101" y="84966"/>
                  </a:lnTo>
                  <a:lnTo>
                    <a:pt x="720368" y="88672"/>
                  </a:lnTo>
                  <a:lnTo>
                    <a:pt x="720636" y="92502"/>
                  </a:lnTo>
                  <a:lnTo>
                    <a:pt x="720904" y="96456"/>
                  </a:lnTo>
                  <a:lnTo>
                    <a:pt x="721172" y="100531"/>
                  </a:lnTo>
                  <a:lnTo>
                    <a:pt x="721439" y="104727"/>
                  </a:lnTo>
                  <a:lnTo>
                    <a:pt x="721707" y="109041"/>
                  </a:lnTo>
                  <a:lnTo>
                    <a:pt x="721975" y="113473"/>
                  </a:lnTo>
                  <a:lnTo>
                    <a:pt x="722243" y="118019"/>
                  </a:lnTo>
                  <a:lnTo>
                    <a:pt x="722510" y="122679"/>
                  </a:lnTo>
                  <a:lnTo>
                    <a:pt x="722778" y="127450"/>
                  </a:lnTo>
                  <a:lnTo>
                    <a:pt x="723046" y="132331"/>
                  </a:lnTo>
                  <a:lnTo>
                    <a:pt x="723314" y="137321"/>
                  </a:lnTo>
                  <a:lnTo>
                    <a:pt x="723582" y="142416"/>
                  </a:lnTo>
                  <a:lnTo>
                    <a:pt x="723860" y="147855"/>
                  </a:lnTo>
                  <a:lnTo>
                    <a:pt x="724139" y="153405"/>
                  </a:lnTo>
                  <a:lnTo>
                    <a:pt x="724422" y="159064"/>
                  </a:lnTo>
                  <a:lnTo>
                    <a:pt x="724700" y="164831"/>
                  </a:lnTo>
                  <a:lnTo>
                    <a:pt x="724979" y="170701"/>
                  </a:lnTo>
                  <a:lnTo>
                    <a:pt x="725261" y="176672"/>
                  </a:lnTo>
                  <a:lnTo>
                    <a:pt x="725540" y="182743"/>
                  </a:lnTo>
                  <a:lnTo>
                    <a:pt x="725823" y="188908"/>
                  </a:lnTo>
                  <a:lnTo>
                    <a:pt x="726101" y="195168"/>
                  </a:lnTo>
                  <a:lnTo>
                    <a:pt x="726380" y="201520"/>
                  </a:lnTo>
                  <a:lnTo>
                    <a:pt x="726659" y="207959"/>
                  </a:lnTo>
                  <a:lnTo>
                    <a:pt x="726941" y="214483"/>
                  </a:lnTo>
                  <a:lnTo>
                    <a:pt x="727503" y="227775"/>
                  </a:lnTo>
                  <a:lnTo>
                    <a:pt x="728060" y="241376"/>
                  </a:lnTo>
                  <a:lnTo>
                    <a:pt x="728621" y="255257"/>
                  </a:lnTo>
                  <a:lnTo>
                    <a:pt x="729182" y="269395"/>
                  </a:lnTo>
                  <a:lnTo>
                    <a:pt x="729740" y="283766"/>
                  </a:lnTo>
                  <a:lnTo>
                    <a:pt x="730301" y="298345"/>
                  </a:lnTo>
                  <a:lnTo>
                    <a:pt x="730862" y="313104"/>
                  </a:lnTo>
                  <a:lnTo>
                    <a:pt x="731420" y="328019"/>
                  </a:lnTo>
                  <a:lnTo>
                    <a:pt x="732542" y="358204"/>
                  </a:lnTo>
                  <a:lnTo>
                    <a:pt x="734783" y="419238"/>
                  </a:lnTo>
                  <a:lnTo>
                    <a:pt x="735902" y="449645"/>
                  </a:lnTo>
                  <a:lnTo>
                    <a:pt x="737021" y="479687"/>
                  </a:lnTo>
                  <a:lnTo>
                    <a:pt x="737582" y="494501"/>
                  </a:lnTo>
                  <a:lnTo>
                    <a:pt x="738143" y="509142"/>
                  </a:lnTo>
                  <a:lnTo>
                    <a:pt x="738701" y="523581"/>
                  </a:lnTo>
                  <a:lnTo>
                    <a:pt x="739262" y="537794"/>
                  </a:lnTo>
                  <a:lnTo>
                    <a:pt x="739823" y="551752"/>
                  </a:lnTo>
                  <a:lnTo>
                    <a:pt x="740381" y="565432"/>
                  </a:lnTo>
                  <a:lnTo>
                    <a:pt x="740942" y="578808"/>
                  </a:lnTo>
                  <a:lnTo>
                    <a:pt x="741221" y="585374"/>
                  </a:lnTo>
                  <a:lnTo>
                    <a:pt x="741503" y="591856"/>
                  </a:lnTo>
                  <a:lnTo>
                    <a:pt x="741782" y="598248"/>
                  </a:lnTo>
                  <a:lnTo>
                    <a:pt x="742061" y="604550"/>
                  </a:lnTo>
                  <a:lnTo>
                    <a:pt x="742343" y="610757"/>
                  </a:lnTo>
                  <a:lnTo>
                    <a:pt x="742622" y="616865"/>
                  </a:lnTo>
                  <a:lnTo>
                    <a:pt x="742901" y="622876"/>
                  </a:lnTo>
                  <a:lnTo>
                    <a:pt x="743183" y="628784"/>
                  </a:lnTo>
                  <a:lnTo>
                    <a:pt x="743462" y="634583"/>
                  </a:lnTo>
                  <a:lnTo>
                    <a:pt x="743744" y="640277"/>
                  </a:lnTo>
                  <a:lnTo>
                    <a:pt x="744023" y="645859"/>
                  </a:lnTo>
                  <a:lnTo>
                    <a:pt x="744302" y="651328"/>
                  </a:lnTo>
                  <a:lnTo>
                    <a:pt x="744584" y="656681"/>
                  </a:lnTo>
                  <a:lnTo>
                    <a:pt x="744863" y="661915"/>
                  </a:lnTo>
                  <a:lnTo>
                    <a:pt x="745142" y="667030"/>
                  </a:lnTo>
                  <a:lnTo>
                    <a:pt x="745424" y="672019"/>
                  </a:lnTo>
                  <a:lnTo>
                    <a:pt x="745703" y="676883"/>
                  </a:lnTo>
                  <a:lnTo>
                    <a:pt x="745982" y="681617"/>
                  </a:lnTo>
                  <a:lnTo>
                    <a:pt x="746264" y="686224"/>
                  </a:lnTo>
                  <a:lnTo>
                    <a:pt x="746543" y="690695"/>
                  </a:lnTo>
                  <a:lnTo>
                    <a:pt x="746822" y="695033"/>
                  </a:lnTo>
                  <a:lnTo>
                    <a:pt x="747104" y="699234"/>
                  </a:lnTo>
                  <a:lnTo>
                    <a:pt x="747383" y="703297"/>
                  </a:lnTo>
                  <a:lnTo>
                    <a:pt x="747661" y="707218"/>
                  </a:lnTo>
                  <a:lnTo>
                    <a:pt x="747944" y="710999"/>
                  </a:lnTo>
                  <a:lnTo>
                    <a:pt x="748223" y="714632"/>
                  </a:lnTo>
                  <a:lnTo>
                    <a:pt x="748501" y="718122"/>
                  </a:lnTo>
                  <a:lnTo>
                    <a:pt x="748784" y="721462"/>
                  </a:lnTo>
                  <a:lnTo>
                    <a:pt x="749063" y="724652"/>
                  </a:lnTo>
                  <a:lnTo>
                    <a:pt x="749341" y="727693"/>
                  </a:lnTo>
                  <a:lnTo>
                    <a:pt x="749624" y="730580"/>
                  </a:lnTo>
                  <a:lnTo>
                    <a:pt x="749903" y="733312"/>
                  </a:lnTo>
                  <a:lnTo>
                    <a:pt x="750185" y="735891"/>
                  </a:lnTo>
                  <a:lnTo>
                    <a:pt x="750464" y="738313"/>
                  </a:lnTo>
                  <a:lnTo>
                    <a:pt x="750743" y="740576"/>
                  </a:lnTo>
                  <a:lnTo>
                    <a:pt x="751021" y="742681"/>
                  </a:lnTo>
                  <a:lnTo>
                    <a:pt x="751304" y="744625"/>
                  </a:lnTo>
                  <a:lnTo>
                    <a:pt x="751582" y="746411"/>
                  </a:lnTo>
                  <a:lnTo>
                    <a:pt x="751865" y="748032"/>
                  </a:lnTo>
                  <a:lnTo>
                    <a:pt x="752144" y="749492"/>
                  </a:lnTo>
                  <a:lnTo>
                    <a:pt x="752422" y="750786"/>
                  </a:lnTo>
                  <a:lnTo>
                    <a:pt x="752705" y="751918"/>
                  </a:lnTo>
                  <a:lnTo>
                    <a:pt x="752984" y="752885"/>
                  </a:lnTo>
                  <a:lnTo>
                    <a:pt x="753262" y="753686"/>
                  </a:lnTo>
                  <a:lnTo>
                    <a:pt x="753545" y="754322"/>
                  </a:lnTo>
                  <a:lnTo>
                    <a:pt x="753684" y="754578"/>
                  </a:lnTo>
                  <a:lnTo>
                    <a:pt x="753824" y="754791"/>
                  </a:lnTo>
                  <a:lnTo>
                    <a:pt x="753893" y="754882"/>
                  </a:lnTo>
                  <a:lnTo>
                    <a:pt x="753963" y="754963"/>
                  </a:lnTo>
                  <a:lnTo>
                    <a:pt x="754033" y="755034"/>
                  </a:lnTo>
                  <a:lnTo>
                    <a:pt x="754102" y="755093"/>
                  </a:lnTo>
                  <a:lnTo>
                    <a:pt x="754172" y="755142"/>
                  </a:lnTo>
                  <a:lnTo>
                    <a:pt x="754245" y="755181"/>
                  </a:lnTo>
                  <a:lnTo>
                    <a:pt x="754315" y="755210"/>
                  </a:lnTo>
                  <a:lnTo>
                    <a:pt x="754385" y="755227"/>
                  </a:lnTo>
                  <a:lnTo>
                    <a:pt x="754454" y="755236"/>
                  </a:lnTo>
                  <a:lnTo>
                    <a:pt x="754524" y="755234"/>
                  </a:lnTo>
                  <a:lnTo>
                    <a:pt x="754594" y="755221"/>
                  </a:lnTo>
                  <a:lnTo>
                    <a:pt x="754664" y="755197"/>
                  </a:lnTo>
                  <a:lnTo>
                    <a:pt x="754733" y="755164"/>
                  </a:lnTo>
                  <a:lnTo>
                    <a:pt x="754803" y="755119"/>
                  </a:lnTo>
                  <a:lnTo>
                    <a:pt x="754873" y="755064"/>
                  </a:lnTo>
                  <a:lnTo>
                    <a:pt x="754942" y="754998"/>
                  </a:lnTo>
                  <a:lnTo>
                    <a:pt x="755012" y="754924"/>
                  </a:lnTo>
                  <a:lnTo>
                    <a:pt x="755085" y="754835"/>
                  </a:lnTo>
                  <a:lnTo>
                    <a:pt x="755155" y="754739"/>
                  </a:lnTo>
                  <a:lnTo>
                    <a:pt x="755225" y="754633"/>
                  </a:lnTo>
                  <a:lnTo>
                    <a:pt x="755364" y="754386"/>
                  </a:lnTo>
                  <a:lnTo>
                    <a:pt x="755503" y="754100"/>
                  </a:lnTo>
                  <a:lnTo>
                    <a:pt x="755782" y="753400"/>
                  </a:lnTo>
                  <a:lnTo>
                    <a:pt x="756065" y="752532"/>
                  </a:lnTo>
                  <a:lnTo>
                    <a:pt x="756343" y="751500"/>
                  </a:lnTo>
                  <a:lnTo>
                    <a:pt x="756622" y="750302"/>
                  </a:lnTo>
                  <a:lnTo>
                    <a:pt x="756905" y="748937"/>
                  </a:lnTo>
                  <a:lnTo>
                    <a:pt x="757183" y="747406"/>
                  </a:lnTo>
                  <a:lnTo>
                    <a:pt x="757462" y="745711"/>
                  </a:lnTo>
                  <a:lnTo>
                    <a:pt x="757745" y="743853"/>
                  </a:lnTo>
                  <a:lnTo>
                    <a:pt x="758023" y="741831"/>
                  </a:lnTo>
                  <a:lnTo>
                    <a:pt x="758306" y="739649"/>
                  </a:lnTo>
                  <a:lnTo>
                    <a:pt x="758585" y="737302"/>
                  </a:lnTo>
                  <a:lnTo>
                    <a:pt x="758863" y="734796"/>
                  </a:lnTo>
                  <a:lnTo>
                    <a:pt x="759146" y="732132"/>
                  </a:lnTo>
                  <a:lnTo>
                    <a:pt x="759425" y="729309"/>
                  </a:lnTo>
                  <a:lnTo>
                    <a:pt x="759710" y="726271"/>
                  </a:lnTo>
                  <a:lnTo>
                    <a:pt x="759993" y="723072"/>
                  </a:lnTo>
                  <a:lnTo>
                    <a:pt x="760279" y="719711"/>
                  </a:lnTo>
                  <a:lnTo>
                    <a:pt x="760565" y="716193"/>
                  </a:lnTo>
                  <a:lnTo>
                    <a:pt x="760851" y="712516"/>
                  </a:lnTo>
                  <a:lnTo>
                    <a:pt x="761137" y="708685"/>
                  </a:lnTo>
                  <a:lnTo>
                    <a:pt x="761420" y="704699"/>
                  </a:lnTo>
                  <a:lnTo>
                    <a:pt x="761706" y="700562"/>
                  </a:lnTo>
                  <a:lnTo>
                    <a:pt x="761992" y="696273"/>
                  </a:lnTo>
                  <a:lnTo>
                    <a:pt x="762278" y="691836"/>
                  </a:lnTo>
                  <a:lnTo>
                    <a:pt x="762561" y="687254"/>
                  </a:lnTo>
                  <a:lnTo>
                    <a:pt x="762847" y="682527"/>
                  </a:lnTo>
                  <a:lnTo>
                    <a:pt x="763133" y="677658"/>
                  </a:lnTo>
                  <a:lnTo>
                    <a:pt x="763419" y="672649"/>
                  </a:lnTo>
                  <a:lnTo>
                    <a:pt x="763701" y="667501"/>
                  </a:lnTo>
                  <a:lnTo>
                    <a:pt x="763987" y="662219"/>
                  </a:lnTo>
                  <a:lnTo>
                    <a:pt x="764273" y="656804"/>
                  </a:lnTo>
                  <a:lnTo>
                    <a:pt x="764560" y="651258"/>
                  </a:lnTo>
                  <a:lnTo>
                    <a:pt x="764846" y="645586"/>
                  </a:lnTo>
                  <a:lnTo>
                    <a:pt x="765128" y="639786"/>
                  </a:lnTo>
                  <a:lnTo>
                    <a:pt x="765414" y="633866"/>
                  </a:lnTo>
                  <a:lnTo>
                    <a:pt x="765700" y="627824"/>
                  </a:lnTo>
                  <a:lnTo>
                    <a:pt x="765986" y="621665"/>
                  </a:lnTo>
                  <a:lnTo>
                    <a:pt x="766269" y="615394"/>
                  </a:lnTo>
                  <a:lnTo>
                    <a:pt x="766555" y="609009"/>
                  </a:lnTo>
                  <a:lnTo>
                    <a:pt x="766841" y="602518"/>
                  </a:lnTo>
                  <a:lnTo>
                    <a:pt x="767127" y="595919"/>
                  </a:lnTo>
                  <a:lnTo>
                    <a:pt x="767413" y="589219"/>
                  </a:lnTo>
                  <a:lnTo>
                    <a:pt x="767696" y="582419"/>
                  </a:lnTo>
                  <a:lnTo>
                    <a:pt x="767982" y="575523"/>
                  </a:lnTo>
                  <a:lnTo>
                    <a:pt x="768268" y="568534"/>
                  </a:lnTo>
                  <a:lnTo>
                    <a:pt x="768554" y="561455"/>
                  </a:lnTo>
                  <a:lnTo>
                    <a:pt x="768836" y="554291"/>
                  </a:lnTo>
                  <a:lnTo>
                    <a:pt x="769122" y="547042"/>
                  </a:lnTo>
                  <a:lnTo>
                    <a:pt x="769695" y="532312"/>
                  </a:lnTo>
                  <a:lnTo>
                    <a:pt x="770263" y="517286"/>
                  </a:lnTo>
                  <a:lnTo>
                    <a:pt x="770835" y="502001"/>
                  </a:lnTo>
                  <a:lnTo>
                    <a:pt x="771404" y="486478"/>
                  </a:lnTo>
                  <a:lnTo>
                    <a:pt x="771976" y="470748"/>
                  </a:lnTo>
                  <a:lnTo>
                    <a:pt x="772545" y="454844"/>
                  </a:lnTo>
                  <a:lnTo>
                    <a:pt x="773117" y="438790"/>
                  </a:lnTo>
                  <a:lnTo>
                    <a:pt x="774257" y="406366"/>
                  </a:lnTo>
                  <a:lnTo>
                    <a:pt x="775398" y="373714"/>
                  </a:lnTo>
                  <a:lnTo>
                    <a:pt x="776539" y="341083"/>
                  </a:lnTo>
                  <a:lnTo>
                    <a:pt x="777680" y="308718"/>
                  </a:lnTo>
                  <a:lnTo>
                    <a:pt x="778252" y="292710"/>
                  </a:lnTo>
                  <a:lnTo>
                    <a:pt x="778820" y="276861"/>
                  </a:lnTo>
                  <a:lnTo>
                    <a:pt x="779393" y="261197"/>
                  </a:lnTo>
                  <a:lnTo>
                    <a:pt x="779965" y="245751"/>
                  </a:lnTo>
                  <a:lnTo>
                    <a:pt x="780533" y="230552"/>
                  </a:lnTo>
                  <a:lnTo>
                    <a:pt x="781106" y="215625"/>
                  </a:lnTo>
                  <a:lnTo>
                    <a:pt x="781674" y="201003"/>
                  </a:lnTo>
                  <a:lnTo>
                    <a:pt x="781960" y="193814"/>
                  </a:lnTo>
                  <a:lnTo>
                    <a:pt x="782246" y="186711"/>
                  </a:lnTo>
                  <a:lnTo>
                    <a:pt x="782532" y="179696"/>
                  </a:lnTo>
                  <a:lnTo>
                    <a:pt x="782815" y="172773"/>
                  </a:lnTo>
                  <a:lnTo>
                    <a:pt x="783101" y="165949"/>
                  </a:lnTo>
                  <a:lnTo>
                    <a:pt x="783387" y="159223"/>
                  </a:lnTo>
                  <a:lnTo>
                    <a:pt x="783673" y="152597"/>
                  </a:lnTo>
                  <a:lnTo>
                    <a:pt x="783956" y="146079"/>
                  </a:lnTo>
                  <a:lnTo>
                    <a:pt x="784242" y="139668"/>
                  </a:lnTo>
                  <a:lnTo>
                    <a:pt x="784528" y="133369"/>
                  </a:lnTo>
                  <a:lnTo>
                    <a:pt x="784814" y="127185"/>
                  </a:lnTo>
                  <a:lnTo>
                    <a:pt x="785100" y="121118"/>
                  </a:lnTo>
                  <a:lnTo>
                    <a:pt x="785382" y="115172"/>
                  </a:lnTo>
                  <a:lnTo>
                    <a:pt x="785668" y="109348"/>
                  </a:lnTo>
                  <a:lnTo>
                    <a:pt x="785955" y="103651"/>
                  </a:lnTo>
                  <a:lnTo>
                    <a:pt x="786241" y="98082"/>
                  </a:lnTo>
                  <a:lnTo>
                    <a:pt x="786523" y="92644"/>
                  </a:lnTo>
                  <a:lnTo>
                    <a:pt x="786809" y="87340"/>
                  </a:lnTo>
                  <a:lnTo>
                    <a:pt x="787095" y="82172"/>
                  </a:lnTo>
                  <a:lnTo>
                    <a:pt x="787381" y="77143"/>
                  </a:lnTo>
                  <a:lnTo>
                    <a:pt x="787667" y="72255"/>
                  </a:lnTo>
                  <a:lnTo>
                    <a:pt x="787950" y="67511"/>
                  </a:lnTo>
                  <a:lnTo>
                    <a:pt x="788236" y="62912"/>
                  </a:lnTo>
                  <a:lnTo>
                    <a:pt x="788522" y="58461"/>
                  </a:lnTo>
                  <a:lnTo>
                    <a:pt x="788808" y="54160"/>
                  </a:lnTo>
                  <a:lnTo>
                    <a:pt x="789091" y="50011"/>
                  </a:lnTo>
                  <a:lnTo>
                    <a:pt x="789377" y="46016"/>
                  </a:lnTo>
                  <a:lnTo>
                    <a:pt x="789663" y="42177"/>
                  </a:lnTo>
                  <a:lnTo>
                    <a:pt x="789949" y="38495"/>
                  </a:lnTo>
                  <a:lnTo>
                    <a:pt x="790231" y="34973"/>
                  </a:lnTo>
                  <a:lnTo>
                    <a:pt x="790517" y="31612"/>
                  </a:lnTo>
                  <a:lnTo>
                    <a:pt x="790804" y="28414"/>
                  </a:lnTo>
                  <a:lnTo>
                    <a:pt x="791090" y="25379"/>
                  </a:lnTo>
                  <a:lnTo>
                    <a:pt x="791376" y="22511"/>
                  </a:lnTo>
                  <a:lnTo>
                    <a:pt x="791658" y="19809"/>
                  </a:lnTo>
                  <a:lnTo>
                    <a:pt x="791944" y="17276"/>
                  </a:lnTo>
                  <a:lnTo>
                    <a:pt x="792230" y="14912"/>
                  </a:lnTo>
                  <a:lnTo>
                    <a:pt x="792373" y="13794"/>
                  </a:lnTo>
                  <a:lnTo>
                    <a:pt x="792516" y="12719"/>
                  </a:lnTo>
                  <a:lnTo>
                    <a:pt x="792659" y="11686"/>
                  </a:lnTo>
                  <a:lnTo>
                    <a:pt x="792802" y="10697"/>
                  </a:lnTo>
                  <a:lnTo>
                    <a:pt x="792942" y="9751"/>
                  </a:lnTo>
                  <a:lnTo>
                    <a:pt x="793085" y="8848"/>
                  </a:lnTo>
                  <a:lnTo>
                    <a:pt x="793228" y="7988"/>
                  </a:lnTo>
                  <a:lnTo>
                    <a:pt x="793371" y="7172"/>
                  </a:lnTo>
                  <a:lnTo>
                    <a:pt x="793514" y="6399"/>
                  </a:lnTo>
                  <a:lnTo>
                    <a:pt x="793657" y="5671"/>
                  </a:lnTo>
                  <a:lnTo>
                    <a:pt x="793800" y="4985"/>
                  </a:lnTo>
                  <a:lnTo>
                    <a:pt x="793943" y="4344"/>
                  </a:lnTo>
                  <a:lnTo>
                    <a:pt x="794086" y="3747"/>
                  </a:lnTo>
                  <a:lnTo>
                    <a:pt x="794226" y="3193"/>
                  </a:lnTo>
                  <a:lnTo>
                    <a:pt x="794369" y="2684"/>
                  </a:lnTo>
                  <a:lnTo>
                    <a:pt x="794512" y="2219"/>
                  </a:lnTo>
                  <a:lnTo>
                    <a:pt x="794655" y="1797"/>
                  </a:lnTo>
                  <a:lnTo>
                    <a:pt x="794798" y="1420"/>
                  </a:lnTo>
                  <a:lnTo>
                    <a:pt x="794941" y="1087"/>
                  </a:lnTo>
                  <a:lnTo>
                    <a:pt x="795084" y="799"/>
                  </a:lnTo>
                  <a:lnTo>
                    <a:pt x="795227" y="555"/>
                  </a:lnTo>
                  <a:lnTo>
                    <a:pt x="795297" y="450"/>
                  </a:lnTo>
                  <a:lnTo>
                    <a:pt x="795370" y="355"/>
                  </a:lnTo>
                  <a:lnTo>
                    <a:pt x="795440" y="272"/>
                  </a:lnTo>
                  <a:lnTo>
                    <a:pt x="795509" y="200"/>
                  </a:lnTo>
                  <a:lnTo>
                    <a:pt x="795583" y="139"/>
                  </a:lnTo>
                  <a:lnTo>
                    <a:pt x="795652" y="89"/>
                  </a:lnTo>
                  <a:lnTo>
                    <a:pt x="795726" y="50"/>
                  </a:lnTo>
                  <a:lnTo>
                    <a:pt x="795796" y="22"/>
                  </a:lnTo>
                  <a:lnTo>
                    <a:pt x="795869" y="6"/>
                  </a:lnTo>
                  <a:lnTo>
                    <a:pt x="795939" y="0"/>
                  </a:lnTo>
                  <a:lnTo>
                    <a:pt x="796008" y="6"/>
                  </a:lnTo>
                  <a:lnTo>
                    <a:pt x="796082" y="22"/>
                  </a:lnTo>
                  <a:lnTo>
                    <a:pt x="796151" y="49"/>
                  </a:lnTo>
                  <a:lnTo>
                    <a:pt x="796221" y="87"/>
                  </a:lnTo>
                  <a:lnTo>
                    <a:pt x="796291" y="136"/>
                  </a:lnTo>
                  <a:lnTo>
                    <a:pt x="796364" y="196"/>
                  </a:lnTo>
                  <a:lnTo>
                    <a:pt x="796434" y="267"/>
                  </a:lnTo>
                  <a:lnTo>
                    <a:pt x="796503" y="349"/>
                  </a:lnTo>
                  <a:lnTo>
                    <a:pt x="796573" y="442"/>
                  </a:lnTo>
                  <a:lnTo>
                    <a:pt x="796646" y="545"/>
                  </a:lnTo>
                  <a:lnTo>
                    <a:pt x="796786" y="785"/>
                  </a:lnTo>
                  <a:lnTo>
                    <a:pt x="796929" y="1068"/>
                  </a:lnTo>
                  <a:lnTo>
                    <a:pt x="797068" y="1395"/>
                  </a:lnTo>
                  <a:lnTo>
                    <a:pt x="797211" y="1765"/>
                  </a:lnTo>
                  <a:lnTo>
                    <a:pt x="797351" y="2179"/>
                  </a:lnTo>
                  <a:lnTo>
                    <a:pt x="797494" y="2636"/>
                  </a:lnTo>
                  <a:lnTo>
                    <a:pt x="797633" y="3137"/>
                  </a:lnTo>
                  <a:lnTo>
                    <a:pt x="797776" y="3680"/>
                  </a:lnTo>
                  <a:lnTo>
                    <a:pt x="797919" y="4267"/>
                  </a:lnTo>
                  <a:lnTo>
                    <a:pt x="798059" y="4897"/>
                  </a:lnTo>
                  <a:lnTo>
                    <a:pt x="798202" y="5570"/>
                  </a:lnTo>
                  <a:lnTo>
                    <a:pt x="798341" y="6286"/>
                  </a:lnTo>
                  <a:lnTo>
                    <a:pt x="798484" y="7045"/>
                  </a:lnTo>
                  <a:lnTo>
                    <a:pt x="798623" y="7847"/>
                  </a:lnTo>
                  <a:lnTo>
                    <a:pt x="798767" y="8691"/>
                  </a:lnTo>
                  <a:lnTo>
                    <a:pt x="798906" y="9578"/>
                  </a:lnTo>
                  <a:lnTo>
                    <a:pt x="799049" y="10507"/>
                  </a:lnTo>
                  <a:lnTo>
                    <a:pt x="799331" y="12494"/>
                  </a:lnTo>
                  <a:lnTo>
                    <a:pt x="799614" y="14649"/>
                  </a:lnTo>
                  <a:lnTo>
                    <a:pt x="799896" y="16971"/>
                  </a:lnTo>
                  <a:lnTo>
                    <a:pt x="800179" y="19460"/>
                  </a:lnTo>
                  <a:lnTo>
                    <a:pt x="800461" y="22114"/>
                  </a:lnTo>
                  <a:lnTo>
                    <a:pt x="800744" y="24933"/>
                  </a:lnTo>
                  <a:lnTo>
                    <a:pt x="801030" y="27915"/>
                  </a:lnTo>
                  <a:lnTo>
                    <a:pt x="801312" y="31058"/>
                  </a:lnTo>
                  <a:lnTo>
                    <a:pt x="801594" y="34361"/>
                  </a:lnTo>
                  <a:lnTo>
                    <a:pt x="801877" y="37822"/>
                  </a:lnTo>
                  <a:lnTo>
                    <a:pt x="802159" y="41441"/>
                  </a:lnTo>
                  <a:lnTo>
                    <a:pt x="802442" y="45215"/>
                  </a:lnTo>
                  <a:lnTo>
                    <a:pt x="802724" y="49142"/>
                  </a:lnTo>
                  <a:lnTo>
                    <a:pt x="803007" y="53220"/>
                  </a:lnTo>
                  <a:lnTo>
                    <a:pt x="803289" y="57449"/>
                  </a:lnTo>
                  <a:lnTo>
                    <a:pt x="803572" y="61825"/>
                  </a:lnTo>
                  <a:lnTo>
                    <a:pt x="803854" y="66347"/>
                  </a:lnTo>
                  <a:lnTo>
                    <a:pt x="804136" y="71013"/>
                  </a:lnTo>
                  <a:lnTo>
                    <a:pt x="804419" y="75820"/>
                  </a:lnTo>
                  <a:lnTo>
                    <a:pt x="804701" y="80766"/>
                  </a:lnTo>
                  <a:lnTo>
                    <a:pt x="804987" y="85849"/>
                  </a:lnTo>
                  <a:lnTo>
                    <a:pt x="805270" y="91067"/>
                  </a:lnTo>
                  <a:lnTo>
                    <a:pt x="805552" y="96417"/>
                  </a:lnTo>
                  <a:lnTo>
                    <a:pt x="805835" y="101896"/>
                  </a:lnTo>
                  <a:lnTo>
                    <a:pt x="806117" y="107503"/>
                  </a:lnTo>
                  <a:lnTo>
                    <a:pt x="806399" y="113234"/>
                  </a:lnTo>
                  <a:lnTo>
                    <a:pt x="806682" y="119087"/>
                  </a:lnTo>
                  <a:lnTo>
                    <a:pt x="806964" y="125059"/>
                  </a:lnTo>
                  <a:lnTo>
                    <a:pt x="807247" y="131147"/>
                  </a:lnTo>
                  <a:lnTo>
                    <a:pt x="807529" y="137349"/>
                  </a:lnTo>
                  <a:lnTo>
                    <a:pt x="807812" y="143661"/>
                  </a:lnTo>
                  <a:lnTo>
                    <a:pt x="808094" y="150082"/>
                  </a:lnTo>
                  <a:lnTo>
                    <a:pt x="808380" y="156607"/>
                  </a:lnTo>
                  <a:lnTo>
                    <a:pt x="808663" y="163232"/>
                  </a:lnTo>
                  <a:lnTo>
                    <a:pt x="808945" y="169959"/>
                  </a:lnTo>
                  <a:lnTo>
                    <a:pt x="809227" y="176778"/>
                  </a:lnTo>
                  <a:lnTo>
                    <a:pt x="809510" y="183692"/>
                  </a:lnTo>
                  <a:lnTo>
                    <a:pt x="809792" y="190694"/>
                  </a:lnTo>
                  <a:lnTo>
                    <a:pt x="810075" y="197782"/>
                  </a:lnTo>
                  <a:lnTo>
                    <a:pt x="810640" y="212202"/>
                  </a:lnTo>
                  <a:lnTo>
                    <a:pt x="811204" y="226925"/>
                  </a:lnTo>
                  <a:lnTo>
                    <a:pt x="811769" y="241927"/>
                  </a:lnTo>
                  <a:lnTo>
                    <a:pt x="812338" y="257177"/>
                  </a:lnTo>
                  <a:lnTo>
                    <a:pt x="812903" y="272645"/>
                  </a:lnTo>
                  <a:lnTo>
                    <a:pt x="813468" y="288306"/>
                  </a:lnTo>
                  <a:lnTo>
                    <a:pt x="814032" y="304129"/>
                  </a:lnTo>
                  <a:lnTo>
                    <a:pt x="815162" y="336146"/>
                  </a:lnTo>
                  <a:lnTo>
                    <a:pt x="816296" y="368461"/>
                  </a:lnTo>
                  <a:lnTo>
                    <a:pt x="817425" y="400834"/>
                  </a:lnTo>
                  <a:lnTo>
                    <a:pt x="818555" y="433026"/>
                  </a:lnTo>
                  <a:lnTo>
                    <a:pt x="819688" y="464803"/>
                  </a:lnTo>
                  <a:lnTo>
                    <a:pt x="820253" y="480460"/>
                  </a:lnTo>
                  <a:lnTo>
                    <a:pt x="820818" y="495926"/>
                  </a:lnTo>
                  <a:lnTo>
                    <a:pt x="821383" y="511174"/>
                  </a:lnTo>
                  <a:lnTo>
                    <a:pt x="821948" y="526173"/>
                  </a:lnTo>
                  <a:lnTo>
                    <a:pt x="822516" y="540897"/>
                  </a:lnTo>
                  <a:lnTo>
                    <a:pt x="823081" y="555319"/>
                  </a:lnTo>
                  <a:lnTo>
                    <a:pt x="823364" y="562407"/>
                  </a:lnTo>
                  <a:lnTo>
                    <a:pt x="823646" y="569411"/>
                  </a:lnTo>
                  <a:lnTo>
                    <a:pt x="823929" y="576327"/>
                  </a:lnTo>
                  <a:lnTo>
                    <a:pt x="824211" y="583150"/>
                  </a:lnTo>
                  <a:lnTo>
                    <a:pt x="824493" y="589879"/>
                  </a:lnTo>
                  <a:lnTo>
                    <a:pt x="824776" y="596511"/>
                  </a:lnTo>
                  <a:lnTo>
                    <a:pt x="825058" y="603042"/>
                  </a:lnTo>
                  <a:lnTo>
                    <a:pt x="825341" y="609467"/>
                  </a:lnTo>
                  <a:lnTo>
                    <a:pt x="825623" y="615788"/>
                  </a:lnTo>
                  <a:lnTo>
                    <a:pt x="825909" y="621998"/>
                  </a:lnTo>
                  <a:lnTo>
                    <a:pt x="826192" y="628094"/>
                  </a:lnTo>
                  <a:lnTo>
                    <a:pt x="826474" y="634077"/>
                  </a:lnTo>
                  <a:lnTo>
                    <a:pt x="826756" y="639943"/>
                  </a:lnTo>
                  <a:lnTo>
                    <a:pt x="827039" y="645687"/>
                  </a:lnTo>
                  <a:lnTo>
                    <a:pt x="827321" y="651306"/>
                  </a:lnTo>
                  <a:lnTo>
                    <a:pt x="827604" y="656802"/>
                  </a:lnTo>
                  <a:lnTo>
                    <a:pt x="827886" y="662170"/>
                  </a:lnTo>
                  <a:lnTo>
                    <a:pt x="828169" y="667406"/>
                  </a:lnTo>
                  <a:lnTo>
                    <a:pt x="828451" y="672510"/>
                  </a:lnTo>
                  <a:lnTo>
                    <a:pt x="828733" y="677480"/>
                  </a:lnTo>
                  <a:lnTo>
                    <a:pt x="829016" y="682311"/>
                  </a:lnTo>
                  <a:lnTo>
                    <a:pt x="829298" y="687003"/>
                  </a:lnTo>
                  <a:lnTo>
                    <a:pt x="829581" y="691554"/>
                  </a:lnTo>
                  <a:lnTo>
                    <a:pt x="829867" y="695960"/>
                  </a:lnTo>
                  <a:lnTo>
                    <a:pt x="830149" y="700221"/>
                  </a:lnTo>
                  <a:lnTo>
                    <a:pt x="830432" y="704334"/>
                  </a:lnTo>
                  <a:lnTo>
                    <a:pt x="830714" y="708299"/>
                  </a:lnTo>
                  <a:lnTo>
                    <a:pt x="830997" y="712113"/>
                  </a:lnTo>
                  <a:lnTo>
                    <a:pt x="831279" y="715772"/>
                  </a:lnTo>
                  <a:lnTo>
                    <a:pt x="831561" y="719280"/>
                  </a:lnTo>
                  <a:lnTo>
                    <a:pt x="831844" y="722629"/>
                  </a:lnTo>
                  <a:lnTo>
                    <a:pt x="832126" y="725824"/>
                  </a:lnTo>
                  <a:lnTo>
                    <a:pt x="832409" y="728856"/>
                  </a:lnTo>
                  <a:lnTo>
                    <a:pt x="832691" y="731729"/>
                  </a:lnTo>
                  <a:lnTo>
                    <a:pt x="832974" y="734442"/>
                  </a:lnTo>
                  <a:lnTo>
                    <a:pt x="833256" y="736992"/>
                  </a:lnTo>
                  <a:lnTo>
                    <a:pt x="833538" y="739378"/>
                  </a:lnTo>
                  <a:lnTo>
                    <a:pt x="833821" y="741600"/>
                  </a:lnTo>
                  <a:lnTo>
                    <a:pt x="834103" y="743657"/>
                  </a:lnTo>
                  <a:lnTo>
                    <a:pt x="834389" y="745548"/>
                  </a:lnTo>
                  <a:lnTo>
                    <a:pt x="834672" y="747272"/>
                  </a:lnTo>
                  <a:lnTo>
                    <a:pt x="834954" y="748829"/>
                  </a:lnTo>
                  <a:lnTo>
                    <a:pt x="835237" y="750218"/>
                  </a:lnTo>
                  <a:lnTo>
                    <a:pt x="835519" y="751438"/>
                  </a:lnTo>
                  <a:lnTo>
                    <a:pt x="835802" y="752488"/>
                  </a:lnTo>
                  <a:lnTo>
                    <a:pt x="835941" y="752951"/>
                  </a:lnTo>
                  <a:lnTo>
                    <a:pt x="836084" y="753371"/>
                  </a:lnTo>
                  <a:lnTo>
                    <a:pt x="836223" y="753748"/>
                  </a:lnTo>
                  <a:lnTo>
                    <a:pt x="836366" y="754082"/>
                  </a:lnTo>
                  <a:lnTo>
                    <a:pt x="836506" y="754375"/>
                  </a:lnTo>
                  <a:lnTo>
                    <a:pt x="836649" y="754624"/>
                  </a:lnTo>
                  <a:lnTo>
                    <a:pt x="836788" y="754831"/>
                  </a:lnTo>
                  <a:lnTo>
                    <a:pt x="836862" y="754919"/>
                  </a:lnTo>
                  <a:lnTo>
                    <a:pt x="836931" y="754996"/>
                  </a:lnTo>
                  <a:lnTo>
                    <a:pt x="837001" y="755062"/>
                  </a:lnTo>
                  <a:lnTo>
                    <a:pt x="837071" y="755117"/>
                  </a:lnTo>
                  <a:lnTo>
                    <a:pt x="837144" y="755161"/>
                  </a:lnTo>
                  <a:lnTo>
                    <a:pt x="837214" y="755197"/>
                  </a:lnTo>
                  <a:lnTo>
                    <a:pt x="837283" y="755221"/>
                  </a:lnTo>
                  <a:lnTo>
                    <a:pt x="837353" y="755234"/>
                  </a:lnTo>
                  <a:lnTo>
                    <a:pt x="837426" y="755236"/>
                  </a:lnTo>
                  <a:lnTo>
                    <a:pt x="837496" y="755227"/>
                  </a:lnTo>
                  <a:lnTo>
                    <a:pt x="837566" y="755210"/>
                  </a:lnTo>
                  <a:lnTo>
                    <a:pt x="837636" y="755179"/>
                  </a:lnTo>
                  <a:lnTo>
                    <a:pt x="837709" y="755139"/>
                  </a:lnTo>
                  <a:lnTo>
                    <a:pt x="837779" y="755089"/>
                  </a:lnTo>
                  <a:lnTo>
                    <a:pt x="837848" y="755027"/>
                  </a:lnTo>
                  <a:lnTo>
                    <a:pt x="837918" y="754957"/>
                  </a:lnTo>
                  <a:lnTo>
                    <a:pt x="837991" y="754873"/>
                  </a:lnTo>
                  <a:lnTo>
                    <a:pt x="838061" y="754780"/>
                  </a:lnTo>
                  <a:lnTo>
                    <a:pt x="838204" y="754562"/>
                  </a:lnTo>
                  <a:lnTo>
                    <a:pt x="838343" y="754303"/>
                  </a:lnTo>
                  <a:lnTo>
                    <a:pt x="838626" y="753653"/>
                  </a:lnTo>
                  <a:lnTo>
                    <a:pt x="838908" y="752838"/>
                  </a:lnTo>
                  <a:lnTo>
                    <a:pt x="839191" y="751852"/>
                  </a:lnTo>
                  <a:lnTo>
                    <a:pt x="839473" y="750700"/>
                  </a:lnTo>
                  <a:lnTo>
                    <a:pt x="839756" y="749379"/>
                  </a:lnTo>
                  <a:lnTo>
                    <a:pt x="840038" y="747893"/>
                  </a:lnTo>
                  <a:lnTo>
                    <a:pt x="840320" y="746239"/>
                  </a:lnTo>
                  <a:lnTo>
                    <a:pt x="840603" y="744423"/>
                  </a:lnTo>
                  <a:lnTo>
                    <a:pt x="840885" y="742443"/>
                  </a:lnTo>
                  <a:lnTo>
                    <a:pt x="841171" y="740299"/>
                  </a:lnTo>
                  <a:lnTo>
                    <a:pt x="841454" y="737994"/>
                  </a:lnTo>
                  <a:lnTo>
                    <a:pt x="841736" y="735527"/>
                  </a:lnTo>
                  <a:lnTo>
                    <a:pt x="842019" y="732903"/>
                  </a:lnTo>
                  <a:lnTo>
                    <a:pt x="842301" y="730120"/>
                  </a:lnTo>
                  <a:lnTo>
                    <a:pt x="842584" y="727180"/>
                  </a:lnTo>
                  <a:lnTo>
                    <a:pt x="842866" y="724087"/>
                  </a:lnTo>
                  <a:lnTo>
                    <a:pt x="843148" y="720837"/>
                  </a:lnTo>
                  <a:lnTo>
                    <a:pt x="843431" y="717437"/>
                  </a:lnTo>
                  <a:lnTo>
                    <a:pt x="843713" y="713888"/>
                  </a:lnTo>
                  <a:lnTo>
                    <a:pt x="843996" y="710188"/>
                  </a:lnTo>
                  <a:lnTo>
                    <a:pt x="844278" y="706342"/>
                  </a:lnTo>
                  <a:lnTo>
                    <a:pt x="844561" y="702352"/>
                  </a:lnTo>
                  <a:lnTo>
                    <a:pt x="844843" y="698219"/>
                  </a:lnTo>
                  <a:lnTo>
                    <a:pt x="845125" y="693945"/>
                  </a:lnTo>
                  <a:lnTo>
                    <a:pt x="845408" y="689533"/>
                  </a:lnTo>
                  <a:lnTo>
                    <a:pt x="845690" y="684984"/>
                  </a:lnTo>
                  <a:lnTo>
                    <a:pt x="845973" y="680298"/>
                  </a:lnTo>
                  <a:lnTo>
                    <a:pt x="846255" y="675483"/>
                  </a:lnTo>
                  <a:lnTo>
                    <a:pt x="846538" y="670537"/>
                  </a:lnTo>
                  <a:lnTo>
                    <a:pt x="846820" y="665464"/>
                  </a:lnTo>
                  <a:lnTo>
                    <a:pt x="847102" y="660266"/>
                  </a:lnTo>
                  <a:lnTo>
                    <a:pt x="847385" y="654946"/>
                  </a:lnTo>
                  <a:lnTo>
                    <a:pt x="847667" y="649505"/>
                  </a:lnTo>
                  <a:lnTo>
                    <a:pt x="847950" y="643948"/>
                  </a:lnTo>
                  <a:lnTo>
                    <a:pt x="848236" y="638274"/>
                  </a:lnTo>
                  <a:lnTo>
                    <a:pt x="848518" y="632489"/>
                  </a:lnTo>
                  <a:lnTo>
                    <a:pt x="848801" y="626597"/>
                  </a:lnTo>
                  <a:lnTo>
                    <a:pt x="849083" y="620595"/>
                  </a:lnTo>
                  <a:lnTo>
                    <a:pt x="849366" y="614491"/>
                  </a:lnTo>
                  <a:lnTo>
                    <a:pt x="849648" y="608289"/>
                  </a:lnTo>
                  <a:lnTo>
                    <a:pt x="849930" y="601985"/>
                  </a:lnTo>
                  <a:lnTo>
                    <a:pt x="850213" y="595589"/>
                  </a:lnTo>
                  <a:lnTo>
                    <a:pt x="850495" y="589100"/>
                  </a:lnTo>
                  <a:lnTo>
                    <a:pt x="850778" y="582523"/>
                  </a:lnTo>
                  <a:lnTo>
                    <a:pt x="851060" y="575860"/>
                  </a:lnTo>
                  <a:lnTo>
                    <a:pt x="851343" y="569116"/>
                  </a:lnTo>
                  <a:lnTo>
                    <a:pt x="851907" y="555389"/>
                  </a:lnTo>
                  <a:lnTo>
                    <a:pt x="852472" y="541374"/>
                  </a:lnTo>
                  <a:lnTo>
                    <a:pt x="853037" y="527093"/>
                  </a:lnTo>
                  <a:lnTo>
                    <a:pt x="853602" y="512576"/>
                  </a:lnTo>
                  <a:lnTo>
                    <a:pt x="854167" y="497846"/>
                  </a:lnTo>
                  <a:lnTo>
                    <a:pt x="854732" y="482935"/>
                  </a:lnTo>
                  <a:lnTo>
                    <a:pt x="855861" y="452673"/>
                  </a:lnTo>
                  <a:lnTo>
                    <a:pt x="856995" y="422014"/>
                  </a:lnTo>
                  <a:lnTo>
                    <a:pt x="859254" y="360415"/>
                  </a:lnTo>
                  <a:lnTo>
                    <a:pt x="860384" y="329928"/>
                  </a:lnTo>
                  <a:lnTo>
                    <a:pt x="860949" y="314861"/>
                  </a:lnTo>
                  <a:lnTo>
                    <a:pt x="861514" y="299948"/>
                  </a:lnTo>
                  <a:lnTo>
                    <a:pt x="862079" y="285217"/>
                  </a:lnTo>
                  <a:lnTo>
                    <a:pt x="862643" y="270694"/>
                  </a:lnTo>
                  <a:lnTo>
                    <a:pt x="863212" y="256406"/>
                  </a:lnTo>
                  <a:lnTo>
                    <a:pt x="863777" y="242376"/>
                  </a:lnTo>
                  <a:lnTo>
                    <a:pt x="864342" y="228634"/>
                  </a:lnTo>
                  <a:lnTo>
                    <a:pt x="864907" y="215200"/>
                  </a:lnTo>
                  <a:lnTo>
                    <a:pt x="865189" y="208608"/>
                  </a:lnTo>
                  <a:lnTo>
                    <a:pt x="865471" y="202102"/>
                  </a:lnTo>
                  <a:lnTo>
                    <a:pt x="865754" y="195685"/>
                  </a:lnTo>
                  <a:lnTo>
                    <a:pt x="866036" y="189362"/>
                  </a:lnTo>
                  <a:lnTo>
                    <a:pt x="866319" y="183133"/>
                  </a:lnTo>
                  <a:lnTo>
                    <a:pt x="866601" y="177001"/>
                  </a:lnTo>
                  <a:lnTo>
                    <a:pt x="866884" y="170970"/>
                  </a:lnTo>
                  <a:lnTo>
                    <a:pt x="867166" y="165042"/>
                  </a:lnTo>
                  <a:lnTo>
                    <a:pt x="867448" y="159221"/>
                  </a:lnTo>
                  <a:lnTo>
                    <a:pt x="867731" y="153507"/>
                  </a:lnTo>
                  <a:lnTo>
                    <a:pt x="868013" y="147905"/>
                  </a:lnTo>
                  <a:lnTo>
                    <a:pt x="868296" y="142416"/>
                  </a:lnTo>
                  <a:lnTo>
                    <a:pt x="868589" y="136830"/>
                  </a:lnTo>
                  <a:lnTo>
                    <a:pt x="868886" y="131372"/>
                  </a:lnTo>
                  <a:lnTo>
                    <a:pt x="869180" y="126044"/>
                  </a:lnTo>
                  <a:lnTo>
                    <a:pt x="869473" y="120849"/>
                  </a:lnTo>
                  <a:lnTo>
                    <a:pt x="869766" y="115790"/>
                  </a:lnTo>
                  <a:lnTo>
                    <a:pt x="870060" y="110868"/>
                  </a:lnTo>
                  <a:lnTo>
                    <a:pt x="870353" y="106086"/>
                  </a:lnTo>
                  <a:lnTo>
                    <a:pt x="870647" y="101446"/>
                  </a:lnTo>
                  <a:lnTo>
                    <a:pt x="870940" y="96951"/>
                  </a:lnTo>
                  <a:lnTo>
                    <a:pt x="871237" y="92602"/>
                  </a:lnTo>
                  <a:lnTo>
                    <a:pt x="871531" y="88402"/>
                  </a:lnTo>
                  <a:lnTo>
                    <a:pt x="871824" y="84351"/>
                  </a:lnTo>
                  <a:lnTo>
                    <a:pt x="872118" y="80453"/>
                  </a:lnTo>
                  <a:lnTo>
                    <a:pt x="872411" y="76708"/>
                  </a:lnTo>
                  <a:lnTo>
                    <a:pt x="872704" y="73119"/>
                  </a:lnTo>
                  <a:lnTo>
                    <a:pt x="872998" y="69688"/>
                  </a:lnTo>
                  <a:lnTo>
                    <a:pt x="873291" y="66415"/>
                  </a:lnTo>
                  <a:lnTo>
                    <a:pt x="873585" y="63301"/>
                  </a:lnTo>
                  <a:lnTo>
                    <a:pt x="873882" y="60350"/>
                  </a:lnTo>
                  <a:lnTo>
                    <a:pt x="874175" y="57560"/>
                  </a:lnTo>
                  <a:lnTo>
                    <a:pt x="874469" y="54935"/>
                  </a:lnTo>
                  <a:lnTo>
                    <a:pt x="874762" y="52474"/>
                  </a:lnTo>
                  <a:lnTo>
                    <a:pt x="875056" y="50180"/>
                  </a:lnTo>
                  <a:lnTo>
                    <a:pt x="875349" y="48052"/>
                  </a:lnTo>
                  <a:lnTo>
                    <a:pt x="875643" y="46092"/>
                  </a:lnTo>
                  <a:lnTo>
                    <a:pt x="875936" y="44301"/>
                  </a:lnTo>
                  <a:lnTo>
                    <a:pt x="876233" y="42678"/>
                  </a:lnTo>
                  <a:lnTo>
                    <a:pt x="876526" y="41226"/>
                  </a:lnTo>
                  <a:lnTo>
                    <a:pt x="876820" y="39943"/>
                  </a:lnTo>
                  <a:lnTo>
                    <a:pt x="877113" y="38831"/>
                  </a:lnTo>
                  <a:lnTo>
                    <a:pt x="877407" y="37890"/>
                  </a:lnTo>
                  <a:lnTo>
                    <a:pt x="877700" y="37121"/>
                  </a:lnTo>
                  <a:lnTo>
                    <a:pt x="877847" y="36800"/>
                  </a:lnTo>
                  <a:lnTo>
                    <a:pt x="877994" y="36522"/>
                  </a:lnTo>
                  <a:lnTo>
                    <a:pt x="878140" y="36287"/>
                  </a:lnTo>
                  <a:lnTo>
                    <a:pt x="878214" y="36186"/>
                  </a:lnTo>
                  <a:lnTo>
                    <a:pt x="878287" y="36095"/>
                  </a:lnTo>
                  <a:lnTo>
                    <a:pt x="878360" y="36015"/>
                  </a:lnTo>
                  <a:lnTo>
                    <a:pt x="878434" y="35946"/>
                  </a:lnTo>
                  <a:lnTo>
                    <a:pt x="878511" y="35887"/>
                  </a:lnTo>
                  <a:lnTo>
                    <a:pt x="878584" y="35839"/>
                  </a:lnTo>
                  <a:lnTo>
                    <a:pt x="878658" y="35802"/>
                  </a:lnTo>
                  <a:lnTo>
                    <a:pt x="878731" y="35776"/>
                  </a:lnTo>
                  <a:lnTo>
                    <a:pt x="878804" y="35760"/>
                  </a:lnTo>
                  <a:lnTo>
                    <a:pt x="878878" y="35755"/>
                  </a:lnTo>
                  <a:lnTo>
                    <a:pt x="878951" y="35761"/>
                  </a:lnTo>
                  <a:lnTo>
                    <a:pt x="879024" y="35777"/>
                  </a:lnTo>
                  <a:lnTo>
                    <a:pt x="879098" y="35804"/>
                  </a:lnTo>
                  <a:lnTo>
                    <a:pt x="879171" y="35842"/>
                  </a:lnTo>
                  <a:lnTo>
                    <a:pt x="879244" y="35890"/>
                  </a:lnTo>
                  <a:lnTo>
                    <a:pt x="879318" y="35949"/>
                  </a:lnTo>
                  <a:lnTo>
                    <a:pt x="879391" y="36019"/>
                  </a:lnTo>
                  <a:lnTo>
                    <a:pt x="879464" y="36099"/>
                  </a:lnTo>
                  <a:lnTo>
                    <a:pt x="879538" y="36190"/>
                  </a:lnTo>
                  <a:lnTo>
                    <a:pt x="879611" y="36291"/>
                  </a:lnTo>
                  <a:lnTo>
                    <a:pt x="879758" y="36527"/>
                  </a:lnTo>
                  <a:lnTo>
                    <a:pt x="879905" y="36804"/>
                  </a:lnTo>
                  <a:lnTo>
                    <a:pt x="880051" y="37124"/>
                  </a:lnTo>
                  <a:lnTo>
                    <a:pt x="880345" y="37892"/>
                  </a:lnTo>
                  <a:lnTo>
                    <a:pt x="880638" y="38828"/>
                  </a:lnTo>
                  <a:lnTo>
                    <a:pt x="880932" y="39932"/>
                  </a:lnTo>
                  <a:lnTo>
                    <a:pt x="881229" y="41203"/>
                  </a:lnTo>
                  <a:lnTo>
                    <a:pt x="881522" y="42641"/>
                  </a:lnTo>
                  <a:lnTo>
                    <a:pt x="881816" y="44245"/>
                  </a:lnTo>
                  <a:lnTo>
                    <a:pt x="882109" y="46013"/>
                  </a:lnTo>
                  <a:lnTo>
                    <a:pt x="882402" y="47944"/>
                  </a:lnTo>
                  <a:lnTo>
                    <a:pt x="882696" y="50037"/>
                  </a:lnTo>
                  <a:lnTo>
                    <a:pt x="882989" y="52292"/>
                  </a:lnTo>
                  <a:lnTo>
                    <a:pt x="883286" y="54706"/>
                  </a:lnTo>
                  <a:lnTo>
                    <a:pt x="883580" y="57277"/>
                  </a:lnTo>
                  <a:lnTo>
                    <a:pt x="883873" y="60006"/>
                  </a:lnTo>
                  <a:lnTo>
                    <a:pt x="884167" y="62889"/>
                  </a:lnTo>
                  <a:lnTo>
                    <a:pt x="884460" y="65926"/>
                  </a:lnTo>
                  <a:lnTo>
                    <a:pt x="884754" y="69115"/>
                  </a:lnTo>
                  <a:lnTo>
                    <a:pt x="885047" y="72453"/>
                  </a:lnTo>
                  <a:lnTo>
                    <a:pt x="885340" y="75939"/>
                  </a:lnTo>
                  <a:lnTo>
                    <a:pt x="885634" y="79571"/>
                  </a:lnTo>
                  <a:lnTo>
                    <a:pt x="885931" y="83347"/>
                  </a:lnTo>
                  <a:lnTo>
                    <a:pt x="886224" y="87265"/>
                  </a:lnTo>
                  <a:lnTo>
                    <a:pt x="886518" y="91322"/>
                  </a:lnTo>
                  <a:lnTo>
                    <a:pt x="886811" y="95517"/>
                  </a:lnTo>
                  <a:lnTo>
                    <a:pt x="887105" y="99847"/>
                  </a:lnTo>
                  <a:lnTo>
                    <a:pt x="887398" y="104309"/>
                  </a:lnTo>
                  <a:lnTo>
                    <a:pt x="887692" y="108902"/>
                  </a:lnTo>
                  <a:lnTo>
                    <a:pt x="887985" y="113623"/>
                  </a:lnTo>
                  <a:lnTo>
                    <a:pt x="888282" y="118469"/>
                  </a:lnTo>
                  <a:lnTo>
                    <a:pt x="888576" y="123438"/>
                  </a:lnTo>
                  <a:lnTo>
                    <a:pt x="888869" y="128527"/>
                  </a:lnTo>
                  <a:lnTo>
                    <a:pt x="889162" y="133733"/>
                  </a:lnTo>
                  <a:lnTo>
                    <a:pt x="889456" y="139054"/>
                  </a:lnTo>
                  <a:lnTo>
                    <a:pt x="889749" y="144487"/>
                  </a:lnTo>
                  <a:lnTo>
                    <a:pt x="890043" y="150028"/>
                  </a:lnTo>
                  <a:lnTo>
                    <a:pt x="890340" y="155676"/>
                  </a:lnTo>
                  <a:lnTo>
                    <a:pt x="890633" y="161425"/>
                  </a:lnTo>
                  <a:lnTo>
                    <a:pt x="890927" y="167275"/>
                  </a:lnTo>
                  <a:lnTo>
                    <a:pt x="891220" y="173222"/>
                  </a:lnTo>
                  <a:lnTo>
                    <a:pt x="891514" y="179262"/>
                  </a:lnTo>
                  <a:lnTo>
                    <a:pt x="891807" y="185394"/>
                  </a:lnTo>
                  <a:lnTo>
                    <a:pt x="892394" y="197914"/>
                  </a:lnTo>
                  <a:lnTo>
                    <a:pt x="892984" y="210757"/>
                  </a:lnTo>
                  <a:lnTo>
                    <a:pt x="893571" y="223898"/>
                  </a:lnTo>
                  <a:lnTo>
                    <a:pt x="894158" y="237309"/>
                  </a:lnTo>
                  <a:lnTo>
                    <a:pt x="894745" y="250961"/>
                  </a:lnTo>
                  <a:lnTo>
                    <a:pt x="895336" y="264826"/>
                  </a:lnTo>
                  <a:lnTo>
                    <a:pt x="895922" y="278878"/>
                  </a:lnTo>
                  <a:lnTo>
                    <a:pt x="896509" y="293087"/>
                  </a:lnTo>
                  <a:lnTo>
                    <a:pt x="897687" y="321861"/>
                  </a:lnTo>
                  <a:lnTo>
                    <a:pt x="898860" y="350914"/>
                  </a:lnTo>
                  <a:lnTo>
                    <a:pt x="900034" y="380014"/>
                  </a:lnTo>
                  <a:lnTo>
                    <a:pt x="901212" y="408931"/>
                  </a:lnTo>
                  <a:lnTo>
                    <a:pt x="902389" y="437436"/>
                  </a:lnTo>
                  <a:lnTo>
                    <a:pt x="902976" y="451464"/>
                  </a:lnTo>
                  <a:lnTo>
                    <a:pt x="903563" y="465305"/>
                  </a:lnTo>
                  <a:lnTo>
                    <a:pt x="904150" y="478932"/>
                  </a:lnTo>
                  <a:lnTo>
                    <a:pt x="904740" y="492319"/>
                  </a:lnTo>
                  <a:lnTo>
                    <a:pt x="905327" y="505440"/>
                  </a:lnTo>
                  <a:lnTo>
                    <a:pt x="905914" y="518270"/>
                  </a:lnTo>
                  <a:lnTo>
                    <a:pt x="906457" y="529841"/>
                  </a:lnTo>
                  <a:lnTo>
                    <a:pt x="907000" y="541126"/>
                  </a:lnTo>
                  <a:lnTo>
                    <a:pt x="907542" y="552102"/>
                  </a:lnTo>
                  <a:lnTo>
                    <a:pt x="907814" y="557470"/>
                  </a:lnTo>
                  <a:lnTo>
                    <a:pt x="908085" y="562754"/>
                  </a:lnTo>
                  <a:lnTo>
                    <a:pt x="908357" y="567955"/>
                  </a:lnTo>
                  <a:lnTo>
                    <a:pt x="908628" y="573068"/>
                  </a:lnTo>
                  <a:lnTo>
                    <a:pt x="908900" y="578090"/>
                  </a:lnTo>
                  <a:lnTo>
                    <a:pt x="909171" y="583023"/>
                  </a:lnTo>
                  <a:lnTo>
                    <a:pt x="909442" y="587862"/>
                  </a:lnTo>
                  <a:lnTo>
                    <a:pt x="909714" y="592607"/>
                  </a:lnTo>
                  <a:lnTo>
                    <a:pt x="909985" y="597253"/>
                  </a:lnTo>
                  <a:lnTo>
                    <a:pt x="910257" y="601802"/>
                  </a:lnTo>
                  <a:lnTo>
                    <a:pt x="910528" y="606250"/>
                  </a:lnTo>
                  <a:lnTo>
                    <a:pt x="910800" y="610596"/>
                  </a:lnTo>
                  <a:lnTo>
                    <a:pt x="911071" y="614839"/>
                  </a:lnTo>
                  <a:lnTo>
                    <a:pt x="911342" y="618974"/>
                  </a:lnTo>
                  <a:lnTo>
                    <a:pt x="911614" y="623004"/>
                  </a:lnTo>
                  <a:lnTo>
                    <a:pt x="911885" y="626925"/>
                  </a:lnTo>
                  <a:lnTo>
                    <a:pt x="912157" y="630737"/>
                  </a:lnTo>
                  <a:lnTo>
                    <a:pt x="912428" y="634436"/>
                  </a:lnTo>
                  <a:lnTo>
                    <a:pt x="912700" y="638023"/>
                  </a:lnTo>
                  <a:lnTo>
                    <a:pt x="912971" y="641495"/>
                  </a:lnTo>
                  <a:lnTo>
                    <a:pt x="913242" y="644853"/>
                  </a:lnTo>
                  <a:lnTo>
                    <a:pt x="913514" y="648092"/>
                  </a:lnTo>
                  <a:lnTo>
                    <a:pt x="913785" y="651216"/>
                  </a:lnTo>
                  <a:lnTo>
                    <a:pt x="914057" y="654220"/>
                  </a:lnTo>
                  <a:lnTo>
                    <a:pt x="914328" y="657102"/>
                  </a:lnTo>
                  <a:lnTo>
                    <a:pt x="914600" y="659865"/>
                  </a:lnTo>
                  <a:lnTo>
                    <a:pt x="914871" y="662505"/>
                  </a:lnTo>
                  <a:lnTo>
                    <a:pt x="915142" y="665024"/>
                  </a:lnTo>
                  <a:lnTo>
                    <a:pt x="915414" y="667417"/>
                  </a:lnTo>
                  <a:lnTo>
                    <a:pt x="915685" y="669688"/>
                  </a:lnTo>
                  <a:lnTo>
                    <a:pt x="915957" y="671832"/>
                  </a:lnTo>
                  <a:lnTo>
                    <a:pt x="916228" y="673851"/>
                  </a:lnTo>
                  <a:lnTo>
                    <a:pt x="916499" y="675743"/>
                  </a:lnTo>
                  <a:lnTo>
                    <a:pt x="916771" y="677506"/>
                  </a:lnTo>
                  <a:lnTo>
                    <a:pt x="917042" y="679144"/>
                  </a:lnTo>
                  <a:lnTo>
                    <a:pt x="917314" y="680653"/>
                  </a:lnTo>
                  <a:lnTo>
                    <a:pt x="917585" y="682033"/>
                  </a:lnTo>
                  <a:lnTo>
                    <a:pt x="917857" y="683286"/>
                  </a:lnTo>
                  <a:lnTo>
                    <a:pt x="918128" y="684407"/>
                  </a:lnTo>
                  <a:lnTo>
                    <a:pt x="918399" y="685400"/>
                  </a:lnTo>
                  <a:lnTo>
                    <a:pt x="918671" y="686265"/>
                  </a:lnTo>
                  <a:lnTo>
                    <a:pt x="918942" y="686999"/>
                  </a:lnTo>
                  <a:lnTo>
                    <a:pt x="919214" y="687602"/>
                  </a:lnTo>
                  <a:lnTo>
                    <a:pt x="919349" y="687855"/>
                  </a:lnTo>
                  <a:lnTo>
                    <a:pt x="919485" y="688077"/>
                  </a:lnTo>
                  <a:lnTo>
                    <a:pt x="919621" y="688267"/>
                  </a:lnTo>
                  <a:lnTo>
                    <a:pt x="919687" y="688348"/>
                  </a:lnTo>
                  <a:lnTo>
                    <a:pt x="919757" y="688421"/>
                  </a:lnTo>
                  <a:lnTo>
                    <a:pt x="919823" y="688487"/>
                  </a:lnTo>
                  <a:lnTo>
                    <a:pt x="919892" y="688546"/>
                  </a:lnTo>
                  <a:lnTo>
                    <a:pt x="919958" y="688595"/>
                  </a:lnTo>
                  <a:lnTo>
                    <a:pt x="920028" y="688637"/>
                  </a:lnTo>
                  <a:lnTo>
                    <a:pt x="920094" y="688670"/>
                  </a:lnTo>
                  <a:lnTo>
                    <a:pt x="920164" y="688696"/>
                  </a:lnTo>
                  <a:lnTo>
                    <a:pt x="920230" y="688714"/>
                  </a:lnTo>
                  <a:lnTo>
                    <a:pt x="920299" y="688723"/>
                  </a:lnTo>
                  <a:lnTo>
                    <a:pt x="920365" y="688725"/>
                  </a:lnTo>
                  <a:lnTo>
                    <a:pt x="920435" y="688716"/>
                  </a:lnTo>
                  <a:lnTo>
                    <a:pt x="920501" y="688703"/>
                  </a:lnTo>
                  <a:lnTo>
                    <a:pt x="920571" y="688679"/>
                  </a:lnTo>
                  <a:lnTo>
                    <a:pt x="920637" y="688648"/>
                  </a:lnTo>
                  <a:lnTo>
                    <a:pt x="920707" y="688608"/>
                  </a:lnTo>
                  <a:lnTo>
                    <a:pt x="920773" y="688562"/>
                  </a:lnTo>
                  <a:lnTo>
                    <a:pt x="920842" y="688507"/>
                  </a:lnTo>
                  <a:lnTo>
                    <a:pt x="920908" y="688443"/>
                  </a:lnTo>
                  <a:lnTo>
                    <a:pt x="920978" y="688372"/>
                  </a:lnTo>
                  <a:lnTo>
                    <a:pt x="921044" y="688293"/>
                  </a:lnTo>
                  <a:lnTo>
                    <a:pt x="921114" y="688205"/>
                  </a:lnTo>
                  <a:lnTo>
                    <a:pt x="921249" y="688007"/>
                  </a:lnTo>
                  <a:lnTo>
                    <a:pt x="921385" y="687776"/>
                  </a:lnTo>
                  <a:lnTo>
                    <a:pt x="921657" y="687219"/>
                  </a:lnTo>
                  <a:lnTo>
                    <a:pt x="921928" y="686534"/>
                  </a:lnTo>
                  <a:lnTo>
                    <a:pt x="922199" y="685721"/>
                  </a:lnTo>
                  <a:lnTo>
                    <a:pt x="922471" y="684783"/>
                  </a:lnTo>
                  <a:lnTo>
                    <a:pt x="922742" y="683720"/>
                  </a:lnTo>
                  <a:lnTo>
                    <a:pt x="923014" y="682533"/>
                  </a:lnTo>
                  <a:lnTo>
                    <a:pt x="923285" y="681219"/>
                  </a:lnTo>
                  <a:lnTo>
                    <a:pt x="923557" y="679783"/>
                  </a:lnTo>
                  <a:lnTo>
                    <a:pt x="923828" y="678226"/>
                  </a:lnTo>
                  <a:lnTo>
                    <a:pt x="924099" y="676546"/>
                  </a:lnTo>
                  <a:lnTo>
                    <a:pt x="924371" y="674745"/>
                  </a:lnTo>
                  <a:lnTo>
                    <a:pt x="924642" y="672825"/>
                  </a:lnTo>
                  <a:lnTo>
                    <a:pt x="924914" y="670786"/>
                  </a:lnTo>
                  <a:lnTo>
                    <a:pt x="925185" y="668628"/>
                  </a:lnTo>
                  <a:lnTo>
                    <a:pt x="925457" y="666356"/>
                  </a:lnTo>
                  <a:lnTo>
                    <a:pt x="925728" y="663969"/>
                  </a:lnTo>
                  <a:lnTo>
                    <a:pt x="925999" y="661468"/>
                  </a:lnTo>
                  <a:lnTo>
                    <a:pt x="926271" y="658852"/>
                  </a:lnTo>
                  <a:lnTo>
                    <a:pt x="926542" y="656126"/>
                  </a:lnTo>
                  <a:lnTo>
                    <a:pt x="926814" y="653290"/>
                  </a:lnTo>
                  <a:lnTo>
                    <a:pt x="927085" y="650346"/>
                  </a:lnTo>
                  <a:lnTo>
                    <a:pt x="927357" y="647297"/>
                  </a:lnTo>
                  <a:lnTo>
                    <a:pt x="927628" y="644139"/>
                  </a:lnTo>
                  <a:lnTo>
                    <a:pt x="927899" y="640878"/>
                  </a:lnTo>
                  <a:lnTo>
                    <a:pt x="928171" y="637516"/>
                  </a:lnTo>
                  <a:lnTo>
                    <a:pt x="928442" y="634053"/>
                  </a:lnTo>
                  <a:lnTo>
                    <a:pt x="928714" y="630490"/>
                  </a:lnTo>
                  <a:lnTo>
                    <a:pt x="928985" y="626831"/>
                  </a:lnTo>
                  <a:lnTo>
                    <a:pt x="929256" y="623076"/>
                  </a:lnTo>
                  <a:lnTo>
                    <a:pt x="929528" y="619225"/>
                  </a:lnTo>
                  <a:lnTo>
                    <a:pt x="929799" y="615286"/>
                  </a:lnTo>
                  <a:lnTo>
                    <a:pt x="930071" y="611255"/>
                  </a:lnTo>
                  <a:lnTo>
                    <a:pt x="930342" y="607135"/>
                  </a:lnTo>
                  <a:lnTo>
                    <a:pt x="930614" y="602930"/>
                  </a:lnTo>
                  <a:lnTo>
                    <a:pt x="930885" y="598640"/>
                  </a:lnTo>
                  <a:lnTo>
                    <a:pt x="931156" y="594270"/>
                  </a:lnTo>
                  <a:lnTo>
                    <a:pt x="931428" y="589817"/>
                  </a:lnTo>
                  <a:lnTo>
                    <a:pt x="931971" y="580680"/>
                  </a:lnTo>
                  <a:lnTo>
                    <a:pt x="932514" y="571247"/>
                  </a:lnTo>
                  <a:lnTo>
                    <a:pt x="933056" y="561537"/>
                  </a:lnTo>
                  <a:lnTo>
                    <a:pt x="933599" y="551565"/>
                  </a:lnTo>
                  <a:lnTo>
                    <a:pt x="934142" y="541350"/>
                  </a:lnTo>
                  <a:lnTo>
                    <a:pt x="934685" y="530911"/>
                  </a:lnTo>
                  <a:lnTo>
                    <a:pt x="935228" y="520267"/>
                  </a:lnTo>
                  <a:lnTo>
                    <a:pt x="935771" y="509437"/>
                  </a:lnTo>
                  <a:lnTo>
                    <a:pt x="936314" y="498436"/>
                  </a:lnTo>
                  <a:lnTo>
                    <a:pt x="937399" y="476015"/>
                  </a:lnTo>
                  <a:lnTo>
                    <a:pt x="938485" y="453157"/>
                  </a:lnTo>
                  <a:lnTo>
                    <a:pt x="940656" y="406775"/>
                  </a:lnTo>
                  <a:lnTo>
                    <a:pt x="941878" y="380679"/>
                  </a:lnTo>
                  <a:lnTo>
                    <a:pt x="943096" y="354860"/>
                  </a:lnTo>
                  <a:lnTo>
                    <a:pt x="944317" y="329536"/>
                  </a:lnTo>
                  <a:lnTo>
                    <a:pt x="944929" y="317127"/>
                  </a:lnTo>
                  <a:lnTo>
                    <a:pt x="945538" y="304919"/>
                  </a:lnTo>
                  <a:lnTo>
                    <a:pt x="946151" y="292939"/>
                  </a:lnTo>
                  <a:lnTo>
                    <a:pt x="946760" y="281214"/>
                  </a:lnTo>
                  <a:lnTo>
                    <a:pt x="947372" y="269762"/>
                  </a:lnTo>
                  <a:lnTo>
                    <a:pt x="947981" y="258612"/>
                  </a:lnTo>
                  <a:lnTo>
                    <a:pt x="948594" y="247786"/>
                  </a:lnTo>
                  <a:lnTo>
                    <a:pt x="949203" y="237300"/>
                  </a:lnTo>
                  <a:lnTo>
                    <a:pt x="949507" y="232192"/>
                  </a:lnTo>
                  <a:lnTo>
                    <a:pt x="949815" y="227179"/>
                  </a:lnTo>
                  <a:lnTo>
                    <a:pt x="950120" y="222262"/>
                  </a:lnTo>
                  <a:lnTo>
                    <a:pt x="950424" y="217444"/>
                  </a:lnTo>
                  <a:lnTo>
                    <a:pt x="950728" y="212726"/>
                  </a:lnTo>
                  <a:lnTo>
                    <a:pt x="951037" y="208111"/>
                  </a:lnTo>
                  <a:lnTo>
                    <a:pt x="951341" y="203601"/>
                  </a:lnTo>
                  <a:lnTo>
                    <a:pt x="951645" y="199197"/>
                  </a:lnTo>
                  <a:lnTo>
                    <a:pt x="951950" y="194906"/>
                  </a:lnTo>
                  <a:lnTo>
                    <a:pt x="952254" y="190725"/>
                  </a:lnTo>
                  <a:lnTo>
                    <a:pt x="952562" y="186658"/>
                  </a:lnTo>
                  <a:lnTo>
                    <a:pt x="952867" y="182706"/>
                  </a:lnTo>
                  <a:lnTo>
                    <a:pt x="953171" y="178870"/>
                  </a:lnTo>
                  <a:lnTo>
                    <a:pt x="953479" y="175153"/>
                  </a:lnTo>
                  <a:lnTo>
                    <a:pt x="953784" y="171558"/>
                  </a:lnTo>
                  <a:lnTo>
                    <a:pt x="954088" y="168085"/>
                  </a:lnTo>
                  <a:lnTo>
                    <a:pt x="954393" y="164734"/>
                  </a:lnTo>
                  <a:lnTo>
                    <a:pt x="954697" y="161510"/>
                  </a:lnTo>
                  <a:lnTo>
                    <a:pt x="955005" y="158412"/>
                  </a:lnTo>
                  <a:lnTo>
                    <a:pt x="955310" y="155442"/>
                  </a:lnTo>
                  <a:lnTo>
                    <a:pt x="955614" y="152602"/>
                  </a:lnTo>
                  <a:lnTo>
                    <a:pt x="955919" y="149892"/>
                  </a:lnTo>
                  <a:lnTo>
                    <a:pt x="956227" y="147313"/>
                  </a:lnTo>
                  <a:lnTo>
                    <a:pt x="956531" y="144867"/>
                  </a:lnTo>
                  <a:lnTo>
                    <a:pt x="956836" y="142554"/>
                  </a:lnTo>
                  <a:lnTo>
                    <a:pt x="957140" y="140376"/>
                  </a:lnTo>
                  <a:lnTo>
                    <a:pt x="957448" y="138332"/>
                  </a:lnTo>
                  <a:lnTo>
                    <a:pt x="957753" y="136425"/>
                  </a:lnTo>
                  <a:lnTo>
                    <a:pt x="958057" y="134654"/>
                  </a:lnTo>
                  <a:lnTo>
                    <a:pt x="958361" y="133020"/>
                  </a:lnTo>
                  <a:lnTo>
                    <a:pt x="958670" y="131524"/>
                  </a:lnTo>
                  <a:lnTo>
                    <a:pt x="958974" y="130165"/>
                  </a:lnTo>
                  <a:lnTo>
                    <a:pt x="959278" y="128945"/>
                  </a:lnTo>
                  <a:lnTo>
                    <a:pt x="959583" y="127864"/>
                  </a:lnTo>
                  <a:lnTo>
                    <a:pt x="959887" y="126921"/>
                  </a:lnTo>
                  <a:lnTo>
                    <a:pt x="960195" y="126118"/>
                  </a:lnTo>
                  <a:lnTo>
                    <a:pt x="960500" y="125453"/>
                  </a:lnTo>
                  <a:lnTo>
                    <a:pt x="960650" y="125173"/>
                  </a:lnTo>
                  <a:lnTo>
                    <a:pt x="960804" y="124927"/>
                  </a:lnTo>
                  <a:lnTo>
                    <a:pt x="960958" y="124716"/>
                  </a:lnTo>
                  <a:lnTo>
                    <a:pt x="961035" y="124624"/>
                  </a:lnTo>
                  <a:lnTo>
                    <a:pt x="961109" y="124540"/>
                  </a:lnTo>
                  <a:lnTo>
                    <a:pt x="961186" y="124465"/>
                  </a:lnTo>
                  <a:lnTo>
                    <a:pt x="961263" y="124398"/>
                  </a:lnTo>
                  <a:lnTo>
                    <a:pt x="961340" y="124341"/>
                  </a:lnTo>
                  <a:lnTo>
                    <a:pt x="961417" y="124291"/>
                  </a:lnTo>
                  <a:lnTo>
                    <a:pt x="961490" y="124251"/>
                  </a:lnTo>
                  <a:lnTo>
                    <a:pt x="961567" y="124219"/>
                  </a:lnTo>
                  <a:lnTo>
                    <a:pt x="961644" y="124196"/>
                  </a:lnTo>
                  <a:lnTo>
                    <a:pt x="961721" y="124181"/>
                  </a:lnTo>
                  <a:lnTo>
                    <a:pt x="961798" y="124175"/>
                  </a:lnTo>
                  <a:lnTo>
                    <a:pt x="961872" y="124178"/>
                  </a:lnTo>
                  <a:lnTo>
                    <a:pt x="961949" y="124189"/>
                  </a:lnTo>
                  <a:lnTo>
                    <a:pt x="962026" y="124209"/>
                  </a:lnTo>
                  <a:lnTo>
                    <a:pt x="962103" y="124238"/>
                  </a:lnTo>
                  <a:lnTo>
                    <a:pt x="962180" y="124275"/>
                  </a:lnTo>
                  <a:lnTo>
                    <a:pt x="962257" y="124321"/>
                  </a:lnTo>
                  <a:lnTo>
                    <a:pt x="962330" y="124375"/>
                  </a:lnTo>
                  <a:lnTo>
                    <a:pt x="962407" y="124438"/>
                  </a:lnTo>
                  <a:lnTo>
                    <a:pt x="962484" y="124509"/>
                  </a:lnTo>
                  <a:lnTo>
                    <a:pt x="962561" y="124589"/>
                  </a:lnTo>
                  <a:lnTo>
                    <a:pt x="962638" y="124678"/>
                  </a:lnTo>
                  <a:lnTo>
                    <a:pt x="962789" y="124880"/>
                  </a:lnTo>
                  <a:lnTo>
                    <a:pt x="962943" y="125117"/>
                  </a:lnTo>
                  <a:lnTo>
                    <a:pt x="963247" y="125692"/>
                  </a:lnTo>
                  <a:lnTo>
                    <a:pt x="963551" y="126403"/>
                  </a:lnTo>
                  <a:lnTo>
                    <a:pt x="963856" y="127247"/>
                  </a:lnTo>
                  <a:lnTo>
                    <a:pt x="964164" y="128226"/>
                  </a:lnTo>
                  <a:lnTo>
                    <a:pt x="964468" y="129337"/>
                  </a:lnTo>
                  <a:lnTo>
                    <a:pt x="964773" y="130580"/>
                  </a:lnTo>
                  <a:lnTo>
                    <a:pt x="965077" y="131954"/>
                  </a:lnTo>
                  <a:lnTo>
                    <a:pt x="965385" y="133457"/>
                  </a:lnTo>
                  <a:lnTo>
                    <a:pt x="965690" y="135089"/>
                  </a:lnTo>
                  <a:lnTo>
                    <a:pt x="965994" y="136847"/>
                  </a:lnTo>
                  <a:lnTo>
                    <a:pt x="966299" y="138732"/>
                  </a:lnTo>
                  <a:lnTo>
                    <a:pt x="966607" y="140741"/>
                  </a:lnTo>
                  <a:lnTo>
                    <a:pt x="966911" y="142872"/>
                  </a:lnTo>
                  <a:lnTo>
                    <a:pt x="967216" y="145126"/>
                  </a:lnTo>
                  <a:lnTo>
                    <a:pt x="967520" y="147499"/>
                  </a:lnTo>
                  <a:lnTo>
                    <a:pt x="967825" y="149990"/>
                  </a:lnTo>
                  <a:lnTo>
                    <a:pt x="968133" y="152597"/>
                  </a:lnTo>
                  <a:lnTo>
                    <a:pt x="968437" y="155321"/>
                  </a:lnTo>
                  <a:lnTo>
                    <a:pt x="968742" y="158157"/>
                  </a:lnTo>
                  <a:lnTo>
                    <a:pt x="969046" y="161103"/>
                  </a:lnTo>
                  <a:lnTo>
                    <a:pt x="969354" y="164159"/>
                  </a:lnTo>
                  <a:lnTo>
                    <a:pt x="969659" y="167323"/>
                  </a:lnTo>
                  <a:lnTo>
                    <a:pt x="969963" y="170591"/>
                  </a:lnTo>
                  <a:lnTo>
                    <a:pt x="970268" y="173962"/>
                  </a:lnTo>
                  <a:lnTo>
                    <a:pt x="970576" y="177434"/>
                  </a:lnTo>
                  <a:lnTo>
                    <a:pt x="970880" y="181006"/>
                  </a:lnTo>
                  <a:lnTo>
                    <a:pt x="971185" y="184674"/>
                  </a:lnTo>
                  <a:lnTo>
                    <a:pt x="971489" y="188437"/>
                  </a:lnTo>
                  <a:lnTo>
                    <a:pt x="971797" y="192290"/>
                  </a:lnTo>
                  <a:lnTo>
                    <a:pt x="972406" y="200268"/>
                  </a:lnTo>
                  <a:lnTo>
                    <a:pt x="973018" y="208582"/>
                  </a:lnTo>
                  <a:lnTo>
                    <a:pt x="973627" y="217215"/>
                  </a:lnTo>
                  <a:lnTo>
                    <a:pt x="974240" y="226148"/>
                  </a:lnTo>
                  <a:lnTo>
                    <a:pt x="974849" y="235358"/>
                  </a:lnTo>
                  <a:lnTo>
                    <a:pt x="975461" y="244824"/>
                  </a:lnTo>
                  <a:lnTo>
                    <a:pt x="976070" y="254526"/>
                  </a:lnTo>
                  <a:lnTo>
                    <a:pt x="976679" y="264438"/>
                  </a:lnTo>
                  <a:lnTo>
                    <a:pt x="977292" y="274540"/>
                  </a:lnTo>
                  <a:lnTo>
                    <a:pt x="978513" y="295218"/>
                  </a:lnTo>
                  <a:lnTo>
                    <a:pt x="979734" y="316378"/>
                  </a:lnTo>
                  <a:lnTo>
                    <a:pt x="981814" y="352984"/>
                  </a:lnTo>
                  <a:lnTo>
                    <a:pt x="983894" y="389513"/>
                  </a:lnTo>
                  <a:lnTo>
                    <a:pt x="984932" y="407464"/>
                  </a:lnTo>
                  <a:lnTo>
                    <a:pt x="985974" y="425061"/>
                  </a:lnTo>
                  <a:lnTo>
                    <a:pt x="987015" y="442196"/>
                  </a:lnTo>
                  <a:lnTo>
                    <a:pt x="987532" y="450559"/>
                  </a:lnTo>
                  <a:lnTo>
                    <a:pt x="988053" y="458770"/>
                  </a:lnTo>
                  <a:lnTo>
                    <a:pt x="988574" y="466815"/>
                  </a:lnTo>
                  <a:lnTo>
                    <a:pt x="989095" y="474685"/>
                  </a:lnTo>
                  <a:lnTo>
                    <a:pt x="989612" y="482365"/>
                  </a:lnTo>
                  <a:lnTo>
                    <a:pt x="990133" y="489849"/>
                  </a:lnTo>
                  <a:lnTo>
                    <a:pt x="990654" y="497122"/>
                  </a:lnTo>
                  <a:lnTo>
                    <a:pt x="991175" y="504174"/>
                  </a:lnTo>
                  <a:lnTo>
                    <a:pt x="991692" y="510998"/>
                  </a:lnTo>
                  <a:lnTo>
                    <a:pt x="992213" y="517583"/>
                  </a:lnTo>
                  <a:lnTo>
                    <a:pt x="992734" y="523923"/>
                  </a:lnTo>
                  <a:lnTo>
                    <a:pt x="993254" y="530004"/>
                  </a:lnTo>
                  <a:lnTo>
                    <a:pt x="993772" y="535821"/>
                  </a:lnTo>
                  <a:lnTo>
                    <a:pt x="994292" y="541368"/>
                  </a:lnTo>
                  <a:lnTo>
                    <a:pt x="994813" y="546637"/>
                  </a:lnTo>
                  <a:lnTo>
                    <a:pt x="995334" y="551617"/>
                  </a:lnTo>
                  <a:lnTo>
                    <a:pt x="995855" y="556310"/>
                  </a:lnTo>
                  <a:lnTo>
                    <a:pt x="996372" y="560702"/>
                  </a:lnTo>
                  <a:lnTo>
                    <a:pt x="996893" y="564793"/>
                  </a:lnTo>
                  <a:lnTo>
                    <a:pt x="997414" y="568578"/>
                  </a:lnTo>
                  <a:lnTo>
                    <a:pt x="997674" y="570355"/>
                  </a:lnTo>
                  <a:lnTo>
                    <a:pt x="997935" y="572053"/>
                  </a:lnTo>
                  <a:lnTo>
                    <a:pt x="998195" y="573671"/>
                  </a:lnTo>
                  <a:lnTo>
                    <a:pt x="998452" y="575210"/>
                  </a:lnTo>
                  <a:lnTo>
                    <a:pt x="998712" y="576672"/>
                  </a:lnTo>
                  <a:lnTo>
                    <a:pt x="998973" y="578053"/>
                  </a:lnTo>
                  <a:lnTo>
                    <a:pt x="999233" y="579354"/>
                  </a:lnTo>
                  <a:lnTo>
                    <a:pt x="999493" y="580574"/>
                  </a:lnTo>
                  <a:lnTo>
                    <a:pt x="999754" y="581715"/>
                  </a:lnTo>
                  <a:lnTo>
                    <a:pt x="1000014" y="582774"/>
                  </a:lnTo>
                  <a:lnTo>
                    <a:pt x="1000271" y="583751"/>
                  </a:lnTo>
                  <a:lnTo>
                    <a:pt x="1000531" y="584650"/>
                  </a:lnTo>
                  <a:lnTo>
                    <a:pt x="1000792" y="585464"/>
                  </a:lnTo>
                  <a:lnTo>
                    <a:pt x="1001052" y="586200"/>
                  </a:lnTo>
                  <a:lnTo>
                    <a:pt x="1001313" y="586854"/>
                  </a:lnTo>
                  <a:lnTo>
                    <a:pt x="1001573" y="587424"/>
                  </a:lnTo>
                  <a:lnTo>
                    <a:pt x="1001834" y="587915"/>
                  </a:lnTo>
                  <a:lnTo>
                    <a:pt x="1002094" y="588325"/>
                  </a:lnTo>
                  <a:lnTo>
                    <a:pt x="1002222" y="588501"/>
                  </a:lnTo>
                  <a:lnTo>
                    <a:pt x="1002354" y="588655"/>
                  </a:lnTo>
                  <a:lnTo>
                    <a:pt x="1002483" y="588787"/>
                  </a:lnTo>
                  <a:lnTo>
                    <a:pt x="1002549" y="588846"/>
                  </a:lnTo>
                  <a:lnTo>
                    <a:pt x="1002611" y="588902"/>
                  </a:lnTo>
                  <a:lnTo>
                    <a:pt x="1002677" y="588950"/>
                  </a:lnTo>
                  <a:lnTo>
                    <a:pt x="1002743" y="588994"/>
                  </a:lnTo>
                  <a:lnTo>
                    <a:pt x="1002809" y="589034"/>
                  </a:lnTo>
                  <a:lnTo>
                    <a:pt x="1002872" y="589069"/>
                  </a:lnTo>
                  <a:lnTo>
                    <a:pt x="1002938" y="589097"/>
                  </a:lnTo>
                  <a:lnTo>
                    <a:pt x="1003004" y="589122"/>
                  </a:lnTo>
                  <a:lnTo>
                    <a:pt x="1003066" y="589139"/>
                  </a:lnTo>
                  <a:lnTo>
                    <a:pt x="1003132" y="589155"/>
                  </a:lnTo>
                  <a:lnTo>
                    <a:pt x="1003198" y="589163"/>
                  </a:lnTo>
                  <a:lnTo>
                    <a:pt x="1003264" y="589166"/>
                  </a:lnTo>
                  <a:lnTo>
                    <a:pt x="1003326" y="589166"/>
                  </a:lnTo>
                  <a:lnTo>
                    <a:pt x="1003392" y="589159"/>
                  </a:lnTo>
                  <a:lnTo>
                    <a:pt x="1003458" y="589148"/>
                  </a:lnTo>
                  <a:lnTo>
                    <a:pt x="1003525" y="589133"/>
                  </a:lnTo>
                  <a:lnTo>
                    <a:pt x="1003587" y="589111"/>
                  </a:lnTo>
                  <a:lnTo>
                    <a:pt x="1003653" y="589084"/>
                  </a:lnTo>
                  <a:lnTo>
                    <a:pt x="1003719" y="589053"/>
                  </a:lnTo>
                  <a:lnTo>
                    <a:pt x="1003781" y="589016"/>
                  </a:lnTo>
                  <a:lnTo>
                    <a:pt x="1003847" y="588976"/>
                  </a:lnTo>
                  <a:lnTo>
                    <a:pt x="1003913" y="588930"/>
                  </a:lnTo>
                  <a:lnTo>
                    <a:pt x="1003979" y="588877"/>
                  </a:lnTo>
                  <a:lnTo>
                    <a:pt x="1004042" y="588822"/>
                  </a:lnTo>
                  <a:lnTo>
                    <a:pt x="1004174" y="588695"/>
                  </a:lnTo>
                  <a:lnTo>
                    <a:pt x="1004302" y="588547"/>
                  </a:lnTo>
                  <a:lnTo>
                    <a:pt x="1004434" y="588382"/>
                  </a:lnTo>
                  <a:lnTo>
                    <a:pt x="1004695" y="587988"/>
                  </a:lnTo>
                  <a:lnTo>
                    <a:pt x="1004951" y="587517"/>
                  </a:lnTo>
                  <a:lnTo>
                    <a:pt x="1005212" y="586966"/>
                  </a:lnTo>
                  <a:lnTo>
                    <a:pt x="1005733" y="585636"/>
                  </a:lnTo>
                  <a:lnTo>
                    <a:pt x="1006253" y="583996"/>
                  </a:lnTo>
                  <a:lnTo>
                    <a:pt x="1006774" y="582056"/>
                  </a:lnTo>
                  <a:lnTo>
                    <a:pt x="1007291" y="579819"/>
                  </a:lnTo>
                  <a:lnTo>
                    <a:pt x="1007812" y="577287"/>
                  </a:lnTo>
                  <a:lnTo>
                    <a:pt x="1008333" y="574471"/>
                  </a:lnTo>
                  <a:lnTo>
                    <a:pt x="1008854" y="571375"/>
                  </a:lnTo>
                  <a:lnTo>
                    <a:pt x="1009375" y="568004"/>
                  </a:lnTo>
                  <a:lnTo>
                    <a:pt x="1009892" y="564366"/>
                  </a:lnTo>
                  <a:lnTo>
                    <a:pt x="1010413" y="560471"/>
                  </a:lnTo>
                  <a:lnTo>
                    <a:pt x="1010934" y="556323"/>
                  </a:lnTo>
                  <a:lnTo>
                    <a:pt x="1011455" y="551932"/>
                  </a:lnTo>
                  <a:lnTo>
                    <a:pt x="1011972" y="547306"/>
                  </a:lnTo>
                  <a:lnTo>
                    <a:pt x="1012493" y="542453"/>
                  </a:lnTo>
                  <a:lnTo>
                    <a:pt x="1013013" y="537385"/>
                  </a:lnTo>
                  <a:lnTo>
                    <a:pt x="1013567" y="531739"/>
                  </a:lnTo>
                  <a:lnTo>
                    <a:pt x="1014125" y="525867"/>
                  </a:lnTo>
                  <a:lnTo>
                    <a:pt x="1014679" y="519781"/>
                  </a:lnTo>
                  <a:lnTo>
                    <a:pt x="1015236" y="513495"/>
                  </a:lnTo>
                  <a:lnTo>
                    <a:pt x="1015790" y="507019"/>
                  </a:lnTo>
                  <a:lnTo>
                    <a:pt x="1016348" y="500369"/>
                  </a:lnTo>
                  <a:lnTo>
                    <a:pt x="1017459" y="486590"/>
                  </a:lnTo>
                  <a:lnTo>
                    <a:pt x="1018570" y="472269"/>
                  </a:lnTo>
                  <a:lnTo>
                    <a:pt x="1019682" y="457515"/>
                  </a:lnTo>
                  <a:lnTo>
                    <a:pt x="1021901" y="427142"/>
                  </a:lnTo>
                  <a:lnTo>
                    <a:pt x="1024124" y="396374"/>
                  </a:lnTo>
                  <a:lnTo>
                    <a:pt x="1026346" y="366083"/>
                  </a:lnTo>
                  <a:lnTo>
                    <a:pt x="1027458" y="351383"/>
                  </a:lnTo>
                  <a:lnTo>
                    <a:pt x="1028569" y="337113"/>
                  </a:lnTo>
                  <a:lnTo>
                    <a:pt x="1029680" y="323369"/>
                  </a:lnTo>
                  <a:lnTo>
                    <a:pt x="1030238" y="316724"/>
                  </a:lnTo>
                  <a:lnTo>
                    <a:pt x="1030792" y="310244"/>
                  </a:lnTo>
                  <a:lnTo>
                    <a:pt x="1031349" y="303937"/>
                  </a:lnTo>
                  <a:lnTo>
                    <a:pt x="1031903" y="297816"/>
                  </a:lnTo>
                  <a:lnTo>
                    <a:pt x="1032457" y="291891"/>
                  </a:lnTo>
                  <a:lnTo>
                    <a:pt x="1033015" y="286171"/>
                  </a:lnTo>
                  <a:lnTo>
                    <a:pt x="1033568" y="280662"/>
                  </a:lnTo>
                  <a:lnTo>
                    <a:pt x="1034126" y="275375"/>
                  </a:lnTo>
                  <a:lnTo>
                    <a:pt x="1034680" y="270315"/>
                  </a:lnTo>
                  <a:lnTo>
                    <a:pt x="1035237" y="265493"/>
                  </a:lnTo>
                  <a:lnTo>
                    <a:pt x="1035791" y="260913"/>
                  </a:lnTo>
                  <a:lnTo>
                    <a:pt x="1036349" y="256582"/>
                  </a:lnTo>
                  <a:lnTo>
                    <a:pt x="1036903" y="252507"/>
                  </a:lnTo>
                  <a:lnTo>
                    <a:pt x="1037460" y="248693"/>
                  </a:lnTo>
                  <a:lnTo>
                    <a:pt x="1038014" y="245144"/>
                  </a:lnTo>
                  <a:lnTo>
                    <a:pt x="1038571" y="241865"/>
                  </a:lnTo>
                  <a:lnTo>
                    <a:pt x="1039125" y="238859"/>
                  </a:lnTo>
                  <a:lnTo>
                    <a:pt x="1039683" y="236129"/>
                  </a:lnTo>
                  <a:lnTo>
                    <a:pt x="1040237" y="233681"/>
                  </a:lnTo>
                  <a:lnTo>
                    <a:pt x="1040794" y="231514"/>
                  </a:lnTo>
                  <a:lnTo>
                    <a:pt x="1041348" y="229629"/>
                  </a:lnTo>
                  <a:lnTo>
                    <a:pt x="1041906" y="228031"/>
                  </a:lnTo>
                  <a:lnTo>
                    <a:pt x="1042459" y="226716"/>
                  </a:lnTo>
                  <a:lnTo>
                    <a:pt x="1042738" y="226168"/>
                  </a:lnTo>
                  <a:lnTo>
                    <a:pt x="1043017" y="225688"/>
                  </a:lnTo>
                  <a:lnTo>
                    <a:pt x="1043292" y="225283"/>
                  </a:lnTo>
                  <a:lnTo>
                    <a:pt x="1043431" y="225104"/>
                  </a:lnTo>
                  <a:lnTo>
                    <a:pt x="1043571" y="224946"/>
                  </a:lnTo>
                  <a:lnTo>
                    <a:pt x="1043710" y="224805"/>
                  </a:lnTo>
                  <a:lnTo>
                    <a:pt x="1043850" y="224682"/>
                  </a:lnTo>
                  <a:lnTo>
                    <a:pt x="1043919" y="224627"/>
                  </a:lnTo>
                  <a:lnTo>
                    <a:pt x="1043985" y="224576"/>
                  </a:lnTo>
                  <a:lnTo>
                    <a:pt x="1044059" y="224530"/>
                  </a:lnTo>
                  <a:lnTo>
                    <a:pt x="1044125" y="224488"/>
                  </a:lnTo>
                  <a:lnTo>
                    <a:pt x="1044194" y="224450"/>
                  </a:lnTo>
                  <a:lnTo>
                    <a:pt x="1044264" y="224417"/>
                  </a:lnTo>
                  <a:lnTo>
                    <a:pt x="1044334" y="224389"/>
                  </a:lnTo>
                  <a:lnTo>
                    <a:pt x="1044403" y="224365"/>
                  </a:lnTo>
                  <a:lnTo>
                    <a:pt x="1044473" y="224345"/>
                  </a:lnTo>
                  <a:lnTo>
                    <a:pt x="1044543" y="224329"/>
                  </a:lnTo>
                  <a:lnTo>
                    <a:pt x="1044613" y="224321"/>
                  </a:lnTo>
                  <a:lnTo>
                    <a:pt x="1044682" y="224312"/>
                  </a:lnTo>
                  <a:lnTo>
                    <a:pt x="1044752" y="224312"/>
                  </a:lnTo>
                  <a:lnTo>
                    <a:pt x="1044822" y="224314"/>
                  </a:lnTo>
                  <a:lnTo>
                    <a:pt x="1044891" y="224321"/>
                  </a:lnTo>
                  <a:lnTo>
                    <a:pt x="1044961" y="224332"/>
                  </a:lnTo>
                  <a:lnTo>
                    <a:pt x="1045031" y="224347"/>
                  </a:lnTo>
                  <a:lnTo>
                    <a:pt x="1045100" y="224367"/>
                  </a:lnTo>
                  <a:lnTo>
                    <a:pt x="1045166" y="224391"/>
                  </a:lnTo>
                  <a:lnTo>
                    <a:pt x="1045236" y="224420"/>
                  </a:lnTo>
                  <a:lnTo>
                    <a:pt x="1045306" y="224453"/>
                  </a:lnTo>
                  <a:lnTo>
                    <a:pt x="1045375" y="224488"/>
                  </a:lnTo>
                  <a:lnTo>
                    <a:pt x="1045445" y="224530"/>
                  </a:lnTo>
                  <a:lnTo>
                    <a:pt x="1045515" y="224576"/>
                  </a:lnTo>
                  <a:lnTo>
                    <a:pt x="1045585" y="224627"/>
                  </a:lnTo>
                  <a:lnTo>
                    <a:pt x="1045654" y="224682"/>
                  </a:lnTo>
                  <a:lnTo>
                    <a:pt x="1045794" y="224803"/>
                  </a:lnTo>
                  <a:lnTo>
                    <a:pt x="1045933" y="224944"/>
                  </a:lnTo>
                  <a:lnTo>
                    <a:pt x="1046069" y="225100"/>
                  </a:lnTo>
                  <a:lnTo>
                    <a:pt x="1046347" y="225463"/>
                  </a:lnTo>
                  <a:lnTo>
                    <a:pt x="1046626" y="225897"/>
                  </a:lnTo>
                  <a:lnTo>
                    <a:pt x="1046905" y="226397"/>
                  </a:lnTo>
                  <a:lnTo>
                    <a:pt x="1047459" y="227599"/>
                  </a:lnTo>
                  <a:lnTo>
                    <a:pt x="1048016" y="229066"/>
                  </a:lnTo>
                  <a:lnTo>
                    <a:pt x="1048570" y="230790"/>
                  </a:lnTo>
                  <a:lnTo>
                    <a:pt x="1049146" y="232844"/>
                  </a:lnTo>
                  <a:lnTo>
                    <a:pt x="1049722" y="235165"/>
                  </a:lnTo>
                  <a:lnTo>
                    <a:pt x="1050294" y="237745"/>
                  </a:lnTo>
                  <a:lnTo>
                    <a:pt x="1050870" y="240579"/>
                  </a:lnTo>
                  <a:lnTo>
                    <a:pt x="1051446" y="243657"/>
                  </a:lnTo>
                  <a:lnTo>
                    <a:pt x="1052022" y="246973"/>
                  </a:lnTo>
                  <a:lnTo>
                    <a:pt x="1052598" y="250518"/>
                  </a:lnTo>
                  <a:lnTo>
                    <a:pt x="1053170" y="254283"/>
                  </a:lnTo>
                  <a:lnTo>
                    <a:pt x="1053746" y="258260"/>
                  </a:lnTo>
                  <a:lnTo>
                    <a:pt x="1054322" y="262439"/>
                  </a:lnTo>
                  <a:lnTo>
                    <a:pt x="1054897" y="266810"/>
                  </a:lnTo>
                  <a:lnTo>
                    <a:pt x="1055470" y="271363"/>
                  </a:lnTo>
                  <a:lnTo>
                    <a:pt x="1056621" y="280976"/>
                  </a:lnTo>
                  <a:lnTo>
                    <a:pt x="1057769" y="291191"/>
                  </a:lnTo>
                  <a:lnTo>
                    <a:pt x="1058921" y="301918"/>
                  </a:lnTo>
                  <a:lnTo>
                    <a:pt x="1060073" y="313073"/>
                  </a:lnTo>
                  <a:lnTo>
                    <a:pt x="1062369" y="336283"/>
                  </a:lnTo>
                  <a:lnTo>
                    <a:pt x="1064672" y="360074"/>
                  </a:lnTo>
                  <a:lnTo>
                    <a:pt x="1066972" y="383706"/>
                  </a:lnTo>
                  <a:lnTo>
                    <a:pt x="1068120" y="395242"/>
                  </a:lnTo>
                  <a:lnTo>
                    <a:pt x="1069272" y="406473"/>
                  </a:lnTo>
                  <a:lnTo>
                    <a:pt x="1070420" y="417324"/>
                  </a:lnTo>
                  <a:lnTo>
                    <a:pt x="1071572" y="427717"/>
                  </a:lnTo>
                  <a:lnTo>
                    <a:pt x="1072720" y="437581"/>
                  </a:lnTo>
                  <a:lnTo>
                    <a:pt x="1073872" y="446849"/>
                  </a:lnTo>
                  <a:lnTo>
                    <a:pt x="1074447" y="451242"/>
                  </a:lnTo>
                  <a:lnTo>
                    <a:pt x="1075020" y="455462"/>
                  </a:lnTo>
                  <a:lnTo>
                    <a:pt x="1075595" y="459505"/>
                  </a:lnTo>
                  <a:lnTo>
                    <a:pt x="1076171" y="463365"/>
                  </a:lnTo>
                  <a:lnTo>
                    <a:pt x="1076747" y="467038"/>
                  </a:lnTo>
                  <a:lnTo>
                    <a:pt x="1077319" y="470512"/>
                  </a:lnTo>
                  <a:lnTo>
                    <a:pt x="1077895" y="473789"/>
                  </a:lnTo>
                  <a:lnTo>
                    <a:pt x="1078471" y="476862"/>
                  </a:lnTo>
                  <a:lnTo>
                    <a:pt x="1079047" y="479727"/>
                  </a:lnTo>
                  <a:lnTo>
                    <a:pt x="1079619" y="482380"/>
                  </a:lnTo>
                  <a:lnTo>
                    <a:pt x="1080195" y="484818"/>
                  </a:lnTo>
                  <a:lnTo>
                    <a:pt x="1080771" y="487039"/>
                  </a:lnTo>
                  <a:lnTo>
                    <a:pt x="1081347" y="489041"/>
                  </a:lnTo>
                  <a:lnTo>
                    <a:pt x="1081923" y="490820"/>
                  </a:lnTo>
                  <a:lnTo>
                    <a:pt x="1082495" y="492377"/>
                  </a:lnTo>
                  <a:lnTo>
                    <a:pt x="1083071" y="493709"/>
                  </a:lnTo>
                  <a:lnTo>
                    <a:pt x="1083647" y="494816"/>
                  </a:lnTo>
                  <a:lnTo>
                    <a:pt x="1083933" y="495287"/>
                  </a:lnTo>
                  <a:lnTo>
                    <a:pt x="1084222" y="495701"/>
                  </a:lnTo>
                  <a:lnTo>
                    <a:pt x="1084509" y="496060"/>
                  </a:lnTo>
                  <a:lnTo>
                    <a:pt x="1084652" y="496217"/>
                  </a:lnTo>
                  <a:lnTo>
                    <a:pt x="1084795" y="496362"/>
                  </a:lnTo>
                  <a:lnTo>
                    <a:pt x="1084941" y="496492"/>
                  </a:lnTo>
                  <a:lnTo>
                    <a:pt x="1085084" y="496609"/>
                  </a:lnTo>
                  <a:lnTo>
                    <a:pt x="1085227" y="496710"/>
                  </a:lnTo>
                  <a:lnTo>
                    <a:pt x="1085370" y="496798"/>
                  </a:lnTo>
                  <a:lnTo>
                    <a:pt x="1085440" y="496838"/>
                  </a:lnTo>
                  <a:lnTo>
                    <a:pt x="1085514" y="496873"/>
                  </a:lnTo>
                  <a:lnTo>
                    <a:pt x="1085583" y="496904"/>
                  </a:lnTo>
                  <a:lnTo>
                    <a:pt x="1085657" y="496932"/>
                  </a:lnTo>
                  <a:lnTo>
                    <a:pt x="1085726" y="496956"/>
                  </a:lnTo>
                  <a:lnTo>
                    <a:pt x="1085800" y="496978"/>
                  </a:lnTo>
                  <a:lnTo>
                    <a:pt x="1085869" y="496998"/>
                  </a:lnTo>
                  <a:lnTo>
                    <a:pt x="1085939" y="497011"/>
                  </a:lnTo>
                  <a:lnTo>
                    <a:pt x="1086012" y="497025"/>
                  </a:lnTo>
                  <a:lnTo>
                    <a:pt x="1086082" y="497031"/>
                  </a:lnTo>
                  <a:lnTo>
                    <a:pt x="1086152" y="497038"/>
                  </a:lnTo>
                  <a:lnTo>
                    <a:pt x="1086225" y="497038"/>
                  </a:lnTo>
                  <a:lnTo>
                    <a:pt x="1086295" y="497036"/>
                  </a:lnTo>
                  <a:lnTo>
                    <a:pt x="1086368" y="497031"/>
                  </a:lnTo>
                  <a:lnTo>
                    <a:pt x="1086438" y="497022"/>
                  </a:lnTo>
                  <a:lnTo>
                    <a:pt x="1086508" y="497011"/>
                  </a:lnTo>
                  <a:lnTo>
                    <a:pt x="1086581" y="496996"/>
                  </a:lnTo>
                  <a:lnTo>
                    <a:pt x="1086651" y="496976"/>
                  </a:lnTo>
                  <a:lnTo>
                    <a:pt x="1086720" y="496954"/>
                  </a:lnTo>
                  <a:lnTo>
                    <a:pt x="1086794" y="496930"/>
                  </a:lnTo>
                  <a:lnTo>
                    <a:pt x="1086863" y="496901"/>
                  </a:lnTo>
                  <a:lnTo>
                    <a:pt x="1086937" y="496868"/>
                  </a:lnTo>
                  <a:lnTo>
                    <a:pt x="1087006" y="496833"/>
                  </a:lnTo>
                  <a:lnTo>
                    <a:pt x="1087080" y="496796"/>
                  </a:lnTo>
                  <a:lnTo>
                    <a:pt x="1087219" y="496708"/>
                  </a:lnTo>
                  <a:lnTo>
                    <a:pt x="1087362" y="496609"/>
                  </a:lnTo>
                  <a:lnTo>
                    <a:pt x="1087505" y="496496"/>
                  </a:lnTo>
                  <a:lnTo>
                    <a:pt x="1087648" y="496369"/>
                  </a:lnTo>
                  <a:lnTo>
                    <a:pt x="1087788" y="496230"/>
                  </a:lnTo>
                  <a:lnTo>
                    <a:pt x="1087931" y="496078"/>
                  </a:lnTo>
                  <a:lnTo>
                    <a:pt x="1088217" y="495734"/>
                  </a:lnTo>
                  <a:lnTo>
                    <a:pt x="1088499" y="495338"/>
                  </a:lnTo>
                  <a:lnTo>
                    <a:pt x="1088785" y="494893"/>
                  </a:lnTo>
                  <a:lnTo>
                    <a:pt x="1089354" y="493852"/>
                  </a:lnTo>
                  <a:lnTo>
                    <a:pt x="1089922" y="492610"/>
                  </a:lnTo>
                  <a:lnTo>
                    <a:pt x="1090491" y="491177"/>
                  </a:lnTo>
                  <a:lnTo>
                    <a:pt x="1091059" y="489554"/>
                  </a:lnTo>
                  <a:lnTo>
                    <a:pt x="1091632" y="487746"/>
                  </a:lnTo>
                  <a:lnTo>
                    <a:pt x="1092200" y="485758"/>
                  </a:lnTo>
                  <a:lnTo>
                    <a:pt x="1092769" y="483598"/>
                  </a:lnTo>
                  <a:lnTo>
                    <a:pt x="1093337" y="481268"/>
                  </a:lnTo>
                  <a:lnTo>
                    <a:pt x="1094474" y="476129"/>
                  </a:lnTo>
                  <a:lnTo>
                    <a:pt x="1095611" y="470393"/>
                  </a:lnTo>
                  <a:lnTo>
                    <a:pt x="1096752" y="464114"/>
                  </a:lnTo>
                  <a:lnTo>
                    <a:pt x="1097889" y="457347"/>
                  </a:lnTo>
                  <a:lnTo>
                    <a:pt x="1099026" y="450158"/>
                  </a:lnTo>
                  <a:lnTo>
                    <a:pt x="1100167" y="442601"/>
                  </a:lnTo>
                  <a:lnTo>
                    <a:pt x="1101304" y="434745"/>
                  </a:lnTo>
                  <a:lnTo>
                    <a:pt x="1103578" y="418394"/>
                  </a:lnTo>
                  <a:lnTo>
                    <a:pt x="1108130" y="384937"/>
                  </a:lnTo>
                  <a:lnTo>
                    <a:pt x="1110408" y="368835"/>
                  </a:lnTo>
                  <a:lnTo>
                    <a:pt x="1111545" y="361146"/>
                  </a:lnTo>
                  <a:lnTo>
                    <a:pt x="1112682" y="353768"/>
                  </a:lnTo>
                  <a:lnTo>
                    <a:pt x="1113822" y="346752"/>
                  </a:lnTo>
                  <a:lnTo>
                    <a:pt x="1114960" y="340143"/>
                  </a:lnTo>
                  <a:lnTo>
                    <a:pt x="1116097" y="333980"/>
                  </a:lnTo>
                  <a:lnTo>
                    <a:pt x="1117234" y="328301"/>
                  </a:lnTo>
                  <a:lnTo>
                    <a:pt x="1118374" y="323140"/>
                  </a:lnTo>
                  <a:lnTo>
                    <a:pt x="1119512" y="318525"/>
                  </a:lnTo>
                  <a:lnTo>
                    <a:pt x="1120649" y="314478"/>
                  </a:lnTo>
                  <a:lnTo>
                    <a:pt x="1121786" y="311019"/>
                  </a:lnTo>
                  <a:lnTo>
                    <a:pt x="1122912" y="308194"/>
                  </a:lnTo>
                  <a:lnTo>
                    <a:pt x="1123473" y="307002"/>
                  </a:lnTo>
                  <a:lnTo>
                    <a:pt x="1124034" y="305961"/>
                  </a:lnTo>
                  <a:lnTo>
                    <a:pt x="1124595" y="305069"/>
                  </a:lnTo>
                  <a:lnTo>
                    <a:pt x="1124878" y="304679"/>
                  </a:lnTo>
                  <a:lnTo>
                    <a:pt x="1125156" y="304327"/>
                  </a:lnTo>
                  <a:lnTo>
                    <a:pt x="1125439" y="304015"/>
                  </a:lnTo>
                  <a:lnTo>
                    <a:pt x="1125718" y="303735"/>
                  </a:lnTo>
                  <a:lnTo>
                    <a:pt x="1126000" y="303495"/>
                  </a:lnTo>
                  <a:lnTo>
                    <a:pt x="1126139" y="303389"/>
                  </a:lnTo>
                  <a:lnTo>
                    <a:pt x="1126279" y="303292"/>
                  </a:lnTo>
                  <a:lnTo>
                    <a:pt x="1126422" y="303204"/>
                  </a:lnTo>
                  <a:lnTo>
                    <a:pt x="1126561" y="303127"/>
                  </a:lnTo>
                  <a:lnTo>
                    <a:pt x="1126701" y="303057"/>
                  </a:lnTo>
                  <a:lnTo>
                    <a:pt x="1126844" y="302997"/>
                  </a:lnTo>
                  <a:lnTo>
                    <a:pt x="1126983" y="302947"/>
                  </a:lnTo>
                  <a:lnTo>
                    <a:pt x="1127053" y="302925"/>
                  </a:lnTo>
                  <a:lnTo>
                    <a:pt x="1127122" y="302905"/>
                  </a:lnTo>
                  <a:lnTo>
                    <a:pt x="1127192" y="302887"/>
                  </a:lnTo>
                  <a:lnTo>
                    <a:pt x="1127262" y="302874"/>
                  </a:lnTo>
                  <a:lnTo>
                    <a:pt x="1127331" y="302861"/>
                  </a:lnTo>
                  <a:lnTo>
                    <a:pt x="1127405" y="302850"/>
                  </a:lnTo>
                  <a:lnTo>
                    <a:pt x="1127475" y="302841"/>
                  </a:lnTo>
                  <a:lnTo>
                    <a:pt x="1127544" y="302837"/>
                  </a:lnTo>
                  <a:lnTo>
                    <a:pt x="1127614" y="302832"/>
                  </a:lnTo>
                  <a:lnTo>
                    <a:pt x="1127684" y="302832"/>
                  </a:lnTo>
                  <a:lnTo>
                    <a:pt x="1127753" y="302832"/>
                  </a:lnTo>
                  <a:lnTo>
                    <a:pt x="1127823" y="302834"/>
                  </a:lnTo>
                  <a:lnTo>
                    <a:pt x="1127896" y="302841"/>
                  </a:lnTo>
                  <a:lnTo>
                    <a:pt x="1127966" y="302848"/>
                  </a:lnTo>
                  <a:lnTo>
                    <a:pt x="1128036" y="302859"/>
                  </a:lnTo>
                  <a:lnTo>
                    <a:pt x="1128105" y="302870"/>
                  </a:lnTo>
                  <a:lnTo>
                    <a:pt x="1128175" y="302885"/>
                  </a:lnTo>
                  <a:lnTo>
                    <a:pt x="1128245" y="302903"/>
                  </a:lnTo>
                  <a:lnTo>
                    <a:pt x="1128315" y="302920"/>
                  </a:lnTo>
                  <a:lnTo>
                    <a:pt x="1128388" y="302942"/>
                  </a:lnTo>
                  <a:lnTo>
                    <a:pt x="1128527" y="302991"/>
                  </a:lnTo>
                  <a:lnTo>
                    <a:pt x="1128667" y="303048"/>
                  </a:lnTo>
                  <a:lnTo>
                    <a:pt x="1128806" y="303116"/>
                  </a:lnTo>
                  <a:lnTo>
                    <a:pt x="1128949" y="303191"/>
                  </a:lnTo>
                  <a:lnTo>
                    <a:pt x="1129088" y="303277"/>
                  </a:lnTo>
                  <a:lnTo>
                    <a:pt x="1129228" y="303369"/>
                  </a:lnTo>
                  <a:lnTo>
                    <a:pt x="1129367" y="303473"/>
                  </a:lnTo>
                  <a:lnTo>
                    <a:pt x="1129650" y="303702"/>
                  </a:lnTo>
                  <a:lnTo>
                    <a:pt x="1129932" y="303968"/>
                  </a:lnTo>
                  <a:lnTo>
                    <a:pt x="1130211" y="304268"/>
                  </a:lnTo>
                  <a:lnTo>
                    <a:pt x="1130493" y="304600"/>
                  </a:lnTo>
                  <a:lnTo>
                    <a:pt x="1130772" y="304968"/>
                  </a:lnTo>
                  <a:lnTo>
                    <a:pt x="1131333" y="305800"/>
                  </a:lnTo>
                  <a:lnTo>
                    <a:pt x="1131894" y="306765"/>
                  </a:lnTo>
                  <a:lnTo>
                    <a:pt x="1133020" y="309070"/>
                  </a:lnTo>
                  <a:lnTo>
                    <a:pt x="1134143" y="311858"/>
                  </a:lnTo>
                  <a:lnTo>
                    <a:pt x="1135265" y="315094"/>
                  </a:lnTo>
                  <a:lnTo>
                    <a:pt x="1136388" y="318747"/>
                  </a:lnTo>
                  <a:lnTo>
                    <a:pt x="1137514" y="322781"/>
                  </a:lnTo>
                  <a:lnTo>
                    <a:pt x="1138636" y="327158"/>
                  </a:lnTo>
                  <a:lnTo>
                    <a:pt x="1139758" y="331842"/>
                  </a:lnTo>
                  <a:lnTo>
                    <a:pt x="1142003" y="341952"/>
                  </a:lnTo>
                  <a:lnTo>
                    <a:pt x="1144252" y="352781"/>
                  </a:lnTo>
                  <a:lnTo>
                    <a:pt x="1148745" y="375214"/>
                  </a:lnTo>
                  <a:lnTo>
                    <a:pt x="1150990" y="386153"/>
                  </a:lnTo>
                  <a:lnTo>
                    <a:pt x="1153234" y="396495"/>
                  </a:lnTo>
                  <a:lnTo>
                    <a:pt x="1155483" y="405969"/>
                  </a:lnTo>
                  <a:lnTo>
                    <a:pt x="1157727" y="414341"/>
                  </a:lnTo>
                  <a:lnTo>
                    <a:pt x="1158861" y="418077"/>
                  </a:lnTo>
                  <a:lnTo>
                    <a:pt x="1159991" y="421461"/>
                  </a:lnTo>
                  <a:lnTo>
                    <a:pt x="1161124" y="424482"/>
                  </a:lnTo>
                  <a:lnTo>
                    <a:pt x="1162254" y="427120"/>
                  </a:lnTo>
                  <a:lnTo>
                    <a:pt x="1163387" y="429368"/>
                  </a:lnTo>
                  <a:lnTo>
                    <a:pt x="1163952" y="430342"/>
                  </a:lnTo>
                  <a:lnTo>
                    <a:pt x="1164517" y="431216"/>
                  </a:lnTo>
                  <a:lnTo>
                    <a:pt x="1165082" y="431988"/>
                  </a:lnTo>
                  <a:lnTo>
                    <a:pt x="1165650" y="432660"/>
                  </a:lnTo>
                  <a:lnTo>
                    <a:pt x="1165933" y="432957"/>
                  </a:lnTo>
                  <a:lnTo>
                    <a:pt x="1166215" y="433230"/>
                  </a:lnTo>
                  <a:lnTo>
                    <a:pt x="1166498" y="433477"/>
                  </a:lnTo>
                  <a:lnTo>
                    <a:pt x="1166780" y="433699"/>
                  </a:lnTo>
                  <a:lnTo>
                    <a:pt x="1167062" y="433895"/>
                  </a:lnTo>
                  <a:lnTo>
                    <a:pt x="1167345" y="434067"/>
                  </a:lnTo>
                  <a:lnTo>
                    <a:pt x="1167488" y="434144"/>
                  </a:lnTo>
                  <a:lnTo>
                    <a:pt x="1167631" y="434212"/>
                  </a:lnTo>
                  <a:lnTo>
                    <a:pt x="1167770" y="434276"/>
                  </a:lnTo>
                  <a:lnTo>
                    <a:pt x="1167913" y="434336"/>
                  </a:lnTo>
                  <a:lnTo>
                    <a:pt x="1168053" y="434386"/>
                  </a:lnTo>
                  <a:lnTo>
                    <a:pt x="1168196" y="434430"/>
                  </a:lnTo>
                  <a:lnTo>
                    <a:pt x="1168335" y="434470"/>
                  </a:lnTo>
                  <a:lnTo>
                    <a:pt x="1168478" y="434503"/>
                  </a:lnTo>
                  <a:lnTo>
                    <a:pt x="1168618" y="434529"/>
                  </a:lnTo>
                  <a:lnTo>
                    <a:pt x="1168761" y="434549"/>
                  </a:lnTo>
                  <a:lnTo>
                    <a:pt x="1168904" y="434565"/>
                  </a:lnTo>
                  <a:lnTo>
                    <a:pt x="1169043" y="434573"/>
                  </a:lnTo>
                  <a:lnTo>
                    <a:pt x="1169186" y="434573"/>
                  </a:lnTo>
                  <a:lnTo>
                    <a:pt x="1169326" y="434571"/>
                  </a:lnTo>
                  <a:lnTo>
                    <a:pt x="1169469" y="434560"/>
                  </a:lnTo>
                  <a:lnTo>
                    <a:pt x="1169608" y="434545"/>
                  </a:lnTo>
                  <a:lnTo>
                    <a:pt x="1169751" y="434523"/>
                  </a:lnTo>
                  <a:lnTo>
                    <a:pt x="1169894" y="434494"/>
                  </a:lnTo>
                  <a:lnTo>
                    <a:pt x="1170033" y="434459"/>
                  </a:lnTo>
                  <a:lnTo>
                    <a:pt x="1170176" y="434419"/>
                  </a:lnTo>
                  <a:lnTo>
                    <a:pt x="1170316" y="434373"/>
                  </a:lnTo>
                  <a:lnTo>
                    <a:pt x="1170459" y="434322"/>
                  </a:lnTo>
                  <a:lnTo>
                    <a:pt x="1170598" y="434263"/>
                  </a:lnTo>
                  <a:lnTo>
                    <a:pt x="1170741" y="434199"/>
                  </a:lnTo>
                  <a:lnTo>
                    <a:pt x="1171024" y="434054"/>
                  </a:lnTo>
                  <a:lnTo>
                    <a:pt x="1171306" y="433886"/>
                  </a:lnTo>
                  <a:lnTo>
                    <a:pt x="1171589" y="433695"/>
                  </a:lnTo>
                  <a:lnTo>
                    <a:pt x="1171871" y="433481"/>
                  </a:lnTo>
                  <a:lnTo>
                    <a:pt x="1172153" y="433244"/>
                  </a:lnTo>
                  <a:lnTo>
                    <a:pt x="1172440" y="432986"/>
                  </a:lnTo>
                  <a:lnTo>
                    <a:pt x="1173004" y="432402"/>
                  </a:lnTo>
                  <a:lnTo>
                    <a:pt x="1173569" y="431733"/>
                  </a:lnTo>
                  <a:lnTo>
                    <a:pt x="1174134" y="430980"/>
                  </a:lnTo>
                  <a:lnTo>
                    <a:pt x="1174699" y="430146"/>
                  </a:lnTo>
                  <a:lnTo>
                    <a:pt x="1175832" y="428243"/>
                  </a:lnTo>
                  <a:lnTo>
                    <a:pt x="1176962" y="426048"/>
                  </a:lnTo>
                  <a:lnTo>
                    <a:pt x="1178095" y="423584"/>
                  </a:lnTo>
                  <a:lnTo>
                    <a:pt x="1180359" y="417947"/>
                  </a:lnTo>
                  <a:lnTo>
                    <a:pt x="1182622" y="411546"/>
                  </a:lnTo>
                  <a:lnTo>
                    <a:pt x="1184885" y="404604"/>
                  </a:lnTo>
                  <a:lnTo>
                    <a:pt x="1189411" y="390015"/>
                  </a:lnTo>
                  <a:lnTo>
                    <a:pt x="1193937" y="375958"/>
                  </a:lnTo>
                  <a:lnTo>
                    <a:pt x="1196197" y="369632"/>
                  </a:lnTo>
                  <a:lnTo>
                    <a:pt x="1198456" y="363991"/>
                  </a:lnTo>
                  <a:lnTo>
                    <a:pt x="1200716" y="359162"/>
                  </a:lnTo>
                  <a:lnTo>
                    <a:pt x="1201845" y="357086"/>
                  </a:lnTo>
                  <a:lnTo>
                    <a:pt x="1202975" y="355249"/>
                  </a:lnTo>
                  <a:lnTo>
                    <a:pt x="1204105" y="353658"/>
                  </a:lnTo>
                  <a:lnTo>
                    <a:pt x="1204670" y="352955"/>
                  </a:lnTo>
                  <a:lnTo>
                    <a:pt x="1205234" y="352317"/>
                  </a:lnTo>
                  <a:lnTo>
                    <a:pt x="1205799" y="351744"/>
                  </a:lnTo>
                  <a:lnTo>
                    <a:pt x="1206364" y="351233"/>
                  </a:lnTo>
                  <a:lnTo>
                    <a:pt x="1206929" y="350786"/>
                  </a:lnTo>
                  <a:lnTo>
                    <a:pt x="1207212" y="350586"/>
                  </a:lnTo>
                  <a:lnTo>
                    <a:pt x="1207494" y="350403"/>
                  </a:lnTo>
                  <a:lnTo>
                    <a:pt x="1207776" y="350236"/>
                  </a:lnTo>
                  <a:lnTo>
                    <a:pt x="1208059" y="350086"/>
                  </a:lnTo>
                  <a:lnTo>
                    <a:pt x="1208341" y="349952"/>
                  </a:lnTo>
                  <a:lnTo>
                    <a:pt x="1208624" y="349831"/>
                  </a:lnTo>
                  <a:lnTo>
                    <a:pt x="1208906" y="349727"/>
                  </a:lnTo>
                  <a:lnTo>
                    <a:pt x="1209188" y="349641"/>
                  </a:lnTo>
                  <a:lnTo>
                    <a:pt x="1209471" y="349569"/>
                  </a:lnTo>
                  <a:lnTo>
                    <a:pt x="1209753" y="349514"/>
                  </a:lnTo>
                  <a:lnTo>
                    <a:pt x="1209893" y="349492"/>
                  </a:lnTo>
                  <a:lnTo>
                    <a:pt x="1210036" y="349472"/>
                  </a:lnTo>
                  <a:lnTo>
                    <a:pt x="1210175" y="349459"/>
                  </a:lnTo>
                  <a:lnTo>
                    <a:pt x="1210318" y="349448"/>
                  </a:lnTo>
                  <a:lnTo>
                    <a:pt x="1210458" y="349441"/>
                  </a:lnTo>
                  <a:lnTo>
                    <a:pt x="1210601" y="349439"/>
                  </a:lnTo>
                  <a:lnTo>
                    <a:pt x="1210740" y="349439"/>
                  </a:lnTo>
                  <a:lnTo>
                    <a:pt x="1210883" y="349443"/>
                  </a:lnTo>
                  <a:lnTo>
                    <a:pt x="1211022" y="349452"/>
                  </a:lnTo>
                  <a:lnTo>
                    <a:pt x="1211165" y="349465"/>
                  </a:lnTo>
                  <a:lnTo>
                    <a:pt x="1211448" y="349500"/>
                  </a:lnTo>
                  <a:lnTo>
                    <a:pt x="1211730" y="349551"/>
                  </a:lnTo>
                  <a:lnTo>
                    <a:pt x="1212013" y="349617"/>
                  </a:lnTo>
                  <a:lnTo>
                    <a:pt x="1212295" y="349699"/>
                  </a:lnTo>
                  <a:lnTo>
                    <a:pt x="1212578" y="349793"/>
                  </a:lnTo>
                  <a:lnTo>
                    <a:pt x="1212860" y="349903"/>
                  </a:lnTo>
                  <a:lnTo>
                    <a:pt x="1213142" y="350027"/>
                  </a:lnTo>
                  <a:lnTo>
                    <a:pt x="1213425" y="350165"/>
                  </a:lnTo>
                  <a:lnTo>
                    <a:pt x="1213707" y="350317"/>
                  </a:lnTo>
                  <a:lnTo>
                    <a:pt x="1214272" y="350663"/>
                  </a:lnTo>
                  <a:lnTo>
                    <a:pt x="1214837" y="351064"/>
                  </a:lnTo>
                  <a:lnTo>
                    <a:pt x="1215402" y="351515"/>
                  </a:lnTo>
                  <a:lnTo>
                    <a:pt x="1215967" y="352019"/>
                  </a:lnTo>
                  <a:lnTo>
                    <a:pt x="1216532" y="352572"/>
                  </a:lnTo>
                  <a:lnTo>
                    <a:pt x="1217661" y="353818"/>
                  </a:lnTo>
                  <a:lnTo>
                    <a:pt x="1218791" y="355241"/>
                  </a:lnTo>
                  <a:lnTo>
                    <a:pt x="1221050" y="358552"/>
                  </a:lnTo>
                  <a:lnTo>
                    <a:pt x="1223310" y="362377"/>
                  </a:lnTo>
                  <a:lnTo>
                    <a:pt x="1225569" y="366574"/>
                  </a:lnTo>
                  <a:lnTo>
                    <a:pt x="1230088" y="375513"/>
                  </a:lnTo>
                  <a:lnTo>
                    <a:pt x="1234937" y="384878"/>
                  </a:lnTo>
                  <a:lnTo>
                    <a:pt x="1237365" y="389096"/>
                  </a:lnTo>
                  <a:lnTo>
                    <a:pt x="1239790" y="392837"/>
                  </a:lnTo>
                  <a:lnTo>
                    <a:pt x="1241004" y="394498"/>
                  </a:lnTo>
                  <a:lnTo>
                    <a:pt x="1242218" y="396004"/>
                  </a:lnTo>
                  <a:lnTo>
                    <a:pt x="1243432" y="397347"/>
                  </a:lnTo>
                  <a:lnTo>
                    <a:pt x="1244643" y="398520"/>
                  </a:lnTo>
                  <a:lnTo>
                    <a:pt x="1245251" y="399042"/>
                  </a:lnTo>
                  <a:lnTo>
                    <a:pt x="1245857" y="399520"/>
                  </a:lnTo>
                  <a:lnTo>
                    <a:pt x="1246462" y="399952"/>
                  </a:lnTo>
                  <a:lnTo>
                    <a:pt x="1247071" y="400341"/>
                  </a:lnTo>
                  <a:lnTo>
                    <a:pt x="1247676" y="400685"/>
                  </a:lnTo>
                  <a:lnTo>
                    <a:pt x="1248281" y="400984"/>
                  </a:lnTo>
                  <a:lnTo>
                    <a:pt x="1248890" y="401240"/>
                  </a:lnTo>
                  <a:lnTo>
                    <a:pt x="1249194" y="401350"/>
                  </a:lnTo>
                  <a:lnTo>
                    <a:pt x="1249495" y="401449"/>
                  </a:lnTo>
                  <a:lnTo>
                    <a:pt x="1249800" y="401537"/>
                  </a:lnTo>
                  <a:lnTo>
                    <a:pt x="1250104" y="401614"/>
                  </a:lnTo>
                  <a:lnTo>
                    <a:pt x="1250405" y="401680"/>
                  </a:lnTo>
                  <a:lnTo>
                    <a:pt x="1250709" y="401735"/>
                  </a:lnTo>
                  <a:lnTo>
                    <a:pt x="1251014" y="401779"/>
                  </a:lnTo>
                  <a:lnTo>
                    <a:pt x="1251315" y="401812"/>
                  </a:lnTo>
                  <a:lnTo>
                    <a:pt x="1251619" y="401836"/>
                  </a:lnTo>
                  <a:lnTo>
                    <a:pt x="1251923" y="401847"/>
                  </a:lnTo>
                  <a:lnTo>
                    <a:pt x="1252224" y="401850"/>
                  </a:lnTo>
                  <a:lnTo>
                    <a:pt x="1252529" y="401839"/>
                  </a:lnTo>
                  <a:lnTo>
                    <a:pt x="1252833" y="401819"/>
                  </a:lnTo>
                  <a:lnTo>
                    <a:pt x="1253134" y="401788"/>
                  </a:lnTo>
                  <a:lnTo>
                    <a:pt x="1253438" y="401748"/>
                  </a:lnTo>
                  <a:lnTo>
                    <a:pt x="1253743" y="401698"/>
                  </a:lnTo>
                  <a:lnTo>
                    <a:pt x="1254043" y="401636"/>
                  </a:lnTo>
                  <a:lnTo>
                    <a:pt x="1254348" y="401565"/>
                  </a:lnTo>
                  <a:lnTo>
                    <a:pt x="1254652" y="401486"/>
                  </a:lnTo>
                  <a:lnTo>
                    <a:pt x="1254953" y="401396"/>
                  </a:lnTo>
                  <a:lnTo>
                    <a:pt x="1255562" y="401187"/>
                  </a:lnTo>
                  <a:lnTo>
                    <a:pt x="1256167" y="400940"/>
                  </a:lnTo>
                  <a:lnTo>
                    <a:pt x="1256772" y="400656"/>
                  </a:lnTo>
                  <a:lnTo>
                    <a:pt x="1257381" y="400339"/>
                  </a:lnTo>
                  <a:lnTo>
                    <a:pt x="1257986" y="399987"/>
                  </a:lnTo>
                  <a:lnTo>
                    <a:pt x="1258595" y="399604"/>
                  </a:lnTo>
                  <a:lnTo>
                    <a:pt x="1259201" y="399187"/>
                  </a:lnTo>
                  <a:lnTo>
                    <a:pt x="1260415" y="398269"/>
                  </a:lnTo>
                  <a:lnTo>
                    <a:pt x="1261625" y="397243"/>
                  </a:lnTo>
                  <a:lnTo>
                    <a:pt x="1264053" y="394918"/>
                  </a:lnTo>
                  <a:lnTo>
                    <a:pt x="1266478" y="392313"/>
                  </a:lnTo>
                  <a:lnTo>
                    <a:pt x="1268906" y="389537"/>
                  </a:lnTo>
                  <a:lnTo>
                    <a:pt x="1273098" y="384633"/>
                  </a:lnTo>
                  <a:lnTo>
                    <a:pt x="1277291" y="380027"/>
                  </a:lnTo>
                  <a:lnTo>
                    <a:pt x="1279385" y="377970"/>
                  </a:lnTo>
                  <a:lnTo>
                    <a:pt x="1281483" y="376136"/>
                  </a:lnTo>
                  <a:lnTo>
                    <a:pt x="1282532" y="375313"/>
                  </a:lnTo>
                  <a:lnTo>
                    <a:pt x="1283578" y="374558"/>
                  </a:lnTo>
                  <a:lnTo>
                    <a:pt x="1284627" y="373875"/>
                  </a:lnTo>
                  <a:lnTo>
                    <a:pt x="1285676" y="373263"/>
                  </a:lnTo>
                  <a:lnTo>
                    <a:pt x="1286725" y="372728"/>
                  </a:lnTo>
                  <a:lnTo>
                    <a:pt x="1287770" y="372268"/>
                  </a:lnTo>
                  <a:lnTo>
                    <a:pt x="1288294" y="372067"/>
                  </a:lnTo>
                  <a:lnTo>
                    <a:pt x="1288819" y="371884"/>
                  </a:lnTo>
                  <a:lnTo>
                    <a:pt x="1289344" y="371724"/>
                  </a:lnTo>
                  <a:lnTo>
                    <a:pt x="1289868" y="371581"/>
                  </a:lnTo>
                  <a:lnTo>
                    <a:pt x="1290393" y="371457"/>
                  </a:lnTo>
                  <a:lnTo>
                    <a:pt x="1290917" y="371352"/>
                  </a:lnTo>
                  <a:lnTo>
                    <a:pt x="1291442" y="371266"/>
                  </a:lnTo>
                  <a:lnTo>
                    <a:pt x="1291962" y="371200"/>
                  </a:lnTo>
                  <a:lnTo>
                    <a:pt x="1292487" y="371153"/>
                  </a:lnTo>
                  <a:lnTo>
                    <a:pt x="1293011" y="371123"/>
                  </a:lnTo>
                  <a:lnTo>
                    <a:pt x="1293536" y="371114"/>
                  </a:lnTo>
                  <a:lnTo>
                    <a:pt x="1294060" y="371120"/>
                  </a:lnTo>
                  <a:lnTo>
                    <a:pt x="1294585" y="371145"/>
                  </a:lnTo>
                  <a:lnTo>
                    <a:pt x="1295109" y="371189"/>
                  </a:lnTo>
                  <a:lnTo>
                    <a:pt x="1295630" y="371248"/>
                  </a:lnTo>
                  <a:lnTo>
                    <a:pt x="1296155" y="371325"/>
                  </a:lnTo>
                  <a:lnTo>
                    <a:pt x="1296679" y="371418"/>
                  </a:lnTo>
                  <a:lnTo>
                    <a:pt x="1297204" y="371528"/>
                  </a:lnTo>
                  <a:lnTo>
                    <a:pt x="1297728" y="371653"/>
                  </a:lnTo>
                  <a:lnTo>
                    <a:pt x="1298253" y="371794"/>
                  </a:lnTo>
                  <a:lnTo>
                    <a:pt x="1299302" y="372118"/>
                  </a:lnTo>
                  <a:lnTo>
                    <a:pt x="1300347" y="372497"/>
                  </a:lnTo>
                  <a:lnTo>
                    <a:pt x="1301396" y="372928"/>
                  </a:lnTo>
                  <a:lnTo>
                    <a:pt x="1302445" y="373406"/>
                  </a:lnTo>
                  <a:lnTo>
                    <a:pt x="1304598" y="374516"/>
                  </a:lnTo>
                  <a:lnTo>
                    <a:pt x="1306755" y="375766"/>
                  </a:lnTo>
                  <a:lnTo>
                    <a:pt x="1311061" y="378512"/>
                  </a:lnTo>
                  <a:lnTo>
                    <a:pt x="1315371" y="381315"/>
                  </a:lnTo>
                  <a:lnTo>
                    <a:pt x="1317528" y="382645"/>
                  </a:lnTo>
                  <a:lnTo>
                    <a:pt x="1319681" y="383880"/>
                  </a:lnTo>
                  <a:lnTo>
                    <a:pt x="1321838" y="384997"/>
                  </a:lnTo>
                  <a:lnTo>
                    <a:pt x="1323991" y="385970"/>
                  </a:lnTo>
                  <a:lnTo>
                    <a:pt x="1325069" y="386399"/>
                  </a:lnTo>
                  <a:lnTo>
                    <a:pt x="1326144" y="386784"/>
                  </a:lnTo>
                  <a:lnTo>
                    <a:pt x="1327222" y="387128"/>
                  </a:lnTo>
                  <a:lnTo>
                    <a:pt x="1328301" y="387425"/>
                  </a:lnTo>
                  <a:lnTo>
                    <a:pt x="1329375" y="387681"/>
                  </a:lnTo>
                  <a:lnTo>
                    <a:pt x="1330454" y="387890"/>
                  </a:lnTo>
                  <a:lnTo>
                    <a:pt x="1331532" y="388055"/>
                  </a:lnTo>
                  <a:lnTo>
                    <a:pt x="1332610" y="388174"/>
                  </a:lnTo>
                  <a:lnTo>
                    <a:pt x="1333685" y="388249"/>
                  </a:lnTo>
                  <a:lnTo>
                    <a:pt x="1334763" y="388282"/>
                  </a:lnTo>
                  <a:lnTo>
                    <a:pt x="1335842" y="388273"/>
                  </a:lnTo>
                  <a:lnTo>
                    <a:pt x="1336916" y="388222"/>
                  </a:lnTo>
                  <a:lnTo>
                    <a:pt x="1338101" y="388123"/>
                  </a:lnTo>
                  <a:lnTo>
                    <a:pt x="1339286" y="387980"/>
                  </a:lnTo>
                  <a:lnTo>
                    <a:pt x="1340471" y="387793"/>
                  </a:lnTo>
                  <a:lnTo>
                    <a:pt x="1341652" y="387568"/>
                  </a:lnTo>
                  <a:lnTo>
                    <a:pt x="1342836" y="387311"/>
                  </a:lnTo>
                  <a:lnTo>
                    <a:pt x="1344021" y="387018"/>
                  </a:lnTo>
                  <a:lnTo>
                    <a:pt x="1346391" y="386353"/>
                  </a:lnTo>
                  <a:lnTo>
                    <a:pt x="1348757" y="385602"/>
                  </a:lnTo>
                  <a:lnTo>
                    <a:pt x="1351126" y="384801"/>
                  </a:lnTo>
                  <a:lnTo>
                    <a:pt x="1355861" y="383151"/>
                  </a:lnTo>
                  <a:lnTo>
                    <a:pt x="1360597" y="381621"/>
                  </a:lnTo>
                  <a:lnTo>
                    <a:pt x="1362962" y="380958"/>
                  </a:lnTo>
                  <a:lnTo>
                    <a:pt x="1365332" y="380386"/>
                  </a:lnTo>
                  <a:lnTo>
                    <a:pt x="1367701" y="379915"/>
                  </a:lnTo>
                  <a:lnTo>
                    <a:pt x="1370067" y="379556"/>
                  </a:lnTo>
                  <a:lnTo>
                    <a:pt x="1372437" y="379309"/>
                  </a:lnTo>
                  <a:lnTo>
                    <a:pt x="1374802" y="379175"/>
                  </a:lnTo>
                  <a:lnTo>
                    <a:pt x="1377175" y="379151"/>
                  </a:lnTo>
                  <a:lnTo>
                    <a:pt x="1379549" y="379228"/>
                  </a:lnTo>
                  <a:lnTo>
                    <a:pt x="1381922" y="379397"/>
                  </a:lnTo>
                  <a:lnTo>
                    <a:pt x="1384295" y="379646"/>
                  </a:lnTo>
                  <a:lnTo>
                    <a:pt x="1386668" y="379961"/>
                  </a:lnTo>
                  <a:lnTo>
                    <a:pt x="1389041" y="380324"/>
                  </a:lnTo>
                  <a:lnTo>
                    <a:pt x="1393784" y="381141"/>
                  </a:lnTo>
                  <a:lnTo>
                    <a:pt x="1398530" y="381973"/>
                  </a:lnTo>
                  <a:lnTo>
                    <a:pt x="1403276" y="382715"/>
                  </a:lnTo>
                  <a:lnTo>
                    <a:pt x="1408023" y="383288"/>
                  </a:lnTo>
                  <a:lnTo>
                    <a:pt x="1412769" y="383647"/>
                  </a:lnTo>
                  <a:lnTo>
                    <a:pt x="1417068" y="383775"/>
                  </a:lnTo>
                  <a:lnTo>
                    <a:pt x="1421367" y="383728"/>
                  </a:lnTo>
                  <a:lnTo>
                    <a:pt x="1425665" y="383539"/>
                  </a:lnTo>
                  <a:lnTo>
                    <a:pt x="1429964" y="383244"/>
                  </a:lnTo>
                  <a:lnTo>
                    <a:pt x="1438562" y="382524"/>
                  </a:lnTo>
                  <a:lnTo>
                    <a:pt x="1447163" y="381896"/>
                  </a:lnTo>
                  <a:lnTo>
                    <a:pt x="1460815" y="381544"/>
                  </a:lnTo>
                  <a:lnTo>
                    <a:pt x="1474471" y="381903"/>
                  </a:lnTo>
                  <a:lnTo>
                    <a:pt x="1519520" y="382348"/>
                  </a:lnTo>
                  <a:lnTo>
                    <a:pt x="1555026" y="382169"/>
                  </a:lnTo>
                  <a:lnTo>
                    <a:pt x="1591877" y="382299"/>
                  </a:lnTo>
                </a:path>
              </a:pathLst>
            </a:custGeom>
            <a:noFill/>
            <a:ln w="19050" cap="flat">
              <a:solidFill>
                <a:srgbClr val="C00000"/>
              </a:solidFill>
              <a:prstDash val="solid"/>
              <a:round/>
              <a:headEnd type="stealth" w="med" len="med"/>
            </a:ln>
          </p:spPr>
          <p:txBody>
            <a:bodyPr rtlCol="0" anchor="ctr"/>
            <a:lstStyle/>
            <a:p>
              <a:endParaRPr lang="en-NL" sz="135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E083416-E786-9278-095B-FB886E039907}"/>
                </a:ext>
              </a:extLst>
            </p:cNvPr>
            <p:cNvSpPr/>
            <p:nvPr/>
          </p:nvSpPr>
          <p:spPr>
            <a:xfrm rot="10800000" flipV="1">
              <a:off x="2149988" y="4186660"/>
              <a:ext cx="982272" cy="594792"/>
            </a:xfrm>
            <a:custGeom>
              <a:avLst/>
              <a:gdLst>
                <a:gd name="connsiteX0" fmla="*/ 0 w 1591877"/>
                <a:gd name="connsiteY0" fmla="*/ 382299 h 755236"/>
                <a:gd name="connsiteX1" fmla="*/ 33199 w 1591877"/>
                <a:gd name="connsiteY1" fmla="*/ 382196 h 755236"/>
                <a:gd name="connsiteX2" fmla="*/ 72358 w 1591877"/>
                <a:gd name="connsiteY2" fmla="*/ 382348 h 755236"/>
                <a:gd name="connsiteX3" fmla="*/ 110236 w 1591877"/>
                <a:gd name="connsiteY3" fmla="*/ 382185 h 755236"/>
                <a:gd name="connsiteX4" fmla="*/ 127475 w 1591877"/>
                <a:gd name="connsiteY4" fmla="*/ 381590 h 755236"/>
                <a:gd name="connsiteX5" fmla="*/ 136094 w 1591877"/>
                <a:gd name="connsiteY5" fmla="*/ 381573 h 755236"/>
                <a:gd name="connsiteX6" fmla="*/ 144714 w 1591877"/>
                <a:gd name="connsiteY6" fmla="*/ 381896 h 755236"/>
                <a:gd name="connsiteX7" fmla="*/ 153590 w 1591877"/>
                <a:gd name="connsiteY7" fmla="*/ 382546 h 755236"/>
                <a:gd name="connsiteX8" fmla="*/ 162467 w 1591877"/>
                <a:gd name="connsiteY8" fmla="*/ 383286 h 755236"/>
                <a:gd name="connsiteX9" fmla="*/ 166901 w 1591877"/>
                <a:gd name="connsiteY9" fmla="*/ 383579 h 755236"/>
                <a:gd name="connsiteX10" fmla="*/ 171340 w 1591877"/>
                <a:gd name="connsiteY10" fmla="*/ 383750 h 755236"/>
                <a:gd name="connsiteX11" fmla="*/ 175778 w 1591877"/>
                <a:gd name="connsiteY11" fmla="*/ 383761 h 755236"/>
                <a:gd name="connsiteX12" fmla="*/ 180212 w 1591877"/>
                <a:gd name="connsiteY12" fmla="*/ 383583 h 755236"/>
                <a:gd name="connsiteX13" fmla="*/ 184823 w 1591877"/>
                <a:gd name="connsiteY13" fmla="*/ 383187 h 755236"/>
                <a:gd name="connsiteX14" fmla="*/ 189430 w 1591877"/>
                <a:gd name="connsiteY14" fmla="*/ 382597 h 755236"/>
                <a:gd name="connsiteX15" fmla="*/ 194037 w 1591877"/>
                <a:gd name="connsiteY15" fmla="*/ 381854 h 755236"/>
                <a:gd name="connsiteX16" fmla="*/ 198644 w 1591877"/>
                <a:gd name="connsiteY16" fmla="*/ 381042 h 755236"/>
                <a:gd name="connsiteX17" fmla="*/ 203250 w 1591877"/>
                <a:gd name="connsiteY17" fmla="*/ 380258 h 755236"/>
                <a:gd name="connsiteX18" fmla="*/ 205554 w 1591877"/>
                <a:gd name="connsiteY18" fmla="*/ 379910 h 755236"/>
                <a:gd name="connsiteX19" fmla="*/ 207857 w 1591877"/>
                <a:gd name="connsiteY19" fmla="*/ 379613 h 755236"/>
                <a:gd name="connsiteX20" fmla="*/ 210164 w 1591877"/>
                <a:gd name="connsiteY20" fmla="*/ 379380 h 755236"/>
                <a:gd name="connsiteX21" fmla="*/ 212468 w 1591877"/>
                <a:gd name="connsiteY21" fmla="*/ 379221 h 755236"/>
                <a:gd name="connsiteX22" fmla="*/ 214771 w 1591877"/>
                <a:gd name="connsiteY22" fmla="*/ 379148 h 755236"/>
                <a:gd name="connsiteX23" fmla="*/ 217075 w 1591877"/>
                <a:gd name="connsiteY23" fmla="*/ 379175 h 755236"/>
                <a:gd name="connsiteX24" fmla="*/ 219569 w 1591877"/>
                <a:gd name="connsiteY24" fmla="*/ 379318 h 755236"/>
                <a:gd name="connsiteX25" fmla="*/ 222063 w 1591877"/>
                <a:gd name="connsiteY25" fmla="*/ 379589 h 755236"/>
                <a:gd name="connsiteX26" fmla="*/ 224561 w 1591877"/>
                <a:gd name="connsiteY26" fmla="*/ 379983 h 755236"/>
                <a:gd name="connsiteX27" fmla="*/ 227055 w 1591877"/>
                <a:gd name="connsiteY27" fmla="*/ 380500 h 755236"/>
                <a:gd name="connsiteX28" fmla="*/ 229549 w 1591877"/>
                <a:gd name="connsiteY28" fmla="*/ 381128 h 755236"/>
                <a:gd name="connsiteX29" fmla="*/ 232044 w 1591877"/>
                <a:gd name="connsiteY29" fmla="*/ 381852 h 755236"/>
                <a:gd name="connsiteX30" fmla="*/ 237036 w 1591877"/>
                <a:gd name="connsiteY30" fmla="*/ 383501 h 755236"/>
                <a:gd name="connsiteX31" fmla="*/ 242024 w 1591877"/>
                <a:gd name="connsiteY31" fmla="*/ 385237 h 755236"/>
                <a:gd name="connsiteX32" fmla="*/ 244518 w 1591877"/>
                <a:gd name="connsiteY32" fmla="*/ 386053 h 755236"/>
                <a:gd name="connsiteX33" fmla="*/ 247012 w 1591877"/>
                <a:gd name="connsiteY33" fmla="*/ 386793 h 755236"/>
                <a:gd name="connsiteX34" fmla="*/ 249510 w 1591877"/>
                <a:gd name="connsiteY34" fmla="*/ 387416 h 755236"/>
                <a:gd name="connsiteX35" fmla="*/ 250757 w 1591877"/>
                <a:gd name="connsiteY35" fmla="*/ 387674 h 755236"/>
                <a:gd name="connsiteX36" fmla="*/ 252004 w 1591877"/>
                <a:gd name="connsiteY36" fmla="*/ 387892 h 755236"/>
                <a:gd name="connsiteX37" fmla="*/ 253252 w 1591877"/>
                <a:gd name="connsiteY37" fmla="*/ 388066 h 755236"/>
                <a:gd name="connsiteX38" fmla="*/ 254499 w 1591877"/>
                <a:gd name="connsiteY38" fmla="*/ 388189 h 755236"/>
                <a:gd name="connsiteX39" fmla="*/ 255746 w 1591877"/>
                <a:gd name="connsiteY39" fmla="*/ 388264 h 755236"/>
                <a:gd name="connsiteX40" fmla="*/ 256993 w 1591877"/>
                <a:gd name="connsiteY40" fmla="*/ 388284 h 755236"/>
                <a:gd name="connsiteX41" fmla="*/ 258009 w 1591877"/>
                <a:gd name="connsiteY41" fmla="*/ 388257 h 755236"/>
                <a:gd name="connsiteX42" fmla="*/ 259021 w 1591877"/>
                <a:gd name="connsiteY42" fmla="*/ 388196 h 755236"/>
                <a:gd name="connsiteX43" fmla="*/ 260033 w 1591877"/>
                <a:gd name="connsiteY43" fmla="*/ 388092 h 755236"/>
                <a:gd name="connsiteX44" fmla="*/ 261050 w 1591877"/>
                <a:gd name="connsiteY44" fmla="*/ 387951 h 755236"/>
                <a:gd name="connsiteX45" fmla="*/ 262062 w 1591877"/>
                <a:gd name="connsiteY45" fmla="*/ 387771 h 755236"/>
                <a:gd name="connsiteX46" fmla="*/ 263074 w 1591877"/>
                <a:gd name="connsiteY46" fmla="*/ 387551 h 755236"/>
                <a:gd name="connsiteX47" fmla="*/ 264090 w 1591877"/>
                <a:gd name="connsiteY47" fmla="*/ 387289 h 755236"/>
                <a:gd name="connsiteX48" fmla="*/ 265103 w 1591877"/>
                <a:gd name="connsiteY48" fmla="*/ 386989 h 755236"/>
                <a:gd name="connsiteX49" fmla="*/ 266119 w 1591877"/>
                <a:gd name="connsiteY49" fmla="*/ 386650 h 755236"/>
                <a:gd name="connsiteX50" fmla="*/ 267131 w 1591877"/>
                <a:gd name="connsiteY50" fmla="*/ 386276 h 755236"/>
                <a:gd name="connsiteX51" fmla="*/ 269159 w 1591877"/>
                <a:gd name="connsiteY51" fmla="*/ 385415 h 755236"/>
                <a:gd name="connsiteX52" fmla="*/ 271184 w 1591877"/>
                <a:gd name="connsiteY52" fmla="*/ 384420 h 755236"/>
                <a:gd name="connsiteX53" fmla="*/ 273212 w 1591877"/>
                <a:gd name="connsiteY53" fmla="*/ 383310 h 755236"/>
                <a:gd name="connsiteX54" fmla="*/ 277269 w 1591877"/>
                <a:gd name="connsiteY54" fmla="*/ 380828 h 755236"/>
                <a:gd name="connsiteX55" fmla="*/ 281322 w 1591877"/>
                <a:gd name="connsiteY55" fmla="*/ 378177 h 755236"/>
                <a:gd name="connsiteX56" fmla="*/ 285379 w 1591877"/>
                <a:gd name="connsiteY56" fmla="*/ 375612 h 755236"/>
                <a:gd name="connsiteX57" fmla="*/ 287404 w 1591877"/>
                <a:gd name="connsiteY57" fmla="*/ 374447 h 755236"/>
                <a:gd name="connsiteX58" fmla="*/ 288420 w 1591877"/>
                <a:gd name="connsiteY58" fmla="*/ 373908 h 755236"/>
                <a:gd name="connsiteX59" fmla="*/ 289432 w 1591877"/>
                <a:gd name="connsiteY59" fmla="*/ 373406 h 755236"/>
                <a:gd name="connsiteX60" fmla="*/ 290694 w 1591877"/>
                <a:gd name="connsiteY60" fmla="*/ 372838 h 755236"/>
                <a:gd name="connsiteX61" fmla="*/ 291952 w 1591877"/>
                <a:gd name="connsiteY61" fmla="*/ 372338 h 755236"/>
                <a:gd name="connsiteX62" fmla="*/ 292583 w 1591877"/>
                <a:gd name="connsiteY62" fmla="*/ 372116 h 755236"/>
                <a:gd name="connsiteX63" fmla="*/ 293214 w 1591877"/>
                <a:gd name="connsiteY63" fmla="*/ 371913 h 755236"/>
                <a:gd name="connsiteX64" fmla="*/ 293841 w 1591877"/>
                <a:gd name="connsiteY64" fmla="*/ 371733 h 755236"/>
                <a:gd name="connsiteX65" fmla="*/ 294472 w 1591877"/>
                <a:gd name="connsiteY65" fmla="*/ 371574 h 755236"/>
                <a:gd name="connsiteX66" fmla="*/ 295102 w 1591877"/>
                <a:gd name="connsiteY66" fmla="*/ 371437 h 755236"/>
                <a:gd name="connsiteX67" fmla="*/ 295733 w 1591877"/>
                <a:gd name="connsiteY67" fmla="*/ 371323 h 755236"/>
                <a:gd name="connsiteX68" fmla="*/ 296364 w 1591877"/>
                <a:gd name="connsiteY68" fmla="*/ 371233 h 755236"/>
                <a:gd name="connsiteX69" fmla="*/ 296991 w 1591877"/>
                <a:gd name="connsiteY69" fmla="*/ 371169 h 755236"/>
                <a:gd name="connsiteX70" fmla="*/ 297622 w 1591877"/>
                <a:gd name="connsiteY70" fmla="*/ 371127 h 755236"/>
                <a:gd name="connsiteX71" fmla="*/ 298253 w 1591877"/>
                <a:gd name="connsiteY71" fmla="*/ 371114 h 755236"/>
                <a:gd name="connsiteX72" fmla="*/ 298884 w 1591877"/>
                <a:gd name="connsiteY72" fmla="*/ 371125 h 755236"/>
                <a:gd name="connsiteX73" fmla="*/ 299511 w 1591877"/>
                <a:gd name="connsiteY73" fmla="*/ 371162 h 755236"/>
                <a:gd name="connsiteX74" fmla="*/ 300142 w 1591877"/>
                <a:gd name="connsiteY74" fmla="*/ 371226 h 755236"/>
                <a:gd name="connsiteX75" fmla="*/ 300773 w 1591877"/>
                <a:gd name="connsiteY75" fmla="*/ 371319 h 755236"/>
                <a:gd name="connsiteX76" fmla="*/ 301404 w 1591877"/>
                <a:gd name="connsiteY76" fmla="*/ 371440 h 755236"/>
                <a:gd name="connsiteX77" fmla="*/ 302031 w 1591877"/>
                <a:gd name="connsiteY77" fmla="*/ 371585 h 755236"/>
                <a:gd name="connsiteX78" fmla="*/ 302662 w 1591877"/>
                <a:gd name="connsiteY78" fmla="*/ 371761 h 755236"/>
                <a:gd name="connsiteX79" fmla="*/ 303293 w 1591877"/>
                <a:gd name="connsiteY79" fmla="*/ 371964 h 755236"/>
                <a:gd name="connsiteX80" fmla="*/ 303924 w 1591877"/>
                <a:gd name="connsiteY80" fmla="*/ 372195 h 755236"/>
                <a:gd name="connsiteX81" fmla="*/ 304555 w 1591877"/>
                <a:gd name="connsiteY81" fmla="*/ 372455 h 755236"/>
                <a:gd name="connsiteX82" fmla="*/ 305182 w 1591877"/>
                <a:gd name="connsiteY82" fmla="*/ 372741 h 755236"/>
                <a:gd name="connsiteX83" fmla="*/ 305813 w 1591877"/>
                <a:gd name="connsiteY83" fmla="*/ 373056 h 755236"/>
                <a:gd name="connsiteX84" fmla="*/ 307075 w 1591877"/>
                <a:gd name="connsiteY84" fmla="*/ 373765 h 755236"/>
                <a:gd name="connsiteX85" fmla="*/ 308333 w 1591877"/>
                <a:gd name="connsiteY85" fmla="*/ 374582 h 755236"/>
                <a:gd name="connsiteX86" fmla="*/ 309594 w 1591877"/>
                <a:gd name="connsiteY86" fmla="*/ 375500 h 755236"/>
                <a:gd name="connsiteX87" fmla="*/ 310853 w 1591877"/>
                <a:gd name="connsiteY87" fmla="*/ 376515 h 755236"/>
                <a:gd name="connsiteX88" fmla="*/ 312114 w 1591877"/>
                <a:gd name="connsiteY88" fmla="*/ 377623 h 755236"/>
                <a:gd name="connsiteX89" fmla="*/ 314634 w 1591877"/>
                <a:gd name="connsiteY89" fmla="*/ 380075 h 755236"/>
                <a:gd name="connsiteX90" fmla="*/ 317154 w 1591877"/>
                <a:gd name="connsiteY90" fmla="*/ 382786 h 755236"/>
                <a:gd name="connsiteX91" fmla="*/ 319674 w 1591877"/>
                <a:gd name="connsiteY91" fmla="*/ 385670 h 755236"/>
                <a:gd name="connsiteX92" fmla="*/ 324714 w 1591877"/>
                <a:gd name="connsiteY92" fmla="*/ 391543 h 755236"/>
                <a:gd name="connsiteX93" fmla="*/ 327233 w 1591877"/>
                <a:gd name="connsiteY93" fmla="*/ 394306 h 755236"/>
                <a:gd name="connsiteX94" fmla="*/ 329753 w 1591877"/>
                <a:gd name="connsiteY94" fmla="*/ 396794 h 755236"/>
                <a:gd name="connsiteX95" fmla="*/ 330755 w 1591877"/>
                <a:gd name="connsiteY95" fmla="*/ 397681 h 755236"/>
                <a:gd name="connsiteX96" fmla="*/ 331756 w 1591877"/>
                <a:gd name="connsiteY96" fmla="*/ 398500 h 755236"/>
                <a:gd name="connsiteX97" fmla="*/ 332757 w 1591877"/>
                <a:gd name="connsiteY97" fmla="*/ 399245 h 755236"/>
                <a:gd name="connsiteX98" fmla="*/ 333759 w 1591877"/>
                <a:gd name="connsiteY98" fmla="*/ 399907 h 755236"/>
                <a:gd name="connsiteX99" fmla="*/ 334258 w 1591877"/>
                <a:gd name="connsiteY99" fmla="*/ 400205 h 755236"/>
                <a:gd name="connsiteX100" fmla="*/ 334760 w 1591877"/>
                <a:gd name="connsiteY100" fmla="*/ 400480 h 755236"/>
                <a:gd name="connsiteX101" fmla="*/ 335263 w 1591877"/>
                <a:gd name="connsiteY101" fmla="*/ 400733 h 755236"/>
                <a:gd name="connsiteX102" fmla="*/ 335761 w 1591877"/>
                <a:gd name="connsiteY102" fmla="*/ 400962 h 755236"/>
                <a:gd name="connsiteX103" fmla="*/ 336260 w 1591877"/>
                <a:gd name="connsiteY103" fmla="*/ 401165 h 755236"/>
                <a:gd name="connsiteX104" fmla="*/ 336763 w 1591877"/>
                <a:gd name="connsiteY104" fmla="*/ 401343 h 755236"/>
                <a:gd name="connsiteX105" fmla="*/ 337262 w 1591877"/>
                <a:gd name="connsiteY105" fmla="*/ 401495 h 755236"/>
                <a:gd name="connsiteX106" fmla="*/ 337764 w 1591877"/>
                <a:gd name="connsiteY106" fmla="*/ 401623 h 755236"/>
                <a:gd name="connsiteX107" fmla="*/ 338263 w 1591877"/>
                <a:gd name="connsiteY107" fmla="*/ 401720 h 755236"/>
                <a:gd name="connsiteX108" fmla="*/ 338512 w 1591877"/>
                <a:gd name="connsiteY108" fmla="*/ 401759 h 755236"/>
                <a:gd name="connsiteX109" fmla="*/ 338765 w 1591877"/>
                <a:gd name="connsiteY109" fmla="*/ 401792 h 755236"/>
                <a:gd name="connsiteX110" fmla="*/ 339015 w 1591877"/>
                <a:gd name="connsiteY110" fmla="*/ 401817 h 755236"/>
                <a:gd name="connsiteX111" fmla="*/ 339264 w 1591877"/>
                <a:gd name="connsiteY111" fmla="*/ 401834 h 755236"/>
                <a:gd name="connsiteX112" fmla="*/ 339517 w 1591877"/>
                <a:gd name="connsiteY112" fmla="*/ 401845 h 755236"/>
                <a:gd name="connsiteX113" fmla="*/ 339767 w 1591877"/>
                <a:gd name="connsiteY113" fmla="*/ 401850 h 755236"/>
                <a:gd name="connsiteX114" fmla="*/ 340016 w 1591877"/>
                <a:gd name="connsiteY114" fmla="*/ 401845 h 755236"/>
                <a:gd name="connsiteX115" fmla="*/ 340266 w 1591877"/>
                <a:gd name="connsiteY115" fmla="*/ 401834 h 755236"/>
                <a:gd name="connsiteX116" fmla="*/ 340515 w 1591877"/>
                <a:gd name="connsiteY116" fmla="*/ 401817 h 755236"/>
                <a:gd name="connsiteX117" fmla="*/ 340768 w 1591877"/>
                <a:gd name="connsiteY117" fmla="*/ 401792 h 755236"/>
                <a:gd name="connsiteX118" fmla="*/ 341018 w 1591877"/>
                <a:gd name="connsiteY118" fmla="*/ 401759 h 755236"/>
                <a:gd name="connsiteX119" fmla="*/ 341267 w 1591877"/>
                <a:gd name="connsiteY119" fmla="*/ 401717 h 755236"/>
                <a:gd name="connsiteX120" fmla="*/ 341516 w 1591877"/>
                <a:gd name="connsiteY120" fmla="*/ 401671 h 755236"/>
                <a:gd name="connsiteX121" fmla="*/ 341769 w 1591877"/>
                <a:gd name="connsiteY121" fmla="*/ 401616 h 755236"/>
                <a:gd name="connsiteX122" fmla="*/ 342268 w 1591877"/>
                <a:gd name="connsiteY122" fmla="*/ 401484 h 755236"/>
                <a:gd name="connsiteX123" fmla="*/ 342771 w 1591877"/>
                <a:gd name="connsiteY123" fmla="*/ 401319 h 755236"/>
                <a:gd name="connsiteX124" fmla="*/ 343270 w 1591877"/>
                <a:gd name="connsiteY124" fmla="*/ 401127 h 755236"/>
                <a:gd name="connsiteX125" fmla="*/ 343768 w 1591877"/>
                <a:gd name="connsiteY125" fmla="*/ 400903 h 755236"/>
                <a:gd name="connsiteX126" fmla="*/ 344271 w 1591877"/>
                <a:gd name="connsiteY126" fmla="*/ 400647 h 755236"/>
                <a:gd name="connsiteX127" fmla="*/ 344770 w 1591877"/>
                <a:gd name="connsiteY127" fmla="*/ 400363 h 755236"/>
                <a:gd name="connsiteX128" fmla="*/ 345272 w 1591877"/>
                <a:gd name="connsiteY128" fmla="*/ 400048 h 755236"/>
                <a:gd name="connsiteX129" fmla="*/ 345771 w 1591877"/>
                <a:gd name="connsiteY129" fmla="*/ 399703 h 755236"/>
                <a:gd name="connsiteX130" fmla="*/ 346773 w 1591877"/>
                <a:gd name="connsiteY130" fmla="*/ 398919 h 755236"/>
                <a:gd name="connsiteX131" fmla="*/ 347774 w 1591877"/>
                <a:gd name="connsiteY131" fmla="*/ 398016 h 755236"/>
                <a:gd name="connsiteX132" fmla="*/ 348775 w 1591877"/>
                <a:gd name="connsiteY132" fmla="*/ 396997 h 755236"/>
                <a:gd name="connsiteX133" fmla="*/ 349776 w 1591877"/>
                <a:gd name="connsiteY133" fmla="*/ 395865 h 755236"/>
                <a:gd name="connsiteX134" fmla="*/ 351779 w 1591877"/>
                <a:gd name="connsiteY134" fmla="*/ 393271 h 755236"/>
                <a:gd name="connsiteX135" fmla="*/ 353782 w 1591877"/>
                <a:gd name="connsiteY135" fmla="*/ 390279 h 755236"/>
                <a:gd name="connsiteX136" fmla="*/ 357787 w 1591877"/>
                <a:gd name="connsiteY136" fmla="*/ 383314 h 755236"/>
                <a:gd name="connsiteX137" fmla="*/ 361789 w 1591877"/>
                <a:gd name="connsiteY137" fmla="*/ 375513 h 755236"/>
                <a:gd name="connsiteX138" fmla="*/ 366154 w 1591877"/>
                <a:gd name="connsiteY138" fmla="*/ 366873 h 755236"/>
                <a:gd name="connsiteX139" fmla="*/ 368336 w 1591877"/>
                <a:gd name="connsiteY139" fmla="*/ 362795 h 755236"/>
                <a:gd name="connsiteX140" fmla="*/ 370515 w 1591877"/>
                <a:gd name="connsiteY140" fmla="*/ 359052 h 755236"/>
                <a:gd name="connsiteX141" fmla="*/ 372697 w 1591877"/>
                <a:gd name="connsiteY141" fmla="*/ 355769 h 755236"/>
                <a:gd name="connsiteX142" fmla="*/ 373787 w 1591877"/>
                <a:gd name="connsiteY142" fmla="*/ 354338 h 755236"/>
                <a:gd name="connsiteX143" fmla="*/ 374880 w 1591877"/>
                <a:gd name="connsiteY143" fmla="*/ 353065 h 755236"/>
                <a:gd name="connsiteX144" fmla="*/ 375969 w 1591877"/>
                <a:gd name="connsiteY144" fmla="*/ 351964 h 755236"/>
                <a:gd name="connsiteX145" fmla="*/ 376516 w 1591877"/>
                <a:gd name="connsiteY145" fmla="*/ 351484 h 755236"/>
                <a:gd name="connsiteX146" fmla="*/ 377058 w 1591877"/>
                <a:gd name="connsiteY146" fmla="*/ 351051 h 755236"/>
                <a:gd name="connsiteX147" fmla="*/ 377605 w 1591877"/>
                <a:gd name="connsiteY147" fmla="*/ 350663 h 755236"/>
                <a:gd name="connsiteX148" fmla="*/ 378152 w 1591877"/>
                <a:gd name="connsiteY148" fmla="*/ 350331 h 755236"/>
                <a:gd name="connsiteX149" fmla="*/ 378423 w 1591877"/>
                <a:gd name="connsiteY149" fmla="*/ 350181 h 755236"/>
                <a:gd name="connsiteX150" fmla="*/ 378694 w 1591877"/>
                <a:gd name="connsiteY150" fmla="*/ 350046 h 755236"/>
                <a:gd name="connsiteX151" fmla="*/ 378969 w 1591877"/>
                <a:gd name="connsiteY151" fmla="*/ 349923 h 755236"/>
                <a:gd name="connsiteX152" fmla="*/ 379241 w 1591877"/>
                <a:gd name="connsiteY152" fmla="*/ 349815 h 755236"/>
                <a:gd name="connsiteX153" fmla="*/ 379516 w 1591877"/>
                <a:gd name="connsiteY153" fmla="*/ 349721 h 755236"/>
                <a:gd name="connsiteX154" fmla="*/ 379787 w 1591877"/>
                <a:gd name="connsiteY154" fmla="*/ 349639 h 755236"/>
                <a:gd name="connsiteX155" fmla="*/ 380059 w 1591877"/>
                <a:gd name="connsiteY155" fmla="*/ 349571 h 755236"/>
                <a:gd name="connsiteX156" fmla="*/ 380334 w 1591877"/>
                <a:gd name="connsiteY156" fmla="*/ 349516 h 755236"/>
                <a:gd name="connsiteX157" fmla="*/ 380605 w 1591877"/>
                <a:gd name="connsiteY157" fmla="*/ 349476 h 755236"/>
                <a:gd name="connsiteX158" fmla="*/ 380877 w 1591877"/>
                <a:gd name="connsiteY158" fmla="*/ 349450 h 755236"/>
                <a:gd name="connsiteX159" fmla="*/ 381152 w 1591877"/>
                <a:gd name="connsiteY159" fmla="*/ 349439 h 755236"/>
                <a:gd name="connsiteX160" fmla="*/ 381423 w 1591877"/>
                <a:gd name="connsiteY160" fmla="*/ 349441 h 755236"/>
                <a:gd name="connsiteX161" fmla="*/ 381695 w 1591877"/>
                <a:gd name="connsiteY161" fmla="*/ 349456 h 755236"/>
                <a:gd name="connsiteX162" fmla="*/ 381970 w 1591877"/>
                <a:gd name="connsiteY162" fmla="*/ 349489 h 755236"/>
                <a:gd name="connsiteX163" fmla="*/ 382241 w 1591877"/>
                <a:gd name="connsiteY163" fmla="*/ 349533 h 755236"/>
                <a:gd name="connsiteX164" fmla="*/ 382513 w 1591877"/>
                <a:gd name="connsiteY164" fmla="*/ 349595 h 755236"/>
                <a:gd name="connsiteX165" fmla="*/ 382788 w 1591877"/>
                <a:gd name="connsiteY165" fmla="*/ 349670 h 755236"/>
                <a:gd name="connsiteX166" fmla="*/ 383059 w 1591877"/>
                <a:gd name="connsiteY166" fmla="*/ 349758 h 755236"/>
                <a:gd name="connsiteX167" fmla="*/ 383331 w 1591877"/>
                <a:gd name="connsiteY167" fmla="*/ 349864 h 755236"/>
                <a:gd name="connsiteX168" fmla="*/ 383606 w 1591877"/>
                <a:gd name="connsiteY168" fmla="*/ 349983 h 755236"/>
                <a:gd name="connsiteX169" fmla="*/ 383877 w 1591877"/>
                <a:gd name="connsiteY169" fmla="*/ 350115 h 755236"/>
                <a:gd name="connsiteX170" fmla="*/ 384149 w 1591877"/>
                <a:gd name="connsiteY170" fmla="*/ 350264 h 755236"/>
                <a:gd name="connsiteX171" fmla="*/ 384424 w 1591877"/>
                <a:gd name="connsiteY171" fmla="*/ 350427 h 755236"/>
                <a:gd name="connsiteX172" fmla="*/ 384695 w 1591877"/>
                <a:gd name="connsiteY172" fmla="*/ 350606 h 755236"/>
                <a:gd name="connsiteX173" fmla="*/ 385242 w 1591877"/>
                <a:gd name="connsiteY173" fmla="*/ 351009 h 755236"/>
                <a:gd name="connsiteX174" fmla="*/ 385784 w 1591877"/>
                <a:gd name="connsiteY174" fmla="*/ 351469 h 755236"/>
                <a:gd name="connsiteX175" fmla="*/ 386331 w 1591877"/>
                <a:gd name="connsiteY175" fmla="*/ 351991 h 755236"/>
                <a:gd name="connsiteX176" fmla="*/ 386878 w 1591877"/>
                <a:gd name="connsiteY176" fmla="*/ 352572 h 755236"/>
                <a:gd name="connsiteX177" fmla="*/ 387967 w 1591877"/>
                <a:gd name="connsiteY177" fmla="*/ 353913 h 755236"/>
                <a:gd name="connsiteX178" fmla="*/ 389056 w 1591877"/>
                <a:gd name="connsiteY178" fmla="*/ 355487 h 755236"/>
                <a:gd name="connsiteX179" fmla="*/ 390149 w 1591877"/>
                <a:gd name="connsiteY179" fmla="*/ 357288 h 755236"/>
                <a:gd name="connsiteX180" fmla="*/ 392332 w 1591877"/>
                <a:gd name="connsiteY180" fmla="*/ 361549 h 755236"/>
                <a:gd name="connsiteX181" fmla="*/ 394510 w 1591877"/>
                <a:gd name="connsiteY181" fmla="*/ 366618 h 755236"/>
                <a:gd name="connsiteX182" fmla="*/ 396693 w 1591877"/>
                <a:gd name="connsiteY182" fmla="*/ 372389 h 755236"/>
                <a:gd name="connsiteX183" fmla="*/ 401373 w 1591877"/>
                <a:gd name="connsiteY183" fmla="*/ 386511 h 755236"/>
                <a:gd name="connsiteX184" fmla="*/ 406057 w 1591877"/>
                <a:gd name="connsiteY184" fmla="*/ 401629 h 755236"/>
                <a:gd name="connsiteX185" fmla="*/ 408397 w 1591877"/>
                <a:gd name="connsiteY185" fmla="*/ 408966 h 755236"/>
                <a:gd name="connsiteX186" fmla="*/ 410737 w 1591877"/>
                <a:gd name="connsiteY186" fmla="*/ 415816 h 755236"/>
                <a:gd name="connsiteX187" fmla="*/ 413081 w 1591877"/>
                <a:gd name="connsiteY187" fmla="*/ 421930 h 755236"/>
                <a:gd name="connsiteX188" fmla="*/ 415421 w 1591877"/>
                <a:gd name="connsiteY188" fmla="*/ 427067 h 755236"/>
                <a:gd name="connsiteX189" fmla="*/ 416591 w 1591877"/>
                <a:gd name="connsiteY189" fmla="*/ 429199 h 755236"/>
                <a:gd name="connsiteX190" fmla="*/ 417761 w 1591877"/>
                <a:gd name="connsiteY190" fmla="*/ 431006 h 755236"/>
                <a:gd name="connsiteX191" fmla="*/ 418348 w 1591877"/>
                <a:gd name="connsiteY191" fmla="*/ 431782 h 755236"/>
                <a:gd name="connsiteX192" fmla="*/ 418931 w 1591877"/>
                <a:gd name="connsiteY192" fmla="*/ 432466 h 755236"/>
                <a:gd name="connsiteX193" fmla="*/ 419518 w 1591877"/>
                <a:gd name="connsiteY193" fmla="*/ 433059 h 755236"/>
                <a:gd name="connsiteX194" fmla="*/ 419808 w 1591877"/>
                <a:gd name="connsiteY194" fmla="*/ 433321 h 755236"/>
                <a:gd name="connsiteX195" fmla="*/ 420102 w 1591877"/>
                <a:gd name="connsiteY195" fmla="*/ 433556 h 755236"/>
                <a:gd name="connsiteX196" fmla="*/ 420395 w 1591877"/>
                <a:gd name="connsiteY196" fmla="*/ 433770 h 755236"/>
                <a:gd name="connsiteX197" fmla="*/ 420688 w 1591877"/>
                <a:gd name="connsiteY197" fmla="*/ 433959 h 755236"/>
                <a:gd name="connsiteX198" fmla="*/ 420982 w 1591877"/>
                <a:gd name="connsiteY198" fmla="*/ 434122 h 755236"/>
                <a:gd name="connsiteX199" fmla="*/ 421129 w 1591877"/>
                <a:gd name="connsiteY199" fmla="*/ 434195 h 755236"/>
                <a:gd name="connsiteX200" fmla="*/ 421272 w 1591877"/>
                <a:gd name="connsiteY200" fmla="*/ 434261 h 755236"/>
                <a:gd name="connsiteX201" fmla="*/ 421418 w 1591877"/>
                <a:gd name="connsiteY201" fmla="*/ 434322 h 755236"/>
                <a:gd name="connsiteX202" fmla="*/ 421565 w 1591877"/>
                <a:gd name="connsiteY202" fmla="*/ 434375 h 755236"/>
                <a:gd name="connsiteX203" fmla="*/ 421712 w 1591877"/>
                <a:gd name="connsiteY203" fmla="*/ 434422 h 755236"/>
                <a:gd name="connsiteX204" fmla="*/ 421858 w 1591877"/>
                <a:gd name="connsiteY204" fmla="*/ 434463 h 755236"/>
                <a:gd name="connsiteX205" fmla="*/ 422005 w 1591877"/>
                <a:gd name="connsiteY205" fmla="*/ 434499 h 755236"/>
                <a:gd name="connsiteX206" fmla="*/ 422152 w 1591877"/>
                <a:gd name="connsiteY206" fmla="*/ 434527 h 755236"/>
                <a:gd name="connsiteX207" fmla="*/ 422299 w 1591877"/>
                <a:gd name="connsiteY207" fmla="*/ 434547 h 755236"/>
                <a:gd name="connsiteX208" fmla="*/ 422445 w 1591877"/>
                <a:gd name="connsiteY208" fmla="*/ 434562 h 755236"/>
                <a:gd name="connsiteX209" fmla="*/ 422588 w 1591877"/>
                <a:gd name="connsiteY209" fmla="*/ 434571 h 755236"/>
                <a:gd name="connsiteX210" fmla="*/ 422735 w 1591877"/>
                <a:gd name="connsiteY210" fmla="*/ 434573 h 755236"/>
                <a:gd name="connsiteX211" fmla="*/ 422882 w 1591877"/>
                <a:gd name="connsiteY211" fmla="*/ 434571 h 755236"/>
                <a:gd name="connsiteX212" fmla="*/ 423029 w 1591877"/>
                <a:gd name="connsiteY212" fmla="*/ 434560 h 755236"/>
                <a:gd name="connsiteX213" fmla="*/ 423175 w 1591877"/>
                <a:gd name="connsiteY213" fmla="*/ 434543 h 755236"/>
                <a:gd name="connsiteX214" fmla="*/ 423322 w 1591877"/>
                <a:gd name="connsiteY214" fmla="*/ 434518 h 755236"/>
                <a:gd name="connsiteX215" fmla="*/ 423469 w 1591877"/>
                <a:gd name="connsiteY215" fmla="*/ 434488 h 755236"/>
                <a:gd name="connsiteX216" fmla="*/ 423615 w 1591877"/>
                <a:gd name="connsiteY216" fmla="*/ 434450 h 755236"/>
                <a:gd name="connsiteX217" fmla="*/ 423758 w 1591877"/>
                <a:gd name="connsiteY217" fmla="*/ 434406 h 755236"/>
                <a:gd name="connsiteX218" fmla="*/ 423905 w 1591877"/>
                <a:gd name="connsiteY218" fmla="*/ 434358 h 755236"/>
                <a:gd name="connsiteX219" fmla="*/ 424052 w 1591877"/>
                <a:gd name="connsiteY219" fmla="*/ 434300 h 755236"/>
                <a:gd name="connsiteX220" fmla="*/ 424199 w 1591877"/>
                <a:gd name="connsiteY220" fmla="*/ 434237 h 755236"/>
                <a:gd name="connsiteX221" fmla="*/ 424345 w 1591877"/>
                <a:gd name="connsiteY221" fmla="*/ 434166 h 755236"/>
                <a:gd name="connsiteX222" fmla="*/ 424492 w 1591877"/>
                <a:gd name="connsiteY222" fmla="*/ 434089 h 755236"/>
                <a:gd name="connsiteX223" fmla="*/ 424785 w 1591877"/>
                <a:gd name="connsiteY223" fmla="*/ 433915 h 755236"/>
                <a:gd name="connsiteX224" fmla="*/ 425079 w 1591877"/>
                <a:gd name="connsiteY224" fmla="*/ 433713 h 755236"/>
                <a:gd name="connsiteX225" fmla="*/ 425369 w 1591877"/>
                <a:gd name="connsiteY225" fmla="*/ 433484 h 755236"/>
                <a:gd name="connsiteX226" fmla="*/ 425662 w 1591877"/>
                <a:gd name="connsiteY226" fmla="*/ 433230 h 755236"/>
                <a:gd name="connsiteX227" fmla="*/ 425956 w 1591877"/>
                <a:gd name="connsiteY227" fmla="*/ 432946 h 755236"/>
                <a:gd name="connsiteX228" fmla="*/ 426539 w 1591877"/>
                <a:gd name="connsiteY228" fmla="*/ 432301 h 755236"/>
                <a:gd name="connsiteX229" fmla="*/ 427126 w 1591877"/>
                <a:gd name="connsiteY229" fmla="*/ 431546 h 755236"/>
                <a:gd name="connsiteX230" fmla="*/ 427712 w 1591877"/>
                <a:gd name="connsiteY230" fmla="*/ 430685 h 755236"/>
                <a:gd name="connsiteX231" fmla="*/ 428296 w 1591877"/>
                <a:gd name="connsiteY231" fmla="*/ 429714 h 755236"/>
                <a:gd name="connsiteX232" fmla="*/ 429466 w 1591877"/>
                <a:gd name="connsiteY232" fmla="*/ 427453 h 755236"/>
                <a:gd name="connsiteX233" fmla="*/ 430636 w 1591877"/>
                <a:gd name="connsiteY233" fmla="*/ 424773 h 755236"/>
                <a:gd name="connsiteX234" fmla="*/ 431806 w 1591877"/>
                <a:gd name="connsiteY234" fmla="*/ 421682 h 755236"/>
                <a:gd name="connsiteX235" fmla="*/ 432976 w 1591877"/>
                <a:gd name="connsiteY235" fmla="*/ 418198 h 755236"/>
                <a:gd name="connsiteX236" fmla="*/ 434150 w 1591877"/>
                <a:gd name="connsiteY236" fmla="*/ 414341 h 755236"/>
                <a:gd name="connsiteX237" fmla="*/ 436321 w 1591877"/>
                <a:gd name="connsiteY237" fmla="*/ 406260 h 755236"/>
                <a:gd name="connsiteX238" fmla="*/ 438496 w 1591877"/>
                <a:gd name="connsiteY238" fmla="*/ 397138 h 755236"/>
                <a:gd name="connsiteX239" fmla="*/ 440668 w 1591877"/>
                <a:gd name="connsiteY239" fmla="*/ 387187 h 755236"/>
                <a:gd name="connsiteX240" fmla="*/ 442843 w 1591877"/>
                <a:gd name="connsiteY240" fmla="*/ 376652 h 755236"/>
                <a:gd name="connsiteX241" fmla="*/ 447189 w 1591877"/>
                <a:gd name="connsiteY241" fmla="*/ 354935 h 755236"/>
                <a:gd name="connsiteX242" fmla="*/ 449364 w 1591877"/>
                <a:gd name="connsiteY242" fmla="*/ 344355 h 755236"/>
                <a:gd name="connsiteX243" fmla="*/ 451539 w 1591877"/>
                <a:gd name="connsiteY243" fmla="*/ 334369 h 755236"/>
                <a:gd name="connsiteX244" fmla="*/ 453711 w 1591877"/>
                <a:gd name="connsiteY244" fmla="*/ 325289 h 755236"/>
                <a:gd name="connsiteX245" fmla="*/ 454800 w 1591877"/>
                <a:gd name="connsiteY245" fmla="*/ 321182 h 755236"/>
                <a:gd name="connsiteX246" fmla="*/ 455886 w 1591877"/>
                <a:gd name="connsiteY246" fmla="*/ 317411 h 755236"/>
                <a:gd name="connsiteX247" fmla="*/ 456971 w 1591877"/>
                <a:gd name="connsiteY247" fmla="*/ 314009 h 755236"/>
                <a:gd name="connsiteX248" fmla="*/ 458061 w 1591877"/>
                <a:gd name="connsiteY248" fmla="*/ 311005 h 755236"/>
                <a:gd name="connsiteX249" fmla="*/ 459147 w 1591877"/>
                <a:gd name="connsiteY249" fmla="*/ 308434 h 755236"/>
                <a:gd name="connsiteX250" fmla="*/ 460232 w 1591877"/>
                <a:gd name="connsiteY250" fmla="*/ 306318 h 755236"/>
                <a:gd name="connsiteX251" fmla="*/ 460775 w 1591877"/>
                <a:gd name="connsiteY251" fmla="*/ 305439 h 755236"/>
                <a:gd name="connsiteX252" fmla="*/ 461318 w 1591877"/>
                <a:gd name="connsiteY252" fmla="*/ 304684 h 755236"/>
                <a:gd name="connsiteX253" fmla="*/ 461593 w 1591877"/>
                <a:gd name="connsiteY253" fmla="*/ 304351 h 755236"/>
                <a:gd name="connsiteX254" fmla="*/ 461864 w 1591877"/>
                <a:gd name="connsiteY254" fmla="*/ 304054 h 755236"/>
                <a:gd name="connsiteX255" fmla="*/ 462136 w 1591877"/>
                <a:gd name="connsiteY255" fmla="*/ 303786 h 755236"/>
                <a:gd name="connsiteX256" fmla="*/ 462407 w 1591877"/>
                <a:gd name="connsiteY256" fmla="*/ 303552 h 755236"/>
                <a:gd name="connsiteX257" fmla="*/ 462543 w 1591877"/>
                <a:gd name="connsiteY257" fmla="*/ 303446 h 755236"/>
                <a:gd name="connsiteX258" fmla="*/ 462679 w 1591877"/>
                <a:gd name="connsiteY258" fmla="*/ 303350 h 755236"/>
                <a:gd name="connsiteX259" fmla="*/ 462814 w 1591877"/>
                <a:gd name="connsiteY259" fmla="*/ 303261 h 755236"/>
                <a:gd name="connsiteX260" fmla="*/ 462950 w 1591877"/>
                <a:gd name="connsiteY260" fmla="*/ 303180 h 755236"/>
                <a:gd name="connsiteX261" fmla="*/ 463086 w 1591877"/>
                <a:gd name="connsiteY261" fmla="*/ 303107 h 755236"/>
                <a:gd name="connsiteX262" fmla="*/ 463222 w 1591877"/>
                <a:gd name="connsiteY262" fmla="*/ 303043 h 755236"/>
                <a:gd name="connsiteX263" fmla="*/ 463357 w 1591877"/>
                <a:gd name="connsiteY263" fmla="*/ 302988 h 755236"/>
                <a:gd name="connsiteX264" fmla="*/ 463493 w 1591877"/>
                <a:gd name="connsiteY264" fmla="*/ 302942 h 755236"/>
                <a:gd name="connsiteX265" fmla="*/ 463563 w 1591877"/>
                <a:gd name="connsiteY265" fmla="*/ 302920 h 755236"/>
                <a:gd name="connsiteX266" fmla="*/ 463629 w 1591877"/>
                <a:gd name="connsiteY266" fmla="*/ 302903 h 755236"/>
                <a:gd name="connsiteX267" fmla="*/ 463698 w 1591877"/>
                <a:gd name="connsiteY267" fmla="*/ 302885 h 755236"/>
                <a:gd name="connsiteX268" fmla="*/ 463764 w 1591877"/>
                <a:gd name="connsiteY268" fmla="*/ 302872 h 755236"/>
                <a:gd name="connsiteX269" fmla="*/ 463834 w 1591877"/>
                <a:gd name="connsiteY269" fmla="*/ 302861 h 755236"/>
                <a:gd name="connsiteX270" fmla="*/ 463900 w 1591877"/>
                <a:gd name="connsiteY270" fmla="*/ 302850 h 755236"/>
                <a:gd name="connsiteX271" fmla="*/ 463970 w 1591877"/>
                <a:gd name="connsiteY271" fmla="*/ 302841 h 755236"/>
                <a:gd name="connsiteX272" fmla="*/ 464036 w 1591877"/>
                <a:gd name="connsiteY272" fmla="*/ 302837 h 755236"/>
                <a:gd name="connsiteX273" fmla="*/ 464106 w 1591877"/>
                <a:gd name="connsiteY273" fmla="*/ 302832 h 755236"/>
                <a:gd name="connsiteX274" fmla="*/ 464172 w 1591877"/>
                <a:gd name="connsiteY274" fmla="*/ 302832 h 755236"/>
                <a:gd name="connsiteX275" fmla="*/ 464241 w 1591877"/>
                <a:gd name="connsiteY275" fmla="*/ 302832 h 755236"/>
                <a:gd name="connsiteX276" fmla="*/ 464307 w 1591877"/>
                <a:gd name="connsiteY276" fmla="*/ 302834 h 755236"/>
                <a:gd name="connsiteX277" fmla="*/ 464377 w 1591877"/>
                <a:gd name="connsiteY277" fmla="*/ 302839 h 755236"/>
                <a:gd name="connsiteX278" fmla="*/ 464443 w 1591877"/>
                <a:gd name="connsiteY278" fmla="*/ 302845 h 755236"/>
                <a:gd name="connsiteX279" fmla="*/ 464513 w 1591877"/>
                <a:gd name="connsiteY279" fmla="*/ 302856 h 755236"/>
                <a:gd name="connsiteX280" fmla="*/ 464579 w 1591877"/>
                <a:gd name="connsiteY280" fmla="*/ 302867 h 755236"/>
                <a:gd name="connsiteX281" fmla="*/ 464648 w 1591877"/>
                <a:gd name="connsiteY281" fmla="*/ 302881 h 755236"/>
                <a:gd name="connsiteX282" fmla="*/ 464714 w 1591877"/>
                <a:gd name="connsiteY282" fmla="*/ 302896 h 755236"/>
                <a:gd name="connsiteX283" fmla="*/ 464784 w 1591877"/>
                <a:gd name="connsiteY283" fmla="*/ 302914 h 755236"/>
                <a:gd name="connsiteX284" fmla="*/ 464850 w 1591877"/>
                <a:gd name="connsiteY284" fmla="*/ 302933 h 755236"/>
                <a:gd name="connsiteX285" fmla="*/ 464986 w 1591877"/>
                <a:gd name="connsiteY285" fmla="*/ 302980 h 755236"/>
                <a:gd name="connsiteX286" fmla="*/ 465125 w 1591877"/>
                <a:gd name="connsiteY286" fmla="*/ 303035 h 755236"/>
                <a:gd name="connsiteX287" fmla="*/ 465261 w 1591877"/>
                <a:gd name="connsiteY287" fmla="*/ 303099 h 755236"/>
                <a:gd name="connsiteX288" fmla="*/ 465397 w 1591877"/>
                <a:gd name="connsiteY288" fmla="*/ 303169 h 755236"/>
                <a:gd name="connsiteX289" fmla="*/ 465532 w 1591877"/>
                <a:gd name="connsiteY289" fmla="*/ 303250 h 755236"/>
                <a:gd name="connsiteX290" fmla="*/ 465668 w 1591877"/>
                <a:gd name="connsiteY290" fmla="*/ 303341 h 755236"/>
                <a:gd name="connsiteX291" fmla="*/ 465804 w 1591877"/>
                <a:gd name="connsiteY291" fmla="*/ 303438 h 755236"/>
                <a:gd name="connsiteX292" fmla="*/ 465940 w 1591877"/>
                <a:gd name="connsiteY292" fmla="*/ 303545 h 755236"/>
                <a:gd name="connsiteX293" fmla="*/ 466211 w 1591877"/>
                <a:gd name="connsiteY293" fmla="*/ 303783 h 755236"/>
                <a:gd name="connsiteX294" fmla="*/ 466482 w 1591877"/>
                <a:gd name="connsiteY294" fmla="*/ 304059 h 755236"/>
                <a:gd name="connsiteX295" fmla="*/ 466754 w 1591877"/>
                <a:gd name="connsiteY295" fmla="*/ 304369 h 755236"/>
                <a:gd name="connsiteX296" fmla="*/ 467297 w 1591877"/>
                <a:gd name="connsiteY296" fmla="*/ 305093 h 755236"/>
                <a:gd name="connsiteX297" fmla="*/ 467839 w 1591877"/>
                <a:gd name="connsiteY297" fmla="*/ 305957 h 755236"/>
                <a:gd name="connsiteX298" fmla="*/ 468382 w 1591877"/>
                <a:gd name="connsiteY298" fmla="*/ 306961 h 755236"/>
                <a:gd name="connsiteX299" fmla="*/ 468929 w 1591877"/>
                <a:gd name="connsiteY299" fmla="*/ 308106 h 755236"/>
                <a:gd name="connsiteX300" fmla="*/ 470103 w 1591877"/>
                <a:gd name="connsiteY300" fmla="*/ 311052 h 755236"/>
                <a:gd name="connsiteX301" fmla="*/ 471276 w 1591877"/>
                <a:gd name="connsiteY301" fmla="*/ 314638 h 755236"/>
                <a:gd name="connsiteX302" fmla="*/ 472450 w 1591877"/>
                <a:gd name="connsiteY302" fmla="*/ 318848 h 755236"/>
                <a:gd name="connsiteX303" fmla="*/ 473624 w 1591877"/>
                <a:gd name="connsiteY303" fmla="*/ 323664 h 755236"/>
                <a:gd name="connsiteX304" fmla="*/ 474801 w 1591877"/>
                <a:gd name="connsiteY304" fmla="*/ 329056 h 755236"/>
                <a:gd name="connsiteX305" fmla="*/ 475975 w 1591877"/>
                <a:gd name="connsiteY305" fmla="*/ 334995 h 755236"/>
                <a:gd name="connsiteX306" fmla="*/ 477149 w 1591877"/>
                <a:gd name="connsiteY306" fmla="*/ 341444 h 755236"/>
                <a:gd name="connsiteX307" fmla="*/ 478322 w 1591877"/>
                <a:gd name="connsiteY307" fmla="*/ 348360 h 755236"/>
                <a:gd name="connsiteX308" fmla="*/ 479496 w 1591877"/>
                <a:gd name="connsiteY308" fmla="*/ 355696 h 755236"/>
                <a:gd name="connsiteX309" fmla="*/ 480670 w 1591877"/>
                <a:gd name="connsiteY309" fmla="*/ 363405 h 755236"/>
                <a:gd name="connsiteX310" fmla="*/ 483021 w 1591877"/>
                <a:gd name="connsiteY310" fmla="*/ 379712 h 755236"/>
                <a:gd name="connsiteX311" fmla="*/ 485368 w 1591877"/>
                <a:gd name="connsiteY311" fmla="*/ 396796 h 755236"/>
                <a:gd name="connsiteX312" fmla="*/ 487716 w 1591877"/>
                <a:gd name="connsiteY312" fmla="*/ 414131 h 755236"/>
                <a:gd name="connsiteX313" fmla="*/ 490067 w 1591877"/>
                <a:gd name="connsiteY313" fmla="*/ 431156 h 755236"/>
                <a:gd name="connsiteX314" fmla="*/ 491241 w 1591877"/>
                <a:gd name="connsiteY314" fmla="*/ 439376 h 755236"/>
                <a:gd name="connsiteX315" fmla="*/ 492415 w 1591877"/>
                <a:gd name="connsiteY315" fmla="*/ 447302 h 755236"/>
                <a:gd name="connsiteX316" fmla="*/ 493588 w 1591877"/>
                <a:gd name="connsiteY316" fmla="*/ 454870 h 755236"/>
                <a:gd name="connsiteX317" fmla="*/ 494762 w 1591877"/>
                <a:gd name="connsiteY317" fmla="*/ 462004 h 755236"/>
                <a:gd name="connsiteX318" fmla="*/ 495936 w 1591877"/>
                <a:gd name="connsiteY318" fmla="*/ 468643 h 755236"/>
                <a:gd name="connsiteX319" fmla="*/ 497113 w 1591877"/>
                <a:gd name="connsiteY319" fmla="*/ 474720 h 755236"/>
                <a:gd name="connsiteX320" fmla="*/ 498287 w 1591877"/>
                <a:gd name="connsiteY320" fmla="*/ 480174 h 755236"/>
                <a:gd name="connsiteX321" fmla="*/ 498874 w 1591877"/>
                <a:gd name="connsiteY321" fmla="*/ 482651 h 755236"/>
                <a:gd name="connsiteX322" fmla="*/ 499461 w 1591877"/>
                <a:gd name="connsiteY322" fmla="*/ 484952 h 755236"/>
                <a:gd name="connsiteX323" fmla="*/ 500048 w 1591877"/>
                <a:gd name="connsiteY323" fmla="*/ 487068 h 755236"/>
                <a:gd name="connsiteX324" fmla="*/ 500634 w 1591877"/>
                <a:gd name="connsiteY324" fmla="*/ 488997 h 755236"/>
                <a:gd name="connsiteX325" fmla="*/ 501221 w 1591877"/>
                <a:gd name="connsiteY325" fmla="*/ 490730 h 755236"/>
                <a:gd name="connsiteX326" fmla="*/ 501808 w 1591877"/>
                <a:gd name="connsiteY326" fmla="*/ 492262 h 755236"/>
                <a:gd name="connsiteX327" fmla="*/ 502395 w 1591877"/>
                <a:gd name="connsiteY327" fmla="*/ 493592 h 755236"/>
                <a:gd name="connsiteX328" fmla="*/ 502982 w 1591877"/>
                <a:gd name="connsiteY328" fmla="*/ 494708 h 755236"/>
                <a:gd name="connsiteX329" fmla="*/ 503275 w 1591877"/>
                <a:gd name="connsiteY329" fmla="*/ 495188 h 755236"/>
                <a:gd name="connsiteX330" fmla="*/ 503569 w 1591877"/>
                <a:gd name="connsiteY330" fmla="*/ 495613 h 755236"/>
                <a:gd name="connsiteX331" fmla="*/ 503862 w 1591877"/>
                <a:gd name="connsiteY331" fmla="*/ 495983 h 755236"/>
                <a:gd name="connsiteX332" fmla="*/ 504159 w 1591877"/>
                <a:gd name="connsiteY332" fmla="*/ 496300 h 755236"/>
                <a:gd name="connsiteX333" fmla="*/ 504306 w 1591877"/>
                <a:gd name="connsiteY333" fmla="*/ 496437 h 755236"/>
                <a:gd name="connsiteX334" fmla="*/ 504453 w 1591877"/>
                <a:gd name="connsiteY334" fmla="*/ 496560 h 755236"/>
                <a:gd name="connsiteX335" fmla="*/ 504599 w 1591877"/>
                <a:gd name="connsiteY335" fmla="*/ 496668 h 755236"/>
                <a:gd name="connsiteX336" fmla="*/ 504746 w 1591877"/>
                <a:gd name="connsiteY336" fmla="*/ 496765 h 755236"/>
                <a:gd name="connsiteX337" fmla="*/ 504819 w 1591877"/>
                <a:gd name="connsiteY337" fmla="*/ 496807 h 755236"/>
                <a:gd name="connsiteX338" fmla="*/ 504893 w 1591877"/>
                <a:gd name="connsiteY338" fmla="*/ 496844 h 755236"/>
                <a:gd name="connsiteX339" fmla="*/ 504966 w 1591877"/>
                <a:gd name="connsiteY339" fmla="*/ 496879 h 755236"/>
                <a:gd name="connsiteX340" fmla="*/ 505040 w 1591877"/>
                <a:gd name="connsiteY340" fmla="*/ 496912 h 755236"/>
                <a:gd name="connsiteX341" fmla="*/ 505113 w 1591877"/>
                <a:gd name="connsiteY341" fmla="*/ 496941 h 755236"/>
                <a:gd name="connsiteX342" fmla="*/ 505186 w 1591877"/>
                <a:gd name="connsiteY342" fmla="*/ 496965 h 755236"/>
                <a:gd name="connsiteX343" fmla="*/ 505260 w 1591877"/>
                <a:gd name="connsiteY343" fmla="*/ 496985 h 755236"/>
                <a:gd name="connsiteX344" fmla="*/ 505333 w 1591877"/>
                <a:gd name="connsiteY344" fmla="*/ 497003 h 755236"/>
                <a:gd name="connsiteX345" fmla="*/ 505406 w 1591877"/>
                <a:gd name="connsiteY345" fmla="*/ 497018 h 755236"/>
                <a:gd name="connsiteX346" fmla="*/ 505480 w 1591877"/>
                <a:gd name="connsiteY346" fmla="*/ 497029 h 755236"/>
                <a:gd name="connsiteX347" fmla="*/ 505553 w 1591877"/>
                <a:gd name="connsiteY347" fmla="*/ 497036 h 755236"/>
                <a:gd name="connsiteX348" fmla="*/ 505626 w 1591877"/>
                <a:gd name="connsiteY348" fmla="*/ 497038 h 755236"/>
                <a:gd name="connsiteX349" fmla="*/ 505700 w 1591877"/>
                <a:gd name="connsiteY349" fmla="*/ 497038 h 755236"/>
                <a:gd name="connsiteX350" fmla="*/ 505773 w 1591877"/>
                <a:gd name="connsiteY350" fmla="*/ 497034 h 755236"/>
                <a:gd name="connsiteX351" fmla="*/ 505846 w 1591877"/>
                <a:gd name="connsiteY351" fmla="*/ 497027 h 755236"/>
                <a:gd name="connsiteX352" fmla="*/ 505920 w 1591877"/>
                <a:gd name="connsiteY352" fmla="*/ 497016 h 755236"/>
                <a:gd name="connsiteX353" fmla="*/ 505993 w 1591877"/>
                <a:gd name="connsiteY353" fmla="*/ 497000 h 755236"/>
                <a:gd name="connsiteX354" fmla="*/ 506067 w 1591877"/>
                <a:gd name="connsiteY354" fmla="*/ 496983 h 755236"/>
                <a:gd name="connsiteX355" fmla="*/ 506140 w 1591877"/>
                <a:gd name="connsiteY355" fmla="*/ 496961 h 755236"/>
                <a:gd name="connsiteX356" fmla="*/ 506213 w 1591877"/>
                <a:gd name="connsiteY356" fmla="*/ 496937 h 755236"/>
                <a:gd name="connsiteX357" fmla="*/ 506287 w 1591877"/>
                <a:gd name="connsiteY357" fmla="*/ 496908 h 755236"/>
                <a:gd name="connsiteX358" fmla="*/ 506360 w 1591877"/>
                <a:gd name="connsiteY358" fmla="*/ 496875 h 755236"/>
                <a:gd name="connsiteX359" fmla="*/ 506433 w 1591877"/>
                <a:gd name="connsiteY359" fmla="*/ 496838 h 755236"/>
                <a:gd name="connsiteX360" fmla="*/ 506507 w 1591877"/>
                <a:gd name="connsiteY360" fmla="*/ 496798 h 755236"/>
                <a:gd name="connsiteX361" fmla="*/ 506584 w 1591877"/>
                <a:gd name="connsiteY361" fmla="*/ 496752 h 755236"/>
                <a:gd name="connsiteX362" fmla="*/ 506664 w 1591877"/>
                <a:gd name="connsiteY362" fmla="*/ 496701 h 755236"/>
                <a:gd name="connsiteX363" fmla="*/ 506822 w 1591877"/>
                <a:gd name="connsiteY363" fmla="*/ 496587 h 755236"/>
                <a:gd name="connsiteX364" fmla="*/ 506980 w 1591877"/>
                <a:gd name="connsiteY364" fmla="*/ 496454 h 755236"/>
                <a:gd name="connsiteX365" fmla="*/ 507138 w 1591877"/>
                <a:gd name="connsiteY365" fmla="*/ 496307 h 755236"/>
                <a:gd name="connsiteX366" fmla="*/ 507295 w 1591877"/>
                <a:gd name="connsiteY366" fmla="*/ 496142 h 755236"/>
                <a:gd name="connsiteX367" fmla="*/ 507453 w 1591877"/>
                <a:gd name="connsiteY367" fmla="*/ 495961 h 755236"/>
                <a:gd name="connsiteX368" fmla="*/ 507768 w 1591877"/>
                <a:gd name="connsiteY368" fmla="*/ 495547 h 755236"/>
                <a:gd name="connsiteX369" fmla="*/ 508084 w 1591877"/>
                <a:gd name="connsiteY369" fmla="*/ 495067 h 755236"/>
                <a:gd name="connsiteX370" fmla="*/ 508399 w 1591877"/>
                <a:gd name="connsiteY370" fmla="*/ 494519 h 755236"/>
                <a:gd name="connsiteX371" fmla="*/ 509030 w 1591877"/>
                <a:gd name="connsiteY371" fmla="*/ 493220 h 755236"/>
                <a:gd name="connsiteX372" fmla="*/ 509661 w 1591877"/>
                <a:gd name="connsiteY372" fmla="*/ 491652 h 755236"/>
                <a:gd name="connsiteX373" fmla="*/ 510288 w 1591877"/>
                <a:gd name="connsiteY373" fmla="*/ 489814 h 755236"/>
                <a:gd name="connsiteX374" fmla="*/ 510919 w 1591877"/>
                <a:gd name="connsiteY374" fmla="*/ 487709 h 755236"/>
                <a:gd name="connsiteX375" fmla="*/ 511550 w 1591877"/>
                <a:gd name="connsiteY375" fmla="*/ 485339 h 755236"/>
                <a:gd name="connsiteX376" fmla="*/ 512181 w 1591877"/>
                <a:gd name="connsiteY376" fmla="*/ 482708 h 755236"/>
                <a:gd name="connsiteX377" fmla="*/ 512812 w 1591877"/>
                <a:gd name="connsiteY377" fmla="*/ 479817 h 755236"/>
                <a:gd name="connsiteX378" fmla="*/ 513443 w 1591877"/>
                <a:gd name="connsiteY378" fmla="*/ 476673 h 755236"/>
                <a:gd name="connsiteX379" fmla="*/ 514074 w 1591877"/>
                <a:gd name="connsiteY379" fmla="*/ 473278 h 755236"/>
                <a:gd name="connsiteX380" fmla="*/ 514705 w 1591877"/>
                <a:gd name="connsiteY380" fmla="*/ 469638 h 755236"/>
                <a:gd name="connsiteX381" fmla="*/ 515335 w 1591877"/>
                <a:gd name="connsiteY381" fmla="*/ 465761 h 755236"/>
                <a:gd name="connsiteX382" fmla="*/ 515966 w 1591877"/>
                <a:gd name="connsiteY382" fmla="*/ 461650 h 755236"/>
                <a:gd name="connsiteX383" fmla="*/ 516597 w 1591877"/>
                <a:gd name="connsiteY383" fmla="*/ 457316 h 755236"/>
                <a:gd name="connsiteX384" fmla="*/ 517228 w 1591877"/>
                <a:gd name="connsiteY384" fmla="*/ 452765 h 755236"/>
                <a:gd name="connsiteX385" fmla="*/ 517859 w 1591877"/>
                <a:gd name="connsiteY385" fmla="*/ 448005 h 755236"/>
                <a:gd name="connsiteX386" fmla="*/ 518486 w 1591877"/>
                <a:gd name="connsiteY386" fmla="*/ 443046 h 755236"/>
                <a:gd name="connsiteX387" fmla="*/ 519117 w 1591877"/>
                <a:gd name="connsiteY387" fmla="*/ 437896 h 755236"/>
                <a:gd name="connsiteX388" fmla="*/ 520379 w 1591877"/>
                <a:gd name="connsiteY388" fmla="*/ 427072 h 755236"/>
                <a:gd name="connsiteX389" fmla="*/ 521641 w 1591877"/>
                <a:gd name="connsiteY389" fmla="*/ 415613 h 755236"/>
                <a:gd name="connsiteX390" fmla="*/ 522902 w 1591877"/>
                <a:gd name="connsiteY390" fmla="*/ 403620 h 755236"/>
                <a:gd name="connsiteX391" fmla="*/ 524164 w 1591877"/>
                <a:gd name="connsiteY391" fmla="*/ 391193 h 755236"/>
                <a:gd name="connsiteX392" fmla="*/ 526684 w 1591877"/>
                <a:gd name="connsiteY392" fmla="*/ 365466 h 755236"/>
                <a:gd name="connsiteX393" fmla="*/ 529207 w 1591877"/>
                <a:gd name="connsiteY393" fmla="*/ 339354 h 755236"/>
                <a:gd name="connsiteX394" fmla="*/ 530469 w 1591877"/>
                <a:gd name="connsiteY394" fmla="*/ 326454 h 755236"/>
                <a:gd name="connsiteX395" fmla="*/ 531731 w 1591877"/>
                <a:gd name="connsiteY395" fmla="*/ 313824 h 755236"/>
                <a:gd name="connsiteX396" fmla="*/ 532993 w 1591877"/>
                <a:gd name="connsiteY396" fmla="*/ 301586 h 755236"/>
                <a:gd name="connsiteX397" fmla="*/ 534255 w 1591877"/>
                <a:gd name="connsiteY397" fmla="*/ 289859 h 755236"/>
                <a:gd name="connsiteX398" fmla="*/ 535513 w 1591877"/>
                <a:gd name="connsiteY398" fmla="*/ 278768 h 755236"/>
                <a:gd name="connsiteX399" fmla="*/ 536144 w 1591877"/>
                <a:gd name="connsiteY399" fmla="*/ 273495 h 755236"/>
                <a:gd name="connsiteX400" fmla="*/ 536774 w 1591877"/>
                <a:gd name="connsiteY400" fmla="*/ 268424 h 755236"/>
                <a:gd name="connsiteX401" fmla="*/ 537405 w 1591877"/>
                <a:gd name="connsiteY401" fmla="*/ 263566 h 755236"/>
                <a:gd name="connsiteX402" fmla="*/ 538036 w 1591877"/>
                <a:gd name="connsiteY402" fmla="*/ 258938 h 755236"/>
                <a:gd name="connsiteX403" fmla="*/ 538667 w 1591877"/>
                <a:gd name="connsiteY403" fmla="*/ 254550 h 755236"/>
                <a:gd name="connsiteX404" fmla="*/ 539298 w 1591877"/>
                <a:gd name="connsiteY404" fmla="*/ 250417 h 755236"/>
                <a:gd name="connsiteX405" fmla="*/ 539929 w 1591877"/>
                <a:gd name="connsiteY405" fmla="*/ 246548 h 755236"/>
                <a:gd name="connsiteX406" fmla="*/ 540560 w 1591877"/>
                <a:gd name="connsiteY406" fmla="*/ 242955 h 755236"/>
                <a:gd name="connsiteX407" fmla="*/ 541191 w 1591877"/>
                <a:gd name="connsiteY407" fmla="*/ 239650 h 755236"/>
                <a:gd name="connsiteX408" fmla="*/ 541821 w 1591877"/>
                <a:gd name="connsiteY408" fmla="*/ 236644 h 755236"/>
                <a:gd name="connsiteX409" fmla="*/ 542452 w 1591877"/>
                <a:gd name="connsiteY409" fmla="*/ 233945 h 755236"/>
                <a:gd name="connsiteX410" fmla="*/ 543080 w 1591877"/>
                <a:gd name="connsiteY410" fmla="*/ 231562 h 755236"/>
                <a:gd name="connsiteX411" fmla="*/ 543710 w 1591877"/>
                <a:gd name="connsiteY411" fmla="*/ 229506 h 755236"/>
                <a:gd name="connsiteX412" fmla="*/ 544341 w 1591877"/>
                <a:gd name="connsiteY412" fmla="*/ 227782 h 755236"/>
                <a:gd name="connsiteX413" fmla="*/ 544972 w 1591877"/>
                <a:gd name="connsiteY413" fmla="*/ 226397 h 755236"/>
                <a:gd name="connsiteX414" fmla="*/ 545288 w 1591877"/>
                <a:gd name="connsiteY414" fmla="*/ 225835 h 755236"/>
                <a:gd name="connsiteX415" fmla="*/ 545603 w 1591877"/>
                <a:gd name="connsiteY415" fmla="*/ 225360 h 755236"/>
                <a:gd name="connsiteX416" fmla="*/ 545761 w 1591877"/>
                <a:gd name="connsiteY416" fmla="*/ 225155 h 755236"/>
                <a:gd name="connsiteX417" fmla="*/ 545919 w 1591877"/>
                <a:gd name="connsiteY417" fmla="*/ 224972 h 755236"/>
                <a:gd name="connsiteX418" fmla="*/ 546076 w 1591877"/>
                <a:gd name="connsiteY418" fmla="*/ 224812 h 755236"/>
                <a:gd name="connsiteX419" fmla="*/ 546234 w 1591877"/>
                <a:gd name="connsiteY419" fmla="*/ 224673 h 755236"/>
                <a:gd name="connsiteX420" fmla="*/ 546311 w 1591877"/>
                <a:gd name="connsiteY420" fmla="*/ 224611 h 755236"/>
                <a:gd name="connsiteX421" fmla="*/ 546392 w 1591877"/>
                <a:gd name="connsiteY421" fmla="*/ 224556 h 755236"/>
                <a:gd name="connsiteX422" fmla="*/ 546469 w 1591877"/>
                <a:gd name="connsiteY422" fmla="*/ 224506 h 755236"/>
                <a:gd name="connsiteX423" fmla="*/ 546549 w 1591877"/>
                <a:gd name="connsiteY423" fmla="*/ 224464 h 755236"/>
                <a:gd name="connsiteX424" fmla="*/ 546626 w 1591877"/>
                <a:gd name="connsiteY424" fmla="*/ 224424 h 755236"/>
                <a:gd name="connsiteX425" fmla="*/ 546707 w 1591877"/>
                <a:gd name="connsiteY425" fmla="*/ 224391 h 755236"/>
                <a:gd name="connsiteX426" fmla="*/ 546784 w 1591877"/>
                <a:gd name="connsiteY426" fmla="*/ 224365 h 755236"/>
                <a:gd name="connsiteX427" fmla="*/ 546865 w 1591877"/>
                <a:gd name="connsiteY427" fmla="*/ 224343 h 755236"/>
                <a:gd name="connsiteX428" fmla="*/ 546927 w 1591877"/>
                <a:gd name="connsiteY428" fmla="*/ 224329 h 755236"/>
                <a:gd name="connsiteX429" fmla="*/ 546990 w 1591877"/>
                <a:gd name="connsiteY429" fmla="*/ 224321 h 755236"/>
                <a:gd name="connsiteX430" fmla="*/ 547052 w 1591877"/>
                <a:gd name="connsiteY430" fmla="*/ 224314 h 755236"/>
                <a:gd name="connsiteX431" fmla="*/ 547114 w 1591877"/>
                <a:gd name="connsiteY431" fmla="*/ 224312 h 755236"/>
                <a:gd name="connsiteX432" fmla="*/ 547177 w 1591877"/>
                <a:gd name="connsiteY432" fmla="*/ 224312 h 755236"/>
                <a:gd name="connsiteX433" fmla="*/ 547239 w 1591877"/>
                <a:gd name="connsiteY433" fmla="*/ 224316 h 755236"/>
                <a:gd name="connsiteX434" fmla="*/ 547301 w 1591877"/>
                <a:gd name="connsiteY434" fmla="*/ 224325 h 755236"/>
                <a:gd name="connsiteX435" fmla="*/ 547364 w 1591877"/>
                <a:gd name="connsiteY435" fmla="*/ 224336 h 755236"/>
                <a:gd name="connsiteX436" fmla="*/ 547426 w 1591877"/>
                <a:gd name="connsiteY436" fmla="*/ 224351 h 755236"/>
                <a:gd name="connsiteX437" fmla="*/ 547488 w 1591877"/>
                <a:gd name="connsiteY437" fmla="*/ 224371 h 755236"/>
                <a:gd name="connsiteX438" fmla="*/ 547551 w 1591877"/>
                <a:gd name="connsiteY438" fmla="*/ 224393 h 755236"/>
                <a:gd name="connsiteX439" fmla="*/ 547613 w 1591877"/>
                <a:gd name="connsiteY439" fmla="*/ 224420 h 755236"/>
                <a:gd name="connsiteX440" fmla="*/ 547675 w 1591877"/>
                <a:gd name="connsiteY440" fmla="*/ 224448 h 755236"/>
                <a:gd name="connsiteX441" fmla="*/ 547741 w 1591877"/>
                <a:gd name="connsiteY441" fmla="*/ 224481 h 755236"/>
                <a:gd name="connsiteX442" fmla="*/ 547804 w 1591877"/>
                <a:gd name="connsiteY442" fmla="*/ 224519 h 755236"/>
                <a:gd name="connsiteX443" fmla="*/ 547866 w 1591877"/>
                <a:gd name="connsiteY443" fmla="*/ 224558 h 755236"/>
                <a:gd name="connsiteX444" fmla="*/ 547991 w 1591877"/>
                <a:gd name="connsiteY444" fmla="*/ 224651 h 755236"/>
                <a:gd name="connsiteX445" fmla="*/ 548116 w 1591877"/>
                <a:gd name="connsiteY445" fmla="*/ 224757 h 755236"/>
                <a:gd name="connsiteX446" fmla="*/ 548240 w 1591877"/>
                <a:gd name="connsiteY446" fmla="*/ 224875 h 755236"/>
                <a:gd name="connsiteX447" fmla="*/ 548365 w 1591877"/>
                <a:gd name="connsiteY447" fmla="*/ 225010 h 755236"/>
                <a:gd name="connsiteX448" fmla="*/ 548614 w 1591877"/>
                <a:gd name="connsiteY448" fmla="*/ 225322 h 755236"/>
                <a:gd name="connsiteX449" fmla="*/ 548864 w 1591877"/>
                <a:gd name="connsiteY449" fmla="*/ 225692 h 755236"/>
                <a:gd name="connsiteX450" fmla="*/ 549113 w 1591877"/>
                <a:gd name="connsiteY450" fmla="*/ 226119 h 755236"/>
                <a:gd name="connsiteX451" fmla="*/ 549363 w 1591877"/>
                <a:gd name="connsiteY451" fmla="*/ 226606 h 755236"/>
                <a:gd name="connsiteX452" fmla="*/ 549865 w 1591877"/>
                <a:gd name="connsiteY452" fmla="*/ 227751 h 755236"/>
                <a:gd name="connsiteX453" fmla="*/ 550364 w 1591877"/>
                <a:gd name="connsiteY453" fmla="*/ 229127 h 755236"/>
                <a:gd name="connsiteX454" fmla="*/ 550863 w 1591877"/>
                <a:gd name="connsiteY454" fmla="*/ 230732 h 755236"/>
                <a:gd name="connsiteX455" fmla="*/ 551365 w 1591877"/>
                <a:gd name="connsiteY455" fmla="*/ 232569 h 755236"/>
                <a:gd name="connsiteX456" fmla="*/ 551864 w 1591877"/>
                <a:gd name="connsiteY456" fmla="*/ 234636 h 755236"/>
                <a:gd name="connsiteX457" fmla="*/ 552363 w 1591877"/>
                <a:gd name="connsiteY457" fmla="*/ 236928 h 755236"/>
                <a:gd name="connsiteX458" fmla="*/ 552866 w 1591877"/>
                <a:gd name="connsiteY458" fmla="*/ 239447 h 755236"/>
                <a:gd name="connsiteX459" fmla="*/ 553364 w 1591877"/>
                <a:gd name="connsiteY459" fmla="*/ 242191 h 755236"/>
                <a:gd name="connsiteX460" fmla="*/ 553863 w 1591877"/>
                <a:gd name="connsiteY460" fmla="*/ 245155 h 755236"/>
                <a:gd name="connsiteX461" fmla="*/ 554366 w 1591877"/>
                <a:gd name="connsiteY461" fmla="*/ 248338 h 755236"/>
                <a:gd name="connsiteX462" fmla="*/ 554865 w 1591877"/>
                <a:gd name="connsiteY462" fmla="*/ 251736 h 755236"/>
                <a:gd name="connsiteX463" fmla="*/ 555363 w 1591877"/>
                <a:gd name="connsiteY463" fmla="*/ 255347 h 755236"/>
                <a:gd name="connsiteX464" fmla="*/ 555866 w 1591877"/>
                <a:gd name="connsiteY464" fmla="*/ 259165 h 755236"/>
                <a:gd name="connsiteX465" fmla="*/ 556365 w 1591877"/>
                <a:gd name="connsiteY465" fmla="*/ 263186 h 755236"/>
                <a:gd name="connsiteX466" fmla="*/ 556864 w 1591877"/>
                <a:gd name="connsiteY466" fmla="*/ 267406 h 755236"/>
                <a:gd name="connsiteX467" fmla="*/ 557366 w 1591877"/>
                <a:gd name="connsiteY467" fmla="*/ 271823 h 755236"/>
                <a:gd name="connsiteX468" fmla="*/ 557865 w 1591877"/>
                <a:gd name="connsiteY468" fmla="*/ 276430 h 755236"/>
                <a:gd name="connsiteX469" fmla="*/ 558364 w 1591877"/>
                <a:gd name="connsiteY469" fmla="*/ 281219 h 755236"/>
                <a:gd name="connsiteX470" fmla="*/ 558863 w 1591877"/>
                <a:gd name="connsiteY470" fmla="*/ 286186 h 755236"/>
                <a:gd name="connsiteX471" fmla="*/ 559365 w 1591877"/>
                <a:gd name="connsiteY471" fmla="*/ 291325 h 755236"/>
                <a:gd name="connsiteX472" fmla="*/ 559864 w 1591877"/>
                <a:gd name="connsiteY472" fmla="*/ 296632 h 755236"/>
                <a:gd name="connsiteX473" fmla="*/ 560366 w 1591877"/>
                <a:gd name="connsiteY473" fmla="*/ 302097 h 755236"/>
                <a:gd name="connsiteX474" fmla="*/ 560865 w 1591877"/>
                <a:gd name="connsiteY474" fmla="*/ 307716 h 755236"/>
                <a:gd name="connsiteX475" fmla="*/ 561863 w 1591877"/>
                <a:gd name="connsiteY475" fmla="*/ 319379 h 755236"/>
                <a:gd name="connsiteX476" fmla="*/ 562864 w 1591877"/>
                <a:gd name="connsiteY476" fmla="*/ 331562 h 755236"/>
                <a:gd name="connsiteX477" fmla="*/ 563866 w 1591877"/>
                <a:gd name="connsiteY477" fmla="*/ 344203 h 755236"/>
                <a:gd name="connsiteX478" fmla="*/ 564863 w 1591877"/>
                <a:gd name="connsiteY478" fmla="*/ 357231 h 755236"/>
                <a:gd name="connsiteX479" fmla="*/ 565865 w 1591877"/>
                <a:gd name="connsiteY479" fmla="*/ 370577 h 755236"/>
                <a:gd name="connsiteX480" fmla="*/ 566866 w 1591877"/>
                <a:gd name="connsiteY480" fmla="*/ 384164 h 755236"/>
                <a:gd name="connsiteX481" fmla="*/ 568865 w 1591877"/>
                <a:gd name="connsiteY481" fmla="*/ 411764 h 755236"/>
                <a:gd name="connsiteX482" fmla="*/ 570864 w 1591877"/>
                <a:gd name="connsiteY482" fmla="*/ 439398 h 755236"/>
                <a:gd name="connsiteX483" fmla="*/ 571865 w 1591877"/>
                <a:gd name="connsiteY483" fmla="*/ 453025 h 755236"/>
                <a:gd name="connsiteX484" fmla="*/ 572863 w 1591877"/>
                <a:gd name="connsiteY484" fmla="*/ 466419 h 755236"/>
                <a:gd name="connsiteX485" fmla="*/ 573864 w 1591877"/>
                <a:gd name="connsiteY485" fmla="*/ 479496 h 755236"/>
                <a:gd name="connsiteX486" fmla="*/ 574866 w 1591877"/>
                <a:gd name="connsiteY486" fmla="*/ 492176 h 755236"/>
                <a:gd name="connsiteX487" fmla="*/ 575863 w 1591877"/>
                <a:gd name="connsiteY487" fmla="*/ 504383 h 755236"/>
                <a:gd name="connsiteX488" fmla="*/ 576366 w 1591877"/>
                <a:gd name="connsiteY488" fmla="*/ 510282 h 755236"/>
                <a:gd name="connsiteX489" fmla="*/ 576865 w 1591877"/>
                <a:gd name="connsiteY489" fmla="*/ 516036 h 755236"/>
                <a:gd name="connsiteX490" fmla="*/ 577364 w 1591877"/>
                <a:gd name="connsiteY490" fmla="*/ 521630 h 755236"/>
                <a:gd name="connsiteX491" fmla="*/ 577866 w 1591877"/>
                <a:gd name="connsiteY491" fmla="*/ 527060 h 755236"/>
                <a:gd name="connsiteX492" fmla="*/ 578365 w 1591877"/>
                <a:gd name="connsiteY492" fmla="*/ 532314 h 755236"/>
                <a:gd name="connsiteX493" fmla="*/ 578864 w 1591877"/>
                <a:gd name="connsiteY493" fmla="*/ 537385 h 755236"/>
                <a:gd name="connsiteX494" fmla="*/ 579473 w 1591877"/>
                <a:gd name="connsiteY494" fmla="*/ 543275 h 755236"/>
                <a:gd name="connsiteX495" fmla="*/ 580078 w 1591877"/>
                <a:gd name="connsiteY495" fmla="*/ 548867 h 755236"/>
                <a:gd name="connsiteX496" fmla="*/ 580683 w 1591877"/>
                <a:gd name="connsiteY496" fmla="*/ 554147 h 755236"/>
                <a:gd name="connsiteX497" fmla="*/ 581288 w 1591877"/>
                <a:gd name="connsiteY497" fmla="*/ 559104 h 755236"/>
                <a:gd name="connsiteX498" fmla="*/ 581897 w 1591877"/>
                <a:gd name="connsiteY498" fmla="*/ 563721 h 755236"/>
                <a:gd name="connsiteX499" fmla="*/ 582502 w 1591877"/>
                <a:gd name="connsiteY499" fmla="*/ 567988 h 755236"/>
                <a:gd name="connsiteX500" fmla="*/ 582807 w 1591877"/>
                <a:gd name="connsiteY500" fmla="*/ 569988 h 755236"/>
                <a:gd name="connsiteX501" fmla="*/ 583108 w 1591877"/>
                <a:gd name="connsiteY501" fmla="*/ 571894 h 755236"/>
                <a:gd name="connsiteX502" fmla="*/ 583412 w 1591877"/>
                <a:gd name="connsiteY502" fmla="*/ 573707 h 755236"/>
                <a:gd name="connsiteX503" fmla="*/ 583716 w 1591877"/>
                <a:gd name="connsiteY503" fmla="*/ 575424 h 755236"/>
                <a:gd name="connsiteX504" fmla="*/ 584017 w 1591877"/>
                <a:gd name="connsiteY504" fmla="*/ 577047 h 755236"/>
                <a:gd name="connsiteX505" fmla="*/ 584322 w 1591877"/>
                <a:gd name="connsiteY505" fmla="*/ 578573 h 755236"/>
                <a:gd name="connsiteX506" fmla="*/ 584626 w 1591877"/>
                <a:gd name="connsiteY506" fmla="*/ 579999 h 755236"/>
                <a:gd name="connsiteX507" fmla="*/ 584927 w 1591877"/>
                <a:gd name="connsiteY507" fmla="*/ 581327 h 755236"/>
                <a:gd name="connsiteX508" fmla="*/ 585231 w 1591877"/>
                <a:gd name="connsiteY508" fmla="*/ 582554 h 755236"/>
                <a:gd name="connsiteX509" fmla="*/ 585532 w 1591877"/>
                <a:gd name="connsiteY509" fmla="*/ 583681 h 755236"/>
                <a:gd name="connsiteX510" fmla="*/ 585836 w 1591877"/>
                <a:gd name="connsiteY510" fmla="*/ 584703 h 755236"/>
                <a:gd name="connsiteX511" fmla="*/ 586141 w 1591877"/>
                <a:gd name="connsiteY511" fmla="*/ 585623 h 755236"/>
                <a:gd name="connsiteX512" fmla="*/ 586442 w 1591877"/>
                <a:gd name="connsiteY512" fmla="*/ 586438 h 755236"/>
                <a:gd name="connsiteX513" fmla="*/ 586746 w 1591877"/>
                <a:gd name="connsiteY513" fmla="*/ 587149 h 755236"/>
                <a:gd name="connsiteX514" fmla="*/ 587051 w 1591877"/>
                <a:gd name="connsiteY514" fmla="*/ 587752 h 755236"/>
                <a:gd name="connsiteX515" fmla="*/ 587351 w 1591877"/>
                <a:gd name="connsiteY515" fmla="*/ 588252 h 755236"/>
                <a:gd name="connsiteX516" fmla="*/ 587505 w 1591877"/>
                <a:gd name="connsiteY516" fmla="*/ 588461 h 755236"/>
                <a:gd name="connsiteX517" fmla="*/ 587656 w 1591877"/>
                <a:gd name="connsiteY517" fmla="*/ 588642 h 755236"/>
                <a:gd name="connsiteX518" fmla="*/ 587806 w 1591877"/>
                <a:gd name="connsiteY518" fmla="*/ 588798 h 755236"/>
                <a:gd name="connsiteX519" fmla="*/ 587883 w 1591877"/>
                <a:gd name="connsiteY519" fmla="*/ 588864 h 755236"/>
                <a:gd name="connsiteX520" fmla="*/ 587960 w 1591877"/>
                <a:gd name="connsiteY520" fmla="*/ 588926 h 755236"/>
                <a:gd name="connsiteX521" fmla="*/ 588034 w 1591877"/>
                <a:gd name="connsiteY521" fmla="*/ 588979 h 755236"/>
                <a:gd name="connsiteX522" fmla="*/ 588111 w 1591877"/>
                <a:gd name="connsiteY522" fmla="*/ 589027 h 755236"/>
                <a:gd name="connsiteX523" fmla="*/ 588188 w 1591877"/>
                <a:gd name="connsiteY523" fmla="*/ 589067 h 755236"/>
                <a:gd name="connsiteX524" fmla="*/ 588261 w 1591877"/>
                <a:gd name="connsiteY524" fmla="*/ 589100 h 755236"/>
                <a:gd name="connsiteX525" fmla="*/ 588338 w 1591877"/>
                <a:gd name="connsiteY525" fmla="*/ 589126 h 755236"/>
                <a:gd name="connsiteX526" fmla="*/ 588415 w 1591877"/>
                <a:gd name="connsiteY526" fmla="*/ 589146 h 755236"/>
                <a:gd name="connsiteX527" fmla="*/ 588488 w 1591877"/>
                <a:gd name="connsiteY527" fmla="*/ 589159 h 755236"/>
                <a:gd name="connsiteX528" fmla="*/ 588565 w 1591877"/>
                <a:gd name="connsiteY528" fmla="*/ 589166 h 755236"/>
                <a:gd name="connsiteX529" fmla="*/ 588642 w 1591877"/>
                <a:gd name="connsiteY529" fmla="*/ 589166 h 755236"/>
                <a:gd name="connsiteX530" fmla="*/ 588716 w 1591877"/>
                <a:gd name="connsiteY530" fmla="*/ 589159 h 755236"/>
                <a:gd name="connsiteX531" fmla="*/ 588793 w 1591877"/>
                <a:gd name="connsiteY531" fmla="*/ 589144 h 755236"/>
                <a:gd name="connsiteX532" fmla="*/ 588870 w 1591877"/>
                <a:gd name="connsiteY532" fmla="*/ 589124 h 755236"/>
                <a:gd name="connsiteX533" fmla="*/ 588943 w 1591877"/>
                <a:gd name="connsiteY533" fmla="*/ 589095 h 755236"/>
                <a:gd name="connsiteX534" fmla="*/ 589020 w 1591877"/>
                <a:gd name="connsiteY534" fmla="*/ 589060 h 755236"/>
                <a:gd name="connsiteX535" fmla="*/ 589094 w 1591877"/>
                <a:gd name="connsiteY535" fmla="*/ 589018 h 755236"/>
                <a:gd name="connsiteX536" fmla="*/ 589171 w 1591877"/>
                <a:gd name="connsiteY536" fmla="*/ 588970 h 755236"/>
                <a:gd name="connsiteX537" fmla="*/ 589248 w 1591877"/>
                <a:gd name="connsiteY537" fmla="*/ 588915 h 755236"/>
                <a:gd name="connsiteX538" fmla="*/ 589321 w 1591877"/>
                <a:gd name="connsiteY538" fmla="*/ 588853 h 755236"/>
                <a:gd name="connsiteX539" fmla="*/ 589398 w 1591877"/>
                <a:gd name="connsiteY539" fmla="*/ 588785 h 755236"/>
                <a:gd name="connsiteX540" fmla="*/ 589475 w 1591877"/>
                <a:gd name="connsiteY540" fmla="*/ 588708 h 755236"/>
                <a:gd name="connsiteX541" fmla="*/ 589625 w 1591877"/>
                <a:gd name="connsiteY541" fmla="*/ 588536 h 755236"/>
                <a:gd name="connsiteX542" fmla="*/ 589780 w 1591877"/>
                <a:gd name="connsiteY542" fmla="*/ 588336 h 755236"/>
                <a:gd name="connsiteX543" fmla="*/ 589930 w 1591877"/>
                <a:gd name="connsiteY543" fmla="*/ 588107 h 755236"/>
                <a:gd name="connsiteX544" fmla="*/ 590080 w 1591877"/>
                <a:gd name="connsiteY544" fmla="*/ 587851 h 755236"/>
                <a:gd name="connsiteX545" fmla="*/ 590385 w 1591877"/>
                <a:gd name="connsiteY545" fmla="*/ 587259 h 755236"/>
                <a:gd name="connsiteX546" fmla="*/ 590685 w 1591877"/>
                <a:gd name="connsiteY546" fmla="*/ 586554 h 755236"/>
                <a:gd name="connsiteX547" fmla="*/ 590990 w 1591877"/>
                <a:gd name="connsiteY547" fmla="*/ 585740 h 755236"/>
                <a:gd name="connsiteX548" fmla="*/ 591294 w 1591877"/>
                <a:gd name="connsiteY548" fmla="*/ 584815 h 755236"/>
                <a:gd name="connsiteX549" fmla="*/ 591595 w 1591877"/>
                <a:gd name="connsiteY549" fmla="*/ 583780 h 755236"/>
                <a:gd name="connsiteX550" fmla="*/ 591900 w 1591877"/>
                <a:gd name="connsiteY550" fmla="*/ 582635 h 755236"/>
                <a:gd name="connsiteX551" fmla="*/ 592204 w 1591877"/>
                <a:gd name="connsiteY551" fmla="*/ 581378 h 755236"/>
                <a:gd name="connsiteX552" fmla="*/ 592505 w 1591877"/>
                <a:gd name="connsiteY552" fmla="*/ 580013 h 755236"/>
                <a:gd name="connsiteX553" fmla="*/ 592809 w 1591877"/>
                <a:gd name="connsiteY553" fmla="*/ 578537 h 755236"/>
                <a:gd name="connsiteX554" fmla="*/ 593114 w 1591877"/>
                <a:gd name="connsiteY554" fmla="*/ 576954 h 755236"/>
                <a:gd name="connsiteX555" fmla="*/ 593414 w 1591877"/>
                <a:gd name="connsiteY555" fmla="*/ 575263 h 755236"/>
                <a:gd name="connsiteX556" fmla="*/ 593719 w 1591877"/>
                <a:gd name="connsiteY556" fmla="*/ 573462 h 755236"/>
                <a:gd name="connsiteX557" fmla="*/ 594023 w 1591877"/>
                <a:gd name="connsiteY557" fmla="*/ 571555 h 755236"/>
                <a:gd name="connsiteX558" fmla="*/ 594324 w 1591877"/>
                <a:gd name="connsiteY558" fmla="*/ 569541 h 755236"/>
                <a:gd name="connsiteX559" fmla="*/ 594628 w 1591877"/>
                <a:gd name="connsiteY559" fmla="*/ 567420 h 755236"/>
                <a:gd name="connsiteX560" fmla="*/ 594933 w 1591877"/>
                <a:gd name="connsiteY560" fmla="*/ 565194 h 755236"/>
                <a:gd name="connsiteX561" fmla="*/ 595234 w 1591877"/>
                <a:gd name="connsiteY561" fmla="*/ 562865 h 755236"/>
                <a:gd name="connsiteX562" fmla="*/ 595538 w 1591877"/>
                <a:gd name="connsiteY562" fmla="*/ 560432 h 755236"/>
                <a:gd name="connsiteX563" fmla="*/ 595839 w 1591877"/>
                <a:gd name="connsiteY563" fmla="*/ 557895 h 755236"/>
                <a:gd name="connsiteX564" fmla="*/ 596143 w 1591877"/>
                <a:gd name="connsiteY564" fmla="*/ 555257 h 755236"/>
                <a:gd name="connsiteX565" fmla="*/ 596448 w 1591877"/>
                <a:gd name="connsiteY565" fmla="*/ 552518 h 755236"/>
                <a:gd name="connsiteX566" fmla="*/ 596749 w 1591877"/>
                <a:gd name="connsiteY566" fmla="*/ 549682 h 755236"/>
                <a:gd name="connsiteX567" fmla="*/ 597053 w 1591877"/>
                <a:gd name="connsiteY567" fmla="*/ 546745 h 755236"/>
                <a:gd name="connsiteX568" fmla="*/ 597357 w 1591877"/>
                <a:gd name="connsiteY568" fmla="*/ 543713 h 755236"/>
                <a:gd name="connsiteX569" fmla="*/ 597658 w 1591877"/>
                <a:gd name="connsiteY569" fmla="*/ 540584 h 755236"/>
                <a:gd name="connsiteX570" fmla="*/ 597963 w 1591877"/>
                <a:gd name="connsiteY570" fmla="*/ 537361 h 755236"/>
                <a:gd name="connsiteX571" fmla="*/ 598267 w 1591877"/>
                <a:gd name="connsiteY571" fmla="*/ 534044 h 755236"/>
                <a:gd name="connsiteX572" fmla="*/ 598568 w 1591877"/>
                <a:gd name="connsiteY572" fmla="*/ 530636 h 755236"/>
                <a:gd name="connsiteX573" fmla="*/ 598872 w 1591877"/>
                <a:gd name="connsiteY573" fmla="*/ 527137 h 755236"/>
                <a:gd name="connsiteX574" fmla="*/ 599477 w 1591877"/>
                <a:gd name="connsiteY574" fmla="*/ 519880 h 755236"/>
                <a:gd name="connsiteX575" fmla="*/ 600086 w 1591877"/>
                <a:gd name="connsiteY575" fmla="*/ 512279 h 755236"/>
                <a:gd name="connsiteX576" fmla="*/ 600692 w 1591877"/>
                <a:gd name="connsiteY576" fmla="*/ 504352 h 755236"/>
                <a:gd name="connsiteX577" fmla="*/ 601297 w 1591877"/>
                <a:gd name="connsiteY577" fmla="*/ 496113 h 755236"/>
                <a:gd name="connsiteX578" fmla="*/ 601902 w 1591877"/>
                <a:gd name="connsiteY578" fmla="*/ 487579 h 755236"/>
                <a:gd name="connsiteX579" fmla="*/ 602511 w 1591877"/>
                <a:gd name="connsiteY579" fmla="*/ 478763 h 755236"/>
                <a:gd name="connsiteX580" fmla="*/ 603116 w 1591877"/>
                <a:gd name="connsiteY580" fmla="*/ 469684 h 755236"/>
                <a:gd name="connsiteX581" fmla="*/ 603721 w 1591877"/>
                <a:gd name="connsiteY581" fmla="*/ 460359 h 755236"/>
                <a:gd name="connsiteX582" fmla="*/ 604326 w 1591877"/>
                <a:gd name="connsiteY582" fmla="*/ 450808 h 755236"/>
                <a:gd name="connsiteX583" fmla="*/ 604935 w 1591877"/>
                <a:gd name="connsiteY583" fmla="*/ 441047 h 755236"/>
                <a:gd name="connsiteX584" fmla="*/ 605541 w 1591877"/>
                <a:gd name="connsiteY584" fmla="*/ 431099 h 755236"/>
                <a:gd name="connsiteX585" fmla="*/ 606755 w 1591877"/>
                <a:gd name="connsiteY585" fmla="*/ 410714 h 755236"/>
                <a:gd name="connsiteX586" fmla="*/ 607965 w 1591877"/>
                <a:gd name="connsiteY586" fmla="*/ 389821 h 755236"/>
                <a:gd name="connsiteX587" fmla="*/ 610390 w 1591877"/>
                <a:gd name="connsiteY587" fmla="*/ 347202 h 755236"/>
                <a:gd name="connsiteX588" fmla="*/ 611604 w 1591877"/>
                <a:gd name="connsiteY588" fmla="*/ 325837 h 755236"/>
                <a:gd name="connsiteX589" fmla="*/ 612818 w 1591877"/>
                <a:gd name="connsiteY589" fmla="*/ 304675 h 755236"/>
                <a:gd name="connsiteX590" fmla="*/ 614028 w 1591877"/>
                <a:gd name="connsiteY590" fmla="*/ 283905 h 755236"/>
                <a:gd name="connsiteX591" fmla="*/ 614633 w 1591877"/>
                <a:gd name="connsiteY591" fmla="*/ 273721 h 755236"/>
                <a:gd name="connsiteX592" fmla="*/ 615242 w 1591877"/>
                <a:gd name="connsiteY592" fmla="*/ 263705 h 755236"/>
                <a:gd name="connsiteX593" fmla="*/ 615847 w 1591877"/>
                <a:gd name="connsiteY593" fmla="*/ 253876 h 755236"/>
                <a:gd name="connsiteX594" fmla="*/ 616453 w 1591877"/>
                <a:gd name="connsiteY594" fmla="*/ 244258 h 755236"/>
                <a:gd name="connsiteX595" fmla="*/ 617061 w 1591877"/>
                <a:gd name="connsiteY595" fmla="*/ 234872 h 755236"/>
                <a:gd name="connsiteX596" fmla="*/ 617667 w 1591877"/>
                <a:gd name="connsiteY596" fmla="*/ 225741 h 755236"/>
                <a:gd name="connsiteX597" fmla="*/ 618191 w 1591877"/>
                <a:gd name="connsiteY597" fmla="*/ 218063 h 755236"/>
                <a:gd name="connsiteX598" fmla="*/ 618716 w 1591877"/>
                <a:gd name="connsiteY598" fmla="*/ 210605 h 755236"/>
                <a:gd name="connsiteX599" fmla="*/ 619240 w 1591877"/>
                <a:gd name="connsiteY599" fmla="*/ 203379 h 755236"/>
                <a:gd name="connsiteX600" fmla="*/ 619765 w 1591877"/>
                <a:gd name="connsiteY600" fmla="*/ 196399 h 755236"/>
                <a:gd name="connsiteX601" fmla="*/ 620289 w 1591877"/>
                <a:gd name="connsiteY601" fmla="*/ 189674 h 755236"/>
                <a:gd name="connsiteX602" fmla="*/ 620814 w 1591877"/>
                <a:gd name="connsiteY602" fmla="*/ 183219 h 755236"/>
                <a:gd name="connsiteX603" fmla="*/ 621338 w 1591877"/>
                <a:gd name="connsiteY603" fmla="*/ 177045 h 755236"/>
                <a:gd name="connsiteX604" fmla="*/ 621859 w 1591877"/>
                <a:gd name="connsiteY604" fmla="*/ 171161 h 755236"/>
                <a:gd name="connsiteX605" fmla="*/ 622387 w 1591877"/>
                <a:gd name="connsiteY605" fmla="*/ 165582 h 755236"/>
                <a:gd name="connsiteX606" fmla="*/ 622648 w 1591877"/>
                <a:gd name="connsiteY606" fmla="*/ 162911 h 755236"/>
                <a:gd name="connsiteX607" fmla="*/ 622908 w 1591877"/>
                <a:gd name="connsiteY607" fmla="*/ 160317 h 755236"/>
                <a:gd name="connsiteX608" fmla="*/ 623172 w 1591877"/>
                <a:gd name="connsiteY608" fmla="*/ 157805 h 755236"/>
                <a:gd name="connsiteX609" fmla="*/ 623433 w 1591877"/>
                <a:gd name="connsiteY609" fmla="*/ 155374 h 755236"/>
                <a:gd name="connsiteX610" fmla="*/ 623697 w 1591877"/>
                <a:gd name="connsiteY610" fmla="*/ 153027 h 755236"/>
                <a:gd name="connsiteX611" fmla="*/ 623957 w 1591877"/>
                <a:gd name="connsiteY611" fmla="*/ 150766 h 755236"/>
                <a:gd name="connsiteX612" fmla="*/ 624221 w 1591877"/>
                <a:gd name="connsiteY612" fmla="*/ 148589 h 755236"/>
                <a:gd name="connsiteX613" fmla="*/ 624482 w 1591877"/>
                <a:gd name="connsiteY613" fmla="*/ 146499 h 755236"/>
                <a:gd name="connsiteX614" fmla="*/ 624746 w 1591877"/>
                <a:gd name="connsiteY614" fmla="*/ 144496 h 755236"/>
                <a:gd name="connsiteX615" fmla="*/ 625006 w 1591877"/>
                <a:gd name="connsiteY615" fmla="*/ 142583 h 755236"/>
                <a:gd name="connsiteX616" fmla="*/ 625270 w 1591877"/>
                <a:gd name="connsiteY616" fmla="*/ 140759 h 755236"/>
                <a:gd name="connsiteX617" fmla="*/ 625531 w 1591877"/>
                <a:gd name="connsiteY617" fmla="*/ 139025 h 755236"/>
                <a:gd name="connsiteX618" fmla="*/ 625795 w 1591877"/>
                <a:gd name="connsiteY618" fmla="*/ 137383 h 755236"/>
                <a:gd name="connsiteX619" fmla="*/ 626055 w 1591877"/>
                <a:gd name="connsiteY619" fmla="*/ 135834 h 755236"/>
                <a:gd name="connsiteX620" fmla="*/ 626319 w 1591877"/>
                <a:gd name="connsiteY620" fmla="*/ 134378 h 755236"/>
                <a:gd name="connsiteX621" fmla="*/ 626580 w 1591877"/>
                <a:gd name="connsiteY621" fmla="*/ 133016 h 755236"/>
                <a:gd name="connsiteX622" fmla="*/ 626840 w 1591877"/>
                <a:gd name="connsiteY622" fmla="*/ 131749 h 755236"/>
                <a:gd name="connsiteX623" fmla="*/ 627104 w 1591877"/>
                <a:gd name="connsiteY623" fmla="*/ 130577 h 755236"/>
                <a:gd name="connsiteX624" fmla="*/ 627368 w 1591877"/>
                <a:gd name="connsiteY624" fmla="*/ 129503 h 755236"/>
                <a:gd name="connsiteX625" fmla="*/ 627629 w 1591877"/>
                <a:gd name="connsiteY625" fmla="*/ 128524 h 755236"/>
                <a:gd name="connsiteX626" fmla="*/ 627889 w 1591877"/>
                <a:gd name="connsiteY626" fmla="*/ 127644 h 755236"/>
                <a:gd name="connsiteX627" fmla="*/ 628153 w 1591877"/>
                <a:gd name="connsiteY627" fmla="*/ 126862 h 755236"/>
                <a:gd name="connsiteX628" fmla="*/ 628414 w 1591877"/>
                <a:gd name="connsiteY628" fmla="*/ 126179 h 755236"/>
                <a:gd name="connsiteX629" fmla="*/ 628678 w 1591877"/>
                <a:gd name="connsiteY629" fmla="*/ 125595 h 755236"/>
                <a:gd name="connsiteX630" fmla="*/ 628938 w 1591877"/>
                <a:gd name="connsiteY630" fmla="*/ 125110 h 755236"/>
                <a:gd name="connsiteX631" fmla="*/ 629070 w 1591877"/>
                <a:gd name="connsiteY631" fmla="*/ 124906 h 755236"/>
                <a:gd name="connsiteX632" fmla="*/ 629202 w 1591877"/>
                <a:gd name="connsiteY632" fmla="*/ 124726 h 755236"/>
                <a:gd name="connsiteX633" fmla="*/ 629331 w 1591877"/>
                <a:gd name="connsiteY633" fmla="*/ 124572 h 755236"/>
                <a:gd name="connsiteX634" fmla="*/ 629397 w 1591877"/>
                <a:gd name="connsiteY634" fmla="*/ 124505 h 755236"/>
                <a:gd name="connsiteX635" fmla="*/ 629463 w 1591877"/>
                <a:gd name="connsiteY635" fmla="*/ 124443 h 755236"/>
                <a:gd name="connsiteX636" fmla="*/ 629529 w 1591877"/>
                <a:gd name="connsiteY636" fmla="*/ 124388 h 755236"/>
                <a:gd name="connsiteX637" fmla="*/ 629595 w 1591877"/>
                <a:gd name="connsiteY637" fmla="*/ 124339 h 755236"/>
                <a:gd name="connsiteX638" fmla="*/ 629661 w 1591877"/>
                <a:gd name="connsiteY638" fmla="*/ 124297 h 755236"/>
                <a:gd name="connsiteX639" fmla="*/ 629727 w 1591877"/>
                <a:gd name="connsiteY639" fmla="*/ 124261 h 755236"/>
                <a:gd name="connsiteX640" fmla="*/ 629793 w 1591877"/>
                <a:gd name="connsiteY640" fmla="*/ 124231 h 755236"/>
                <a:gd name="connsiteX641" fmla="*/ 629855 w 1591877"/>
                <a:gd name="connsiteY641" fmla="*/ 124208 h 755236"/>
                <a:gd name="connsiteX642" fmla="*/ 629921 w 1591877"/>
                <a:gd name="connsiteY642" fmla="*/ 124191 h 755236"/>
                <a:gd name="connsiteX643" fmla="*/ 629987 w 1591877"/>
                <a:gd name="connsiteY643" fmla="*/ 124180 h 755236"/>
                <a:gd name="connsiteX644" fmla="*/ 630053 w 1591877"/>
                <a:gd name="connsiteY644" fmla="*/ 124175 h 755236"/>
                <a:gd name="connsiteX645" fmla="*/ 630119 w 1591877"/>
                <a:gd name="connsiteY645" fmla="*/ 124177 h 755236"/>
                <a:gd name="connsiteX646" fmla="*/ 630185 w 1591877"/>
                <a:gd name="connsiteY646" fmla="*/ 124186 h 755236"/>
                <a:gd name="connsiteX647" fmla="*/ 630251 w 1591877"/>
                <a:gd name="connsiteY647" fmla="*/ 124200 h 755236"/>
                <a:gd name="connsiteX648" fmla="*/ 630317 w 1591877"/>
                <a:gd name="connsiteY648" fmla="*/ 124221 h 755236"/>
                <a:gd name="connsiteX649" fmla="*/ 630380 w 1591877"/>
                <a:gd name="connsiteY649" fmla="*/ 124249 h 755236"/>
                <a:gd name="connsiteX650" fmla="*/ 630446 w 1591877"/>
                <a:gd name="connsiteY650" fmla="*/ 124283 h 755236"/>
                <a:gd name="connsiteX651" fmla="*/ 630512 w 1591877"/>
                <a:gd name="connsiteY651" fmla="*/ 124323 h 755236"/>
                <a:gd name="connsiteX652" fmla="*/ 630578 w 1591877"/>
                <a:gd name="connsiteY652" fmla="*/ 124369 h 755236"/>
                <a:gd name="connsiteX653" fmla="*/ 630644 w 1591877"/>
                <a:gd name="connsiteY653" fmla="*/ 124422 h 755236"/>
                <a:gd name="connsiteX654" fmla="*/ 630710 w 1591877"/>
                <a:gd name="connsiteY654" fmla="*/ 124482 h 755236"/>
                <a:gd name="connsiteX655" fmla="*/ 630776 w 1591877"/>
                <a:gd name="connsiteY655" fmla="*/ 124547 h 755236"/>
                <a:gd name="connsiteX656" fmla="*/ 630904 w 1591877"/>
                <a:gd name="connsiteY656" fmla="*/ 124698 h 755236"/>
                <a:gd name="connsiteX657" fmla="*/ 631036 w 1591877"/>
                <a:gd name="connsiteY657" fmla="*/ 124874 h 755236"/>
                <a:gd name="connsiteX658" fmla="*/ 631168 w 1591877"/>
                <a:gd name="connsiteY658" fmla="*/ 125076 h 755236"/>
                <a:gd name="connsiteX659" fmla="*/ 631297 w 1591877"/>
                <a:gd name="connsiteY659" fmla="*/ 125303 h 755236"/>
                <a:gd name="connsiteX660" fmla="*/ 631561 w 1591877"/>
                <a:gd name="connsiteY660" fmla="*/ 125835 h 755236"/>
                <a:gd name="connsiteX661" fmla="*/ 631825 w 1591877"/>
                <a:gd name="connsiteY661" fmla="*/ 126469 h 755236"/>
                <a:gd name="connsiteX662" fmla="*/ 632085 w 1591877"/>
                <a:gd name="connsiteY662" fmla="*/ 127205 h 755236"/>
                <a:gd name="connsiteX663" fmla="*/ 632346 w 1591877"/>
                <a:gd name="connsiteY663" fmla="*/ 128044 h 755236"/>
                <a:gd name="connsiteX664" fmla="*/ 632610 w 1591877"/>
                <a:gd name="connsiteY664" fmla="*/ 128985 h 755236"/>
                <a:gd name="connsiteX665" fmla="*/ 632870 w 1591877"/>
                <a:gd name="connsiteY665" fmla="*/ 130028 h 755236"/>
                <a:gd name="connsiteX666" fmla="*/ 633134 w 1591877"/>
                <a:gd name="connsiteY666" fmla="*/ 131173 h 755236"/>
                <a:gd name="connsiteX667" fmla="*/ 633395 w 1591877"/>
                <a:gd name="connsiteY667" fmla="*/ 132420 h 755236"/>
                <a:gd name="connsiteX668" fmla="*/ 633659 w 1591877"/>
                <a:gd name="connsiteY668" fmla="*/ 133769 h 755236"/>
                <a:gd name="connsiteX669" fmla="*/ 633919 w 1591877"/>
                <a:gd name="connsiteY669" fmla="*/ 135219 h 755236"/>
                <a:gd name="connsiteX670" fmla="*/ 634183 w 1591877"/>
                <a:gd name="connsiteY670" fmla="*/ 136770 h 755236"/>
                <a:gd name="connsiteX671" fmla="*/ 634444 w 1591877"/>
                <a:gd name="connsiteY671" fmla="*/ 138421 h 755236"/>
                <a:gd name="connsiteX672" fmla="*/ 634708 w 1591877"/>
                <a:gd name="connsiteY672" fmla="*/ 140173 h 755236"/>
                <a:gd name="connsiteX673" fmla="*/ 634968 w 1591877"/>
                <a:gd name="connsiteY673" fmla="*/ 142024 h 755236"/>
                <a:gd name="connsiteX674" fmla="*/ 635232 w 1591877"/>
                <a:gd name="connsiteY674" fmla="*/ 143975 h 755236"/>
                <a:gd name="connsiteX675" fmla="*/ 635493 w 1591877"/>
                <a:gd name="connsiteY675" fmla="*/ 146024 h 755236"/>
                <a:gd name="connsiteX676" fmla="*/ 635757 w 1591877"/>
                <a:gd name="connsiteY676" fmla="*/ 148171 h 755236"/>
                <a:gd name="connsiteX677" fmla="*/ 636017 w 1591877"/>
                <a:gd name="connsiteY677" fmla="*/ 150416 h 755236"/>
                <a:gd name="connsiteX678" fmla="*/ 636278 w 1591877"/>
                <a:gd name="connsiteY678" fmla="*/ 152756 h 755236"/>
                <a:gd name="connsiteX679" fmla="*/ 636542 w 1591877"/>
                <a:gd name="connsiteY679" fmla="*/ 155193 h 755236"/>
                <a:gd name="connsiteX680" fmla="*/ 636806 w 1591877"/>
                <a:gd name="connsiteY680" fmla="*/ 157728 h 755236"/>
                <a:gd name="connsiteX681" fmla="*/ 637066 w 1591877"/>
                <a:gd name="connsiteY681" fmla="*/ 160354 h 755236"/>
                <a:gd name="connsiteX682" fmla="*/ 637327 w 1591877"/>
                <a:gd name="connsiteY682" fmla="*/ 163076 h 755236"/>
                <a:gd name="connsiteX683" fmla="*/ 637591 w 1591877"/>
                <a:gd name="connsiteY683" fmla="*/ 165890 h 755236"/>
                <a:gd name="connsiteX684" fmla="*/ 637851 w 1591877"/>
                <a:gd name="connsiteY684" fmla="*/ 168796 h 755236"/>
                <a:gd name="connsiteX685" fmla="*/ 638115 w 1591877"/>
                <a:gd name="connsiteY685" fmla="*/ 171793 h 755236"/>
                <a:gd name="connsiteX686" fmla="*/ 638376 w 1591877"/>
                <a:gd name="connsiteY686" fmla="*/ 174880 h 755236"/>
                <a:gd name="connsiteX687" fmla="*/ 638640 w 1591877"/>
                <a:gd name="connsiteY687" fmla="*/ 178055 h 755236"/>
                <a:gd name="connsiteX688" fmla="*/ 638900 w 1591877"/>
                <a:gd name="connsiteY688" fmla="*/ 181321 h 755236"/>
                <a:gd name="connsiteX689" fmla="*/ 639164 w 1591877"/>
                <a:gd name="connsiteY689" fmla="*/ 184670 h 755236"/>
                <a:gd name="connsiteX690" fmla="*/ 639425 w 1591877"/>
                <a:gd name="connsiteY690" fmla="*/ 188107 h 755236"/>
                <a:gd name="connsiteX691" fmla="*/ 639689 w 1591877"/>
                <a:gd name="connsiteY691" fmla="*/ 191627 h 755236"/>
                <a:gd name="connsiteX692" fmla="*/ 639949 w 1591877"/>
                <a:gd name="connsiteY692" fmla="*/ 195232 h 755236"/>
                <a:gd name="connsiteX693" fmla="*/ 640213 w 1591877"/>
                <a:gd name="connsiteY693" fmla="*/ 198920 h 755236"/>
                <a:gd name="connsiteX694" fmla="*/ 640474 w 1591877"/>
                <a:gd name="connsiteY694" fmla="*/ 202687 h 755236"/>
                <a:gd name="connsiteX695" fmla="*/ 640738 w 1591877"/>
                <a:gd name="connsiteY695" fmla="*/ 206534 h 755236"/>
                <a:gd name="connsiteX696" fmla="*/ 641259 w 1591877"/>
                <a:gd name="connsiteY696" fmla="*/ 214461 h 755236"/>
                <a:gd name="connsiteX697" fmla="*/ 641783 w 1591877"/>
                <a:gd name="connsiteY697" fmla="*/ 222689 h 755236"/>
                <a:gd name="connsiteX698" fmla="*/ 642308 w 1591877"/>
                <a:gd name="connsiteY698" fmla="*/ 231208 h 755236"/>
                <a:gd name="connsiteX699" fmla="*/ 642832 w 1591877"/>
                <a:gd name="connsiteY699" fmla="*/ 240004 h 755236"/>
                <a:gd name="connsiteX700" fmla="*/ 643357 w 1591877"/>
                <a:gd name="connsiteY700" fmla="*/ 249065 h 755236"/>
                <a:gd name="connsiteX701" fmla="*/ 643881 w 1591877"/>
                <a:gd name="connsiteY701" fmla="*/ 258377 h 755236"/>
                <a:gd name="connsiteX702" fmla="*/ 644406 w 1591877"/>
                <a:gd name="connsiteY702" fmla="*/ 267928 h 755236"/>
                <a:gd name="connsiteX703" fmla="*/ 644930 w 1591877"/>
                <a:gd name="connsiteY703" fmla="*/ 277702 h 755236"/>
                <a:gd name="connsiteX704" fmla="*/ 645455 w 1591877"/>
                <a:gd name="connsiteY704" fmla="*/ 287686 h 755236"/>
                <a:gd name="connsiteX705" fmla="*/ 645979 w 1591877"/>
                <a:gd name="connsiteY705" fmla="*/ 297863 h 755236"/>
                <a:gd name="connsiteX706" fmla="*/ 646504 w 1591877"/>
                <a:gd name="connsiteY706" fmla="*/ 308218 h 755236"/>
                <a:gd name="connsiteX707" fmla="*/ 647028 w 1591877"/>
                <a:gd name="connsiteY707" fmla="*/ 318736 h 755236"/>
                <a:gd name="connsiteX708" fmla="*/ 648077 w 1591877"/>
                <a:gd name="connsiteY708" fmla="*/ 340198 h 755236"/>
                <a:gd name="connsiteX709" fmla="*/ 649126 w 1591877"/>
                <a:gd name="connsiteY709" fmla="*/ 362117 h 755236"/>
                <a:gd name="connsiteX710" fmla="*/ 650175 w 1591877"/>
                <a:gd name="connsiteY710" fmla="*/ 384356 h 755236"/>
                <a:gd name="connsiteX711" fmla="*/ 651225 w 1591877"/>
                <a:gd name="connsiteY711" fmla="*/ 406775 h 755236"/>
                <a:gd name="connsiteX712" fmla="*/ 652413 w 1591877"/>
                <a:gd name="connsiteY712" fmla="*/ 432255 h 755236"/>
                <a:gd name="connsiteX713" fmla="*/ 653601 w 1591877"/>
                <a:gd name="connsiteY713" fmla="*/ 457578 h 755236"/>
                <a:gd name="connsiteX714" fmla="*/ 654793 w 1591877"/>
                <a:gd name="connsiteY714" fmla="*/ 482532 h 755236"/>
                <a:gd name="connsiteX715" fmla="*/ 655388 w 1591877"/>
                <a:gd name="connsiteY715" fmla="*/ 494807 h 755236"/>
                <a:gd name="connsiteX716" fmla="*/ 655982 w 1591877"/>
                <a:gd name="connsiteY716" fmla="*/ 506909 h 755236"/>
                <a:gd name="connsiteX717" fmla="*/ 656576 w 1591877"/>
                <a:gd name="connsiteY717" fmla="*/ 518816 h 755236"/>
                <a:gd name="connsiteX718" fmla="*/ 657174 w 1591877"/>
                <a:gd name="connsiteY718" fmla="*/ 530504 h 755236"/>
                <a:gd name="connsiteX719" fmla="*/ 657768 w 1591877"/>
                <a:gd name="connsiteY719" fmla="*/ 541943 h 755236"/>
                <a:gd name="connsiteX720" fmla="*/ 658362 w 1591877"/>
                <a:gd name="connsiteY720" fmla="*/ 553113 h 755236"/>
                <a:gd name="connsiteX721" fmla="*/ 658956 w 1591877"/>
                <a:gd name="connsiteY721" fmla="*/ 563988 h 755236"/>
                <a:gd name="connsiteX722" fmla="*/ 659551 w 1591877"/>
                <a:gd name="connsiteY722" fmla="*/ 574541 h 755236"/>
                <a:gd name="connsiteX723" fmla="*/ 659851 w 1591877"/>
                <a:gd name="connsiteY723" fmla="*/ 579693 h 755236"/>
                <a:gd name="connsiteX724" fmla="*/ 660149 w 1591877"/>
                <a:gd name="connsiteY724" fmla="*/ 584755 h 755236"/>
                <a:gd name="connsiteX725" fmla="*/ 660446 w 1591877"/>
                <a:gd name="connsiteY725" fmla="*/ 589727 h 755236"/>
                <a:gd name="connsiteX726" fmla="*/ 660743 w 1591877"/>
                <a:gd name="connsiteY726" fmla="*/ 594604 h 755236"/>
                <a:gd name="connsiteX727" fmla="*/ 661040 w 1591877"/>
                <a:gd name="connsiteY727" fmla="*/ 599385 h 755236"/>
                <a:gd name="connsiteX728" fmla="*/ 661337 w 1591877"/>
                <a:gd name="connsiteY728" fmla="*/ 604068 h 755236"/>
                <a:gd name="connsiteX729" fmla="*/ 661634 w 1591877"/>
                <a:gd name="connsiteY729" fmla="*/ 608648 h 755236"/>
                <a:gd name="connsiteX730" fmla="*/ 661931 w 1591877"/>
                <a:gd name="connsiteY730" fmla="*/ 613122 h 755236"/>
                <a:gd name="connsiteX731" fmla="*/ 662228 w 1591877"/>
                <a:gd name="connsiteY731" fmla="*/ 617490 h 755236"/>
                <a:gd name="connsiteX732" fmla="*/ 662529 w 1591877"/>
                <a:gd name="connsiteY732" fmla="*/ 621751 h 755236"/>
                <a:gd name="connsiteX733" fmla="*/ 662826 w 1591877"/>
                <a:gd name="connsiteY733" fmla="*/ 625897 h 755236"/>
                <a:gd name="connsiteX734" fmla="*/ 663123 w 1591877"/>
                <a:gd name="connsiteY734" fmla="*/ 629931 h 755236"/>
                <a:gd name="connsiteX735" fmla="*/ 663420 w 1591877"/>
                <a:gd name="connsiteY735" fmla="*/ 633848 h 755236"/>
                <a:gd name="connsiteX736" fmla="*/ 663717 w 1591877"/>
                <a:gd name="connsiteY736" fmla="*/ 637644 h 755236"/>
                <a:gd name="connsiteX737" fmla="*/ 664015 w 1591877"/>
                <a:gd name="connsiteY737" fmla="*/ 641321 h 755236"/>
                <a:gd name="connsiteX738" fmla="*/ 664312 w 1591877"/>
                <a:gd name="connsiteY738" fmla="*/ 644875 h 755236"/>
                <a:gd name="connsiteX739" fmla="*/ 664609 w 1591877"/>
                <a:gd name="connsiteY739" fmla="*/ 648303 h 755236"/>
                <a:gd name="connsiteX740" fmla="*/ 664909 w 1591877"/>
                <a:gd name="connsiteY740" fmla="*/ 651604 h 755236"/>
                <a:gd name="connsiteX741" fmla="*/ 665207 w 1591877"/>
                <a:gd name="connsiteY741" fmla="*/ 654774 h 755236"/>
                <a:gd name="connsiteX742" fmla="*/ 665504 w 1591877"/>
                <a:gd name="connsiteY742" fmla="*/ 657813 h 755236"/>
                <a:gd name="connsiteX743" fmla="*/ 665801 w 1591877"/>
                <a:gd name="connsiteY743" fmla="*/ 660722 h 755236"/>
                <a:gd name="connsiteX744" fmla="*/ 666098 w 1591877"/>
                <a:gd name="connsiteY744" fmla="*/ 663494 h 755236"/>
                <a:gd name="connsiteX745" fmla="*/ 666395 w 1591877"/>
                <a:gd name="connsiteY745" fmla="*/ 666129 h 755236"/>
                <a:gd name="connsiteX746" fmla="*/ 666692 w 1591877"/>
                <a:gd name="connsiteY746" fmla="*/ 668626 h 755236"/>
                <a:gd name="connsiteX747" fmla="*/ 666989 w 1591877"/>
                <a:gd name="connsiteY747" fmla="*/ 670984 h 755236"/>
                <a:gd name="connsiteX748" fmla="*/ 667286 w 1591877"/>
                <a:gd name="connsiteY748" fmla="*/ 673200 h 755236"/>
                <a:gd name="connsiteX749" fmla="*/ 667587 w 1591877"/>
                <a:gd name="connsiteY749" fmla="*/ 675274 h 755236"/>
                <a:gd name="connsiteX750" fmla="*/ 667884 w 1591877"/>
                <a:gd name="connsiteY750" fmla="*/ 677202 h 755236"/>
                <a:gd name="connsiteX751" fmla="*/ 668181 w 1591877"/>
                <a:gd name="connsiteY751" fmla="*/ 678988 h 755236"/>
                <a:gd name="connsiteX752" fmla="*/ 668478 w 1591877"/>
                <a:gd name="connsiteY752" fmla="*/ 680626 h 755236"/>
                <a:gd name="connsiteX753" fmla="*/ 668775 w 1591877"/>
                <a:gd name="connsiteY753" fmla="*/ 682115 h 755236"/>
                <a:gd name="connsiteX754" fmla="*/ 669073 w 1591877"/>
                <a:gd name="connsiteY754" fmla="*/ 683456 h 755236"/>
                <a:gd name="connsiteX755" fmla="*/ 669370 w 1591877"/>
                <a:gd name="connsiteY755" fmla="*/ 684647 h 755236"/>
                <a:gd name="connsiteX756" fmla="*/ 669667 w 1591877"/>
                <a:gd name="connsiteY756" fmla="*/ 685686 h 755236"/>
                <a:gd name="connsiteX757" fmla="*/ 669964 w 1591877"/>
                <a:gd name="connsiteY757" fmla="*/ 686576 h 755236"/>
                <a:gd name="connsiteX758" fmla="*/ 670261 w 1591877"/>
                <a:gd name="connsiteY758" fmla="*/ 687311 h 755236"/>
                <a:gd name="connsiteX759" fmla="*/ 670411 w 1591877"/>
                <a:gd name="connsiteY759" fmla="*/ 687622 h 755236"/>
                <a:gd name="connsiteX760" fmla="*/ 670562 w 1591877"/>
                <a:gd name="connsiteY760" fmla="*/ 687895 h 755236"/>
                <a:gd name="connsiteX761" fmla="*/ 670708 w 1591877"/>
                <a:gd name="connsiteY761" fmla="*/ 688128 h 755236"/>
                <a:gd name="connsiteX762" fmla="*/ 670782 w 1591877"/>
                <a:gd name="connsiteY762" fmla="*/ 688232 h 755236"/>
                <a:gd name="connsiteX763" fmla="*/ 670859 w 1591877"/>
                <a:gd name="connsiteY763" fmla="*/ 688324 h 755236"/>
                <a:gd name="connsiteX764" fmla="*/ 670932 w 1591877"/>
                <a:gd name="connsiteY764" fmla="*/ 688408 h 755236"/>
                <a:gd name="connsiteX765" fmla="*/ 671006 w 1591877"/>
                <a:gd name="connsiteY765" fmla="*/ 688480 h 755236"/>
                <a:gd name="connsiteX766" fmla="*/ 671083 w 1591877"/>
                <a:gd name="connsiteY766" fmla="*/ 688544 h 755236"/>
                <a:gd name="connsiteX767" fmla="*/ 671156 w 1591877"/>
                <a:gd name="connsiteY767" fmla="*/ 688599 h 755236"/>
                <a:gd name="connsiteX768" fmla="*/ 671229 w 1591877"/>
                <a:gd name="connsiteY768" fmla="*/ 688643 h 755236"/>
                <a:gd name="connsiteX769" fmla="*/ 671303 w 1591877"/>
                <a:gd name="connsiteY769" fmla="*/ 688679 h 755236"/>
                <a:gd name="connsiteX770" fmla="*/ 671380 w 1591877"/>
                <a:gd name="connsiteY770" fmla="*/ 688703 h 755236"/>
                <a:gd name="connsiteX771" fmla="*/ 671453 w 1591877"/>
                <a:gd name="connsiteY771" fmla="*/ 688718 h 755236"/>
                <a:gd name="connsiteX772" fmla="*/ 671526 w 1591877"/>
                <a:gd name="connsiteY772" fmla="*/ 688725 h 755236"/>
                <a:gd name="connsiteX773" fmla="*/ 671603 w 1591877"/>
                <a:gd name="connsiteY773" fmla="*/ 688720 h 755236"/>
                <a:gd name="connsiteX774" fmla="*/ 671677 w 1591877"/>
                <a:gd name="connsiteY774" fmla="*/ 688707 h 755236"/>
                <a:gd name="connsiteX775" fmla="*/ 671750 w 1591877"/>
                <a:gd name="connsiteY775" fmla="*/ 688683 h 755236"/>
                <a:gd name="connsiteX776" fmla="*/ 671823 w 1591877"/>
                <a:gd name="connsiteY776" fmla="*/ 688650 h 755236"/>
                <a:gd name="connsiteX777" fmla="*/ 671901 w 1591877"/>
                <a:gd name="connsiteY777" fmla="*/ 688608 h 755236"/>
                <a:gd name="connsiteX778" fmla="*/ 671974 w 1591877"/>
                <a:gd name="connsiteY778" fmla="*/ 688555 h 755236"/>
                <a:gd name="connsiteX779" fmla="*/ 672047 w 1591877"/>
                <a:gd name="connsiteY779" fmla="*/ 688494 h 755236"/>
                <a:gd name="connsiteX780" fmla="*/ 672121 w 1591877"/>
                <a:gd name="connsiteY780" fmla="*/ 688421 h 755236"/>
                <a:gd name="connsiteX781" fmla="*/ 672198 w 1591877"/>
                <a:gd name="connsiteY781" fmla="*/ 688339 h 755236"/>
                <a:gd name="connsiteX782" fmla="*/ 672271 w 1591877"/>
                <a:gd name="connsiteY782" fmla="*/ 688247 h 755236"/>
                <a:gd name="connsiteX783" fmla="*/ 672344 w 1591877"/>
                <a:gd name="connsiteY783" fmla="*/ 688146 h 755236"/>
                <a:gd name="connsiteX784" fmla="*/ 672495 w 1591877"/>
                <a:gd name="connsiteY784" fmla="*/ 687914 h 755236"/>
                <a:gd name="connsiteX785" fmla="*/ 672642 w 1591877"/>
                <a:gd name="connsiteY785" fmla="*/ 687644 h 755236"/>
                <a:gd name="connsiteX786" fmla="*/ 672939 w 1591877"/>
                <a:gd name="connsiteY786" fmla="*/ 686988 h 755236"/>
                <a:gd name="connsiteX787" fmla="*/ 673239 w 1591877"/>
                <a:gd name="connsiteY787" fmla="*/ 686173 h 755236"/>
                <a:gd name="connsiteX788" fmla="*/ 673536 w 1591877"/>
                <a:gd name="connsiteY788" fmla="*/ 685204 h 755236"/>
                <a:gd name="connsiteX789" fmla="*/ 673834 w 1591877"/>
                <a:gd name="connsiteY789" fmla="*/ 684079 h 755236"/>
                <a:gd name="connsiteX790" fmla="*/ 674131 w 1591877"/>
                <a:gd name="connsiteY790" fmla="*/ 682797 h 755236"/>
                <a:gd name="connsiteX791" fmla="*/ 674428 w 1591877"/>
                <a:gd name="connsiteY791" fmla="*/ 681362 h 755236"/>
                <a:gd name="connsiteX792" fmla="*/ 674725 w 1591877"/>
                <a:gd name="connsiteY792" fmla="*/ 679772 h 755236"/>
                <a:gd name="connsiteX793" fmla="*/ 675022 w 1591877"/>
                <a:gd name="connsiteY793" fmla="*/ 678028 h 755236"/>
                <a:gd name="connsiteX794" fmla="*/ 675319 w 1591877"/>
                <a:gd name="connsiteY794" fmla="*/ 676130 h 755236"/>
                <a:gd name="connsiteX795" fmla="*/ 675620 w 1591877"/>
                <a:gd name="connsiteY795" fmla="*/ 674078 h 755236"/>
                <a:gd name="connsiteX796" fmla="*/ 675917 w 1591877"/>
                <a:gd name="connsiteY796" fmla="*/ 671876 h 755236"/>
                <a:gd name="connsiteX797" fmla="*/ 676214 w 1591877"/>
                <a:gd name="connsiteY797" fmla="*/ 669522 h 755236"/>
                <a:gd name="connsiteX798" fmla="*/ 676511 w 1591877"/>
                <a:gd name="connsiteY798" fmla="*/ 667017 h 755236"/>
                <a:gd name="connsiteX799" fmla="*/ 676808 w 1591877"/>
                <a:gd name="connsiteY799" fmla="*/ 664363 h 755236"/>
                <a:gd name="connsiteX800" fmla="*/ 677105 w 1591877"/>
                <a:gd name="connsiteY800" fmla="*/ 661560 h 755236"/>
                <a:gd name="connsiteX801" fmla="*/ 677402 w 1591877"/>
                <a:gd name="connsiteY801" fmla="*/ 658610 h 755236"/>
                <a:gd name="connsiteX802" fmla="*/ 677700 w 1591877"/>
                <a:gd name="connsiteY802" fmla="*/ 655514 h 755236"/>
                <a:gd name="connsiteX803" fmla="*/ 677997 w 1591877"/>
                <a:gd name="connsiteY803" fmla="*/ 652275 h 755236"/>
                <a:gd name="connsiteX804" fmla="*/ 678297 w 1591877"/>
                <a:gd name="connsiteY804" fmla="*/ 648891 h 755236"/>
                <a:gd name="connsiteX805" fmla="*/ 678594 w 1591877"/>
                <a:gd name="connsiteY805" fmla="*/ 645366 h 755236"/>
                <a:gd name="connsiteX806" fmla="*/ 678892 w 1591877"/>
                <a:gd name="connsiteY806" fmla="*/ 641700 h 755236"/>
                <a:gd name="connsiteX807" fmla="*/ 679189 w 1591877"/>
                <a:gd name="connsiteY807" fmla="*/ 637895 h 755236"/>
                <a:gd name="connsiteX808" fmla="*/ 679486 w 1591877"/>
                <a:gd name="connsiteY808" fmla="*/ 633954 h 755236"/>
                <a:gd name="connsiteX809" fmla="*/ 679783 w 1591877"/>
                <a:gd name="connsiteY809" fmla="*/ 629876 h 755236"/>
                <a:gd name="connsiteX810" fmla="*/ 680080 w 1591877"/>
                <a:gd name="connsiteY810" fmla="*/ 625664 h 755236"/>
                <a:gd name="connsiteX811" fmla="*/ 680377 w 1591877"/>
                <a:gd name="connsiteY811" fmla="*/ 621322 h 755236"/>
                <a:gd name="connsiteX812" fmla="*/ 680674 w 1591877"/>
                <a:gd name="connsiteY812" fmla="*/ 616850 h 755236"/>
                <a:gd name="connsiteX813" fmla="*/ 680971 w 1591877"/>
                <a:gd name="connsiteY813" fmla="*/ 612250 h 755236"/>
                <a:gd name="connsiteX814" fmla="*/ 681268 w 1591877"/>
                <a:gd name="connsiteY814" fmla="*/ 607525 h 755236"/>
                <a:gd name="connsiteX815" fmla="*/ 681569 w 1591877"/>
                <a:gd name="connsiteY815" fmla="*/ 602676 h 755236"/>
                <a:gd name="connsiteX816" fmla="*/ 681866 w 1591877"/>
                <a:gd name="connsiteY816" fmla="*/ 597707 h 755236"/>
                <a:gd name="connsiteX817" fmla="*/ 682163 w 1591877"/>
                <a:gd name="connsiteY817" fmla="*/ 592618 h 755236"/>
                <a:gd name="connsiteX818" fmla="*/ 682461 w 1591877"/>
                <a:gd name="connsiteY818" fmla="*/ 587413 h 755236"/>
                <a:gd name="connsiteX819" fmla="*/ 682758 w 1591877"/>
                <a:gd name="connsiteY819" fmla="*/ 582093 h 755236"/>
                <a:gd name="connsiteX820" fmla="*/ 683055 w 1591877"/>
                <a:gd name="connsiteY820" fmla="*/ 576664 h 755236"/>
                <a:gd name="connsiteX821" fmla="*/ 683352 w 1591877"/>
                <a:gd name="connsiteY821" fmla="*/ 571124 h 755236"/>
                <a:gd name="connsiteX822" fmla="*/ 683649 w 1591877"/>
                <a:gd name="connsiteY822" fmla="*/ 565478 h 755236"/>
                <a:gd name="connsiteX823" fmla="*/ 683950 w 1591877"/>
                <a:gd name="connsiteY823" fmla="*/ 559729 h 755236"/>
                <a:gd name="connsiteX824" fmla="*/ 684247 w 1591877"/>
                <a:gd name="connsiteY824" fmla="*/ 553879 h 755236"/>
                <a:gd name="connsiteX825" fmla="*/ 684544 w 1591877"/>
                <a:gd name="connsiteY825" fmla="*/ 547932 h 755236"/>
                <a:gd name="connsiteX826" fmla="*/ 684841 w 1591877"/>
                <a:gd name="connsiteY826" fmla="*/ 541888 h 755236"/>
                <a:gd name="connsiteX827" fmla="*/ 685138 w 1591877"/>
                <a:gd name="connsiteY827" fmla="*/ 535753 h 755236"/>
                <a:gd name="connsiteX828" fmla="*/ 685732 w 1591877"/>
                <a:gd name="connsiteY828" fmla="*/ 523216 h 755236"/>
                <a:gd name="connsiteX829" fmla="*/ 686326 w 1591877"/>
                <a:gd name="connsiteY829" fmla="*/ 510348 h 755236"/>
                <a:gd name="connsiteX830" fmla="*/ 686924 w 1591877"/>
                <a:gd name="connsiteY830" fmla="*/ 497170 h 755236"/>
                <a:gd name="connsiteX831" fmla="*/ 687519 w 1591877"/>
                <a:gd name="connsiteY831" fmla="*/ 483712 h 755236"/>
                <a:gd name="connsiteX832" fmla="*/ 688113 w 1591877"/>
                <a:gd name="connsiteY832" fmla="*/ 469999 h 755236"/>
                <a:gd name="connsiteX833" fmla="*/ 688707 w 1591877"/>
                <a:gd name="connsiteY833" fmla="*/ 456057 h 755236"/>
                <a:gd name="connsiteX834" fmla="*/ 689301 w 1591877"/>
                <a:gd name="connsiteY834" fmla="*/ 441917 h 755236"/>
                <a:gd name="connsiteX835" fmla="*/ 690376 w 1591877"/>
                <a:gd name="connsiteY835" fmla="*/ 416043 h 755236"/>
                <a:gd name="connsiteX836" fmla="*/ 691447 w 1591877"/>
                <a:gd name="connsiteY836" fmla="*/ 389779 h 755236"/>
                <a:gd name="connsiteX837" fmla="*/ 693589 w 1591877"/>
                <a:gd name="connsiteY837" fmla="*/ 336778 h 755236"/>
                <a:gd name="connsiteX838" fmla="*/ 694660 w 1591877"/>
                <a:gd name="connsiteY838" fmla="*/ 310389 h 755236"/>
                <a:gd name="connsiteX839" fmla="*/ 695731 w 1591877"/>
                <a:gd name="connsiteY839" fmla="*/ 284310 h 755236"/>
                <a:gd name="connsiteX840" fmla="*/ 696267 w 1591877"/>
                <a:gd name="connsiteY840" fmla="*/ 271440 h 755236"/>
                <a:gd name="connsiteX841" fmla="*/ 696802 w 1591877"/>
                <a:gd name="connsiteY841" fmla="*/ 258716 h 755236"/>
                <a:gd name="connsiteX842" fmla="*/ 697338 w 1591877"/>
                <a:gd name="connsiteY842" fmla="*/ 246154 h 755236"/>
                <a:gd name="connsiteX843" fmla="*/ 697873 w 1591877"/>
                <a:gd name="connsiteY843" fmla="*/ 233778 h 755236"/>
                <a:gd name="connsiteX844" fmla="*/ 698409 w 1591877"/>
                <a:gd name="connsiteY844" fmla="*/ 221610 h 755236"/>
                <a:gd name="connsiteX845" fmla="*/ 698944 w 1591877"/>
                <a:gd name="connsiteY845" fmla="*/ 209669 h 755236"/>
                <a:gd name="connsiteX846" fmla="*/ 699480 w 1591877"/>
                <a:gd name="connsiteY846" fmla="*/ 197975 h 755236"/>
                <a:gd name="connsiteX847" fmla="*/ 700015 w 1591877"/>
                <a:gd name="connsiteY847" fmla="*/ 186552 h 755236"/>
                <a:gd name="connsiteX848" fmla="*/ 700551 w 1591877"/>
                <a:gd name="connsiteY848" fmla="*/ 175415 h 755236"/>
                <a:gd name="connsiteX849" fmla="*/ 700818 w 1591877"/>
                <a:gd name="connsiteY849" fmla="*/ 169961 h 755236"/>
                <a:gd name="connsiteX850" fmla="*/ 701086 w 1591877"/>
                <a:gd name="connsiteY850" fmla="*/ 164586 h 755236"/>
                <a:gd name="connsiteX851" fmla="*/ 701354 w 1591877"/>
                <a:gd name="connsiteY851" fmla="*/ 159293 h 755236"/>
                <a:gd name="connsiteX852" fmla="*/ 701622 w 1591877"/>
                <a:gd name="connsiteY852" fmla="*/ 154084 h 755236"/>
                <a:gd name="connsiteX853" fmla="*/ 701889 w 1591877"/>
                <a:gd name="connsiteY853" fmla="*/ 148960 h 755236"/>
                <a:gd name="connsiteX854" fmla="*/ 702157 w 1591877"/>
                <a:gd name="connsiteY854" fmla="*/ 143925 h 755236"/>
                <a:gd name="connsiteX855" fmla="*/ 702425 w 1591877"/>
                <a:gd name="connsiteY855" fmla="*/ 138981 h 755236"/>
                <a:gd name="connsiteX856" fmla="*/ 702693 w 1591877"/>
                <a:gd name="connsiteY856" fmla="*/ 134129 h 755236"/>
                <a:gd name="connsiteX857" fmla="*/ 702961 w 1591877"/>
                <a:gd name="connsiteY857" fmla="*/ 129373 h 755236"/>
                <a:gd name="connsiteX858" fmla="*/ 703228 w 1591877"/>
                <a:gd name="connsiteY858" fmla="*/ 124713 h 755236"/>
                <a:gd name="connsiteX859" fmla="*/ 703496 w 1591877"/>
                <a:gd name="connsiteY859" fmla="*/ 120153 h 755236"/>
                <a:gd name="connsiteX860" fmla="*/ 703764 w 1591877"/>
                <a:gd name="connsiteY860" fmla="*/ 115693 h 755236"/>
                <a:gd name="connsiteX861" fmla="*/ 704032 w 1591877"/>
                <a:gd name="connsiteY861" fmla="*/ 111337 h 755236"/>
                <a:gd name="connsiteX862" fmla="*/ 704299 w 1591877"/>
                <a:gd name="connsiteY862" fmla="*/ 107086 h 755236"/>
                <a:gd name="connsiteX863" fmla="*/ 704567 w 1591877"/>
                <a:gd name="connsiteY863" fmla="*/ 102942 h 755236"/>
                <a:gd name="connsiteX864" fmla="*/ 704835 w 1591877"/>
                <a:gd name="connsiteY864" fmla="*/ 98906 h 755236"/>
                <a:gd name="connsiteX865" fmla="*/ 705103 w 1591877"/>
                <a:gd name="connsiteY865" fmla="*/ 94981 h 755236"/>
                <a:gd name="connsiteX866" fmla="*/ 705370 w 1591877"/>
                <a:gd name="connsiteY866" fmla="*/ 91169 h 755236"/>
                <a:gd name="connsiteX867" fmla="*/ 705638 w 1591877"/>
                <a:gd name="connsiteY867" fmla="*/ 87471 h 755236"/>
                <a:gd name="connsiteX868" fmla="*/ 705906 w 1591877"/>
                <a:gd name="connsiteY868" fmla="*/ 83889 h 755236"/>
                <a:gd name="connsiteX869" fmla="*/ 706174 w 1591877"/>
                <a:gd name="connsiteY869" fmla="*/ 80424 h 755236"/>
                <a:gd name="connsiteX870" fmla="*/ 706441 w 1591877"/>
                <a:gd name="connsiteY870" fmla="*/ 77078 h 755236"/>
                <a:gd name="connsiteX871" fmla="*/ 706709 w 1591877"/>
                <a:gd name="connsiteY871" fmla="*/ 73853 h 755236"/>
                <a:gd name="connsiteX872" fmla="*/ 706977 w 1591877"/>
                <a:gd name="connsiteY872" fmla="*/ 70750 h 755236"/>
                <a:gd name="connsiteX873" fmla="*/ 707245 w 1591877"/>
                <a:gd name="connsiteY873" fmla="*/ 67771 h 755236"/>
                <a:gd name="connsiteX874" fmla="*/ 707512 w 1591877"/>
                <a:gd name="connsiteY874" fmla="*/ 64917 h 755236"/>
                <a:gd name="connsiteX875" fmla="*/ 707780 w 1591877"/>
                <a:gd name="connsiteY875" fmla="*/ 62189 h 755236"/>
                <a:gd name="connsiteX876" fmla="*/ 708048 w 1591877"/>
                <a:gd name="connsiteY876" fmla="*/ 59589 h 755236"/>
                <a:gd name="connsiteX877" fmla="*/ 708316 w 1591877"/>
                <a:gd name="connsiteY877" fmla="*/ 57117 h 755236"/>
                <a:gd name="connsiteX878" fmla="*/ 708583 w 1591877"/>
                <a:gd name="connsiteY878" fmla="*/ 54776 h 755236"/>
                <a:gd name="connsiteX879" fmla="*/ 708851 w 1591877"/>
                <a:gd name="connsiteY879" fmla="*/ 52566 h 755236"/>
                <a:gd name="connsiteX880" fmla="*/ 709119 w 1591877"/>
                <a:gd name="connsiteY880" fmla="*/ 50488 h 755236"/>
                <a:gd name="connsiteX881" fmla="*/ 709387 w 1591877"/>
                <a:gd name="connsiteY881" fmla="*/ 48544 h 755236"/>
                <a:gd name="connsiteX882" fmla="*/ 709655 w 1591877"/>
                <a:gd name="connsiteY882" fmla="*/ 46734 h 755236"/>
                <a:gd name="connsiteX883" fmla="*/ 709922 w 1591877"/>
                <a:gd name="connsiteY883" fmla="*/ 45059 h 755236"/>
                <a:gd name="connsiteX884" fmla="*/ 710190 w 1591877"/>
                <a:gd name="connsiteY884" fmla="*/ 43521 h 755236"/>
                <a:gd name="connsiteX885" fmla="*/ 710458 w 1591877"/>
                <a:gd name="connsiteY885" fmla="*/ 42119 h 755236"/>
                <a:gd name="connsiteX886" fmla="*/ 710726 w 1591877"/>
                <a:gd name="connsiteY886" fmla="*/ 40855 h 755236"/>
                <a:gd name="connsiteX887" fmla="*/ 710993 w 1591877"/>
                <a:gd name="connsiteY887" fmla="*/ 39729 h 755236"/>
                <a:gd name="connsiteX888" fmla="*/ 711261 w 1591877"/>
                <a:gd name="connsiteY888" fmla="*/ 38743 h 755236"/>
                <a:gd name="connsiteX889" fmla="*/ 711529 w 1591877"/>
                <a:gd name="connsiteY889" fmla="*/ 37896 h 755236"/>
                <a:gd name="connsiteX890" fmla="*/ 711797 w 1591877"/>
                <a:gd name="connsiteY890" fmla="*/ 37189 h 755236"/>
                <a:gd name="connsiteX891" fmla="*/ 712064 w 1591877"/>
                <a:gd name="connsiteY891" fmla="*/ 36623 h 755236"/>
                <a:gd name="connsiteX892" fmla="*/ 712200 w 1591877"/>
                <a:gd name="connsiteY892" fmla="*/ 36393 h 755236"/>
                <a:gd name="connsiteX893" fmla="*/ 712332 w 1591877"/>
                <a:gd name="connsiteY893" fmla="*/ 36198 h 755236"/>
                <a:gd name="connsiteX894" fmla="*/ 712402 w 1591877"/>
                <a:gd name="connsiteY894" fmla="*/ 36114 h 755236"/>
                <a:gd name="connsiteX895" fmla="*/ 712468 w 1591877"/>
                <a:gd name="connsiteY895" fmla="*/ 36039 h 755236"/>
                <a:gd name="connsiteX896" fmla="*/ 712534 w 1591877"/>
                <a:gd name="connsiteY896" fmla="*/ 35972 h 755236"/>
                <a:gd name="connsiteX897" fmla="*/ 712600 w 1591877"/>
                <a:gd name="connsiteY897" fmla="*/ 35914 h 755236"/>
                <a:gd name="connsiteX898" fmla="*/ 712669 w 1591877"/>
                <a:gd name="connsiteY898" fmla="*/ 35866 h 755236"/>
                <a:gd name="connsiteX899" fmla="*/ 712736 w 1591877"/>
                <a:gd name="connsiteY899" fmla="*/ 35826 h 755236"/>
                <a:gd name="connsiteX900" fmla="*/ 712802 w 1591877"/>
                <a:gd name="connsiteY900" fmla="*/ 35795 h 755236"/>
                <a:gd name="connsiteX901" fmla="*/ 712868 w 1591877"/>
                <a:gd name="connsiteY901" fmla="*/ 35773 h 755236"/>
                <a:gd name="connsiteX902" fmla="*/ 712937 w 1591877"/>
                <a:gd name="connsiteY902" fmla="*/ 35759 h 755236"/>
                <a:gd name="connsiteX903" fmla="*/ 713003 w 1591877"/>
                <a:gd name="connsiteY903" fmla="*/ 35755 h 755236"/>
                <a:gd name="connsiteX904" fmla="*/ 713069 w 1591877"/>
                <a:gd name="connsiteY904" fmla="*/ 35759 h 755236"/>
                <a:gd name="connsiteX905" fmla="*/ 713135 w 1591877"/>
                <a:gd name="connsiteY905" fmla="*/ 35773 h 755236"/>
                <a:gd name="connsiteX906" fmla="*/ 713205 w 1591877"/>
                <a:gd name="connsiteY906" fmla="*/ 35795 h 755236"/>
                <a:gd name="connsiteX907" fmla="*/ 713271 w 1591877"/>
                <a:gd name="connsiteY907" fmla="*/ 35826 h 755236"/>
                <a:gd name="connsiteX908" fmla="*/ 713337 w 1591877"/>
                <a:gd name="connsiteY908" fmla="*/ 35866 h 755236"/>
                <a:gd name="connsiteX909" fmla="*/ 713403 w 1591877"/>
                <a:gd name="connsiteY909" fmla="*/ 35915 h 755236"/>
                <a:gd name="connsiteX910" fmla="*/ 713473 w 1591877"/>
                <a:gd name="connsiteY910" fmla="*/ 35973 h 755236"/>
                <a:gd name="connsiteX911" fmla="*/ 713539 w 1591877"/>
                <a:gd name="connsiteY911" fmla="*/ 36039 h 755236"/>
                <a:gd name="connsiteX912" fmla="*/ 713605 w 1591877"/>
                <a:gd name="connsiteY912" fmla="*/ 36115 h 755236"/>
                <a:gd name="connsiteX913" fmla="*/ 713671 w 1591877"/>
                <a:gd name="connsiteY913" fmla="*/ 36199 h 755236"/>
                <a:gd name="connsiteX914" fmla="*/ 713807 w 1591877"/>
                <a:gd name="connsiteY914" fmla="*/ 36395 h 755236"/>
                <a:gd name="connsiteX915" fmla="*/ 713939 w 1591877"/>
                <a:gd name="connsiteY915" fmla="*/ 36626 h 755236"/>
                <a:gd name="connsiteX916" fmla="*/ 714206 w 1591877"/>
                <a:gd name="connsiteY916" fmla="*/ 37195 h 755236"/>
                <a:gd name="connsiteX917" fmla="*/ 714474 w 1591877"/>
                <a:gd name="connsiteY917" fmla="*/ 37906 h 755236"/>
                <a:gd name="connsiteX918" fmla="*/ 714742 w 1591877"/>
                <a:gd name="connsiteY918" fmla="*/ 38760 h 755236"/>
                <a:gd name="connsiteX919" fmla="*/ 715010 w 1591877"/>
                <a:gd name="connsiteY919" fmla="*/ 39755 h 755236"/>
                <a:gd name="connsiteX920" fmla="*/ 715277 w 1591877"/>
                <a:gd name="connsiteY920" fmla="*/ 40892 h 755236"/>
                <a:gd name="connsiteX921" fmla="*/ 715545 w 1591877"/>
                <a:gd name="connsiteY921" fmla="*/ 42171 h 755236"/>
                <a:gd name="connsiteX922" fmla="*/ 715813 w 1591877"/>
                <a:gd name="connsiteY922" fmla="*/ 43590 h 755236"/>
                <a:gd name="connsiteX923" fmla="*/ 716081 w 1591877"/>
                <a:gd name="connsiteY923" fmla="*/ 45150 h 755236"/>
                <a:gd name="connsiteX924" fmla="*/ 716352 w 1591877"/>
                <a:gd name="connsiteY924" fmla="*/ 46850 h 755236"/>
                <a:gd name="connsiteX925" fmla="*/ 716620 w 1591877"/>
                <a:gd name="connsiteY925" fmla="*/ 48690 h 755236"/>
                <a:gd name="connsiteX926" fmla="*/ 716888 w 1591877"/>
                <a:gd name="connsiteY926" fmla="*/ 50669 h 755236"/>
                <a:gd name="connsiteX927" fmla="*/ 717155 w 1591877"/>
                <a:gd name="connsiteY927" fmla="*/ 52787 h 755236"/>
                <a:gd name="connsiteX928" fmla="*/ 717423 w 1591877"/>
                <a:gd name="connsiteY928" fmla="*/ 55042 h 755236"/>
                <a:gd name="connsiteX929" fmla="*/ 717691 w 1591877"/>
                <a:gd name="connsiteY929" fmla="*/ 57434 h 755236"/>
                <a:gd name="connsiteX930" fmla="*/ 717959 w 1591877"/>
                <a:gd name="connsiteY930" fmla="*/ 59962 h 755236"/>
                <a:gd name="connsiteX931" fmla="*/ 718226 w 1591877"/>
                <a:gd name="connsiteY931" fmla="*/ 62625 h 755236"/>
                <a:gd name="connsiteX932" fmla="*/ 718494 w 1591877"/>
                <a:gd name="connsiteY932" fmla="*/ 65422 h 755236"/>
                <a:gd name="connsiteX933" fmla="*/ 718762 w 1591877"/>
                <a:gd name="connsiteY933" fmla="*/ 68353 h 755236"/>
                <a:gd name="connsiteX934" fmla="*/ 719030 w 1591877"/>
                <a:gd name="connsiteY934" fmla="*/ 71416 h 755236"/>
                <a:gd name="connsiteX935" fmla="*/ 719297 w 1591877"/>
                <a:gd name="connsiteY935" fmla="*/ 74610 h 755236"/>
                <a:gd name="connsiteX936" fmla="*/ 719565 w 1591877"/>
                <a:gd name="connsiteY936" fmla="*/ 77933 h 755236"/>
                <a:gd name="connsiteX937" fmla="*/ 719833 w 1591877"/>
                <a:gd name="connsiteY937" fmla="*/ 81386 h 755236"/>
                <a:gd name="connsiteX938" fmla="*/ 720101 w 1591877"/>
                <a:gd name="connsiteY938" fmla="*/ 84966 h 755236"/>
                <a:gd name="connsiteX939" fmla="*/ 720368 w 1591877"/>
                <a:gd name="connsiteY939" fmla="*/ 88672 h 755236"/>
                <a:gd name="connsiteX940" fmla="*/ 720636 w 1591877"/>
                <a:gd name="connsiteY940" fmla="*/ 92502 h 755236"/>
                <a:gd name="connsiteX941" fmla="*/ 720904 w 1591877"/>
                <a:gd name="connsiteY941" fmla="*/ 96456 h 755236"/>
                <a:gd name="connsiteX942" fmla="*/ 721172 w 1591877"/>
                <a:gd name="connsiteY942" fmla="*/ 100531 h 755236"/>
                <a:gd name="connsiteX943" fmla="*/ 721439 w 1591877"/>
                <a:gd name="connsiteY943" fmla="*/ 104727 h 755236"/>
                <a:gd name="connsiteX944" fmla="*/ 721707 w 1591877"/>
                <a:gd name="connsiteY944" fmla="*/ 109041 h 755236"/>
                <a:gd name="connsiteX945" fmla="*/ 721975 w 1591877"/>
                <a:gd name="connsiteY945" fmla="*/ 113473 h 755236"/>
                <a:gd name="connsiteX946" fmla="*/ 722243 w 1591877"/>
                <a:gd name="connsiteY946" fmla="*/ 118019 h 755236"/>
                <a:gd name="connsiteX947" fmla="*/ 722510 w 1591877"/>
                <a:gd name="connsiteY947" fmla="*/ 122679 h 755236"/>
                <a:gd name="connsiteX948" fmla="*/ 722778 w 1591877"/>
                <a:gd name="connsiteY948" fmla="*/ 127450 h 755236"/>
                <a:gd name="connsiteX949" fmla="*/ 723046 w 1591877"/>
                <a:gd name="connsiteY949" fmla="*/ 132331 h 755236"/>
                <a:gd name="connsiteX950" fmla="*/ 723314 w 1591877"/>
                <a:gd name="connsiteY950" fmla="*/ 137321 h 755236"/>
                <a:gd name="connsiteX951" fmla="*/ 723582 w 1591877"/>
                <a:gd name="connsiteY951" fmla="*/ 142416 h 755236"/>
                <a:gd name="connsiteX952" fmla="*/ 723860 w 1591877"/>
                <a:gd name="connsiteY952" fmla="*/ 147855 h 755236"/>
                <a:gd name="connsiteX953" fmla="*/ 724139 w 1591877"/>
                <a:gd name="connsiteY953" fmla="*/ 153405 h 755236"/>
                <a:gd name="connsiteX954" fmla="*/ 724422 w 1591877"/>
                <a:gd name="connsiteY954" fmla="*/ 159064 h 755236"/>
                <a:gd name="connsiteX955" fmla="*/ 724700 w 1591877"/>
                <a:gd name="connsiteY955" fmla="*/ 164831 h 755236"/>
                <a:gd name="connsiteX956" fmla="*/ 724979 w 1591877"/>
                <a:gd name="connsiteY956" fmla="*/ 170701 h 755236"/>
                <a:gd name="connsiteX957" fmla="*/ 725261 w 1591877"/>
                <a:gd name="connsiteY957" fmla="*/ 176672 h 755236"/>
                <a:gd name="connsiteX958" fmla="*/ 725540 w 1591877"/>
                <a:gd name="connsiteY958" fmla="*/ 182743 h 755236"/>
                <a:gd name="connsiteX959" fmla="*/ 725823 w 1591877"/>
                <a:gd name="connsiteY959" fmla="*/ 188908 h 755236"/>
                <a:gd name="connsiteX960" fmla="*/ 726101 w 1591877"/>
                <a:gd name="connsiteY960" fmla="*/ 195168 h 755236"/>
                <a:gd name="connsiteX961" fmla="*/ 726380 w 1591877"/>
                <a:gd name="connsiteY961" fmla="*/ 201520 h 755236"/>
                <a:gd name="connsiteX962" fmla="*/ 726659 w 1591877"/>
                <a:gd name="connsiteY962" fmla="*/ 207959 h 755236"/>
                <a:gd name="connsiteX963" fmla="*/ 726941 w 1591877"/>
                <a:gd name="connsiteY963" fmla="*/ 214483 h 755236"/>
                <a:gd name="connsiteX964" fmla="*/ 727503 w 1591877"/>
                <a:gd name="connsiteY964" fmla="*/ 227775 h 755236"/>
                <a:gd name="connsiteX965" fmla="*/ 728060 w 1591877"/>
                <a:gd name="connsiteY965" fmla="*/ 241376 h 755236"/>
                <a:gd name="connsiteX966" fmla="*/ 728621 w 1591877"/>
                <a:gd name="connsiteY966" fmla="*/ 255257 h 755236"/>
                <a:gd name="connsiteX967" fmla="*/ 729182 w 1591877"/>
                <a:gd name="connsiteY967" fmla="*/ 269395 h 755236"/>
                <a:gd name="connsiteX968" fmla="*/ 729740 w 1591877"/>
                <a:gd name="connsiteY968" fmla="*/ 283766 h 755236"/>
                <a:gd name="connsiteX969" fmla="*/ 730301 w 1591877"/>
                <a:gd name="connsiteY969" fmla="*/ 298345 h 755236"/>
                <a:gd name="connsiteX970" fmla="*/ 730862 w 1591877"/>
                <a:gd name="connsiteY970" fmla="*/ 313104 h 755236"/>
                <a:gd name="connsiteX971" fmla="*/ 731420 w 1591877"/>
                <a:gd name="connsiteY971" fmla="*/ 328019 h 755236"/>
                <a:gd name="connsiteX972" fmla="*/ 732542 w 1591877"/>
                <a:gd name="connsiteY972" fmla="*/ 358204 h 755236"/>
                <a:gd name="connsiteX973" fmla="*/ 734783 w 1591877"/>
                <a:gd name="connsiteY973" fmla="*/ 419238 h 755236"/>
                <a:gd name="connsiteX974" fmla="*/ 735902 w 1591877"/>
                <a:gd name="connsiteY974" fmla="*/ 449645 h 755236"/>
                <a:gd name="connsiteX975" fmla="*/ 737021 w 1591877"/>
                <a:gd name="connsiteY975" fmla="*/ 479687 h 755236"/>
                <a:gd name="connsiteX976" fmla="*/ 737582 w 1591877"/>
                <a:gd name="connsiteY976" fmla="*/ 494501 h 755236"/>
                <a:gd name="connsiteX977" fmla="*/ 738143 w 1591877"/>
                <a:gd name="connsiteY977" fmla="*/ 509142 h 755236"/>
                <a:gd name="connsiteX978" fmla="*/ 738701 w 1591877"/>
                <a:gd name="connsiteY978" fmla="*/ 523581 h 755236"/>
                <a:gd name="connsiteX979" fmla="*/ 739262 w 1591877"/>
                <a:gd name="connsiteY979" fmla="*/ 537794 h 755236"/>
                <a:gd name="connsiteX980" fmla="*/ 739823 w 1591877"/>
                <a:gd name="connsiteY980" fmla="*/ 551752 h 755236"/>
                <a:gd name="connsiteX981" fmla="*/ 740381 w 1591877"/>
                <a:gd name="connsiteY981" fmla="*/ 565432 h 755236"/>
                <a:gd name="connsiteX982" fmla="*/ 740942 w 1591877"/>
                <a:gd name="connsiteY982" fmla="*/ 578808 h 755236"/>
                <a:gd name="connsiteX983" fmla="*/ 741221 w 1591877"/>
                <a:gd name="connsiteY983" fmla="*/ 585374 h 755236"/>
                <a:gd name="connsiteX984" fmla="*/ 741503 w 1591877"/>
                <a:gd name="connsiteY984" fmla="*/ 591856 h 755236"/>
                <a:gd name="connsiteX985" fmla="*/ 741782 w 1591877"/>
                <a:gd name="connsiteY985" fmla="*/ 598248 h 755236"/>
                <a:gd name="connsiteX986" fmla="*/ 742061 w 1591877"/>
                <a:gd name="connsiteY986" fmla="*/ 604550 h 755236"/>
                <a:gd name="connsiteX987" fmla="*/ 742343 w 1591877"/>
                <a:gd name="connsiteY987" fmla="*/ 610757 h 755236"/>
                <a:gd name="connsiteX988" fmla="*/ 742622 w 1591877"/>
                <a:gd name="connsiteY988" fmla="*/ 616865 h 755236"/>
                <a:gd name="connsiteX989" fmla="*/ 742901 w 1591877"/>
                <a:gd name="connsiteY989" fmla="*/ 622876 h 755236"/>
                <a:gd name="connsiteX990" fmla="*/ 743183 w 1591877"/>
                <a:gd name="connsiteY990" fmla="*/ 628784 h 755236"/>
                <a:gd name="connsiteX991" fmla="*/ 743462 w 1591877"/>
                <a:gd name="connsiteY991" fmla="*/ 634583 h 755236"/>
                <a:gd name="connsiteX992" fmla="*/ 743744 w 1591877"/>
                <a:gd name="connsiteY992" fmla="*/ 640277 h 755236"/>
                <a:gd name="connsiteX993" fmla="*/ 744023 w 1591877"/>
                <a:gd name="connsiteY993" fmla="*/ 645859 h 755236"/>
                <a:gd name="connsiteX994" fmla="*/ 744302 w 1591877"/>
                <a:gd name="connsiteY994" fmla="*/ 651328 h 755236"/>
                <a:gd name="connsiteX995" fmla="*/ 744584 w 1591877"/>
                <a:gd name="connsiteY995" fmla="*/ 656681 h 755236"/>
                <a:gd name="connsiteX996" fmla="*/ 744863 w 1591877"/>
                <a:gd name="connsiteY996" fmla="*/ 661915 h 755236"/>
                <a:gd name="connsiteX997" fmla="*/ 745142 w 1591877"/>
                <a:gd name="connsiteY997" fmla="*/ 667030 h 755236"/>
                <a:gd name="connsiteX998" fmla="*/ 745424 w 1591877"/>
                <a:gd name="connsiteY998" fmla="*/ 672019 h 755236"/>
                <a:gd name="connsiteX999" fmla="*/ 745703 w 1591877"/>
                <a:gd name="connsiteY999" fmla="*/ 676883 h 755236"/>
                <a:gd name="connsiteX1000" fmla="*/ 745982 w 1591877"/>
                <a:gd name="connsiteY1000" fmla="*/ 681617 h 755236"/>
                <a:gd name="connsiteX1001" fmla="*/ 746264 w 1591877"/>
                <a:gd name="connsiteY1001" fmla="*/ 686224 h 755236"/>
                <a:gd name="connsiteX1002" fmla="*/ 746543 w 1591877"/>
                <a:gd name="connsiteY1002" fmla="*/ 690695 h 755236"/>
                <a:gd name="connsiteX1003" fmla="*/ 746822 w 1591877"/>
                <a:gd name="connsiteY1003" fmla="*/ 695033 h 755236"/>
                <a:gd name="connsiteX1004" fmla="*/ 747104 w 1591877"/>
                <a:gd name="connsiteY1004" fmla="*/ 699234 h 755236"/>
                <a:gd name="connsiteX1005" fmla="*/ 747383 w 1591877"/>
                <a:gd name="connsiteY1005" fmla="*/ 703297 h 755236"/>
                <a:gd name="connsiteX1006" fmla="*/ 747661 w 1591877"/>
                <a:gd name="connsiteY1006" fmla="*/ 707218 h 755236"/>
                <a:gd name="connsiteX1007" fmla="*/ 747944 w 1591877"/>
                <a:gd name="connsiteY1007" fmla="*/ 710999 h 755236"/>
                <a:gd name="connsiteX1008" fmla="*/ 748223 w 1591877"/>
                <a:gd name="connsiteY1008" fmla="*/ 714632 h 755236"/>
                <a:gd name="connsiteX1009" fmla="*/ 748501 w 1591877"/>
                <a:gd name="connsiteY1009" fmla="*/ 718122 h 755236"/>
                <a:gd name="connsiteX1010" fmla="*/ 748784 w 1591877"/>
                <a:gd name="connsiteY1010" fmla="*/ 721462 h 755236"/>
                <a:gd name="connsiteX1011" fmla="*/ 749063 w 1591877"/>
                <a:gd name="connsiteY1011" fmla="*/ 724652 h 755236"/>
                <a:gd name="connsiteX1012" fmla="*/ 749341 w 1591877"/>
                <a:gd name="connsiteY1012" fmla="*/ 727693 h 755236"/>
                <a:gd name="connsiteX1013" fmla="*/ 749624 w 1591877"/>
                <a:gd name="connsiteY1013" fmla="*/ 730580 h 755236"/>
                <a:gd name="connsiteX1014" fmla="*/ 749903 w 1591877"/>
                <a:gd name="connsiteY1014" fmla="*/ 733312 h 755236"/>
                <a:gd name="connsiteX1015" fmla="*/ 750185 w 1591877"/>
                <a:gd name="connsiteY1015" fmla="*/ 735891 h 755236"/>
                <a:gd name="connsiteX1016" fmla="*/ 750464 w 1591877"/>
                <a:gd name="connsiteY1016" fmla="*/ 738313 h 755236"/>
                <a:gd name="connsiteX1017" fmla="*/ 750743 w 1591877"/>
                <a:gd name="connsiteY1017" fmla="*/ 740576 h 755236"/>
                <a:gd name="connsiteX1018" fmla="*/ 751021 w 1591877"/>
                <a:gd name="connsiteY1018" fmla="*/ 742681 h 755236"/>
                <a:gd name="connsiteX1019" fmla="*/ 751304 w 1591877"/>
                <a:gd name="connsiteY1019" fmla="*/ 744625 h 755236"/>
                <a:gd name="connsiteX1020" fmla="*/ 751582 w 1591877"/>
                <a:gd name="connsiteY1020" fmla="*/ 746411 h 755236"/>
                <a:gd name="connsiteX1021" fmla="*/ 751865 w 1591877"/>
                <a:gd name="connsiteY1021" fmla="*/ 748032 h 755236"/>
                <a:gd name="connsiteX1022" fmla="*/ 752144 w 1591877"/>
                <a:gd name="connsiteY1022" fmla="*/ 749492 h 755236"/>
                <a:gd name="connsiteX1023" fmla="*/ 752422 w 1591877"/>
                <a:gd name="connsiteY1023" fmla="*/ 750786 h 755236"/>
                <a:gd name="connsiteX1024" fmla="*/ 752705 w 1591877"/>
                <a:gd name="connsiteY1024" fmla="*/ 751918 h 755236"/>
                <a:gd name="connsiteX1025" fmla="*/ 752984 w 1591877"/>
                <a:gd name="connsiteY1025" fmla="*/ 752885 h 755236"/>
                <a:gd name="connsiteX1026" fmla="*/ 753262 w 1591877"/>
                <a:gd name="connsiteY1026" fmla="*/ 753686 h 755236"/>
                <a:gd name="connsiteX1027" fmla="*/ 753545 w 1591877"/>
                <a:gd name="connsiteY1027" fmla="*/ 754322 h 755236"/>
                <a:gd name="connsiteX1028" fmla="*/ 753684 w 1591877"/>
                <a:gd name="connsiteY1028" fmla="*/ 754578 h 755236"/>
                <a:gd name="connsiteX1029" fmla="*/ 753824 w 1591877"/>
                <a:gd name="connsiteY1029" fmla="*/ 754791 h 755236"/>
                <a:gd name="connsiteX1030" fmla="*/ 753893 w 1591877"/>
                <a:gd name="connsiteY1030" fmla="*/ 754882 h 755236"/>
                <a:gd name="connsiteX1031" fmla="*/ 753963 w 1591877"/>
                <a:gd name="connsiteY1031" fmla="*/ 754963 h 755236"/>
                <a:gd name="connsiteX1032" fmla="*/ 754033 w 1591877"/>
                <a:gd name="connsiteY1032" fmla="*/ 755034 h 755236"/>
                <a:gd name="connsiteX1033" fmla="*/ 754102 w 1591877"/>
                <a:gd name="connsiteY1033" fmla="*/ 755093 h 755236"/>
                <a:gd name="connsiteX1034" fmla="*/ 754172 w 1591877"/>
                <a:gd name="connsiteY1034" fmla="*/ 755142 h 755236"/>
                <a:gd name="connsiteX1035" fmla="*/ 754245 w 1591877"/>
                <a:gd name="connsiteY1035" fmla="*/ 755181 h 755236"/>
                <a:gd name="connsiteX1036" fmla="*/ 754315 w 1591877"/>
                <a:gd name="connsiteY1036" fmla="*/ 755210 h 755236"/>
                <a:gd name="connsiteX1037" fmla="*/ 754385 w 1591877"/>
                <a:gd name="connsiteY1037" fmla="*/ 755227 h 755236"/>
                <a:gd name="connsiteX1038" fmla="*/ 754454 w 1591877"/>
                <a:gd name="connsiteY1038" fmla="*/ 755236 h 755236"/>
                <a:gd name="connsiteX1039" fmla="*/ 754524 w 1591877"/>
                <a:gd name="connsiteY1039" fmla="*/ 755234 h 755236"/>
                <a:gd name="connsiteX1040" fmla="*/ 754594 w 1591877"/>
                <a:gd name="connsiteY1040" fmla="*/ 755221 h 755236"/>
                <a:gd name="connsiteX1041" fmla="*/ 754664 w 1591877"/>
                <a:gd name="connsiteY1041" fmla="*/ 755197 h 755236"/>
                <a:gd name="connsiteX1042" fmla="*/ 754733 w 1591877"/>
                <a:gd name="connsiteY1042" fmla="*/ 755164 h 755236"/>
                <a:gd name="connsiteX1043" fmla="*/ 754803 w 1591877"/>
                <a:gd name="connsiteY1043" fmla="*/ 755119 h 755236"/>
                <a:gd name="connsiteX1044" fmla="*/ 754873 w 1591877"/>
                <a:gd name="connsiteY1044" fmla="*/ 755064 h 755236"/>
                <a:gd name="connsiteX1045" fmla="*/ 754942 w 1591877"/>
                <a:gd name="connsiteY1045" fmla="*/ 754998 h 755236"/>
                <a:gd name="connsiteX1046" fmla="*/ 755012 w 1591877"/>
                <a:gd name="connsiteY1046" fmla="*/ 754924 h 755236"/>
                <a:gd name="connsiteX1047" fmla="*/ 755085 w 1591877"/>
                <a:gd name="connsiteY1047" fmla="*/ 754835 h 755236"/>
                <a:gd name="connsiteX1048" fmla="*/ 755155 w 1591877"/>
                <a:gd name="connsiteY1048" fmla="*/ 754739 h 755236"/>
                <a:gd name="connsiteX1049" fmla="*/ 755225 w 1591877"/>
                <a:gd name="connsiteY1049" fmla="*/ 754633 h 755236"/>
                <a:gd name="connsiteX1050" fmla="*/ 755364 w 1591877"/>
                <a:gd name="connsiteY1050" fmla="*/ 754386 h 755236"/>
                <a:gd name="connsiteX1051" fmla="*/ 755503 w 1591877"/>
                <a:gd name="connsiteY1051" fmla="*/ 754100 h 755236"/>
                <a:gd name="connsiteX1052" fmla="*/ 755782 w 1591877"/>
                <a:gd name="connsiteY1052" fmla="*/ 753400 h 755236"/>
                <a:gd name="connsiteX1053" fmla="*/ 756065 w 1591877"/>
                <a:gd name="connsiteY1053" fmla="*/ 752532 h 755236"/>
                <a:gd name="connsiteX1054" fmla="*/ 756343 w 1591877"/>
                <a:gd name="connsiteY1054" fmla="*/ 751500 h 755236"/>
                <a:gd name="connsiteX1055" fmla="*/ 756622 w 1591877"/>
                <a:gd name="connsiteY1055" fmla="*/ 750302 h 755236"/>
                <a:gd name="connsiteX1056" fmla="*/ 756905 w 1591877"/>
                <a:gd name="connsiteY1056" fmla="*/ 748937 h 755236"/>
                <a:gd name="connsiteX1057" fmla="*/ 757183 w 1591877"/>
                <a:gd name="connsiteY1057" fmla="*/ 747406 h 755236"/>
                <a:gd name="connsiteX1058" fmla="*/ 757462 w 1591877"/>
                <a:gd name="connsiteY1058" fmla="*/ 745711 h 755236"/>
                <a:gd name="connsiteX1059" fmla="*/ 757745 w 1591877"/>
                <a:gd name="connsiteY1059" fmla="*/ 743853 h 755236"/>
                <a:gd name="connsiteX1060" fmla="*/ 758023 w 1591877"/>
                <a:gd name="connsiteY1060" fmla="*/ 741831 h 755236"/>
                <a:gd name="connsiteX1061" fmla="*/ 758306 w 1591877"/>
                <a:gd name="connsiteY1061" fmla="*/ 739649 h 755236"/>
                <a:gd name="connsiteX1062" fmla="*/ 758585 w 1591877"/>
                <a:gd name="connsiteY1062" fmla="*/ 737302 h 755236"/>
                <a:gd name="connsiteX1063" fmla="*/ 758863 w 1591877"/>
                <a:gd name="connsiteY1063" fmla="*/ 734796 h 755236"/>
                <a:gd name="connsiteX1064" fmla="*/ 759146 w 1591877"/>
                <a:gd name="connsiteY1064" fmla="*/ 732132 h 755236"/>
                <a:gd name="connsiteX1065" fmla="*/ 759425 w 1591877"/>
                <a:gd name="connsiteY1065" fmla="*/ 729309 h 755236"/>
                <a:gd name="connsiteX1066" fmla="*/ 759710 w 1591877"/>
                <a:gd name="connsiteY1066" fmla="*/ 726271 h 755236"/>
                <a:gd name="connsiteX1067" fmla="*/ 759993 w 1591877"/>
                <a:gd name="connsiteY1067" fmla="*/ 723072 h 755236"/>
                <a:gd name="connsiteX1068" fmla="*/ 760279 w 1591877"/>
                <a:gd name="connsiteY1068" fmla="*/ 719711 h 755236"/>
                <a:gd name="connsiteX1069" fmla="*/ 760565 w 1591877"/>
                <a:gd name="connsiteY1069" fmla="*/ 716193 h 755236"/>
                <a:gd name="connsiteX1070" fmla="*/ 760851 w 1591877"/>
                <a:gd name="connsiteY1070" fmla="*/ 712516 h 755236"/>
                <a:gd name="connsiteX1071" fmla="*/ 761137 w 1591877"/>
                <a:gd name="connsiteY1071" fmla="*/ 708685 h 755236"/>
                <a:gd name="connsiteX1072" fmla="*/ 761420 w 1591877"/>
                <a:gd name="connsiteY1072" fmla="*/ 704699 h 755236"/>
                <a:gd name="connsiteX1073" fmla="*/ 761706 w 1591877"/>
                <a:gd name="connsiteY1073" fmla="*/ 700562 h 755236"/>
                <a:gd name="connsiteX1074" fmla="*/ 761992 w 1591877"/>
                <a:gd name="connsiteY1074" fmla="*/ 696273 h 755236"/>
                <a:gd name="connsiteX1075" fmla="*/ 762278 w 1591877"/>
                <a:gd name="connsiteY1075" fmla="*/ 691836 h 755236"/>
                <a:gd name="connsiteX1076" fmla="*/ 762561 w 1591877"/>
                <a:gd name="connsiteY1076" fmla="*/ 687254 h 755236"/>
                <a:gd name="connsiteX1077" fmla="*/ 762847 w 1591877"/>
                <a:gd name="connsiteY1077" fmla="*/ 682527 h 755236"/>
                <a:gd name="connsiteX1078" fmla="*/ 763133 w 1591877"/>
                <a:gd name="connsiteY1078" fmla="*/ 677658 h 755236"/>
                <a:gd name="connsiteX1079" fmla="*/ 763419 w 1591877"/>
                <a:gd name="connsiteY1079" fmla="*/ 672649 h 755236"/>
                <a:gd name="connsiteX1080" fmla="*/ 763701 w 1591877"/>
                <a:gd name="connsiteY1080" fmla="*/ 667501 h 755236"/>
                <a:gd name="connsiteX1081" fmla="*/ 763987 w 1591877"/>
                <a:gd name="connsiteY1081" fmla="*/ 662219 h 755236"/>
                <a:gd name="connsiteX1082" fmla="*/ 764273 w 1591877"/>
                <a:gd name="connsiteY1082" fmla="*/ 656804 h 755236"/>
                <a:gd name="connsiteX1083" fmla="*/ 764560 w 1591877"/>
                <a:gd name="connsiteY1083" fmla="*/ 651258 h 755236"/>
                <a:gd name="connsiteX1084" fmla="*/ 764846 w 1591877"/>
                <a:gd name="connsiteY1084" fmla="*/ 645586 h 755236"/>
                <a:gd name="connsiteX1085" fmla="*/ 765128 w 1591877"/>
                <a:gd name="connsiteY1085" fmla="*/ 639786 h 755236"/>
                <a:gd name="connsiteX1086" fmla="*/ 765414 w 1591877"/>
                <a:gd name="connsiteY1086" fmla="*/ 633866 h 755236"/>
                <a:gd name="connsiteX1087" fmla="*/ 765700 w 1591877"/>
                <a:gd name="connsiteY1087" fmla="*/ 627824 h 755236"/>
                <a:gd name="connsiteX1088" fmla="*/ 765986 w 1591877"/>
                <a:gd name="connsiteY1088" fmla="*/ 621665 h 755236"/>
                <a:gd name="connsiteX1089" fmla="*/ 766269 w 1591877"/>
                <a:gd name="connsiteY1089" fmla="*/ 615394 h 755236"/>
                <a:gd name="connsiteX1090" fmla="*/ 766555 w 1591877"/>
                <a:gd name="connsiteY1090" fmla="*/ 609009 h 755236"/>
                <a:gd name="connsiteX1091" fmla="*/ 766841 w 1591877"/>
                <a:gd name="connsiteY1091" fmla="*/ 602518 h 755236"/>
                <a:gd name="connsiteX1092" fmla="*/ 767127 w 1591877"/>
                <a:gd name="connsiteY1092" fmla="*/ 595919 h 755236"/>
                <a:gd name="connsiteX1093" fmla="*/ 767413 w 1591877"/>
                <a:gd name="connsiteY1093" fmla="*/ 589219 h 755236"/>
                <a:gd name="connsiteX1094" fmla="*/ 767696 w 1591877"/>
                <a:gd name="connsiteY1094" fmla="*/ 582419 h 755236"/>
                <a:gd name="connsiteX1095" fmla="*/ 767982 w 1591877"/>
                <a:gd name="connsiteY1095" fmla="*/ 575523 h 755236"/>
                <a:gd name="connsiteX1096" fmla="*/ 768268 w 1591877"/>
                <a:gd name="connsiteY1096" fmla="*/ 568534 h 755236"/>
                <a:gd name="connsiteX1097" fmla="*/ 768554 w 1591877"/>
                <a:gd name="connsiteY1097" fmla="*/ 561455 h 755236"/>
                <a:gd name="connsiteX1098" fmla="*/ 768836 w 1591877"/>
                <a:gd name="connsiteY1098" fmla="*/ 554291 h 755236"/>
                <a:gd name="connsiteX1099" fmla="*/ 769122 w 1591877"/>
                <a:gd name="connsiteY1099" fmla="*/ 547042 h 755236"/>
                <a:gd name="connsiteX1100" fmla="*/ 769695 w 1591877"/>
                <a:gd name="connsiteY1100" fmla="*/ 532312 h 755236"/>
                <a:gd name="connsiteX1101" fmla="*/ 770263 w 1591877"/>
                <a:gd name="connsiteY1101" fmla="*/ 517286 h 755236"/>
                <a:gd name="connsiteX1102" fmla="*/ 770835 w 1591877"/>
                <a:gd name="connsiteY1102" fmla="*/ 502001 h 755236"/>
                <a:gd name="connsiteX1103" fmla="*/ 771404 w 1591877"/>
                <a:gd name="connsiteY1103" fmla="*/ 486478 h 755236"/>
                <a:gd name="connsiteX1104" fmla="*/ 771976 w 1591877"/>
                <a:gd name="connsiteY1104" fmla="*/ 470748 h 755236"/>
                <a:gd name="connsiteX1105" fmla="*/ 772545 w 1591877"/>
                <a:gd name="connsiteY1105" fmla="*/ 454844 h 755236"/>
                <a:gd name="connsiteX1106" fmla="*/ 773117 w 1591877"/>
                <a:gd name="connsiteY1106" fmla="*/ 438790 h 755236"/>
                <a:gd name="connsiteX1107" fmla="*/ 774257 w 1591877"/>
                <a:gd name="connsiteY1107" fmla="*/ 406366 h 755236"/>
                <a:gd name="connsiteX1108" fmla="*/ 775398 w 1591877"/>
                <a:gd name="connsiteY1108" fmla="*/ 373714 h 755236"/>
                <a:gd name="connsiteX1109" fmla="*/ 776539 w 1591877"/>
                <a:gd name="connsiteY1109" fmla="*/ 341083 h 755236"/>
                <a:gd name="connsiteX1110" fmla="*/ 777680 w 1591877"/>
                <a:gd name="connsiteY1110" fmla="*/ 308718 h 755236"/>
                <a:gd name="connsiteX1111" fmla="*/ 778252 w 1591877"/>
                <a:gd name="connsiteY1111" fmla="*/ 292710 h 755236"/>
                <a:gd name="connsiteX1112" fmla="*/ 778820 w 1591877"/>
                <a:gd name="connsiteY1112" fmla="*/ 276861 h 755236"/>
                <a:gd name="connsiteX1113" fmla="*/ 779393 w 1591877"/>
                <a:gd name="connsiteY1113" fmla="*/ 261197 h 755236"/>
                <a:gd name="connsiteX1114" fmla="*/ 779965 w 1591877"/>
                <a:gd name="connsiteY1114" fmla="*/ 245751 h 755236"/>
                <a:gd name="connsiteX1115" fmla="*/ 780533 w 1591877"/>
                <a:gd name="connsiteY1115" fmla="*/ 230552 h 755236"/>
                <a:gd name="connsiteX1116" fmla="*/ 781106 w 1591877"/>
                <a:gd name="connsiteY1116" fmla="*/ 215625 h 755236"/>
                <a:gd name="connsiteX1117" fmla="*/ 781674 w 1591877"/>
                <a:gd name="connsiteY1117" fmla="*/ 201003 h 755236"/>
                <a:gd name="connsiteX1118" fmla="*/ 781960 w 1591877"/>
                <a:gd name="connsiteY1118" fmla="*/ 193814 h 755236"/>
                <a:gd name="connsiteX1119" fmla="*/ 782246 w 1591877"/>
                <a:gd name="connsiteY1119" fmla="*/ 186711 h 755236"/>
                <a:gd name="connsiteX1120" fmla="*/ 782532 w 1591877"/>
                <a:gd name="connsiteY1120" fmla="*/ 179696 h 755236"/>
                <a:gd name="connsiteX1121" fmla="*/ 782815 w 1591877"/>
                <a:gd name="connsiteY1121" fmla="*/ 172773 h 755236"/>
                <a:gd name="connsiteX1122" fmla="*/ 783101 w 1591877"/>
                <a:gd name="connsiteY1122" fmla="*/ 165949 h 755236"/>
                <a:gd name="connsiteX1123" fmla="*/ 783387 w 1591877"/>
                <a:gd name="connsiteY1123" fmla="*/ 159223 h 755236"/>
                <a:gd name="connsiteX1124" fmla="*/ 783673 w 1591877"/>
                <a:gd name="connsiteY1124" fmla="*/ 152597 h 755236"/>
                <a:gd name="connsiteX1125" fmla="*/ 783956 w 1591877"/>
                <a:gd name="connsiteY1125" fmla="*/ 146079 h 755236"/>
                <a:gd name="connsiteX1126" fmla="*/ 784242 w 1591877"/>
                <a:gd name="connsiteY1126" fmla="*/ 139668 h 755236"/>
                <a:gd name="connsiteX1127" fmla="*/ 784528 w 1591877"/>
                <a:gd name="connsiteY1127" fmla="*/ 133369 h 755236"/>
                <a:gd name="connsiteX1128" fmla="*/ 784814 w 1591877"/>
                <a:gd name="connsiteY1128" fmla="*/ 127185 h 755236"/>
                <a:gd name="connsiteX1129" fmla="*/ 785100 w 1591877"/>
                <a:gd name="connsiteY1129" fmla="*/ 121118 h 755236"/>
                <a:gd name="connsiteX1130" fmla="*/ 785382 w 1591877"/>
                <a:gd name="connsiteY1130" fmla="*/ 115172 h 755236"/>
                <a:gd name="connsiteX1131" fmla="*/ 785668 w 1591877"/>
                <a:gd name="connsiteY1131" fmla="*/ 109348 h 755236"/>
                <a:gd name="connsiteX1132" fmla="*/ 785955 w 1591877"/>
                <a:gd name="connsiteY1132" fmla="*/ 103651 h 755236"/>
                <a:gd name="connsiteX1133" fmla="*/ 786241 w 1591877"/>
                <a:gd name="connsiteY1133" fmla="*/ 98082 h 755236"/>
                <a:gd name="connsiteX1134" fmla="*/ 786523 w 1591877"/>
                <a:gd name="connsiteY1134" fmla="*/ 92644 h 755236"/>
                <a:gd name="connsiteX1135" fmla="*/ 786809 w 1591877"/>
                <a:gd name="connsiteY1135" fmla="*/ 87340 h 755236"/>
                <a:gd name="connsiteX1136" fmla="*/ 787095 w 1591877"/>
                <a:gd name="connsiteY1136" fmla="*/ 82172 h 755236"/>
                <a:gd name="connsiteX1137" fmla="*/ 787381 w 1591877"/>
                <a:gd name="connsiteY1137" fmla="*/ 77143 h 755236"/>
                <a:gd name="connsiteX1138" fmla="*/ 787667 w 1591877"/>
                <a:gd name="connsiteY1138" fmla="*/ 72255 h 755236"/>
                <a:gd name="connsiteX1139" fmla="*/ 787950 w 1591877"/>
                <a:gd name="connsiteY1139" fmla="*/ 67511 h 755236"/>
                <a:gd name="connsiteX1140" fmla="*/ 788236 w 1591877"/>
                <a:gd name="connsiteY1140" fmla="*/ 62912 h 755236"/>
                <a:gd name="connsiteX1141" fmla="*/ 788522 w 1591877"/>
                <a:gd name="connsiteY1141" fmla="*/ 58461 h 755236"/>
                <a:gd name="connsiteX1142" fmla="*/ 788808 w 1591877"/>
                <a:gd name="connsiteY1142" fmla="*/ 54160 h 755236"/>
                <a:gd name="connsiteX1143" fmla="*/ 789091 w 1591877"/>
                <a:gd name="connsiteY1143" fmla="*/ 50011 h 755236"/>
                <a:gd name="connsiteX1144" fmla="*/ 789377 w 1591877"/>
                <a:gd name="connsiteY1144" fmla="*/ 46016 h 755236"/>
                <a:gd name="connsiteX1145" fmla="*/ 789663 w 1591877"/>
                <a:gd name="connsiteY1145" fmla="*/ 42177 h 755236"/>
                <a:gd name="connsiteX1146" fmla="*/ 789949 w 1591877"/>
                <a:gd name="connsiteY1146" fmla="*/ 38495 h 755236"/>
                <a:gd name="connsiteX1147" fmla="*/ 790231 w 1591877"/>
                <a:gd name="connsiteY1147" fmla="*/ 34973 h 755236"/>
                <a:gd name="connsiteX1148" fmla="*/ 790517 w 1591877"/>
                <a:gd name="connsiteY1148" fmla="*/ 31612 h 755236"/>
                <a:gd name="connsiteX1149" fmla="*/ 790804 w 1591877"/>
                <a:gd name="connsiteY1149" fmla="*/ 28414 h 755236"/>
                <a:gd name="connsiteX1150" fmla="*/ 791090 w 1591877"/>
                <a:gd name="connsiteY1150" fmla="*/ 25379 h 755236"/>
                <a:gd name="connsiteX1151" fmla="*/ 791376 w 1591877"/>
                <a:gd name="connsiteY1151" fmla="*/ 22511 h 755236"/>
                <a:gd name="connsiteX1152" fmla="*/ 791658 w 1591877"/>
                <a:gd name="connsiteY1152" fmla="*/ 19809 h 755236"/>
                <a:gd name="connsiteX1153" fmla="*/ 791944 w 1591877"/>
                <a:gd name="connsiteY1153" fmla="*/ 17276 h 755236"/>
                <a:gd name="connsiteX1154" fmla="*/ 792230 w 1591877"/>
                <a:gd name="connsiteY1154" fmla="*/ 14912 h 755236"/>
                <a:gd name="connsiteX1155" fmla="*/ 792373 w 1591877"/>
                <a:gd name="connsiteY1155" fmla="*/ 13794 h 755236"/>
                <a:gd name="connsiteX1156" fmla="*/ 792516 w 1591877"/>
                <a:gd name="connsiteY1156" fmla="*/ 12719 h 755236"/>
                <a:gd name="connsiteX1157" fmla="*/ 792659 w 1591877"/>
                <a:gd name="connsiteY1157" fmla="*/ 11686 h 755236"/>
                <a:gd name="connsiteX1158" fmla="*/ 792802 w 1591877"/>
                <a:gd name="connsiteY1158" fmla="*/ 10697 h 755236"/>
                <a:gd name="connsiteX1159" fmla="*/ 792942 w 1591877"/>
                <a:gd name="connsiteY1159" fmla="*/ 9751 h 755236"/>
                <a:gd name="connsiteX1160" fmla="*/ 793085 w 1591877"/>
                <a:gd name="connsiteY1160" fmla="*/ 8848 h 755236"/>
                <a:gd name="connsiteX1161" fmla="*/ 793228 w 1591877"/>
                <a:gd name="connsiteY1161" fmla="*/ 7988 h 755236"/>
                <a:gd name="connsiteX1162" fmla="*/ 793371 w 1591877"/>
                <a:gd name="connsiteY1162" fmla="*/ 7172 h 755236"/>
                <a:gd name="connsiteX1163" fmla="*/ 793514 w 1591877"/>
                <a:gd name="connsiteY1163" fmla="*/ 6399 h 755236"/>
                <a:gd name="connsiteX1164" fmla="*/ 793657 w 1591877"/>
                <a:gd name="connsiteY1164" fmla="*/ 5671 h 755236"/>
                <a:gd name="connsiteX1165" fmla="*/ 793800 w 1591877"/>
                <a:gd name="connsiteY1165" fmla="*/ 4985 h 755236"/>
                <a:gd name="connsiteX1166" fmla="*/ 793943 w 1591877"/>
                <a:gd name="connsiteY1166" fmla="*/ 4344 h 755236"/>
                <a:gd name="connsiteX1167" fmla="*/ 794086 w 1591877"/>
                <a:gd name="connsiteY1167" fmla="*/ 3747 h 755236"/>
                <a:gd name="connsiteX1168" fmla="*/ 794226 w 1591877"/>
                <a:gd name="connsiteY1168" fmla="*/ 3193 h 755236"/>
                <a:gd name="connsiteX1169" fmla="*/ 794369 w 1591877"/>
                <a:gd name="connsiteY1169" fmla="*/ 2684 h 755236"/>
                <a:gd name="connsiteX1170" fmla="*/ 794512 w 1591877"/>
                <a:gd name="connsiteY1170" fmla="*/ 2219 h 755236"/>
                <a:gd name="connsiteX1171" fmla="*/ 794655 w 1591877"/>
                <a:gd name="connsiteY1171" fmla="*/ 1797 h 755236"/>
                <a:gd name="connsiteX1172" fmla="*/ 794798 w 1591877"/>
                <a:gd name="connsiteY1172" fmla="*/ 1420 h 755236"/>
                <a:gd name="connsiteX1173" fmla="*/ 794941 w 1591877"/>
                <a:gd name="connsiteY1173" fmla="*/ 1087 h 755236"/>
                <a:gd name="connsiteX1174" fmla="*/ 795084 w 1591877"/>
                <a:gd name="connsiteY1174" fmla="*/ 799 h 755236"/>
                <a:gd name="connsiteX1175" fmla="*/ 795227 w 1591877"/>
                <a:gd name="connsiteY1175" fmla="*/ 555 h 755236"/>
                <a:gd name="connsiteX1176" fmla="*/ 795297 w 1591877"/>
                <a:gd name="connsiteY1176" fmla="*/ 450 h 755236"/>
                <a:gd name="connsiteX1177" fmla="*/ 795370 w 1591877"/>
                <a:gd name="connsiteY1177" fmla="*/ 355 h 755236"/>
                <a:gd name="connsiteX1178" fmla="*/ 795440 w 1591877"/>
                <a:gd name="connsiteY1178" fmla="*/ 272 h 755236"/>
                <a:gd name="connsiteX1179" fmla="*/ 795509 w 1591877"/>
                <a:gd name="connsiteY1179" fmla="*/ 200 h 755236"/>
                <a:gd name="connsiteX1180" fmla="*/ 795583 w 1591877"/>
                <a:gd name="connsiteY1180" fmla="*/ 139 h 755236"/>
                <a:gd name="connsiteX1181" fmla="*/ 795652 w 1591877"/>
                <a:gd name="connsiteY1181" fmla="*/ 89 h 755236"/>
                <a:gd name="connsiteX1182" fmla="*/ 795726 w 1591877"/>
                <a:gd name="connsiteY1182" fmla="*/ 50 h 755236"/>
                <a:gd name="connsiteX1183" fmla="*/ 795796 w 1591877"/>
                <a:gd name="connsiteY1183" fmla="*/ 22 h 755236"/>
                <a:gd name="connsiteX1184" fmla="*/ 795869 w 1591877"/>
                <a:gd name="connsiteY1184" fmla="*/ 6 h 755236"/>
                <a:gd name="connsiteX1185" fmla="*/ 795939 w 1591877"/>
                <a:gd name="connsiteY1185" fmla="*/ 0 h 755236"/>
                <a:gd name="connsiteX1186" fmla="*/ 796008 w 1591877"/>
                <a:gd name="connsiteY1186" fmla="*/ 6 h 755236"/>
                <a:gd name="connsiteX1187" fmla="*/ 796082 w 1591877"/>
                <a:gd name="connsiteY1187" fmla="*/ 22 h 755236"/>
                <a:gd name="connsiteX1188" fmla="*/ 796151 w 1591877"/>
                <a:gd name="connsiteY1188" fmla="*/ 49 h 755236"/>
                <a:gd name="connsiteX1189" fmla="*/ 796221 w 1591877"/>
                <a:gd name="connsiteY1189" fmla="*/ 87 h 755236"/>
                <a:gd name="connsiteX1190" fmla="*/ 796291 w 1591877"/>
                <a:gd name="connsiteY1190" fmla="*/ 136 h 755236"/>
                <a:gd name="connsiteX1191" fmla="*/ 796364 w 1591877"/>
                <a:gd name="connsiteY1191" fmla="*/ 196 h 755236"/>
                <a:gd name="connsiteX1192" fmla="*/ 796434 w 1591877"/>
                <a:gd name="connsiteY1192" fmla="*/ 267 h 755236"/>
                <a:gd name="connsiteX1193" fmla="*/ 796503 w 1591877"/>
                <a:gd name="connsiteY1193" fmla="*/ 349 h 755236"/>
                <a:gd name="connsiteX1194" fmla="*/ 796573 w 1591877"/>
                <a:gd name="connsiteY1194" fmla="*/ 442 h 755236"/>
                <a:gd name="connsiteX1195" fmla="*/ 796646 w 1591877"/>
                <a:gd name="connsiteY1195" fmla="*/ 545 h 755236"/>
                <a:gd name="connsiteX1196" fmla="*/ 796786 w 1591877"/>
                <a:gd name="connsiteY1196" fmla="*/ 785 h 755236"/>
                <a:gd name="connsiteX1197" fmla="*/ 796929 w 1591877"/>
                <a:gd name="connsiteY1197" fmla="*/ 1068 h 755236"/>
                <a:gd name="connsiteX1198" fmla="*/ 797068 w 1591877"/>
                <a:gd name="connsiteY1198" fmla="*/ 1395 h 755236"/>
                <a:gd name="connsiteX1199" fmla="*/ 797211 w 1591877"/>
                <a:gd name="connsiteY1199" fmla="*/ 1765 h 755236"/>
                <a:gd name="connsiteX1200" fmla="*/ 797351 w 1591877"/>
                <a:gd name="connsiteY1200" fmla="*/ 2179 h 755236"/>
                <a:gd name="connsiteX1201" fmla="*/ 797494 w 1591877"/>
                <a:gd name="connsiteY1201" fmla="*/ 2636 h 755236"/>
                <a:gd name="connsiteX1202" fmla="*/ 797633 w 1591877"/>
                <a:gd name="connsiteY1202" fmla="*/ 3137 h 755236"/>
                <a:gd name="connsiteX1203" fmla="*/ 797776 w 1591877"/>
                <a:gd name="connsiteY1203" fmla="*/ 3680 h 755236"/>
                <a:gd name="connsiteX1204" fmla="*/ 797919 w 1591877"/>
                <a:gd name="connsiteY1204" fmla="*/ 4267 h 755236"/>
                <a:gd name="connsiteX1205" fmla="*/ 798059 w 1591877"/>
                <a:gd name="connsiteY1205" fmla="*/ 4897 h 755236"/>
                <a:gd name="connsiteX1206" fmla="*/ 798202 w 1591877"/>
                <a:gd name="connsiteY1206" fmla="*/ 5570 h 755236"/>
                <a:gd name="connsiteX1207" fmla="*/ 798341 w 1591877"/>
                <a:gd name="connsiteY1207" fmla="*/ 6286 h 755236"/>
                <a:gd name="connsiteX1208" fmla="*/ 798484 w 1591877"/>
                <a:gd name="connsiteY1208" fmla="*/ 7045 h 755236"/>
                <a:gd name="connsiteX1209" fmla="*/ 798623 w 1591877"/>
                <a:gd name="connsiteY1209" fmla="*/ 7847 h 755236"/>
                <a:gd name="connsiteX1210" fmla="*/ 798767 w 1591877"/>
                <a:gd name="connsiteY1210" fmla="*/ 8691 h 755236"/>
                <a:gd name="connsiteX1211" fmla="*/ 798906 w 1591877"/>
                <a:gd name="connsiteY1211" fmla="*/ 9578 h 755236"/>
                <a:gd name="connsiteX1212" fmla="*/ 799049 w 1591877"/>
                <a:gd name="connsiteY1212" fmla="*/ 10507 h 755236"/>
                <a:gd name="connsiteX1213" fmla="*/ 799331 w 1591877"/>
                <a:gd name="connsiteY1213" fmla="*/ 12494 h 755236"/>
                <a:gd name="connsiteX1214" fmla="*/ 799614 w 1591877"/>
                <a:gd name="connsiteY1214" fmla="*/ 14649 h 755236"/>
                <a:gd name="connsiteX1215" fmla="*/ 799896 w 1591877"/>
                <a:gd name="connsiteY1215" fmla="*/ 16971 h 755236"/>
                <a:gd name="connsiteX1216" fmla="*/ 800179 w 1591877"/>
                <a:gd name="connsiteY1216" fmla="*/ 19460 h 755236"/>
                <a:gd name="connsiteX1217" fmla="*/ 800461 w 1591877"/>
                <a:gd name="connsiteY1217" fmla="*/ 22114 h 755236"/>
                <a:gd name="connsiteX1218" fmla="*/ 800744 w 1591877"/>
                <a:gd name="connsiteY1218" fmla="*/ 24933 h 755236"/>
                <a:gd name="connsiteX1219" fmla="*/ 801030 w 1591877"/>
                <a:gd name="connsiteY1219" fmla="*/ 27915 h 755236"/>
                <a:gd name="connsiteX1220" fmla="*/ 801312 w 1591877"/>
                <a:gd name="connsiteY1220" fmla="*/ 31058 h 755236"/>
                <a:gd name="connsiteX1221" fmla="*/ 801594 w 1591877"/>
                <a:gd name="connsiteY1221" fmla="*/ 34361 h 755236"/>
                <a:gd name="connsiteX1222" fmla="*/ 801877 w 1591877"/>
                <a:gd name="connsiteY1222" fmla="*/ 37822 h 755236"/>
                <a:gd name="connsiteX1223" fmla="*/ 802159 w 1591877"/>
                <a:gd name="connsiteY1223" fmla="*/ 41441 h 755236"/>
                <a:gd name="connsiteX1224" fmla="*/ 802442 w 1591877"/>
                <a:gd name="connsiteY1224" fmla="*/ 45215 h 755236"/>
                <a:gd name="connsiteX1225" fmla="*/ 802724 w 1591877"/>
                <a:gd name="connsiteY1225" fmla="*/ 49142 h 755236"/>
                <a:gd name="connsiteX1226" fmla="*/ 803007 w 1591877"/>
                <a:gd name="connsiteY1226" fmla="*/ 53220 h 755236"/>
                <a:gd name="connsiteX1227" fmla="*/ 803289 w 1591877"/>
                <a:gd name="connsiteY1227" fmla="*/ 57449 h 755236"/>
                <a:gd name="connsiteX1228" fmla="*/ 803572 w 1591877"/>
                <a:gd name="connsiteY1228" fmla="*/ 61825 h 755236"/>
                <a:gd name="connsiteX1229" fmla="*/ 803854 w 1591877"/>
                <a:gd name="connsiteY1229" fmla="*/ 66347 h 755236"/>
                <a:gd name="connsiteX1230" fmla="*/ 804136 w 1591877"/>
                <a:gd name="connsiteY1230" fmla="*/ 71013 h 755236"/>
                <a:gd name="connsiteX1231" fmla="*/ 804419 w 1591877"/>
                <a:gd name="connsiteY1231" fmla="*/ 75820 h 755236"/>
                <a:gd name="connsiteX1232" fmla="*/ 804701 w 1591877"/>
                <a:gd name="connsiteY1232" fmla="*/ 80766 h 755236"/>
                <a:gd name="connsiteX1233" fmla="*/ 804987 w 1591877"/>
                <a:gd name="connsiteY1233" fmla="*/ 85849 h 755236"/>
                <a:gd name="connsiteX1234" fmla="*/ 805270 w 1591877"/>
                <a:gd name="connsiteY1234" fmla="*/ 91067 h 755236"/>
                <a:gd name="connsiteX1235" fmla="*/ 805552 w 1591877"/>
                <a:gd name="connsiteY1235" fmla="*/ 96417 h 755236"/>
                <a:gd name="connsiteX1236" fmla="*/ 805835 w 1591877"/>
                <a:gd name="connsiteY1236" fmla="*/ 101896 h 755236"/>
                <a:gd name="connsiteX1237" fmla="*/ 806117 w 1591877"/>
                <a:gd name="connsiteY1237" fmla="*/ 107503 h 755236"/>
                <a:gd name="connsiteX1238" fmla="*/ 806399 w 1591877"/>
                <a:gd name="connsiteY1238" fmla="*/ 113234 h 755236"/>
                <a:gd name="connsiteX1239" fmla="*/ 806682 w 1591877"/>
                <a:gd name="connsiteY1239" fmla="*/ 119087 h 755236"/>
                <a:gd name="connsiteX1240" fmla="*/ 806964 w 1591877"/>
                <a:gd name="connsiteY1240" fmla="*/ 125059 h 755236"/>
                <a:gd name="connsiteX1241" fmla="*/ 807247 w 1591877"/>
                <a:gd name="connsiteY1241" fmla="*/ 131147 h 755236"/>
                <a:gd name="connsiteX1242" fmla="*/ 807529 w 1591877"/>
                <a:gd name="connsiteY1242" fmla="*/ 137349 h 755236"/>
                <a:gd name="connsiteX1243" fmla="*/ 807812 w 1591877"/>
                <a:gd name="connsiteY1243" fmla="*/ 143661 h 755236"/>
                <a:gd name="connsiteX1244" fmla="*/ 808094 w 1591877"/>
                <a:gd name="connsiteY1244" fmla="*/ 150082 h 755236"/>
                <a:gd name="connsiteX1245" fmla="*/ 808380 w 1591877"/>
                <a:gd name="connsiteY1245" fmla="*/ 156607 h 755236"/>
                <a:gd name="connsiteX1246" fmla="*/ 808663 w 1591877"/>
                <a:gd name="connsiteY1246" fmla="*/ 163232 h 755236"/>
                <a:gd name="connsiteX1247" fmla="*/ 808945 w 1591877"/>
                <a:gd name="connsiteY1247" fmla="*/ 169959 h 755236"/>
                <a:gd name="connsiteX1248" fmla="*/ 809227 w 1591877"/>
                <a:gd name="connsiteY1248" fmla="*/ 176778 h 755236"/>
                <a:gd name="connsiteX1249" fmla="*/ 809510 w 1591877"/>
                <a:gd name="connsiteY1249" fmla="*/ 183692 h 755236"/>
                <a:gd name="connsiteX1250" fmla="*/ 809792 w 1591877"/>
                <a:gd name="connsiteY1250" fmla="*/ 190694 h 755236"/>
                <a:gd name="connsiteX1251" fmla="*/ 810075 w 1591877"/>
                <a:gd name="connsiteY1251" fmla="*/ 197782 h 755236"/>
                <a:gd name="connsiteX1252" fmla="*/ 810640 w 1591877"/>
                <a:gd name="connsiteY1252" fmla="*/ 212202 h 755236"/>
                <a:gd name="connsiteX1253" fmla="*/ 811204 w 1591877"/>
                <a:gd name="connsiteY1253" fmla="*/ 226925 h 755236"/>
                <a:gd name="connsiteX1254" fmla="*/ 811769 w 1591877"/>
                <a:gd name="connsiteY1254" fmla="*/ 241927 h 755236"/>
                <a:gd name="connsiteX1255" fmla="*/ 812338 w 1591877"/>
                <a:gd name="connsiteY1255" fmla="*/ 257177 h 755236"/>
                <a:gd name="connsiteX1256" fmla="*/ 812903 w 1591877"/>
                <a:gd name="connsiteY1256" fmla="*/ 272645 h 755236"/>
                <a:gd name="connsiteX1257" fmla="*/ 813468 w 1591877"/>
                <a:gd name="connsiteY1257" fmla="*/ 288306 h 755236"/>
                <a:gd name="connsiteX1258" fmla="*/ 814032 w 1591877"/>
                <a:gd name="connsiteY1258" fmla="*/ 304129 h 755236"/>
                <a:gd name="connsiteX1259" fmla="*/ 815162 w 1591877"/>
                <a:gd name="connsiteY1259" fmla="*/ 336146 h 755236"/>
                <a:gd name="connsiteX1260" fmla="*/ 816296 w 1591877"/>
                <a:gd name="connsiteY1260" fmla="*/ 368461 h 755236"/>
                <a:gd name="connsiteX1261" fmla="*/ 817425 w 1591877"/>
                <a:gd name="connsiteY1261" fmla="*/ 400834 h 755236"/>
                <a:gd name="connsiteX1262" fmla="*/ 818555 w 1591877"/>
                <a:gd name="connsiteY1262" fmla="*/ 433026 h 755236"/>
                <a:gd name="connsiteX1263" fmla="*/ 819688 w 1591877"/>
                <a:gd name="connsiteY1263" fmla="*/ 464803 h 755236"/>
                <a:gd name="connsiteX1264" fmla="*/ 820253 w 1591877"/>
                <a:gd name="connsiteY1264" fmla="*/ 480460 h 755236"/>
                <a:gd name="connsiteX1265" fmla="*/ 820818 w 1591877"/>
                <a:gd name="connsiteY1265" fmla="*/ 495926 h 755236"/>
                <a:gd name="connsiteX1266" fmla="*/ 821383 w 1591877"/>
                <a:gd name="connsiteY1266" fmla="*/ 511174 h 755236"/>
                <a:gd name="connsiteX1267" fmla="*/ 821948 w 1591877"/>
                <a:gd name="connsiteY1267" fmla="*/ 526173 h 755236"/>
                <a:gd name="connsiteX1268" fmla="*/ 822516 w 1591877"/>
                <a:gd name="connsiteY1268" fmla="*/ 540897 h 755236"/>
                <a:gd name="connsiteX1269" fmla="*/ 823081 w 1591877"/>
                <a:gd name="connsiteY1269" fmla="*/ 555319 h 755236"/>
                <a:gd name="connsiteX1270" fmla="*/ 823364 w 1591877"/>
                <a:gd name="connsiteY1270" fmla="*/ 562407 h 755236"/>
                <a:gd name="connsiteX1271" fmla="*/ 823646 w 1591877"/>
                <a:gd name="connsiteY1271" fmla="*/ 569411 h 755236"/>
                <a:gd name="connsiteX1272" fmla="*/ 823929 w 1591877"/>
                <a:gd name="connsiteY1272" fmla="*/ 576327 h 755236"/>
                <a:gd name="connsiteX1273" fmla="*/ 824211 w 1591877"/>
                <a:gd name="connsiteY1273" fmla="*/ 583150 h 755236"/>
                <a:gd name="connsiteX1274" fmla="*/ 824493 w 1591877"/>
                <a:gd name="connsiteY1274" fmla="*/ 589879 h 755236"/>
                <a:gd name="connsiteX1275" fmla="*/ 824776 w 1591877"/>
                <a:gd name="connsiteY1275" fmla="*/ 596511 h 755236"/>
                <a:gd name="connsiteX1276" fmla="*/ 825058 w 1591877"/>
                <a:gd name="connsiteY1276" fmla="*/ 603042 h 755236"/>
                <a:gd name="connsiteX1277" fmla="*/ 825341 w 1591877"/>
                <a:gd name="connsiteY1277" fmla="*/ 609467 h 755236"/>
                <a:gd name="connsiteX1278" fmla="*/ 825623 w 1591877"/>
                <a:gd name="connsiteY1278" fmla="*/ 615788 h 755236"/>
                <a:gd name="connsiteX1279" fmla="*/ 825909 w 1591877"/>
                <a:gd name="connsiteY1279" fmla="*/ 621998 h 755236"/>
                <a:gd name="connsiteX1280" fmla="*/ 826192 w 1591877"/>
                <a:gd name="connsiteY1280" fmla="*/ 628094 h 755236"/>
                <a:gd name="connsiteX1281" fmla="*/ 826474 w 1591877"/>
                <a:gd name="connsiteY1281" fmla="*/ 634077 h 755236"/>
                <a:gd name="connsiteX1282" fmla="*/ 826756 w 1591877"/>
                <a:gd name="connsiteY1282" fmla="*/ 639943 h 755236"/>
                <a:gd name="connsiteX1283" fmla="*/ 827039 w 1591877"/>
                <a:gd name="connsiteY1283" fmla="*/ 645687 h 755236"/>
                <a:gd name="connsiteX1284" fmla="*/ 827321 w 1591877"/>
                <a:gd name="connsiteY1284" fmla="*/ 651306 h 755236"/>
                <a:gd name="connsiteX1285" fmla="*/ 827604 w 1591877"/>
                <a:gd name="connsiteY1285" fmla="*/ 656802 h 755236"/>
                <a:gd name="connsiteX1286" fmla="*/ 827886 w 1591877"/>
                <a:gd name="connsiteY1286" fmla="*/ 662170 h 755236"/>
                <a:gd name="connsiteX1287" fmla="*/ 828169 w 1591877"/>
                <a:gd name="connsiteY1287" fmla="*/ 667406 h 755236"/>
                <a:gd name="connsiteX1288" fmla="*/ 828451 w 1591877"/>
                <a:gd name="connsiteY1288" fmla="*/ 672510 h 755236"/>
                <a:gd name="connsiteX1289" fmla="*/ 828733 w 1591877"/>
                <a:gd name="connsiteY1289" fmla="*/ 677480 h 755236"/>
                <a:gd name="connsiteX1290" fmla="*/ 829016 w 1591877"/>
                <a:gd name="connsiteY1290" fmla="*/ 682311 h 755236"/>
                <a:gd name="connsiteX1291" fmla="*/ 829298 w 1591877"/>
                <a:gd name="connsiteY1291" fmla="*/ 687003 h 755236"/>
                <a:gd name="connsiteX1292" fmla="*/ 829581 w 1591877"/>
                <a:gd name="connsiteY1292" fmla="*/ 691554 h 755236"/>
                <a:gd name="connsiteX1293" fmla="*/ 829867 w 1591877"/>
                <a:gd name="connsiteY1293" fmla="*/ 695960 h 755236"/>
                <a:gd name="connsiteX1294" fmla="*/ 830149 w 1591877"/>
                <a:gd name="connsiteY1294" fmla="*/ 700221 h 755236"/>
                <a:gd name="connsiteX1295" fmla="*/ 830432 w 1591877"/>
                <a:gd name="connsiteY1295" fmla="*/ 704334 h 755236"/>
                <a:gd name="connsiteX1296" fmla="*/ 830714 w 1591877"/>
                <a:gd name="connsiteY1296" fmla="*/ 708299 h 755236"/>
                <a:gd name="connsiteX1297" fmla="*/ 830997 w 1591877"/>
                <a:gd name="connsiteY1297" fmla="*/ 712113 h 755236"/>
                <a:gd name="connsiteX1298" fmla="*/ 831279 w 1591877"/>
                <a:gd name="connsiteY1298" fmla="*/ 715772 h 755236"/>
                <a:gd name="connsiteX1299" fmla="*/ 831561 w 1591877"/>
                <a:gd name="connsiteY1299" fmla="*/ 719280 h 755236"/>
                <a:gd name="connsiteX1300" fmla="*/ 831844 w 1591877"/>
                <a:gd name="connsiteY1300" fmla="*/ 722629 h 755236"/>
                <a:gd name="connsiteX1301" fmla="*/ 832126 w 1591877"/>
                <a:gd name="connsiteY1301" fmla="*/ 725824 h 755236"/>
                <a:gd name="connsiteX1302" fmla="*/ 832409 w 1591877"/>
                <a:gd name="connsiteY1302" fmla="*/ 728856 h 755236"/>
                <a:gd name="connsiteX1303" fmla="*/ 832691 w 1591877"/>
                <a:gd name="connsiteY1303" fmla="*/ 731729 h 755236"/>
                <a:gd name="connsiteX1304" fmla="*/ 832974 w 1591877"/>
                <a:gd name="connsiteY1304" fmla="*/ 734442 h 755236"/>
                <a:gd name="connsiteX1305" fmla="*/ 833256 w 1591877"/>
                <a:gd name="connsiteY1305" fmla="*/ 736992 h 755236"/>
                <a:gd name="connsiteX1306" fmla="*/ 833538 w 1591877"/>
                <a:gd name="connsiteY1306" fmla="*/ 739378 h 755236"/>
                <a:gd name="connsiteX1307" fmla="*/ 833821 w 1591877"/>
                <a:gd name="connsiteY1307" fmla="*/ 741600 h 755236"/>
                <a:gd name="connsiteX1308" fmla="*/ 834103 w 1591877"/>
                <a:gd name="connsiteY1308" fmla="*/ 743657 h 755236"/>
                <a:gd name="connsiteX1309" fmla="*/ 834389 w 1591877"/>
                <a:gd name="connsiteY1309" fmla="*/ 745548 h 755236"/>
                <a:gd name="connsiteX1310" fmla="*/ 834672 w 1591877"/>
                <a:gd name="connsiteY1310" fmla="*/ 747272 h 755236"/>
                <a:gd name="connsiteX1311" fmla="*/ 834954 w 1591877"/>
                <a:gd name="connsiteY1311" fmla="*/ 748829 h 755236"/>
                <a:gd name="connsiteX1312" fmla="*/ 835237 w 1591877"/>
                <a:gd name="connsiteY1312" fmla="*/ 750218 h 755236"/>
                <a:gd name="connsiteX1313" fmla="*/ 835519 w 1591877"/>
                <a:gd name="connsiteY1313" fmla="*/ 751438 h 755236"/>
                <a:gd name="connsiteX1314" fmla="*/ 835802 w 1591877"/>
                <a:gd name="connsiteY1314" fmla="*/ 752488 h 755236"/>
                <a:gd name="connsiteX1315" fmla="*/ 835941 w 1591877"/>
                <a:gd name="connsiteY1315" fmla="*/ 752951 h 755236"/>
                <a:gd name="connsiteX1316" fmla="*/ 836084 w 1591877"/>
                <a:gd name="connsiteY1316" fmla="*/ 753371 h 755236"/>
                <a:gd name="connsiteX1317" fmla="*/ 836223 w 1591877"/>
                <a:gd name="connsiteY1317" fmla="*/ 753748 h 755236"/>
                <a:gd name="connsiteX1318" fmla="*/ 836366 w 1591877"/>
                <a:gd name="connsiteY1318" fmla="*/ 754082 h 755236"/>
                <a:gd name="connsiteX1319" fmla="*/ 836506 w 1591877"/>
                <a:gd name="connsiteY1319" fmla="*/ 754375 h 755236"/>
                <a:gd name="connsiteX1320" fmla="*/ 836649 w 1591877"/>
                <a:gd name="connsiteY1320" fmla="*/ 754624 h 755236"/>
                <a:gd name="connsiteX1321" fmla="*/ 836788 w 1591877"/>
                <a:gd name="connsiteY1321" fmla="*/ 754831 h 755236"/>
                <a:gd name="connsiteX1322" fmla="*/ 836862 w 1591877"/>
                <a:gd name="connsiteY1322" fmla="*/ 754919 h 755236"/>
                <a:gd name="connsiteX1323" fmla="*/ 836931 w 1591877"/>
                <a:gd name="connsiteY1323" fmla="*/ 754996 h 755236"/>
                <a:gd name="connsiteX1324" fmla="*/ 837001 w 1591877"/>
                <a:gd name="connsiteY1324" fmla="*/ 755062 h 755236"/>
                <a:gd name="connsiteX1325" fmla="*/ 837071 w 1591877"/>
                <a:gd name="connsiteY1325" fmla="*/ 755117 h 755236"/>
                <a:gd name="connsiteX1326" fmla="*/ 837144 w 1591877"/>
                <a:gd name="connsiteY1326" fmla="*/ 755161 h 755236"/>
                <a:gd name="connsiteX1327" fmla="*/ 837214 w 1591877"/>
                <a:gd name="connsiteY1327" fmla="*/ 755197 h 755236"/>
                <a:gd name="connsiteX1328" fmla="*/ 837283 w 1591877"/>
                <a:gd name="connsiteY1328" fmla="*/ 755221 h 755236"/>
                <a:gd name="connsiteX1329" fmla="*/ 837353 w 1591877"/>
                <a:gd name="connsiteY1329" fmla="*/ 755234 h 755236"/>
                <a:gd name="connsiteX1330" fmla="*/ 837426 w 1591877"/>
                <a:gd name="connsiteY1330" fmla="*/ 755236 h 755236"/>
                <a:gd name="connsiteX1331" fmla="*/ 837496 w 1591877"/>
                <a:gd name="connsiteY1331" fmla="*/ 755227 h 755236"/>
                <a:gd name="connsiteX1332" fmla="*/ 837566 w 1591877"/>
                <a:gd name="connsiteY1332" fmla="*/ 755210 h 755236"/>
                <a:gd name="connsiteX1333" fmla="*/ 837636 w 1591877"/>
                <a:gd name="connsiteY1333" fmla="*/ 755179 h 755236"/>
                <a:gd name="connsiteX1334" fmla="*/ 837709 w 1591877"/>
                <a:gd name="connsiteY1334" fmla="*/ 755139 h 755236"/>
                <a:gd name="connsiteX1335" fmla="*/ 837779 w 1591877"/>
                <a:gd name="connsiteY1335" fmla="*/ 755089 h 755236"/>
                <a:gd name="connsiteX1336" fmla="*/ 837848 w 1591877"/>
                <a:gd name="connsiteY1336" fmla="*/ 755027 h 755236"/>
                <a:gd name="connsiteX1337" fmla="*/ 837918 w 1591877"/>
                <a:gd name="connsiteY1337" fmla="*/ 754957 h 755236"/>
                <a:gd name="connsiteX1338" fmla="*/ 837991 w 1591877"/>
                <a:gd name="connsiteY1338" fmla="*/ 754873 h 755236"/>
                <a:gd name="connsiteX1339" fmla="*/ 838061 w 1591877"/>
                <a:gd name="connsiteY1339" fmla="*/ 754780 h 755236"/>
                <a:gd name="connsiteX1340" fmla="*/ 838204 w 1591877"/>
                <a:gd name="connsiteY1340" fmla="*/ 754562 h 755236"/>
                <a:gd name="connsiteX1341" fmla="*/ 838343 w 1591877"/>
                <a:gd name="connsiteY1341" fmla="*/ 754303 h 755236"/>
                <a:gd name="connsiteX1342" fmla="*/ 838626 w 1591877"/>
                <a:gd name="connsiteY1342" fmla="*/ 753653 h 755236"/>
                <a:gd name="connsiteX1343" fmla="*/ 838908 w 1591877"/>
                <a:gd name="connsiteY1343" fmla="*/ 752838 h 755236"/>
                <a:gd name="connsiteX1344" fmla="*/ 839191 w 1591877"/>
                <a:gd name="connsiteY1344" fmla="*/ 751852 h 755236"/>
                <a:gd name="connsiteX1345" fmla="*/ 839473 w 1591877"/>
                <a:gd name="connsiteY1345" fmla="*/ 750700 h 755236"/>
                <a:gd name="connsiteX1346" fmla="*/ 839756 w 1591877"/>
                <a:gd name="connsiteY1346" fmla="*/ 749379 h 755236"/>
                <a:gd name="connsiteX1347" fmla="*/ 840038 w 1591877"/>
                <a:gd name="connsiteY1347" fmla="*/ 747893 h 755236"/>
                <a:gd name="connsiteX1348" fmla="*/ 840320 w 1591877"/>
                <a:gd name="connsiteY1348" fmla="*/ 746239 h 755236"/>
                <a:gd name="connsiteX1349" fmla="*/ 840603 w 1591877"/>
                <a:gd name="connsiteY1349" fmla="*/ 744423 h 755236"/>
                <a:gd name="connsiteX1350" fmla="*/ 840885 w 1591877"/>
                <a:gd name="connsiteY1350" fmla="*/ 742443 h 755236"/>
                <a:gd name="connsiteX1351" fmla="*/ 841171 w 1591877"/>
                <a:gd name="connsiteY1351" fmla="*/ 740299 h 755236"/>
                <a:gd name="connsiteX1352" fmla="*/ 841454 w 1591877"/>
                <a:gd name="connsiteY1352" fmla="*/ 737994 h 755236"/>
                <a:gd name="connsiteX1353" fmla="*/ 841736 w 1591877"/>
                <a:gd name="connsiteY1353" fmla="*/ 735527 h 755236"/>
                <a:gd name="connsiteX1354" fmla="*/ 842019 w 1591877"/>
                <a:gd name="connsiteY1354" fmla="*/ 732903 h 755236"/>
                <a:gd name="connsiteX1355" fmla="*/ 842301 w 1591877"/>
                <a:gd name="connsiteY1355" fmla="*/ 730120 h 755236"/>
                <a:gd name="connsiteX1356" fmla="*/ 842584 w 1591877"/>
                <a:gd name="connsiteY1356" fmla="*/ 727180 h 755236"/>
                <a:gd name="connsiteX1357" fmla="*/ 842866 w 1591877"/>
                <a:gd name="connsiteY1357" fmla="*/ 724087 h 755236"/>
                <a:gd name="connsiteX1358" fmla="*/ 843148 w 1591877"/>
                <a:gd name="connsiteY1358" fmla="*/ 720837 h 755236"/>
                <a:gd name="connsiteX1359" fmla="*/ 843431 w 1591877"/>
                <a:gd name="connsiteY1359" fmla="*/ 717437 h 755236"/>
                <a:gd name="connsiteX1360" fmla="*/ 843713 w 1591877"/>
                <a:gd name="connsiteY1360" fmla="*/ 713888 h 755236"/>
                <a:gd name="connsiteX1361" fmla="*/ 843996 w 1591877"/>
                <a:gd name="connsiteY1361" fmla="*/ 710188 h 755236"/>
                <a:gd name="connsiteX1362" fmla="*/ 844278 w 1591877"/>
                <a:gd name="connsiteY1362" fmla="*/ 706342 h 755236"/>
                <a:gd name="connsiteX1363" fmla="*/ 844561 w 1591877"/>
                <a:gd name="connsiteY1363" fmla="*/ 702352 h 755236"/>
                <a:gd name="connsiteX1364" fmla="*/ 844843 w 1591877"/>
                <a:gd name="connsiteY1364" fmla="*/ 698219 h 755236"/>
                <a:gd name="connsiteX1365" fmla="*/ 845125 w 1591877"/>
                <a:gd name="connsiteY1365" fmla="*/ 693945 h 755236"/>
                <a:gd name="connsiteX1366" fmla="*/ 845408 w 1591877"/>
                <a:gd name="connsiteY1366" fmla="*/ 689533 h 755236"/>
                <a:gd name="connsiteX1367" fmla="*/ 845690 w 1591877"/>
                <a:gd name="connsiteY1367" fmla="*/ 684984 h 755236"/>
                <a:gd name="connsiteX1368" fmla="*/ 845973 w 1591877"/>
                <a:gd name="connsiteY1368" fmla="*/ 680298 h 755236"/>
                <a:gd name="connsiteX1369" fmla="*/ 846255 w 1591877"/>
                <a:gd name="connsiteY1369" fmla="*/ 675483 h 755236"/>
                <a:gd name="connsiteX1370" fmla="*/ 846538 w 1591877"/>
                <a:gd name="connsiteY1370" fmla="*/ 670537 h 755236"/>
                <a:gd name="connsiteX1371" fmla="*/ 846820 w 1591877"/>
                <a:gd name="connsiteY1371" fmla="*/ 665464 h 755236"/>
                <a:gd name="connsiteX1372" fmla="*/ 847102 w 1591877"/>
                <a:gd name="connsiteY1372" fmla="*/ 660266 h 755236"/>
                <a:gd name="connsiteX1373" fmla="*/ 847385 w 1591877"/>
                <a:gd name="connsiteY1373" fmla="*/ 654946 h 755236"/>
                <a:gd name="connsiteX1374" fmla="*/ 847667 w 1591877"/>
                <a:gd name="connsiteY1374" fmla="*/ 649505 h 755236"/>
                <a:gd name="connsiteX1375" fmla="*/ 847950 w 1591877"/>
                <a:gd name="connsiteY1375" fmla="*/ 643948 h 755236"/>
                <a:gd name="connsiteX1376" fmla="*/ 848236 w 1591877"/>
                <a:gd name="connsiteY1376" fmla="*/ 638274 h 755236"/>
                <a:gd name="connsiteX1377" fmla="*/ 848518 w 1591877"/>
                <a:gd name="connsiteY1377" fmla="*/ 632489 h 755236"/>
                <a:gd name="connsiteX1378" fmla="*/ 848801 w 1591877"/>
                <a:gd name="connsiteY1378" fmla="*/ 626597 h 755236"/>
                <a:gd name="connsiteX1379" fmla="*/ 849083 w 1591877"/>
                <a:gd name="connsiteY1379" fmla="*/ 620595 h 755236"/>
                <a:gd name="connsiteX1380" fmla="*/ 849366 w 1591877"/>
                <a:gd name="connsiteY1380" fmla="*/ 614491 h 755236"/>
                <a:gd name="connsiteX1381" fmla="*/ 849648 w 1591877"/>
                <a:gd name="connsiteY1381" fmla="*/ 608289 h 755236"/>
                <a:gd name="connsiteX1382" fmla="*/ 849930 w 1591877"/>
                <a:gd name="connsiteY1382" fmla="*/ 601985 h 755236"/>
                <a:gd name="connsiteX1383" fmla="*/ 850213 w 1591877"/>
                <a:gd name="connsiteY1383" fmla="*/ 595589 h 755236"/>
                <a:gd name="connsiteX1384" fmla="*/ 850495 w 1591877"/>
                <a:gd name="connsiteY1384" fmla="*/ 589100 h 755236"/>
                <a:gd name="connsiteX1385" fmla="*/ 850778 w 1591877"/>
                <a:gd name="connsiteY1385" fmla="*/ 582523 h 755236"/>
                <a:gd name="connsiteX1386" fmla="*/ 851060 w 1591877"/>
                <a:gd name="connsiteY1386" fmla="*/ 575860 h 755236"/>
                <a:gd name="connsiteX1387" fmla="*/ 851343 w 1591877"/>
                <a:gd name="connsiteY1387" fmla="*/ 569116 h 755236"/>
                <a:gd name="connsiteX1388" fmla="*/ 851907 w 1591877"/>
                <a:gd name="connsiteY1388" fmla="*/ 555389 h 755236"/>
                <a:gd name="connsiteX1389" fmla="*/ 852472 w 1591877"/>
                <a:gd name="connsiteY1389" fmla="*/ 541374 h 755236"/>
                <a:gd name="connsiteX1390" fmla="*/ 853037 w 1591877"/>
                <a:gd name="connsiteY1390" fmla="*/ 527093 h 755236"/>
                <a:gd name="connsiteX1391" fmla="*/ 853602 w 1591877"/>
                <a:gd name="connsiteY1391" fmla="*/ 512576 h 755236"/>
                <a:gd name="connsiteX1392" fmla="*/ 854167 w 1591877"/>
                <a:gd name="connsiteY1392" fmla="*/ 497846 h 755236"/>
                <a:gd name="connsiteX1393" fmla="*/ 854732 w 1591877"/>
                <a:gd name="connsiteY1393" fmla="*/ 482935 h 755236"/>
                <a:gd name="connsiteX1394" fmla="*/ 855861 w 1591877"/>
                <a:gd name="connsiteY1394" fmla="*/ 452673 h 755236"/>
                <a:gd name="connsiteX1395" fmla="*/ 856995 w 1591877"/>
                <a:gd name="connsiteY1395" fmla="*/ 422014 h 755236"/>
                <a:gd name="connsiteX1396" fmla="*/ 859254 w 1591877"/>
                <a:gd name="connsiteY1396" fmla="*/ 360415 h 755236"/>
                <a:gd name="connsiteX1397" fmla="*/ 860384 w 1591877"/>
                <a:gd name="connsiteY1397" fmla="*/ 329928 h 755236"/>
                <a:gd name="connsiteX1398" fmla="*/ 860949 w 1591877"/>
                <a:gd name="connsiteY1398" fmla="*/ 314861 h 755236"/>
                <a:gd name="connsiteX1399" fmla="*/ 861514 w 1591877"/>
                <a:gd name="connsiteY1399" fmla="*/ 299948 h 755236"/>
                <a:gd name="connsiteX1400" fmla="*/ 862079 w 1591877"/>
                <a:gd name="connsiteY1400" fmla="*/ 285217 h 755236"/>
                <a:gd name="connsiteX1401" fmla="*/ 862643 w 1591877"/>
                <a:gd name="connsiteY1401" fmla="*/ 270694 h 755236"/>
                <a:gd name="connsiteX1402" fmla="*/ 863212 w 1591877"/>
                <a:gd name="connsiteY1402" fmla="*/ 256406 h 755236"/>
                <a:gd name="connsiteX1403" fmla="*/ 863777 w 1591877"/>
                <a:gd name="connsiteY1403" fmla="*/ 242376 h 755236"/>
                <a:gd name="connsiteX1404" fmla="*/ 864342 w 1591877"/>
                <a:gd name="connsiteY1404" fmla="*/ 228634 h 755236"/>
                <a:gd name="connsiteX1405" fmla="*/ 864907 w 1591877"/>
                <a:gd name="connsiteY1405" fmla="*/ 215200 h 755236"/>
                <a:gd name="connsiteX1406" fmla="*/ 865189 w 1591877"/>
                <a:gd name="connsiteY1406" fmla="*/ 208608 h 755236"/>
                <a:gd name="connsiteX1407" fmla="*/ 865471 w 1591877"/>
                <a:gd name="connsiteY1407" fmla="*/ 202102 h 755236"/>
                <a:gd name="connsiteX1408" fmla="*/ 865754 w 1591877"/>
                <a:gd name="connsiteY1408" fmla="*/ 195685 h 755236"/>
                <a:gd name="connsiteX1409" fmla="*/ 866036 w 1591877"/>
                <a:gd name="connsiteY1409" fmla="*/ 189362 h 755236"/>
                <a:gd name="connsiteX1410" fmla="*/ 866319 w 1591877"/>
                <a:gd name="connsiteY1410" fmla="*/ 183133 h 755236"/>
                <a:gd name="connsiteX1411" fmla="*/ 866601 w 1591877"/>
                <a:gd name="connsiteY1411" fmla="*/ 177001 h 755236"/>
                <a:gd name="connsiteX1412" fmla="*/ 866884 w 1591877"/>
                <a:gd name="connsiteY1412" fmla="*/ 170970 h 755236"/>
                <a:gd name="connsiteX1413" fmla="*/ 867166 w 1591877"/>
                <a:gd name="connsiteY1413" fmla="*/ 165042 h 755236"/>
                <a:gd name="connsiteX1414" fmla="*/ 867448 w 1591877"/>
                <a:gd name="connsiteY1414" fmla="*/ 159221 h 755236"/>
                <a:gd name="connsiteX1415" fmla="*/ 867731 w 1591877"/>
                <a:gd name="connsiteY1415" fmla="*/ 153507 h 755236"/>
                <a:gd name="connsiteX1416" fmla="*/ 868013 w 1591877"/>
                <a:gd name="connsiteY1416" fmla="*/ 147905 h 755236"/>
                <a:gd name="connsiteX1417" fmla="*/ 868296 w 1591877"/>
                <a:gd name="connsiteY1417" fmla="*/ 142416 h 755236"/>
                <a:gd name="connsiteX1418" fmla="*/ 868589 w 1591877"/>
                <a:gd name="connsiteY1418" fmla="*/ 136830 h 755236"/>
                <a:gd name="connsiteX1419" fmla="*/ 868886 w 1591877"/>
                <a:gd name="connsiteY1419" fmla="*/ 131372 h 755236"/>
                <a:gd name="connsiteX1420" fmla="*/ 869180 w 1591877"/>
                <a:gd name="connsiteY1420" fmla="*/ 126044 h 755236"/>
                <a:gd name="connsiteX1421" fmla="*/ 869473 w 1591877"/>
                <a:gd name="connsiteY1421" fmla="*/ 120849 h 755236"/>
                <a:gd name="connsiteX1422" fmla="*/ 869766 w 1591877"/>
                <a:gd name="connsiteY1422" fmla="*/ 115790 h 755236"/>
                <a:gd name="connsiteX1423" fmla="*/ 870060 w 1591877"/>
                <a:gd name="connsiteY1423" fmla="*/ 110868 h 755236"/>
                <a:gd name="connsiteX1424" fmla="*/ 870353 w 1591877"/>
                <a:gd name="connsiteY1424" fmla="*/ 106086 h 755236"/>
                <a:gd name="connsiteX1425" fmla="*/ 870647 w 1591877"/>
                <a:gd name="connsiteY1425" fmla="*/ 101446 h 755236"/>
                <a:gd name="connsiteX1426" fmla="*/ 870940 w 1591877"/>
                <a:gd name="connsiteY1426" fmla="*/ 96951 h 755236"/>
                <a:gd name="connsiteX1427" fmla="*/ 871237 w 1591877"/>
                <a:gd name="connsiteY1427" fmla="*/ 92602 h 755236"/>
                <a:gd name="connsiteX1428" fmla="*/ 871531 w 1591877"/>
                <a:gd name="connsiteY1428" fmla="*/ 88402 h 755236"/>
                <a:gd name="connsiteX1429" fmla="*/ 871824 w 1591877"/>
                <a:gd name="connsiteY1429" fmla="*/ 84351 h 755236"/>
                <a:gd name="connsiteX1430" fmla="*/ 872118 w 1591877"/>
                <a:gd name="connsiteY1430" fmla="*/ 80453 h 755236"/>
                <a:gd name="connsiteX1431" fmla="*/ 872411 w 1591877"/>
                <a:gd name="connsiteY1431" fmla="*/ 76708 h 755236"/>
                <a:gd name="connsiteX1432" fmla="*/ 872704 w 1591877"/>
                <a:gd name="connsiteY1432" fmla="*/ 73119 h 755236"/>
                <a:gd name="connsiteX1433" fmla="*/ 872998 w 1591877"/>
                <a:gd name="connsiteY1433" fmla="*/ 69688 h 755236"/>
                <a:gd name="connsiteX1434" fmla="*/ 873291 w 1591877"/>
                <a:gd name="connsiteY1434" fmla="*/ 66415 h 755236"/>
                <a:gd name="connsiteX1435" fmla="*/ 873585 w 1591877"/>
                <a:gd name="connsiteY1435" fmla="*/ 63301 h 755236"/>
                <a:gd name="connsiteX1436" fmla="*/ 873882 w 1591877"/>
                <a:gd name="connsiteY1436" fmla="*/ 60350 h 755236"/>
                <a:gd name="connsiteX1437" fmla="*/ 874175 w 1591877"/>
                <a:gd name="connsiteY1437" fmla="*/ 57560 h 755236"/>
                <a:gd name="connsiteX1438" fmla="*/ 874469 w 1591877"/>
                <a:gd name="connsiteY1438" fmla="*/ 54935 h 755236"/>
                <a:gd name="connsiteX1439" fmla="*/ 874762 w 1591877"/>
                <a:gd name="connsiteY1439" fmla="*/ 52474 h 755236"/>
                <a:gd name="connsiteX1440" fmla="*/ 875056 w 1591877"/>
                <a:gd name="connsiteY1440" fmla="*/ 50180 h 755236"/>
                <a:gd name="connsiteX1441" fmla="*/ 875349 w 1591877"/>
                <a:gd name="connsiteY1441" fmla="*/ 48052 h 755236"/>
                <a:gd name="connsiteX1442" fmla="*/ 875643 w 1591877"/>
                <a:gd name="connsiteY1442" fmla="*/ 46092 h 755236"/>
                <a:gd name="connsiteX1443" fmla="*/ 875936 w 1591877"/>
                <a:gd name="connsiteY1443" fmla="*/ 44301 h 755236"/>
                <a:gd name="connsiteX1444" fmla="*/ 876233 w 1591877"/>
                <a:gd name="connsiteY1444" fmla="*/ 42678 h 755236"/>
                <a:gd name="connsiteX1445" fmla="*/ 876526 w 1591877"/>
                <a:gd name="connsiteY1445" fmla="*/ 41226 h 755236"/>
                <a:gd name="connsiteX1446" fmla="*/ 876820 w 1591877"/>
                <a:gd name="connsiteY1446" fmla="*/ 39943 h 755236"/>
                <a:gd name="connsiteX1447" fmla="*/ 877113 w 1591877"/>
                <a:gd name="connsiteY1447" fmla="*/ 38831 h 755236"/>
                <a:gd name="connsiteX1448" fmla="*/ 877407 w 1591877"/>
                <a:gd name="connsiteY1448" fmla="*/ 37890 h 755236"/>
                <a:gd name="connsiteX1449" fmla="*/ 877700 w 1591877"/>
                <a:gd name="connsiteY1449" fmla="*/ 37121 h 755236"/>
                <a:gd name="connsiteX1450" fmla="*/ 877847 w 1591877"/>
                <a:gd name="connsiteY1450" fmla="*/ 36800 h 755236"/>
                <a:gd name="connsiteX1451" fmla="*/ 877994 w 1591877"/>
                <a:gd name="connsiteY1451" fmla="*/ 36522 h 755236"/>
                <a:gd name="connsiteX1452" fmla="*/ 878140 w 1591877"/>
                <a:gd name="connsiteY1452" fmla="*/ 36287 h 755236"/>
                <a:gd name="connsiteX1453" fmla="*/ 878214 w 1591877"/>
                <a:gd name="connsiteY1453" fmla="*/ 36186 h 755236"/>
                <a:gd name="connsiteX1454" fmla="*/ 878287 w 1591877"/>
                <a:gd name="connsiteY1454" fmla="*/ 36095 h 755236"/>
                <a:gd name="connsiteX1455" fmla="*/ 878360 w 1591877"/>
                <a:gd name="connsiteY1455" fmla="*/ 36015 h 755236"/>
                <a:gd name="connsiteX1456" fmla="*/ 878434 w 1591877"/>
                <a:gd name="connsiteY1456" fmla="*/ 35946 h 755236"/>
                <a:gd name="connsiteX1457" fmla="*/ 878511 w 1591877"/>
                <a:gd name="connsiteY1457" fmla="*/ 35887 h 755236"/>
                <a:gd name="connsiteX1458" fmla="*/ 878584 w 1591877"/>
                <a:gd name="connsiteY1458" fmla="*/ 35839 h 755236"/>
                <a:gd name="connsiteX1459" fmla="*/ 878658 w 1591877"/>
                <a:gd name="connsiteY1459" fmla="*/ 35802 h 755236"/>
                <a:gd name="connsiteX1460" fmla="*/ 878731 w 1591877"/>
                <a:gd name="connsiteY1460" fmla="*/ 35776 h 755236"/>
                <a:gd name="connsiteX1461" fmla="*/ 878804 w 1591877"/>
                <a:gd name="connsiteY1461" fmla="*/ 35760 h 755236"/>
                <a:gd name="connsiteX1462" fmla="*/ 878878 w 1591877"/>
                <a:gd name="connsiteY1462" fmla="*/ 35755 h 755236"/>
                <a:gd name="connsiteX1463" fmla="*/ 878951 w 1591877"/>
                <a:gd name="connsiteY1463" fmla="*/ 35761 h 755236"/>
                <a:gd name="connsiteX1464" fmla="*/ 879024 w 1591877"/>
                <a:gd name="connsiteY1464" fmla="*/ 35777 h 755236"/>
                <a:gd name="connsiteX1465" fmla="*/ 879098 w 1591877"/>
                <a:gd name="connsiteY1465" fmla="*/ 35804 h 755236"/>
                <a:gd name="connsiteX1466" fmla="*/ 879171 w 1591877"/>
                <a:gd name="connsiteY1466" fmla="*/ 35842 h 755236"/>
                <a:gd name="connsiteX1467" fmla="*/ 879244 w 1591877"/>
                <a:gd name="connsiteY1467" fmla="*/ 35890 h 755236"/>
                <a:gd name="connsiteX1468" fmla="*/ 879318 w 1591877"/>
                <a:gd name="connsiteY1468" fmla="*/ 35949 h 755236"/>
                <a:gd name="connsiteX1469" fmla="*/ 879391 w 1591877"/>
                <a:gd name="connsiteY1469" fmla="*/ 36019 h 755236"/>
                <a:gd name="connsiteX1470" fmla="*/ 879464 w 1591877"/>
                <a:gd name="connsiteY1470" fmla="*/ 36099 h 755236"/>
                <a:gd name="connsiteX1471" fmla="*/ 879538 w 1591877"/>
                <a:gd name="connsiteY1471" fmla="*/ 36190 h 755236"/>
                <a:gd name="connsiteX1472" fmla="*/ 879611 w 1591877"/>
                <a:gd name="connsiteY1472" fmla="*/ 36291 h 755236"/>
                <a:gd name="connsiteX1473" fmla="*/ 879758 w 1591877"/>
                <a:gd name="connsiteY1473" fmla="*/ 36527 h 755236"/>
                <a:gd name="connsiteX1474" fmla="*/ 879905 w 1591877"/>
                <a:gd name="connsiteY1474" fmla="*/ 36804 h 755236"/>
                <a:gd name="connsiteX1475" fmla="*/ 880051 w 1591877"/>
                <a:gd name="connsiteY1475" fmla="*/ 37124 h 755236"/>
                <a:gd name="connsiteX1476" fmla="*/ 880345 w 1591877"/>
                <a:gd name="connsiteY1476" fmla="*/ 37892 h 755236"/>
                <a:gd name="connsiteX1477" fmla="*/ 880638 w 1591877"/>
                <a:gd name="connsiteY1477" fmla="*/ 38828 h 755236"/>
                <a:gd name="connsiteX1478" fmla="*/ 880932 w 1591877"/>
                <a:gd name="connsiteY1478" fmla="*/ 39932 h 755236"/>
                <a:gd name="connsiteX1479" fmla="*/ 881229 w 1591877"/>
                <a:gd name="connsiteY1479" fmla="*/ 41203 h 755236"/>
                <a:gd name="connsiteX1480" fmla="*/ 881522 w 1591877"/>
                <a:gd name="connsiteY1480" fmla="*/ 42641 h 755236"/>
                <a:gd name="connsiteX1481" fmla="*/ 881816 w 1591877"/>
                <a:gd name="connsiteY1481" fmla="*/ 44245 h 755236"/>
                <a:gd name="connsiteX1482" fmla="*/ 882109 w 1591877"/>
                <a:gd name="connsiteY1482" fmla="*/ 46013 h 755236"/>
                <a:gd name="connsiteX1483" fmla="*/ 882402 w 1591877"/>
                <a:gd name="connsiteY1483" fmla="*/ 47944 h 755236"/>
                <a:gd name="connsiteX1484" fmla="*/ 882696 w 1591877"/>
                <a:gd name="connsiteY1484" fmla="*/ 50037 h 755236"/>
                <a:gd name="connsiteX1485" fmla="*/ 882989 w 1591877"/>
                <a:gd name="connsiteY1485" fmla="*/ 52292 h 755236"/>
                <a:gd name="connsiteX1486" fmla="*/ 883286 w 1591877"/>
                <a:gd name="connsiteY1486" fmla="*/ 54706 h 755236"/>
                <a:gd name="connsiteX1487" fmla="*/ 883580 w 1591877"/>
                <a:gd name="connsiteY1487" fmla="*/ 57277 h 755236"/>
                <a:gd name="connsiteX1488" fmla="*/ 883873 w 1591877"/>
                <a:gd name="connsiteY1488" fmla="*/ 60006 h 755236"/>
                <a:gd name="connsiteX1489" fmla="*/ 884167 w 1591877"/>
                <a:gd name="connsiteY1489" fmla="*/ 62889 h 755236"/>
                <a:gd name="connsiteX1490" fmla="*/ 884460 w 1591877"/>
                <a:gd name="connsiteY1490" fmla="*/ 65926 h 755236"/>
                <a:gd name="connsiteX1491" fmla="*/ 884754 w 1591877"/>
                <a:gd name="connsiteY1491" fmla="*/ 69115 h 755236"/>
                <a:gd name="connsiteX1492" fmla="*/ 885047 w 1591877"/>
                <a:gd name="connsiteY1492" fmla="*/ 72453 h 755236"/>
                <a:gd name="connsiteX1493" fmla="*/ 885340 w 1591877"/>
                <a:gd name="connsiteY1493" fmla="*/ 75939 h 755236"/>
                <a:gd name="connsiteX1494" fmla="*/ 885634 w 1591877"/>
                <a:gd name="connsiteY1494" fmla="*/ 79571 h 755236"/>
                <a:gd name="connsiteX1495" fmla="*/ 885931 w 1591877"/>
                <a:gd name="connsiteY1495" fmla="*/ 83347 h 755236"/>
                <a:gd name="connsiteX1496" fmla="*/ 886224 w 1591877"/>
                <a:gd name="connsiteY1496" fmla="*/ 87265 h 755236"/>
                <a:gd name="connsiteX1497" fmla="*/ 886518 w 1591877"/>
                <a:gd name="connsiteY1497" fmla="*/ 91322 h 755236"/>
                <a:gd name="connsiteX1498" fmla="*/ 886811 w 1591877"/>
                <a:gd name="connsiteY1498" fmla="*/ 95517 h 755236"/>
                <a:gd name="connsiteX1499" fmla="*/ 887105 w 1591877"/>
                <a:gd name="connsiteY1499" fmla="*/ 99847 h 755236"/>
                <a:gd name="connsiteX1500" fmla="*/ 887398 w 1591877"/>
                <a:gd name="connsiteY1500" fmla="*/ 104309 h 755236"/>
                <a:gd name="connsiteX1501" fmla="*/ 887692 w 1591877"/>
                <a:gd name="connsiteY1501" fmla="*/ 108902 h 755236"/>
                <a:gd name="connsiteX1502" fmla="*/ 887985 w 1591877"/>
                <a:gd name="connsiteY1502" fmla="*/ 113623 h 755236"/>
                <a:gd name="connsiteX1503" fmla="*/ 888282 w 1591877"/>
                <a:gd name="connsiteY1503" fmla="*/ 118469 h 755236"/>
                <a:gd name="connsiteX1504" fmla="*/ 888576 w 1591877"/>
                <a:gd name="connsiteY1504" fmla="*/ 123438 h 755236"/>
                <a:gd name="connsiteX1505" fmla="*/ 888869 w 1591877"/>
                <a:gd name="connsiteY1505" fmla="*/ 128527 h 755236"/>
                <a:gd name="connsiteX1506" fmla="*/ 889162 w 1591877"/>
                <a:gd name="connsiteY1506" fmla="*/ 133733 h 755236"/>
                <a:gd name="connsiteX1507" fmla="*/ 889456 w 1591877"/>
                <a:gd name="connsiteY1507" fmla="*/ 139054 h 755236"/>
                <a:gd name="connsiteX1508" fmla="*/ 889749 w 1591877"/>
                <a:gd name="connsiteY1508" fmla="*/ 144487 h 755236"/>
                <a:gd name="connsiteX1509" fmla="*/ 890043 w 1591877"/>
                <a:gd name="connsiteY1509" fmla="*/ 150028 h 755236"/>
                <a:gd name="connsiteX1510" fmla="*/ 890340 w 1591877"/>
                <a:gd name="connsiteY1510" fmla="*/ 155676 h 755236"/>
                <a:gd name="connsiteX1511" fmla="*/ 890633 w 1591877"/>
                <a:gd name="connsiteY1511" fmla="*/ 161425 h 755236"/>
                <a:gd name="connsiteX1512" fmla="*/ 890927 w 1591877"/>
                <a:gd name="connsiteY1512" fmla="*/ 167275 h 755236"/>
                <a:gd name="connsiteX1513" fmla="*/ 891220 w 1591877"/>
                <a:gd name="connsiteY1513" fmla="*/ 173222 h 755236"/>
                <a:gd name="connsiteX1514" fmla="*/ 891514 w 1591877"/>
                <a:gd name="connsiteY1514" fmla="*/ 179262 h 755236"/>
                <a:gd name="connsiteX1515" fmla="*/ 891807 w 1591877"/>
                <a:gd name="connsiteY1515" fmla="*/ 185394 h 755236"/>
                <a:gd name="connsiteX1516" fmla="*/ 892394 w 1591877"/>
                <a:gd name="connsiteY1516" fmla="*/ 197914 h 755236"/>
                <a:gd name="connsiteX1517" fmla="*/ 892984 w 1591877"/>
                <a:gd name="connsiteY1517" fmla="*/ 210757 h 755236"/>
                <a:gd name="connsiteX1518" fmla="*/ 893571 w 1591877"/>
                <a:gd name="connsiteY1518" fmla="*/ 223898 h 755236"/>
                <a:gd name="connsiteX1519" fmla="*/ 894158 w 1591877"/>
                <a:gd name="connsiteY1519" fmla="*/ 237309 h 755236"/>
                <a:gd name="connsiteX1520" fmla="*/ 894745 w 1591877"/>
                <a:gd name="connsiteY1520" fmla="*/ 250961 h 755236"/>
                <a:gd name="connsiteX1521" fmla="*/ 895336 w 1591877"/>
                <a:gd name="connsiteY1521" fmla="*/ 264826 h 755236"/>
                <a:gd name="connsiteX1522" fmla="*/ 895922 w 1591877"/>
                <a:gd name="connsiteY1522" fmla="*/ 278878 h 755236"/>
                <a:gd name="connsiteX1523" fmla="*/ 896509 w 1591877"/>
                <a:gd name="connsiteY1523" fmla="*/ 293087 h 755236"/>
                <a:gd name="connsiteX1524" fmla="*/ 897687 w 1591877"/>
                <a:gd name="connsiteY1524" fmla="*/ 321861 h 755236"/>
                <a:gd name="connsiteX1525" fmla="*/ 898860 w 1591877"/>
                <a:gd name="connsiteY1525" fmla="*/ 350914 h 755236"/>
                <a:gd name="connsiteX1526" fmla="*/ 900034 w 1591877"/>
                <a:gd name="connsiteY1526" fmla="*/ 380014 h 755236"/>
                <a:gd name="connsiteX1527" fmla="*/ 901212 w 1591877"/>
                <a:gd name="connsiteY1527" fmla="*/ 408931 h 755236"/>
                <a:gd name="connsiteX1528" fmla="*/ 902389 w 1591877"/>
                <a:gd name="connsiteY1528" fmla="*/ 437436 h 755236"/>
                <a:gd name="connsiteX1529" fmla="*/ 902976 w 1591877"/>
                <a:gd name="connsiteY1529" fmla="*/ 451464 h 755236"/>
                <a:gd name="connsiteX1530" fmla="*/ 903563 w 1591877"/>
                <a:gd name="connsiteY1530" fmla="*/ 465305 h 755236"/>
                <a:gd name="connsiteX1531" fmla="*/ 904150 w 1591877"/>
                <a:gd name="connsiteY1531" fmla="*/ 478932 h 755236"/>
                <a:gd name="connsiteX1532" fmla="*/ 904740 w 1591877"/>
                <a:gd name="connsiteY1532" fmla="*/ 492319 h 755236"/>
                <a:gd name="connsiteX1533" fmla="*/ 905327 w 1591877"/>
                <a:gd name="connsiteY1533" fmla="*/ 505440 h 755236"/>
                <a:gd name="connsiteX1534" fmla="*/ 905914 w 1591877"/>
                <a:gd name="connsiteY1534" fmla="*/ 518270 h 755236"/>
                <a:gd name="connsiteX1535" fmla="*/ 906457 w 1591877"/>
                <a:gd name="connsiteY1535" fmla="*/ 529841 h 755236"/>
                <a:gd name="connsiteX1536" fmla="*/ 907000 w 1591877"/>
                <a:gd name="connsiteY1536" fmla="*/ 541126 h 755236"/>
                <a:gd name="connsiteX1537" fmla="*/ 907542 w 1591877"/>
                <a:gd name="connsiteY1537" fmla="*/ 552102 h 755236"/>
                <a:gd name="connsiteX1538" fmla="*/ 907814 w 1591877"/>
                <a:gd name="connsiteY1538" fmla="*/ 557470 h 755236"/>
                <a:gd name="connsiteX1539" fmla="*/ 908085 w 1591877"/>
                <a:gd name="connsiteY1539" fmla="*/ 562754 h 755236"/>
                <a:gd name="connsiteX1540" fmla="*/ 908357 w 1591877"/>
                <a:gd name="connsiteY1540" fmla="*/ 567955 h 755236"/>
                <a:gd name="connsiteX1541" fmla="*/ 908628 w 1591877"/>
                <a:gd name="connsiteY1541" fmla="*/ 573068 h 755236"/>
                <a:gd name="connsiteX1542" fmla="*/ 908900 w 1591877"/>
                <a:gd name="connsiteY1542" fmla="*/ 578090 h 755236"/>
                <a:gd name="connsiteX1543" fmla="*/ 909171 w 1591877"/>
                <a:gd name="connsiteY1543" fmla="*/ 583023 h 755236"/>
                <a:gd name="connsiteX1544" fmla="*/ 909442 w 1591877"/>
                <a:gd name="connsiteY1544" fmla="*/ 587862 h 755236"/>
                <a:gd name="connsiteX1545" fmla="*/ 909714 w 1591877"/>
                <a:gd name="connsiteY1545" fmla="*/ 592607 h 755236"/>
                <a:gd name="connsiteX1546" fmla="*/ 909985 w 1591877"/>
                <a:gd name="connsiteY1546" fmla="*/ 597253 h 755236"/>
                <a:gd name="connsiteX1547" fmla="*/ 910257 w 1591877"/>
                <a:gd name="connsiteY1547" fmla="*/ 601802 h 755236"/>
                <a:gd name="connsiteX1548" fmla="*/ 910528 w 1591877"/>
                <a:gd name="connsiteY1548" fmla="*/ 606250 h 755236"/>
                <a:gd name="connsiteX1549" fmla="*/ 910800 w 1591877"/>
                <a:gd name="connsiteY1549" fmla="*/ 610596 h 755236"/>
                <a:gd name="connsiteX1550" fmla="*/ 911071 w 1591877"/>
                <a:gd name="connsiteY1550" fmla="*/ 614839 h 755236"/>
                <a:gd name="connsiteX1551" fmla="*/ 911342 w 1591877"/>
                <a:gd name="connsiteY1551" fmla="*/ 618974 h 755236"/>
                <a:gd name="connsiteX1552" fmla="*/ 911614 w 1591877"/>
                <a:gd name="connsiteY1552" fmla="*/ 623004 h 755236"/>
                <a:gd name="connsiteX1553" fmla="*/ 911885 w 1591877"/>
                <a:gd name="connsiteY1553" fmla="*/ 626925 h 755236"/>
                <a:gd name="connsiteX1554" fmla="*/ 912157 w 1591877"/>
                <a:gd name="connsiteY1554" fmla="*/ 630737 h 755236"/>
                <a:gd name="connsiteX1555" fmla="*/ 912428 w 1591877"/>
                <a:gd name="connsiteY1555" fmla="*/ 634436 h 755236"/>
                <a:gd name="connsiteX1556" fmla="*/ 912700 w 1591877"/>
                <a:gd name="connsiteY1556" fmla="*/ 638023 h 755236"/>
                <a:gd name="connsiteX1557" fmla="*/ 912971 w 1591877"/>
                <a:gd name="connsiteY1557" fmla="*/ 641495 h 755236"/>
                <a:gd name="connsiteX1558" fmla="*/ 913242 w 1591877"/>
                <a:gd name="connsiteY1558" fmla="*/ 644853 h 755236"/>
                <a:gd name="connsiteX1559" fmla="*/ 913514 w 1591877"/>
                <a:gd name="connsiteY1559" fmla="*/ 648092 h 755236"/>
                <a:gd name="connsiteX1560" fmla="*/ 913785 w 1591877"/>
                <a:gd name="connsiteY1560" fmla="*/ 651216 h 755236"/>
                <a:gd name="connsiteX1561" fmla="*/ 914057 w 1591877"/>
                <a:gd name="connsiteY1561" fmla="*/ 654220 h 755236"/>
                <a:gd name="connsiteX1562" fmla="*/ 914328 w 1591877"/>
                <a:gd name="connsiteY1562" fmla="*/ 657102 h 755236"/>
                <a:gd name="connsiteX1563" fmla="*/ 914600 w 1591877"/>
                <a:gd name="connsiteY1563" fmla="*/ 659865 h 755236"/>
                <a:gd name="connsiteX1564" fmla="*/ 914871 w 1591877"/>
                <a:gd name="connsiteY1564" fmla="*/ 662505 h 755236"/>
                <a:gd name="connsiteX1565" fmla="*/ 915142 w 1591877"/>
                <a:gd name="connsiteY1565" fmla="*/ 665024 h 755236"/>
                <a:gd name="connsiteX1566" fmla="*/ 915414 w 1591877"/>
                <a:gd name="connsiteY1566" fmla="*/ 667417 h 755236"/>
                <a:gd name="connsiteX1567" fmla="*/ 915685 w 1591877"/>
                <a:gd name="connsiteY1567" fmla="*/ 669688 h 755236"/>
                <a:gd name="connsiteX1568" fmla="*/ 915957 w 1591877"/>
                <a:gd name="connsiteY1568" fmla="*/ 671832 h 755236"/>
                <a:gd name="connsiteX1569" fmla="*/ 916228 w 1591877"/>
                <a:gd name="connsiteY1569" fmla="*/ 673851 h 755236"/>
                <a:gd name="connsiteX1570" fmla="*/ 916499 w 1591877"/>
                <a:gd name="connsiteY1570" fmla="*/ 675743 h 755236"/>
                <a:gd name="connsiteX1571" fmla="*/ 916771 w 1591877"/>
                <a:gd name="connsiteY1571" fmla="*/ 677506 h 755236"/>
                <a:gd name="connsiteX1572" fmla="*/ 917042 w 1591877"/>
                <a:gd name="connsiteY1572" fmla="*/ 679144 h 755236"/>
                <a:gd name="connsiteX1573" fmla="*/ 917314 w 1591877"/>
                <a:gd name="connsiteY1573" fmla="*/ 680653 h 755236"/>
                <a:gd name="connsiteX1574" fmla="*/ 917585 w 1591877"/>
                <a:gd name="connsiteY1574" fmla="*/ 682033 h 755236"/>
                <a:gd name="connsiteX1575" fmla="*/ 917857 w 1591877"/>
                <a:gd name="connsiteY1575" fmla="*/ 683286 h 755236"/>
                <a:gd name="connsiteX1576" fmla="*/ 918128 w 1591877"/>
                <a:gd name="connsiteY1576" fmla="*/ 684407 h 755236"/>
                <a:gd name="connsiteX1577" fmla="*/ 918399 w 1591877"/>
                <a:gd name="connsiteY1577" fmla="*/ 685400 h 755236"/>
                <a:gd name="connsiteX1578" fmla="*/ 918671 w 1591877"/>
                <a:gd name="connsiteY1578" fmla="*/ 686265 h 755236"/>
                <a:gd name="connsiteX1579" fmla="*/ 918942 w 1591877"/>
                <a:gd name="connsiteY1579" fmla="*/ 686999 h 755236"/>
                <a:gd name="connsiteX1580" fmla="*/ 919214 w 1591877"/>
                <a:gd name="connsiteY1580" fmla="*/ 687602 h 755236"/>
                <a:gd name="connsiteX1581" fmla="*/ 919349 w 1591877"/>
                <a:gd name="connsiteY1581" fmla="*/ 687855 h 755236"/>
                <a:gd name="connsiteX1582" fmla="*/ 919485 w 1591877"/>
                <a:gd name="connsiteY1582" fmla="*/ 688077 h 755236"/>
                <a:gd name="connsiteX1583" fmla="*/ 919621 w 1591877"/>
                <a:gd name="connsiteY1583" fmla="*/ 688267 h 755236"/>
                <a:gd name="connsiteX1584" fmla="*/ 919687 w 1591877"/>
                <a:gd name="connsiteY1584" fmla="*/ 688348 h 755236"/>
                <a:gd name="connsiteX1585" fmla="*/ 919757 w 1591877"/>
                <a:gd name="connsiteY1585" fmla="*/ 688421 h 755236"/>
                <a:gd name="connsiteX1586" fmla="*/ 919823 w 1591877"/>
                <a:gd name="connsiteY1586" fmla="*/ 688487 h 755236"/>
                <a:gd name="connsiteX1587" fmla="*/ 919892 w 1591877"/>
                <a:gd name="connsiteY1587" fmla="*/ 688546 h 755236"/>
                <a:gd name="connsiteX1588" fmla="*/ 919958 w 1591877"/>
                <a:gd name="connsiteY1588" fmla="*/ 688595 h 755236"/>
                <a:gd name="connsiteX1589" fmla="*/ 920028 w 1591877"/>
                <a:gd name="connsiteY1589" fmla="*/ 688637 h 755236"/>
                <a:gd name="connsiteX1590" fmla="*/ 920094 w 1591877"/>
                <a:gd name="connsiteY1590" fmla="*/ 688670 h 755236"/>
                <a:gd name="connsiteX1591" fmla="*/ 920164 w 1591877"/>
                <a:gd name="connsiteY1591" fmla="*/ 688696 h 755236"/>
                <a:gd name="connsiteX1592" fmla="*/ 920230 w 1591877"/>
                <a:gd name="connsiteY1592" fmla="*/ 688714 h 755236"/>
                <a:gd name="connsiteX1593" fmla="*/ 920299 w 1591877"/>
                <a:gd name="connsiteY1593" fmla="*/ 688723 h 755236"/>
                <a:gd name="connsiteX1594" fmla="*/ 920365 w 1591877"/>
                <a:gd name="connsiteY1594" fmla="*/ 688725 h 755236"/>
                <a:gd name="connsiteX1595" fmla="*/ 920435 w 1591877"/>
                <a:gd name="connsiteY1595" fmla="*/ 688716 h 755236"/>
                <a:gd name="connsiteX1596" fmla="*/ 920501 w 1591877"/>
                <a:gd name="connsiteY1596" fmla="*/ 688703 h 755236"/>
                <a:gd name="connsiteX1597" fmla="*/ 920571 w 1591877"/>
                <a:gd name="connsiteY1597" fmla="*/ 688679 h 755236"/>
                <a:gd name="connsiteX1598" fmla="*/ 920637 w 1591877"/>
                <a:gd name="connsiteY1598" fmla="*/ 688648 h 755236"/>
                <a:gd name="connsiteX1599" fmla="*/ 920707 w 1591877"/>
                <a:gd name="connsiteY1599" fmla="*/ 688608 h 755236"/>
                <a:gd name="connsiteX1600" fmla="*/ 920773 w 1591877"/>
                <a:gd name="connsiteY1600" fmla="*/ 688562 h 755236"/>
                <a:gd name="connsiteX1601" fmla="*/ 920842 w 1591877"/>
                <a:gd name="connsiteY1601" fmla="*/ 688507 h 755236"/>
                <a:gd name="connsiteX1602" fmla="*/ 920908 w 1591877"/>
                <a:gd name="connsiteY1602" fmla="*/ 688443 h 755236"/>
                <a:gd name="connsiteX1603" fmla="*/ 920978 w 1591877"/>
                <a:gd name="connsiteY1603" fmla="*/ 688372 h 755236"/>
                <a:gd name="connsiteX1604" fmla="*/ 921044 w 1591877"/>
                <a:gd name="connsiteY1604" fmla="*/ 688293 h 755236"/>
                <a:gd name="connsiteX1605" fmla="*/ 921114 w 1591877"/>
                <a:gd name="connsiteY1605" fmla="*/ 688205 h 755236"/>
                <a:gd name="connsiteX1606" fmla="*/ 921249 w 1591877"/>
                <a:gd name="connsiteY1606" fmla="*/ 688007 h 755236"/>
                <a:gd name="connsiteX1607" fmla="*/ 921385 w 1591877"/>
                <a:gd name="connsiteY1607" fmla="*/ 687776 h 755236"/>
                <a:gd name="connsiteX1608" fmla="*/ 921657 w 1591877"/>
                <a:gd name="connsiteY1608" fmla="*/ 687219 h 755236"/>
                <a:gd name="connsiteX1609" fmla="*/ 921928 w 1591877"/>
                <a:gd name="connsiteY1609" fmla="*/ 686534 h 755236"/>
                <a:gd name="connsiteX1610" fmla="*/ 922199 w 1591877"/>
                <a:gd name="connsiteY1610" fmla="*/ 685721 h 755236"/>
                <a:gd name="connsiteX1611" fmla="*/ 922471 w 1591877"/>
                <a:gd name="connsiteY1611" fmla="*/ 684783 h 755236"/>
                <a:gd name="connsiteX1612" fmla="*/ 922742 w 1591877"/>
                <a:gd name="connsiteY1612" fmla="*/ 683720 h 755236"/>
                <a:gd name="connsiteX1613" fmla="*/ 923014 w 1591877"/>
                <a:gd name="connsiteY1613" fmla="*/ 682533 h 755236"/>
                <a:gd name="connsiteX1614" fmla="*/ 923285 w 1591877"/>
                <a:gd name="connsiteY1614" fmla="*/ 681219 h 755236"/>
                <a:gd name="connsiteX1615" fmla="*/ 923557 w 1591877"/>
                <a:gd name="connsiteY1615" fmla="*/ 679783 h 755236"/>
                <a:gd name="connsiteX1616" fmla="*/ 923828 w 1591877"/>
                <a:gd name="connsiteY1616" fmla="*/ 678226 h 755236"/>
                <a:gd name="connsiteX1617" fmla="*/ 924099 w 1591877"/>
                <a:gd name="connsiteY1617" fmla="*/ 676546 h 755236"/>
                <a:gd name="connsiteX1618" fmla="*/ 924371 w 1591877"/>
                <a:gd name="connsiteY1618" fmla="*/ 674745 h 755236"/>
                <a:gd name="connsiteX1619" fmla="*/ 924642 w 1591877"/>
                <a:gd name="connsiteY1619" fmla="*/ 672825 h 755236"/>
                <a:gd name="connsiteX1620" fmla="*/ 924914 w 1591877"/>
                <a:gd name="connsiteY1620" fmla="*/ 670786 h 755236"/>
                <a:gd name="connsiteX1621" fmla="*/ 925185 w 1591877"/>
                <a:gd name="connsiteY1621" fmla="*/ 668628 h 755236"/>
                <a:gd name="connsiteX1622" fmla="*/ 925457 w 1591877"/>
                <a:gd name="connsiteY1622" fmla="*/ 666356 h 755236"/>
                <a:gd name="connsiteX1623" fmla="*/ 925728 w 1591877"/>
                <a:gd name="connsiteY1623" fmla="*/ 663969 h 755236"/>
                <a:gd name="connsiteX1624" fmla="*/ 925999 w 1591877"/>
                <a:gd name="connsiteY1624" fmla="*/ 661468 h 755236"/>
                <a:gd name="connsiteX1625" fmla="*/ 926271 w 1591877"/>
                <a:gd name="connsiteY1625" fmla="*/ 658852 h 755236"/>
                <a:gd name="connsiteX1626" fmla="*/ 926542 w 1591877"/>
                <a:gd name="connsiteY1626" fmla="*/ 656126 h 755236"/>
                <a:gd name="connsiteX1627" fmla="*/ 926814 w 1591877"/>
                <a:gd name="connsiteY1627" fmla="*/ 653290 h 755236"/>
                <a:gd name="connsiteX1628" fmla="*/ 927085 w 1591877"/>
                <a:gd name="connsiteY1628" fmla="*/ 650346 h 755236"/>
                <a:gd name="connsiteX1629" fmla="*/ 927357 w 1591877"/>
                <a:gd name="connsiteY1629" fmla="*/ 647297 h 755236"/>
                <a:gd name="connsiteX1630" fmla="*/ 927628 w 1591877"/>
                <a:gd name="connsiteY1630" fmla="*/ 644139 h 755236"/>
                <a:gd name="connsiteX1631" fmla="*/ 927899 w 1591877"/>
                <a:gd name="connsiteY1631" fmla="*/ 640878 h 755236"/>
                <a:gd name="connsiteX1632" fmla="*/ 928171 w 1591877"/>
                <a:gd name="connsiteY1632" fmla="*/ 637516 h 755236"/>
                <a:gd name="connsiteX1633" fmla="*/ 928442 w 1591877"/>
                <a:gd name="connsiteY1633" fmla="*/ 634053 h 755236"/>
                <a:gd name="connsiteX1634" fmla="*/ 928714 w 1591877"/>
                <a:gd name="connsiteY1634" fmla="*/ 630490 h 755236"/>
                <a:gd name="connsiteX1635" fmla="*/ 928985 w 1591877"/>
                <a:gd name="connsiteY1635" fmla="*/ 626831 h 755236"/>
                <a:gd name="connsiteX1636" fmla="*/ 929256 w 1591877"/>
                <a:gd name="connsiteY1636" fmla="*/ 623076 h 755236"/>
                <a:gd name="connsiteX1637" fmla="*/ 929528 w 1591877"/>
                <a:gd name="connsiteY1637" fmla="*/ 619225 h 755236"/>
                <a:gd name="connsiteX1638" fmla="*/ 929799 w 1591877"/>
                <a:gd name="connsiteY1638" fmla="*/ 615286 h 755236"/>
                <a:gd name="connsiteX1639" fmla="*/ 930071 w 1591877"/>
                <a:gd name="connsiteY1639" fmla="*/ 611255 h 755236"/>
                <a:gd name="connsiteX1640" fmla="*/ 930342 w 1591877"/>
                <a:gd name="connsiteY1640" fmla="*/ 607135 h 755236"/>
                <a:gd name="connsiteX1641" fmla="*/ 930614 w 1591877"/>
                <a:gd name="connsiteY1641" fmla="*/ 602930 h 755236"/>
                <a:gd name="connsiteX1642" fmla="*/ 930885 w 1591877"/>
                <a:gd name="connsiteY1642" fmla="*/ 598640 h 755236"/>
                <a:gd name="connsiteX1643" fmla="*/ 931156 w 1591877"/>
                <a:gd name="connsiteY1643" fmla="*/ 594270 h 755236"/>
                <a:gd name="connsiteX1644" fmla="*/ 931428 w 1591877"/>
                <a:gd name="connsiteY1644" fmla="*/ 589817 h 755236"/>
                <a:gd name="connsiteX1645" fmla="*/ 931971 w 1591877"/>
                <a:gd name="connsiteY1645" fmla="*/ 580680 h 755236"/>
                <a:gd name="connsiteX1646" fmla="*/ 932514 w 1591877"/>
                <a:gd name="connsiteY1646" fmla="*/ 571247 h 755236"/>
                <a:gd name="connsiteX1647" fmla="*/ 933056 w 1591877"/>
                <a:gd name="connsiteY1647" fmla="*/ 561537 h 755236"/>
                <a:gd name="connsiteX1648" fmla="*/ 933599 w 1591877"/>
                <a:gd name="connsiteY1648" fmla="*/ 551565 h 755236"/>
                <a:gd name="connsiteX1649" fmla="*/ 934142 w 1591877"/>
                <a:gd name="connsiteY1649" fmla="*/ 541350 h 755236"/>
                <a:gd name="connsiteX1650" fmla="*/ 934685 w 1591877"/>
                <a:gd name="connsiteY1650" fmla="*/ 530911 h 755236"/>
                <a:gd name="connsiteX1651" fmla="*/ 935228 w 1591877"/>
                <a:gd name="connsiteY1651" fmla="*/ 520267 h 755236"/>
                <a:gd name="connsiteX1652" fmla="*/ 935771 w 1591877"/>
                <a:gd name="connsiteY1652" fmla="*/ 509437 h 755236"/>
                <a:gd name="connsiteX1653" fmla="*/ 936314 w 1591877"/>
                <a:gd name="connsiteY1653" fmla="*/ 498436 h 755236"/>
                <a:gd name="connsiteX1654" fmla="*/ 937399 w 1591877"/>
                <a:gd name="connsiteY1654" fmla="*/ 476015 h 755236"/>
                <a:gd name="connsiteX1655" fmla="*/ 938485 w 1591877"/>
                <a:gd name="connsiteY1655" fmla="*/ 453157 h 755236"/>
                <a:gd name="connsiteX1656" fmla="*/ 940656 w 1591877"/>
                <a:gd name="connsiteY1656" fmla="*/ 406775 h 755236"/>
                <a:gd name="connsiteX1657" fmla="*/ 941878 w 1591877"/>
                <a:gd name="connsiteY1657" fmla="*/ 380679 h 755236"/>
                <a:gd name="connsiteX1658" fmla="*/ 943096 w 1591877"/>
                <a:gd name="connsiteY1658" fmla="*/ 354860 h 755236"/>
                <a:gd name="connsiteX1659" fmla="*/ 944317 w 1591877"/>
                <a:gd name="connsiteY1659" fmla="*/ 329536 h 755236"/>
                <a:gd name="connsiteX1660" fmla="*/ 944929 w 1591877"/>
                <a:gd name="connsiteY1660" fmla="*/ 317127 h 755236"/>
                <a:gd name="connsiteX1661" fmla="*/ 945538 w 1591877"/>
                <a:gd name="connsiteY1661" fmla="*/ 304919 h 755236"/>
                <a:gd name="connsiteX1662" fmla="*/ 946151 w 1591877"/>
                <a:gd name="connsiteY1662" fmla="*/ 292939 h 755236"/>
                <a:gd name="connsiteX1663" fmla="*/ 946760 w 1591877"/>
                <a:gd name="connsiteY1663" fmla="*/ 281214 h 755236"/>
                <a:gd name="connsiteX1664" fmla="*/ 947372 w 1591877"/>
                <a:gd name="connsiteY1664" fmla="*/ 269762 h 755236"/>
                <a:gd name="connsiteX1665" fmla="*/ 947981 w 1591877"/>
                <a:gd name="connsiteY1665" fmla="*/ 258612 h 755236"/>
                <a:gd name="connsiteX1666" fmla="*/ 948594 w 1591877"/>
                <a:gd name="connsiteY1666" fmla="*/ 247786 h 755236"/>
                <a:gd name="connsiteX1667" fmla="*/ 949203 w 1591877"/>
                <a:gd name="connsiteY1667" fmla="*/ 237300 h 755236"/>
                <a:gd name="connsiteX1668" fmla="*/ 949507 w 1591877"/>
                <a:gd name="connsiteY1668" fmla="*/ 232192 h 755236"/>
                <a:gd name="connsiteX1669" fmla="*/ 949815 w 1591877"/>
                <a:gd name="connsiteY1669" fmla="*/ 227179 h 755236"/>
                <a:gd name="connsiteX1670" fmla="*/ 950120 w 1591877"/>
                <a:gd name="connsiteY1670" fmla="*/ 222262 h 755236"/>
                <a:gd name="connsiteX1671" fmla="*/ 950424 w 1591877"/>
                <a:gd name="connsiteY1671" fmla="*/ 217444 h 755236"/>
                <a:gd name="connsiteX1672" fmla="*/ 950728 w 1591877"/>
                <a:gd name="connsiteY1672" fmla="*/ 212726 h 755236"/>
                <a:gd name="connsiteX1673" fmla="*/ 951037 w 1591877"/>
                <a:gd name="connsiteY1673" fmla="*/ 208111 h 755236"/>
                <a:gd name="connsiteX1674" fmla="*/ 951341 w 1591877"/>
                <a:gd name="connsiteY1674" fmla="*/ 203601 h 755236"/>
                <a:gd name="connsiteX1675" fmla="*/ 951645 w 1591877"/>
                <a:gd name="connsiteY1675" fmla="*/ 199197 h 755236"/>
                <a:gd name="connsiteX1676" fmla="*/ 951950 w 1591877"/>
                <a:gd name="connsiteY1676" fmla="*/ 194906 h 755236"/>
                <a:gd name="connsiteX1677" fmla="*/ 952254 w 1591877"/>
                <a:gd name="connsiteY1677" fmla="*/ 190725 h 755236"/>
                <a:gd name="connsiteX1678" fmla="*/ 952562 w 1591877"/>
                <a:gd name="connsiteY1678" fmla="*/ 186658 h 755236"/>
                <a:gd name="connsiteX1679" fmla="*/ 952867 w 1591877"/>
                <a:gd name="connsiteY1679" fmla="*/ 182706 h 755236"/>
                <a:gd name="connsiteX1680" fmla="*/ 953171 w 1591877"/>
                <a:gd name="connsiteY1680" fmla="*/ 178870 h 755236"/>
                <a:gd name="connsiteX1681" fmla="*/ 953479 w 1591877"/>
                <a:gd name="connsiteY1681" fmla="*/ 175153 h 755236"/>
                <a:gd name="connsiteX1682" fmla="*/ 953784 w 1591877"/>
                <a:gd name="connsiteY1682" fmla="*/ 171558 h 755236"/>
                <a:gd name="connsiteX1683" fmla="*/ 954088 w 1591877"/>
                <a:gd name="connsiteY1683" fmla="*/ 168085 h 755236"/>
                <a:gd name="connsiteX1684" fmla="*/ 954393 w 1591877"/>
                <a:gd name="connsiteY1684" fmla="*/ 164734 h 755236"/>
                <a:gd name="connsiteX1685" fmla="*/ 954697 w 1591877"/>
                <a:gd name="connsiteY1685" fmla="*/ 161510 h 755236"/>
                <a:gd name="connsiteX1686" fmla="*/ 955005 w 1591877"/>
                <a:gd name="connsiteY1686" fmla="*/ 158412 h 755236"/>
                <a:gd name="connsiteX1687" fmla="*/ 955310 w 1591877"/>
                <a:gd name="connsiteY1687" fmla="*/ 155442 h 755236"/>
                <a:gd name="connsiteX1688" fmla="*/ 955614 w 1591877"/>
                <a:gd name="connsiteY1688" fmla="*/ 152602 h 755236"/>
                <a:gd name="connsiteX1689" fmla="*/ 955919 w 1591877"/>
                <a:gd name="connsiteY1689" fmla="*/ 149892 h 755236"/>
                <a:gd name="connsiteX1690" fmla="*/ 956227 w 1591877"/>
                <a:gd name="connsiteY1690" fmla="*/ 147313 h 755236"/>
                <a:gd name="connsiteX1691" fmla="*/ 956531 w 1591877"/>
                <a:gd name="connsiteY1691" fmla="*/ 144867 h 755236"/>
                <a:gd name="connsiteX1692" fmla="*/ 956836 w 1591877"/>
                <a:gd name="connsiteY1692" fmla="*/ 142554 h 755236"/>
                <a:gd name="connsiteX1693" fmla="*/ 957140 w 1591877"/>
                <a:gd name="connsiteY1693" fmla="*/ 140376 h 755236"/>
                <a:gd name="connsiteX1694" fmla="*/ 957448 w 1591877"/>
                <a:gd name="connsiteY1694" fmla="*/ 138332 h 755236"/>
                <a:gd name="connsiteX1695" fmla="*/ 957753 w 1591877"/>
                <a:gd name="connsiteY1695" fmla="*/ 136425 h 755236"/>
                <a:gd name="connsiteX1696" fmla="*/ 958057 w 1591877"/>
                <a:gd name="connsiteY1696" fmla="*/ 134654 h 755236"/>
                <a:gd name="connsiteX1697" fmla="*/ 958361 w 1591877"/>
                <a:gd name="connsiteY1697" fmla="*/ 133020 h 755236"/>
                <a:gd name="connsiteX1698" fmla="*/ 958670 w 1591877"/>
                <a:gd name="connsiteY1698" fmla="*/ 131524 h 755236"/>
                <a:gd name="connsiteX1699" fmla="*/ 958974 w 1591877"/>
                <a:gd name="connsiteY1699" fmla="*/ 130165 h 755236"/>
                <a:gd name="connsiteX1700" fmla="*/ 959278 w 1591877"/>
                <a:gd name="connsiteY1700" fmla="*/ 128945 h 755236"/>
                <a:gd name="connsiteX1701" fmla="*/ 959583 w 1591877"/>
                <a:gd name="connsiteY1701" fmla="*/ 127864 h 755236"/>
                <a:gd name="connsiteX1702" fmla="*/ 959887 w 1591877"/>
                <a:gd name="connsiteY1702" fmla="*/ 126921 h 755236"/>
                <a:gd name="connsiteX1703" fmla="*/ 960195 w 1591877"/>
                <a:gd name="connsiteY1703" fmla="*/ 126118 h 755236"/>
                <a:gd name="connsiteX1704" fmla="*/ 960500 w 1591877"/>
                <a:gd name="connsiteY1704" fmla="*/ 125453 h 755236"/>
                <a:gd name="connsiteX1705" fmla="*/ 960650 w 1591877"/>
                <a:gd name="connsiteY1705" fmla="*/ 125173 h 755236"/>
                <a:gd name="connsiteX1706" fmla="*/ 960804 w 1591877"/>
                <a:gd name="connsiteY1706" fmla="*/ 124927 h 755236"/>
                <a:gd name="connsiteX1707" fmla="*/ 960958 w 1591877"/>
                <a:gd name="connsiteY1707" fmla="*/ 124716 h 755236"/>
                <a:gd name="connsiteX1708" fmla="*/ 961035 w 1591877"/>
                <a:gd name="connsiteY1708" fmla="*/ 124624 h 755236"/>
                <a:gd name="connsiteX1709" fmla="*/ 961109 w 1591877"/>
                <a:gd name="connsiteY1709" fmla="*/ 124540 h 755236"/>
                <a:gd name="connsiteX1710" fmla="*/ 961186 w 1591877"/>
                <a:gd name="connsiteY1710" fmla="*/ 124465 h 755236"/>
                <a:gd name="connsiteX1711" fmla="*/ 961263 w 1591877"/>
                <a:gd name="connsiteY1711" fmla="*/ 124398 h 755236"/>
                <a:gd name="connsiteX1712" fmla="*/ 961340 w 1591877"/>
                <a:gd name="connsiteY1712" fmla="*/ 124341 h 755236"/>
                <a:gd name="connsiteX1713" fmla="*/ 961417 w 1591877"/>
                <a:gd name="connsiteY1713" fmla="*/ 124291 h 755236"/>
                <a:gd name="connsiteX1714" fmla="*/ 961490 w 1591877"/>
                <a:gd name="connsiteY1714" fmla="*/ 124251 h 755236"/>
                <a:gd name="connsiteX1715" fmla="*/ 961567 w 1591877"/>
                <a:gd name="connsiteY1715" fmla="*/ 124219 h 755236"/>
                <a:gd name="connsiteX1716" fmla="*/ 961644 w 1591877"/>
                <a:gd name="connsiteY1716" fmla="*/ 124196 h 755236"/>
                <a:gd name="connsiteX1717" fmla="*/ 961721 w 1591877"/>
                <a:gd name="connsiteY1717" fmla="*/ 124181 h 755236"/>
                <a:gd name="connsiteX1718" fmla="*/ 961798 w 1591877"/>
                <a:gd name="connsiteY1718" fmla="*/ 124175 h 755236"/>
                <a:gd name="connsiteX1719" fmla="*/ 961872 w 1591877"/>
                <a:gd name="connsiteY1719" fmla="*/ 124178 h 755236"/>
                <a:gd name="connsiteX1720" fmla="*/ 961949 w 1591877"/>
                <a:gd name="connsiteY1720" fmla="*/ 124189 h 755236"/>
                <a:gd name="connsiteX1721" fmla="*/ 962026 w 1591877"/>
                <a:gd name="connsiteY1721" fmla="*/ 124209 h 755236"/>
                <a:gd name="connsiteX1722" fmla="*/ 962103 w 1591877"/>
                <a:gd name="connsiteY1722" fmla="*/ 124238 h 755236"/>
                <a:gd name="connsiteX1723" fmla="*/ 962180 w 1591877"/>
                <a:gd name="connsiteY1723" fmla="*/ 124275 h 755236"/>
                <a:gd name="connsiteX1724" fmla="*/ 962257 w 1591877"/>
                <a:gd name="connsiteY1724" fmla="*/ 124321 h 755236"/>
                <a:gd name="connsiteX1725" fmla="*/ 962330 w 1591877"/>
                <a:gd name="connsiteY1725" fmla="*/ 124375 h 755236"/>
                <a:gd name="connsiteX1726" fmla="*/ 962407 w 1591877"/>
                <a:gd name="connsiteY1726" fmla="*/ 124438 h 755236"/>
                <a:gd name="connsiteX1727" fmla="*/ 962484 w 1591877"/>
                <a:gd name="connsiteY1727" fmla="*/ 124509 h 755236"/>
                <a:gd name="connsiteX1728" fmla="*/ 962561 w 1591877"/>
                <a:gd name="connsiteY1728" fmla="*/ 124589 h 755236"/>
                <a:gd name="connsiteX1729" fmla="*/ 962638 w 1591877"/>
                <a:gd name="connsiteY1729" fmla="*/ 124678 h 755236"/>
                <a:gd name="connsiteX1730" fmla="*/ 962789 w 1591877"/>
                <a:gd name="connsiteY1730" fmla="*/ 124880 h 755236"/>
                <a:gd name="connsiteX1731" fmla="*/ 962943 w 1591877"/>
                <a:gd name="connsiteY1731" fmla="*/ 125117 h 755236"/>
                <a:gd name="connsiteX1732" fmla="*/ 963247 w 1591877"/>
                <a:gd name="connsiteY1732" fmla="*/ 125692 h 755236"/>
                <a:gd name="connsiteX1733" fmla="*/ 963551 w 1591877"/>
                <a:gd name="connsiteY1733" fmla="*/ 126403 h 755236"/>
                <a:gd name="connsiteX1734" fmla="*/ 963856 w 1591877"/>
                <a:gd name="connsiteY1734" fmla="*/ 127247 h 755236"/>
                <a:gd name="connsiteX1735" fmla="*/ 964164 w 1591877"/>
                <a:gd name="connsiteY1735" fmla="*/ 128226 h 755236"/>
                <a:gd name="connsiteX1736" fmla="*/ 964468 w 1591877"/>
                <a:gd name="connsiteY1736" fmla="*/ 129337 h 755236"/>
                <a:gd name="connsiteX1737" fmla="*/ 964773 w 1591877"/>
                <a:gd name="connsiteY1737" fmla="*/ 130580 h 755236"/>
                <a:gd name="connsiteX1738" fmla="*/ 965077 w 1591877"/>
                <a:gd name="connsiteY1738" fmla="*/ 131954 h 755236"/>
                <a:gd name="connsiteX1739" fmla="*/ 965385 w 1591877"/>
                <a:gd name="connsiteY1739" fmla="*/ 133457 h 755236"/>
                <a:gd name="connsiteX1740" fmla="*/ 965690 w 1591877"/>
                <a:gd name="connsiteY1740" fmla="*/ 135089 h 755236"/>
                <a:gd name="connsiteX1741" fmla="*/ 965994 w 1591877"/>
                <a:gd name="connsiteY1741" fmla="*/ 136847 h 755236"/>
                <a:gd name="connsiteX1742" fmla="*/ 966299 w 1591877"/>
                <a:gd name="connsiteY1742" fmla="*/ 138732 h 755236"/>
                <a:gd name="connsiteX1743" fmla="*/ 966607 w 1591877"/>
                <a:gd name="connsiteY1743" fmla="*/ 140741 h 755236"/>
                <a:gd name="connsiteX1744" fmla="*/ 966911 w 1591877"/>
                <a:gd name="connsiteY1744" fmla="*/ 142872 h 755236"/>
                <a:gd name="connsiteX1745" fmla="*/ 967216 w 1591877"/>
                <a:gd name="connsiteY1745" fmla="*/ 145126 h 755236"/>
                <a:gd name="connsiteX1746" fmla="*/ 967520 w 1591877"/>
                <a:gd name="connsiteY1746" fmla="*/ 147499 h 755236"/>
                <a:gd name="connsiteX1747" fmla="*/ 967825 w 1591877"/>
                <a:gd name="connsiteY1747" fmla="*/ 149990 h 755236"/>
                <a:gd name="connsiteX1748" fmla="*/ 968133 w 1591877"/>
                <a:gd name="connsiteY1748" fmla="*/ 152597 h 755236"/>
                <a:gd name="connsiteX1749" fmla="*/ 968437 w 1591877"/>
                <a:gd name="connsiteY1749" fmla="*/ 155321 h 755236"/>
                <a:gd name="connsiteX1750" fmla="*/ 968742 w 1591877"/>
                <a:gd name="connsiteY1750" fmla="*/ 158157 h 755236"/>
                <a:gd name="connsiteX1751" fmla="*/ 969046 w 1591877"/>
                <a:gd name="connsiteY1751" fmla="*/ 161103 h 755236"/>
                <a:gd name="connsiteX1752" fmla="*/ 969354 w 1591877"/>
                <a:gd name="connsiteY1752" fmla="*/ 164159 h 755236"/>
                <a:gd name="connsiteX1753" fmla="*/ 969659 w 1591877"/>
                <a:gd name="connsiteY1753" fmla="*/ 167323 h 755236"/>
                <a:gd name="connsiteX1754" fmla="*/ 969963 w 1591877"/>
                <a:gd name="connsiteY1754" fmla="*/ 170591 h 755236"/>
                <a:gd name="connsiteX1755" fmla="*/ 970268 w 1591877"/>
                <a:gd name="connsiteY1755" fmla="*/ 173962 h 755236"/>
                <a:gd name="connsiteX1756" fmla="*/ 970576 w 1591877"/>
                <a:gd name="connsiteY1756" fmla="*/ 177434 h 755236"/>
                <a:gd name="connsiteX1757" fmla="*/ 970880 w 1591877"/>
                <a:gd name="connsiteY1757" fmla="*/ 181006 h 755236"/>
                <a:gd name="connsiteX1758" fmla="*/ 971185 w 1591877"/>
                <a:gd name="connsiteY1758" fmla="*/ 184674 h 755236"/>
                <a:gd name="connsiteX1759" fmla="*/ 971489 w 1591877"/>
                <a:gd name="connsiteY1759" fmla="*/ 188437 h 755236"/>
                <a:gd name="connsiteX1760" fmla="*/ 971797 w 1591877"/>
                <a:gd name="connsiteY1760" fmla="*/ 192290 h 755236"/>
                <a:gd name="connsiteX1761" fmla="*/ 972406 w 1591877"/>
                <a:gd name="connsiteY1761" fmla="*/ 200268 h 755236"/>
                <a:gd name="connsiteX1762" fmla="*/ 973018 w 1591877"/>
                <a:gd name="connsiteY1762" fmla="*/ 208582 h 755236"/>
                <a:gd name="connsiteX1763" fmla="*/ 973627 w 1591877"/>
                <a:gd name="connsiteY1763" fmla="*/ 217215 h 755236"/>
                <a:gd name="connsiteX1764" fmla="*/ 974240 w 1591877"/>
                <a:gd name="connsiteY1764" fmla="*/ 226148 h 755236"/>
                <a:gd name="connsiteX1765" fmla="*/ 974849 w 1591877"/>
                <a:gd name="connsiteY1765" fmla="*/ 235358 h 755236"/>
                <a:gd name="connsiteX1766" fmla="*/ 975461 w 1591877"/>
                <a:gd name="connsiteY1766" fmla="*/ 244824 h 755236"/>
                <a:gd name="connsiteX1767" fmla="*/ 976070 w 1591877"/>
                <a:gd name="connsiteY1767" fmla="*/ 254526 h 755236"/>
                <a:gd name="connsiteX1768" fmla="*/ 976679 w 1591877"/>
                <a:gd name="connsiteY1768" fmla="*/ 264438 h 755236"/>
                <a:gd name="connsiteX1769" fmla="*/ 977292 w 1591877"/>
                <a:gd name="connsiteY1769" fmla="*/ 274540 h 755236"/>
                <a:gd name="connsiteX1770" fmla="*/ 978513 w 1591877"/>
                <a:gd name="connsiteY1770" fmla="*/ 295218 h 755236"/>
                <a:gd name="connsiteX1771" fmla="*/ 979734 w 1591877"/>
                <a:gd name="connsiteY1771" fmla="*/ 316378 h 755236"/>
                <a:gd name="connsiteX1772" fmla="*/ 981814 w 1591877"/>
                <a:gd name="connsiteY1772" fmla="*/ 352984 h 755236"/>
                <a:gd name="connsiteX1773" fmla="*/ 983894 w 1591877"/>
                <a:gd name="connsiteY1773" fmla="*/ 389513 h 755236"/>
                <a:gd name="connsiteX1774" fmla="*/ 984932 w 1591877"/>
                <a:gd name="connsiteY1774" fmla="*/ 407464 h 755236"/>
                <a:gd name="connsiteX1775" fmla="*/ 985974 w 1591877"/>
                <a:gd name="connsiteY1775" fmla="*/ 425061 h 755236"/>
                <a:gd name="connsiteX1776" fmla="*/ 987015 w 1591877"/>
                <a:gd name="connsiteY1776" fmla="*/ 442196 h 755236"/>
                <a:gd name="connsiteX1777" fmla="*/ 987532 w 1591877"/>
                <a:gd name="connsiteY1777" fmla="*/ 450559 h 755236"/>
                <a:gd name="connsiteX1778" fmla="*/ 988053 w 1591877"/>
                <a:gd name="connsiteY1778" fmla="*/ 458770 h 755236"/>
                <a:gd name="connsiteX1779" fmla="*/ 988574 w 1591877"/>
                <a:gd name="connsiteY1779" fmla="*/ 466815 h 755236"/>
                <a:gd name="connsiteX1780" fmla="*/ 989095 w 1591877"/>
                <a:gd name="connsiteY1780" fmla="*/ 474685 h 755236"/>
                <a:gd name="connsiteX1781" fmla="*/ 989612 w 1591877"/>
                <a:gd name="connsiteY1781" fmla="*/ 482365 h 755236"/>
                <a:gd name="connsiteX1782" fmla="*/ 990133 w 1591877"/>
                <a:gd name="connsiteY1782" fmla="*/ 489849 h 755236"/>
                <a:gd name="connsiteX1783" fmla="*/ 990654 w 1591877"/>
                <a:gd name="connsiteY1783" fmla="*/ 497122 h 755236"/>
                <a:gd name="connsiteX1784" fmla="*/ 991175 w 1591877"/>
                <a:gd name="connsiteY1784" fmla="*/ 504174 h 755236"/>
                <a:gd name="connsiteX1785" fmla="*/ 991692 w 1591877"/>
                <a:gd name="connsiteY1785" fmla="*/ 510998 h 755236"/>
                <a:gd name="connsiteX1786" fmla="*/ 992213 w 1591877"/>
                <a:gd name="connsiteY1786" fmla="*/ 517583 h 755236"/>
                <a:gd name="connsiteX1787" fmla="*/ 992734 w 1591877"/>
                <a:gd name="connsiteY1787" fmla="*/ 523923 h 755236"/>
                <a:gd name="connsiteX1788" fmla="*/ 993254 w 1591877"/>
                <a:gd name="connsiteY1788" fmla="*/ 530004 h 755236"/>
                <a:gd name="connsiteX1789" fmla="*/ 993772 w 1591877"/>
                <a:gd name="connsiteY1789" fmla="*/ 535821 h 755236"/>
                <a:gd name="connsiteX1790" fmla="*/ 994292 w 1591877"/>
                <a:gd name="connsiteY1790" fmla="*/ 541368 h 755236"/>
                <a:gd name="connsiteX1791" fmla="*/ 994813 w 1591877"/>
                <a:gd name="connsiteY1791" fmla="*/ 546637 h 755236"/>
                <a:gd name="connsiteX1792" fmla="*/ 995334 w 1591877"/>
                <a:gd name="connsiteY1792" fmla="*/ 551617 h 755236"/>
                <a:gd name="connsiteX1793" fmla="*/ 995855 w 1591877"/>
                <a:gd name="connsiteY1793" fmla="*/ 556310 h 755236"/>
                <a:gd name="connsiteX1794" fmla="*/ 996372 w 1591877"/>
                <a:gd name="connsiteY1794" fmla="*/ 560702 h 755236"/>
                <a:gd name="connsiteX1795" fmla="*/ 996893 w 1591877"/>
                <a:gd name="connsiteY1795" fmla="*/ 564793 h 755236"/>
                <a:gd name="connsiteX1796" fmla="*/ 997414 w 1591877"/>
                <a:gd name="connsiteY1796" fmla="*/ 568578 h 755236"/>
                <a:gd name="connsiteX1797" fmla="*/ 997674 w 1591877"/>
                <a:gd name="connsiteY1797" fmla="*/ 570355 h 755236"/>
                <a:gd name="connsiteX1798" fmla="*/ 997935 w 1591877"/>
                <a:gd name="connsiteY1798" fmla="*/ 572053 h 755236"/>
                <a:gd name="connsiteX1799" fmla="*/ 998195 w 1591877"/>
                <a:gd name="connsiteY1799" fmla="*/ 573671 h 755236"/>
                <a:gd name="connsiteX1800" fmla="*/ 998452 w 1591877"/>
                <a:gd name="connsiteY1800" fmla="*/ 575210 h 755236"/>
                <a:gd name="connsiteX1801" fmla="*/ 998712 w 1591877"/>
                <a:gd name="connsiteY1801" fmla="*/ 576672 h 755236"/>
                <a:gd name="connsiteX1802" fmla="*/ 998973 w 1591877"/>
                <a:gd name="connsiteY1802" fmla="*/ 578053 h 755236"/>
                <a:gd name="connsiteX1803" fmla="*/ 999233 w 1591877"/>
                <a:gd name="connsiteY1803" fmla="*/ 579354 h 755236"/>
                <a:gd name="connsiteX1804" fmla="*/ 999493 w 1591877"/>
                <a:gd name="connsiteY1804" fmla="*/ 580574 h 755236"/>
                <a:gd name="connsiteX1805" fmla="*/ 999754 w 1591877"/>
                <a:gd name="connsiteY1805" fmla="*/ 581715 h 755236"/>
                <a:gd name="connsiteX1806" fmla="*/ 1000014 w 1591877"/>
                <a:gd name="connsiteY1806" fmla="*/ 582774 h 755236"/>
                <a:gd name="connsiteX1807" fmla="*/ 1000271 w 1591877"/>
                <a:gd name="connsiteY1807" fmla="*/ 583751 h 755236"/>
                <a:gd name="connsiteX1808" fmla="*/ 1000531 w 1591877"/>
                <a:gd name="connsiteY1808" fmla="*/ 584650 h 755236"/>
                <a:gd name="connsiteX1809" fmla="*/ 1000792 w 1591877"/>
                <a:gd name="connsiteY1809" fmla="*/ 585464 h 755236"/>
                <a:gd name="connsiteX1810" fmla="*/ 1001052 w 1591877"/>
                <a:gd name="connsiteY1810" fmla="*/ 586200 h 755236"/>
                <a:gd name="connsiteX1811" fmla="*/ 1001313 w 1591877"/>
                <a:gd name="connsiteY1811" fmla="*/ 586854 h 755236"/>
                <a:gd name="connsiteX1812" fmla="*/ 1001573 w 1591877"/>
                <a:gd name="connsiteY1812" fmla="*/ 587424 h 755236"/>
                <a:gd name="connsiteX1813" fmla="*/ 1001834 w 1591877"/>
                <a:gd name="connsiteY1813" fmla="*/ 587915 h 755236"/>
                <a:gd name="connsiteX1814" fmla="*/ 1002094 w 1591877"/>
                <a:gd name="connsiteY1814" fmla="*/ 588325 h 755236"/>
                <a:gd name="connsiteX1815" fmla="*/ 1002222 w 1591877"/>
                <a:gd name="connsiteY1815" fmla="*/ 588501 h 755236"/>
                <a:gd name="connsiteX1816" fmla="*/ 1002354 w 1591877"/>
                <a:gd name="connsiteY1816" fmla="*/ 588655 h 755236"/>
                <a:gd name="connsiteX1817" fmla="*/ 1002483 w 1591877"/>
                <a:gd name="connsiteY1817" fmla="*/ 588787 h 755236"/>
                <a:gd name="connsiteX1818" fmla="*/ 1002549 w 1591877"/>
                <a:gd name="connsiteY1818" fmla="*/ 588846 h 755236"/>
                <a:gd name="connsiteX1819" fmla="*/ 1002611 w 1591877"/>
                <a:gd name="connsiteY1819" fmla="*/ 588902 h 755236"/>
                <a:gd name="connsiteX1820" fmla="*/ 1002677 w 1591877"/>
                <a:gd name="connsiteY1820" fmla="*/ 588950 h 755236"/>
                <a:gd name="connsiteX1821" fmla="*/ 1002743 w 1591877"/>
                <a:gd name="connsiteY1821" fmla="*/ 588994 h 755236"/>
                <a:gd name="connsiteX1822" fmla="*/ 1002809 w 1591877"/>
                <a:gd name="connsiteY1822" fmla="*/ 589034 h 755236"/>
                <a:gd name="connsiteX1823" fmla="*/ 1002872 w 1591877"/>
                <a:gd name="connsiteY1823" fmla="*/ 589069 h 755236"/>
                <a:gd name="connsiteX1824" fmla="*/ 1002938 w 1591877"/>
                <a:gd name="connsiteY1824" fmla="*/ 589097 h 755236"/>
                <a:gd name="connsiteX1825" fmla="*/ 1003004 w 1591877"/>
                <a:gd name="connsiteY1825" fmla="*/ 589122 h 755236"/>
                <a:gd name="connsiteX1826" fmla="*/ 1003066 w 1591877"/>
                <a:gd name="connsiteY1826" fmla="*/ 589139 h 755236"/>
                <a:gd name="connsiteX1827" fmla="*/ 1003132 w 1591877"/>
                <a:gd name="connsiteY1827" fmla="*/ 589155 h 755236"/>
                <a:gd name="connsiteX1828" fmla="*/ 1003198 w 1591877"/>
                <a:gd name="connsiteY1828" fmla="*/ 589163 h 755236"/>
                <a:gd name="connsiteX1829" fmla="*/ 1003264 w 1591877"/>
                <a:gd name="connsiteY1829" fmla="*/ 589166 h 755236"/>
                <a:gd name="connsiteX1830" fmla="*/ 1003326 w 1591877"/>
                <a:gd name="connsiteY1830" fmla="*/ 589166 h 755236"/>
                <a:gd name="connsiteX1831" fmla="*/ 1003392 w 1591877"/>
                <a:gd name="connsiteY1831" fmla="*/ 589159 h 755236"/>
                <a:gd name="connsiteX1832" fmla="*/ 1003458 w 1591877"/>
                <a:gd name="connsiteY1832" fmla="*/ 589148 h 755236"/>
                <a:gd name="connsiteX1833" fmla="*/ 1003525 w 1591877"/>
                <a:gd name="connsiteY1833" fmla="*/ 589133 h 755236"/>
                <a:gd name="connsiteX1834" fmla="*/ 1003587 w 1591877"/>
                <a:gd name="connsiteY1834" fmla="*/ 589111 h 755236"/>
                <a:gd name="connsiteX1835" fmla="*/ 1003653 w 1591877"/>
                <a:gd name="connsiteY1835" fmla="*/ 589084 h 755236"/>
                <a:gd name="connsiteX1836" fmla="*/ 1003719 w 1591877"/>
                <a:gd name="connsiteY1836" fmla="*/ 589053 h 755236"/>
                <a:gd name="connsiteX1837" fmla="*/ 1003781 w 1591877"/>
                <a:gd name="connsiteY1837" fmla="*/ 589016 h 755236"/>
                <a:gd name="connsiteX1838" fmla="*/ 1003847 w 1591877"/>
                <a:gd name="connsiteY1838" fmla="*/ 588976 h 755236"/>
                <a:gd name="connsiteX1839" fmla="*/ 1003913 w 1591877"/>
                <a:gd name="connsiteY1839" fmla="*/ 588930 h 755236"/>
                <a:gd name="connsiteX1840" fmla="*/ 1003979 w 1591877"/>
                <a:gd name="connsiteY1840" fmla="*/ 588877 h 755236"/>
                <a:gd name="connsiteX1841" fmla="*/ 1004042 w 1591877"/>
                <a:gd name="connsiteY1841" fmla="*/ 588822 h 755236"/>
                <a:gd name="connsiteX1842" fmla="*/ 1004174 w 1591877"/>
                <a:gd name="connsiteY1842" fmla="*/ 588695 h 755236"/>
                <a:gd name="connsiteX1843" fmla="*/ 1004302 w 1591877"/>
                <a:gd name="connsiteY1843" fmla="*/ 588547 h 755236"/>
                <a:gd name="connsiteX1844" fmla="*/ 1004434 w 1591877"/>
                <a:gd name="connsiteY1844" fmla="*/ 588382 h 755236"/>
                <a:gd name="connsiteX1845" fmla="*/ 1004695 w 1591877"/>
                <a:gd name="connsiteY1845" fmla="*/ 587988 h 755236"/>
                <a:gd name="connsiteX1846" fmla="*/ 1004951 w 1591877"/>
                <a:gd name="connsiteY1846" fmla="*/ 587517 h 755236"/>
                <a:gd name="connsiteX1847" fmla="*/ 1005212 w 1591877"/>
                <a:gd name="connsiteY1847" fmla="*/ 586966 h 755236"/>
                <a:gd name="connsiteX1848" fmla="*/ 1005733 w 1591877"/>
                <a:gd name="connsiteY1848" fmla="*/ 585636 h 755236"/>
                <a:gd name="connsiteX1849" fmla="*/ 1006253 w 1591877"/>
                <a:gd name="connsiteY1849" fmla="*/ 583996 h 755236"/>
                <a:gd name="connsiteX1850" fmla="*/ 1006774 w 1591877"/>
                <a:gd name="connsiteY1850" fmla="*/ 582056 h 755236"/>
                <a:gd name="connsiteX1851" fmla="*/ 1007291 w 1591877"/>
                <a:gd name="connsiteY1851" fmla="*/ 579819 h 755236"/>
                <a:gd name="connsiteX1852" fmla="*/ 1007812 w 1591877"/>
                <a:gd name="connsiteY1852" fmla="*/ 577287 h 755236"/>
                <a:gd name="connsiteX1853" fmla="*/ 1008333 w 1591877"/>
                <a:gd name="connsiteY1853" fmla="*/ 574471 h 755236"/>
                <a:gd name="connsiteX1854" fmla="*/ 1008854 w 1591877"/>
                <a:gd name="connsiteY1854" fmla="*/ 571375 h 755236"/>
                <a:gd name="connsiteX1855" fmla="*/ 1009375 w 1591877"/>
                <a:gd name="connsiteY1855" fmla="*/ 568004 h 755236"/>
                <a:gd name="connsiteX1856" fmla="*/ 1009892 w 1591877"/>
                <a:gd name="connsiteY1856" fmla="*/ 564366 h 755236"/>
                <a:gd name="connsiteX1857" fmla="*/ 1010413 w 1591877"/>
                <a:gd name="connsiteY1857" fmla="*/ 560471 h 755236"/>
                <a:gd name="connsiteX1858" fmla="*/ 1010934 w 1591877"/>
                <a:gd name="connsiteY1858" fmla="*/ 556323 h 755236"/>
                <a:gd name="connsiteX1859" fmla="*/ 1011455 w 1591877"/>
                <a:gd name="connsiteY1859" fmla="*/ 551932 h 755236"/>
                <a:gd name="connsiteX1860" fmla="*/ 1011972 w 1591877"/>
                <a:gd name="connsiteY1860" fmla="*/ 547306 h 755236"/>
                <a:gd name="connsiteX1861" fmla="*/ 1012493 w 1591877"/>
                <a:gd name="connsiteY1861" fmla="*/ 542453 h 755236"/>
                <a:gd name="connsiteX1862" fmla="*/ 1013013 w 1591877"/>
                <a:gd name="connsiteY1862" fmla="*/ 537385 h 755236"/>
                <a:gd name="connsiteX1863" fmla="*/ 1013567 w 1591877"/>
                <a:gd name="connsiteY1863" fmla="*/ 531739 h 755236"/>
                <a:gd name="connsiteX1864" fmla="*/ 1014125 w 1591877"/>
                <a:gd name="connsiteY1864" fmla="*/ 525867 h 755236"/>
                <a:gd name="connsiteX1865" fmla="*/ 1014679 w 1591877"/>
                <a:gd name="connsiteY1865" fmla="*/ 519781 h 755236"/>
                <a:gd name="connsiteX1866" fmla="*/ 1015236 w 1591877"/>
                <a:gd name="connsiteY1866" fmla="*/ 513495 h 755236"/>
                <a:gd name="connsiteX1867" fmla="*/ 1015790 w 1591877"/>
                <a:gd name="connsiteY1867" fmla="*/ 507019 h 755236"/>
                <a:gd name="connsiteX1868" fmla="*/ 1016348 w 1591877"/>
                <a:gd name="connsiteY1868" fmla="*/ 500369 h 755236"/>
                <a:gd name="connsiteX1869" fmla="*/ 1017459 w 1591877"/>
                <a:gd name="connsiteY1869" fmla="*/ 486590 h 755236"/>
                <a:gd name="connsiteX1870" fmla="*/ 1018570 w 1591877"/>
                <a:gd name="connsiteY1870" fmla="*/ 472269 h 755236"/>
                <a:gd name="connsiteX1871" fmla="*/ 1019682 w 1591877"/>
                <a:gd name="connsiteY1871" fmla="*/ 457515 h 755236"/>
                <a:gd name="connsiteX1872" fmla="*/ 1021901 w 1591877"/>
                <a:gd name="connsiteY1872" fmla="*/ 427142 h 755236"/>
                <a:gd name="connsiteX1873" fmla="*/ 1024124 w 1591877"/>
                <a:gd name="connsiteY1873" fmla="*/ 396374 h 755236"/>
                <a:gd name="connsiteX1874" fmla="*/ 1026346 w 1591877"/>
                <a:gd name="connsiteY1874" fmla="*/ 366083 h 755236"/>
                <a:gd name="connsiteX1875" fmla="*/ 1027458 w 1591877"/>
                <a:gd name="connsiteY1875" fmla="*/ 351383 h 755236"/>
                <a:gd name="connsiteX1876" fmla="*/ 1028569 w 1591877"/>
                <a:gd name="connsiteY1876" fmla="*/ 337113 h 755236"/>
                <a:gd name="connsiteX1877" fmla="*/ 1029680 w 1591877"/>
                <a:gd name="connsiteY1877" fmla="*/ 323369 h 755236"/>
                <a:gd name="connsiteX1878" fmla="*/ 1030238 w 1591877"/>
                <a:gd name="connsiteY1878" fmla="*/ 316724 h 755236"/>
                <a:gd name="connsiteX1879" fmla="*/ 1030792 w 1591877"/>
                <a:gd name="connsiteY1879" fmla="*/ 310244 h 755236"/>
                <a:gd name="connsiteX1880" fmla="*/ 1031349 w 1591877"/>
                <a:gd name="connsiteY1880" fmla="*/ 303937 h 755236"/>
                <a:gd name="connsiteX1881" fmla="*/ 1031903 w 1591877"/>
                <a:gd name="connsiteY1881" fmla="*/ 297816 h 755236"/>
                <a:gd name="connsiteX1882" fmla="*/ 1032457 w 1591877"/>
                <a:gd name="connsiteY1882" fmla="*/ 291891 h 755236"/>
                <a:gd name="connsiteX1883" fmla="*/ 1033015 w 1591877"/>
                <a:gd name="connsiteY1883" fmla="*/ 286171 h 755236"/>
                <a:gd name="connsiteX1884" fmla="*/ 1033568 w 1591877"/>
                <a:gd name="connsiteY1884" fmla="*/ 280662 h 755236"/>
                <a:gd name="connsiteX1885" fmla="*/ 1034126 w 1591877"/>
                <a:gd name="connsiteY1885" fmla="*/ 275375 h 755236"/>
                <a:gd name="connsiteX1886" fmla="*/ 1034680 w 1591877"/>
                <a:gd name="connsiteY1886" fmla="*/ 270315 h 755236"/>
                <a:gd name="connsiteX1887" fmla="*/ 1035237 w 1591877"/>
                <a:gd name="connsiteY1887" fmla="*/ 265493 h 755236"/>
                <a:gd name="connsiteX1888" fmla="*/ 1035791 w 1591877"/>
                <a:gd name="connsiteY1888" fmla="*/ 260913 h 755236"/>
                <a:gd name="connsiteX1889" fmla="*/ 1036349 w 1591877"/>
                <a:gd name="connsiteY1889" fmla="*/ 256582 h 755236"/>
                <a:gd name="connsiteX1890" fmla="*/ 1036903 w 1591877"/>
                <a:gd name="connsiteY1890" fmla="*/ 252507 h 755236"/>
                <a:gd name="connsiteX1891" fmla="*/ 1037460 w 1591877"/>
                <a:gd name="connsiteY1891" fmla="*/ 248693 h 755236"/>
                <a:gd name="connsiteX1892" fmla="*/ 1038014 w 1591877"/>
                <a:gd name="connsiteY1892" fmla="*/ 245144 h 755236"/>
                <a:gd name="connsiteX1893" fmla="*/ 1038571 w 1591877"/>
                <a:gd name="connsiteY1893" fmla="*/ 241865 h 755236"/>
                <a:gd name="connsiteX1894" fmla="*/ 1039125 w 1591877"/>
                <a:gd name="connsiteY1894" fmla="*/ 238859 h 755236"/>
                <a:gd name="connsiteX1895" fmla="*/ 1039683 w 1591877"/>
                <a:gd name="connsiteY1895" fmla="*/ 236129 h 755236"/>
                <a:gd name="connsiteX1896" fmla="*/ 1040237 w 1591877"/>
                <a:gd name="connsiteY1896" fmla="*/ 233681 h 755236"/>
                <a:gd name="connsiteX1897" fmla="*/ 1040794 w 1591877"/>
                <a:gd name="connsiteY1897" fmla="*/ 231514 h 755236"/>
                <a:gd name="connsiteX1898" fmla="*/ 1041348 w 1591877"/>
                <a:gd name="connsiteY1898" fmla="*/ 229629 h 755236"/>
                <a:gd name="connsiteX1899" fmla="*/ 1041906 w 1591877"/>
                <a:gd name="connsiteY1899" fmla="*/ 228031 h 755236"/>
                <a:gd name="connsiteX1900" fmla="*/ 1042459 w 1591877"/>
                <a:gd name="connsiteY1900" fmla="*/ 226716 h 755236"/>
                <a:gd name="connsiteX1901" fmla="*/ 1042738 w 1591877"/>
                <a:gd name="connsiteY1901" fmla="*/ 226168 h 755236"/>
                <a:gd name="connsiteX1902" fmla="*/ 1043017 w 1591877"/>
                <a:gd name="connsiteY1902" fmla="*/ 225688 h 755236"/>
                <a:gd name="connsiteX1903" fmla="*/ 1043292 w 1591877"/>
                <a:gd name="connsiteY1903" fmla="*/ 225283 h 755236"/>
                <a:gd name="connsiteX1904" fmla="*/ 1043431 w 1591877"/>
                <a:gd name="connsiteY1904" fmla="*/ 225104 h 755236"/>
                <a:gd name="connsiteX1905" fmla="*/ 1043571 w 1591877"/>
                <a:gd name="connsiteY1905" fmla="*/ 224946 h 755236"/>
                <a:gd name="connsiteX1906" fmla="*/ 1043710 w 1591877"/>
                <a:gd name="connsiteY1906" fmla="*/ 224805 h 755236"/>
                <a:gd name="connsiteX1907" fmla="*/ 1043850 w 1591877"/>
                <a:gd name="connsiteY1907" fmla="*/ 224682 h 755236"/>
                <a:gd name="connsiteX1908" fmla="*/ 1043919 w 1591877"/>
                <a:gd name="connsiteY1908" fmla="*/ 224627 h 755236"/>
                <a:gd name="connsiteX1909" fmla="*/ 1043985 w 1591877"/>
                <a:gd name="connsiteY1909" fmla="*/ 224576 h 755236"/>
                <a:gd name="connsiteX1910" fmla="*/ 1044059 w 1591877"/>
                <a:gd name="connsiteY1910" fmla="*/ 224530 h 755236"/>
                <a:gd name="connsiteX1911" fmla="*/ 1044125 w 1591877"/>
                <a:gd name="connsiteY1911" fmla="*/ 224488 h 755236"/>
                <a:gd name="connsiteX1912" fmla="*/ 1044194 w 1591877"/>
                <a:gd name="connsiteY1912" fmla="*/ 224450 h 755236"/>
                <a:gd name="connsiteX1913" fmla="*/ 1044264 w 1591877"/>
                <a:gd name="connsiteY1913" fmla="*/ 224417 h 755236"/>
                <a:gd name="connsiteX1914" fmla="*/ 1044334 w 1591877"/>
                <a:gd name="connsiteY1914" fmla="*/ 224389 h 755236"/>
                <a:gd name="connsiteX1915" fmla="*/ 1044403 w 1591877"/>
                <a:gd name="connsiteY1915" fmla="*/ 224365 h 755236"/>
                <a:gd name="connsiteX1916" fmla="*/ 1044473 w 1591877"/>
                <a:gd name="connsiteY1916" fmla="*/ 224345 h 755236"/>
                <a:gd name="connsiteX1917" fmla="*/ 1044543 w 1591877"/>
                <a:gd name="connsiteY1917" fmla="*/ 224329 h 755236"/>
                <a:gd name="connsiteX1918" fmla="*/ 1044613 w 1591877"/>
                <a:gd name="connsiteY1918" fmla="*/ 224321 h 755236"/>
                <a:gd name="connsiteX1919" fmla="*/ 1044682 w 1591877"/>
                <a:gd name="connsiteY1919" fmla="*/ 224312 h 755236"/>
                <a:gd name="connsiteX1920" fmla="*/ 1044752 w 1591877"/>
                <a:gd name="connsiteY1920" fmla="*/ 224312 h 755236"/>
                <a:gd name="connsiteX1921" fmla="*/ 1044822 w 1591877"/>
                <a:gd name="connsiteY1921" fmla="*/ 224314 h 755236"/>
                <a:gd name="connsiteX1922" fmla="*/ 1044891 w 1591877"/>
                <a:gd name="connsiteY1922" fmla="*/ 224321 h 755236"/>
                <a:gd name="connsiteX1923" fmla="*/ 1044961 w 1591877"/>
                <a:gd name="connsiteY1923" fmla="*/ 224332 h 755236"/>
                <a:gd name="connsiteX1924" fmla="*/ 1045031 w 1591877"/>
                <a:gd name="connsiteY1924" fmla="*/ 224347 h 755236"/>
                <a:gd name="connsiteX1925" fmla="*/ 1045100 w 1591877"/>
                <a:gd name="connsiteY1925" fmla="*/ 224367 h 755236"/>
                <a:gd name="connsiteX1926" fmla="*/ 1045166 w 1591877"/>
                <a:gd name="connsiteY1926" fmla="*/ 224391 h 755236"/>
                <a:gd name="connsiteX1927" fmla="*/ 1045236 w 1591877"/>
                <a:gd name="connsiteY1927" fmla="*/ 224420 h 755236"/>
                <a:gd name="connsiteX1928" fmla="*/ 1045306 w 1591877"/>
                <a:gd name="connsiteY1928" fmla="*/ 224453 h 755236"/>
                <a:gd name="connsiteX1929" fmla="*/ 1045375 w 1591877"/>
                <a:gd name="connsiteY1929" fmla="*/ 224488 h 755236"/>
                <a:gd name="connsiteX1930" fmla="*/ 1045445 w 1591877"/>
                <a:gd name="connsiteY1930" fmla="*/ 224530 h 755236"/>
                <a:gd name="connsiteX1931" fmla="*/ 1045515 w 1591877"/>
                <a:gd name="connsiteY1931" fmla="*/ 224576 h 755236"/>
                <a:gd name="connsiteX1932" fmla="*/ 1045585 w 1591877"/>
                <a:gd name="connsiteY1932" fmla="*/ 224627 h 755236"/>
                <a:gd name="connsiteX1933" fmla="*/ 1045654 w 1591877"/>
                <a:gd name="connsiteY1933" fmla="*/ 224682 h 755236"/>
                <a:gd name="connsiteX1934" fmla="*/ 1045794 w 1591877"/>
                <a:gd name="connsiteY1934" fmla="*/ 224803 h 755236"/>
                <a:gd name="connsiteX1935" fmla="*/ 1045933 w 1591877"/>
                <a:gd name="connsiteY1935" fmla="*/ 224944 h 755236"/>
                <a:gd name="connsiteX1936" fmla="*/ 1046069 w 1591877"/>
                <a:gd name="connsiteY1936" fmla="*/ 225100 h 755236"/>
                <a:gd name="connsiteX1937" fmla="*/ 1046347 w 1591877"/>
                <a:gd name="connsiteY1937" fmla="*/ 225463 h 755236"/>
                <a:gd name="connsiteX1938" fmla="*/ 1046626 w 1591877"/>
                <a:gd name="connsiteY1938" fmla="*/ 225897 h 755236"/>
                <a:gd name="connsiteX1939" fmla="*/ 1046905 w 1591877"/>
                <a:gd name="connsiteY1939" fmla="*/ 226397 h 755236"/>
                <a:gd name="connsiteX1940" fmla="*/ 1047459 w 1591877"/>
                <a:gd name="connsiteY1940" fmla="*/ 227599 h 755236"/>
                <a:gd name="connsiteX1941" fmla="*/ 1048016 w 1591877"/>
                <a:gd name="connsiteY1941" fmla="*/ 229066 h 755236"/>
                <a:gd name="connsiteX1942" fmla="*/ 1048570 w 1591877"/>
                <a:gd name="connsiteY1942" fmla="*/ 230790 h 755236"/>
                <a:gd name="connsiteX1943" fmla="*/ 1049146 w 1591877"/>
                <a:gd name="connsiteY1943" fmla="*/ 232844 h 755236"/>
                <a:gd name="connsiteX1944" fmla="*/ 1049722 w 1591877"/>
                <a:gd name="connsiteY1944" fmla="*/ 235165 h 755236"/>
                <a:gd name="connsiteX1945" fmla="*/ 1050294 w 1591877"/>
                <a:gd name="connsiteY1945" fmla="*/ 237745 h 755236"/>
                <a:gd name="connsiteX1946" fmla="*/ 1050870 w 1591877"/>
                <a:gd name="connsiteY1946" fmla="*/ 240579 h 755236"/>
                <a:gd name="connsiteX1947" fmla="*/ 1051446 w 1591877"/>
                <a:gd name="connsiteY1947" fmla="*/ 243657 h 755236"/>
                <a:gd name="connsiteX1948" fmla="*/ 1052022 w 1591877"/>
                <a:gd name="connsiteY1948" fmla="*/ 246973 h 755236"/>
                <a:gd name="connsiteX1949" fmla="*/ 1052598 w 1591877"/>
                <a:gd name="connsiteY1949" fmla="*/ 250518 h 755236"/>
                <a:gd name="connsiteX1950" fmla="*/ 1053170 w 1591877"/>
                <a:gd name="connsiteY1950" fmla="*/ 254283 h 755236"/>
                <a:gd name="connsiteX1951" fmla="*/ 1053746 w 1591877"/>
                <a:gd name="connsiteY1951" fmla="*/ 258260 h 755236"/>
                <a:gd name="connsiteX1952" fmla="*/ 1054322 w 1591877"/>
                <a:gd name="connsiteY1952" fmla="*/ 262439 h 755236"/>
                <a:gd name="connsiteX1953" fmla="*/ 1054897 w 1591877"/>
                <a:gd name="connsiteY1953" fmla="*/ 266810 h 755236"/>
                <a:gd name="connsiteX1954" fmla="*/ 1055470 w 1591877"/>
                <a:gd name="connsiteY1954" fmla="*/ 271363 h 755236"/>
                <a:gd name="connsiteX1955" fmla="*/ 1056621 w 1591877"/>
                <a:gd name="connsiteY1955" fmla="*/ 280976 h 755236"/>
                <a:gd name="connsiteX1956" fmla="*/ 1057769 w 1591877"/>
                <a:gd name="connsiteY1956" fmla="*/ 291191 h 755236"/>
                <a:gd name="connsiteX1957" fmla="*/ 1058921 w 1591877"/>
                <a:gd name="connsiteY1957" fmla="*/ 301918 h 755236"/>
                <a:gd name="connsiteX1958" fmla="*/ 1060073 w 1591877"/>
                <a:gd name="connsiteY1958" fmla="*/ 313073 h 755236"/>
                <a:gd name="connsiteX1959" fmla="*/ 1062369 w 1591877"/>
                <a:gd name="connsiteY1959" fmla="*/ 336283 h 755236"/>
                <a:gd name="connsiteX1960" fmla="*/ 1064672 w 1591877"/>
                <a:gd name="connsiteY1960" fmla="*/ 360074 h 755236"/>
                <a:gd name="connsiteX1961" fmla="*/ 1066972 w 1591877"/>
                <a:gd name="connsiteY1961" fmla="*/ 383706 h 755236"/>
                <a:gd name="connsiteX1962" fmla="*/ 1068120 w 1591877"/>
                <a:gd name="connsiteY1962" fmla="*/ 395242 h 755236"/>
                <a:gd name="connsiteX1963" fmla="*/ 1069272 w 1591877"/>
                <a:gd name="connsiteY1963" fmla="*/ 406473 h 755236"/>
                <a:gd name="connsiteX1964" fmla="*/ 1070420 w 1591877"/>
                <a:gd name="connsiteY1964" fmla="*/ 417324 h 755236"/>
                <a:gd name="connsiteX1965" fmla="*/ 1071572 w 1591877"/>
                <a:gd name="connsiteY1965" fmla="*/ 427717 h 755236"/>
                <a:gd name="connsiteX1966" fmla="*/ 1072720 w 1591877"/>
                <a:gd name="connsiteY1966" fmla="*/ 437581 h 755236"/>
                <a:gd name="connsiteX1967" fmla="*/ 1073872 w 1591877"/>
                <a:gd name="connsiteY1967" fmla="*/ 446849 h 755236"/>
                <a:gd name="connsiteX1968" fmla="*/ 1074447 w 1591877"/>
                <a:gd name="connsiteY1968" fmla="*/ 451242 h 755236"/>
                <a:gd name="connsiteX1969" fmla="*/ 1075020 w 1591877"/>
                <a:gd name="connsiteY1969" fmla="*/ 455462 h 755236"/>
                <a:gd name="connsiteX1970" fmla="*/ 1075595 w 1591877"/>
                <a:gd name="connsiteY1970" fmla="*/ 459505 h 755236"/>
                <a:gd name="connsiteX1971" fmla="*/ 1076171 w 1591877"/>
                <a:gd name="connsiteY1971" fmla="*/ 463365 h 755236"/>
                <a:gd name="connsiteX1972" fmla="*/ 1076747 w 1591877"/>
                <a:gd name="connsiteY1972" fmla="*/ 467038 h 755236"/>
                <a:gd name="connsiteX1973" fmla="*/ 1077319 w 1591877"/>
                <a:gd name="connsiteY1973" fmla="*/ 470512 h 755236"/>
                <a:gd name="connsiteX1974" fmla="*/ 1077895 w 1591877"/>
                <a:gd name="connsiteY1974" fmla="*/ 473789 h 755236"/>
                <a:gd name="connsiteX1975" fmla="*/ 1078471 w 1591877"/>
                <a:gd name="connsiteY1975" fmla="*/ 476862 h 755236"/>
                <a:gd name="connsiteX1976" fmla="*/ 1079047 w 1591877"/>
                <a:gd name="connsiteY1976" fmla="*/ 479727 h 755236"/>
                <a:gd name="connsiteX1977" fmla="*/ 1079619 w 1591877"/>
                <a:gd name="connsiteY1977" fmla="*/ 482380 h 755236"/>
                <a:gd name="connsiteX1978" fmla="*/ 1080195 w 1591877"/>
                <a:gd name="connsiteY1978" fmla="*/ 484818 h 755236"/>
                <a:gd name="connsiteX1979" fmla="*/ 1080771 w 1591877"/>
                <a:gd name="connsiteY1979" fmla="*/ 487039 h 755236"/>
                <a:gd name="connsiteX1980" fmla="*/ 1081347 w 1591877"/>
                <a:gd name="connsiteY1980" fmla="*/ 489041 h 755236"/>
                <a:gd name="connsiteX1981" fmla="*/ 1081923 w 1591877"/>
                <a:gd name="connsiteY1981" fmla="*/ 490820 h 755236"/>
                <a:gd name="connsiteX1982" fmla="*/ 1082495 w 1591877"/>
                <a:gd name="connsiteY1982" fmla="*/ 492377 h 755236"/>
                <a:gd name="connsiteX1983" fmla="*/ 1083071 w 1591877"/>
                <a:gd name="connsiteY1983" fmla="*/ 493709 h 755236"/>
                <a:gd name="connsiteX1984" fmla="*/ 1083647 w 1591877"/>
                <a:gd name="connsiteY1984" fmla="*/ 494816 h 755236"/>
                <a:gd name="connsiteX1985" fmla="*/ 1083933 w 1591877"/>
                <a:gd name="connsiteY1985" fmla="*/ 495287 h 755236"/>
                <a:gd name="connsiteX1986" fmla="*/ 1084222 w 1591877"/>
                <a:gd name="connsiteY1986" fmla="*/ 495701 h 755236"/>
                <a:gd name="connsiteX1987" fmla="*/ 1084509 w 1591877"/>
                <a:gd name="connsiteY1987" fmla="*/ 496060 h 755236"/>
                <a:gd name="connsiteX1988" fmla="*/ 1084652 w 1591877"/>
                <a:gd name="connsiteY1988" fmla="*/ 496217 h 755236"/>
                <a:gd name="connsiteX1989" fmla="*/ 1084795 w 1591877"/>
                <a:gd name="connsiteY1989" fmla="*/ 496362 h 755236"/>
                <a:gd name="connsiteX1990" fmla="*/ 1084941 w 1591877"/>
                <a:gd name="connsiteY1990" fmla="*/ 496492 h 755236"/>
                <a:gd name="connsiteX1991" fmla="*/ 1085084 w 1591877"/>
                <a:gd name="connsiteY1991" fmla="*/ 496609 h 755236"/>
                <a:gd name="connsiteX1992" fmla="*/ 1085227 w 1591877"/>
                <a:gd name="connsiteY1992" fmla="*/ 496710 h 755236"/>
                <a:gd name="connsiteX1993" fmla="*/ 1085370 w 1591877"/>
                <a:gd name="connsiteY1993" fmla="*/ 496798 h 755236"/>
                <a:gd name="connsiteX1994" fmla="*/ 1085440 w 1591877"/>
                <a:gd name="connsiteY1994" fmla="*/ 496838 h 755236"/>
                <a:gd name="connsiteX1995" fmla="*/ 1085514 w 1591877"/>
                <a:gd name="connsiteY1995" fmla="*/ 496873 h 755236"/>
                <a:gd name="connsiteX1996" fmla="*/ 1085583 w 1591877"/>
                <a:gd name="connsiteY1996" fmla="*/ 496904 h 755236"/>
                <a:gd name="connsiteX1997" fmla="*/ 1085657 w 1591877"/>
                <a:gd name="connsiteY1997" fmla="*/ 496932 h 755236"/>
                <a:gd name="connsiteX1998" fmla="*/ 1085726 w 1591877"/>
                <a:gd name="connsiteY1998" fmla="*/ 496956 h 755236"/>
                <a:gd name="connsiteX1999" fmla="*/ 1085800 w 1591877"/>
                <a:gd name="connsiteY1999" fmla="*/ 496978 h 755236"/>
                <a:gd name="connsiteX2000" fmla="*/ 1085869 w 1591877"/>
                <a:gd name="connsiteY2000" fmla="*/ 496998 h 755236"/>
                <a:gd name="connsiteX2001" fmla="*/ 1085939 w 1591877"/>
                <a:gd name="connsiteY2001" fmla="*/ 497011 h 755236"/>
                <a:gd name="connsiteX2002" fmla="*/ 1086012 w 1591877"/>
                <a:gd name="connsiteY2002" fmla="*/ 497025 h 755236"/>
                <a:gd name="connsiteX2003" fmla="*/ 1086082 w 1591877"/>
                <a:gd name="connsiteY2003" fmla="*/ 497031 h 755236"/>
                <a:gd name="connsiteX2004" fmla="*/ 1086152 w 1591877"/>
                <a:gd name="connsiteY2004" fmla="*/ 497038 h 755236"/>
                <a:gd name="connsiteX2005" fmla="*/ 1086225 w 1591877"/>
                <a:gd name="connsiteY2005" fmla="*/ 497038 h 755236"/>
                <a:gd name="connsiteX2006" fmla="*/ 1086295 w 1591877"/>
                <a:gd name="connsiteY2006" fmla="*/ 497036 h 755236"/>
                <a:gd name="connsiteX2007" fmla="*/ 1086368 w 1591877"/>
                <a:gd name="connsiteY2007" fmla="*/ 497031 h 755236"/>
                <a:gd name="connsiteX2008" fmla="*/ 1086438 w 1591877"/>
                <a:gd name="connsiteY2008" fmla="*/ 497022 h 755236"/>
                <a:gd name="connsiteX2009" fmla="*/ 1086508 w 1591877"/>
                <a:gd name="connsiteY2009" fmla="*/ 497011 h 755236"/>
                <a:gd name="connsiteX2010" fmla="*/ 1086581 w 1591877"/>
                <a:gd name="connsiteY2010" fmla="*/ 496996 h 755236"/>
                <a:gd name="connsiteX2011" fmla="*/ 1086651 w 1591877"/>
                <a:gd name="connsiteY2011" fmla="*/ 496976 h 755236"/>
                <a:gd name="connsiteX2012" fmla="*/ 1086720 w 1591877"/>
                <a:gd name="connsiteY2012" fmla="*/ 496954 h 755236"/>
                <a:gd name="connsiteX2013" fmla="*/ 1086794 w 1591877"/>
                <a:gd name="connsiteY2013" fmla="*/ 496930 h 755236"/>
                <a:gd name="connsiteX2014" fmla="*/ 1086863 w 1591877"/>
                <a:gd name="connsiteY2014" fmla="*/ 496901 h 755236"/>
                <a:gd name="connsiteX2015" fmla="*/ 1086937 w 1591877"/>
                <a:gd name="connsiteY2015" fmla="*/ 496868 h 755236"/>
                <a:gd name="connsiteX2016" fmla="*/ 1087006 w 1591877"/>
                <a:gd name="connsiteY2016" fmla="*/ 496833 h 755236"/>
                <a:gd name="connsiteX2017" fmla="*/ 1087080 w 1591877"/>
                <a:gd name="connsiteY2017" fmla="*/ 496796 h 755236"/>
                <a:gd name="connsiteX2018" fmla="*/ 1087219 w 1591877"/>
                <a:gd name="connsiteY2018" fmla="*/ 496708 h 755236"/>
                <a:gd name="connsiteX2019" fmla="*/ 1087362 w 1591877"/>
                <a:gd name="connsiteY2019" fmla="*/ 496609 h 755236"/>
                <a:gd name="connsiteX2020" fmla="*/ 1087505 w 1591877"/>
                <a:gd name="connsiteY2020" fmla="*/ 496496 h 755236"/>
                <a:gd name="connsiteX2021" fmla="*/ 1087648 w 1591877"/>
                <a:gd name="connsiteY2021" fmla="*/ 496369 h 755236"/>
                <a:gd name="connsiteX2022" fmla="*/ 1087788 w 1591877"/>
                <a:gd name="connsiteY2022" fmla="*/ 496230 h 755236"/>
                <a:gd name="connsiteX2023" fmla="*/ 1087931 w 1591877"/>
                <a:gd name="connsiteY2023" fmla="*/ 496078 h 755236"/>
                <a:gd name="connsiteX2024" fmla="*/ 1088217 w 1591877"/>
                <a:gd name="connsiteY2024" fmla="*/ 495734 h 755236"/>
                <a:gd name="connsiteX2025" fmla="*/ 1088499 w 1591877"/>
                <a:gd name="connsiteY2025" fmla="*/ 495338 h 755236"/>
                <a:gd name="connsiteX2026" fmla="*/ 1088785 w 1591877"/>
                <a:gd name="connsiteY2026" fmla="*/ 494893 h 755236"/>
                <a:gd name="connsiteX2027" fmla="*/ 1089354 w 1591877"/>
                <a:gd name="connsiteY2027" fmla="*/ 493852 h 755236"/>
                <a:gd name="connsiteX2028" fmla="*/ 1089922 w 1591877"/>
                <a:gd name="connsiteY2028" fmla="*/ 492610 h 755236"/>
                <a:gd name="connsiteX2029" fmla="*/ 1090491 w 1591877"/>
                <a:gd name="connsiteY2029" fmla="*/ 491177 h 755236"/>
                <a:gd name="connsiteX2030" fmla="*/ 1091059 w 1591877"/>
                <a:gd name="connsiteY2030" fmla="*/ 489554 h 755236"/>
                <a:gd name="connsiteX2031" fmla="*/ 1091632 w 1591877"/>
                <a:gd name="connsiteY2031" fmla="*/ 487746 h 755236"/>
                <a:gd name="connsiteX2032" fmla="*/ 1092200 w 1591877"/>
                <a:gd name="connsiteY2032" fmla="*/ 485758 h 755236"/>
                <a:gd name="connsiteX2033" fmla="*/ 1092769 w 1591877"/>
                <a:gd name="connsiteY2033" fmla="*/ 483598 h 755236"/>
                <a:gd name="connsiteX2034" fmla="*/ 1093337 w 1591877"/>
                <a:gd name="connsiteY2034" fmla="*/ 481268 h 755236"/>
                <a:gd name="connsiteX2035" fmla="*/ 1094474 w 1591877"/>
                <a:gd name="connsiteY2035" fmla="*/ 476129 h 755236"/>
                <a:gd name="connsiteX2036" fmla="*/ 1095611 w 1591877"/>
                <a:gd name="connsiteY2036" fmla="*/ 470393 h 755236"/>
                <a:gd name="connsiteX2037" fmla="*/ 1096752 w 1591877"/>
                <a:gd name="connsiteY2037" fmla="*/ 464114 h 755236"/>
                <a:gd name="connsiteX2038" fmla="*/ 1097889 w 1591877"/>
                <a:gd name="connsiteY2038" fmla="*/ 457347 h 755236"/>
                <a:gd name="connsiteX2039" fmla="*/ 1099026 w 1591877"/>
                <a:gd name="connsiteY2039" fmla="*/ 450158 h 755236"/>
                <a:gd name="connsiteX2040" fmla="*/ 1100167 w 1591877"/>
                <a:gd name="connsiteY2040" fmla="*/ 442601 h 755236"/>
                <a:gd name="connsiteX2041" fmla="*/ 1101304 w 1591877"/>
                <a:gd name="connsiteY2041" fmla="*/ 434745 h 755236"/>
                <a:gd name="connsiteX2042" fmla="*/ 1103578 w 1591877"/>
                <a:gd name="connsiteY2042" fmla="*/ 418394 h 755236"/>
                <a:gd name="connsiteX2043" fmla="*/ 1108130 w 1591877"/>
                <a:gd name="connsiteY2043" fmla="*/ 384937 h 755236"/>
                <a:gd name="connsiteX2044" fmla="*/ 1110408 w 1591877"/>
                <a:gd name="connsiteY2044" fmla="*/ 368835 h 755236"/>
                <a:gd name="connsiteX2045" fmla="*/ 1111545 w 1591877"/>
                <a:gd name="connsiteY2045" fmla="*/ 361146 h 755236"/>
                <a:gd name="connsiteX2046" fmla="*/ 1112682 w 1591877"/>
                <a:gd name="connsiteY2046" fmla="*/ 353768 h 755236"/>
                <a:gd name="connsiteX2047" fmla="*/ 1113822 w 1591877"/>
                <a:gd name="connsiteY2047" fmla="*/ 346752 h 755236"/>
                <a:gd name="connsiteX2048" fmla="*/ 1114960 w 1591877"/>
                <a:gd name="connsiteY2048" fmla="*/ 340143 h 755236"/>
                <a:gd name="connsiteX2049" fmla="*/ 1116097 w 1591877"/>
                <a:gd name="connsiteY2049" fmla="*/ 333980 h 755236"/>
                <a:gd name="connsiteX2050" fmla="*/ 1117234 w 1591877"/>
                <a:gd name="connsiteY2050" fmla="*/ 328301 h 755236"/>
                <a:gd name="connsiteX2051" fmla="*/ 1118374 w 1591877"/>
                <a:gd name="connsiteY2051" fmla="*/ 323140 h 755236"/>
                <a:gd name="connsiteX2052" fmla="*/ 1119512 w 1591877"/>
                <a:gd name="connsiteY2052" fmla="*/ 318525 h 755236"/>
                <a:gd name="connsiteX2053" fmla="*/ 1120649 w 1591877"/>
                <a:gd name="connsiteY2053" fmla="*/ 314478 h 755236"/>
                <a:gd name="connsiteX2054" fmla="*/ 1121786 w 1591877"/>
                <a:gd name="connsiteY2054" fmla="*/ 311019 h 755236"/>
                <a:gd name="connsiteX2055" fmla="*/ 1122912 w 1591877"/>
                <a:gd name="connsiteY2055" fmla="*/ 308194 h 755236"/>
                <a:gd name="connsiteX2056" fmla="*/ 1123473 w 1591877"/>
                <a:gd name="connsiteY2056" fmla="*/ 307002 h 755236"/>
                <a:gd name="connsiteX2057" fmla="*/ 1124034 w 1591877"/>
                <a:gd name="connsiteY2057" fmla="*/ 305961 h 755236"/>
                <a:gd name="connsiteX2058" fmla="*/ 1124595 w 1591877"/>
                <a:gd name="connsiteY2058" fmla="*/ 305069 h 755236"/>
                <a:gd name="connsiteX2059" fmla="*/ 1124878 w 1591877"/>
                <a:gd name="connsiteY2059" fmla="*/ 304679 h 755236"/>
                <a:gd name="connsiteX2060" fmla="*/ 1125156 w 1591877"/>
                <a:gd name="connsiteY2060" fmla="*/ 304327 h 755236"/>
                <a:gd name="connsiteX2061" fmla="*/ 1125439 w 1591877"/>
                <a:gd name="connsiteY2061" fmla="*/ 304015 h 755236"/>
                <a:gd name="connsiteX2062" fmla="*/ 1125718 w 1591877"/>
                <a:gd name="connsiteY2062" fmla="*/ 303735 h 755236"/>
                <a:gd name="connsiteX2063" fmla="*/ 1126000 w 1591877"/>
                <a:gd name="connsiteY2063" fmla="*/ 303495 h 755236"/>
                <a:gd name="connsiteX2064" fmla="*/ 1126139 w 1591877"/>
                <a:gd name="connsiteY2064" fmla="*/ 303389 h 755236"/>
                <a:gd name="connsiteX2065" fmla="*/ 1126279 w 1591877"/>
                <a:gd name="connsiteY2065" fmla="*/ 303292 h 755236"/>
                <a:gd name="connsiteX2066" fmla="*/ 1126422 w 1591877"/>
                <a:gd name="connsiteY2066" fmla="*/ 303204 h 755236"/>
                <a:gd name="connsiteX2067" fmla="*/ 1126561 w 1591877"/>
                <a:gd name="connsiteY2067" fmla="*/ 303127 h 755236"/>
                <a:gd name="connsiteX2068" fmla="*/ 1126701 w 1591877"/>
                <a:gd name="connsiteY2068" fmla="*/ 303057 h 755236"/>
                <a:gd name="connsiteX2069" fmla="*/ 1126844 w 1591877"/>
                <a:gd name="connsiteY2069" fmla="*/ 302997 h 755236"/>
                <a:gd name="connsiteX2070" fmla="*/ 1126983 w 1591877"/>
                <a:gd name="connsiteY2070" fmla="*/ 302947 h 755236"/>
                <a:gd name="connsiteX2071" fmla="*/ 1127053 w 1591877"/>
                <a:gd name="connsiteY2071" fmla="*/ 302925 h 755236"/>
                <a:gd name="connsiteX2072" fmla="*/ 1127122 w 1591877"/>
                <a:gd name="connsiteY2072" fmla="*/ 302905 h 755236"/>
                <a:gd name="connsiteX2073" fmla="*/ 1127192 w 1591877"/>
                <a:gd name="connsiteY2073" fmla="*/ 302887 h 755236"/>
                <a:gd name="connsiteX2074" fmla="*/ 1127262 w 1591877"/>
                <a:gd name="connsiteY2074" fmla="*/ 302874 h 755236"/>
                <a:gd name="connsiteX2075" fmla="*/ 1127331 w 1591877"/>
                <a:gd name="connsiteY2075" fmla="*/ 302861 h 755236"/>
                <a:gd name="connsiteX2076" fmla="*/ 1127405 w 1591877"/>
                <a:gd name="connsiteY2076" fmla="*/ 302850 h 755236"/>
                <a:gd name="connsiteX2077" fmla="*/ 1127475 w 1591877"/>
                <a:gd name="connsiteY2077" fmla="*/ 302841 h 755236"/>
                <a:gd name="connsiteX2078" fmla="*/ 1127544 w 1591877"/>
                <a:gd name="connsiteY2078" fmla="*/ 302837 h 755236"/>
                <a:gd name="connsiteX2079" fmla="*/ 1127614 w 1591877"/>
                <a:gd name="connsiteY2079" fmla="*/ 302832 h 755236"/>
                <a:gd name="connsiteX2080" fmla="*/ 1127684 w 1591877"/>
                <a:gd name="connsiteY2080" fmla="*/ 302832 h 755236"/>
                <a:gd name="connsiteX2081" fmla="*/ 1127753 w 1591877"/>
                <a:gd name="connsiteY2081" fmla="*/ 302832 h 755236"/>
                <a:gd name="connsiteX2082" fmla="*/ 1127823 w 1591877"/>
                <a:gd name="connsiteY2082" fmla="*/ 302834 h 755236"/>
                <a:gd name="connsiteX2083" fmla="*/ 1127896 w 1591877"/>
                <a:gd name="connsiteY2083" fmla="*/ 302841 h 755236"/>
                <a:gd name="connsiteX2084" fmla="*/ 1127966 w 1591877"/>
                <a:gd name="connsiteY2084" fmla="*/ 302848 h 755236"/>
                <a:gd name="connsiteX2085" fmla="*/ 1128036 w 1591877"/>
                <a:gd name="connsiteY2085" fmla="*/ 302859 h 755236"/>
                <a:gd name="connsiteX2086" fmla="*/ 1128105 w 1591877"/>
                <a:gd name="connsiteY2086" fmla="*/ 302870 h 755236"/>
                <a:gd name="connsiteX2087" fmla="*/ 1128175 w 1591877"/>
                <a:gd name="connsiteY2087" fmla="*/ 302885 h 755236"/>
                <a:gd name="connsiteX2088" fmla="*/ 1128245 w 1591877"/>
                <a:gd name="connsiteY2088" fmla="*/ 302903 h 755236"/>
                <a:gd name="connsiteX2089" fmla="*/ 1128315 w 1591877"/>
                <a:gd name="connsiteY2089" fmla="*/ 302920 h 755236"/>
                <a:gd name="connsiteX2090" fmla="*/ 1128388 w 1591877"/>
                <a:gd name="connsiteY2090" fmla="*/ 302942 h 755236"/>
                <a:gd name="connsiteX2091" fmla="*/ 1128527 w 1591877"/>
                <a:gd name="connsiteY2091" fmla="*/ 302991 h 755236"/>
                <a:gd name="connsiteX2092" fmla="*/ 1128667 w 1591877"/>
                <a:gd name="connsiteY2092" fmla="*/ 303048 h 755236"/>
                <a:gd name="connsiteX2093" fmla="*/ 1128806 w 1591877"/>
                <a:gd name="connsiteY2093" fmla="*/ 303116 h 755236"/>
                <a:gd name="connsiteX2094" fmla="*/ 1128949 w 1591877"/>
                <a:gd name="connsiteY2094" fmla="*/ 303191 h 755236"/>
                <a:gd name="connsiteX2095" fmla="*/ 1129088 w 1591877"/>
                <a:gd name="connsiteY2095" fmla="*/ 303277 h 755236"/>
                <a:gd name="connsiteX2096" fmla="*/ 1129228 w 1591877"/>
                <a:gd name="connsiteY2096" fmla="*/ 303369 h 755236"/>
                <a:gd name="connsiteX2097" fmla="*/ 1129367 w 1591877"/>
                <a:gd name="connsiteY2097" fmla="*/ 303473 h 755236"/>
                <a:gd name="connsiteX2098" fmla="*/ 1129650 w 1591877"/>
                <a:gd name="connsiteY2098" fmla="*/ 303702 h 755236"/>
                <a:gd name="connsiteX2099" fmla="*/ 1129932 w 1591877"/>
                <a:gd name="connsiteY2099" fmla="*/ 303968 h 755236"/>
                <a:gd name="connsiteX2100" fmla="*/ 1130211 w 1591877"/>
                <a:gd name="connsiteY2100" fmla="*/ 304268 h 755236"/>
                <a:gd name="connsiteX2101" fmla="*/ 1130493 w 1591877"/>
                <a:gd name="connsiteY2101" fmla="*/ 304600 h 755236"/>
                <a:gd name="connsiteX2102" fmla="*/ 1130772 w 1591877"/>
                <a:gd name="connsiteY2102" fmla="*/ 304968 h 755236"/>
                <a:gd name="connsiteX2103" fmla="*/ 1131333 w 1591877"/>
                <a:gd name="connsiteY2103" fmla="*/ 305800 h 755236"/>
                <a:gd name="connsiteX2104" fmla="*/ 1131894 w 1591877"/>
                <a:gd name="connsiteY2104" fmla="*/ 306765 h 755236"/>
                <a:gd name="connsiteX2105" fmla="*/ 1133020 w 1591877"/>
                <a:gd name="connsiteY2105" fmla="*/ 309070 h 755236"/>
                <a:gd name="connsiteX2106" fmla="*/ 1134143 w 1591877"/>
                <a:gd name="connsiteY2106" fmla="*/ 311858 h 755236"/>
                <a:gd name="connsiteX2107" fmla="*/ 1135265 w 1591877"/>
                <a:gd name="connsiteY2107" fmla="*/ 315094 h 755236"/>
                <a:gd name="connsiteX2108" fmla="*/ 1136388 w 1591877"/>
                <a:gd name="connsiteY2108" fmla="*/ 318747 h 755236"/>
                <a:gd name="connsiteX2109" fmla="*/ 1137514 w 1591877"/>
                <a:gd name="connsiteY2109" fmla="*/ 322781 h 755236"/>
                <a:gd name="connsiteX2110" fmla="*/ 1138636 w 1591877"/>
                <a:gd name="connsiteY2110" fmla="*/ 327158 h 755236"/>
                <a:gd name="connsiteX2111" fmla="*/ 1139758 w 1591877"/>
                <a:gd name="connsiteY2111" fmla="*/ 331842 h 755236"/>
                <a:gd name="connsiteX2112" fmla="*/ 1142003 w 1591877"/>
                <a:gd name="connsiteY2112" fmla="*/ 341952 h 755236"/>
                <a:gd name="connsiteX2113" fmla="*/ 1144252 w 1591877"/>
                <a:gd name="connsiteY2113" fmla="*/ 352781 h 755236"/>
                <a:gd name="connsiteX2114" fmla="*/ 1148745 w 1591877"/>
                <a:gd name="connsiteY2114" fmla="*/ 375214 h 755236"/>
                <a:gd name="connsiteX2115" fmla="*/ 1150990 w 1591877"/>
                <a:gd name="connsiteY2115" fmla="*/ 386153 h 755236"/>
                <a:gd name="connsiteX2116" fmla="*/ 1153234 w 1591877"/>
                <a:gd name="connsiteY2116" fmla="*/ 396495 h 755236"/>
                <a:gd name="connsiteX2117" fmla="*/ 1155483 w 1591877"/>
                <a:gd name="connsiteY2117" fmla="*/ 405969 h 755236"/>
                <a:gd name="connsiteX2118" fmla="*/ 1157727 w 1591877"/>
                <a:gd name="connsiteY2118" fmla="*/ 414341 h 755236"/>
                <a:gd name="connsiteX2119" fmla="*/ 1158861 w 1591877"/>
                <a:gd name="connsiteY2119" fmla="*/ 418077 h 755236"/>
                <a:gd name="connsiteX2120" fmla="*/ 1159991 w 1591877"/>
                <a:gd name="connsiteY2120" fmla="*/ 421461 h 755236"/>
                <a:gd name="connsiteX2121" fmla="*/ 1161124 w 1591877"/>
                <a:gd name="connsiteY2121" fmla="*/ 424482 h 755236"/>
                <a:gd name="connsiteX2122" fmla="*/ 1162254 w 1591877"/>
                <a:gd name="connsiteY2122" fmla="*/ 427120 h 755236"/>
                <a:gd name="connsiteX2123" fmla="*/ 1163387 w 1591877"/>
                <a:gd name="connsiteY2123" fmla="*/ 429368 h 755236"/>
                <a:gd name="connsiteX2124" fmla="*/ 1163952 w 1591877"/>
                <a:gd name="connsiteY2124" fmla="*/ 430342 h 755236"/>
                <a:gd name="connsiteX2125" fmla="*/ 1164517 w 1591877"/>
                <a:gd name="connsiteY2125" fmla="*/ 431216 h 755236"/>
                <a:gd name="connsiteX2126" fmla="*/ 1165082 w 1591877"/>
                <a:gd name="connsiteY2126" fmla="*/ 431988 h 755236"/>
                <a:gd name="connsiteX2127" fmla="*/ 1165650 w 1591877"/>
                <a:gd name="connsiteY2127" fmla="*/ 432660 h 755236"/>
                <a:gd name="connsiteX2128" fmla="*/ 1165933 w 1591877"/>
                <a:gd name="connsiteY2128" fmla="*/ 432957 h 755236"/>
                <a:gd name="connsiteX2129" fmla="*/ 1166215 w 1591877"/>
                <a:gd name="connsiteY2129" fmla="*/ 433230 h 755236"/>
                <a:gd name="connsiteX2130" fmla="*/ 1166498 w 1591877"/>
                <a:gd name="connsiteY2130" fmla="*/ 433477 h 755236"/>
                <a:gd name="connsiteX2131" fmla="*/ 1166780 w 1591877"/>
                <a:gd name="connsiteY2131" fmla="*/ 433699 h 755236"/>
                <a:gd name="connsiteX2132" fmla="*/ 1167062 w 1591877"/>
                <a:gd name="connsiteY2132" fmla="*/ 433895 h 755236"/>
                <a:gd name="connsiteX2133" fmla="*/ 1167345 w 1591877"/>
                <a:gd name="connsiteY2133" fmla="*/ 434067 h 755236"/>
                <a:gd name="connsiteX2134" fmla="*/ 1167488 w 1591877"/>
                <a:gd name="connsiteY2134" fmla="*/ 434144 h 755236"/>
                <a:gd name="connsiteX2135" fmla="*/ 1167631 w 1591877"/>
                <a:gd name="connsiteY2135" fmla="*/ 434212 h 755236"/>
                <a:gd name="connsiteX2136" fmla="*/ 1167770 w 1591877"/>
                <a:gd name="connsiteY2136" fmla="*/ 434276 h 755236"/>
                <a:gd name="connsiteX2137" fmla="*/ 1167913 w 1591877"/>
                <a:gd name="connsiteY2137" fmla="*/ 434336 h 755236"/>
                <a:gd name="connsiteX2138" fmla="*/ 1168053 w 1591877"/>
                <a:gd name="connsiteY2138" fmla="*/ 434386 h 755236"/>
                <a:gd name="connsiteX2139" fmla="*/ 1168196 w 1591877"/>
                <a:gd name="connsiteY2139" fmla="*/ 434430 h 755236"/>
                <a:gd name="connsiteX2140" fmla="*/ 1168335 w 1591877"/>
                <a:gd name="connsiteY2140" fmla="*/ 434470 h 755236"/>
                <a:gd name="connsiteX2141" fmla="*/ 1168478 w 1591877"/>
                <a:gd name="connsiteY2141" fmla="*/ 434503 h 755236"/>
                <a:gd name="connsiteX2142" fmla="*/ 1168618 w 1591877"/>
                <a:gd name="connsiteY2142" fmla="*/ 434529 h 755236"/>
                <a:gd name="connsiteX2143" fmla="*/ 1168761 w 1591877"/>
                <a:gd name="connsiteY2143" fmla="*/ 434549 h 755236"/>
                <a:gd name="connsiteX2144" fmla="*/ 1168904 w 1591877"/>
                <a:gd name="connsiteY2144" fmla="*/ 434565 h 755236"/>
                <a:gd name="connsiteX2145" fmla="*/ 1169043 w 1591877"/>
                <a:gd name="connsiteY2145" fmla="*/ 434573 h 755236"/>
                <a:gd name="connsiteX2146" fmla="*/ 1169186 w 1591877"/>
                <a:gd name="connsiteY2146" fmla="*/ 434573 h 755236"/>
                <a:gd name="connsiteX2147" fmla="*/ 1169326 w 1591877"/>
                <a:gd name="connsiteY2147" fmla="*/ 434571 h 755236"/>
                <a:gd name="connsiteX2148" fmla="*/ 1169469 w 1591877"/>
                <a:gd name="connsiteY2148" fmla="*/ 434560 h 755236"/>
                <a:gd name="connsiteX2149" fmla="*/ 1169608 w 1591877"/>
                <a:gd name="connsiteY2149" fmla="*/ 434545 h 755236"/>
                <a:gd name="connsiteX2150" fmla="*/ 1169751 w 1591877"/>
                <a:gd name="connsiteY2150" fmla="*/ 434523 h 755236"/>
                <a:gd name="connsiteX2151" fmla="*/ 1169894 w 1591877"/>
                <a:gd name="connsiteY2151" fmla="*/ 434494 h 755236"/>
                <a:gd name="connsiteX2152" fmla="*/ 1170033 w 1591877"/>
                <a:gd name="connsiteY2152" fmla="*/ 434459 h 755236"/>
                <a:gd name="connsiteX2153" fmla="*/ 1170176 w 1591877"/>
                <a:gd name="connsiteY2153" fmla="*/ 434419 h 755236"/>
                <a:gd name="connsiteX2154" fmla="*/ 1170316 w 1591877"/>
                <a:gd name="connsiteY2154" fmla="*/ 434373 h 755236"/>
                <a:gd name="connsiteX2155" fmla="*/ 1170459 w 1591877"/>
                <a:gd name="connsiteY2155" fmla="*/ 434322 h 755236"/>
                <a:gd name="connsiteX2156" fmla="*/ 1170598 w 1591877"/>
                <a:gd name="connsiteY2156" fmla="*/ 434263 h 755236"/>
                <a:gd name="connsiteX2157" fmla="*/ 1170741 w 1591877"/>
                <a:gd name="connsiteY2157" fmla="*/ 434199 h 755236"/>
                <a:gd name="connsiteX2158" fmla="*/ 1171024 w 1591877"/>
                <a:gd name="connsiteY2158" fmla="*/ 434054 h 755236"/>
                <a:gd name="connsiteX2159" fmla="*/ 1171306 w 1591877"/>
                <a:gd name="connsiteY2159" fmla="*/ 433886 h 755236"/>
                <a:gd name="connsiteX2160" fmla="*/ 1171589 w 1591877"/>
                <a:gd name="connsiteY2160" fmla="*/ 433695 h 755236"/>
                <a:gd name="connsiteX2161" fmla="*/ 1171871 w 1591877"/>
                <a:gd name="connsiteY2161" fmla="*/ 433481 h 755236"/>
                <a:gd name="connsiteX2162" fmla="*/ 1172153 w 1591877"/>
                <a:gd name="connsiteY2162" fmla="*/ 433244 h 755236"/>
                <a:gd name="connsiteX2163" fmla="*/ 1172440 w 1591877"/>
                <a:gd name="connsiteY2163" fmla="*/ 432986 h 755236"/>
                <a:gd name="connsiteX2164" fmla="*/ 1173004 w 1591877"/>
                <a:gd name="connsiteY2164" fmla="*/ 432402 h 755236"/>
                <a:gd name="connsiteX2165" fmla="*/ 1173569 w 1591877"/>
                <a:gd name="connsiteY2165" fmla="*/ 431733 h 755236"/>
                <a:gd name="connsiteX2166" fmla="*/ 1174134 w 1591877"/>
                <a:gd name="connsiteY2166" fmla="*/ 430980 h 755236"/>
                <a:gd name="connsiteX2167" fmla="*/ 1174699 w 1591877"/>
                <a:gd name="connsiteY2167" fmla="*/ 430146 h 755236"/>
                <a:gd name="connsiteX2168" fmla="*/ 1175832 w 1591877"/>
                <a:gd name="connsiteY2168" fmla="*/ 428243 h 755236"/>
                <a:gd name="connsiteX2169" fmla="*/ 1176962 w 1591877"/>
                <a:gd name="connsiteY2169" fmla="*/ 426048 h 755236"/>
                <a:gd name="connsiteX2170" fmla="*/ 1178095 w 1591877"/>
                <a:gd name="connsiteY2170" fmla="*/ 423584 h 755236"/>
                <a:gd name="connsiteX2171" fmla="*/ 1180359 w 1591877"/>
                <a:gd name="connsiteY2171" fmla="*/ 417947 h 755236"/>
                <a:gd name="connsiteX2172" fmla="*/ 1182622 w 1591877"/>
                <a:gd name="connsiteY2172" fmla="*/ 411546 h 755236"/>
                <a:gd name="connsiteX2173" fmla="*/ 1184885 w 1591877"/>
                <a:gd name="connsiteY2173" fmla="*/ 404604 h 755236"/>
                <a:gd name="connsiteX2174" fmla="*/ 1189411 w 1591877"/>
                <a:gd name="connsiteY2174" fmla="*/ 390015 h 755236"/>
                <a:gd name="connsiteX2175" fmla="*/ 1193937 w 1591877"/>
                <a:gd name="connsiteY2175" fmla="*/ 375958 h 755236"/>
                <a:gd name="connsiteX2176" fmla="*/ 1196197 w 1591877"/>
                <a:gd name="connsiteY2176" fmla="*/ 369632 h 755236"/>
                <a:gd name="connsiteX2177" fmla="*/ 1198456 w 1591877"/>
                <a:gd name="connsiteY2177" fmla="*/ 363991 h 755236"/>
                <a:gd name="connsiteX2178" fmla="*/ 1200716 w 1591877"/>
                <a:gd name="connsiteY2178" fmla="*/ 359162 h 755236"/>
                <a:gd name="connsiteX2179" fmla="*/ 1201845 w 1591877"/>
                <a:gd name="connsiteY2179" fmla="*/ 357086 h 755236"/>
                <a:gd name="connsiteX2180" fmla="*/ 1202975 w 1591877"/>
                <a:gd name="connsiteY2180" fmla="*/ 355249 h 755236"/>
                <a:gd name="connsiteX2181" fmla="*/ 1204105 w 1591877"/>
                <a:gd name="connsiteY2181" fmla="*/ 353658 h 755236"/>
                <a:gd name="connsiteX2182" fmla="*/ 1204670 w 1591877"/>
                <a:gd name="connsiteY2182" fmla="*/ 352955 h 755236"/>
                <a:gd name="connsiteX2183" fmla="*/ 1205234 w 1591877"/>
                <a:gd name="connsiteY2183" fmla="*/ 352317 h 755236"/>
                <a:gd name="connsiteX2184" fmla="*/ 1205799 w 1591877"/>
                <a:gd name="connsiteY2184" fmla="*/ 351744 h 755236"/>
                <a:gd name="connsiteX2185" fmla="*/ 1206364 w 1591877"/>
                <a:gd name="connsiteY2185" fmla="*/ 351233 h 755236"/>
                <a:gd name="connsiteX2186" fmla="*/ 1206929 w 1591877"/>
                <a:gd name="connsiteY2186" fmla="*/ 350786 h 755236"/>
                <a:gd name="connsiteX2187" fmla="*/ 1207212 w 1591877"/>
                <a:gd name="connsiteY2187" fmla="*/ 350586 h 755236"/>
                <a:gd name="connsiteX2188" fmla="*/ 1207494 w 1591877"/>
                <a:gd name="connsiteY2188" fmla="*/ 350403 h 755236"/>
                <a:gd name="connsiteX2189" fmla="*/ 1207776 w 1591877"/>
                <a:gd name="connsiteY2189" fmla="*/ 350236 h 755236"/>
                <a:gd name="connsiteX2190" fmla="*/ 1208059 w 1591877"/>
                <a:gd name="connsiteY2190" fmla="*/ 350086 h 755236"/>
                <a:gd name="connsiteX2191" fmla="*/ 1208341 w 1591877"/>
                <a:gd name="connsiteY2191" fmla="*/ 349952 h 755236"/>
                <a:gd name="connsiteX2192" fmla="*/ 1208624 w 1591877"/>
                <a:gd name="connsiteY2192" fmla="*/ 349831 h 755236"/>
                <a:gd name="connsiteX2193" fmla="*/ 1208906 w 1591877"/>
                <a:gd name="connsiteY2193" fmla="*/ 349727 h 755236"/>
                <a:gd name="connsiteX2194" fmla="*/ 1209188 w 1591877"/>
                <a:gd name="connsiteY2194" fmla="*/ 349641 h 755236"/>
                <a:gd name="connsiteX2195" fmla="*/ 1209471 w 1591877"/>
                <a:gd name="connsiteY2195" fmla="*/ 349569 h 755236"/>
                <a:gd name="connsiteX2196" fmla="*/ 1209753 w 1591877"/>
                <a:gd name="connsiteY2196" fmla="*/ 349514 h 755236"/>
                <a:gd name="connsiteX2197" fmla="*/ 1209893 w 1591877"/>
                <a:gd name="connsiteY2197" fmla="*/ 349492 h 755236"/>
                <a:gd name="connsiteX2198" fmla="*/ 1210036 w 1591877"/>
                <a:gd name="connsiteY2198" fmla="*/ 349472 h 755236"/>
                <a:gd name="connsiteX2199" fmla="*/ 1210175 w 1591877"/>
                <a:gd name="connsiteY2199" fmla="*/ 349459 h 755236"/>
                <a:gd name="connsiteX2200" fmla="*/ 1210318 w 1591877"/>
                <a:gd name="connsiteY2200" fmla="*/ 349448 h 755236"/>
                <a:gd name="connsiteX2201" fmla="*/ 1210458 w 1591877"/>
                <a:gd name="connsiteY2201" fmla="*/ 349441 h 755236"/>
                <a:gd name="connsiteX2202" fmla="*/ 1210601 w 1591877"/>
                <a:gd name="connsiteY2202" fmla="*/ 349439 h 755236"/>
                <a:gd name="connsiteX2203" fmla="*/ 1210740 w 1591877"/>
                <a:gd name="connsiteY2203" fmla="*/ 349439 h 755236"/>
                <a:gd name="connsiteX2204" fmla="*/ 1210883 w 1591877"/>
                <a:gd name="connsiteY2204" fmla="*/ 349443 h 755236"/>
                <a:gd name="connsiteX2205" fmla="*/ 1211022 w 1591877"/>
                <a:gd name="connsiteY2205" fmla="*/ 349452 h 755236"/>
                <a:gd name="connsiteX2206" fmla="*/ 1211165 w 1591877"/>
                <a:gd name="connsiteY2206" fmla="*/ 349465 h 755236"/>
                <a:gd name="connsiteX2207" fmla="*/ 1211448 w 1591877"/>
                <a:gd name="connsiteY2207" fmla="*/ 349500 h 755236"/>
                <a:gd name="connsiteX2208" fmla="*/ 1211730 w 1591877"/>
                <a:gd name="connsiteY2208" fmla="*/ 349551 h 755236"/>
                <a:gd name="connsiteX2209" fmla="*/ 1212013 w 1591877"/>
                <a:gd name="connsiteY2209" fmla="*/ 349617 h 755236"/>
                <a:gd name="connsiteX2210" fmla="*/ 1212295 w 1591877"/>
                <a:gd name="connsiteY2210" fmla="*/ 349699 h 755236"/>
                <a:gd name="connsiteX2211" fmla="*/ 1212578 w 1591877"/>
                <a:gd name="connsiteY2211" fmla="*/ 349793 h 755236"/>
                <a:gd name="connsiteX2212" fmla="*/ 1212860 w 1591877"/>
                <a:gd name="connsiteY2212" fmla="*/ 349903 h 755236"/>
                <a:gd name="connsiteX2213" fmla="*/ 1213142 w 1591877"/>
                <a:gd name="connsiteY2213" fmla="*/ 350027 h 755236"/>
                <a:gd name="connsiteX2214" fmla="*/ 1213425 w 1591877"/>
                <a:gd name="connsiteY2214" fmla="*/ 350165 h 755236"/>
                <a:gd name="connsiteX2215" fmla="*/ 1213707 w 1591877"/>
                <a:gd name="connsiteY2215" fmla="*/ 350317 h 755236"/>
                <a:gd name="connsiteX2216" fmla="*/ 1214272 w 1591877"/>
                <a:gd name="connsiteY2216" fmla="*/ 350663 h 755236"/>
                <a:gd name="connsiteX2217" fmla="*/ 1214837 w 1591877"/>
                <a:gd name="connsiteY2217" fmla="*/ 351064 h 755236"/>
                <a:gd name="connsiteX2218" fmla="*/ 1215402 w 1591877"/>
                <a:gd name="connsiteY2218" fmla="*/ 351515 h 755236"/>
                <a:gd name="connsiteX2219" fmla="*/ 1215967 w 1591877"/>
                <a:gd name="connsiteY2219" fmla="*/ 352019 h 755236"/>
                <a:gd name="connsiteX2220" fmla="*/ 1216532 w 1591877"/>
                <a:gd name="connsiteY2220" fmla="*/ 352572 h 755236"/>
                <a:gd name="connsiteX2221" fmla="*/ 1217661 w 1591877"/>
                <a:gd name="connsiteY2221" fmla="*/ 353818 h 755236"/>
                <a:gd name="connsiteX2222" fmla="*/ 1218791 w 1591877"/>
                <a:gd name="connsiteY2222" fmla="*/ 355241 h 755236"/>
                <a:gd name="connsiteX2223" fmla="*/ 1221050 w 1591877"/>
                <a:gd name="connsiteY2223" fmla="*/ 358552 h 755236"/>
                <a:gd name="connsiteX2224" fmla="*/ 1223310 w 1591877"/>
                <a:gd name="connsiteY2224" fmla="*/ 362377 h 755236"/>
                <a:gd name="connsiteX2225" fmla="*/ 1225569 w 1591877"/>
                <a:gd name="connsiteY2225" fmla="*/ 366574 h 755236"/>
                <a:gd name="connsiteX2226" fmla="*/ 1230088 w 1591877"/>
                <a:gd name="connsiteY2226" fmla="*/ 375513 h 755236"/>
                <a:gd name="connsiteX2227" fmla="*/ 1234937 w 1591877"/>
                <a:gd name="connsiteY2227" fmla="*/ 384878 h 755236"/>
                <a:gd name="connsiteX2228" fmla="*/ 1237365 w 1591877"/>
                <a:gd name="connsiteY2228" fmla="*/ 389096 h 755236"/>
                <a:gd name="connsiteX2229" fmla="*/ 1239790 w 1591877"/>
                <a:gd name="connsiteY2229" fmla="*/ 392837 h 755236"/>
                <a:gd name="connsiteX2230" fmla="*/ 1241004 w 1591877"/>
                <a:gd name="connsiteY2230" fmla="*/ 394498 h 755236"/>
                <a:gd name="connsiteX2231" fmla="*/ 1242218 w 1591877"/>
                <a:gd name="connsiteY2231" fmla="*/ 396004 h 755236"/>
                <a:gd name="connsiteX2232" fmla="*/ 1243432 w 1591877"/>
                <a:gd name="connsiteY2232" fmla="*/ 397347 h 755236"/>
                <a:gd name="connsiteX2233" fmla="*/ 1244643 w 1591877"/>
                <a:gd name="connsiteY2233" fmla="*/ 398520 h 755236"/>
                <a:gd name="connsiteX2234" fmla="*/ 1245251 w 1591877"/>
                <a:gd name="connsiteY2234" fmla="*/ 399042 h 755236"/>
                <a:gd name="connsiteX2235" fmla="*/ 1245857 w 1591877"/>
                <a:gd name="connsiteY2235" fmla="*/ 399520 h 755236"/>
                <a:gd name="connsiteX2236" fmla="*/ 1246462 w 1591877"/>
                <a:gd name="connsiteY2236" fmla="*/ 399952 h 755236"/>
                <a:gd name="connsiteX2237" fmla="*/ 1247071 w 1591877"/>
                <a:gd name="connsiteY2237" fmla="*/ 400341 h 755236"/>
                <a:gd name="connsiteX2238" fmla="*/ 1247676 w 1591877"/>
                <a:gd name="connsiteY2238" fmla="*/ 400685 h 755236"/>
                <a:gd name="connsiteX2239" fmla="*/ 1248281 w 1591877"/>
                <a:gd name="connsiteY2239" fmla="*/ 400984 h 755236"/>
                <a:gd name="connsiteX2240" fmla="*/ 1248890 w 1591877"/>
                <a:gd name="connsiteY2240" fmla="*/ 401240 h 755236"/>
                <a:gd name="connsiteX2241" fmla="*/ 1249194 w 1591877"/>
                <a:gd name="connsiteY2241" fmla="*/ 401350 h 755236"/>
                <a:gd name="connsiteX2242" fmla="*/ 1249495 w 1591877"/>
                <a:gd name="connsiteY2242" fmla="*/ 401449 h 755236"/>
                <a:gd name="connsiteX2243" fmla="*/ 1249800 w 1591877"/>
                <a:gd name="connsiteY2243" fmla="*/ 401537 h 755236"/>
                <a:gd name="connsiteX2244" fmla="*/ 1250104 w 1591877"/>
                <a:gd name="connsiteY2244" fmla="*/ 401614 h 755236"/>
                <a:gd name="connsiteX2245" fmla="*/ 1250405 w 1591877"/>
                <a:gd name="connsiteY2245" fmla="*/ 401680 h 755236"/>
                <a:gd name="connsiteX2246" fmla="*/ 1250709 w 1591877"/>
                <a:gd name="connsiteY2246" fmla="*/ 401735 h 755236"/>
                <a:gd name="connsiteX2247" fmla="*/ 1251014 w 1591877"/>
                <a:gd name="connsiteY2247" fmla="*/ 401779 h 755236"/>
                <a:gd name="connsiteX2248" fmla="*/ 1251315 w 1591877"/>
                <a:gd name="connsiteY2248" fmla="*/ 401812 h 755236"/>
                <a:gd name="connsiteX2249" fmla="*/ 1251619 w 1591877"/>
                <a:gd name="connsiteY2249" fmla="*/ 401836 h 755236"/>
                <a:gd name="connsiteX2250" fmla="*/ 1251923 w 1591877"/>
                <a:gd name="connsiteY2250" fmla="*/ 401847 h 755236"/>
                <a:gd name="connsiteX2251" fmla="*/ 1252224 w 1591877"/>
                <a:gd name="connsiteY2251" fmla="*/ 401850 h 755236"/>
                <a:gd name="connsiteX2252" fmla="*/ 1252529 w 1591877"/>
                <a:gd name="connsiteY2252" fmla="*/ 401839 h 755236"/>
                <a:gd name="connsiteX2253" fmla="*/ 1252833 w 1591877"/>
                <a:gd name="connsiteY2253" fmla="*/ 401819 h 755236"/>
                <a:gd name="connsiteX2254" fmla="*/ 1253134 w 1591877"/>
                <a:gd name="connsiteY2254" fmla="*/ 401788 h 755236"/>
                <a:gd name="connsiteX2255" fmla="*/ 1253438 w 1591877"/>
                <a:gd name="connsiteY2255" fmla="*/ 401748 h 755236"/>
                <a:gd name="connsiteX2256" fmla="*/ 1253743 w 1591877"/>
                <a:gd name="connsiteY2256" fmla="*/ 401698 h 755236"/>
                <a:gd name="connsiteX2257" fmla="*/ 1254043 w 1591877"/>
                <a:gd name="connsiteY2257" fmla="*/ 401636 h 755236"/>
                <a:gd name="connsiteX2258" fmla="*/ 1254348 w 1591877"/>
                <a:gd name="connsiteY2258" fmla="*/ 401565 h 755236"/>
                <a:gd name="connsiteX2259" fmla="*/ 1254652 w 1591877"/>
                <a:gd name="connsiteY2259" fmla="*/ 401486 h 755236"/>
                <a:gd name="connsiteX2260" fmla="*/ 1254953 w 1591877"/>
                <a:gd name="connsiteY2260" fmla="*/ 401396 h 755236"/>
                <a:gd name="connsiteX2261" fmla="*/ 1255562 w 1591877"/>
                <a:gd name="connsiteY2261" fmla="*/ 401187 h 755236"/>
                <a:gd name="connsiteX2262" fmla="*/ 1256167 w 1591877"/>
                <a:gd name="connsiteY2262" fmla="*/ 400940 h 755236"/>
                <a:gd name="connsiteX2263" fmla="*/ 1256772 w 1591877"/>
                <a:gd name="connsiteY2263" fmla="*/ 400656 h 755236"/>
                <a:gd name="connsiteX2264" fmla="*/ 1257381 w 1591877"/>
                <a:gd name="connsiteY2264" fmla="*/ 400339 h 755236"/>
                <a:gd name="connsiteX2265" fmla="*/ 1257986 w 1591877"/>
                <a:gd name="connsiteY2265" fmla="*/ 399987 h 755236"/>
                <a:gd name="connsiteX2266" fmla="*/ 1258595 w 1591877"/>
                <a:gd name="connsiteY2266" fmla="*/ 399604 h 755236"/>
                <a:gd name="connsiteX2267" fmla="*/ 1259201 w 1591877"/>
                <a:gd name="connsiteY2267" fmla="*/ 399187 h 755236"/>
                <a:gd name="connsiteX2268" fmla="*/ 1260415 w 1591877"/>
                <a:gd name="connsiteY2268" fmla="*/ 398269 h 755236"/>
                <a:gd name="connsiteX2269" fmla="*/ 1261625 w 1591877"/>
                <a:gd name="connsiteY2269" fmla="*/ 397243 h 755236"/>
                <a:gd name="connsiteX2270" fmla="*/ 1264053 w 1591877"/>
                <a:gd name="connsiteY2270" fmla="*/ 394918 h 755236"/>
                <a:gd name="connsiteX2271" fmla="*/ 1266478 w 1591877"/>
                <a:gd name="connsiteY2271" fmla="*/ 392313 h 755236"/>
                <a:gd name="connsiteX2272" fmla="*/ 1268906 w 1591877"/>
                <a:gd name="connsiteY2272" fmla="*/ 389537 h 755236"/>
                <a:gd name="connsiteX2273" fmla="*/ 1273098 w 1591877"/>
                <a:gd name="connsiteY2273" fmla="*/ 384633 h 755236"/>
                <a:gd name="connsiteX2274" fmla="*/ 1277291 w 1591877"/>
                <a:gd name="connsiteY2274" fmla="*/ 380027 h 755236"/>
                <a:gd name="connsiteX2275" fmla="*/ 1279385 w 1591877"/>
                <a:gd name="connsiteY2275" fmla="*/ 377970 h 755236"/>
                <a:gd name="connsiteX2276" fmla="*/ 1281483 w 1591877"/>
                <a:gd name="connsiteY2276" fmla="*/ 376136 h 755236"/>
                <a:gd name="connsiteX2277" fmla="*/ 1282532 w 1591877"/>
                <a:gd name="connsiteY2277" fmla="*/ 375313 h 755236"/>
                <a:gd name="connsiteX2278" fmla="*/ 1283578 w 1591877"/>
                <a:gd name="connsiteY2278" fmla="*/ 374558 h 755236"/>
                <a:gd name="connsiteX2279" fmla="*/ 1284627 w 1591877"/>
                <a:gd name="connsiteY2279" fmla="*/ 373875 h 755236"/>
                <a:gd name="connsiteX2280" fmla="*/ 1285676 w 1591877"/>
                <a:gd name="connsiteY2280" fmla="*/ 373263 h 755236"/>
                <a:gd name="connsiteX2281" fmla="*/ 1286725 w 1591877"/>
                <a:gd name="connsiteY2281" fmla="*/ 372728 h 755236"/>
                <a:gd name="connsiteX2282" fmla="*/ 1287770 w 1591877"/>
                <a:gd name="connsiteY2282" fmla="*/ 372268 h 755236"/>
                <a:gd name="connsiteX2283" fmla="*/ 1288294 w 1591877"/>
                <a:gd name="connsiteY2283" fmla="*/ 372067 h 755236"/>
                <a:gd name="connsiteX2284" fmla="*/ 1288819 w 1591877"/>
                <a:gd name="connsiteY2284" fmla="*/ 371884 h 755236"/>
                <a:gd name="connsiteX2285" fmla="*/ 1289344 w 1591877"/>
                <a:gd name="connsiteY2285" fmla="*/ 371724 h 755236"/>
                <a:gd name="connsiteX2286" fmla="*/ 1289868 w 1591877"/>
                <a:gd name="connsiteY2286" fmla="*/ 371581 h 755236"/>
                <a:gd name="connsiteX2287" fmla="*/ 1290393 w 1591877"/>
                <a:gd name="connsiteY2287" fmla="*/ 371457 h 755236"/>
                <a:gd name="connsiteX2288" fmla="*/ 1290917 w 1591877"/>
                <a:gd name="connsiteY2288" fmla="*/ 371352 h 755236"/>
                <a:gd name="connsiteX2289" fmla="*/ 1291442 w 1591877"/>
                <a:gd name="connsiteY2289" fmla="*/ 371266 h 755236"/>
                <a:gd name="connsiteX2290" fmla="*/ 1291962 w 1591877"/>
                <a:gd name="connsiteY2290" fmla="*/ 371200 h 755236"/>
                <a:gd name="connsiteX2291" fmla="*/ 1292487 w 1591877"/>
                <a:gd name="connsiteY2291" fmla="*/ 371153 h 755236"/>
                <a:gd name="connsiteX2292" fmla="*/ 1293011 w 1591877"/>
                <a:gd name="connsiteY2292" fmla="*/ 371123 h 755236"/>
                <a:gd name="connsiteX2293" fmla="*/ 1293536 w 1591877"/>
                <a:gd name="connsiteY2293" fmla="*/ 371114 h 755236"/>
                <a:gd name="connsiteX2294" fmla="*/ 1294060 w 1591877"/>
                <a:gd name="connsiteY2294" fmla="*/ 371120 h 755236"/>
                <a:gd name="connsiteX2295" fmla="*/ 1294585 w 1591877"/>
                <a:gd name="connsiteY2295" fmla="*/ 371145 h 755236"/>
                <a:gd name="connsiteX2296" fmla="*/ 1295109 w 1591877"/>
                <a:gd name="connsiteY2296" fmla="*/ 371189 h 755236"/>
                <a:gd name="connsiteX2297" fmla="*/ 1295630 w 1591877"/>
                <a:gd name="connsiteY2297" fmla="*/ 371248 h 755236"/>
                <a:gd name="connsiteX2298" fmla="*/ 1296155 w 1591877"/>
                <a:gd name="connsiteY2298" fmla="*/ 371325 h 755236"/>
                <a:gd name="connsiteX2299" fmla="*/ 1296679 w 1591877"/>
                <a:gd name="connsiteY2299" fmla="*/ 371418 h 755236"/>
                <a:gd name="connsiteX2300" fmla="*/ 1297204 w 1591877"/>
                <a:gd name="connsiteY2300" fmla="*/ 371528 h 755236"/>
                <a:gd name="connsiteX2301" fmla="*/ 1297728 w 1591877"/>
                <a:gd name="connsiteY2301" fmla="*/ 371653 h 755236"/>
                <a:gd name="connsiteX2302" fmla="*/ 1298253 w 1591877"/>
                <a:gd name="connsiteY2302" fmla="*/ 371794 h 755236"/>
                <a:gd name="connsiteX2303" fmla="*/ 1299302 w 1591877"/>
                <a:gd name="connsiteY2303" fmla="*/ 372118 h 755236"/>
                <a:gd name="connsiteX2304" fmla="*/ 1300347 w 1591877"/>
                <a:gd name="connsiteY2304" fmla="*/ 372497 h 755236"/>
                <a:gd name="connsiteX2305" fmla="*/ 1301396 w 1591877"/>
                <a:gd name="connsiteY2305" fmla="*/ 372928 h 755236"/>
                <a:gd name="connsiteX2306" fmla="*/ 1302445 w 1591877"/>
                <a:gd name="connsiteY2306" fmla="*/ 373406 h 755236"/>
                <a:gd name="connsiteX2307" fmla="*/ 1304598 w 1591877"/>
                <a:gd name="connsiteY2307" fmla="*/ 374516 h 755236"/>
                <a:gd name="connsiteX2308" fmla="*/ 1306755 w 1591877"/>
                <a:gd name="connsiteY2308" fmla="*/ 375766 h 755236"/>
                <a:gd name="connsiteX2309" fmla="*/ 1311061 w 1591877"/>
                <a:gd name="connsiteY2309" fmla="*/ 378512 h 755236"/>
                <a:gd name="connsiteX2310" fmla="*/ 1315371 w 1591877"/>
                <a:gd name="connsiteY2310" fmla="*/ 381315 h 755236"/>
                <a:gd name="connsiteX2311" fmla="*/ 1317528 w 1591877"/>
                <a:gd name="connsiteY2311" fmla="*/ 382645 h 755236"/>
                <a:gd name="connsiteX2312" fmla="*/ 1319681 w 1591877"/>
                <a:gd name="connsiteY2312" fmla="*/ 383880 h 755236"/>
                <a:gd name="connsiteX2313" fmla="*/ 1321838 w 1591877"/>
                <a:gd name="connsiteY2313" fmla="*/ 384997 h 755236"/>
                <a:gd name="connsiteX2314" fmla="*/ 1323991 w 1591877"/>
                <a:gd name="connsiteY2314" fmla="*/ 385970 h 755236"/>
                <a:gd name="connsiteX2315" fmla="*/ 1325069 w 1591877"/>
                <a:gd name="connsiteY2315" fmla="*/ 386399 h 755236"/>
                <a:gd name="connsiteX2316" fmla="*/ 1326144 w 1591877"/>
                <a:gd name="connsiteY2316" fmla="*/ 386784 h 755236"/>
                <a:gd name="connsiteX2317" fmla="*/ 1327222 w 1591877"/>
                <a:gd name="connsiteY2317" fmla="*/ 387128 h 755236"/>
                <a:gd name="connsiteX2318" fmla="*/ 1328301 w 1591877"/>
                <a:gd name="connsiteY2318" fmla="*/ 387425 h 755236"/>
                <a:gd name="connsiteX2319" fmla="*/ 1329375 w 1591877"/>
                <a:gd name="connsiteY2319" fmla="*/ 387681 h 755236"/>
                <a:gd name="connsiteX2320" fmla="*/ 1330454 w 1591877"/>
                <a:gd name="connsiteY2320" fmla="*/ 387890 h 755236"/>
                <a:gd name="connsiteX2321" fmla="*/ 1331532 w 1591877"/>
                <a:gd name="connsiteY2321" fmla="*/ 388055 h 755236"/>
                <a:gd name="connsiteX2322" fmla="*/ 1332610 w 1591877"/>
                <a:gd name="connsiteY2322" fmla="*/ 388174 h 755236"/>
                <a:gd name="connsiteX2323" fmla="*/ 1333685 w 1591877"/>
                <a:gd name="connsiteY2323" fmla="*/ 388249 h 755236"/>
                <a:gd name="connsiteX2324" fmla="*/ 1334763 w 1591877"/>
                <a:gd name="connsiteY2324" fmla="*/ 388282 h 755236"/>
                <a:gd name="connsiteX2325" fmla="*/ 1335842 w 1591877"/>
                <a:gd name="connsiteY2325" fmla="*/ 388273 h 755236"/>
                <a:gd name="connsiteX2326" fmla="*/ 1336916 w 1591877"/>
                <a:gd name="connsiteY2326" fmla="*/ 388222 h 755236"/>
                <a:gd name="connsiteX2327" fmla="*/ 1338101 w 1591877"/>
                <a:gd name="connsiteY2327" fmla="*/ 388123 h 755236"/>
                <a:gd name="connsiteX2328" fmla="*/ 1339286 w 1591877"/>
                <a:gd name="connsiteY2328" fmla="*/ 387980 h 755236"/>
                <a:gd name="connsiteX2329" fmla="*/ 1340471 w 1591877"/>
                <a:gd name="connsiteY2329" fmla="*/ 387793 h 755236"/>
                <a:gd name="connsiteX2330" fmla="*/ 1341652 w 1591877"/>
                <a:gd name="connsiteY2330" fmla="*/ 387568 h 755236"/>
                <a:gd name="connsiteX2331" fmla="*/ 1342836 w 1591877"/>
                <a:gd name="connsiteY2331" fmla="*/ 387311 h 755236"/>
                <a:gd name="connsiteX2332" fmla="*/ 1344021 w 1591877"/>
                <a:gd name="connsiteY2332" fmla="*/ 387018 h 755236"/>
                <a:gd name="connsiteX2333" fmla="*/ 1346391 w 1591877"/>
                <a:gd name="connsiteY2333" fmla="*/ 386353 h 755236"/>
                <a:gd name="connsiteX2334" fmla="*/ 1348757 w 1591877"/>
                <a:gd name="connsiteY2334" fmla="*/ 385602 h 755236"/>
                <a:gd name="connsiteX2335" fmla="*/ 1351126 w 1591877"/>
                <a:gd name="connsiteY2335" fmla="*/ 384801 h 755236"/>
                <a:gd name="connsiteX2336" fmla="*/ 1355861 w 1591877"/>
                <a:gd name="connsiteY2336" fmla="*/ 383151 h 755236"/>
                <a:gd name="connsiteX2337" fmla="*/ 1360597 w 1591877"/>
                <a:gd name="connsiteY2337" fmla="*/ 381621 h 755236"/>
                <a:gd name="connsiteX2338" fmla="*/ 1362962 w 1591877"/>
                <a:gd name="connsiteY2338" fmla="*/ 380958 h 755236"/>
                <a:gd name="connsiteX2339" fmla="*/ 1365332 w 1591877"/>
                <a:gd name="connsiteY2339" fmla="*/ 380386 h 755236"/>
                <a:gd name="connsiteX2340" fmla="*/ 1367701 w 1591877"/>
                <a:gd name="connsiteY2340" fmla="*/ 379915 h 755236"/>
                <a:gd name="connsiteX2341" fmla="*/ 1370067 w 1591877"/>
                <a:gd name="connsiteY2341" fmla="*/ 379556 h 755236"/>
                <a:gd name="connsiteX2342" fmla="*/ 1372437 w 1591877"/>
                <a:gd name="connsiteY2342" fmla="*/ 379309 h 755236"/>
                <a:gd name="connsiteX2343" fmla="*/ 1374802 w 1591877"/>
                <a:gd name="connsiteY2343" fmla="*/ 379175 h 755236"/>
                <a:gd name="connsiteX2344" fmla="*/ 1377175 w 1591877"/>
                <a:gd name="connsiteY2344" fmla="*/ 379151 h 755236"/>
                <a:gd name="connsiteX2345" fmla="*/ 1379549 w 1591877"/>
                <a:gd name="connsiteY2345" fmla="*/ 379228 h 755236"/>
                <a:gd name="connsiteX2346" fmla="*/ 1381922 w 1591877"/>
                <a:gd name="connsiteY2346" fmla="*/ 379397 h 755236"/>
                <a:gd name="connsiteX2347" fmla="*/ 1384295 w 1591877"/>
                <a:gd name="connsiteY2347" fmla="*/ 379646 h 755236"/>
                <a:gd name="connsiteX2348" fmla="*/ 1386668 w 1591877"/>
                <a:gd name="connsiteY2348" fmla="*/ 379961 h 755236"/>
                <a:gd name="connsiteX2349" fmla="*/ 1389041 w 1591877"/>
                <a:gd name="connsiteY2349" fmla="*/ 380324 h 755236"/>
                <a:gd name="connsiteX2350" fmla="*/ 1393784 w 1591877"/>
                <a:gd name="connsiteY2350" fmla="*/ 381141 h 755236"/>
                <a:gd name="connsiteX2351" fmla="*/ 1398530 w 1591877"/>
                <a:gd name="connsiteY2351" fmla="*/ 381973 h 755236"/>
                <a:gd name="connsiteX2352" fmla="*/ 1403276 w 1591877"/>
                <a:gd name="connsiteY2352" fmla="*/ 382715 h 755236"/>
                <a:gd name="connsiteX2353" fmla="*/ 1408023 w 1591877"/>
                <a:gd name="connsiteY2353" fmla="*/ 383288 h 755236"/>
                <a:gd name="connsiteX2354" fmla="*/ 1412769 w 1591877"/>
                <a:gd name="connsiteY2354" fmla="*/ 383647 h 755236"/>
                <a:gd name="connsiteX2355" fmla="*/ 1417068 w 1591877"/>
                <a:gd name="connsiteY2355" fmla="*/ 383775 h 755236"/>
                <a:gd name="connsiteX2356" fmla="*/ 1421367 w 1591877"/>
                <a:gd name="connsiteY2356" fmla="*/ 383728 h 755236"/>
                <a:gd name="connsiteX2357" fmla="*/ 1425665 w 1591877"/>
                <a:gd name="connsiteY2357" fmla="*/ 383539 h 755236"/>
                <a:gd name="connsiteX2358" fmla="*/ 1429964 w 1591877"/>
                <a:gd name="connsiteY2358" fmla="*/ 383244 h 755236"/>
                <a:gd name="connsiteX2359" fmla="*/ 1438562 w 1591877"/>
                <a:gd name="connsiteY2359" fmla="*/ 382524 h 755236"/>
                <a:gd name="connsiteX2360" fmla="*/ 1447163 w 1591877"/>
                <a:gd name="connsiteY2360" fmla="*/ 381896 h 755236"/>
                <a:gd name="connsiteX2361" fmla="*/ 1460815 w 1591877"/>
                <a:gd name="connsiteY2361" fmla="*/ 381544 h 755236"/>
                <a:gd name="connsiteX2362" fmla="*/ 1474471 w 1591877"/>
                <a:gd name="connsiteY2362" fmla="*/ 381903 h 755236"/>
                <a:gd name="connsiteX2363" fmla="*/ 1519520 w 1591877"/>
                <a:gd name="connsiteY2363" fmla="*/ 382348 h 755236"/>
                <a:gd name="connsiteX2364" fmla="*/ 1555026 w 1591877"/>
                <a:gd name="connsiteY2364" fmla="*/ 382169 h 755236"/>
                <a:gd name="connsiteX2365" fmla="*/ 1591877 w 1591877"/>
                <a:gd name="connsiteY2365" fmla="*/ 382299 h 75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</a:cxnLst>
              <a:rect l="l" t="t" r="r" b="b"/>
              <a:pathLst>
                <a:path w="1591877" h="755236">
                  <a:moveTo>
                    <a:pt x="0" y="382299"/>
                  </a:moveTo>
                  <a:lnTo>
                    <a:pt x="33199" y="382196"/>
                  </a:lnTo>
                  <a:lnTo>
                    <a:pt x="72358" y="382348"/>
                  </a:lnTo>
                  <a:lnTo>
                    <a:pt x="110236" y="382185"/>
                  </a:lnTo>
                  <a:lnTo>
                    <a:pt x="127475" y="381590"/>
                  </a:lnTo>
                  <a:lnTo>
                    <a:pt x="136094" y="381573"/>
                  </a:lnTo>
                  <a:lnTo>
                    <a:pt x="144714" y="381896"/>
                  </a:lnTo>
                  <a:lnTo>
                    <a:pt x="153590" y="382546"/>
                  </a:lnTo>
                  <a:lnTo>
                    <a:pt x="162467" y="383286"/>
                  </a:lnTo>
                  <a:lnTo>
                    <a:pt x="166901" y="383579"/>
                  </a:lnTo>
                  <a:lnTo>
                    <a:pt x="171340" y="383750"/>
                  </a:lnTo>
                  <a:lnTo>
                    <a:pt x="175778" y="383761"/>
                  </a:lnTo>
                  <a:lnTo>
                    <a:pt x="180212" y="383583"/>
                  </a:lnTo>
                  <a:lnTo>
                    <a:pt x="184823" y="383187"/>
                  </a:lnTo>
                  <a:lnTo>
                    <a:pt x="189430" y="382597"/>
                  </a:lnTo>
                  <a:lnTo>
                    <a:pt x="194037" y="381854"/>
                  </a:lnTo>
                  <a:lnTo>
                    <a:pt x="198644" y="381042"/>
                  </a:lnTo>
                  <a:lnTo>
                    <a:pt x="203250" y="380258"/>
                  </a:lnTo>
                  <a:lnTo>
                    <a:pt x="205554" y="379910"/>
                  </a:lnTo>
                  <a:lnTo>
                    <a:pt x="207857" y="379613"/>
                  </a:lnTo>
                  <a:lnTo>
                    <a:pt x="210164" y="379380"/>
                  </a:lnTo>
                  <a:lnTo>
                    <a:pt x="212468" y="379221"/>
                  </a:lnTo>
                  <a:lnTo>
                    <a:pt x="214771" y="379148"/>
                  </a:lnTo>
                  <a:lnTo>
                    <a:pt x="217075" y="379175"/>
                  </a:lnTo>
                  <a:lnTo>
                    <a:pt x="219569" y="379318"/>
                  </a:lnTo>
                  <a:lnTo>
                    <a:pt x="222063" y="379589"/>
                  </a:lnTo>
                  <a:lnTo>
                    <a:pt x="224561" y="379983"/>
                  </a:lnTo>
                  <a:lnTo>
                    <a:pt x="227055" y="380500"/>
                  </a:lnTo>
                  <a:lnTo>
                    <a:pt x="229549" y="381128"/>
                  </a:lnTo>
                  <a:lnTo>
                    <a:pt x="232044" y="381852"/>
                  </a:lnTo>
                  <a:lnTo>
                    <a:pt x="237036" y="383501"/>
                  </a:lnTo>
                  <a:lnTo>
                    <a:pt x="242024" y="385237"/>
                  </a:lnTo>
                  <a:lnTo>
                    <a:pt x="244518" y="386053"/>
                  </a:lnTo>
                  <a:lnTo>
                    <a:pt x="247012" y="386793"/>
                  </a:lnTo>
                  <a:lnTo>
                    <a:pt x="249510" y="387416"/>
                  </a:lnTo>
                  <a:lnTo>
                    <a:pt x="250757" y="387674"/>
                  </a:lnTo>
                  <a:lnTo>
                    <a:pt x="252004" y="387892"/>
                  </a:lnTo>
                  <a:lnTo>
                    <a:pt x="253252" y="388066"/>
                  </a:lnTo>
                  <a:lnTo>
                    <a:pt x="254499" y="388189"/>
                  </a:lnTo>
                  <a:lnTo>
                    <a:pt x="255746" y="388264"/>
                  </a:lnTo>
                  <a:lnTo>
                    <a:pt x="256993" y="388284"/>
                  </a:lnTo>
                  <a:lnTo>
                    <a:pt x="258009" y="388257"/>
                  </a:lnTo>
                  <a:lnTo>
                    <a:pt x="259021" y="388196"/>
                  </a:lnTo>
                  <a:lnTo>
                    <a:pt x="260033" y="388092"/>
                  </a:lnTo>
                  <a:lnTo>
                    <a:pt x="261050" y="387951"/>
                  </a:lnTo>
                  <a:lnTo>
                    <a:pt x="262062" y="387771"/>
                  </a:lnTo>
                  <a:lnTo>
                    <a:pt x="263074" y="387551"/>
                  </a:lnTo>
                  <a:lnTo>
                    <a:pt x="264090" y="387289"/>
                  </a:lnTo>
                  <a:lnTo>
                    <a:pt x="265103" y="386989"/>
                  </a:lnTo>
                  <a:lnTo>
                    <a:pt x="266119" y="386650"/>
                  </a:lnTo>
                  <a:lnTo>
                    <a:pt x="267131" y="386276"/>
                  </a:lnTo>
                  <a:lnTo>
                    <a:pt x="269159" y="385415"/>
                  </a:lnTo>
                  <a:lnTo>
                    <a:pt x="271184" y="384420"/>
                  </a:lnTo>
                  <a:lnTo>
                    <a:pt x="273212" y="383310"/>
                  </a:lnTo>
                  <a:lnTo>
                    <a:pt x="277269" y="380828"/>
                  </a:lnTo>
                  <a:lnTo>
                    <a:pt x="281322" y="378177"/>
                  </a:lnTo>
                  <a:lnTo>
                    <a:pt x="285379" y="375612"/>
                  </a:lnTo>
                  <a:lnTo>
                    <a:pt x="287404" y="374447"/>
                  </a:lnTo>
                  <a:lnTo>
                    <a:pt x="288420" y="373908"/>
                  </a:lnTo>
                  <a:lnTo>
                    <a:pt x="289432" y="373406"/>
                  </a:lnTo>
                  <a:lnTo>
                    <a:pt x="290694" y="372838"/>
                  </a:lnTo>
                  <a:lnTo>
                    <a:pt x="291952" y="372338"/>
                  </a:lnTo>
                  <a:lnTo>
                    <a:pt x="292583" y="372116"/>
                  </a:lnTo>
                  <a:lnTo>
                    <a:pt x="293214" y="371913"/>
                  </a:lnTo>
                  <a:lnTo>
                    <a:pt x="293841" y="371733"/>
                  </a:lnTo>
                  <a:lnTo>
                    <a:pt x="294472" y="371574"/>
                  </a:lnTo>
                  <a:lnTo>
                    <a:pt x="295102" y="371437"/>
                  </a:lnTo>
                  <a:lnTo>
                    <a:pt x="295733" y="371323"/>
                  </a:lnTo>
                  <a:lnTo>
                    <a:pt x="296364" y="371233"/>
                  </a:lnTo>
                  <a:lnTo>
                    <a:pt x="296991" y="371169"/>
                  </a:lnTo>
                  <a:lnTo>
                    <a:pt x="297622" y="371127"/>
                  </a:lnTo>
                  <a:lnTo>
                    <a:pt x="298253" y="371114"/>
                  </a:lnTo>
                  <a:lnTo>
                    <a:pt x="298884" y="371125"/>
                  </a:lnTo>
                  <a:lnTo>
                    <a:pt x="299511" y="371162"/>
                  </a:lnTo>
                  <a:lnTo>
                    <a:pt x="300142" y="371226"/>
                  </a:lnTo>
                  <a:lnTo>
                    <a:pt x="300773" y="371319"/>
                  </a:lnTo>
                  <a:lnTo>
                    <a:pt x="301404" y="371440"/>
                  </a:lnTo>
                  <a:lnTo>
                    <a:pt x="302031" y="371585"/>
                  </a:lnTo>
                  <a:lnTo>
                    <a:pt x="302662" y="371761"/>
                  </a:lnTo>
                  <a:lnTo>
                    <a:pt x="303293" y="371964"/>
                  </a:lnTo>
                  <a:lnTo>
                    <a:pt x="303924" y="372195"/>
                  </a:lnTo>
                  <a:lnTo>
                    <a:pt x="304555" y="372455"/>
                  </a:lnTo>
                  <a:lnTo>
                    <a:pt x="305182" y="372741"/>
                  </a:lnTo>
                  <a:lnTo>
                    <a:pt x="305813" y="373056"/>
                  </a:lnTo>
                  <a:lnTo>
                    <a:pt x="307075" y="373765"/>
                  </a:lnTo>
                  <a:lnTo>
                    <a:pt x="308333" y="374582"/>
                  </a:lnTo>
                  <a:lnTo>
                    <a:pt x="309594" y="375500"/>
                  </a:lnTo>
                  <a:lnTo>
                    <a:pt x="310853" y="376515"/>
                  </a:lnTo>
                  <a:lnTo>
                    <a:pt x="312114" y="377623"/>
                  </a:lnTo>
                  <a:lnTo>
                    <a:pt x="314634" y="380075"/>
                  </a:lnTo>
                  <a:lnTo>
                    <a:pt x="317154" y="382786"/>
                  </a:lnTo>
                  <a:lnTo>
                    <a:pt x="319674" y="385670"/>
                  </a:lnTo>
                  <a:lnTo>
                    <a:pt x="324714" y="391543"/>
                  </a:lnTo>
                  <a:lnTo>
                    <a:pt x="327233" y="394306"/>
                  </a:lnTo>
                  <a:lnTo>
                    <a:pt x="329753" y="396794"/>
                  </a:lnTo>
                  <a:lnTo>
                    <a:pt x="330755" y="397681"/>
                  </a:lnTo>
                  <a:lnTo>
                    <a:pt x="331756" y="398500"/>
                  </a:lnTo>
                  <a:lnTo>
                    <a:pt x="332757" y="399245"/>
                  </a:lnTo>
                  <a:lnTo>
                    <a:pt x="333759" y="399907"/>
                  </a:lnTo>
                  <a:lnTo>
                    <a:pt x="334258" y="400205"/>
                  </a:lnTo>
                  <a:lnTo>
                    <a:pt x="334760" y="400480"/>
                  </a:lnTo>
                  <a:lnTo>
                    <a:pt x="335263" y="400733"/>
                  </a:lnTo>
                  <a:lnTo>
                    <a:pt x="335761" y="400962"/>
                  </a:lnTo>
                  <a:lnTo>
                    <a:pt x="336260" y="401165"/>
                  </a:lnTo>
                  <a:lnTo>
                    <a:pt x="336763" y="401343"/>
                  </a:lnTo>
                  <a:lnTo>
                    <a:pt x="337262" y="401495"/>
                  </a:lnTo>
                  <a:lnTo>
                    <a:pt x="337764" y="401623"/>
                  </a:lnTo>
                  <a:lnTo>
                    <a:pt x="338263" y="401720"/>
                  </a:lnTo>
                  <a:lnTo>
                    <a:pt x="338512" y="401759"/>
                  </a:lnTo>
                  <a:lnTo>
                    <a:pt x="338765" y="401792"/>
                  </a:lnTo>
                  <a:lnTo>
                    <a:pt x="339015" y="401817"/>
                  </a:lnTo>
                  <a:lnTo>
                    <a:pt x="339264" y="401834"/>
                  </a:lnTo>
                  <a:lnTo>
                    <a:pt x="339517" y="401845"/>
                  </a:lnTo>
                  <a:lnTo>
                    <a:pt x="339767" y="401850"/>
                  </a:lnTo>
                  <a:lnTo>
                    <a:pt x="340016" y="401845"/>
                  </a:lnTo>
                  <a:lnTo>
                    <a:pt x="340266" y="401834"/>
                  </a:lnTo>
                  <a:lnTo>
                    <a:pt x="340515" y="401817"/>
                  </a:lnTo>
                  <a:lnTo>
                    <a:pt x="340768" y="401792"/>
                  </a:lnTo>
                  <a:lnTo>
                    <a:pt x="341018" y="401759"/>
                  </a:lnTo>
                  <a:lnTo>
                    <a:pt x="341267" y="401717"/>
                  </a:lnTo>
                  <a:lnTo>
                    <a:pt x="341516" y="401671"/>
                  </a:lnTo>
                  <a:lnTo>
                    <a:pt x="341769" y="401616"/>
                  </a:lnTo>
                  <a:lnTo>
                    <a:pt x="342268" y="401484"/>
                  </a:lnTo>
                  <a:lnTo>
                    <a:pt x="342771" y="401319"/>
                  </a:lnTo>
                  <a:lnTo>
                    <a:pt x="343270" y="401127"/>
                  </a:lnTo>
                  <a:lnTo>
                    <a:pt x="343768" y="400903"/>
                  </a:lnTo>
                  <a:lnTo>
                    <a:pt x="344271" y="400647"/>
                  </a:lnTo>
                  <a:lnTo>
                    <a:pt x="344770" y="400363"/>
                  </a:lnTo>
                  <a:lnTo>
                    <a:pt x="345272" y="400048"/>
                  </a:lnTo>
                  <a:lnTo>
                    <a:pt x="345771" y="399703"/>
                  </a:lnTo>
                  <a:lnTo>
                    <a:pt x="346773" y="398919"/>
                  </a:lnTo>
                  <a:lnTo>
                    <a:pt x="347774" y="398016"/>
                  </a:lnTo>
                  <a:lnTo>
                    <a:pt x="348775" y="396997"/>
                  </a:lnTo>
                  <a:lnTo>
                    <a:pt x="349776" y="395865"/>
                  </a:lnTo>
                  <a:lnTo>
                    <a:pt x="351779" y="393271"/>
                  </a:lnTo>
                  <a:lnTo>
                    <a:pt x="353782" y="390279"/>
                  </a:lnTo>
                  <a:lnTo>
                    <a:pt x="357787" y="383314"/>
                  </a:lnTo>
                  <a:lnTo>
                    <a:pt x="361789" y="375513"/>
                  </a:lnTo>
                  <a:lnTo>
                    <a:pt x="366154" y="366873"/>
                  </a:lnTo>
                  <a:lnTo>
                    <a:pt x="368336" y="362795"/>
                  </a:lnTo>
                  <a:lnTo>
                    <a:pt x="370515" y="359052"/>
                  </a:lnTo>
                  <a:lnTo>
                    <a:pt x="372697" y="355769"/>
                  </a:lnTo>
                  <a:lnTo>
                    <a:pt x="373787" y="354338"/>
                  </a:lnTo>
                  <a:lnTo>
                    <a:pt x="374880" y="353065"/>
                  </a:lnTo>
                  <a:lnTo>
                    <a:pt x="375969" y="351964"/>
                  </a:lnTo>
                  <a:lnTo>
                    <a:pt x="376516" y="351484"/>
                  </a:lnTo>
                  <a:lnTo>
                    <a:pt x="377058" y="351051"/>
                  </a:lnTo>
                  <a:lnTo>
                    <a:pt x="377605" y="350663"/>
                  </a:lnTo>
                  <a:lnTo>
                    <a:pt x="378152" y="350331"/>
                  </a:lnTo>
                  <a:lnTo>
                    <a:pt x="378423" y="350181"/>
                  </a:lnTo>
                  <a:lnTo>
                    <a:pt x="378694" y="350046"/>
                  </a:lnTo>
                  <a:lnTo>
                    <a:pt x="378969" y="349923"/>
                  </a:lnTo>
                  <a:lnTo>
                    <a:pt x="379241" y="349815"/>
                  </a:lnTo>
                  <a:lnTo>
                    <a:pt x="379516" y="349721"/>
                  </a:lnTo>
                  <a:lnTo>
                    <a:pt x="379787" y="349639"/>
                  </a:lnTo>
                  <a:lnTo>
                    <a:pt x="380059" y="349571"/>
                  </a:lnTo>
                  <a:lnTo>
                    <a:pt x="380334" y="349516"/>
                  </a:lnTo>
                  <a:lnTo>
                    <a:pt x="380605" y="349476"/>
                  </a:lnTo>
                  <a:lnTo>
                    <a:pt x="380877" y="349450"/>
                  </a:lnTo>
                  <a:lnTo>
                    <a:pt x="381152" y="349439"/>
                  </a:lnTo>
                  <a:lnTo>
                    <a:pt x="381423" y="349441"/>
                  </a:lnTo>
                  <a:lnTo>
                    <a:pt x="381695" y="349456"/>
                  </a:lnTo>
                  <a:lnTo>
                    <a:pt x="381970" y="349489"/>
                  </a:lnTo>
                  <a:lnTo>
                    <a:pt x="382241" y="349533"/>
                  </a:lnTo>
                  <a:lnTo>
                    <a:pt x="382513" y="349595"/>
                  </a:lnTo>
                  <a:lnTo>
                    <a:pt x="382788" y="349670"/>
                  </a:lnTo>
                  <a:lnTo>
                    <a:pt x="383059" y="349758"/>
                  </a:lnTo>
                  <a:lnTo>
                    <a:pt x="383331" y="349864"/>
                  </a:lnTo>
                  <a:lnTo>
                    <a:pt x="383606" y="349983"/>
                  </a:lnTo>
                  <a:lnTo>
                    <a:pt x="383877" y="350115"/>
                  </a:lnTo>
                  <a:lnTo>
                    <a:pt x="384149" y="350264"/>
                  </a:lnTo>
                  <a:lnTo>
                    <a:pt x="384424" y="350427"/>
                  </a:lnTo>
                  <a:lnTo>
                    <a:pt x="384695" y="350606"/>
                  </a:lnTo>
                  <a:lnTo>
                    <a:pt x="385242" y="351009"/>
                  </a:lnTo>
                  <a:lnTo>
                    <a:pt x="385784" y="351469"/>
                  </a:lnTo>
                  <a:lnTo>
                    <a:pt x="386331" y="351991"/>
                  </a:lnTo>
                  <a:lnTo>
                    <a:pt x="386878" y="352572"/>
                  </a:lnTo>
                  <a:lnTo>
                    <a:pt x="387967" y="353913"/>
                  </a:lnTo>
                  <a:lnTo>
                    <a:pt x="389056" y="355487"/>
                  </a:lnTo>
                  <a:lnTo>
                    <a:pt x="390149" y="357288"/>
                  </a:lnTo>
                  <a:lnTo>
                    <a:pt x="392332" y="361549"/>
                  </a:lnTo>
                  <a:lnTo>
                    <a:pt x="394510" y="366618"/>
                  </a:lnTo>
                  <a:lnTo>
                    <a:pt x="396693" y="372389"/>
                  </a:lnTo>
                  <a:lnTo>
                    <a:pt x="401373" y="386511"/>
                  </a:lnTo>
                  <a:lnTo>
                    <a:pt x="406057" y="401629"/>
                  </a:lnTo>
                  <a:lnTo>
                    <a:pt x="408397" y="408966"/>
                  </a:lnTo>
                  <a:lnTo>
                    <a:pt x="410737" y="415816"/>
                  </a:lnTo>
                  <a:lnTo>
                    <a:pt x="413081" y="421930"/>
                  </a:lnTo>
                  <a:lnTo>
                    <a:pt x="415421" y="427067"/>
                  </a:lnTo>
                  <a:lnTo>
                    <a:pt x="416591" y="429199"/>
                  </a:lnTo>
                  <a:lnTo>
                    <a:pt x="417761" y="431006"/>
                  </a:lnTo>
                  <a:lnTo>
                    <a:pt x="418348" y="431782"/>
                  </a:lnTo>
                  <a:lnTo>
                    <a:pt x="418931" y="432466"/>
                  </a:lnTo>
                  <a:lnTo>
                    <a:pt x="419518" y="433059"/>
                  </a:lnTo>
                  <a:lnTo>
                    <a:pt x="419808" y="433321"/>
                  </a:lnTo>
                  <a:lnTo>
                    <a:pt x="420102" y="433556"/>
                  </a:lnTo>
                  <a:lnTo>
                    <a:pt x="420395" y="433770"/>
                  </a:lnTo>
                  <a:lnTo>
                    <a:pt x="420688" y="433959"/>
                  </a:lnTo>
                  <a:lnTo>
                    <a:pt x="420982" y="434122"/>
                  </a:lnTo>
                  <a:lnTo>
                    <a:pt x="421129" y="434195"/>
                  </a:lnTo>
                  <a:lnTo>
                    <a:pt x="421272" y="434261"/>
                  </a:lnTo>
                  <a:lnTo>
                    <a:pt x="421418" y="434322"/>
                  </a:lnTo>
                  <a:lnTo>
                    <a:pt x="421565" y="434375"/>
                  </a:lnTo>
                  <a:lnTo>
                    <a:pt x="421712" y="434422"/>
                  </a:lnTo>
                  <a:lnTo>
                    <a:pt x="421858" y="434463"/>
                  </a:lnTo>
                  <a:lnTo>
                    <a:pt x="422005" y="434499"/>
                  </a:lnTo>
                  <a:lnTo>
                    <a:pt x="422152" y="434527"/>
                  </a:lnTo>
                  <a:lnTo>
                    <a:pt x="422299" y="434547"/>
                  </a:lnTo>
                  <a:lnTo>
                    <a:pt x="422445" y="434562"/>
                  </a:lnTo>
                  <a:lnTo>
                    <a:pt x="422588" y="434571"/>
                  </a:lnTo>
                  <a:lnTo>
                    <a:pt x="422735" y="434573"/>
                  </a:lnTo>
                  <a:lnTo>
                    <a:pt x="422882" y="434571"/>
                  </a:lnTo>
                  <a:lnTo>
                    <a:pt x="423029" y="434560"/>
                  </a:lnTo>
                  <a:lnTo>
                    <a:pt x="423175" y="434543"/>
                  </a:lnTo>
                  <a:lnTo>
                    <a:pt x="423322" y="434518"/>
                  </a:lnTo>
                  <a:lnTo>
                    <a:pt x="423469" y="434488"/>
                  </a:lnTo>
                  <a:lnTo>
                    <a:pt x="423615" y="434450"/>
                  </a:lnTo>
                  <a:lnTo>
                    <a:pt x="423758" y="434406"/>
                  </a:lnTo>
                  <a:lnTo>
                    <a:pt x="423905" y="434358"/>
                  </a:lnTo>
                  <a:lnTo>
                    <a:pt x="424052" y="434300"/>
                  </a:lnTo>
                  <a:lnTo>
                    <a:pt x="424199" y="434237"/>
                  </a:lnTo>
                  <a:lnTo>
                    <a:pt x="424345" y="434166"/>
                  </a:lnTo>
                  <a:lnTo>
                    <a:pt x="424492" y="434089"/>
                  </a:lnTo>
                  <a:lnTo>
                    <a:pt x="424785" y="433915"/>
                  </a:lnTo>
                  <a:lnTo>
                    <a:pt x="425079" y="433713"/>
                  </a:lnTo>
                  <a:lnTo>
                    <a:pt x="425369" y="433484"/>
                  </a:lnTo>
                  <a:lnTo>
                    <a:pt x="425662" y="433230"/>
                  </a:lnTo>
                  <a:lnTo>
                    <a:pt x="425956" y="432946"/>
                  </a:lnTo>
                  <a:lnTo>
                    <a:pt x="426539" y="432301"/>
                  </a:lnTo>
                  <a:lnTo>
                    <a:pt x="427126" y="431546"/>
                  </a:lnTo>
                  <a:lnTo>
                    <a:pt x="427712" y="430685"/>
                  </a:lnTo>
                  <a:lnTo>
                    <a:pt x="428296" y="429714"/>
                  </a:lnTo>
                  <a:lnTo>
                    <a:pt x="429466" y="427453"/>
                  </a:lnTo>
                  <a:lnTo>
                    <a:pt x="430636" y="424773"/>
                  </a:lnTo>
                  <a:lnTo>
                    <a:pt x="431806" y="421682"/>
                  </a:lnTo>
                  <a:lnTo>
                    <a:pt x="432976" y="418198"/>
                  </a:lnTo>
                  <a:lnTo>
                    <a:pt x="434150" y="414341"/>
                  </a:lnTo>
                  <a:lnTo>
                    <a:pt x="436321" y="406260"/>
                  </a:lnTo>
                  <a:lnTo>
                    <a:pt x="438496" y="397138"/>
                  </a:lnTo>
                  <a:lnTo>
                    <a:pt x="440668" y="387187"/>
                  </a:lnTo>
                  <a:lnTo>
                    <a:pt x="442843" y="376652"/>
                  </a:lnTo>
                  <a:lnTo>
                    <a:pt x="447189" y="354935"/>
                  </a:lnTo>
                  <a:lnTo>
                    <a:pt x="449364" y="344355"/>
                  </a:lnTo>
                  <a:lnTo>
                    <a:pt x="451539" y="334369"/>
                  </a:lnTo>
                  <a:lnTo>
                    <a:pt x="453711" y="325289"/>
                  </a:lnTo>
                  <a:lnTo>
                    <a:pt x="454800" y="321182"/>
                  </a:lnTo>
                  <a:lnTo>
                    <a:pt x="455886" y="317411"/>
                  </a:lnTo>
                  <a:lnTo>
                    <a:pt x="456971" y="314009"/>
                  </a:lnTo>
                  <a:lnTo>
                    <a:pt x="458061" y="311005"/>
                  </a:lnTo>
                  <a:lnTo>
                    <a:pt x="459147" y="308434"/>
                  </a:lnTo>
                  <a:lnTo>
                    <a:pt x="460232" y="306318"/>
                  </a:lnTo>
                  <a:lnTo>
                    <a:pt x="460775" y="305439"/>
                  </a:lnTo>
                  <a:lnTo>
                    <a:pt x="461318" y="304684"/>
                  </a:lnTo>
                  <a:lnTo>
                    <a:pt x="461593" y="304351"/>
                  </a:lnTo>
                  <a:lnTo>
                    <a:pt x="461864" y="304054"/>
                  </a:lnTo>
                  <a:lnTo>
                    <a:pt x="462136" y="303786"/>
                  </a:lnTo>
                  <a:lnTo>
                    <a:pt x="462407" y="303552"/>
                  </a:lnTo>
                  <a:lnTo>
                    <a:pt x="462543" y="303446"/>
                  </a:lnTo>
                  <a:lnTo>
                    <a:pt x="462679" y="303350"/>
                  </a:lnTo>
                  <a:lnTo>
                    <a:pt x="462814" y="303261"/>
                  </a:lnTo>
                  <a:lnTo>
                    <a:pt x="462950" y="303180"/>
                  </a:lnTo>
                  <a:lnTo>
                    <a:pt x="463086" y="303107"/>
                  </a:lnTo>
                  <a:lnTo>
                    <a:pt x="463222" y="303043"/>
                  </a:lnTo>
                  <a:lnTo>
                    <a:pt x="463357" y="302988"/>
                  </a:lnTo>
                  <a:lnTo>
                    <a:pt x="463493" y="302942"/>
                  </a:lnTo>
                  <a:lnTo>
                    <a:pt x="463563" y="302920"/>
                  </a:lnTo>
                  <a:lnTo>
                    <a:pt x="463629" y="302903"/>
                  </a:lnTo>
                  <a:lnTo>
                    <a:pt x="463698" y="302885"/>
                  </a:lnTo>
                  <a:lnTo>
                    <a:pt x="463764" y="302872"/>
                  </a:lnTo>
                  <a:lnTo>
                    <a:pt x="463834" y="302861"/>
                  </a:lnTo>
                  <a:lnTo>
                    <a:pt x="463900" y="302850"/>
                  </a:lnTo>
                  <a:lnTo>
                    <a:pt x="463970" y="302841"/>
                  </a:lnTo>
                  <a:lnTo>
                    <a:pt x="464036" y="302837"/>
                  </a:lnTo>
                  <a:lnTo>
                    <a:pt x="464106" y="302832"/>
                  </a:lnTo>
                  <a:lnTo>
                    <a:pt x="464172" y="302832"/>
                  </a:lnTo>
                  <a:lnTo>
                    <a:pt x="464241" y="302832"/>
                  </a:lnTo>
                  <a:lnTo>
                    <a:pt x="464307" y="302834"/>
                  </a:lnTo>
                  <a:lnTo>
                    <a:pt x="464377" y="302839"/>
                  </a:lnTo>
                  <a:lnTo>
                    <a:pt x="464443" y="302845"/>
                  </a:lnTo>
                  <a:lnTo>
                    <a:pt x="464513" y="302856"/>
                  </a:lnTo>
                  <a:lnTo>
                    <a:pt x="464579" y="302867"/>
                  </a:lnTo>
                  <a:lnTo>
                    <a:pt x="464648" y="302881"/>
                  </a:lnTo>
                  <a:lnTo>
                    <a:pt x="464714" y="302896"/>
                  </a:lnTo>
                  <a:lnTo>
                    <a:pt x="464784" y="302914"/>
                  </a:lnTo>
                  <a:lnTo>
                    <a:pt x="464850" y="302933"/>
                  </a:lnTo>
                  <a:lnTo>
                    <a:pt x="464986" y="302980"/>
                  </a:lnTo>
                  <a:lnTo>
                    <a:pt x="465125" y="303035"/>
                  </a:lnTo>
                  <a:lnTo>
                    <a:pt x="465261" y="303099"/>
                  </a:lnTo>
                  <a:lnTo>
                    <a:pt x="465397" y="303169"/>
                  </a:lnTo>
                  <a:lnTo>
                    <a:pt x="465532" y="303250"/>
                  </a:lnTo>
                  <a:lnTo>
                    <a:pt x="465668" y="303341"/>
                  </a:lnTo>
                  <a:lnTo>
                    <a:pt x="465804" y="303438"/>
                  </a:lnTo>
                  <a:lnTo>
                    <a:pt x="465940" y="303545"/>
                  </a:lnTo>
                  <a:lnTo>
                    <a:pt x="466211" y="303783"/>
                  </a:lnTo>
                  <a:lnTo>
                    <a:pt x="466482" y="304059"/>
                  </a:lnTo>
                  <a:lnTo>
                    <a:pt x="466754" y="304369"/>
                  </a:lnTo>
                  <a:lnTo>
                    <a:pt x="467297" y="305093"/>
                  </a:lnTo>
                  <a:lnTo>
                    <a:pt x="467839" y="305957"/>
                  </a:lnTo>
                  <a:lnTo>
                    <a:pt x="468382" y="306961"/>
                  </a:lnTo>
                  <a:lnTo>
                    <a:pt x="468929" y="308106"/>
                  </a:lnTo>
                  <a:lnTo>
                    <a:pt x="470103" y="311052"/>
                  </a:lnTo>
                  <a:lnTo>
                    <a:pt x="471276" y="314638"/>
                  </a:lnTo>
                  <a:lnTo>
                    <a:pt x="472450" y="318848"/>
                  </a:lnTo>
                  <a:lnTo>
                    <a:pt x="473624" y="323664"/>
                  </a:lnTo>
                  <a:lnTo>
                    <a:pt x="474801" y="329056"/>
                  </a:lnTo>
                  <a:lnTo>
                    <a:pt x="475975" y="334995"/>
                  </a:lnTo>
                  <a:lnTo>
                    <a:pt x="477149" y="341444"/>
                  </a:lnTo>
                  <a:lnTo>
                    <a:pt x="478322" y="348360"/>
                  </a:lnTo>
                  <a:lnTo>
                    <a:pt x="479496" y="355696"/>
                  </a:lnTo>
                  <a:lnTo>
                    <a:pt x="480670" y="363405"/>
                  </a:lnTo>
                  <a:lnTo>
                    <a:pt x="483021" y="379712"/>
                  </a:lnTo>
                  <a:lnTo>
                    <a:pt x="485368" y="396796"/>
                  </a:lnTo>
                  <a:lnTo>
                    <a:pt x="487716" y="414131"/>
                  </a:lnTo>
                  <a:lnTo>
                    <a:pt x="490067" y="431156"/>
                  </a:lnTo>
                  <a:lnTo>
                    <a:pt x="491241" y="439376"/>
                  </a:lnTo>
                  <a:lnTo>
                    <a:pt x="492415" y="447302"/>
                  </a:lnTo>
                  <a:lnTo>
                    <a:pt x="493588" y="454870"/>
                  </a:lnTo>
                  <a:lnTo>
                    <a:pt x="494762" y="462004"/>
                  </a:lnTo>
                  <a:lnTo>
                    <a:pt x="495936" y="468643"/>
                  </a:lnTo>
                  <a:lnTo>
                    <a:pt x="497113" y="474720"/>
                  </a:lnTo>
                  <a:lnTo>
                    <a:pt x="498287" y="480174"/>
                  </a:lnTo>
                  <a:lnTo>
                    <a:pt x="498874" y="482651"/>
                  </a:lnTo>
                  <a:lnTo>
                    <a:pt x="499461" y="484952"/>
                  </a:lnTo>
                  <a:lnTo>
                    <a:pt x="500048" y="487068"/>
                  </a:lnTo>
                  <a:lnTo>
                    <a:pt x="500634" y="488997"/>
                  </a:lnTo>
                  <a:lnTo>
                    <a:pt x="501221" y="490730"/>
                  </a:lnTo>
                  <a:lnTo>
                    <a:pt x="501808" y="492262"/>
                  </a:lnTo>
                  <a:lnTo>
                    <a:pt x="502395" y="493592"/>
                  </a:lnTo>
                  <a:lnTo>
                    <a:pt x="502982" y="494708"/>
                  </a:lnTo>
                  <a:lnTo>
                    <a:pt x="503275" y="495188"/>
                  </a:lnTo>
                  <a:lnTo>
                    <a:pt x="503569" y="495613"/>
                  </a:lnTo>
                  <a:lnTo>
                    <a:pt x="503862" y="495983"/>
                  </a:lnTo>
                  <a:lnTo>
                    <a:pt x="504159" y="496300"/>
                  </a:lnTo>
                  <a:lnTo>
                    <a:pt x="504306" y="496437"/>
                  </a:lnTo>
                  <a:lnTo>
                    <a:pt x="504453" y="496560"/>
                  </a:lnTo>
                  <a:lnTo>
                    <a:pt x="504599" y="496668"/>
                  </a:lnTo>
                  <a:lnTo>
                    <a:pt x="504746" y="496765"/>
                  </a:lnTo>
                  <a:lnTo>
                    <a:pt x="504819" y="496807"/>
                  </a:lnTo>
                  <a:lnTo>
                    <a:pt x="504893" y="496844"/>
                  </a:lnTo>
                  <a:lnTo>
                    <a:pt x="504966" y="496879"/>
                  </a:lnTo>
                  <a:lnTo>
                    <a:pt x="505040" y="496912"/>
                  </a:lnTo>
                  <a:lnTo>
                    <a:pt x="505113" y="496941"/>
                  </a:lnTo>
                  <a:lnTo>
                    <a:pt x="505186" y="496965"/>
                  </a:lnTo>
                  <a:lnTo>
                    <a:pt x="505260" y="496985"/>
                  </a:lnTo>
                  <a:lnTo>
                    <a:pt x="505333" y="497003"/>
                  </a:lnTo>
                  <a:lnTo>
                    <a:pt x="505406" y="497018"/>
                  </a:lnTo>
                  <a:lnTo>
                    <a:pt x="505480" y="497029"/>
                  </a:lnTo>
                  <a:lnTo>
                    <a:pt x="505553" y="497036"/>
                  </a:lnTo>
                  <a:lnTo>
                    <a:pt x="505626" y="497038"/>
                  </a:lnTo>
                  <a:lnTo>
                    <a:pt x="505700" y="497038"/>
                  </a:lnTo>
                  <a:lnTo>
                    <a:pt x="505773" y="497034"/>
                  </a:lnTo>
                  <a:lnTo>
                    <a:pt x="505846" y="497027"/>
                  </a:lnTo>
                  <a:lnTo>
                    <a:pt x="505920" y="497016"/>
                  </a:lnTo>
                  <a:lnTo>
                    <a:pt x="505993" y="497000"/>
                  </a:lnTo>
                  <a:lnTo>
                    <a:pt x="506067" y="496983"/>
                  </a:lnTo>
                  <a:lnTo>
                    <a:pt x="506140" y="496961"/>
                  </a:lnTo>
                  <a:lnTo>
                    <a:pt x="506213" y="496937"/>
                  </a:lnTo>
                  <a:lnTo>
                    <a:pt x="506287" y="496908"/>
                  </a:lnTo>
                  <a:lnTo>
                    <a:pt x="506360" y="496875"/>
                  </a:lnTo>
                  <a:lnTo>
                    <a:pt x="506433" y="496838"/>
                  </a:lnTo>
                  <a:lnTo>
                    <a:pt x="506507" y="496798"/>
                  </a:lnTo>
                  <a:lnTo>
                    <a:pt x="506584" y="496752"/>
                  </a:lnTo>
                  <a:lnTo>
                    <a:pt x="506664" y="496701"/>
                  </a:lnTo>
                  <a:lnTo>
                    <a:pt x="506822" y="496587"/>
                  </a:lnTo>
                  <a:lnTo>
                    <a:pt x="506980" y="496454"/>
                  </a:lnTo>
                  <a:lnTo>
                    <a:pt x="507138" y="496307"/>
                  </a:lnTo>
                  <a:lnTo>
                    <a:pt x="507295" y="496142"/>
                  </a:lnTo>
                  <a:lnTo>
                    <a:pt x="507453" y="495961"/>
                  </a:lnTo>
                  <a:lnTo>
                    <a:pt x="507768" y="495547"/>
                  </a:lnTo>
                  <a:lnTo>
                    <a:pt x="508084" y="495067"/>
                  </a:lnTo>
                  <a:lnTo>
                    <a:pt x="508399" y="494519"/>
                  </a:lnTo>
                  <a:lnTo>
                    <a:pt x="509030" y="493220"/>
                  </a:lnTo>
                  <a:lnTo>
                    <a:pt x="509661" y="491652"/>
                  </a:lnTo>
                  <a:lnTo>
                    <a:pt x="510288" y="489814"/>
                  </a:lnTo>
                  <a:lnTo>
                    <a:pt x="510919" y="487709"/>
                  </a:lnTo>
                  <a:lnTo>
                    <a:pt x="511550" y="485339"/>
                  </a:lnTo>
                  <a:lnTo>
                    <a:pt x="512181" y="482708"/>
                  </a:lnTo>
                  <a:lnTo>
                    <a:pt x="512812" y="479817"/>
                  </a:lnTo>
                  <a:lnTo>
                    <a:pt x="513443" y="476673"/>
                  </a:lnTo>
                  <a:lnTo>
                    <a:pt x="514074" y="473278"/>
                  </a:lnTo>
                  <a:lnTo>
                    <a:pt x="514705" y="469638"/>
                  </a:lnTo>
                  <a:lnTo>
                    <a:pt x="515335" y="465761"/>
                  </a:lnTo>
                  <a:lnTo>
                    <a:pt x="515966" y="461650"/>
                  </a:lnTo>
                  <a:lnTo>
                    <a:pt x="516597" y="457316"/>
                  </a:lnTo>
                  <a:lnTo>
                    <a:pt x="517228" y="452765"/>
                  </a:lnTo>
                  <a:lnTo>
                    <a:pt x="517859" y="448005"/>
                  </a:lnTo>
                  <a:lnTo>
                    <a:pt x="518486" y="443046"/>
                  </a:lnTo>
                  <a:lnTo>
                    <a:pt x="519117" y="437896"/>
                  </a:lnTo>
                  <a:lnTo>
                    <a:pt x="520379" y="427072"/>
                  </a:lnTo>
                  <a:lnTo>
                    <a:pt x="521641" y="415613"/>
                  </a:lnTo>
                  <a:lnTo>
                    <a:pt x="522902" y="403620"/>
                  </a:lnTo>
                  <a:lnTo>
                    <a:pt x="524164" y="391193"/>
                  </a:lnTo>
                  <a:lnTo>
                    <a:pt x="526684" y="365466"/>
                  </a:lnTo>
                  <a:lnTo>
                    <a:pt x="529207" y="339354"/>
                  </a:lnTo>
                  <a:lnTo>
                    <a:pt x="530469" y="326454"/>
                  </a:lnTo>
                  <a:lnTo>
                    <a:pt x="531731" y="313824"/>
                  </a:lnTo>
                  <a:lnTo>
                    <a:pt x="532993" y="301586"/>
                  </a:lnTo>
                  <a:lnTo>
                    <a:pt x="534255" y="289859"/>
                  </a:lnTo>
                  <a:lnTo>
                    <a:pt x="535513" y="278768"/>
                  </a:lnTo>
                  <a:lnTo>
                    <a:pt x="536144" y="273495"/>
                  </a:lnTo>
                  <a:lnTo>
                    <a:pt x="536774" y="268424"/>
                  </a:lnTo>
                  <a:lnTo>
                    <a:pt x="537405" y="263566"/>
                  </a:lnTo>
                  <a:lnTo>
                    <a:pt x="538036" y="258938"/>
                  </a:lnTo>
                  <a:lnTo>
                    <a:pt x="538667" y="254550"/>
                  </a:lnTo>
                  <a:lnTo>
                    <a:pt x="539298" y="250417"/>
                  </a:lnTo>
                  <a:lnTo>
                    <a:pt x="539929" y="246548"/>
                  </a:lnTo>
                  <a:lnTo>
                    <a:pt x="540560" y="242955"/>
                  </a:lnTo>
                  <a:lnTo>
                    <a:pt x="541191" y="239650"/>
                  </a:lnTo>
                  <a:lnTo>
                    <a:pt x="541821" y="236644"/>
                  </a:lnTo>
                  <a:lnTo>
                    <a:pt x="542452" y="233945"/>
                  </a:lnTo>
                  <a:lnTo>
                    <a:pt x="543080" y="231562"/>
                  </a:lnTo>
                  <a:lnTo>
                    <a:pt x="543710" y="229506"/>
                  </a:lnTo>
                  <a:lnTo>
                    <a:pt x="544341" y="227782"/>
                  </a:lnTo>
                  <a:lnTo>
                    <a:pt x="544972" y="226397"/>
                  </a:lnTo>
                  <a:lnTo>
                    <a:pt x="545288" y="225835"/>
                  </a:lnTo>
                  <a:lnTo>
                    <a:pt x="545603" y="225360"/>
                  </a:lnTo>
                  <a:lnTo>
                    <a:pt x="545761" y="225155"/>
                  </a:lnTo>
                  <a:lnTo>
                    <a:pt x="545919" y="224972"/>
                  </a:lnTo>
                  <a:lnTo>
                    <a:pt x="546076" y="224812"/>
                  </a:lnTo>
                  <a:lnTo>
                    <a:pt x="546234" y="224673"/>
                  </a:lnTo>
                  <a:lnTo>
                    <a:pt x="546311" y="224611"/>
                  </a:lnTo>
                  <a:lnTo>
                    <a:pt x="546392" y="224556"/>
                  </a:lnTo>
                  <a:lnTo>
                    <a:pt x="546469" y="224506"/>
                  </a:lnTo>
                  <a:lnTo>
                    <a:pt x="546549" y="224464"/>
                  </a:lnTo>
                  <a:lnTo>
                    <a:pt x="546626" y="224424"/>
                  </a:lnTo>
                  <a:lnTo>
                    <a:pt x="546707" y="224391"/>
                  </a:lnTo>
                  <a:lnTo>
                    <a:pt x="546784" y="224365"/>
                  </a:lnTo>
                  <a:lnTo>
                    <a:pt x="546865" y="224343"/>
                  </a:lnTo>
                  <a:lnTo>
                    <a:pt x="546927" y="224329"/>
                  </a:lnTo>
                  <a:lnTo>
                    <a:pt x="546990" y="224321"/>
                  </a:lnTo>
                  <a:lnTo>
                    <a:pt x="547052" y="224314"/>
                  </a:lnTo>
                  <a:lnTo>
                    <a:pt x="547114" y="224312"/>
                  </a:lnTo>
                  <a:lnTo>
                    <a:pt x="547177" y="224312"/>
                  </a:lnTo>
                  <a:lnTo>
                    <a:pt x="547239" y="224316"/>
                  </a:lnTo>
                  <a:lnTo>
                    <a:pt x="547301" y="224325"/>
                  </a:lnTo>
                  <a:lnTo>
                    <a:pt x="547364" y="224336"/>
                  </a:lnTo>
                  <a:lnTo>
                    <a:pt x="547426" y="224351"/>
                  </a:lnTo>
                  <a:lnTo>
                    <a:pt x="547488" y="224371"/>
                  </a:lnTo>
                  <a:lnTo>
                    <a:pt x="547551" y="224393"/>
                  </a:lnTo>
                  <a:lnTo>
                    <a:pt x="547613" y="224420"/>
                  </a:lnTo>
                  <a:lnTo>
                    <a:pt x="547675" y="224448"/>
                  </a:lnTo>
                  <a:lnTo>
                    <a:pt x="547741" y="224481"/>
                  </a:lnTo>
                  <a:lnTo>
                    <a:pt x="547804" y="224519"/>
                  </a:lnTo>
                  <a:lnTo>
                    <a:pt x="547866" y="224558"/>
                  </a:lnTo>
                  <a:lnTo>
                    <a:pt x="547991" y="224651"/>
                  </a:lnTo>
                  <a:lnTo>
                    <a:pt x="548116" y="224757"/>
                  </a:lnTo>
                  <a:lnTo>
                    <a:pt x="548240" y="224875"/>
                  </a:lnTo>
                  <a:lnTo>
                    <a:pt x="548365" y="225010"/>
                  </a:lnTo>
                  <a:lnTo>
                    <a:pt x="548614" y="225322"/>
                  </a:lnTo>
                  <a:lnTo>
                    <a:pt x="548864" y="225692"/>
                  </a:lnTo>
                  <a:lnTo>
                    <a:pt x="549113" y="226119"/>
                  </a:lnTo>
                  <a:lnTo>
                    <a:pt x="549363" y="226606"/>
                  </a:lnTo>
                  <a:lnTo>
                    <a:pt x="549865" y="227751"/>
                  </a:lnTo>
                  <a:lnTo>
                    <a:pt x="550364" y="229127"/>
                  </a:lnTo>
                  <a:lnTo>
                    <a:pt x="550863" y="230732"/>
                  </a:lnTo>
                  <a:lnTo>
                    <a:pt x="551365" y="232569"/>
                  </a:lnTo>
                  <a:lnTo>
                    <a:pt x="551864" y="234636"/>
                  </a:lnTo>
                  <a:lnTo>
                    <a:pt x="552363" y="236928"/>
                  </a:lnTo>
                  <a:lnTo>
                    <a:pt x="552866" y="239447"/>
                  </a:lnTo>
                  <a:lnTo>
                    <a:pt x="553364" y="242191"/>
                  </a:lnTo>
                  <a:lnTo>
                    <a:pt x="553863" y="245155"/>
                  </a:lnTo>
                  <a:lnTo>
                    <a:pt x="554366" y="248338"/>
                  </a:lnTo>
                  <a:lnTo>
                    <a:pt x="554865" y="251736"/>
                  </a:lnTo>
                  <a:lnTo>
                    <a:pt x="555363" y="255347"/>
                  </a:lnTo>
                  <a:lnTo>
                    <a:pt x="555866" y="259165"/>
                  </a:lnTo>
                  <a:lnTo>
                    <a:pt x="556365" y="263186"/>
                  </a:lnTo>
                  <a:lnTo>
                    <a:pt x="556864" y="267406"/>
                  </a:lnTo>
                  <a:lnTo>
                    <a:pt x="557366" y="271823"/>
                  </a:lnTo>
                  <a:lnTo>
                    <a:pt x="557865" y="276430"/>
                  </a:lnTo>
                  <a:lnTo>
                    <a:pt x="558364" y="281219"/>
                  </a:lnTo>
                  <a:lnTo>
                    <a:pt x="558863" y="286186"/>
                  </a:lnTo>
                  <a:lnTo>
                    <a:pt x="559365" y="291325"/>
                  </a:lnTo>
                  <a:lnTo>
                    <a:pt x="559864" y="296632"/>
                  </a:lnTo>
                  <a:lnTo>
                    <a:pt x="560366" y="302097"/>
                  </a:lnTo>
                  <a:lnTo>
                    <a:pt x="560865" y="307716"/>
                  </a:lnTo>
                  <a:lnTo>
                    <a:pt x="561863" y="319379"/>
                  </a:lnTo>
                  <a:lnTo>
                    <a:pt x="562864" y="331562"/>
                  </a:lnTo>
                  <a:lnTo>
                    <a:pt x="563866" y="344203"/>
                  </a:lnTo>
                  <a:lnTo>
                    <a:pt x="564863" y="357231"/>
                  </a:lnTo>
                  <a:lnTo>
                    <a:pt x="565865" y="370577"/>
                  </a:lnTo>
                  <a:lnTo>
                    <a:pt x="566866" y="384164"/>
                  </a:lnTo>
                  <a:lnTo>
                    <a:pt x="568865" y="411764"/>
                  </a:lnTo>
                  <a:lnTo>
                    <a:pt x="570864" y="439398"/>
                  </a:lnTo>
                  <a:lnTo>
                    <a:pt x="571865" y="453025"/>
                  </a:lnTo>
                  <a:lnTo>
                    <a:pt x="572863" y="466419"/>
                  </a:lnTo>
                  <a:lnTo>
                    <a:pt x="573864" y="479496"/>
                  </a:lnTo>
                  <a:lnTo>
                    <a:pt x="574866" y="492176"/>
                  </a:lnTo>
                  <a:lnTo>
                    <a:pt x="575863" y="504383"/>
                  </a:lnTo>
                  <a:lnTo>
                    <a:pt x="576366" y="510282"/>
                  </a:lnTo>
                  <a:lnTo>
                    <a:pt x="576865" y="516036"/>
                  </a:lnTo>
                  <a:lnTo>
                    <a:pt x="577364" y="521630"/>
                  </a:lnTo>
                  <a:lnTo>
                    <a:pt x="577866" y="527060"/>
                  </a:lnTo>
                  <a:lnTo>
                    <a:pt x="578365" y="532314"/>
                  </a:lnTo>
                  <a:lnTo>
                    <a:pt x="578864" y="537385"/>
                  </a:lnTo>
                  <a:lnTo>
                    <a:pt x="579473" y="543275"/>
                  </a:lnTo>
                  <a:lnTo>
                    <a:pt x="580078" y="548867"/>
                  </a:lnTo>
                  <a:lnTo>
                    <a:pt x="580683" y="554147"/>
                  </a:lnTo>
                  <a:lnTo>
                    <a:pt x="581288" y="559104"/>
                  </a:lnTo>
                  <a:lnTo>
                    <a:pt x="581897" y="563721"/>
                  </a:lnTo>
                  <a:lnTo>
                    <a:pt x="582502" y="567988"/>
                  </a:lnTo>
                  <a:lnTo>
                    <a:pt x="582807" y="569988"/>
                  </a:lnTo>
                  <a:lnTo>
                    <a:pt x="583108" y="571894"/>
                  </a:lnTo>
                  <a:lnTo>
                    <a:pt x="583412" y="573707"/>
                  </a:lnTo>
                  <a:lnTo>
                    <a:pt x="583716" y="575424"/>
                  </a:lnTo>
                  <a:lnTo>
                    <a:pt x="584017" y="577047"/>
                  </a:lnTo>
                  <a:lnTo>
                    <a:pt x="584322" y="578573"/>
                  </a:lnTo>
                  <a:lnTo>
                    <a:pt x="584626" y="579999"/>
                  </a:lnTo>
                  <a:lnTo>
                    <a:pt x="584927" y="581327"/>
                  </a:lnTo>
                  <a:lnTo>
                    <a:pt x="585231" y="582554"/>
                  </a:lnTo>
                  <a:lnTo>
                    <a:pt x="585532" y="583681"/>
                  </a:lnTo>
                  <a:lnTo>
                    <a:pt x="585836" y="584703"/>
                  </a:lnTo>
                  <a:lnTo>
                    <a:pt x="586141" y="585623"/>
                  </a:lnTo>
                  <a:lnTo>
                    <a:pt x="586442" y="586438"/>
                  </a:lnTo>
                  <a:lnTo>
                    <a:pt x="586746" y="587149"/>
                  </a:lnTo>
                  <a:lnTo>
                    <a:pt x="587051" y="587752"/>
                  </a:lnTo>
                  <a:lnTo>
                    <a:pt x="587351" y="588252"/>
                  </a:lnTo>
                  <a:lnTo>
                    <a:pt x="587505" y="588461"/>
                  </a:lnTo>
                  <a:lnTo>
                    <a:pt x="587656" y="588642"/>
                  </a:lnTo>
                  <a:lnTo>
                    <a:pt x="587806" y="588798"/>
                  </a:lnTo>
                  <a:lnTo>
                    <a:pt x="587883" y="588864"/>
                  </a:lnTo>
                  <a:lnTo>
                    <a:pt x="587960" y="588926"/>
                  </a:lnTo>
                  <a:lnTo>
                    <a:pt x="588034" y="588979"/>
                  </a:lnTo>
                  <a:lnTo>
                    <a:pt x="588111" y="589027"/>
                  </a:lnTo>
                  <a:lnTo>
                    <a:pt x="588188" y="589067"/>
                  </a:lnTo>
                  <a:lnTo>
                    <a:pt x="588261" y="589100"/>
                  </a:lnTo>
                  <a:lnTo>
                    <a:pt x="588338" y="589126"/>
                  </a:lnTo>
                  <a:lnTo>
                    <a:pt x="588415" y="589146"/>
                  </a:lnTo>
                  <a:lnTo>
                    <a:pt x="588488" y="589159"/>
                  </a:lnTo>
                  <a:lnTo>
                    <a:pt x="588565" y="589166"/>
                  </a:lnTo>
                  <a:lnTo>
                    <a:pt x="588642" y="589166"/>
                  </a:lnTo>
                  <a:lnTo>
                    <a:pt x="588716" y="589159"/>
                  </a:lnTo>
                  <a:lnTo>
                    <a:pt x="588793" y="589144"/>
                  </a:lnTo>
                  <a:lnTo>
                    <a:pt x="588870" y="589124"/>
                  </a:lnTo>
                  <a:lnTo>
                    <a:pt x="588943" y="589095"/>
                  </a:lnTo>
                  <a:lnTo>
                    <a:pt x="589020" y="589060"/>
                  </a:lnTo>
                  <a:lnTo>
                    <a:pt x="589094" y="589018"/>
                  </a:lnTo>
                  <a:lnTo>
                    <a:pt x="589171" y="588970"/>
                  </a:lnTo>
                  <a:lnTo>
                    <a:pt x="589248" y="588915"/>
                  </a:lnTo>
                  <a:lnTo>
                    <a:pt x="589321" y="588853"/>
                  </a:lnTo>
                  <a:lnTo>
                    <a:pt x="589398" y="588785"/>
                  </a:lnTo>
                  <a:lnTo>
                    <a:pt x="589475" y="588708"/>
                  </a:lnTo>
                  <a:lnTo>
                    <a:pt x="589625" y="588536"/>
                  </a:lnTo>
                  <a:lnTo>
                    <a:pt x="589780" y="588336"/>
                  </a:lnTo>
                  <a:lnTo>
                    <a:pt x="589930" y="588107"/>
                  </a:lnTo>
                  <a:lnTo>
                    <a:pt x="590080" y="587851"/>
                  </a:lnTo>
                  <a:lnTo>
                    <a:pt x="590385" y="587259"/>
                  </a:lnTo>
                  <a:lnTo>
                    <a:pt x="590685" y="586554"/>
                  </a:lnTo>
                  <a:lnTo>
                    <a:pt x="590990" y="585740"/>
                  </a:lnTo>
                  <a:lnTo>
                    <a:pt x="591294" y="584815"/>
                  </a:lnTo>
                  <a:lnTo>
                    <a:pt x="591595" y="583780"/>
                  </a:lnTo>
                  <a:lnTo>
                    <a:pt x="591900" y="582635"/>
                  </a:lnTo>
                  <a:lnTo>
                    <a:pt x="592204" y="581378"/>
                  </a:lnTo>
                  <a:lnTo>
                    <a:pt x="592505" y="580013"/>
                  </a:lnTo>
                  <a:lnTo>
                    <a:pt x="592809" y="578537"/>
                  </a:lnTo>
                  <a:lnTo>
                    <a:pt x="593114" y="576954"/>
                  </a:lnTo>
                  <a:lnTo>
                    <a:pt x="593414" y="575263"/>
                  </a:lnTo>
                  <a:lnTo>
                    <a:pt x="593719" y="573462"/>
                  </a:lnTo>
                  <a:lnTo>
                    <a:pt x="594023" y="571555"/>
                  </a:lnTo>
                  <a:lnTo>
                    <a:pt x="594324" y="569541"/>
                  </a:lnTo>
                  <a:lnTo>
                    <a:pt x="594628" y="567420"/>
                  </a:lnTo>
                  <a:lnTo>
                    <a:pt x="594933" y="565194"/>
                  </a:lnTo>
                  <a:lnTo>
                    <a:pt x="595234" y="562865"/>
                  </a:lnTo>
                  <a:lnTo>
                    <a:pt x="595538" y="560432"/>
                  </a:lnTo>
                  <a:lnTo>
                    <a:pt x="595839" y="557895"/>
                  </a:lnTo>
                  <a:lnTo>
                    <a:pt x="596143" y="555257"/>
                  </a:lnTo>
                  <a:lnTo>
                    <a:pt x="596448" y="552518"/>
                  </a:lnTo>
                  <a:lnTo>
                    <a:pt x="596749" y="549682"/>
                  </a:lnTo>
                  <a:lnTo>
                    <a:pt x="597053" y="546745"/>
                  </a:lnTo>
                  <a:lnTo>
                    <a:pt x="597357" y="543713"/>
                  </a:lnTo>
                  <a:lnTo>
                    <a:pt x="597658" y="540584"/>
                  </a:lnTo>
                  <a:lnTo>
                    <a:pt x="597963" y="537361"/>
                  </a:lnTo>
                  <a:lnTo>
                    <a:pt x="598267" y="534044"/>
                  </a:lnTo>
                  <a:lnTo>
                    <a:pt x="598568" y="530636"/>
                  </a:lnTo>
                  <a:lnTo>
                    <a:pt x="598872" y="527137"/>
                  </a:lnTo>
                  <a:lnTo>
                    <a:pt x="599477" y="519880"/>
                  </a:lnTo>
                  <a:lnTo>
                    <a:pt x="600086" y="512279"/>
                  </a:lnTo>
                  <a:lnTo>
                    <a:pt x="600692" y="504352"/>
                  </a:lnTo>
                  <a:lnTo>
                    <a:pt x="601297" y="496113"/>
                  </a:lnTo>
                  <a:lnTo>
                    <a:pt x="601902" y="487579"/>
                  </a:lnTo>
                  <a:lnTo>
                    <a:pt x="602511" y="478763"/>
                  </a:lnTo>
                  <a:lnTo>
                    <a:pt x="603116" y="469684"/>
                  </a:lnTo>
                  <a:lnTo>
                    <a:pt x="603721" y="460359"/>
                  </a:lnTo>
                  <a:lnTo>
                    <a:pt x="604326" y="450808"/>
                  </a:lnTo>
                  <a:lnTo>
                    <a:pt x="604935" y="441047"/>
                  </a:lnTo>
                  <a:lnTo>
                    <a:pt x="605541" y="431099"/>
                  </a:lnTo>
                  <a:lnTo>
                    <a:pt x="606755" y="410714"/>
                  </a:lnTo>
                  <a:lnTo>
                    <a:pt x="607965" y="389821"/>
                  </a:lnTo>
                  <a:lnTo>
                    <a:pt x="610390" y="347202"/>
                  </a:lnTo>
                  <a:lnTo>
                    <a:pt x="611604" y="325837"/>
                  </a:lnTo>
                  <a:lnTo>
                    <a:pt x="612818" y="304675"/>
                  </a:lnTo>
                  <a:lnTo>
                    <a:pt x="614028" y="283905"/>
                  </a:lnTo>
                  <a:lnTo>
                    <a:pt x="614633" y="273721"/>
                  </a:lnTo>
                  <a:lnTo>
                    <a:pt x="615242" y="263705"/>
                  </a:lnTo>
                  <a:lnTo>
                    <a:pt x="615847" y="253876"/>
                  </a:lnTo>
                  <a:lnTo>
                    <a:pt x="616453" y="244258"/>
                  </a:lnTo>
                  <a:lnTo>
                    <a:pt x="617061" y="234872"/>
                  </a:lnTo>
                  <a:lnTo>
                    <a:pt x="617667" y="225741"/>
                  </a:lnTo>
                  <a:lnTo>
                    <a:pt x="618191" y="218063"/>
                  </a:lnTo>
                  <a:lnTo>
                    <a:pt x="618716" y="210605"/>
                  </a:lnTo>
                  <a:lnTo>
                    <a:pt x="619240" y="203379"/>
                  </a:lnTo>
                  <a:lnTo>
                    <a:pt x="619765" y="196399"/>
                  </a:lnTo>
                  <a:lnTo>
                    <a:pt x="620289" y="189674"/>
                  </a:lnTo>
                  <a:lnTo>
                    <a:pt x="620814" y="183219"/>
                  </a:lnTo>
                  <a:lnTo>
                    <a:pt x="621338" y="177045"/>
                  </a:lnTo>
                  <a:lnTo>
                    <a:pt x="621859" y="171161"/>
                  </a:lnTo>
                  <a:lnTo>
                    <a:pt x="622387" y="165582"/>
                  </a:lnTo>
                  <a:lnTo>
                    <a:pt x="622648" y="162911"/>
                  </a:lnTo>
                  <a:lnTo>
                    <a:pt x="622908" y="160317"/>
                  </a:lnTo>
                  <a:lnTo>
                    <a:pt x="623172" y="157805"/>
                  </a:lnTo>
                  <a:lnTo>
                    <a:pt x="623433" y="155374"/>
                  </a:lnTo>
                  <a:lnTo>
                    <a:pt x="623697" y="153027"/>
                  </a:lnTo>
                  <a:lnTo>
                    <a:pt x="623957" y="150766"/>
                  </a:lnTo>
                  <a:lnTo>
                    <a:pt x="624221" y="148589"/>
                  </a:lnTo>
                  <a:lnTo>
                    <a:pt x="624482" y="146499"/>
                  </a:lnTo>
                  <a:lnTo>
                    <a:pt x="624746" y="144496"/>
                  </a:lnTo>
                  <a:lnTo>
                    <a:pt x="625006" y="142583"/>
                  </a:lnTo>
                  <a:lnTo>
                    <a:pt x="625270" y="140759"/>
                  </a:lnTo>
                  <a:lnTo>
                    <a:pt x="625531" y="139025"/>
                  </a:lnTo>
                  <a:lnTo>
                    <a:pt x="625795" y="137383"/>
                  </a:lnTo>
                  <a:lnTo>
                    <a:pt x="626055" y="135834"/>
                  </a:lnTo>
                  <a:lnTo>
                    <a:pt x="626319" y="134378"/>
                  </a:lnTo>
                  <a:lnTo>
                    <a:pt x="626580" y="133016"/>
                  </a:lnTo>
                  <a:lnTo>
                    <a:pt x="626840" y="131749"/>
                  </a:lnTo>
                  <a:lnTo>
                    <a:pt x="627104" y="130577"/>
                  </a:lnTo>
                  <a:lnTo>
                    <a:pt x="627368" y="129503"/>
                  </a:lnTo>
                  <a:lnTo>
                    <a:pt x="627629" y="128524"/>
                  </a:lnTo>
                  <a:lnTo>
                    <a:pt x="627889" y="127644"/>
                  </a:lnTo>
                  <a:lnTo>
                    <a:pt x="628153" y="126862"/>
                  </a:lnTo>
                  <a:lnTo>
                    <a:pt x="628414" y="126179"/>
                  </a:lnTo>
                  <a:lnTo>
                    <a:pt x="628678" y="125595"/>
                  </a:lnTo>
                  <a:lnTo>
                    <a:pt x="628938" y="125110"/>
                  </a:lnTo>
                  <a:lnTo>
                    <a:pt x="629070" y="124906"/>
                  </a:lnTo>
                  <a:lnTo>
                    <a:pt x="629202" y="124726"/>
                  </a:lnTo>
                  <a:lnTo>
                    <a:pt x="629331" y="124572"/>
                  </a:lnTo>
                  <a:lnTo>
                    <a:pt x="629397" y="124505"/>
                  </a:lnTo>
                  <a:lnTo>
                    <a:pt x="629463" y="124443"/>
                  </a:lnTo>
                  <a:lnTo>
                    <a:pt x="629529" y="124388"/>
                  </a:lnTo>
                  <a:lnTo>
                    <a:pt x="629595" y="124339"/>
                  </a:lnTo>
                  <a:lnTo>
                    <a:pt x="629661" y="124297"/>
                  </a:lnTo>
                  <a:lnTo>
                    <a:pt x="629727" y="124261"/>
                  </a:lnTo>
                  <a:lnTo>
                    <a:pt x="629793" y="124231"/>
                  </a:lnTo>
                  <a:lnTo>
                    <a:pt x="629855" y="124208"/>
                  </a:lnTo>
                  <a:lnTo>
                    <a:pt x="629921" y="124191"/>
                  </a:lnTo>
                  <a:lnTo>
                    <a:pt x="629987" y="124180"/>
                  </a:lnTo>
                  <a:lnTo>
                    <a:pt x="630053" y="124175"/>
                  </a:lnTo>
                  <a:lnTo>
                    <a:pt x="630119" y="124177"/>
                  </a:lnTo>
                  <a:lnTo>
                    <a:pt x="630185" y="124186"/>
                  </a:lnTo>
                  <a:lnTo>
                    <a:pt x="630251" y="124200"/>
                  </a:lnTo>
                  <a:lnTo>
                    <a:pt x="630317" y="124221"/>
                  </a:lnTo>
                  <a:lnTo>
                    <a:pt x="630380" y="124249"/>
                  </a:lnTo>
                  <a:lnTo>
                    <a:pt x="630446" y="124283"/>
                  </a:lnTo>
                  <a:lnTo>
                    <a:pt x="630512" y="124323"/>
                  </a:lnTo>
                  <a:lnTo>
                    <a:pt x="630578" y="124369"/>
                  </a:lnTo>
                  <a:lnTo>
                    <a:pt x="630644" y="124422"/>
                  </a:lnTo>
                  <a:lnTo>
                    <a:pt x="630710" y="124482"/>
                  </a:lnTo>
                  <a:lnTo>
                    <a:pt x="630776" y="124547"/>
                  </a:lnTo>
                  <a:lnTo>
                    <a:pt x="630904" y="124698"/>
                  </a:lnTo>
                  <a:lnTo>
                    <a:pt x="631036" y="124874"/>
                  </a:lnTo>
                  <a:lnTo>
                    <a:pt x="631168" y="125076"/>
                  </a:lnTo>
                  <a:lnTo>
                    <a:pt x="631297" y="125303"/>
                  </a:lnTo>
                  <a:lnTo>
                    <a:pt x="631561" y="125835"/>
                  </a:lnTo>
                  <a:lnTo>
                    <a:pt x="631825" y="126469"/>
                  </a:lnTo>
                  <a:lnTo>
                    <a:pt x="632085" y="127205"/>
                  </a:lnTo>
                  <a:lnTo>
                    <a:pt x="632346" y="128044"/>
                  </a:lnTo>
                  <a:lnTo>
                    <a:pt x="632610" y="128985"/>
                  </a:lnTo>
                  <a:lnTo>
                    <a:pt x="632870" y="130028"/>
                  </a:lnTo>
                  <a:lnTo>
                    <a:pt x="633134" y="131173"/>
                  </a:lnTo>
                  <a:lnTo>
                    <a:pt x="633395" y="132420"/>
                  </a:lnTo>
                  <a:lnTo>
                    <a:pt x="633659" y="133769"/>
                  </a:lnTo>
                  <a:lnTo>
                    <a:pt x="633919" y="135219"/>
                  </a:lnTo>
                  <a:lnTo>
                    <a:pt x="634183" y="136770"/>
                  </a:lnTo>
                  <a:lnTo>
                    <a:pt x="634444" y="138421"/>
                  </a:lnTo>
                  <a:lnTo>
                    <a:pt x="634708" y="140173"/>
                  </a:lnTo>
                  <a:lnTo>
                    <a:pt x="634968" y="142024"/>
                  </a:lnTo>
                  <a:lnTo>
                    <a:pt x="635232" y="143975"/>
                  </a:lnTo>
                  <a:lnTo>
                    <a:pt x="635493" y="146024"/>
                  </a:lnTo>
                  <a:lnTo>
                    <a:pt x="635757" y="148171"/>
                  </a:lnTo>
                  <a:lnTo>
                    <a:pt x="636017" y="150416"/>
                  </a:lnTo>
                  <a:lnTo>
                    <a:pt x="636278" y="152756"/>
                  </a:lnTo>
                  <a:lnTo>
                    <a:pt x="636542" y="155193"/>
                  </a:lnTo>
                  <a:lnTo>
                    <a:pt x="636806" y="157728"/>
                  </a:lnTo>
                  <a:lnTo>
                    <a:pt x="637066" y="160354"/>
                  </a:lnTo>
                  <a:lnTo>
                    <a:pt x="637327" y="163076"/>
                  </a:lnTo>
                  <a:lnTo>
                    <a:pt x="637591" y="165890"/>
                  </a:lnTo>
                  <a:lnTo>
                    <a:pt x="637851" y="168796"/>
                  </a:lnTo>
                  <a:lnTo>
                    <a:pt x="638115" y="171793"/>
                  </a:lnTo>
                  <a:lnTo>
                    <a:pt x="638376" y="174880"/>
                  </a:lnTo>
                  <a:lnTo>
                    <a:pt x="638640" y="178055"/>
                  </a:lnTo>
                  <a:lnTo>
                    <a:pt x="638900" y="181321"/>
                  </a:lnTo>
                  <a:lnTo>
                    <a:pt x="639164" y="184670"/>
                  </a:lnTo>
                  <a:lnTo>
                    <a:pt x="639425" y="188107"/>
                  </a:lnTo>
                  <a:lnTo>
                    <a:pt x="639689" y="191627"/>
                  </a:lnTo>
                  <a:lnTo>
                    <a:pt x="639949" y="195232"/>
                  </a:lnTo>
                  <a:lnTo>
                    <a:pt x="640213" y="198920"/>
                  </a:lnTo>
                  <a:lnTo>
                    <a:pt x="640474" y="202687"/>
                  </a:lnTo>
                  <a:lnTo>
                    <a:pt x="640738" y="206534"/>
                  </a:lnTo>
                  <a:lnTo>
                    <a:pt x="641259" y="214461"/>
                  </a:lnTo>
                  <a:lnTo>
                    <a:pt x="641783" y="222689"/>
                  </a:lnTo>
                  <a:lnTo>
                    <a:pt x="642308" y="231208"/>
                  </a:lnTo>
                  <a:lnTo>
                    <a:pt x="642832" y="240004"/>
                  </a:lnTo>
                  <a:lnTo>
                    <a:pt x="643357" y="249065"/>
                  </a:lnTo>
                  <a:lnTo>
                    <a:pt x="643881" y="258377"/>
                  </a:lnTo>
                  <a:lnTo>
                    <a:pt x="644406" y="267928"/>
                  </a:lnTo>
                  <a:lnTo>
                    <a:pt x="644930" y="277702"/>
                  </a:lnTo>
                  <a:lnTo>
                    <a:pt x="645455" y="287686"/>
                  </a:lnTo>
                  <a:lnTo>
                    <a:pt x="645979" y="297863"/>
                  </a:lnTo>
                  <a:lnTo>
                    <a:pt x="646504" y="308218"/>
                  </a:lnTo>
                  <a:lnTo>
                    <a:pt x="647028" y="318736"/>
                  </a:lnTo>
                  <a:lnTo>
                    <a:pt x="648077" y="340198"/>
                  </a:lnTo>
                  <a:lnTo>
                    <a:pt x="649126" y="362117"/>
                  </a:lnTo>
                  <a:lnTo>
                    <a:pt x="650175" y="384356"/>
                  </a:lnTo>
                  <a:lnTo>
                    <a:pt x="651225" y="406775"/>
                  </a:lnTo>
                  <a:lnTo>
                    <a:pt x="652413" y="432255"/>
                  </a:lnTo>
                  <a:lnTo>
                    <a:pt x="653601" y="457578"/>
                  </a:lnTo>
                  <a:lnTo>
                    <a:pt x="654793" y="482532"/>
                  </a:lnTo>
                  <a:lnTo>
                    <a:pt x="655388" y="494807"/>
                  </a:lnTo>
                  <a:lnTo>
                    <a:pt x="655982" y="506909"/>
                  </a:lnTo>
                  <a:lnTo>
                    <a:pt x="656576" y="518816"/>
                  </a:lnTo>
                  <a:lnTo>
                    <a:pt x="657174" y="530504"/>
                  </a:lnTo>
                  <a:lnTo>
                    <a:pt x="657768" y="541943"/>
                  </a:lnTo>
                  <a:lnTo>
                    <a:pt x="658362" y="553113"/>
                  </a:lnTo>
                  <a:lnTo>
                    <a:pt x="658956" y="563988"/>
                  </a:lnTo>
                  <a:lnTo>
                    <a:pt x="659551" y="574541"/>
                  </a:lnTo>
                  <a:lnTo>
                    <a:pt x="659851" y="579693"/>
                  </a:lnTo>
                  <a:lnTo>
                    <a:pt x="660149" y="584755"/>
                  </a:lnTo>
                  <a:lnTo>
                    <a:pt x="660446" y="589727"/>
                  </a:lnTo>
                  <a:lnTo>
                    <a:pt x="660743" y="594604"/>
                  </a:lnTo>
                  <a:lnTo>
                    <a:pt x="661040" y="599385"/>
                  </a:lnTo>
                  <a:lnTo>
                    <a:pt x="661337" y="604068"/>
                  </a:lnTo>
                  <a:lnTo>
                    <a:pt x="661634" y="608648"/>
                  </a:lnTo>
                  <a:lnTo>
                    <a:pt x="661931" y="613122"/>
                  </a:lnTo>
                  <a:lnTo>
                    <a:pt x="662228" y="617490"/>
                  </a:lnTo>
                  <a:lnTo>
                    <a:pt x="662529" y="621751"/>
                  </a:lnTo>
                  <a:lnTo>
                    <a:pt x="662826" y="625897"/>
                  </a:lnTo>
                  <a:lnTo>
                    <a:pt x="663123" y="629931"/>
                  </a:lnTo>
                  <a:lnTo>
                    <a:pt x="663420" y="633848"/>
                  </a:lnTo>
                  <a:lnTo>
                    <a:pt x="663717" y="637644"/>
                  </a:lnTo>
                  <a:lnTo>
                    <a:pt x="664015" y="641321"/>
                  </a:lnTo>
                  <a:lnTo>
                    <a:pt x="664312" y="644875"/>
                  </a:lnTo>
                  <a:lnTo>
                    <a:pt x="664609" y="648303"/>
                  </a:lnTo>
                  <a:lnTo>
                    <a:pt x="664909" y="651604"/>
                  </a:lnTo>
                  <a:lnTo>
                    <a:pt x="665207" y="654774"/>
                  </a:lnTo>
                  <a:lnTo>
                    <a:pt x="665504" y="657813"/>
                  </a:lnTo>
                  <a:lnTo>
                    <a:pt x="665801" y="660722"/>
                  </a:lnTo>
                  <a:lnTo>
                    <a:pt x="666098" y="663494"/>
                  </a:lnTo>
                  <a:lnTo>
                    <a:pt x="666395" y="666129"/>
                  </a:lnTo>
                  <a:lnTo>
                    <a:pt x="666692" y="668626"/>
                  </a:lnTo>
                  <a:lnTo>
                    <a:pt x="666989" y="670984"/>
                  </a:lnTo>
                  <a:lnTo>
                    <a:pt x="667286" y="673200"/>
                  </a:lnTo>
                  <a:lnTo>
                    <a:pt x="667587" y="675274"/>
                  </a:lnTo>
                  <a:lnTo>
                    <a:pt x="667884" y="677202"/>
                  </a:lnTo>
                  <a:lnTo>
                    <a:pt x="668181" y="678988"/>
                  </a:lnTo>
                  <a:lnTo>
                    <a:pt x="668478" y="680626"/>
                  </a:lnTo>
                  <a:lnTo>
                    <a:pt x="668775" y="682115"/>
                  </a:lnTo>
                  <a:lnTo>
                    <a:pt x="669073" y="683456"/>
                  </a:lnTo>
                  <a:lnTo>
                    <a:pt x="669370" y="684647"/>
                  </a:lnTo>
                  <a:lnTo>
                    <a:pt x="669667" y="685686"/>
                  </a:lnTo>
                  <a:lnTo>
                    <a:pt x="669964" y="686576"/>
                  </a:lnTo>
                  <a:lnTo>
                    <a:pt x="670261" y="687311"/>
                  </a:lnTo>
                  <a:lnTo>
                    <a:pt x="670411" y="687622"/>
                  </a:lnTo>
                  <a:lnTo>
                    <a:pt x="670562" y="687895"/>
                  </a:lnTo>
                  <a:lnTo>
                    <a:pt x="670708" y="688128"/>
                  </a:lnTo>
                  <a:lnTo>
                    <a:pt x="670782" y="688232"/>
                  </a:lnTo>
                  <a:lnTo>
                    <a:pt x="670859" y="688324"/>
                  </a:lnTo>
                  <a:lnTo>
                    <a:pt x="670932" y="688408"/>
                  </a:lnTo>
                  <a:lnTo>
                    <a:pt x="671006" y="688480"/>
                  </a:lnTo>
                  <a:lnTo>
                    <a:pt x="671083" y="688544"/>
                  </a:lnTo>
                  <a:lnTo>
                    <a:pt x="671156" y="688599"/>
                  </a:lnTo>
                  <a:lnTo>
                    <a:pt x="671229" y="688643"/>
                  </a:lnTo>
                  <a:lnTo>
                    <a:pt x="671303" y="688679"/>
                  </a:lnTo>
                  <a:lnTo>
                    <a:pt x="671380" y="688703"/>
                  </a:lnTo>
                  <a:lnTo>
                    <a:pt x="671453" y="688718"/>
                  </a:lnTo>
                  <a:lnTo>
                    <a:pt x="671526" y="688725"/>
                  </a:lnTo>
                  <a:lnTo>
                    <a:pt x="671603" y="688720"/>
                  </a:lnTo>
                  <a:lnTo>
                    <a:pt x="671677" y="688707"/>
                  </a:lnTo>
                  <a:lnTo>
                    <a:pt x="671750" y="688683"/>
                  </a:lnTo>
                  <a:lnTo>
                    <a:pt x="671823" y="688650"/>
                  </a:lnTo>
                  <a:lnTo>
                    <a:pt x="671901" y="688608"/>
                  </a:lnTo>
                  <a:lnTo>
                    <a:pt x="671974" y="688555"/>
                  </a:lnTo>
                  <a:lnTo>
                    <a:pt x="672047" y="688494"/>
                  </a:lnTo>
                  <a:lnTo>
                    <a:pt x="672121" y="688421"/>
                  </a:lnTo>
                  <a:lnTo>
                    <a:pt x="672198" y="688339"/>
                  </a:lnTo>
                  <a:lnTo>
                    <a:pt x="672271" y="688247"/>
                  </a:lnTo>
                  <a:lnTo>
                    <a:pt x="672344" y="688146"/>
                  </a:lnTo>
                  <a:lnTo>
                    <a:pt x="672495" y="687914"/>
                  </a:lnTo>
                  <a:lnTo>
                    <a:pt x="672642" y="687644"/>
                  </a:lnTo>
                  <a:lnTo>
                    <a:pt x="672939" y="686988"/>
                  </a:lnTo>
                  <a:lnTo>
                    <a:pt x="673239" y="686173"/>
                  </a:lnTo>
                  <a:lnTo>
                    <a:pt x="673536" y="685204"/>
                  </a:lnTo>
                  <a:lnTo>
                    <a:pt x="673834" y="684079"/>
                  </a:lnTo>
                  <a:lnTo>
                    <a:pt x="674131" y="682797"/>
                  </a:lnTo>
                  <a:lnTo>
                    <a:pt x="674428" y="681362"/>
                  </a:lnTo>
                  <a:lnTo>
                    <a:pt x="674725" y="679772"/>
                  </a:lnTo>
                  <a:lnTo>
                    <a:pt x="675022" y="678028"/>
                  </a:lnTo>
                  <a:lnTo>
                    <a:pt x="675319" y="676130"/>
                  </a:lnTo>
                  <a:lnTo>
                    <a:pt x="675620" y="674078"/>
                  </a:lnTo>
                  <a:lnTo>
                    <a:pt x="675917" y="671876"/>
                  </a:lnTo>
                  <a:lnTo>
                    <a:pt x="676214" y="669522"/>
                  </a:lnTo>
                  <a:lnTo>
                    <a:pt x="676511" y="667017"/>
                  </a:lnTo>
                  <a:lnTo>
                    <a:pt x="676808" y="664363"/>
                  </a:lnTo>
                  <a:lnTo>
                    <a:pt x="677105" y="661560"/>
                  </a:lnTo>
                  <a:lnTo>
                    <a:pt x="677402" y="658610"/>
                  </a:lnTo>
                  <a:lnTo>
                    <a:pt x="677700" y="655514"/>
                  </a:lnTo>
                  <a:lnTo>
                    <a:pt x="677997" y="652275"/>
                  </a:lnTo>
                  <a:lnTo>
                    <a:pt x="678297" y="648891"/>
                  </a:lnTo>
                  <a:lnTo>
                    <a:pt x="678594" y="645366"/>
                  </a:lnTo>
                  <a:lnTo>
                    <a:pt x="678892" y="641700"/>
                  </a:lnTo>
                  <a:lnTo>
                    <a:pt x="679189" y="637895"/>
                  </a:lnTo>
                  <a:lnTo>
                    <a:pt x="679486" y="633954"/>
                  </a:lnTo>
                  <a:lnTo>
                    <a:pt x="679783" y="629876"/>
                  </a:lnTo>
                  <a:lnTo>
                    <a:pt x="680080" y="625664"/>
                  </a:lnTo>
                  <a:lnTo>
                    <a:pt x="680377" y="621322"/>
                  </a:lnTo>
                  <a:lnTo>
                    <a:pt x="680674" y="616850"/>
                  </a:lnTo>
                  <a:lnTo>
                    <a:pt x="680971" y="612250"/>
                  </a:lnTo>
                  <a:lnTo>
                    <a:pt x="681268" y="607525"/>
                  </a:lnTo>
                  <a:lnTo>
                    <a:pt x="681569" y="602676"/>
                  </a:lnTo>
                  <a:lnTo>
                    <a:pt x="681866" y="597707"/>
                  </a:lnTo>
                  <a:lnTo>
                    <a:pt x="682163" y="592618"/>
                  </a:lnTo>
                  <a:lnTo>
                    <a:pt x="682461" y="587413"/>
                  </a:lnTo>
                  <a:lnTo>
                    <a:pt x="682758" y="582093"/>
                  </a:lnTo>
                  <a:lnTo>
                    <a:pt x="683055" y="576664"/>
                  </a:lnTo>
                  <a:lnTo>
                    <a:pt x="683352" y="571124"/>
                  </a:lnTo>
                  <a:lnTo>
                    <a:pt x="683649" y="565478"/>
                  </a:lnTo>
                  <a:lnTo>
                    <a:pt x="683950" y="559729"/>
                  </a:lnTo>
                  <a:lnTo>
                    <a:pt x="684247" y="553879"/>
                  </a:lnTo>
                  <a:lnTo>
                    <a:pt x="684544" y="547932"/>
                  </a:lnTo>
                  <a:lnTo>
                    <a:pt x="684841" y="541888"/>
                  </a:lnTo>
                  <a:lnTo>
                    <a:pt x="685138" y="535753"/>
                  </a:lnTo>
                  <a:lnTo>
                    <a:pt x="685732" y="523216"/>
                  </a:lnTo>
                  <a:lnTo>
                    <a:pt x="686326" y="510348"/>
                  </a:lnTo>
                  <a:lnTo>
                    <a:pt x="686924" y="497170"/>
                  </a:lnTo>
                  <a:lnTo>
                    <a:pt x="687519" y="483712"/>
                  </a:lnTo>
                  <a:lnTo>
                    <a:pt x="688113" y="469999"/>
                  </a:lnTo>
                  <a:lnTo>
                    <a:pt x="688707" y="456057"/>
                  </a:lnTo>
                  <a:lnTo>
                    <a:pt x="689301" y="441917"/>
                  </a:lnTo>
                  <a:lnTo>
                    <a:pt x="690376" y="416043"/>
                  </a:lnTo>
                  <a:lnTo>
                    <a:pt x="691447" y="389779"/>
                  </a:lnTo>
                  <a:lnTo>
                    <a:pt x="693589" y="336778"/>
                  </a:lnTo>
                  <a:lnTo>
                    <a:pt x="694660" y="310389"/>
                  </a:lnTo>
                  <a:lnTo>
                    <a:pt x="695731" y="284310"/>
                  </a:lnTo>
                  <a:lnTo>
                    <a:pt x="696267" y="271440"/>
                  </a:lnTo>
                  <a:lnTo>
                    <a:pt x="696802" y="258716"/>
                  </a:lnTo>
                  <a:lnTo>
                    <a:pt x="697338" y="246154"/>
                  </a:lnTo>
                  <a:lnTo>
                    <a:pt x="697873" y="233778"/>
                  </a:lnTo>
                  <a:lnTo>
                    <a:pt x="698409" y="221610"/>
                  </a:lnTo>
                  <a:lnTo>
                    <a:pt x="698944" y="209669"/>
                  </a:lnTo>
                  <a:lnTo>
                    <a:pt x="699480" y="197975"/>
                  </a:lnTo>
                  <a:lnTo>
                    <a:pt x="700015" y="186552"/>
                  </a:lnTo>
                  <a:lnTo>
                    <a:pt x="700551" y="175415"/>
                  </a:lnTo>
                  <a:lnTo>
                    <a:pt x="700818" y="169961"/>
                  </a:lnTo>
                  <a:lnTo>
                    <a:pt x="701086" y="164586"/>
                  </a:lnTo>
                  <a:lnTo>
                    <a:pt x="701354" y="159293"/>
                  </a:lnTo>
                  <a:lnTo>
                    <a:pt x="701622" y="154084"/>
                  </a:lnTo>
                  <a:lnTo>
                    <a:pt x="701889" y="148960"/>
                  </a:lnTo>
                  <a:lnTo>
                    <a:pt x="702157" y="143925"/>
                  </a:lnTo>
                  <a:lnTo>
                    <a:pt x="702425" y="138981"/>
                  </a:lnTo>
                  <a:lnTo>
                    <a:pt x="702693" y="134129"/>
                  </a:lnTo>
                  <a:lnTo>
                    <a:pt x="702961" y="129373"/>
                  </a:lnTo>
                  <a:lnTo>
                    <a:pt x="703228" y="124713"/>
                  </a:lnTo>
                  <a:lnTo>
                    <a:pt x="703496" y="120153"/>
                  </a:lnTo>
                  <a:lnTo>
                    <a:pt x="703764" y="115693"/>
                  </a:lnTo>
                  <a:lnTo>
                    <a:pt x="704032" y="111337"/>
                  </a:lnTo>
                  <a:lnTo>
                    <a:pt x="704299" y="107086"/>
                  </a:lnTo>
                  <a:lnTo>
                    <a:pt x="704567" y="102942"/>
                  </a:lnTo>
                  <a:lnTo>
                    <a:pt x="704835" y="98906"/>
                  </a:lnTo>
                  <a:lnTo>
                    <a:pt x="705103" y="94981"/>
                  </a:lnTo>
                  <a:lnTo>
                    <a:pt x="705370" y="91169"/>
                  </a:lnTo>
                  <a:lnTo>
                    <a:pt x="705638" y="87471"/>
                  </a:lnTo>
                  <a:lnTo>
                    <a:pt x="705906" y="83889"/>
                  </a:lnTo>
                  <a:lnTo>
                    <a:pt x="706174" y="80424"/>
                  </a:lnTo>
                  <a:lnTo>
                    <a:pt x="706441" y="77078"/>
                  </a:lnTo>
                  <a:lnTo>
                    <a:pt x="706709" y="73853"/>
                  </a:lnTo>
                  <a:lnTo>
                    <a:pt x="706977" y="70750"/>
                  </a:lnTo>
                  <a:lnTo>
                    <a:pt x="707245" y="67771"/>
                  </a:lnTo>
                  <a:lnTo>
                    <a:pt x="707512" y="64917"/>
                  </a:lnTo>
                  <a:lnTo>
                    <a:pt x="707780" y="62189"/>
                  </a:lnTo>
                  <a:lnTo>
                    <a:pt x="708048" y="59589"/>
                  </a:lnTo>
                  <a:lnTo>
                    <a:pt x="708316" y="57117"/>
                  </a:lnTo>
                  <a:lnTo>
                    <a:pt x="708583" y="54776"/>
                  </a:lnTo>
                  <a:lnTo>
                    <a:pt x="708851" y="52566"/>
                  </a:lnTo>
                  <a:lnTo>
                    <a:pt x="709119" y="50488"/>
                  </a:lnTo>
                  <a:lnTo>
                    <a:pt x="709387" y="48544"/>
                  </a:lnTo>
                  <a:lnTo>
                    <a:pt x="709655" y="46734"/>
                  </a:lnTo>
                  <a:lnTo>
                    <a:pt x="709922" y="45059"/>
                  </a:lnTo>
                  <a:lnTo>
                    <a:pt x="710190" y="43521"/>
                  </a:lnTo>
                  <a:lnTo>
                    <a:pt x="710458" y="42119"/>
                  </a:lnTo>
                  <a:lnTo>
                    <a:pt x="710726" y="40855"/>
                  </a:lnTo>
                  <a:lnTo>
                    <a:pt x="710993" y="39729"/>
                  </a:lnTo>
                  <a:lnTo>
                    <a:pt x="711261" y="38743"/>
                  </a:lnTo>
                  <a:lnTo>
                    <a:pt x="711529" y="37896"/>
                  </a:lnTo>
                  <a:lnTo>
                    <a:pt x="711797" y="37189"/>
                  </a:lnTo>
                  <a:lnTo>
                    <a:pt x="712064" y="36623"/>
                  </a:lnTo>
                  <a:lnTo>
                    <a:pt x="712200" y="36393"/>
                  </a:lnTo>
                  <a:lnTo>
                    <a:pt x="712332" y="36198"/>
                  </a:lnTo>
                  <a:lnTo>
                    <a:pt x="712402" y="36114"/>
                  </a:lnTo>
                  <a:lnTo>
                    <a:pt x="712468" y="36039"/>
                  </a:lnTo>
                  <a:lnTo>
                    <a:pt x="712534" y="35972"/>
                  </a:lnTo>
                  <a:lnTo>
                    <a:pt x="712600" y="35914"/>
                  </a:lnTo>
                  <a:lnTo>
                    <a:pt x="712669" y="35866"/>
                  </a:lnTo>
                  <a:lnTo>
                    <a:pt x="712736" y="35826"/>
                  </a:lnTo>
                  <a:lnTo>
                    <a:pt x="712802" y="35795"/>
                  </a:lnTo>
                  <a:lnTo>
                    <a:pt x="712868" y="35773"/>
                  </a:lnTo>
                  <a:lnTo>
                    <a:pt x="712937" y="35759"/>
                  </a:lnTo>
                  <a:lnTo>
                    <a:pt x="713003" y="35755"/>
                  </a:lnTo>
                  <a:lnTo>
                    <a:pt x="713069" y="35759"/>
                  </a:lnTo>
                  <a:lnTo>
                    <a:pt x="713135" y="35773"/>
                  </a:lnTo>
                  <a:lnTo>
                    <a:pt x="713205" y="35795"/>
                  </a:lnTo>
                  <a:lnTo>
                    <a:pt x="713271" y="35826"/>
                  </a:lnTo>
                  <a:lnTo>
                    <a:pt x="713337" y="35866"/>
                  </a:lnTo>
                  <a:lnTo>
                    <a:pt x="713403" y="35915"/>
                  </a:lnTo>
                  <a:lnTo>
                    <a:pt x="713473" y="35973"/>
                  </a:lnTo>
                  <a:lnTo>
                    <a:pt x="713539" y="36039"/>
                  </a:lnTo>
                  <a:lnTo>
                    <a:pt x="713605" y="36115"/>
                  </a:lnTo>
                  <a:lnTo>
                    <a:pt x="713671" y="36199"/>
                  </a:lnTo>
                  <a:lnTo>
                    <a:pt x="713807" y="36395"/>
                  </a:lnTo>
                  <a:lnTo>
                    <a:pt x="713939" y="36626"/>
                  </a:lnTo>
                  <a:lnTo>
                    <a:pt x="714206" y="37195"/>
                  </a:lnTo>
                  <a:lnTo>
                    <a:pt x="714474" y="37906"/>
                  </a:lnTo>
                  <a:lnTo>
                    <a:pt x="714742" y="38760"/>
                  </a:lnTo>
                  <a:lnTo>
                    <a:pt x="715010" y="39755"/>
                  </a:lnTo>
                  <a:lnTo>
                    <a:pt x="715277" y="40892"/>
                  </a:lnTo>
                  <a:lnTo>
                    <a:pt x="715545" y="42171"/>
                  </a:lnTo>
                  <a:lnTo>
                    <a:pt x="715813" y="43590"/>
                  </a:lnTo>
                  <a:lnTo>
                    <a:pt x="716081" y="45150"/>
                  </a:lnTo>
                  <a:lnTo>
                    <a:pt x="716352" y="46850"/>
                  </a:lnTo>
                  <a:lnTo>
                    <a:pt x="716620" y="48690"/>
                  </a:lnTo>
                  <a:lnTo>
                    <a:pt x="716888" y="50669"/>
                  </a:lnTo>
                  <a:lnTo>
                    <a:pt x="717155" y="52787"/>
                  </a:lnTo>
                  <a:lnTo>
                    <a:pt x="717423" y="55042"/>
                  </a:lnTo>
                  <a:lnTo>
                    <a:pt x="717691" y="57434"/>
                  </a:lnTo>
                  <a:lnTo>
                    <a:pt x="717959" y="59962"/>
                  </a:lnTo>
                  <a:lnTo>
                    <a:pt x="718226" y="62625"/>
                  </a:lnTo>
                  <a:lnTo>
                    <a:pt x="718494" y="65422"/>
                  </a:lnTo>
                  <a:lnTo>
                    <a:pt x="718762" y="68353"/>
                  </a:lnTo>
                  <a:lnTo>
                    <a:pt x="719030" y="71416"/>
                  </a:lnTo>
                  <a:lnTo>
                    <a:pt x="719297" y="74610"/>
                  </a:lnTo>
                  <a:lnTo>
                    <a:pt x="719565" y="77933"/>
                  </a:lnTo>
                  <a:lnTo>
                    <a:pt x="719833" y="81386"/>
                  </a:lnTo>
                  <a:lnTo>
                    <a:pt x="720101" y="84966"/>
                  </a:lnTo>
                  <a:lnTo>
                    <a:pt x="720368" y="88672"/>
                  </a:lnTo>
                  <a:lnTo>
                    <a:pt x="720636" y="92502"/>
                  </a:lnTo>
                  <a:lnTo>
                    <a:pt x="720904" y="96456"/>
                  </a:lnTo>
                  <a:lnTo>
                    <a:pt x="721172" y="100531"/>
                  </a:lnTo>
                  <a:lnTo>
                    <a:pt x="721439" y="104727"/>
                  </a:lnTo>
                  <a:lnTo>
                    <a:pt x="721707" y="109041"/>
                  </a:lnTo>
                  <a:lnTo>
                    <a:pt x="721975" y="113473"/>
                  </a:lnTo>
                  <a:lnTo>
                    <a:pt x="722243" y="118019"/>
                  </a:lnTo>
                  <a:lnTo>
                    <a:pt x="722510" y="122679"/>
                  </a:lnTo>
                  <a:lnTo>
                    <a:pt x="722778" y="127450"/>
                  </a:lnTo>
                  <a:lnTo>
                    <a:pt x="723046" y="132331"/>
                  </a:lnTo>
                  <a:lnTo>
                    <a:pt x="723314" y="137321"/>
                  </a:lnTo>
                  <a:lnTo>
                    <a:pt x="723582" y="142416"/>
                  </a:lnTo>
                  <a:lnTo>
                    <a:pt x="723860" y="147855"/>
                  </a:lnTo>
                  <a:lnTo>
                    <a:pt x="724139" y="153405"/>
                  </a:lnTo>
                  <a:lnTo>
                    <a:pt x="724422" y="159064"/>
                  </a:lnTo>
                  <a:lnTo>
                    <a:pt x="724700" y="164831"/>
                  </a:lnTo>
                  <a:lnTo>
                    <a:pt x="724979" y="170701"/>
                  </a:lnTo>
                  <a:lnTo>
                    <a:pt x="725261" y="176672"/>
                  </a:lnTo>
                  <a:lnTo>
                    <a:pt x="725540" y="182743"/>
                  </a:lnTo>
                  <a:lnTo>
                    <a:pt x="725823" y="188908"/>
                  </a:lnTo>
                  <a:lnTo>
                    <a:pt x="726101" y="195168"/>
                  </a:lnTo>
                  <a:lnTo>
                    <a:pt x="726380" y="201520"/>
                  </a:lnTo>
                  <a:lnTo>
                    <a:pt x="726659" y="207959"/>
                  </a:lnTo>
                  <a:lnTo>
                    <a:pt x="726941" y="214483"/>
                  </a:lnTo>
                  <a:lnTo>
                    <a:pt x="727503" y="227775"/>
                  </a:lnTo>
                  <a:lnTo>
                    <a:pt x="728060" y="241376"/>
                  </a:lnTo>
                  <a:lnTo>
                    <a:pt x="728621" y="255257"/>
                  </a:lnTo>
                  <a:lnTo>
                    <a:pt x="729182" y="269395"/>
                  </a:lnTo>
                  <a:lnTo>
                    <a:pt x="729740" y="283766"/>
                  </a:lnTo>
                  <a:lnTo>
                    <a:pt x="730301" y="298345"/>
                  </a:lnTo>
                  <a:lnTo>
                    <a:pt x="730862" y="313104"/>
                  </a:lnTo>
                  <a:lnTo>
                    <a:pt x="731420" y="328019"/>
                  </a:lnTo>
                  <a:lnTo>
                    <a:pt x="732542" y="358204"/>
                  </a:lnTo>
                  <a:lnTo>
                    <a:pt x="734783" y="419238"/>
                  </a:lnTo>
                  <a:lnTo>
                    <a:pt x="735902" y="449645"/>
                  </a:lnTo>
                  <a:lnTo>
                    <a:pt x="737021" y="479687"/>
                  </a:lnTo>
                  <a:lnTo>
                    <a:pt x="737582" y="494501"/>
                  </a:lnTo>
                  <a:lnTo>
                    <a:pt x="738143" y="509142"/>
                  </a:lnTo>
                  <a:lnTo>
                    <a:pt x="738701" y="523581"/>
                  </a:lnTo>
                  <a:lnTo>
                    <a:pt x="739262" y="537794"/>
                  </a:lnTo>
                  <a:lnTo>
                    <a:pt x="739823" y="551752"/>
                  </a:lnTo>
                  <a:lnTo>
                    <a:pt x="740381" y="565432"/>
                  </a:lnTo>
                  <a:lnTo>
                    <a:pt x="740942" y="578808"/>
                  </a:lnTo>
                  <a:lnTo>
                    <a:pt x="741221" y="585374"/>
                  </a:lnTo>
                  <a:lnTo>
                    <a:pt x="741503" y="591856"/>
                  </a:lnTo>
                  <a:lnTo>
                    <a:pt x="741782" y="598248"/>
                  </a:lnTo>
                  <a:lnTo>
                    <a:pt x="742061" y="604550"/>
                  </a:lnTo>
                  <a:lnTo>
                    <a:pt x="742343" y="610757"/>
                  </a:lnTo>
                  <a:lnTo>
                    <a:pt x="742622" y="616865"/>
                  </a:lnTo>
                  <a:lnTo>
                    <a:pt x="742901" y="622876"/>
                  </a:lnTo>
                  <a:lnTo>
                    <a:pt x="743183" y="628784"/>
                  </a:lnTo>
                  <a:lnTo>
                    <a:pt x="743462" y="634583"/>
                  </a:lnTo>
                  <a:lnTo>
                    <a:pt x="743744" y="640277"/>
                  </a:lnTo>
                  <a:lnTo>
                    <a:pt x="744023" y="645859"/>
                  </a:lnTo>
                  <a:lnTo>
                    <a:pt x="744302" y="651328"/>
                  </a:lnTo>
                  <a:lnTo>
                    <a:pt x="744584" y="656681"/>
                  </a:lnTo>
                  <a:lnTo>
                    <a:pt x="744863" y="661915"/>
                  </a:lnTo>
                  <a:lnTo>
                    <a:pt x="745142" y="667030"/>
                  </a:lnTo>
                  <a:lnTo>
                    <a:pt x="745424" y="672019"/>
                  </a:lnTo>
                  <a:lnTo>
                    <a:pt x="745703" y="676883"/>
                  </a:lnTo>
                  <a:lnTo>
                    <a:pt x="745982" y="681617"/>
                  </a:lnTo>
                  <a:lnTo>
                    <a:pt x="746264" y="686224"/>
                  </a:lnTo>
                  <a:lnTo>
                    <a:pt x="746543" y="690695"/>
                  </a:lnTo>
                  <a:lnTo>
                    <a:pt x="746822" y="695033"/>
                  </a:lnTo>
                  <a:lnTo>
                    <a:pt x="747104" y="699234"/>
                  </a:lnTo>
                  <a:lnTo>
                    <a:pt x="747383" y="703297"/>
                  </a:lnTo>
                  <a:lnTo>
                    <a:pt x="747661" y="707218"/>
                  </a:lnTo>
                  <a:lnTo>
                    <a:pt x="747944" y="710999"/>
                  </a:lnTo>
                  <a:lnTo>
                    <a:pt x="748223" y="714632"/>
                  </a:lnTo>
                  <a:lnTo>
                    <a:pt x="748501" y="718122"/>
                  </a:lnTo>
                  <a:lnTo>
                    <a:pt x="748784" y="721462"/>
                  </a:lnTo>
                  <a:lnTo>
                    <a:pt x="749063" y="724652"/>
                  </a:lnTo>
                  <a:lnTo>
                    <a:pt x="749341" y="727693"/>
                  </a:lnTo>
                  <a:lnTo>
                    <a:pt x="749624" y="730580"/>
                  </a:lnTo>
                  <a:lnTo>
                    <a:pt x="749903" y="733312"/>
                  </a:lnTo>
                  <a:lnTo>
                    <a:pt x="750185" y="735891"/>
                  </a:lnTo>
                  <a:lnTo>
                    <a:pt x="750464" y="738313"/>
                  </a:lnTo>
                  <a:lnTo>
                    <a:pt x="750743" y="740576"/>
                  </a:lnTo>
                  <a:lnTo>
                    <a:pt x="751021" y="742681"/>
                  </a:lnTo>
                  <a:lnTo>
                    <a:pt x="751304" y="744625"/>
                  </a:lnTo>
                  <a:lnTo>
                    <a:pt x="751582" y="746411"/>
                  </a:lnTo>
                  <a:lnTo>
                    <a:pt x="751865" y="748032"/>
                  </a:lnTo>
                  <a:lnTo>
                    <a:pt x="752144" y="749492"/>
                  </a:lnTo>
                  <a:lnTo>
                    <a:pt x="752422" y="750786"/>
                  </a:lnTo>
                  <a:lnTo>
                    <a:pt x="752705" y="751918"/>
                  </a:lnTo>
                  <a:lnTo>
                    <a:pt x="752984" y="752885"/>
                  </a:lnTo>
                  <a:lnTo>
                    <a:pt x="753262" y="753686"/>
                  </a:lnTo>
                  <a:lnTo>
                    <a:pt x="753545" y="754322"/>
                  </a:lnTo>
                  <a:lnTo>
                    <a:pt x="753684" y="754578"/>
                  </a:lnTo>
                  <a:lnTo>
                    <a:pt x="753824" y="754791"/>
                  </a:lnTo>
                  <a:lnTo>
                    <a:pt x="753893" y="754882"/>
                  </a:lnTo>
                  <a:lnTo>
                    <a:pt x="753963" y="754963"/>
                  </a:lnTo>
                  <a:lnTo>
                    <a:pt x="754033" y="755034"/>
                  </a:lnTo>
                  <a:lnTo>
                    <a:pt x="754102" y="755093"/>
                  </a:lnTo>
                  <a:lnTo>
                    <a:pt x="754172" y="755142"/>
                  </a:lnTo>
                  <a:lnTo>
                    <a:pt x="754245" y="755181"/>
                  </a:lnTo>
                  <a:lnTo>
                    <a:pt x="754315" y="755210"/>
                  </a:lnTo>
                  <a:lnTo>
                    <a:pt x="754385" y="755227"/>
                  </a:lnTo>
                  <a:lnTo>
                    <a:pt x="754454" y="755236"/>
                  </a:lnTo>
                  <a:lnTo>
                    <a:pt x="754524" y="755234"/>
                  </a:lnTo>
                  <a:lnTo>
                    <a:pt x="754594" y="755221"/>
                  </a:lnTo>
                  <a:lnTo>
                    <a:pt x="754664" y="755197"/>
                  </a:lnTo>
                  <a:lnTo>
                    <a:pt x="754733" y="755164"/>
                  </a:lnTo>
                  <a:lnTo>
                    <a:pt x="754803" y="755119"/>
                  </a:lnTo>
                  <a:lnTo>
                    <a:pt x="754873" y="755064"/>
                  </a:lnTo>
                  <a:lnTo>
                    <a:pt x="754942" y="754998"/>
                  </a:lnTo>
                  <a:lnTo>
                    <a:pt x="755012" y="754924"/>
                  </a:lnTo>
                  <a:lnTo>
                    <a:pt x="755085" y="754835"/>
                  </a:lnTo>
                  <a:lnTo>
                    <a:pt x="755155" y="754739"/>
                  </a:lnTo>
                  <a:lnTo>
                    <a:pt x="755225" y="754633"/>
                  </a:lnTo>
                  <a:lnTo>
                    <a:pt x="755364" y="754386"/>
                  </a:lnTo>
                  <a:lnTo>
                    <a:pt x="755503" y="754100"/>
                  </a:lnTo>
                  <a:lnTo>
                    <a:pt x="755782" y="753400"/>
                  </a:lnTo>
                  <a:lnTo>
                    <a:pt x="756065" y="752532"/>
                  </a:lnTo>
                  <a:lnTo>
                    <a:pt x="756343" y="751500"/>
                  </a:lnTo>
                  <a:lnTo>
                    <a:pt x="756622" y="750302"/>
                  </a:lnTo>
                  <a:lnTo>
                    <a:pt x="756905" y="748937"/>
                  </a:lnTo>
                  <a:lnTo>
                    <a:pt x="757183" y="747406"/>
                  </a:lnTo>
                  <a:lnTo>
                    <a:pt x="757462" y="745711"/>
                  </a:lnTo>
                  <a:lnTo>
                    <a:pt x="757745" y="743853"/>
                  </a:lnTo>
                  <a:lnTo>
                    <a:pt x="758023" y="741831"/>
                  </a:lnTo>
                  <a:lnTo>
                    <a:pt x="758306" y="739649"/>
                  </a:lnTo>
                  <a:lnTo>
                    <a:pt x="758585" y="737302"/>
                  </a:lnTo>
                  <a:lnTo>
                    <a:pt x="758863" y="734796"/>
                  </a:lnTo>
                  <a:lnTo>
                    <a:pt x="759146" y="732132"/>
                  </a:lnTo>
                  <a:lnTo>
                    <a:pt x="759425" y="729309"/>
                  </a:lnTo>
                  <a:lnTo>
                    <a:pt x="759710" y="726271"/>
                  </a:lnTo>
                  <a:lnTo>
                    <a:pt x="759993" y="723072"/>
                  </a:lnTo>
                  <a:lnTo>
                    <a:pt x="760279" y="719711"/>
                  </a:lnTo>
                  <a:lnTo>
                    <a:pt x="760565" y="716193"/>
                  </a:lnTo>
                  <a:lnTo>
                    <a:pt x="760851" y="712516"/>
                  </a:lnTo>
                  <a:lnTo>
                    <a:pt x="761137" y="708685"/>
                  </a:lnTo>
                  <a:lnTo>
                    <a:pt x="761420" y="704699"/>
                  </a:lnTo>
                  <a:lnTo>
                    <a:pt x="761706" y="700562"/>
                  </a:lnTo>
                  <a:lnTo>
                    <a:pt x="761992" y="696273"/>
                  </a:lnTo>
                  <a:lnTo>
                    <a:pt x="762278" y="691836"/>
                  </a:lnTo>
                  <a:lnTo>
                    <a:pt x="762561" y="687254"/>
                  </a:lnTo>
                  <a:lnTo>
                    <a:pt x="762847" y="682527"/>
                  </a:lnTo>
                  <a:lnTo>
                    <a:pt x="763133" y="677658"/>
                  </a:lnTo>
                  <a:lnTo>
                    <a:pt x="763419" y="672649"/>
                  </a:lnTo>
                  <a:lnTo>
                    <a:pt x="763701" y="667501"/>
                  </a:lnTo>
                  <a:lnTo>
                    <a:pt x="763987" y="662219"/>
                  </a:lnTo>
                  <a:lnTo>
                    <a:pt x="764273" y="656804"/>
                  </a:lnTo>
                  <a:lnTo>
                    <a:pt x="764560" y="651258"/>
                  </a:lnTo>
                  <a:lnTo>
                    <a:pt x="764846" y="645586"/>
                  </a:lnTo>
                  <a:lnTo>
                    <a:pt x="765128" y="639786"/>
                  </a:lnTo>
                  <a:lnTo>
                    <a:pt x="765414" y="633866"/>
                  </a:lnTo>
                  <a:lnTo>
                    <a:pt x="765700" y="627824"/>
                  </a:lnTo>
                  <a:lnTo>
                    <a:pt x="765986" y="621665"/>
                  </a:lnTo>
                  <a:lnTo>
                    <a:pt x="766269" y="615394"/>
                  </a:lnTo>
                  <a:lnTo>
                    <a:pt x="766555" y="609009"/>
                  </a:lnTo>
                  <a:lnTo>
                    <a:pt x="766841" y="602518"/>
                  </a:lnTo>
                  <a:lnTo>
                    <a:pt x="767127" y="595919"/>
                  </a:lnTo>
                  <a:lnTo>
                    <a:pt x="767413" y="589219"/>
                  </a:lnTo>
                  <a:lnTo>
                    <a:pt x="767696" y="582419"/>
                  </a:lnTo>
                  <a:lnTo>
                    <a:pt x="767982" y="575523"/>
                  </a:lnTo>
                  <a:lnTo>
                    <a:pt x="768268" y="568534"/>
                  </a:lnTo>
                  <a:lnTo>
                    <a:pt x="768554" y="561455"/>
                  </a:lnTo>
                  <a:lnTo>
                    <a:pt x="768836" y="554291"/>
                  </a:lnTo>
                  <a:lnTo>
                    <a:pt x="769122" y="547042"/>
                  </a:lnTo>
                  <a:lnTo>
                    <a:pt x="769695" y="532312"/>
                  </a:lnTo>
                  <a:lnTo>
                    <a:pt x="770263" y="517286"/>
                  </a:lnTo>
                  <a:lnTo>
                    <a:pt x="770835" y="502001"/>
                  </a:lnTo>
                  <a:lnTo>
                    <a:pt x="771404" y="486478"/>
                  </a:lnTo>
                  <a:lnTo>
                    <a:pt x="771976" y="470748"/>
                  </a:lnTo>
                  <a:lnTo>
                    <a:pt x="772545" y="454844"/>
                  </a:lnTo>
                  <a:lnTo>
                    <a:pt x="773117" y="438790"/>
                  </a:lnTo>
                  <a:lnTo>
                    <a:pt x="774257" y="406366"/>
                  </a:lnTo>
                  <a:lnTo>
                    <a:pt x="775398" y="373714"/>
                  </a:lnTo>
                  <a:lnTo>
                    <a:pt x="776539" y="341083"/>
                  </a:lnTo>
                  <a:lnTo>
                    <a:pt x="777680" y="308718"/>
                  </a:lnTo>
                  <a:lnTo>
                    <a:pt x="778252" y="292710"/>
                  </a:lnTo>
                  <a:lnTo>
                    <a:pt x="778820" y="276861"/>
                  </a:lnTo>
                  <a:lnTo>
                    <a:pt x="779393" y="261197"/>
                  </a:lnTo>
                  <a:lnTo>
                    <a:pt x="779965" y="245751"/>
                  </a:lnTo>
                  <a:lnTo>
                    <a:pt x="780533" y="230552"/>
                  </a:lnTo>
                  <a:lnTo>
                    <a:pt x="781106" y="215625"/>
                  </a:lnTo>
                  <a:lnTo>
                    <a:pt x="781674" y="201003"/>
                  </a:lnTo>
                  <a:lnTo>
                    <a:pt x="781960" y="193814"/>
                  </a:lnTo>
                  <a:lnTo>
                    <a:pt x="782246" y="186711"/>
                  </a:lnTo>
                  <a:lnTo>
                    <a:pt x="782532" y="179696"/>
                  </a:lnTo>
                  <a:lnTo>
                    <a:pt x="782815" y="172773"/>
                  </a:lnTo>
                  <a:lnTo>
                    <a:pt x="783101" y="165949"/>
                  </a:lnTo>
                  <a:lnTo>
                    <a:pt x="783387" y="159223"/>
                  </a:lnTo>
                  <a:lnTo>
                    <a:pt x="783673" y="152597"/>
                  </a:lnTo>
                  <a:lnTo>
                    <a:pt x="783956" y="146079"/>
                  </a:lnTo>
                  <a:lnTo>
                    <a:pt x="784242" y="139668"/>
                  </a:lnTo>
                  <a:lnTo>
                    <a:pt x="784528" y="133369"/>
                  </a:lnTo>
                  <a:lnTo>
                    <a:pt x="784814" y="127185"/>
                  </a:lnTo>
                  <a:lnTo>
                    <a:pt x="785100" y="121118"/>
                  </a:lnTo>
                  <a:lnTo>
                    <a:pt x="785382" y="115172"/>
                  </a:lnTo>
                  <a:lnTo>
                    <a:pt x="785668" y="109348"/>
                  </a:lnTo>
                  <a:lnTo>
                    <a:pt x="785955" y="103651"/>
                  </a:lnTo>
                  <a:lnTo>
                    <a:pt x="786241" y="98082"/>
                  </a:lnTo>
                  <a:lnTo>
                    <a:pt x="786523" y="92644"/>
                  </a:lnTo>
                  <a:lnTo>
                    <a:pt x="786809" y="87340"/>
                  </a:lnTo>
                  <a:lnTo>
                    <a:pt x="787095" y="82172"/>
                  </a:lnTo>
                  <a:lnTo>
                    <a:pt x="787381" y="77143"/>
                  </a:lnTo>
                  <a:lnTo>
                    <a:pt x="787667" y="72255"/>
                  </a:lnTo>
                  <a:lnTo>
                    <a:pt x="787950" y="67511"/>
                  </a:lnTo>
                  <a:lnTo>
                    <a:pt x="788236" y="62912"/>
                  </a:lnTo>
                  <a:lnTo>
                    <a:pt x="788522" y="58461"/>
                  </a:lnTo>
                  <a:lnTo>
                    <a:pt x="788808" y="54160"/>
                  </a:lnTo>
                  <a:lnTo>
                    <a:pt x="789091" y="50011"/>
                  </a:lnTo>
                  <a:lnTo>
                    <a:pt x="789377" y="46016"/>
                  </a:lnTo>
                  <a:lnTo>
                    <a:pt x="789663" y="42177"/>
                  </a:lnTo>
                  <a:lnTo>
                    <a:pt x="789949" y="38495"/>
                  </a:lnTo>
                  <a:lnTo>
                    <a:pt x="790231" y="34973"/>
                  </a:lnTo>
                  <a:lnTo>
                    <a:pt x="790517" y="31612"/>
                  </a:lnTo>
                  <a:lnTo>
                    <a:pt x="790804" y="28414"/>
                  </a:lnTo>
                  <a:lnTo>
                    <a:pt x="791090" y="25379"/>
                  </a:lnTo>
                  <a:lnTo>
                    <a:pt x="791376" y="22511"/>
                  </a:lnTo>
                  <a:lnTo>
                    <a:pt x="791658" y="19809"/>
                  </a:lnTo>
                  <a:lnTo>
                    <a:pt x="791944" y="17276"/>
                  </a:lnTo>
                  <a:lnTo>
                    <a:pt x="792230" y="14912"/>
                  </a:lnTo>
                  <a:lnTo>
                    <a:pt x="792373" y="13794"/>
                  </a:lnTo>
                  <a:lnTo>
                    <a:pt x="792516" y="12719"/>
                  </a:lnTo>
                  <a:lnTo>
                    <a:pt x="792659" y="11686"/>
                  </a:lnTo>
                  <a:lnTo>
                    <a:pt x="792802" y="10697"/>
                  </a:lnTo>
                  <a:lnTo>
                    <a:pt x="792942" y="9751"/>
                  </a:lnTo>
                  <a:lnTo>
                    <a:pt x="793085" y="8848"/>
                  </a:lnTo>
                  <a:lnTo>
                    <a:pt x="793228" y="7988"/>
                  </a:lnTo>
                  <a:lnTo>
                    <a:pt x="793371" y="7172"/>
                  </a:lnTo>
                  <a:lnTo>
                    <a:pt x="793514" y="6399"/>
                  </a:lnTo>
                  <a:lnTo>
                    <a:pt x="793657" y="5671"/>
                  </a:lnTo>
                  <a:lnTo>
                    <a:pt x="793800" y="4985"/>
                  </a:lnTo>
                  <a:lnTo>
                    <a:pt x="793943" y="4344"/>
                  </a:lnTo>
                  <a:lnTo>
                    <a:pt x="794086" y="3747"/>
                  </a:lnTo>
                  <a:lnTo>
                    <a:pt x="794226" y="3193"/>
                  </a:lnTo>
                  <a:lnTo>
                    <a:pt x="794369" y="2684"/>
                  </a:lnTo>
                  <a:lnTo>
                    <a:pt x="794512" y="2219"/>
                  </a:lnTo>
                  <a:lnTo>
                    <a:pt x="794655" y="1797"/>
                  </a:lnTo>
                  <a:lnTo>
                    <a:pt x="794798" y="1420"/>
                  </a:lnTo>
                  <a:lnTo>
                    <a:pt x="794941" y="1087"/>
                  </a:lnTo>
                  <a:lnTo>
                    <a:pt x="795084" y="799"/>
                  </a:lnTo>
                  <a:lnTo>
                    <a:pt x="795227" y="555"/>
                  </a:lnTo>
                  <a:lnTo>
                    <a:pt x="795297" y="450"/>
                  </a:lnTo>
                  <a:lnTo>
                    <a:pt x="795370" y="355"/>
                  </a:lnTo>
                  <a:lnTo>
                    <a:pt x="795440" y="272"/>
                  </a:lnTo>
                  <a:lnTo>
                    <a:pt x="795509" y="200"/>
                  </a:lnTo>
                  <a:lnTo>
                    <a:pt x="795583" y="139"/>
                  </a:lnTo>
                  <a:lnTo>
                    <a:pt x="795652" y="89"/>
                  </a:lnTo>
                  <a:lnTo>
                    <a:pt x="795726" y="50"/>
                  </a:lnTo>
                  <a:lnTo>
                    <a:pt x="795796" y="22"/>
                  </a:lnTo>
                  <a:lnTo>
                    <a:pt x="795869" y="6"/>
                  </a:lnTo>
                  <a:lnTo>
                    <a:pt x="795939" y="0"/>
                  </a:lnTo>
                  <a:lnTo>
                    <a:pt x="796008" y="6"/>
                  </a:lnTo>
                  <a:lnTo>
                    <a:pt x="796082" y="22"/>
                  </a:lnTo>
                  <a:lnTo>
                    <a:pt x="796151" y="49"/>
                  </a:lnTo>
                  <a:lnTo>
                    <a:pt x="796221" y="87"/>
                  </a:lnTo>
                  <a:lnTo>
                    <a:pt x="796291" y="136"/>
                  </a:lnTo>
                  <a:lnTo>
                    <a:pt x="796364" y="196"/>
                  </a:lnTo>
                  <a:lnTo>
                    <a:pt x="796434" y="267"/>
                  </a:lnTo>
                  <a:lnTo>
                    <a:pt x="796503" y="349"/>
                  </a:lnTo>
                  <a:lnTo>
                    <a:pt x="796573" y="442"/>
                  </a:lnTo>
                  <a:lnTo>
                    <a:pt x="796646" y="545"/>
                  </a:lnTo>
                  <a:lnTo>
                    <a:pt x="796786" y="785"/>
                  </a:lnTo>
                  <a:lnTo>
                    <a:pt x="796929" y="1068"/>
                  </a:lnTo>
                  <a:lnTo>
                    <a:pt x="797068" y="1395"/>
                  </a:lnTo>
                  <a:lnTo>
                    <a:pt x="797211" y="1765"/>
                  </a:lnTo>
                  <a:lnTo>
                    <a:pt x="797351" y="2179"/>
                  </a:lnTo>
                  <a:lnTo>
                    <a:pt x="797494" y="2636"/>
                  </a:lnTo>
                  <a:lnTo>
                    <a:pt x="797633" y="3137"/>
                  </a:lnTo>
                  <a:lnTo>
                    <a:pt x="797776" y="3680"/>
                  </a:lnTo>
                  <a:lnTo>
                    <a:pt x="797919" y="4267"/>
                  </a:lnTo>
                  <a:lnTo>
                    <a:pt x="798059" y="4897"/>
                  </a:lnTo>
                  <a:lnTo>
                    <a:pt x="798202" y="5570"/>
                  </a:lnTo>
                  <a:lnTo>
                    <a:pt x="798341" y="6286"/>
                  </a:lnTo>
                  <a:lnTo>
                    <a:pt x="798484" y="7045"/>
                  </a:lnTo>
                  <a:lnTo>
                    <a:pt x="798623" y="7847"/>
                  </a:lnTo>
                  <a:lnTo>
                    <a:pt x="798767" y="8691"/>
                  </a:lnTo>
                  <a:lnTo>
                    <a:pt x="798906" y="9578"/>
                  </a:lnTo>
                  <a:lnTo>
                    <a:pt x="799049" y="10507"/>
                  </a:lnTo>
                  <a:lnTo>
                    <a:pt x="799331" y="12494"/>
                  </a:lnTo>
                  <a:lnTo>
                    <a:pt x="799614" y="14649"/>
                  </a:lnTo>
                  <a:lnTo>
                    <a:pt x="799896" y="16971"/>
                  </a:lnTo>
                  <a:lnTo>
                    <a:pt x="800179" y="19460"/>
                  </a:lnTo>
                  <a:lnTo>
                    <a:pt x="800461" y="22114"/>
                  </a:lnTo>
                  <a:lnTo>
                    <a:pt x="800744" y="24933"/>
                  </a:lnTo>
                  <a:lnTo>
                    <a:pt x="801030" y="27915"/>
                  </a:lnTo>
                  <a:lnTo>
                    <a:pt x="801312" y="31058"/>
                  </a:lnTo>
                  <a:lnTo>
                    <a:pt x="801594" y="34361"/>
                  </a:lnTo>
                  <a:lnTo>
                    <a:pt x="801877" y="37822"/>
                  </a:lnTo>
                  <a:lnTo>
                    <a:pt x="802159" y="41441"/>
                  </a:lnTo>
                  <a:lnTo>
                    <a:pt x="802442" y="45215"/>
                  </a:lnTo>
                  <a:lnTo>
                    <a:pt x="802724" y="49142"/>
                  </a:lnTo>
                  <a:lnTo>
                    <a:pt x="803007" y="53220"/>
                  </a:lnTo>
                  <a:lnTo>
                    <a:pt x="803289" y="57449"/>
                  </a:lnTo>
                  <a:lnTo>
                    <a:pt x="803572" y="61825"/>
                  </a:lnTo>
                  <a:lnTo>
                    <a:pt x="803854" y="66347"/>
                  </a:lnTo>
                  <a:lnTo>
                    <a:pt x="804136" y="71013"/>
                  </a:lnTo>
                  <a:lnTo>
                    <a:pt x="804419" y="75820"/>
                  </a:lnTo>
                  <a:lnTo>
                    <a:pt x="804701" y="80766"/>
                  </a:lnTo>
                  <a:lnTo>
                    <a:pt x="804987" y="85849"/>
                  </a:lnTo>
                  <a:lnTo>
                    <a:pt x="805270" y="91067"/>
                  </a:lnTo>
                  <a:lnTo>
                    <a:pt x="805552" y="96417"/>
                  </a:lnTo>
                  <a:lnTo>
                    <a:pt x="805835" y="101896"/>
                  </a:lnTo>
                  <a:lnTo>
                    <a:pt x="806117" y="107503"/>
                  </a:lnTo>
                  <a:lnTo>
                    <a:pt x="806399" y="113234"/>
                  </a:lnTo>
                  <a:lnTo>
                    <a:pt x="806682" y="119087"/>
                  </a:lnTo>
                  <a:lnTo>
                    <a:pt x="806964" y="125059"/>
                  </a:lnTo>
                  <a:lnTo>
                    <a:pt x="807247" y="131147"/>
                  </a:lnTo>
                  <a:lnTo>
                    <a:pt x="807529" y="137349"/>
                  </a:lnTo>
                  <a:lnTo>
                    <a:pt x="807812" y="143661"/>
                  </a:lnTo>
                  <a:lnTo>
                    <a:pt x="808094" y="150082"/>
                  </a:lnTo>
                  <a:lnTo>
                    <a:pt x="808380" y="156607"/>
                  </a:lnTo>
                  <a:lnTo>
                    <a:pt x="808663" y="163232"/>
                  </a:lnTo>
                  <a:lnTo>
                    <a:pt x="808945" y="169959"/>
                  </a:lnTo>
                  <a:lnTo>
                    <a:pt x="809227" y="176778"/>
                  </a:lnTo>
                  <a:lnTo>
                    <a:pt x="809510" y="183692"/>
                  </a:lnTo>
                  <a:lnTo>
                    <a:pt x="809792" y="190694"/>
                  </a:lnTo>
                  <a:lnTo>
                    <a:pt x="810075" y="197782"/>
                  </a:lnTo>
                  <a:lnTo>
                    <a:pt x="810640" y="212202"/>
                  </a:lnTo>
                  <a:lnTo>
                    <a:pt x="811204" y="226925"/>
                  </a:lnTo>
                  <a:lnTo>
                    <a:pt x="811769" y="241927"/>
                  </a:lnTo>
                  <a:lnTo>
                    <a:pt x="812338" y="257177"/>
                  </a:lnTo>
                  <a:lnTo>
                    <a:pt x="812903" y="272645"/>
                  </a:lnTo>
                  <a:lnTo>
                    <a:pt x="813468" y="288306"/>
                  </a:lnTo>
                  <a:lnTo>
                    <a:pt x="814032" y="304129"/>
                  </a:lnTo>
                  <a:lnTo>
                    <a:pt x="815162" y="336146"/>
                  </a:lnTo>
                  <a:lnTo>
                    <a:pt x="816296" y="368461"/>
                  </a:lnTo>
                  <a:lnTo>
                    <a:pt x="817425" y="400834"/>
                  </a:lnTo>
                  <a:lnTo>
                    <a:pt x="818555" y="433026"/>
                  </a:lnTo>
                  <a:lnTo>
                    <a:pt x="819688" y="464803"/>
                  </a:lnTo>
                  <a:lnTo>
                    <a:pt x="820253" y="480460"/>
                  </a:lnTo>
                  <a:lnTo>
                    <a:pt x="820818" y="495926"/>
                  </a:lnTo>
                  <a:lnTo>
                    <a:pt x="821383" y="511174"/>
                  </a:lnTo>
                  <a:lnTo>
                    <a:pt x="821948" y="526173"/>
                  </a:lnTo>
                  <a:lnTo>
                    <a:pt x="822516" y="540897"/>
                  </a:lnTo>
                  <a:lnTo>
                    <a:pt x="823081" y="555319"/>
                  </a:lnTo>
                  <a:lnTo>
                    <a:pt x="823364" y="562407"/>
                  </a:lnTo>
                  <a:lnTo>
                    <a:pt x="823646" y="569411"/>
                  </a:lnTo>
                  <a:lnTo>
                    <a:pt x="823929" y="576327"/>
                  </a:lnTo>
                  <a:lnTo>
                    <a:pt x="824211" y="583150"/>
                  </a:lnTo>
                  <a:lnTo>
                    <a:pt x="824493" y="589879"/>
                  </a:lnTo>
                  <a:lnTo>
                    <a:pt x="824776" y="596511"/>
                  </a:lnTo>
                  <a:lnTo>
                    <a:pt x="825058" y="603042"/>
                  </a:lnTo>
                  <a:lnTo>
                    <a:pt x="825341" y="609467"/>
                  </a:lnTo>
                  <a:lnTo>
                    <a:pt x="825623" y="615788"/>
                  </a:lnTo>
                  <a:lnTo>
                    <a:pt x="825909" y="621998"/>
                  </a:lnTo>
                  <a:lnTo>
                    <a:pt x="826192" y="628094"/>
                  </a:lnTo>
                  <a:lnTo>
                    <a:pt x="826474" y="634077"/>
                  </a:lnTo>
                  <a:lnTo>
                    <a:pt x="826756" y="639943"/>
                  </a:lnTo>
                  <a:lnTo>
                    <a:pt x="827039" y="645687"/>
                  </a:lnTo>
                  <a:lnTo>
                    <a:pt x="827321" y="651306"/>
                  </a:lnTo>
                  <a:lnTo>
                    <a:pt x="827604" y="656802"/>
                  </a:lnTo>
                  <a:lnTo>
                    <a:pt x="827886" y="662170"/>
                  </a:lnTo>
                  <a:lnTo>
                    <a:pt x="828169" y="667406"/>
                  </a:lnTo>
                  <a:lnTo>
                    <a:pt x="828451" y="672510"/>
                  </a:lnTo>
                  <a:lnTo>
                    <a:pt x="828733" y="677480"/>
                  </a:lnTo>
                  <a:lnTo>
                    <a:pt x="829016" y="682311"/>
                  </a:lnTo>
                  <a:lnTo>
                    <a:pt x="829298" y="687003"/>
                  </a:lnTo>
                  <a:lnTo>
                    <a:pt x="829581" y="691554"/>
                  </a:lnTo>
                  <a:lnTo>
                    <a:pt x="829867" y="695960"/>
                  </a:lnTo>
                  <a:lnTo>
                    <a:pt x="830149" y="700221"/>
                  </a:lnTo>
                  <a:lnTo>
                    <a:pt x="830432" y="704334"/>
                  </a:lnTo>
                  <a:lnTo>
                    <a:pt x="830714" y="708299"/>
                  </a:lnTo>
                  <a:lnTo>
                    <a:pt x="830997" y="712113"/>
                  </a:lnTo>
                  <a:lnTo>
                    <a:pt x="831279" y="715772"/>
                  </a:lnTo>
                  <a:lnTo>
                    <a:pt x="831561" y="719280"/>
                  </a:lnTo>
                  <a:lnTo>
                    <a:pt x="831844" y="722629"/>
                  </a:lnTo>
                  <a:lnTo>
                    <a:pt x="832126" y="725824"/>
                  </a:lnTo>
                  <a:lnTo>
                    <a:pt x="832409" y="728856"/>
                  </a:lnTo>
                  <a:lnTo>
                    <a:pt x="832691" y="731729"/>
                  </a:lnTo>
                  <a:lnTo>
                    <a:pt x="832974" y="734442"/>
                  </a:lnTo>
                  <a:lnTo>
                    <a:pt x="833256" y="736992"/>
                  </a:lnTo>
                  <a:lnTo>
                    <a:pt x="833538" y="739378"/>
                  </a:lnTo>
                  <a:lnTo>
                    <a:pt x="833821" y="741600"/>
                  </a:lnTo>
                  <a:lnTo>
                    <a:pt x="834103" y="743657"/>
                  </a:lnTo>
                  <a:lnTo>
                    <a:pt x="834389" y="745548"/>
                  </a:lnTo>
                  <a:lnTo>
                    <a:pt x="834672" y="747272"/>
                  </a:lnTo>
                  <a:lnTo>
                    <a:pt x="834954" y="748829"/>
                  </a:lnTo>
                  <a:lnTo>
                    <a:pt x="835237" y="750218"/>
                  </a:lnTo>
                  <a:lnTo>
                    <a:pt x="835519" y="751438"/>
                  </a:lnTo>
                  <a:lnTo>
                    <a:pt x="835802" y="752488"/>
                  </a:lnTo>
                  <a:lnTo>
                    <a:pt x="835941" y="752951"/>
                  </a:lnTo>
                  <a:lnTo>
                    <a:pt x="836084" y="753371"/>
                  </a:lnTo>
                  <a:lnTo>
                    <a:pt x="836223" y="753748"/>
                  </a:lnTo>
                  <a:lnTo>
                    <a:pt x="836366" y="754082"/>
                  </a:lnTo>
                  <a:lnTo>
                    <a:pt x="836506" y="754375"/>
                  </a:lnTo>
                  <a:lnTo>
                    <a:pt x="836649" y="754624"/>
                  </a:lnTo>
                  <a:lnTo>
                    <a:pt x="836788" y="754831"/>
                  </a:lnTo>
                  <a:lnTo>
                    <a:pt x="836862" y="754919"/>
                  </a:lnTo>
                  <a:lnTo>
                    <a:pt x="836931" y="754996"/>
                  </a:lnTo>
                  <a:lnTo>
                    <a:pt x="837001" y="755062"/>
                  </a:lnTo>
                  <a:lnTo>
                    <a:pt x="837071" y="755117"/>
                  </a:lnTo>
                  <a:lnTo>
                    <a:pt x="837144" y="755161"/>
                  </a:lnTo>
                  <a:lnTo>
                    <a:pt x="837214" y="755197"/>
                  </a:lnTo>
                  <a:lnTo>
                    <a:pt x="837283" y="755221"/>
                  </a:lnTo>
                  <a:lnTo>
                    <a:pt x="837353" y="755234"/>
                  </a:lnTo>
                  <a:lnTo>
                    <a:pt x="837426" y="755236"/>
                  </a:lnTo>
                  <a:lnTo>
                    <a:pt x="837496" y="755227"/>
                  </a:lnTo>
                  <a:lnTo>
                    <a:pt x="837566" y="755210"/>
                  </a:lnTo>
                  <a:lnTo>
                    <a:pt x="837636" y="755179"/>
                  </a:lnTo>
                  <a:lnTo>
                    <a:pt x="837709" y="755139"/>
                  </a:lnTo>
                  <a:lnTo>
                    <a:pt x="837779" y="755089"/>
                  </a:lnTo>
                  <a:lnTo>
                    <a:pt x="837848" y="755027"/>
                  </a:lnTo>
                  <a:lnTo>
                    <a:pt x="837918" y="754957"/>
                  </a:lnTo>
                  <a:lnTo>
                    <a:pt x="837991" y="754873"/>
                  </a:lnTo>
                  <a:lnTo>
                    <a:pt x="838061" y="754780"/>
                  </a:lnTo>
                  <a:lnTo>
                    <a:pt x="838204" y="754562"/>
                  </a:lnTo>
                  <a:lnTo>
                    <a:pt x="838343" y="754303"/>
                  </a:lnTo>
                  <a:lnTo>
                    <a:pt x="838626" y="753653"/>
                  </a:lnTo>
                  <a:lnTo>
                    <a:pt x="838908" y="752838"/>
                  </a:lnTo>
                  <a:lnTo>
                    <a:pt x="839191" y="751852"/>
                  </a:lnTo>
                  <a:lnTo>
                    <a:pt x="839473" y="750700"/>
                  </a:lnTo>
                  <a:lnTo>
                    <a:pt x="839756" y="749379"/>
                  </a:lnTo>
                  <a:lnTo>
                    <a:pt x="840038" y="747893"/>
                  </a:lnTo>
                  <a:lnTo>
                    <a:pt x="840320" y="746239"/>
                  </a:lnTo>
                  <a:lnTo>
                    <a:pt x="840603" y="744423"/>
                  </a:lnTo>
                  <a:lnTo>
                    <a:pt x="840885" y="742443"/>
                  </a:lnTo>
                  <a:lnTo>
                    <a:pt x="841171" y="740299"/>
                  </a:lnTo>
                  <a:lnTo>
                    <a:pt x="841454" y="737994"/>
                  </a:lnTo>
                  <a:lnTo>
                    <a:pt x="841736" y="735527"/>
                  </a:lnTo>
                  <a:lnTo>
                    <a:pt x="842019" y="732903"/>
                  </a:lnTo>
                  <a:lnTo>
                    <a:pt x="842301" y="730120"/>
                  </a:lnTo>
                  <a:lnTo>
                    <a:pt x="842584" y="727180"/>
                  </a:lnTo>
                  <a:lnTo>
                    <a:pt x="842866" y="724087"/>
                  </a:lnTo>
                  <a:lnTo>
                    <a:pt x="843148" y="720837"/>
                  </a:lnTo>
                  <a:lnTo>
                    <a:pt x="843431" y="717437"/>
                  </a:lnTo>
                  <a:lnTo>
                    <a:pt x="843713" y="713888"/>
                  </a:lnTo>
                  <a:lnTo>
                    <a:pt x="843996" y="710188"/>
                  </a:lnTo>
                  <a:lnTo>
                    <a:pt x="844278" y="706342"/>
                  </a:lnTo>
                  <a:lnTo>
                    <a:pt x="844561" y="702352"/>
                  </a:lnTo>
                  <a:lnTo>
                    <a:pt x="844843" y="698219"/>
                  </a:lnTo>
                  <a:lnTo>
                    <a:pt x="845125" y="693945"/>
                  </a:lnTo>
                  <a:lnTo>
                    <a:pt x="845408" y="689533"/>
                  </a:lnTo>
                  <a:lnTo>
                    <a:pt x="845690" y="684984"/>
                  </a:lnTo>
                  <a:lnTo>
                    <a:pt x="845973" y="680298"/>
                  </a:lnTo>
                  <a:lnTo>
                    <a:pt x="846255" y="675483"/>
                  </a:lnTo>
                  <a:lnTo>
                    <a:pt x="846538" y="670537"/>
                  </a:lnTo>
                  <a:lnTo>
                    <a:pt x="846820" y="665464"/>
                  </a:lnTo>
                  <a:lnTo>
                    <a:pt x="847102" y="660266"/>
                  </a:lnTo>
                  <a:lnTo>
                    <a:pt x="847385" y="654946"/>
                  </a:lnTo>
                  <a:lnTo>
                    <a:pt x="847667" y="649505"/>
                  </a:lnTo>
                  <a:lnTo>
                    <a:pt x="847950" y="643948"/>
                  </a:lnTo>
                  <a:lnTo>
                    <a:pt x="848236" y="638274"/>
                  </a:lnTo>
                  <a:lnTo>
                    <a:pt x="848518" y="632489"/>
                  </a:lnTo>
                  <a:lnTo>
                    <a:pt x="848801" y="626597"/>
                  </a:lnTo>
                  <a:lnTo>
                    <a:pt x="849083" y="620595"/>
                  </a:lnTo>
                  <a:lnTo>
                    <a:pt x="849366" y="614491"/>
                  </a:lnTo>
                  <a:lnTo>
                    <a:pt x="849648" y="608289"/>
                  </a:lnTo>
                  <a:lnTo>
                    <a:pt x="849930" y="601985"/>
                  </a:lnTo>
                  <a:lnTo>
                    <a:pt x="850213" y="595589"/>
                  </a:lnTo>
                  <a:lnTo>
                    <a:pt x="850495" y="589100"/>
                  </a:lnTo>
                  <a:lnTo>
                    <a:pt x="850778" y="582523"/>
                  </a:lnTo>
                  <a:lnTo>
                    <a:pt x="851060" y="575860"/>
                  </a:lnTo>
                  <a:lnTo>
                    <a:pt x="851343" y="569116"/>
                  </a:lnTo>
                  <a:lnTo>
                    <a:pt x="851907" y="555389"/>
                  </a:lnTo>
                  <a:lnTo>
                    <a:pt x="852472" y="541374"/>
                  </a:lnTo>
                  <a:lnTo>
                    <a:pt x="853037" y="527093"/>
                  </a:lnTo>
                  <a:lnTo>
                    <a:pt x="853602" y="512576"/>
                  </a:lnTo>
                  <a:lnTo>
                    <a:pt x="854167" y="497846"/>
                  </a:lnTo>
                  <a:lnTo>
                    <a:pt x="854732" y="482935"/>
                  </a:lnTo>
                  <a:lnTo>
                    <a:pt x="855861" y="452673"/>
                  </a:lnTo>
                  <a:lnTo>
                    <a:pt x="856995" y="422014"/>
                  </a:lnTo>
                  <a:lnTo>
                    <a:pt x="859254" y="360415"/>
                  </a:lnTo>
                  <a:lnTo>
                    <a:pt x="860384" y="329928"/>
                  </a:lnTo>
                  <a:lnTo>
                    <a:pt x="860949" y="314861"/>
                  </a:lnTo>
                  <a:lnTo>
                    <a:pt x="861514" y="299948"/>
                  </a:lnTo>
                  <a:lnTo>
                    <a:pt x="862079" y="285217"/>
                  </a:lnTo>
                  <a:lnTo>
                    <a:pt x="862643" y="270694"/>
                  </a:lnTo>
                  <a:lnTo>
                    <a:pt x="863212" y="256406"/>
                  </a:lnTo>
                  <a:lnTo>
                    <a:pt x="863777" y="242376"/>
                  </a:lnTo>
                  <a:lnTo>
                    <a:pt x="864342" y="228634"/>
                  </a:lnTo>
                  <a:lnTo>
                    <a:pt x="864907" y="215200"/>
                  </a:lnTo>
                  <a:lnTo>
                    <a:pt x="865189" y="208608"/>
                  </a:lnTo>
                  <a:lnTo>
                    <a:pt x="865471" y="202102"/>
                  </a:lnTo>
                  <a:lnTo>
                    <a:pt x="865754" y="195685"/>
                  </a:lnTo>
                  <a:lnTo>
                    <a:pt x="866036" y="189362"/>
                  </a:lnTo>
                  <a:lnTo>
                    <a:pt x="866319" y="183133"/>
                  </a:lnTo>
                  <a:lnTo>
                    <a:pt x="866601" y="177001"/>
                  </a:lnTo>
                  <a:lnTo>
                    <a:pt x="866884" y="170970"/>
                  </a:lnTo>
                  <a:lnTo>
                    <a:pt x="867166" y="165042"/>
                  </a:lnTo>
                  <a:lnTo>
                    <a:pt x="867448" y="159221"/>
                  </a:lnTo>
                  <a:lnTo>
                    <a:pt x="867731" y="153507"/>
                  </a:lnTo>
                  <a:lnTo>
                    <a:pt x="868013" y="147905"/>
                  </a:lnTo>
                  <a:lnTo>
                    <a:pt x="868296" y="142416"/>
                  </a:lnTo>
                  <a:lnTo>
                    <a:pt x="868589" y="136830"/>
                  </a:lnTo>
                  <a:lnTo>
                    <a:pt x="868886" y="131372"/>
                  </a:lnTo>
                  <a:lnTo>
                    <a:pt x="869180" y="126044"/>
                  </a:lnTo>
                  <a:lnTo>
                    <a:pt x="869473" y="120849"/>
                  </a:lnTo>
                  <a:lnTo>
                    <a:pt x="869766" y="115790"/>
                  </a:lnTo>
                  <a:lnTo>
                    <a:pt x="870060" y="110868"/>
                  </a:lnTo>
                  <a:lnTo>
                    <a:pt x="870353" y="106086"/>
                  </a:lnTo>
                  <a:lnTo>
                    <a:pt x="870647" y="101446"/>
                  </a:lnTo>
                  <a:lnTo>
                    <a:pt x="870940" y="96951"/>
                  </a:lnTo>
                  <a:lnTo>
                    <a:pt x="871237" y="92602"/>
                  </a:lnTo>
                  <a:lnTo>
                    <a:pt x="871531" y="88402"/>
                  </a:lnTo>
                  <a:lnTo>
                    <a:pt x="871824" y="84351"/>
                  </a:lnTo>
                  <a:lnTo>
                    <a:pt x="872118" y="80453"/>
                  </a:lnTo>
                  <a:lnTo>
                    <a:pt x="872411" y="76708"/>
                  </a:lnTo>
                  <a:lnTo>
                    <a:pt x="872704" y="73119"/>
                  </a:lnTo>
                  <a:lnTo>
                    <a:pt x="872998" y="69688"/>
                  </a:lnTo>
                  <a:lnTo>
                    <a:pt x="873291" y="66415"/>
                  </a:lnTo>
                  <a:lnTo>
                    <a:pt x="873585" y="63301"/>
                  </a:lnTo>
                  <a:lnTo>
                    <a:pt x="873882" y="60350"/>
                  </a:lnTo>
                  <a:lnTo>
                    <a:pt x="874175" y="57560"/>
                  </a:lnTo>
                  <a:lnTo>
                    <a:pt x="874469" y="54935"/>
                  </a:lnTo>
                  <a:lnTo>
                    <a:pt x="874762" y="52474"/>
                  </a:lnTo>
                  <a:lnTo>
                    <a:pt x="875056" y="50180"/>
                  </a:lnTo>
                  <a:lnTo>
                    <a:pt x="875349" y="48052"/>
                  </a:lnTo>
                  <a:lnTo>
                    <a:pt x="875643" y="46092"/>
                  </a:lnTo>
                  <a:lnTo>
                    <a:pt x="875936" y="44301"/>
                  </a:lnTo>
                  <a:lnTo>
                    <a:pt x="876233" y="42678"/>
                  </a:lnTo>
                  <a:lnTo>
                    <a:pt x="876526" y="41226"/>
                  </a:lnTo>
                  <a:lnTo>
                    <a:pt x="876820" y="39943"/>
                  </a:lnTo>
                  <a:lnTo>
                    <a:pt x="877113" y="38831"/>
                  </a:lnTo>
                  <a:lnTo>
                    <a:pt x="877407" y="37890"/>
                  </a:lnTo>
                  <a:lnTo>
                    <a:pt x="877700" y="37121"/>
                  </a:lnTo>
                  <a:lnTo>
                    <a:pt x="877847" y="36800"/>
                  </a:lnTo>
                  <a:lnTo>
                    <a:pt x="877994" y="36522"/>
                  </a:lnTo>
                  <a:lnTo>
                    <a:pt x="878140" y="36287"/>
                  </a:lnTo>
                  <a:lnTo>
                    <a:pt x="878214" y="36186"/>
                  </a:lnTo>
                  <a:lnTo>
                    <a:pt x="878287" y="36095"/>
                  </a:lnTo>
                  <a:lnTo>
                    <a:pt x="878360" y="36015"/>
                  </a:lnTo>
                  <a:lnTo>
                    <a:pt x="878434" y="35946"/>
                  </a:lnTo>
                  <a:lnTo>
                    <a:pt x="878511" y="35887"/>
                  </a:lnTo>
                  <a:lnTo>
                    <a:pt x="878584" y="35839"/>
                  </a:lnTo>
                  <a:lnTo>
                    <a:pt x="878658" y="35802"/>
                  </a:lnTo>
                  <a:lnTo>
                    <a:pt x="878731" y="35776"/>
                  </a:lnTo>
                  <a:lnTo>
                    <a:pt x="878804" y="35760"/>
                  </a:lnTo>
                  <a:lnTo>
                    <a:pt x="878878" y="35755"/>
                  </a:lnTo>
                  <a:lnTo>
                    <a:pt x="878951" y="35761"/>
                  </a:lnTo>
                  <a:lnTo>
                    <a:pt x="879024" y="35777"/>
                  </a:lnTo>
                  <a:lnTo>
                    <a:pt x="879098" y="35804"/>
                  </a:lnTo>
                  <a:lnTo>
                    <a:pt x="879171" y="35842"/>
                  </a:lnTo>
                  <a:lnTo>
                    <a:pt x="879244" y="35890"/>
                  </a:lnTo>
                  <a:lnTo>
                    <a:pt x="879318" y="35949"/>
                  </a:lnTo>
                  <a:lnTo>
                    <a:pt x="879391" y="36019"/>
                  </a:lnTo>
                  <a:lnTo>
                    <a:pt x="879464" y="36099"/>
                  </a:lnTo>
                  <a:lnTo>
                    <a:pt x="879538" y="36190"/>
                  </a:lnTo>
                  <a:lnTo>
                    <a:pt x="879611" y="36291"/>
                  </a:lnTo>
                  <a:lnTo>
                    <a:pt x="879758" y="36527"/>
                  </a:lnTo>
                  <a:lnTo>
                    <a:pt x="879905" y="36804"/>
                  </a:lnTo>
                  <a:lnTo>
                    <a:pt x="880051" y="37124"/>
                  </a:lnTo>
                  <a:lnTo>
                    <a:pt x="880345" y="37892"/>
                  </a:lnTo>
                  <a:lnTo>
                    <a:pt x="880638" y="38828"/>
                  </a:lnTo>
                  <a:lnTo>
                    <a:pt x="880932" y="39932"/>
                  </a:lnTo>
                  <a:lnTo>
                    <a:pt x="881229" y="41203"/>
                  </a:lnTo>
                  <a:lnTo>
                    <a:pt x="881522" y="42641"/>
                  </a:lnTo>
                  <a:lnTo>
                    <a:pt x="881816" y="44245"/>
                  </a:lnTo>
                  <a:lnTo>
                    <a:pt x="882109" y="46013"/>
                  </a:lnTo>
                  <a:lnTo>
                    <a:pt x="882402" y="47944"/>
                  </a:lnTo>
                  <a:lnTo>
                    <a:pt x="882696" y="50037"/>
                  </a:lnTo>
                  <a:lnTo>
                    <a:pt x="882989" y="52292"/>
                  </a:lnTo>
                  <a:lnTo>
                    <a:pt x="883286" y="54706"/>
                  </a:lnTo>
                  <a:lnTo>
                    <a:pt x="883580" y="57277"/>
                  </a:lnTo>
                  <a:lnTo>
                    <a:pt x="883873" y="60006"/>
                  </a:lnTo>
                  <a:lnTo>
                    <a:pt x="884167" y="62889"/>
                  </a:lnTo>
                  <a:lnTo>
                    <a:pt x="884460" y="65926"/>
                  </a:lnTo>
                  <a:lnTo>
                    <a:pt x="884754" y="69115"/>
                  </a:lnTo>
                  <a:lnTo>
                    <a:pt x="885047" y="72453"/>
                  </a:lnTo>
                  <a:lnTo>
                    <a:pt x="885340" y="75939"/>
                  </a:lnTo>
                  <a:lnTo>
                    <a:pt x="885634" y="79571"/>
                  </a:lnTo>
                  <a:lnTo>
                    <a:pt x="885931" y="83347"/>
                  </a:lnTo>
                  <a:lnTo>
                    <a:pt x="886224" y="87265"/>
                  </a:lnTo>
                  <a:lnTo>
                    <a:pt x="886518" y="91322"/>
                  </a:lnTo>
                  <a:lnTo>
                    <a:pt x="886811" y="95517"/>
                  </a:lnTo>
                  <a:lnTo>
                    <a:pt x="887105" y="99847"/>
                  </a:lnTo>
                  <a:lnTo>
                    <a:pt x="887398" y="104309"/>
                  </a:lnTo>
                  <a:lnTo>
                    <a:pt x="887692" y="108902"/>
                  </a:lnTo>
                  <a:lnTo>
                    <a:pt x="887985" y="113623"/>
                  </a:lnTo>
                  <a:lnTo>
                    <a:pt x="888282" y="118469"/>
                  </a:lnTo>
                  <a:lnTo>
                    <a:pt x="888576" y="123438"/>
                  </a:lnTo>
                  <a:lnTo>
                    <a:pt x="888869" y="128527"/>
                  </a:lnTo>
                  <a:lnTo>
                    <a:pt x="889162" y="133733"/>
                  </a:lnTo>
                  <a:lnTo>
                    <a:pt x="889456" y="139054"/>
                  </a:lnTo>
                  <a:lnTo>
                    <a:pt x="889749" y="144487"/>
                  </a:lnTo>
                  <a:lnTo>
                    <a:pt x="890043" y="150028"/>
                  </a:lnTo>
                  <a:lnTo>
                    <a:pt x="890340" y="155676"/>
                  </a:lnTo>
                  <a:lnTo>
                    <a:pt x="890633" y="161425"/>
                  </a:lnTo>
                  <a:lnTo>
                    <a:pt x="890927" y="167275"/>
                  </a:lnTo>
                  <a:lnTo>
                    <a:pt x="891220" y="173222"/>
                  </a:lnTo>
                  <a:lnTo>
                    <a:pt x="891514" y="179262"/>
                  </a:lnTo>
                  <a:lnTo>
                    <a:pt x="891807" y="185394"/>
                  </a:lnTo>
                  <a:lnTo>
                    <a:pt x="892394" y="197914"/>
                  </a:lnTo>
                  <a:lnTo>
                    <a:pt x="892984" y="210757"/>
                  </a:lnTo>
                  <a:lnTo>
                    <a:pt x="893571" y="223898"/>
                  </a:lnTo>
                  <a:lnTo>
                    <a:pt x="894158" y="237309"/>
                  </a:lnTo>
                  <a:lnTo>
                    <a:pt x="894745" y="250961"/>
                  </a:lnTo>
                  <a:lnTo>
                    <a:pt x="895336" y="264826"/>
                  </a:lnTo>
                  <a:lnTo>
                    <a:pt x="895922" y="278878"/>
                  </a:lnTo>
                  <a:lnTo>
                    <a:pt x="896509" y="293087"/>
                  </a:lnTo>
                  <a:lnTo>
                    <a:pt x="897687" y="321861"/>
                  </a:lnTo>
                  <a:lnTo>
                    <a:pt x="898860" y="350914"/>
                  </a:lnTo>
                  <a:lnTo>
                    <a:pt x="900034" y="380014"/>
                  </a:lnTo>
                  <a:lnTo>
                    <a:pt x="901212" y="408931"/>
                  </a:lnTo>
                  <a:lnTo>
                    <a:pt x="902389" y="437436"/>
                  </a:lnTo>
                  <a:lnTo>
                    <a:pt x="902976" y="451464"/>
                  </a:lnTo>
                  <a:lnTo>
                    <a:pt x="903563" y="465305"/>
                  </a:lnTo>
                  <a:lnTo>
                    <a:pt x="904150" y="478932"/>
                  </a:lnTo>
                  <a:lnTo>
                    <a:pt x="904740" y="492319"/>
                  </a:lnTo>
                  <a:lnTo>
                    <a:pt x="905327" y="505440"/>
                  </a:lnTo>
                  <a:lnTo>
                    <a:pt x="905914" y="518270"/>
                  </a:lnTo>
                  <a:lnTo>
                    <a:pt x="906457" y="529841"/>
                  </a:lnTo>
                  <a:lnTo>
                    <a:pt x="907000" y="541126"/>
                  </a:lnTo>
                  <a:lnTo>
                    <a:pt x="907542" y="552102"/>
                  </a:lnTo>
                  <a:lnTo>
                    <a:pt x="907814" y="557470"/>
                  </a:lnTo>
                  <a:lnTo>
                    <a:pt x="908085" y="562754"/>
                  </a:lnTo>
                  <a:lnTo>
                    <a:pt x="908357" y="567955"/>
                  </a:lnTo>
                  <a:lnTo>
                    <a:pt x="908628" y="573068"/>
                  </a:lnTo>
                  <a:lnTo>
                    <a:pt x="908900" y="578090"/>
                  </a:lnTo>
                  <a:lnTo>
                    <a:pt x="909171" y="583023"/>
                  </a:lnTo>
                  <a:lnTo>
                    <a:pt x="909442" y="587862"/>
                  </a:lnTo>
                  <a:lnTo>
                    <a:pt x="909714" y="592607"/>
                  </a:lnTo>
                  <a:lnTo>
                    <a:pt x="909985" y="597253"/>
                  </a:lnTo>
                  <a:lnTo>
                    <a:pt x="910257" y="601802"/>
                  </a:lnTo>
                  <a:lnTo>
                    <a:pt x="910528" y="606250"/>
                  </a:lnTo>
                  <a:lnTo>
                    <a:pt x="910800" y="610596"/>
                  </a:lnTo>
                  <a:lnTo>
                    <a:pt x="911071" y="614839"/>
                  </a:lnTo>
                  <a:lnTo>
                    <a:pt x="911342" y="618974"/>
                  </a:lnTo>
                  <a:lnTo>
                    <a:pt x="911614" y="623004"/>
                  </a:lnTo>
                  <a:lnTo>
                    <a:pt x="911885" y="626925"/>
                  </a:lnTo>
                  <a:lnTo>
                    <a:pt x="912157" y="630737"/>
                  </a:lnTo>
                  <a:lnTo>
                    <a:pt x="912428" y="634436"/>
                  </a:lnTo>
                  <a:lnTo>
                    <a:pt x="912700" y="638023"/>
                  </a:lnTo>
                  <a:lnTo>
                    <a:pt x="912971" y="641495"/>
                  </a:lnTo>
                  <a:lnTo>
                    <a:pt x="913242" y="644853"/>
                  </a:lnTo>
                  <a:lnTo>
                    <a:pt x="913514" y="648092"/>
                  </a:lnTo>
                  <a:lnTo>
                    <a:pt x="913785" y="651216"/>
                  </a:lnTo>
                  <a:lnTo>
                    <a:pt x="914057" y="654220"/>
                  </a:lnTo>
                  <a:lnTo>
                    <a:pt x="914328" y="657102"/>
                  </a:lnTo>
                  <a:lnTo>
                    <a:pt x="914600" y="659865"/>
                  </a:lnTo>
                  <a:lnTo>
                    <a:pt x="914871" y="662505"/>
                  </a:lnTo>
                  <a:lnTo>
                    <a:pt x="915142" y="665024"/>
                  </a:lnTo>
                  <a:lnTo>
                    <a:pt x="915414" y="667417"/>
                  </a:lnTo>
                  <a:lnTo>
                    <a:pt x="915685" y="669688"/>
                  </a:lnTo>
                  <a:lnTo>
                    <a:pt x="915957" y="671832"/>
                  </a:lnTo>
                  <a:lnTo>
                    <a:pt x="916228" y="673851"/>
                  </a:lnTo>
                  <a:lnTo>
                    <a:pt x="916499" y="675743"/>
                  </a:lnTo>
                  <a:lnTo>
                    <a:pt x="916771" y="677506"/>
                  </a:lnTo>
                  <a:lnTo>
                    <a:pt x="917042" y="679144"/>
                  </a:lnTo>
                  <a:lnTo>
                    <a:pt x="917314" y="680653"/>
                  </a:lnTo>
                  <a:lnTo>
                    <a:pt x="917585" y="682033"/>
                  </a:lnTo>
                  <a:lnTo>
                    <a:pt x="917857" y="683286"/>
                  </a:lnTo>
                  <a:lnTo>
                    <a:pt x="918128" y="684407"/>
                  </a:lnTo>
                  <a:lnTo>
                    <a:pt x="918399" y="685400"/>
                  </a:lnTo>
                  <a:lnTo>
                    <a:pt x="918671" y="686265"/>
                  </a:lnTo>
                  <a:lnTo>
                    <a:pt x="918942" y="686999"/>
                  </a:lnTo>
                  <a:lnTo>
                    <a:pt x="919214" y="687602"/>
                  </a:lnTo>
                  <a:lnTo>
                    <a:pt x="919349" y="687855"/>
                  </a:lnTo>
                  <a:lnTo>
                    <a:pt x="919485" y="688077"/>
                  </a:lnTo>
                  <a:lnTo>
                    <a:pt x="919621" y="688267"/>
                  </a:lnTo>
                  <a:lnTo>
                    <a:pt x="919687" y="688348"/>
                  </a:lnTo>
                  <a:lnTo>
                    <a:pt x="919757" y="688421"/>
                  </a:lnTo>
                  <a:lnTo>
                    <a:pt x="919823" y="688487"/>
                  </a:lnTo>
                  <a:lnTo>
                    <a:pt x="919892" y="688546"/>
                  </a:lnTo>
                  <a:lnTo>
                    <a:pt x="919958" y="688595"/>
                  </a:lnTo>
                  <a:lnTo>
                    <a:pt x="920028" y="688637"/>
                  </a:lnTo>
                  <a:lnTo>
                    <a:pt x="920094" y="688670"/>
                  </a:lnTo>
                  <a:lnTo>
                    <a:pt x="920164" y="688696"/>
                  </a:lnTo>
                  <a:lnTo>
                    <a:pt x="920230" y="688714"/>
                  </a:lnTo>
                  <a:lnTo>
                    <a:pt x="920299" y="688723"/>
                  </a:lnTo>
                  <a:lnTo>
                    <a:pt x="920365" y="688725"/>
                  </a:lnTo>
                  <a:lnTo>
                    <a:pt x="920435" y="688716"/>
                  </a:lnTo>
                  <a:lnTo>
                    <a:pt x="920501" y="688703"/>
                  </a:lnTo>
                  <a:lnTo>
                    <a:pt x="920571" y="688679"/>
                  </a:lnTo>
                  <a:lnTo>
                    <a:pt x="920637" y="688648"/>
                  </a:lnTo>
                  <a:lnTo>
                    <a:pt x="920707" y="688608"/>
                  </a:lnTo>
                  <a:lnTo>
                    <a:pt x="920773" y="688562"/>
                  </a:lnTo>
                  <a:lnTo>
                    <a:pt x="920842" y="688507"/>
                  </a:lnTo>
                  <a:lnTo>
                    <a:pt x="920908" y="688443"/>
                  </a:lnTo>
                  <a:lnTo>
                    <a:pt x="920978" y="688372"/>
                  </a:lnTo>
                  <a:lnTo>
                    <a:pt x="921044" y="688293"/>
                  </a:lnTo>
                  <a:lnTo>
                    <a:pt x="921114" y="688205"/>
                  </a:lnTo>
                  <a:lnTo>
                    <a:pt x="921249" y="688007"/>
                  </a:lnTo>
                  <a:lnTo>
                    <a:pt x="921385" y="687776"/>
                  </a:lnTo>
                  <a:lnTo>
                    <a:pt x="921657" y="687219"/>
                  </a:lnTo>
                  <a:lnTo>
                    <a:pt x="921928" y="686534"/>
                  </a:lnTo>
                  <a:lnTo>
                    <a:pt x="922199" y="685721"/>
                  </a:lnTo>
                  <a:lnTo>
                    <a:pt x="922471" y="684783"/>
                  </a:lnTo>
                  <a:lnTo>
                    <a:pt x="922742" y="683720"/>
                  </a:lnTo>
                  <a:lnTo>
                    <a:pt x="923014" y="682533"/>
                  </a:lnTo>
                  <a:lnTo>
                    <a:pt x="923285" y="681219"/>
                  </a:lnTo>
                  <a:lnTo>
                    <a:pt x="923557" y="679783"/>
                  </a:lnTo>
                  <a:lnTo>
                    <a:pt x="923828" y="678226"/>
                  </a:lnTo>
                  <a:lnTo>
                    <a:pt x="924099" y="676546"/>
                  </a:lnTo>
                  <a:lnTo>
                    <a:pt x="924371" y="674745"/>
                  </a:lnTo>
                  <a:lnTo>
                    <a:pt x="924642" y="672825"/>
                  </a:lnTo>
                  <a:lnTo>
                    <a:pt x="924914" y="670786"/>
                  </a:lnTo>
                  <a:lnTo>
                    <a:pt x="925185" y="668628"/>
                  </a:lnTo>
                  <a:lnTo>
                    <a:pt x="925457" y="666356"/>
                  </a:lnTo>
                  <a:lnTo>
                    <a:pt x="925728" y="663969"/>
                  </a:lnTo>
                  <a:lnTo>
                    <a:pt x="925999" y="661468"/>
                  </a:lnTo>
                  <a:lnTo>
                    <a:pt x="926271" y="658852"/>
                  </a:lnTo>
                  <a:lnTo>
                    <a:pt x="926542" y="656126"/>
                  </a:lnTo>
                  <a:lnTo>
                    <a:pt x="926814" y="653290"/>
                  </a:lnTo>
                  <a:lnTo>
                    <a:pt x="927085" y="650346"/>
                  </a:lnTo>
                  <a:lnTo>
                    <a:pt x="927357" y="647297"/>
                  </a:lnTo>
                  <a:lnTo>
                    <a:pt x="927628" y="644139"/>
                  </a:lnTo>
                  <a:lnTo>
                    <a:pt x="927899" y="640878"/>
                  </a:lnTo>
                  <a:lnTo>
                    <a:pt x="928171" y="637516"/>
                  </a:lnTo>
                  <a:lnTo>
                    <a:pt x="928442" y="634053"/>
                  </a:lnTo>
                  <a:lnTo>
                    <a:pt x="928714" y="630490"/>
                  </a:lnTo>
                  <a:lnTo>
                    <a:pt x="928985" y="626831"/>
                  </a:lnTo>
                  <a:lnTo>
                    <a:pt x="929256" y="623076"/>
                  </a:lnTo>
                  <a:lnTo>
                    <a:pt x="929528" y="619225"/>
                  </a:lnTo>
                  <a:lnTo>
                    <a:pt x="929799" y="615286"/>
                  </a:lnTo>
                  <a:lnTo>
                    <a:pt x="930071" y="611255"/>
                  </a:lnTo>
                  <a:lnTo>
                    <a:pt x="930342" y="607135"/>
                  </a:lnTo>
                  <a:lnTo>
                    <a:pt x="930614" y="602930"/>
                  </a:lnTo>
                  <a:lnTo>
                    <a:pt x="930885" y="598640"/>
                  </a:lnTo>
                  <a:lnTo>
                    <a:pt x="931156" y="594270"/>
                  </a:lnTo>
                  <a:lnTo>
                    <a:pt x="931428" y="589817"/>
                  </a:lnTo>
                  <a:lnTo>
                    <a:pt x="931971" y="580680"/>
                  </a:lnTo>
                  <a:lnTo>
                    <a:pt x="932514" y="571247"/>
                  </a:lnTo>
                  <a:lnTo>
                    <a:pt x="933056" y="561537"/>
                  </a:lnTo>
                  <a:lnTo>
                    <a:pt x="933599" y="551565"/>
                  </a:lnTo>
                  <a:lnTo>
                    <a:pt x="934142" y="541350"/>
                  </a:lnTo>
                  <a:lnTo>
                    <a:pt x="934685" y="530911"/>
                  </a:lnTo>
                  <a:lnTo>
                    <a:pt x="935228" y="520267"/>
                  </a:lnTo>
                  <a:lnTo>
                    <a:pt x="935771" y="509437"/>
                  </a:lnTo>
                  <a:lnTo>
                    <a:pt x="936314" y="498436"/>
                  </a:lnTo>
                  <a:lnTo>
                    <a:pt x="937399" y="476015"/>
                  </a:lnTo>
                  <a:lnTo>
                    <a:pt x="938485" y="453157"/>
                  </a:lnTo>
                  <a:lnTo>
                    <a:pt x="940656" y="406775"/>
                  </a:lnTo>
                  <a:lnTo>
                    <a:pt x="941878" y="380679"/>
                  </a:lnTo>
                  <a:lnTo>
                    <a:pt x="943096" y="354860"/>
                  </a:lnTo>
                  <a:lnTo>
                    <a:pt x="944317" y="329536"/>
                  </a:lnTo>
                  <a:lnTo>
                    <a:pt x="944929" y="317127"/>
                  </a:lnTo>
                  <a:lnTo>
                    <a:pt x="945538" y="304919"/>
                  </a:lnTo>
                  <a:lnTo>
                    <a:pt x="946151" y="292939"/>
                  </a:lnTo>
                  <a:lnTo>
                    <a:pt x="946760" y="281214"/>
                  </a:lnTo>
                  <a:lnTo>
                    <a:pt x="947372" y="269762"/>
                  </a:lnTo>
                  <a:lnTo>
                    <a:pt x="947981" y="258612"/>
                  </a:lnTo>
                  <a:lnTo>
                    <a:pt x="948594" y="247786"/>
                  </a:lnTo>
                  <a:lnTo>
                    <a:pt x="949203" y="237300"/>
                  </a:lnTo>
                  <a:lnTo>
                    <a:pt x="949507" y="232192"/>
                  </a:lnTo>
                  <a:lnTo>
                    <a:pt x="949815" y="227179"/>
                  </a:lnTo>
                  <a:lnTo>
                    <a:pt x="950120" y="222262"/>
                  </a:lnTo>
                  <a:lnTo>
                    <a:pt x="950424" y="217444"/>
                  </a:lnTo>
                  <a:lnTo>
                    <a:pt x="950728" y="212726"/>
                  </a:lnTo>
                  <a:lnTo>
                    <a:pt x="951037" y="208111"/>
                  </a:lnTo>
                  <a:lnTo>
                    <a:pt x="951341" y="203601"/>
                  </a:lnTo>
                  <a:lnTo>
                    <a:pt x="951645" y="199197"/>
                  </a:lnTo>
                  <a:lnTo>
                    <a:pt x="951950" y="194906"/>
                  </a:lnTo>
                  <a:lnTo>
                    <a:pt x="952254" y="190725"/>
                  </a:lnTo>
                  <a:lnTo>
                    <a:pt x="952562" y="186658"/>
                  </a:lnTo>
                  <a:lnTo>
                    <a:pt x="952867" y="182706"/>
                  </a:lnTo>
                  <a:lnTo>
                    <a:pt x="953171" y="178870"/>
                  </a:lnTo>
                  <a:lnTo>
                    <a:pt x="953479" y="175153"/>
                  </a:lnTo>
                  <a:lnTo>
                    <a:pt x="953784" y="171558"/>
                  </a:lnTo>
                  <a:lnTo>
                    <a:pt x="954088" y="168085"/>
                  </a:lnTo>
                  <a:lnTo>
                    <a:pt x="954393" y="164734"/>
                  </a:lnTo>
                  <a:lnTo>
                    <a:pt x="954697" y="161510"/>
                  </a:lnTo>
                  <a:lnTo>
                    <a:pt x="955005" y="158412"/>
                  </a:lnTo>
                  <a:lnTo>
                    <a:pt x="955310" y="155442"/>
                  </a:lnTo>
                  <a:lnTo>
                    <a:pt x="955614" y="152602"/>
                  </a:lnTo>
                  <a:lnTo>
                    <a:pt x="955919" y="149892"/>
                  </a:lnTo>
                  <a:lnTo>
                    <a:pt x="956227" y="147313"/>
                  </a:lnTo>
                  <a:lnTo>
                    <a:pt x="956531" y="144867"/>
                  </a:lnTo>
                  <a:lnTo>
                    <a:pt x="956836" y="142554"/>
                  </a:lnTo>
                  <a:lnTo>
                    <a:pt x="957140" y="140376"/>
                  </a:lnTo>
                  <a:lnTo>
                    <a:pt x="957448" y="138332"/>
                  </a:lnTo>
                  <a:lnTo>
                    <a:pt x="957753" y="136425"/>
                  </a:lnTo>
                  <a:lnTo>
                    <a:pt x="958057" y="134654"/>
                  </a:lnTo>
                  <a:lnTo>
                    <a:pt x="958361" y="133020"/>
                  </a:lnTo>
                  <a:lnTo>
                    <a:pt x="958670" y="131524"/>
                  </a:lnTo>
                  <a:lnTo>
                    <a:pt x="958974" y="130165"/>
                  </a:lnTo>
                  <a:lnTo>
                    <a:pt x="959278" y="128945"/>
                  </a:lnTo>
                  <a:lnTo>
                    <a:pt x="959583" y="127864"/>
                  </a:lnTo>
                  <a:lnTo>
                    <a:pt x="959887" y="126921"/>
                  </a:lnTo>
                  <a:lnTo>
                    <a:pt x="960195" y="126118"/>
                  </a:lnTo>
                  <a:lnTo>
                    <a:pt x="960500" y="125453"/>
                  </a:lnTo>
                  <a:lnTo>
                    <a:pt x="960650" y="125173"/>
                  </a:lnTo>
                  <a:lnTo>
                    <a:pt x="960804" y="124927"/>
                  </a:lnTo>
                  <a:lnTo>
                    <a:pt x="960958" y="124716"/>
                  </a:lnTo>
                  <a:lnTo>
                    <a:pt x="961035" y="124624"/>
                  </a:lnTo>
                  <a:lnTo>
                    <a:pt x="961109" y="124540"/>
                  </a:lnTo>
                  <a:lnTo>
                    <a:pt x="961186" y="124465"/>
                  </a:lnTo>
                  <a:lnTo>
                    <a:pt x="961263" y="124398"/>
                  </a:lnTo>
                  <a:lnTo>
                    <a:pt x="961340" y="124341"/>
                  </a:lnTo>
                  <a:lnTo>
                    <a:pt x="961417" y="124291"/>
                  </a:lnTo>
                  <a:lnTo>
                    <a:pt x="961490" y="124251"/>
                  </a:lnTo>
                  <a:lnTo>
                    <a:pt x="961567" y="124219"/>
                  </a:lnTo>
                  <a:lnTo>
                    <a:pt x="961644" y="124196"/>
                  </a:lnTo>
                  <a:lnTo>
                    <a:pt x="961721" y="124181"/>
                  </a:lnTo>
                  <a:lnTo>
                    <a:pt x="961798" y="124175"/>
                  </a:lnTo>
                  <a:lnTo>
                    <a:pt x="961872" y="124178"/>
                  </a:lnTo>
                  <a:lnTo>
                    <a:pt x="961949" y="124189"/>
                  </a:lnTo>
                  <a:lnTo>
                    <a:pt x="962026" y="124209"/>
                  </a:lnTo>
                  <a:lnTo>
                    <a:pt x="962103" y="124238"/>
                  </a:lnTo>
                  <a:lnTo>
                    <a:pt x="962180" y="124275"/>
                  </a:lnTo>
                  <a:lnTo>
                    <a:pt x="962257" y="124321"/>
                  </a:lnTo>
                  <a:lnTo>
                    <a:pt x="962330" y="124375"/>
                  </a:lnTo>
                  <a:lnTo>
                    <a:pt x="962407" y="124438"/>
                  </a:lnTo>
                  <a:lnTo>
                    <a:pt x="962484" y="124509"/>
                  </a:lnTo>
                  <a:lnTo>
                    <a:pt x="962561" y="124589"/>
                  </a:lnTo>
                  <a:lnTo>
                    <a:pt x="962638" y="124678"/>
                  </a:lnTo>
                  <a:lnTo>
                    <a:pt x="962789" y="124880"/>
                  </a:lnTo>
                  <a:lnTo>
                    <a:pt x="962943" y="125117"/>
                  </a:lnTo>
                  <a:lnTo>
                    <a:pt x="963247" y="125692"/>
                  </a:lnTo>
                  <a:lnTo>
                    <a:pt x="963551" y="126403"/>
                  </a:lnTo>
                  <a:lnTo>
                    <a:pt x="963856" y="127247"/>
                  </a:lnTo>
                  <a:lnTo>
                    <a:pt x="964164" y="128226"/>
                  </a:lnTo>
                  <a:lnTo>
                    <a:pt x="964468" y="129337"/>
                  </a:lnTo>
                  <a:lnTo>
                    <a:pt x="964773" y="130580"/>
                  </a:lnTo>
                  <a:lnTo>
                    <a:pt x="965077" y="131954"/>
                  </a:lnTo>
                  <a:lnTo>
                    <a:pt x="965385" y="133457"/>
                  </a:lnTo>
                  <a:lnTo>
                    <a:pt x="965690" y="135089"/>
                  </a:lnTo>
                  <a:lnTo>
                    <a:pt x="965994" y="136847"/>
                  </a:lnTo>
                  <a:lnTo>
                    <a:pt x="966299" y="138732"/>
                  </a:lnTo>
                  <a:lnTo>
                    <a:pt x="966607" y="140741"/>
                  </a:lnTo>
                  <a:lnTo>
                    <a:pt x="966911" y="142872"/>
                  </a:lnTo>
                  <a:lnTo>
                    <a:pt x="967216" y="145126"/>
                  </a:lnTo>
                  <a:lnTo>
                    <a:pt x="967520" y="147499"/>
                  </a:lnTo>
                  <a:lnTo>
                    <a:pt x="967825" y="149990"/>
                  </a:lnTo>
                  <a:lnTo>
                    <a:pt x="968133" y="152597"/>
                  </a:lnTo>
                  <a:lnTo>
                    <a:pt x="968437" y="155321"/>
                  </a:lnTo>
                  <a:lnTo>
                    <a:pt x="968742" y="158157"/>
                  </a:lnTo>
                  <a:lnTo>
                    <a:pt x="969046" y="161103"/>
                  </a:lnTo>
                  <a:lnTo>
                    <a:pt x="969354" y="164159"/>
                  </a:lnTo>
                  <a:lnTo>
                    <a:pt x="969659" y="167323"/>
                  </a:lnTo>
                  <a:lnTo>
                    <a:pt x="969963" y="170591"/>
                  </a:lnTo>
                  <a:lnTo>
                    <a:pt x="970268" y="173962"/>
                  </a:lnTo>
                  <a:lnTo>
                    <a:pt x="970576" y="177434"/>
                  </a:lnTo>
                  <a:lnTo>
                    <a:pt x="970880" y="181006"/>
                  </a:lnTo>
                  <a:lnTo>
                    <a:pt x="971185" y="184674"/>
                  </a:lnTo>
                  <a:lnTo>
                    <a:pt x="971489" y="188437"/>
                  </a:lnTo>
                  <a:lnTo>
                    <a:pt x="971797" y="192290"/>
                  </a:lnTo>
                  <a:lnTo>
                    <a:pt x="972406" y="200268"/>
                  </a:lnTo>
                  <a:lnTo>
                    <a:pt x="973018" y="208582"/>
                  </a:lnTo>
                  <a:lnTo>
                    <a:pt x="973627" y="217215"/>
                  </a:lnTo>
                  <a:lnTo>
                    <a:pt x="974240" y="226148"/>
                  </a:lnTo>
                  <a:lnTo>
                    <a:pt x="974849" y="235358"/>
                  </a:lnTo>
                  <a:lnTo>
                    <a:pt x="975461" y="244824"/>
                  </a:lnTo>
                  <a:lnTo>
                    <a:pt x="976070" y="254526"/>
                  </a:lnTo>
                  <a:lnTo>
                    <a:pt x="976679" y="264438"/>
                  </a:lnTo>
                  <a:lnTo>
                    <a:pt x="977292" y="274540"/>
                  </a:lnTo>
                  <a:lnTo>
                    <a:pt x="978513" y="295218"/>
                  </a:lnTo>
                  <a:lnTo>
                    <a:pt x="979734" y="316378"/>
                  </a:lnTo>
                  <a:lnTo>
                    <a:pt x="981814" y="352984"/>
                  </a:lnTo>
                  <a:lnTo>
                    <a:pt x="983894" y="389513"/>
                  </a:lnTo>
                  <a:lnTo>
                    <a:pt x="984932" y="407464"/>
                  </a:lnTo>
                  <a:lnTo>
                    <a:pt x="985974" y="425061"/>
                  </a:lnTo>
                  <a:lnTo>
                    <a:pt x="987015" y="442196"/>
                  </a:lnTo>
                  <a:lnTo>
                    <a:pt x="987532" y="450559"/>
                  </a:lnTo>
                  <a:lnTo>
                    <a:pt x="988053" y="458770"/>
                  </a:lnTo>
                  <a:lnTo>
                    <a:pt x="988574" y="466815"/>
                  </a:lnTo>
                  <a:lnTo>
                    <a:pt x="989095" y="474685"/>
                  </a:lnTo>
                  <a:lnTo>
                    <a:pt x="989612" y="482365"/>
                  </a:lnTo>
                  <a:lnTo>
                    <a:pt x="990133" y="489849"/>
                  </a:lnTo>
                  <a:lnTo>
                    <a:pt x="990654" y="497122"/>
                  </a:lnTo>
                  <a:lnTo>
                    <a:pt x="991175" y="504174"/>
                  </a:lnTo>
                  <a:lnTo>
                    <a:pt x="991692" y="510998"/>
                  </a:lnTo>
                  <a:lnTo>
                    <a:pt x="992213" y="517583"/>
                  </a:lnTo>
                  <a:lnTo>
                    <a:pt x="992734" y="523923"/>
                  </a:lnTo>
                  <a:lnTo>
                    <a:pt x="993254" y="530004"/>
                  </a:lnTo>
                  <a:lnTo>
                    <a:pt x="993772" y="535821"/>
                  </a:lnTo>
                  <a:lnTo>
                    <a:pt x="994292" y="541368"/>
                  </a:lnTo>
                  <a:lnTo>
                    <a:pt x="994813" y="546637"/>
                  </a:lnTo>
                  <a:lnTo>
                    <a:pt x="995334" y="551617"/>
                  </a:lnTo>
                  <a:lnTo>
                    <a:pt x="995855" y="556310"/>
                  </a:lnTo>
                  <a:lnTo>
                    <a:pt x="996372" y="560702"/>
                  </a:lnTo>
                  <a:lnTo>
                    <a:pt x="996893" y="564793"/>
                  </a:lnTo>
                  <a:lnTo>
                    <a:pt x="997414" y="568578"/>
                  </a:lnTo>
                  <a:lnTo>
                    <a:pt x="997674" y="570355"/>
                  </a:lnTo>
                  <a:lnTo>
                    <a:pt x="997935" y="572053"/>
                  </a:lnTo>
                  <a:lnTo>
                    <a:pt x="998195" y="573671"/>
                  </a:lnTo>
                  <a:lnTo>
                    <a:pt x="998452" y="575210"/>
                  </a:lnTo>
                  <a:lnTo>
                    <a:pt x="998712" y="576672"/>
                  </a:lnTo>
                  <a:lnTo>
                    <a:pt x="998973" y="578053"/>
                  </a:lnTo>
                  <a:lnTo>
                    <a:pt x="999233" y="579354"/>
                  </a:lnTo>
                  <a:lnTo>
                    <a:pt x="999493" y="580574"/>
                  </a:lnTo>
                  <a:lnTo>
                    <a:pt x="999754" y="581715"/>
                  </a:lnTo>
                  <a:lnTo>
                    <a:pt x="1000014" y="582774"/>
                  </a:lnTo>
                  <a:lnTo>
                    <a:pt x="1000271" y="583751"/>
                  </a:lnTo>
                  <a:lnTo>
                    <a:pt x="1000531" y="584650"/>
                  </a:lnTo>
                  <a:lnTo>
                    <a:pt x="1000792" y="585464"/>
                  </a:lnTo>
                  <a:lnTo>
                    <a:pt x="1001052" y="586200"/>
                  </a:lnTo>
                  <a:lnTo>
                    <a:pt x="1001313" y="586854"/>
                  </a:lnTo>
                  <a:lnTo>
                    <a:pt x="1001573" y="587424"/>
                  </a:lnTo>
                  <a:lnTo>
                    <a:pt x="1001834" y="587915"/>
                  </a:lnTo>
                  <a:lnTo>
                    <a:pt x="1002094" y="588325"/>
                  </a:lnTo>
                  <a:lnTo>
                    <a:pt x="1002222" y="588501"/>
                  </a:lnTo>
                  <a:lnTo>
                    <a:pt x="1002354" y="588655"/>
                  </a:lnTo>
                  <a:lnTo>
                    <a:pt x="1002483" y="588787"/>
                  </a:lnTo>
                  <a:lnTo>
                    <a:pt x="1002549" y="588846"/>
                  </a:lnTo>
                  <a:lnTo>
                    <a:pt x="1002611" y="588902"/>
                  </a:lnTo>
                  <a:lnTo>
                    <a:pt x="1002677" y="588950"/>
                  </a:lnTo>
                  <a:lnTo>
                    <a:pt x="1002743" y="588994"/>
                  </a:lnTo>
                  <a:lnTo>
                    <a:pt x="1002809" y="589034"/>
                  </a:lnTo>
                  <a:lnTo>
                    <a:pt x="1002872" y="589069"/>
                  </a:lnTo>
                  <a:lnTo>
                    <a:pt x="1002938" y="589097"/>
                  </a:lnTo>
                  <a:lnTo>
                    <a:pt x="1003004" y="589122"/>
                  </a:lnTo>
                  <a:lnTo>
                    <a:pt x="1003066" y="589139"/>
                  </a:lnTo>
                  <a:lnTo>
                    <a:pt x="1003132" y="589155"/>
                  </a:lnTo>
                  <a:lnTo>
                    <a:pt x="1003198" y="589163"/>
                  </a:lnTo>
                  <a:lnTo>
                    <a:pt x="1003264" y="589166"/>
                  </a:lnTo>
                  <a:lnTo>
                    <a:pt x="1003326" y="589166"/>
                  </a:lnTo>
                  <a:lnTo>
                    <a:pt x="1003392" y="589159"/>
                  </a:lnTo>
                  <a:lnTo>
                    <a:pt x="1003458" y="589148"/>
                  </a:lnTo>
                  <a:lnTo>
                    <a:pt x="1003525" y="589133"/>
                  </a:lnTo>
                  <a:lnTo>
                    <a:pt x="1003587" y="589111"/>
                  </a:lnTo>
                  <a:lnTo>
                    <a:pt x="1003653" y="589084"/>
                  </a:lnTo>
                  <a:lnTo>
                    <a:pt x="1003719" y="589053"/>
                  </a:lnTo>
                  <a:lnTo>
                    <a:pt x="1003781" y="589016"/>
                  </a:lnTo>
                  <a:lnTo>
                    <a:pt x="1003847" y="588976"/>
                  </a:lnTo>
                  <a:lnTo>
                    <a:pt x="1003913" y="588930"/>
                  </a:lnTo>
                  <a:lnTo>
                    <a:pt x="1003979" y="588877"/>
                  </a:lnTo>
                  <a:lnTo>
                    <a:pt x="1004042" y="588822"/>
                  </a:lnTo>
                  <a:lnTo>
                    <a:pt x="1004174" y="588695"/>
                  </a:lnTo>
                  <a:lnTo>
                    <a:pt x="1004302" y="588547"/>
                  </a:lnTo>
                  <a:lnTo>
                    <a:pt x="1004434" y="588382"/>
                  </a:lnTo>
                  <a:lnTo>
                    <a:pt x="1004695" y="587988"/>
                  </a:lnTo>
                  <a:lnTo>
                    <a:pt x="1004951" y="587517"/>
                  </a:lnTo>
                  <a:lnTo>
                    <a:pt x="1005212" y="586966"/>
                  </a:lnTo>
                  <a:lnTo>
                    <a:pt x="1005733" y="585636"/>
                  </a:lnTo>
                  <a:lnTo>
                    <a:pt x="1006253" y="583996"/>
                  </a:lnTo>
                  <a:lnTo>
                    <a:pt x="1006774" y="582056"/>
                  </a:lnTo>
                  <a:lnTo>
                    <a:pt x="1007291" y="579819"/>
                  </a:lnTo>
                  <a:lnTo>
                    <a:pt x="1007812" y="577287"/>
                  </a:lnTo>
                  <a:lnTo>
                    <a:pt x="1008333" y="574471"/>
                  </a:lnTo>
                  <a:lnTo>
                    <a:pt x="1008854" y="571375"/>
                  </a:lnTo>
                  <a:lnTo>
                    <a:pt x="1009375" y="568004"/>
                  </a:lnTo>
                  <a:lnTo>
                    <a:pt x="1009892" y="564366"/>
                  </a:lnTo>
                  <a:lnTo>
                    <a:pt x="1010413" y="560471"/>
                  </a:lnTo>
                  <a:lnTo>
                    <a:pt x="1010934" y="556323"/>
                  </a:lnTo>
                  <a:lnTo>
                    <a:pt x="1011455" y="551932"/>
                  </a:lnTo>
                  <a:lnTo>
                    <a:pt x="1011972" y="547306"/>
                  </a:lnTo>
                  <a:lnTo>
                    <a:pt x="1012493" y="542453"/>
                  </a:lnTo>
                  <a:lnTo>
                    <a:pt x="1013013" y="537385"/>
                  </a:lnTo>
                  <a:lnTo>
                    <a:pt x="1013567" y="531739"/>
                  </a:lnTo>
                  <a:lnTo>
                    <a:pt x="1014125" y="525867"/>
                  </a:lnTo>
                  <a:lnTo>
                    <a:pt x="1014679" y="519781"/>
                  </a:lnTo>
                  <a:lnTo>
                    <a:pt x="1015236" y="513495"/>
                  </a:lnTo>
                  <a:lnTo>
                    <a:pt x="1015790" y="507019"/>
                  </a:lnTo>
                  <a:lnTo>
                    <a:pt x="1016348" y="500369"/>
                  </a:lnTo>
                  <a:lnTo>
                    <a:pt x="1017459" y="486590"/>
                  </a:lnTo>
                  <a:lnTo>
                    <a:pt x="1018570" y="472269"/>
                  </a:lnTo>
                  <a:lnTo>
                    <a:pt x="1019682" y="457515"/>
                  </a:lnTo>
                  <a:lnTo>
                    <a:pt x="1021901" y="427142"/>
                  </a:lnTo>
                  <a:lnTo>
                    <a:pt x="1024124" y="396374"/>
                  </a:lnTo>
                  <a:lnTo>
                    <a:pt x="1026346" y="366083"/>
                  </a:lnTo>
                  <a:lnTo>
                    <a:pt x="1027458" y="351383"/>
                  </a:lnTo>
                  <a:lnTo>
                    <a:pt x="1028569" y="337113"/>
                  </a:lnTo>
                  <a:lnTo>
                    <a:pt x="1029680" y="323369"/>
                  </a:lnTo>
                  <a:lnTo>
                    <a:pt x="1030238" y="316724"/>
                  </a:lnTo>
                  <a:lnTo>
                    <a:pt x="1030792" y="310244"/>
                  </a:lnTo>
                  <a:lnTo>
                    <a:pt x="1031349" y="303937"/>
                  </a:lnTo>
                  <a:lnTo>
                    <a:pt x="1031903" y="297816"/>
                  </a:lnTo>
                  <a:lnTo>
                    <a:pt x="1032457" y="291891"/>
                  </a:lnTo>
                  <a:lnTo>
                    <a:pt x="1033015" y="286171"/>
                  </a:lnTo>
                  <a:lnTo>
                    <a:pt x="1033568" y="280662"/>
                  </a:lnTo>
                  <a:lnTo>
                    <a:pt x="1034126" y="275375"/>
                  </a:lnTo>
                  <a:lnTo>
                    <a:pt x="1034680" y="270315"/>
                  </a:lnTo>
                  <a:lnTo>
                    <a:pt x="1035237" y="265493"/>
                  </a:lnTo>
                  <a:lnTo>
                    <a:pt x="1035791" y="260913"/>
                  </a:lnTo>
                  <a:lnTo>
                    <a:pt x="1036349" y="256582"/>
                  </a:lnTo>
                  <a:lnTo>
                    <a:pt x="1036903" y="252507"/>
                  </a:lnTo>
                  <a:lnTo>
                    <a:pt x="1037460" y="248693"/>
                  </a:lnTo>
                  <a:lnTo>
                    <a:pt x="1038014" y="245144"/>
                  </a:lnTo>
                  <a:lnTo>
                    <a:pt x="1038571" y="241865"/>
                  </a:lnTo>
                  <a:lnTo>
                    <a:pt x="1039125" y="238859"/>
                  </a:lnTo>
                  <a:lnTo>
                    <a:pt x="1039683" y="236129"/>
                  </a:lnTo>
                  <a:lnTo>
                    <a:pt x="1040237" y="233681"/>
                  </a:lnTo>
                  <a:lnTo>
                    <a:pt x="1040794" y="231514"/>
                  </a:lnTo>
                  <a:lnTo>
                    <a:pt x="1041348" y="229629"/>
                  </a:lnTo>
                  <a:lnTo>
                    <a:pt x="1041906" y="228031"/>
                  </a:lnTo>
                  <a:lnTo>
                    <a:pt x="1042459" y="226716"/>
                  </a:lnTo>
                  <a:lnTo>
                    <a:pt x="1042738" y="226168"/>
                  </a:lnTo>
                  <a:lnTo>
                    <a:pt x="1043017" y="225688"/>
                  </a:lnTo>
                  <a:lnTo>
                    <a:pt x="1043292" y="225283"/>
                  </a:lnTo>
                  <a:lnTo>
                    <a:pt x="1043431" y="225104"/>
                  </a:lnTo>
                  <a:lnTo>
                    <a:pt x="1043571" y="224946"/>
                  </a:lnTo>
                  <a:lnTo>
                    <a:pt x="1043710" y="224805"/>
                  </a:lnTo>
                  <a:lnTo>
                    <a:pt x="1043850" y="224682"/>
                  </a:lnTo>
                  <a:lnTo>
                    <a:pt x="1043919" y="224627"/>
                  </a:lnTo>
                  <a:lnTo>
                    <a:pt x="1043985" y="224576"/>
                  </a:lnTo>
                  <a:lnTo>
                    <a:pt x="1044059" y="224530"/>
                  </a:lnTo>
                  <a:lnTo>
                    <a:pt x="1044125" y="224488"/>
                  </a:lnTo>
                  <a:lnTo>
                    <a:pt x="1044194" y="224450"/>
                  </a:lnTo>
                  <a:lnTo>
                    <a:pt x="1044264" y="224417"/>
                  </a:lnTo>
                  <a:lnTo>
                    <a:pt x="1044334" y="224389"/>
                  </a:lnTo>
                  <a:lnTo>
                    <a:pt x="1044403" y="224365"/>
                  </a:lnTo>
                  <a:lnTo>
                    <a:pt x="1044473" y="224345"/>
                  </a:lnTo>
                  <a:lnTo>
                    <a:pt x="1044543" y="224329"/>
                  </a:lnTo>
                  <a:lnTo>
                    <a:pt x="1044613" y="224321"/>
                  </a:lnTo>
                  <a:lnTo>
                    <a:pt x="1044682" y="224312"/>
                  </a:lnTo>
                  <a:lnTo>
                    <a:pt x="1044752" y="224312"/>
                  </a:lnTo>
                  <a:lnTo>
                    <a:pt x="1044822" y="224314"/>
                  </a:lnTo>
                  <a:lnTo>
                    <a:pt x="1044891" y="224321"/>
                  </a:lnTo>
                  <a:lnTo>
                    <a:pt x="1044961" y="224332"/>
                  </a:lnTo>
                  <a:lnTo>
                    <a:pt x="1045031" y="224347"/>
                  </a:lnTo>
                  <a:lnTo>
                    <a:pt x="1045100" y="224367"/>
                  </a:lnTo>
                  <a:lnTo>
                    <a:pt x="1045166" y="224391"/>
                  </a:lnTo>
                  <a:lnTo>
                    <a:pt x="1045236" y="224420"/>
                  </a:lnTo>
                  <a:lnTo>
                    <a:pt x="1045306" y="224453"/>
                  </a:lnTo>
                  <a:lnTo>
                    <a:pt x="1045375" y="224488"/>
                  </a:lnTo>
                  <a:lnTo>
                    <a:pt x="1045445" y="224530"/>
                  </a:lnTo>
                  <a:lnTo>
                    <a:pt x="1045515" y="224576"/>
                  </a:lnTo>
                  <a:lnTo>
                    <a:pt x="1045585" y="224627"/>
                  </a:lnTo>
                  <a:lnTo>
                    <a:pt x="1045654" y="224682"/>
                  </a:lnTo>
                  <a:lnTo>
                    <a:pt x="1045794" y="224803"/>
                  </a:lnTo>
                  <a:lnTo>
                    <a:pt x="1045933" y="224944"/>
                  </a:lnTo>
                  <a:lnTo>
                    <a:pt x="1046069" y="225100"/>
                  </a:lnTo>
                  <a:lnTo>
                    <a:pt x="1046347" y="225463"/>
                  </a:lnTo>
                  <a:lnTo>
                    <a:pt x="1046626" y="225897"/>
                  </a:lnTo>
                  <a:lnTo>
                    <a:pt x="1046905" y="226397"/>
                  </a:lnTo>
                  <a:lnTo>
                    <a:pt x="1047459" y="227599"/>
                  </a:lnTo>
                  <a:lnTo>
                    <a:pt x="1048016" y="229066"/>
                  </a:lnTo>
                  <a:lnTo>
                    <a:pt x="1048570" y="230790"/>
                  </a:lnTo>
                  <a:lnTo>
                    <a:pt x="1049146" y="232844"/>
                  </a:lnTo>
                  <a:lnTo>
                    <a:pt x="1049722" y="235165"/>
                  </a:lnTo>
                  <a:lnTo>
                    <a:pt x="1050294" y="237745"/>
                  </a:lnTo>
                  <a:lnTo>
                    <a:pt x="1050870" y="240579"/>
                  </a:lnTo>
                  <a:lnTo>
                    <a:pt x="1051446" y="243657"/>
                  </a:lnTo>
                  <a:lnTo>
                    <a:pt x="1052022" y="246973"/>
                  </a:lnTo>
                  <a:lnTo>
                    <a:pt x="1052598" y="250518"/>
                  </a:lnTo>
                  <a:lnTo>
                    <a:pt x="1053170" y="254283"/>
                  </a:lnTo>
                  <a:lnTo>
                    <a:pt x="1053746" y="258260"/>
                  </a:lnTo>
                  <a:lnTo>
                    <a:pt x="1054322" y="262439"/>
                  </a:lnTo>
                  <a:lnTo>
                    <a:pt x="1054897" y="266810"/>
                  </a:lnTo>
                  <a:lnTo>
                    <a:pt x="1055470" y="271363"/>
                  </a:lnTo>
                  <a:lnTo>
                    <a:pt x="1056621" y="280976"/>
                  </a:lnTo>
                  <a:lnTo>
                    <a:pt x="1057769" y="291191"/>
                  </a:lnTo>
                  <a:lnTo>
                    <a:pt x="1058921" y="301918"/>
                  </a:lnTo>
                  <a:lnTo>
                    <a:pt x="1060073" y="313073"/>
                  </a:lnTo>
                  <a:lnTo>
                    <a:pt x="1062369" y="336283"/>
                  </a:lnTo>
                  <a:lnTo>
                    <a:pt x="1064672" y="360074"/>
                  </a:lnTo>
                  <a:lnTo>
                    <a:pt x="1066972" y="383706"/>
                  </a:lnTo>
                  <a:lnTo>
                    <a:pt x="1068120" y="395242"/>
                  </a:lnTo>
                  <a:lnTo>
                    <a:pt x="1069272" y="406473"/>
                  </a:lnTo>
                  <a:lnTo>
                    <a:pt x="1070420" y="417324"/>
                  </a:lnTo>
                  <a:lnTo>
                    <a:pt x="1071572" y="427717"/>
                  </a:lnTo>
                  <a:lnTo>
                    <a:pt x="1072720" y="437581"/>
                  </a:lnTo>
                  <a:lnTo>
                    <a:pt x="1073872" y="446849"/>
                  </a:lnTo>
                  <a:lnTo>
                    <a:pt x="1074447" y="451242"/>
                  </a:lnTo>
                  <a:lnTo>
                    <a:pt x="1075020" y="455462"/>
                  </a:lnTo>
                  <a:lnTo>
                    <a:pt x="1075595" y="459505"/>
                  </a:lnTo>
                  <a:lnTo>
                    <a:pt x="1076171" y="463365"/>
                  </a:lnTo>
                  <a:lnTo>
                    <a:pt x="1076747" y="467038"/>
                  </a:lnTo>
                  <a:lnTo>
                    <a:pt x="1077319" y="470512"/>
                  </a:lnTo>
                  <a:lnTo>
                    <a:pt x="1077895" y="473789"/>
                  </a:lnTo>
                  <a:lnTo>
                    <a:pt x="1078471" y="476862"/>
                  </a:lnTo>
                  <a:lnTo>
                    <a:pt x="1079047" y="479727"/>
                  </a:lnTo>
                  <a:lnTo>
                    <a:pt x="1079619" y="482380"/>
                  </a:lnTo>
                  <a:lnTo>
                    <a:pt x="1080195" y="484818"/>
                  </a:lnTo>
                  <a:lnTo>
                    <a:pt x="1080771" y="487039"/>
                  </a:lnTo>
                  <a:lnTo>
                    <a:pt x="1081347" y="489041"/>
                  </a:lnTo>
                  <a:lnTo>
                    <a:pt x="1081923" y="490820"/>
                  </a:lnTo>
                  <a:lnTo>
                    <a:pt x="1082495" y="492377"/>
                  </a:lnTo>
                  <a:lnTo>
                    <a:pt x="1083071" y="493709"/>
                  </a:lnTo>
                  <a:lnTo>
                    <a:pt x="1083647" y="494816"/>
                  </a:lnTo>
                  <a:lnTo>
                    <a:pt x="1083933" y="495287"/>
                  </a:lnTo>
                  <a:lnTo>
                    <a:pt x="1084222" y="495701"/>
                  </a:lnTo>
                  <a:lnTo>
                    <a:pt x="1084509" y="496060"/>
                  </a:lnTo>
                  <a:lnTo>
                    <a:pt x="1084652" y="496217"/>
                  </a:lnTo>
                  <a:lnTo>
                    <a:pt x="1084795" y="496362"/>
                  </a:lnTo>
                  <a:lnTo>
                    <a:pt x="1084941" y="496492"/>
                  </a:lnTo>
                  <a:lnTo>
                    <a:pt x="1085084" y="496609"/>
                  </a:lnTo>
                  <a:lnTo>
                    <a:pt x="1085227" y="496710"/>
                  </a:lnTo>
                  <a:lnTo>
                    <a:pt x="1085370" y="496798"/>
                  </a:lnTo>
                  <a:lnTo>
                    <a:pt x="1085440" y="496838"/>
                  </a:lnTo>
                  <a:lnTo>
                    <a:pt x="1085514" y="496873"/>
                  </a:lnTo>
                  <a:lnTo>
                    <a:pt x="1085583" y="496904"/>
                  </a:lnTo>
                  <a:lnTo>
                    <a:pt x="1085657" y="496932"/>
                  </a:lnTo>
                  <a:lnTo>
                    <a:pt x="1085726" y="496956"/>
                  </a:lnTo>
                  <a:lnTo>
                    <a:pt x="1085800" y="496978"/>
                  </a:lnTo>
                  <a:lnTo>
                    <a:pt x="1085869" y="496998"/>
                  </a:lnTo>
                  <a:lnTo>
                    <a:pt x="1085939" y="497011"/>
                  </a:lnTo>
                  <a:lnTo>
                    <a:pt x="1086012" y="497025"/>
                  </a:lnTo>
                  <a:lnTo>
                    <a:pt x="1086082" y="497031"/>
                  </a:lnTo>
                  <a:lnTo>
                    <a:pt x="1086152" y="497038"/>
                  </a:lnTo>
                  <a:lnTo>
                    <a:pt x="1086225" y="497038"/>
                  </a:lnTo>
                  <a:lnTo>
                    <a:pt x="1086295" y="497036"/>
                  </a:lnTo>
                  <a:lnTo>
                    <a:pt x="1086368" y="497031"/>
                  </a:lnTo>
                  <a:lnTo>
                    <a:pt x="1086438" y="497022"/>
                  </a:lnTo>
                  <a:lnTo>
                    <a:pt x="1086508" y="497011"/>
                  </a:lnTo>
                  <a:lnTo>
                    <a:pt x="1086581" y="496996"/>
                  </a:lnTo>
                  <a:lnTo>
                    <a:pt x="1086651" y="496976"/>
                  </a:lnTo>
                  <a:lnTo>
                    <a:pt x="1086720" y="496954"/>
                  </a:lnTo>
                  <a:lnTo>
                    <a:pt x="1086794" y="496930"/>
                  </a:lnTo>
                  <a:lnTo>
                    <a:pt x="1086863" y="496901"/>
                  </a:lnTo>
                  <a:lnTo>
                    <a:pt x="1086937" y="496868"/>
                  </a:lnTo>
                  <a:lnTo>
                    <a:pt x="1087006" y="496833"/>
                  </a:lnTo>
                  <a:lnTo>
                    <a:pt x="1087080" y="496796"/>
                  </a:lnTo>
                  <a:lnTo>
                    <a:pt x="1087219" y="496708"/>
                  </a:lnTo>
                  <a:lnTo>
                    <a:pt x="1087362" y="496609"/>
                  </a:lnTo>
                  <a:lnTo>
                    <a:pt x="1087505" y="496496"/>
                  </a:lnTo>
                  <a:lnTo>
                    <a:pt x="1087648" y="496369"/>
                  </a:lnTo>
                  <a:lnTo>
                    <a:pt x="1087788" y="496230"/>
                  </a:lnTo>
                  <a:lnTo>
                    <a:pt x="1087931" y="496078"/>
                  </a:lnTo>
                  <a:lnTo>
                    <a:pt x="1088217" y="495734"/>
                  </a:lnTo>
                  <a:lnTo>
                    <a:pt x="1088499" y="495338"/>
                  </a:lnTo>
                  <a:lnTo>
                    <a:pt x="1088785" y="494893"/>
                  </a:lnTo>
                  <a:lnTo>
                    <a:pt x="1089354" y="493852"/>
                  </a:lnTo>
                  <a:lnTo>
                    <a:pt x="1089922" y="492610"/>
                  </a:lnTo>
                  <a:lnTo>
                    <a:pt x="1090491" y="491177"/>
                  </a:lnTo>
                  <a:lnTo>
                    <a:pt x="1091059" y="489554"/>
                  </a:lnTo>
                  <a:lnTo>
                    <a:pt x="1091632" y="487746"/>
                  </a:lnTo>
                  <a:lnTo>
                    <a:pt x="1092200" y="485758"/>
                  </a:lnTo>
                  <a:lnTo>
                    <a:pt x="1092769" y="483598"/>
                  </a:lnTo>
                  <a:lnTo>
                    <a:pt x="1093337" y="481268"/>
                  </a:lnTo>
                  <a:lnTo>
                    <a:pt x="1094474" y="476129"/>
                  </a:lnTo>
                  <a:lnTo>
                    <a:pt x="1095611" y="470393"/>
                  </a:lnTo>
                  <a:lnTo>
                    <a:pt x="1096752" y="464114"/>
                  </a:lnTo>
                  <a:lnTo>
                    <a:pt x="1097889" y="457347"/>
                  </a:lnTo>
                  <a:lnTo>
                    <a:pt x="1099026" y="450158"/>
                  </a:lnTo>
                  <a:lnTo>
                    <a:pt x="1100167" y="442601"/>
                  </a:lnTo>
                  <a:lnTo>
                    <a:pt x="1101304" y="434745"/>
                  </a:lnTo>
                  <a:lnTo>
                    <a:pt x="1103578" y="418394"/>
                  </a:lnTo>
                  <a:lnTo>
                    <a:pt x="1108130" y="384937"/>
                  </a:lnTo>
                  <a:lnTo>
                    <a:pt x="1110408" y="368835"/>
                  </a:lnTo>
                  <a:lnTo>
                    <a:pt x="1111545" y="361146"/>
                  </a:lnTo>
                  <a:lnTo>
                    <a:pt x="1112682" y="353768"/>
                  </a:lnTo>
                  <a:lnTo>
                    <a:pt x="1113822" y="346752"/>
                  </a:lnTo>
                  <a:lnTo>
                    <a:pt x="1114960" y="340143"/>
                  </a:lnTo>
                  <a:lnTo>
                    <a:pt x="1116097" y="333980"/>
                  </a:lnTo>
                  <a:lnTo>
                    <a:pt x="1117234" y="328301"/>
                  </a:lnTo>
                  <a:lnTo>
                    <a:pt x="1118374" y="323140"/>
                  </a:lnTo>
                  <a:lnTo>
                    <a:pt x="1119512" y="318525"/>
                  </a:lnTo>
                  <a:lnTo>
                    <a:pt x="1120649" y="314478"/>
                  </a:lnTo>
                  <a:lnTo>
                    <a:pt x="1121786" y="311019"/>
                  </a:lnTo>
                  <a:lnTo>
                    <a:pt x="1122912" y="308194"/>
                  </a:lnTo>
                  <a:lnTo>
                    <a:pt x="1123473" y="307002"/>
                  </a:lnTo>
                  <a:lnTo>
                    <a:pt x="1124034" y="305961"/>
                  </a:lnTo>
                  <a:lnTo>
                    <a:pt x="1124595" y="305069"/>
                  </a:lnTo>
                  <a:lnTo>
                    <a:pt x="1124878" y="304679"/>
                  </a:lnTo>
                  <a:lnTo>
                    <a:pt x="1125156" y="304327"/>
                  </a:lnTo>
                  <a:lnTo>
                    <a:pt x="1125439" y="304015"/>
                  </a:lnTo>
                  <a:lnTo>
                    <a:pt x="1125718" y="303735"/>
                  </a:lnTo>
                  <a:lnTo>
                    <a:pt x="1126000" y="303495"/>
                  </a:lnTo>
                  <a:lnTo>
                    <a:pt x="1126139" y="303389"/>
                  </a:lnTo>
                  <a:lnTo>
                    <a:pt x="1126279" y="303292"/>
                  </a:lnTo>
                  <a:lnTo>
                    <a:pt x="1126422" y="303204"/>
                  </a:lnTo>
                  <a:lnTo>
                    <a:pt x="1126561" y="303127"/>
                  </a:lnTo>
                  <a:lnTo>
                    <a:pt x="1126701" y="303057"/>
                  </a:lnTo>
                  <a:lnTo>
                    <a:pt x="1126844" y="302997"/>
                  </a:lnTo>
                  <a:lnTo>
                    <a:pt x="1126983" y="302947"/>
                  </a:lnTo>
                  <a:lnTo>
                    <a:pt x="1127053" y="302925"/>
                  </a:lnTo>
                  <a:lnTo>
                    <a:pt x="1127122" y="302905"/>
                  </a:lnTo>
                  <a:lnTo>
                    <a:pt x="1127192" y="302887"/>
                  </a:lnTo>
                  <a:lnTo>
                    <a:pt x="1127262" y="302874"/>
                  </a:lnTo>
                  <a:lnTo>
                    <a:pt x="1127331" y="302861"/>
                  </a:lnTo>
                  <a:lnTo>
                    <a:pt x="1127405" y="302850"/>
                  </a:lnTo>
                  <a:lnTo>
                    <a:pt x="1127475" y="302841"/>
                  </a:lnTo>
                  <a:lnTo>
                    <a:pt x="1127544" y="302837"/>
                  </a:lnTo>
                  <a:lnTo>
                    <a:pt x="1127614" y="302832"/>
                  </a:lnTo>
                  <a:lnTo>
                    <a:pt x="1127684" y="302832"/>
                  </a:lnTo>
                  <a:lnTo>
                    <a:pt x="1127753" y="302832"/>
                  </a:lnTo>
                  <a:lnTo>
                    <a:pt x="1127823" y="302834"/>
                  </a:lnTo>
                  <a:lnTo>
                    <a:pt x="1127896" y="302841"/>
                  </a:lnTo>
                  <a:lnTo>
                    <a:pt x="1127966" y="302848"/>
                  </a:lnTo>
                  <a:lnTo>
                    <a:pt x="1128036" y="302859"/>
                  </a:lnTo>
                  <a:lnTo>
                    <a:pt x="1128105" y="302870"/>
                  </a:lnTo>
                  <a:lnTo>
                    <a:pt x="1128175" y="302885"/>
                  </a:lnTo>
                  <a:lnTo>
                    <a:pt x="1128245" y="302903"/>
                  </a:lnTo>
                  <a:lnTo>
                    <a:pt x="1128315" y="302920"/>
                  </a:lnTo>
                  <a:lnTo>
                    <a:pt x="1128388" y="302942"/>
                  </a:lnTo>
                  <a:lnTo>
                    <a:pt x="1128527" y="302991"/>
                  </a:lnTo>
                  <a:lnTo>
                    <a:pt x="1128667" y="303048"/>
                  </a:lnTo>
                  <a:lnTo>
                    <a:pt x="1128806" y="303116"/>
                  </a:lnTo>
                  <a:lnTo>
                    <a:pt x="1128949" y="303191"/>
                  </a:lnTo>
                  <a:lnTo>
                    <a:pt x="1129088" y="303277"/>
                  </a:lnTo>
                  <a:lnTo>
                    <a:pt x="1129228" y="303369"/>
                  </a:lnTo>
                  <a:lnTo>
                    <a:pt x="1129367" y="303473"/>
                  </a:lnTo>
                  <a:lnTo>
                    <a:pt x="1129650" y="303702"/>
                  </a:lnTo>
                  <a:lnTo>
                    <a:pt x="1129932" y="303968"/>
                  </a:lnTo>
                  <a:lnTo>
                    <a:pt x="1130211" y="304268"/>
                  </a:lnTo>
                  <a:lnTo>
                    <a:pt x="1130493" y="304600"/>
                  </a:lnTo>
                  <a:lnTo>
                    <a:pt x="1130772" y="304968"/>
                  </a:lnTo>
                  <a:lnTo>
                    <a:pt x="1131333" y="305800"/>
                  </a:lnTo>
                  <a:lnTo>
                    <a:pt x="1131894" y="306765"/>
                  </a:lnTo>
                  <a:lnTo>
                    <a:pt x="1133020" y="309070"/>
                  </a:lnTo>
                  <a:lnTo>
                    <a:pt x="1134143" y="311858"/>
                  </a:lnTo>
                  <a:lnTo>
                    <a:pt x="1135265" y="315094"/>
                  </a:lnTo>
                  <a:lnTo>
                    <a:pt x="1136388" y="318747"/>
                  </a:lnTo>
                  <a:lnTo>
                    <a:pt x="1137514" y="322781"/>
                  </a:lnTo>
                  <a:lnTo>
                    <a:pt x="1138636" y="327158"/>
                  </a:lnTo>
                  <a:lnTo>
                    <a:pt x="1139758" y="331842"/>
                  </a:lnTo>
                  <a:lnTo>
                    <a:pt x="1142003" y="341952"/>
                  </a:lnTo>
                  <a:lnTo>
                    <a:pt x="1144252" y="352781"/>
                  </a:lnTo>
                  <a:lnTo>
                    <a:pt x="1148745" y="375214"/>
                  </a:lnTo>
                  <a:lnTo>
                    <a:pt x="1150990" y="386153"/>
                  </a:lnTo>
                  <a:lnTo>
                    <a:pt x="1153234" y="396495"/>
                  </a:lnTo>
                  <a:lnTo>
                    <a:pt x="1155483" y="405969"/>
                  </a:lnTo>
                  <a:lnTo>
                    <a:pt x="1157727" y="414341"/>
                  </a:lnTo>
                  <a:lnTo>
                    <a:pt x="1158861" y="418077"/>
                  </a:lnTo>
                  <a:lnTo>
                    <a:pt x="1159991" y="421461"/>
                  </a:lnTo>
                  <a:lnTo>
                    <a:pt x="1161124" y="424482"/>
                  </a:lnTo>
                  <a:lnTo>
                    <a:pt x="1162254" y="427120"/>
                  </a:lnTo>
                  <a:lnTo>
                    <a:pt x="1163387" y="429368"/>
                  </a:lnTo>
                  <a:lnTo>
                    <a:pt x="1163952" y="430342"/>
                  </a:lnTo>
                  <a:lnTo>
                    <a:pt x="1164517" y="431216"/>
                  </a:lnTo>
                  <a:lnTo>
                    <a:pt x="1165082" y="431988"/>
                  </a:lnTo>
                  <a:lnTo>
                    <a:pt x="1165650" y="432660"/>
                  </a:lnTo>
                  <a:lnTo>
                    <a:pt x="1165933" y="432957"/>
                  </a:lnTo>
                  <a:lnTo>
                    <a:pt x="1166215" y="433230"/>
                  </a:lnTo>
                  <a:lnTo>
                    <a:pt x="1166498" y="433477"/>
                  </a:lnTo>
                  <a:lnTo>
                    <a:pt x="1166780" y="433699"/>
                  </a:lnTo>
                  <a:lnTo>
                    <a:pt x="1167062" y="433895"/>
                  </a:lnTo>
                  <a:lnTo>
                    <a:pt x="1167345" y="434067"/>
                  </a:lnTo>
                  <a:lnTo>
                    <a:pt x="1167488" y="434144"/>
                  </a:lnTo>
                  <a:lnTo>
                    <a:pt x="1167631" y="434212"/>
                  </a:lnTo>
                  <a:lnTo>
                    <a:pt x="1167770" y="434276"/>
                  </a:lnTo>
                  <a:lnTo>
                    <a:pt x="1167913" y="434336"/>
                  </a:lnTo>
                  <a:lnTo>
                    <a:pt x="1168053" y="434386"/>
                  </a:lnTo>
                  <a:lnTo>
                    <a:pt x="1168196" y="434430"/>
                  </a:lnTo>
                  <a:lnTo>
                    <a:pt x="1168335" y="434470"/>
                  </a:lnTo>
                  <a:lnTo>
                    <a:pt x="1168478" y="434503"/>
                  </a:lnTo>
                  <a:lnTo>
                    <a:pt x="1168618" y="434529"/>
                  </a:lnTo>
                  <a:lnTo>
                    <a:pt x="1168761" y="434549"/>
                  </a:lnTo>
                  <a:lnTo>
                    <a:pt x="1168904" y="434565"/>
                  </a:lnTo>
                  <a:lnTo>
                    <a:pt x="1169043" y="434573"/>
                  </a:lnTo>
                  <a:lnTo>
                    <a:pt x="1169186" y="434573"/>
                  </a:lnTo>
                  <a:lnTo>
                    <a:pt x="1169326" y="434571"/>
                  </a:lnTo>
                  <a:lnTo>
                    <a:pt x="1169469" y="434560"/>
                  </a:lnTo>
                  <a:lnTo>
                    <a:pt x="1169608" y="434545"/>
                  </a:lnTo>
                  <a:lnTo>
                    <a:pt x="1169751" y="434523"/>
                  </a:lnTo>
                  <a:lnTo>
                    <a:pt x="1169894" y="434494"/>
                  </a:lnTo>
                  <a:lnTo>
                    <a:pt x="1170033" y="434459"/>
                  </a:lnTo>
                  <a:lnTo>
                    <a:pt x="1170176" y="434419"/>
                  </a:lnTo>
                  <a:lnTo>
                    <a:pt x="1170316" y="434373"/>
                  </a:lnTo>
                  <a:lnTo>
                    <a:pt x="1170459" y="434322"/>
                  </a:lnTo>
                  <a:lnTo>
                    <a:pt x="1170598" y="434263"/>
                  </a:lnTo>
                  <a:lnTo>
                    <a:pt x="1170741" y="434199"/>
                  </a:lnTo>
                  <a:lnTo>
                    <a:pt x="1171024" y="434054"/>
                  </a:lnTo>
                  <a:lnTo>
                    <a:pt x="1171306" y="433886"/>
                  </a:lnTo>
                  <a:lnTo>
                    <a:pt x="1171589" y="433695"/>
                  </a:lnTo>
                  <a:lnTo>
                    <a:pt x="1171871" y="433481"/>
                  </a:lnTo>
                  <a:lnTo>
                    <a:pt x="1172153" y="433244"/>
                  </a:lnTo>
                  <a:lnTo>
                    <a:pt x="1172440" y="432986"/>
                  </a:lnTo>
                  <a:lnTo>
                    <a:pt x="1173004" y="432402"/>
                  </a:lnTo>
                  <a:lnTo>
                    <a:pt x="1173569" y="431733"/>
                  </a:lnTo>
                  <a:lnTo>
                    <a:pt x="1174134" y="430980"/>
                  </a:lnTo>
                  <a:lnTo>
                    <a:pt x="1174699" y="430146"/>
                  </a:lnTo>
                  <a:lnTo>
                    <a:pt x="1175832" y="428243"/>
                  </a:lnTo>
                  <a:lnTo>
                    <a:pt x="1176962" y="426048"/>
                  </a:lnTo>
                  <a:lnTo>
                    <a:pt x="1178095" y="423584"/>
                  </a:lnTo>
                  <a:lnTo>
                    <a:pt x="1180359" y="417947"/>
                  </a:lnTo>
                  <a:lnTo>
                    <a:pt x="1182622" y="411546"/>
                  </a:lnTo>
                  <a:lnTo>
                    <a:pt x="1184885" y="404604"/>
                  </a:lnTo>
                  <a:lnTo>
                    <a:pt x="1189411" y="390015"/>
                  </a:lnTo>
                  <a:lnTo>
                    <a:pt x="1193937" y="375958"/>
                  </a:lnTo>
                  <a:lnTo>
                    <a:pt x="1196197" y="369632"/>
                  </a:lnTo>
                  <a:lnTo>
                    <a:pt x="1198456" y="363991"/>
                  </a:lnTo>
                  <a:lnTo>
                    <a:pt x="1200716" y="359162"/>
                  </a:lnTo>
                  <a:lnTo>
                    <a:pt x="1201845" y="357086"/>
                  </a:lnTo>
                  <a:lnTo>
                    <a:pt x="1202975" y="355249"/>
                  </a:lnTo>
                  <a:lnTo>
                    <a:pt x="1204105" y="353658"/>
                  </a:lnTo>
                  <a:lnTo>
                    <a:pt x="1204670" y="352955"/>
                  </a:lnTo>
                  <a:lnTo>
                    <a:pt x="1205234" y="352317"/>
                  </a:lnTo>
                  <a:lnTo>
                    <a:pt x="1205799" y="351744"/>
                  </a:lnTo>
                  <a:lnTo>
                    <a:pt x="1206364" y="351233"/>
                  </a:lnTo>
                  <a:lnTo>
                    <a:pt x="1206929" y="350786"/>
                  </a:lnTo>
                  <a:lnTo>
                    <a:pt x="1207212" y="350586"/>
                  </a:lnTo>
                  <a:lnTo>
                    <a:pt x="1207494" y="350403"/>
                  </a:lnTo>
                  <a:lnTo>
                    <a:pt x="1207776" y="350236"/>
                  </a:lnTo>
                  <a:lnTo>
                    <a:pt x="1208059" y="350086"/>
                  </a:lnTo>
                  <a:lnTo>
                    <a:pt x="1208341" y="349952"/>
                  </a:lnTo>
                  <a:lnTo>
                    <a:pt x="1208624" y="349831"/>
                  </a:lnTo>
                  <a:lnTo>
                    <a:pt x="1208906" y="349727"/>
                  </a:lnTo>
                  <a:lnTo>
                    <a:pt x="1209188" y="349641"/>
                  </a:lnTo>
                  <a:lnTo>
                    <a:pt x="1209471" y="349569"/>
                  </a:lnTo>
                  <a:lnTo>
                    <a:pt x="1209753" y="349514"/>
                  </a:lnTo>
                  <a:lnTo>
                    <a:pt x="1209893" y="349492"/>
                  </a:lnTo>
                  <a:lnTo>
                    <a:pt x="1210036" y="349472"/>
                  </a:lnTo>
                  <a:lnTo>
                    <a:pt x="1210175" y="349459"/>
                  </a:lnTo>
                  <a:lnTo>
                    <a:pt x="1210318" y="349448"/>
                  </a:lnTo>
                  <a:lnTo>
                    <a:pt x="1210458" y="349441"/>
                  </a:lnTo>
                  <a:lnTo>
                    <a:pt x="1210601" y="349439"/>
                  </a:lnTo>
                  <a:lnTo>
                    <a:pt x="1210740" y="349439"/>
                  </a:lnTo>
                  <a:lnTo>
                    <a:pt x="1210883" y="349443"/>
                  </a:lnTo>
                  <a:lnTo>
                    <a:pt x="1211022" y="349452"/>
                  </a:lnTo>
                  <a:lnTo>
                    <a:pt x="1211165" y="349465"/>
                  </a:lnTo>
                  <a:lnTo>
                    <a:pt x="1211448" y="349500"/>
                  </a:lnTo>
                  <a:lnTo>
                    <a:pt x="1211730" y="349551"/>
                  </a:lnTo>
                  <a:lnTo>
                    <a:pt x="1212013" y="349617"/>
                  </a:lnTo>
                  <a:lnTo>
                    <a:pt x="1212295" y="349699"/>
                  </a:lnTo>
                  <a:lnTo>
                    <a:pt x="1212578" y="349793"/>
                  </a:lnTo>
                  <a:lnTo>
                    <a:pt x="1212860" y="349903"/>
                  </a:lnTo>
                  <a:lnTo>
                    <a:pt x="1213142" y="350027"/>
                  </a:lnTo>
                  <a:lnTo>
                    <a:pt x="1213425" y="350165"/>
                  </a:lnTo>
                  <a:lnTo>
                    <a:pt x="1213707" y="350317"/>
                  </a:lnTo>
                  <a:lnTo>
                    <a:pt x="1214272" y="350663"/>
                  </a:lnTo>
                  <a:lnTo>
                    <a:pt x="1214837" y="351064"/>
                  </a:lnTo>
                  <a:lnTo>
                    <a:pt x="1215402" y="351515"/>
                  </a:lnTo>
                  <a:lnTo>
                    <a:pt x="1215967" y="352019"/>
                  </a:lnTo>
                  <a:lnTo>
                    <a:pt x="1216532" y="352572"/>
                  </a:lnTo>
                  <a:lnTo>
                    <a:pt x="1217661" y="353818"/>
                  </a:lnTo>
                  <a:lnTo>
                    <a:pt x="1218791" y="355241"/>
                  </a:lnTo>
                  <a:lnTo>
                    <a:pt x="1221050" y="358552"/>
                  </a:lnTo>
                  <a:lnTo>
                    <a:pt x="1223310" y="362377"/>
                  </a:lnTo>
                  <a:lnTo>
                    <a:pt x="1225569" y="366574"/>
                  </a:lnTo>
                  <a:lnTo>
                    <a:pt x="1230088" y="375513"/>
                  </a:lnTo>
                  <a:lnTo>
                    <a:pt x="1234937" y="384878"/>
                  </a:lnTo>
                  <a:lnTo>
                    <a:pt x="1237365" y="389096"/>
                  </a:lnTo>
                  <a:lnTo>
                    <a:pt x="1239790" y="392837"/>
                  </a:lnTo>
                  <a:lnTo>
                    <a:pt x="1241004" y="394498"/>
                  </a:lnTo>
                  <a:lnTo>
                    <a:pt x="1242218" y="396004"/>
                  </a:lnTo>
                  <a:lnTo>
                    <a:pt x="1243432" y="397347"/>
                  </a:lnTo>
                  <a:lnTo>
                    <a:pt x="1244643" y="398520"/>
                  </a:lnTo>
                  <a:lnTo>
                    <a:pt x="1245251" y="399042"/>
                  </a:lnTo>
                  <a:lnTo>
                    <a:pt x="1245857" y="399520"/>
                  </a:lnTo>
                  <a:lnTo>
                    <a:pt x="1246462" y="399952"/>
                  </a:lnTo>
                  <a:lnTo>
                    <a:pt x="1247071" y="400341"/>
                  </a:lnTo>
                  <a:lnTo>
                    <a:pt x="1247676" y="400685"/>
                  </a:lnTo>
                  <a:lnTo>
                    <a:pt x="1248281" y="400984"/>
                  </a:lnTo>
                  <a:lnTo>
                    <a:pt x="1248890" y="401240"/>
                  </a:lnTo>
                  <a:lnTo>
                    <a:pt x="1249194" y="401350"/>
                  </a:lnTo>
                  <a:lnTo>
                    <a:pt x="1249495" y="401449"/>
                  </a:lnTo>
                  <a:lnTo>
                    <a:pt x="1249800" y="401537"/>
                  </a:lnTo>
                  <a:lnTo>
                    <a:pt x="1250104" y="401614"/>
                  </a:lnTo>
                  <a:lnTo>
                    <a:pt x="1250405" y="401680"/>
                  </a:lnTo>
                  <a:lnTo>
                    <a:pt x="1250709" y="401735"/>
                  </a:lnTo>
                  <a:lnTo>
                    <a:pt x="1251014" y="401779"/>
                  </a:lnTo>
                  <a:lnTo>
                    <a:pt x="1251315" y="401812"/>
                  </a:lnTo>
                  <a:lnTo>
                    <a:pt x="1251619" y="401836"/>
                  </a:lnTo>
                  <a:lnTo>
                    <a:pt x="1251923" y="401847"/>
                  </a:lnTo>
                  <a:lnTo>
                    <a:pt x="1252224" y="401850"/>
                  </a:lnTo>
                  <a:lnTo>
                    <a:pt x="1252529" y="401839"/>
                  </a:lnTo>
                  <a:lnTo>
                    <a:pt x="1252833" y="401819"/>
                  </a:lnTo>
                  <a:lnTo>
                    <a:pt x="1253134" y="401788"/>
                  </a:lnTo>
                  <a:lnTo>
                    <a:pt x="1253438" y="401748"/>
                  </a:lnTo>
                  <a:lnTo>
                    <a:pt x="1253743" y="401698"/>
                  </a:lnTo>
                  <a:lnTo>
                    <a:pt x="1254043" y="401636"/>
                  </a:lnTo>
                  <a:lnTo>
                    <a:pt x="1254348" y="401565"/>
                  </a:lnTo>
                  <a:lnTo>
                    <a:pt x="1254652" y="401486"/>
                  </a:lnTo>
                  <a:lnTo>
                    <a:pt x="1254953" y="401396"/>
                  </a:lnTo>
                  <a:lnTo>
                    <a:pt x="1255562" y="401187"/>
                  </a:lnTo>
                  <a:lnTo>
                    <a:pt x="1256167" y="400940"/>
                  </a:lnTo>
                  <a:lnTo>
                    <a:pt x="1256772" y="400656"/>
                  </a:lnTo>
                  <a:lnTo>
                    <a:pt x="1257381" y="400339"/>
                  </a:lnTo>
                  <a:lnTo>
                    <a:pt x="1257986" y="399987"/>
                  </a:lnTo>
                  <a:lnTo>
                    <a:pt x="1258595" y="399604"/>
                  </a:lnTo>
                  <a:lnTo>
                    <a:pt x="1259201" y="399187"/>
                  </a:lnTo>
                  <a:lnTo>
                    <a:pt x="1260415" y="398269"/>
                  </a:lnTo>
                  <a:lnTo>
                    <a:pt x="1261625" y="397243"/>
                  </a:lnTo>
                  <a:lnTo>
                    <a:pt x="1264053" y="394918"/>
                  </a:lnTo>
                  <a:lnTo>
                    <a:pt x="1266478" y="392313"/>
                  </a:lnTo>
                  <a:lnTo>
                    <a:pt x="1268906" y="389537"/>
                  </a:lnTo>
                  <a:lnTo>
                    <a:pt x="1273098" y="384633"/>
                  </a:lnTo>
                  <a:lnTo>
                    <a:pt x="1277291" y="380027"/>
                  </a:lnTo>
                  <a:lnTo>
                    <a:pt x="1279385" y="377970"/>
                  </a:lnTo>
                  <a:lnTo>
                    <a:pt x="1281483" y="376136"/>
                  </a:lnTo>
                  <a:lnTo>
                    <a:pt x="1282532" y="375313"/>
                  </a:lnTo>
                  <a:lnTo>
                    <a:pt x="1283578" y="374558"/>
                  </a:lnTo>
                  <a:lnTo>
                    <a:pt x="1284627" y="373875"/>
                  </a:lnTo>
                  <a:lnTo>
                    <a:pt x="1285676" y="373263"/>
                  </a:lnTo>
                  <a:lnTo>
                    <a:pt x="1286725" y="372728"/>
                  </a:lnTo>
                  <a:lnTo>
                    <a:pt x="1287770" y="372268"/>
                  </a:lnTo>
                  <a:lnTo>
                    <a:pt x="1288294" y="372067"/>
                  </a:lnTo>
                  <a:lnTo>
                    <a:pt x="1288819" y="371884"/>
                  </a:lnTo>
                  <a:lnTo>
                    <a:pt x="1289344" y="371724"/>
                  </a:lnTo>
                  <a:lnTo>
                    <a:pt x="1289868" y="371581"/>
                  </a:lnTo>
                  <a:lnTo>
                    <a:pt x="1290393" y="371457"/>
                  </a:lnTo>
                  <a:lnTo>
                    <a:pt x="1290917" y="371352"/>
                  </a:lnTo>
                  <a:lnTo>
                    <a:pt x="1291442" y="371266"/>
                  </a:lnTo>
                  <a:lnTo>
                    <a:pt x="1291962" y="371200"/>
                  </a:lnTo>
                  <a:lnTo>
                    <a:pt x="1292487" y="371153"/>
                  </a:lnTo>
                  <a:lnTo>
                    <a:pt x="1293011" y="371123"/>
                  </a:lnTo>
                  <a:lnTo>
                    <a:pt x="1293536" y="371114"/>
                  </a:lnTo>
                  <a:lnTo>
                    <a:pt x="1294060" y="371120"/>
                  </a:lnTo>
                  <a:lnTo>
                    <a:pt x="1294585" y="371145"/>
                  </a:lnTo>
                  <a:lnTo>
                    <a:pt x="1295109" y="371189"/>
                  </a:lnTo>
                  <a:lnTo>
                    <a:pt x="1295630" y="371248"/>
                  </a:lnTo>
                  <a:lnTo>
                    <a:pt x="1296155" y="371325"/>
                  </a:lnTo>
                  <a:lnTo>
                    <a:pt x="1296679" y="371418"/>
                  </a:lnTo>
                  <a:lnTo>
                    <a:pt x="1297204" y="371528"/>
                  </a:lnTo>
                  <a:lnTo>
                    <a:pt x="1297728" y="371653"/>
                  </a:lnTo>
                  <a:lnTo>
                    <a:pt x="1298253" y="371794"/>
                  </a:lnTo>
                  <a:lnTo>
                    <a:pt x="1299302" y="372118"/>
                  </a:lnTo>
                  <a:lnTo>
                    <a:pt x="1300347" y="372497"/>
                  </a:lnTo>
                  <a:lnTo>
                    <a:pt x="1301396" y="372928"/>
                  </a:lnTo>
                  <a:lnTo>
                    <a:pt x="1302445" y="373406"/>
                  </a:lnTo>
                  <a:lnTo>
                    <a:pt x="1304598" y="374516"/>
                  </a:lnTo>
                  <a:lnTo>
                    <a:pt x="1306755" y="375766"/>
                  </a:lnTo>
                  <a:lnTo>
                    <a:pt x="1311061" y="378512"/>
                  </a:lnTo>
                  <a:lnTo>
                    <a:pt x="1315371" y="381315"/>
                  </a:lnTo>
                  <a:lnTo>
                    <a:pt x="1317528" y="382645"/>
                  </a:lnTo>
                  <a:lnTo>
                    <a:pt x="1319681" y="383880"/>
                  </a:lnTo>
                  <a:lnTo>
                    <a:pt x="1321838" y="384997"/>
                  </a:lnTo>
                  <a:lnTo>
                    <a:pt x="1323991" y="385970"/>
                  </a:lnTo>
                  <a:lnTo>
                    <a:pt x="1325069" y="386399"/>
                  </a:lnTo>
                  <a:lnTo>
                    <a:pt x="1326144" y="386784"/>
                  </a:lnTo>
                  <a:lnTo>
                    <a:pt x="1327222" y="387128"/>
                  </a:lnTo>
                  <a:lnTo>
                    <a:pt x="1328301" y="387425"/>
                  </a:lnTo>
                  <a:lnTo>
                    <a:pt x="1329375" y="387681"/>
                  </a:lnTo>
                  <a:lnTo>
                    <a:pt x="1330454" y="387890"/>
                  </a:lnTo>
                  <a:lnTo>
                    <a:pt x="1331532" y="388055"/>
                  </a:lnTo>
                  <a:lnTo>
                    <a:pt x="1332610" y="388174"/>
                  </a:lnTo>
                  <a:lnTo>
                    <a:pt x="1333685" y="388249"/>
                  </a:lnTo>
                  <a:lnTo>
                    <a:pt x="1334763" y="388282"/>
                  </a:lnTo>
                  <a:lnTo>
                    <a:pt x="1335842" y="388273"/>
                  </a:lnTo>
                  <a:lnTo>
                    <a:pt x="1336916" y="388222"/>
                  </a:lnTo>
                  <a:lnTo>
                    <a:pt x="1338101" y="388123"/>
                  </a:lnTo>
                  <a:lnTo>
                    <a:pt x="1339286" y="387980"/>
                  </a:lnTo>
                  <a:lnTo>
                    <a:pt x="1340471" y="387793"/>
                  </a:lnTo>
                  <a:lnTo>
                    <a:pt x="1341652" y="387568"/>
                  </a:lnTo>
                  <a:lnTo>
                    <a:pt x="1342836" y="387311"/>
                  </a:lnTo>
                  <a:lnTo>
                    <a:pt x="1344021" y="387018"/>
                  </a:lnTo>
                  <a:lnTo>
                    <a:pt x="1346391" y="386353"/>
                  </a:lnTo>
                  <a:lnTo>
                    <a:pt x="1348757" y="385602"/>
                  </a:lnTo>
                  <a:lnTo>
                    <a:pt x="1351126" y="384801"/>
                  </a:lnTo>
                  <a:lnTo>
                    <a:pt x="1355861" y="383151"/>
                  </a:lnTo>
                  <a:lnTo>
                    <a:pt x="1360597" y="381621"/>
                  </a:lnTo>
                  <a:lnTo>
                    <a:pt x="1362962" y="380958"/>
                  </a:lnTo>
                  <a:lnTo>
                    <a:pt x="1365332" y="380386"/>
                  </a:lnTo>
                  <a:lnTo>
                    <a:pt x="1367701" y="379915"/>
                  </a:lnTo>
                  <a:lnTo>
                    <a:pt x="1370067" y="379556"/>
                  </a:lnTo>
                  <a:lnTo>
                    <a:pt x="1372437" y="379309"/>
                  </a:lnTo>
                  <a:lnTo>
                    <a:pt x="1374802" y="379175"/>
                  </a:lnTo>
                  <a:lnTo>
                    <a:pt x="1377175" y="379151"/>
                  </a:lnTo>
                  <a:lnTo>
                    <a:pt x="1379549" y="379228"/>
                  </a:lnTo>
                  <a:lnTo>
                    <a:pt x="1381922" y="379397"/>
                  </a:lnTo>
                  <a:lnTo>
                    <a:pt x="1384295" y="379646"/>
                  </a:lnTo>
                  <a:lnTo>
                    <a:pt x="1386668" y="379961"/>
                  </a:lnTo>
                  <a:lnTo>
                    <a:pt x="1389041" y="380324"/>
                  </a:lnTo>
                  <a:lnTo>
                    <a:pt x="1393784" y="381141"/>
                  </a:lnTo>
                  <a:lnTo>
                    <a:pt x="1398530" y="381973"/>
                  </a:lnTo>
                  <a:lnTo>
                    <a:pt x="1403276" y="382715"/>
                  </a:lnTo>
                  <a:lnTo>
                    <a:pt x="1408023" y="383288"/>
                  </a:lnTo>
                  <a:lnTo>
                    <a:pt x="1412769" y="383647"/>
                  </a:lnTo>
                  <a:lnTo>
                    <a:pt x="1417068" y="383775"/>
                  </a:lnTo>
                  <a:lnTo>
                    <a:pt x="1421367" y="383728"/>
                  </a:lnTo>
                  <a:lnTo>
                    <a:pt x="1425665" y="383539"/>
                  </a:lnTo>
                  <a:lnTo>
                    <a:pt x="1429964" y="383244"/>
                  </a:lnTo>
                  <a:lnTo>
                    <a:pt x="1438562" y="382524"/>
                  </a:lnTo>
                  <a:lnTo>
                    <a:pt x="1447163" y="381896"/>
                  </a:lnTo>
                  <a:lnTo>
                    <a:pt x="1460815" y="381544"/>
                  </a:lnTo>
                  <a:lnTo>
                    <a:pt x="1474471" y="381903"/>
                  </a:lnTo>
                  <a:lnTo>
                    <a:pt x="1519520" y="382348"/>
                  </a:lnTo>
                  <a:lnTo>
                    <a:pt x="1555026" y="382169"/>
                  </a:lnTo>
                  <a:lnTo>
                    <a:pt x="1591877" y="382299"/>
                  </a:lnTo>
                </a:path>
              </a:pathLst>
            </a:custGeom>
            <a:noFill/>
            <a:ln w="19050" cap="flat">
              <a:solidFill>
                <a:schemeClr val="accent5">
                  <a:lumMod val="75000"/>
                </a:schemeClr>
              </a:solidFill>
              <a:prstDash val="solid"/>
              <a:round/>
              <a:headEnd type="stealth" w="med" len="med"/>
            </a:ln>
          </p:spPr>
          <p:txBody>
            <a:bodyPr rtlCol="0" anchor="ctr"/>
            <a:lstStyle/>
            <a:p>
              <a:endParaRPr lang="en-NL" sz="1350" dirty="0"/>
            </a:p>
          </p:txBody>
        </p:sp>
      </p:grpSp>
      <p:sp>
        <p:nvSpPr>
          <p:cNvPr id="541" name="Rectangle 540">
            <a:extLst>
              <a:ext uri="{FF2B5EF4-FFF2-40B4-BE49-F238E27FC236}">
                <a16:creationId xmlns:a16="http://schemas.microsoft.com/office/drawing/2014/main" id="{087DED8A-983B-1857-761A-7D694D212645}"/>
              </a:ext>
            </a:extLst>
          </p:cNvPr>
          <p:cNvSpPr/>
          <p:nvPr/>
        </p:nvSpPr>
        <p:spPr>
          <a:xfrm>
            <a:off x="4862020" y="1130935"/>
            <a:ext cx="3976437" cy="298753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42" name="Rectangle 541">
            <a:extLst>
              <a:ext uri="{FF2B5EF4-FFF2-40B4-BE49-F238E27FC236}">
                <a16:creationId xmlns:a16="http://schemas.microsoft.com/office/drawing/2014/main" id="{5C164F23-FEEE-3877-CB43-073BB4F39136}"/>
              </a:ext>
            </a:extLst>
          </p:cNvPr>
          <p:cNvSpPr>
            <a:spLocks/>
          </p:cNvSpPr>
          <p:nvPr/>
        </p:nvSpPr>
        <p:spPr bwMode="auto">
          <a:xfrm>
            <a:off x="4895078" y="1131206"/>
            <a:ext cx="3943379" cy="546054"/>
          </a:xfrm>
          <a:prstGeom prst="rect">
            <a:avLst/>
          </a:prstGeom>
          <a:solidFill>
            <a:srgbClr val="000000">
              <a:alpha val="58824"/>
            </a:srgb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>
              <a:spcBef>
                <a:spcPts val="1075"/>
              </a:spcBef>
            </a:pPr>
            <a:r>
              <a:rPr lang="en-US" sz="2800" b="1" dirty="0">
                <a:solidFill>
                  <a:schemeClr val="bg1"/>
                </a:solidFill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Smart*Light beamline</a:t>
            </a:r>
          </a:p>
        </p:txBody>
      </p:sp>
      <p:sp>
        <p:nvSpPr>
          <p:cNvPr id="543" name="TextBox 542">
            <a:extLst>
              <a:ext uri="{FF2B5EF4-FFF2-40B4-BE49-F238E27FC236}">
                <a16:creationId xmlns:a16="http://schemas.microsoft.com/office/drawing/2014/main" id="{B744A7A7-5486-332F-D20B-0A7B3D448A85}"/>
              </a:ext>
            </a:extLst>
          </p:cNvPr>
          <p:cNvSpPr txBox="1"/>
          <p:nvPr/>
        </p:nvSpPr>
        <p:spPr>
          <a:xfrm>
            <a:off x="5071566" y="3142680"/>
            <a:ext cx="1121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ommercialScript BT" panose="03030803040807090C04" pitchFamily="66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en-NL" sz="6000" dirty="0">
              <a:latin typeface="CommercialScript BT" panose="03030803040807090C04" pitchFamily="66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E21A64E3-1247-403A-7A32-756123C0EC95}"/>
              </a:ext>
            </a:extLst>
          </p:cNvPr>
          <p:cNvSpPr txBox="1"/>
          <p:nvPr/>
        </p:nvSpPr>
        <p:spPr>
          <a:xfrm>
            <a:off x="5124218" y="3181047"/>
            <a:ext cx="7768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CommercialScript BT" panose="03030803040807090C04" pitchFamily="66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en-NL" sz="6000" dirty="0">
              <a:solidFill>
                <a:schemeClr val="bg1"/>
              </a:solidFill>
              <a:latin typeface="CommercialScript BT" panose="03030803040807090C04" pitchFamily="66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FE8F1A-1C23-D7BE-332F-DB5AABA71EA5}"/>
              </a:ext>
            </a:extLst>
          </p:cNvPr>
          <p:cNvSpPr/>
          <p:nvPr/>
        </p:nvSpPr>
        <p:spPr>
          <a:xfrm>
            <a:off x="4836510" y="1102570"/>
            <a:ext cx="4027665" cy="3019547"/>
          </a:xfrm>
          <a:prstGeom prst="rect">
            <a:avLst/>
          </a:prstGeom>
          <a:solidFill>
            <a:srgbClr val="F2F2F2">
              <a:alpha val="8313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83731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A7A6A9CE-2C7F-30A0-E521-0FA42CA606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82" b="5482"/>
          <a:stretch/>
        </p:blipFill>
        <p:spPr>
          <a:xfrm>
            <a:off x="-7620" y="1003941"/>
            <a:ext cx="9159240" cy="4850118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57AE5C-EBBE-8EC0-110B-ED1C43A8E1F2}"/>
              </a:ext>
            </a:extLst>
          </p:cNvPr>
          <p:cNvSpPr txBox="1"/>
          <p:nvPr/>
        </p:nvSpPr>
        <p:spPr>
          <a:xfrm>
            <a:off x="760990" y="1003941"/>
            <a:ext cx="762209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dirty="0">
                <a:solidFill>
                  <a:schemeClr val="bg1"/>
                </a:solidFill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Inverse Compton Scattering</a:t>
            </a:r>
            <a:endParaRPr lang="en-NL" sz="3900" dirty="0">
              <a:solidFill>
                <a:schemeClr val="bg1"/>
              </a:solidFill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D9F09-C80D-1FD7-1384-D7C3FDB61E4B}"/>
              </a:ext>
            </a:extLst>
          </p:cNvPr>
          <p:cNvSpPr txBox="1"/>
          <p:nvPr/>
        </p:nvSpPr>
        <p:spPr>
          <a:xfrm>
            <a:off x="6457950" y="6356351"/>
            <a:ext cx="15128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badi Extra Light" panose="020B0204020104020204" pitchFamily="34" charset="0"/>
                <a:ea typeface="Kigelia Light" panose="020B0502040204020203" pitchFamily="34" charset="0"/>
                <a:cs typeface="Kigelia Light" panose="020B0502040204020203" pitchFamily="34" charset="0"/>
              </a:rPr>
              <a:t>animation: Brian </a:t>
            </a:r>
            <a:r>
              <a:rPr lang="en-US" sz="1050" dirty="0" err="1">
                <a:latin typeface="Abadi Extra Light" panose="020B0204020104020204" pitchFamily="34" charset="0"/>
                <a:ea typeface="Kigelia Light" panose="020B0502040204020203" pitchFamily="34" charset="0"/>
                <a:cs typeface="Kigelia Light" panose="020B0502040204020203" pitchFamily="34" charset="0"/>
              </a:rPr>
              <a:t>Schaap</a:t>
            </a:r>
            <a:endParaRPr lang="en-NL" sz="1050" dirty="0">
              <a:latin typeface="Abadi Extra Light" panose="020B0204020104020204" pitchFamily="34" charset="0"/>
              <a:ea typeface="Kigelia Light" panose="020B0502040204020203" pitchFamily="34" charset="0"/>
              <a:cs typeface="Kigelia Light" panose="020B0502040204020203" pitchFamily="34" charset="0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C9F93F0-0690-768F-DC36-9C5A910CA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7F0C7-8C66-4A9A-89BA-B238155F20A7}" type="slidenum">
              <a:rPr lang="en-NL" smtClean="0"/>
              <a:t>4</a:t>
            </a:fld>
            <a:endParaRPr lang="en-NL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5641D03-DDA1-B86E-AD89-5EDAD2CC8FA2}"/>
              </a:ext>
            </a:extLst>
          </p:cNvPr>
          <p:cNvGrpSpPr/>
          <p:nvPr/>
        </p:nvGrpSpPr>
        <p:grpSpPr>
          <a:xfrm>
            <a:off x="-15240" y="-17838"/>
            <a:ext cx="9159240" cy="1010458"/>
            <a:chOff x="-15240" y="217137"/>
            <a:chExt cx="9159240" cy="103412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B664CFB-B136-4C1D-2E55-A90343B573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4" t="36560" r="17290" b="53576"/>
            <a:stretch/>
          </p:blipFill>
          <p:spPr>
            <a:xfrm>
              <a:off x="-15240" y="217144"/>
              <a:ext cx="9159240" cy="1034116"/>
            </a:xfrm>
            <a:prstGeom prst="rect">
              <a:avLst/>
            </a:prstGeom>
          </p:spPr>
        </p:pic>
        <p:sp>
          <p:nvSpPr>
            <p:cNvPr id="29" name="Titel 9">
              <a:extLst>
                <a:ext uri="{FF2B5EF4-FFF2-40B4-BE49-F238E27FC236}">
                  <a16:creationId xmlns:a16="http://schemas.microsoft.com/office/drawing/2014/main" id="{5AB30824-B016-66D3-31B8-FE86EDFC4D2A}"/>
                </a:ext>
              </a:extLst>
            </p:cNvPr>
            <p:cNvSpPr txBox="1">
              <a:spLocks/>
            </p:cNvSpPr>
            <p:nvPr/>
          </p:nvSpPr>
          <p:spPr>
            <a:xfrm>
              <a:off x="2930" y="217137"/>
              <a:ext cx="9141069" cy="1034122"/>
            </a:xfrm>
            <a:prstGeom prst="rect">
              <a:avLst/>
            </a:prstGeom>
            <a:solidFill>
              <a:schemeClr val="accent6">
                <a:lumMod val="50000"/>
                <a:alpha val="70000"/>
              </a:schemeClr>
            </a:solidFill>
          </p:spPr>
          <p:txBody>
            <a:bodyPr vert="horz" lIns="456300" tIns="0" rIns="45630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300" dirty="0"/>
                <a:t> 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F496E5E-4337-34E0-B8E1-D82A70C6C0AD}"/>
              </a:ext>
            </a:extLst>
          </p:cNvPr>
          <p:cNvSpPr txBox="1"/>
          <p:nvPr/>
        </p:nvSpPr>
        <p:spPr>
          <a:xfrm>
            <a:off x="797466" y="127479"/>
            <a:ext cx="762209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dirty="0">
                <a:solidFill>
                  <a:schemeClr val="bg1"/>
                </a:solidFill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Inverse Compton Scattering</a:t>
            </a:r>
            <a:endParaRPr lang="en-NL" sz="3900" dirty="0">
              <a:solidFill>
                <a:schemeClr val="bg1"/>
              </a:solidFill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972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D23E1-25DB-25CF-85A9-4370CF8C3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roup 145">
            <a:extLst>
              <a:ext uri="{FF2B5EF4-FFF2-40B4-BE49-F238E27FC236}">
                <a16:creationId xmlns:a16="http://schemas.microsoft.com/office/drawing/2014/main" id="{9F11E331-4D56-FE3F-5822-C0A35009B58D}"/>
              </a:ext>
            </a:extLst>
          </p:cNvPr>
          <p:cNvGrpSpPr/>
          <p:nvPr/>
        </p:nvGrpSpPr>
        <p:grpSpPr>
          <a:xfrm>
            <a:off x="1387009" y="1451025"/>
            <a:ext cx="6446052" cy="2962798"/>
            <a:chOff x="1758462" y="2220687"/>
            <a:chExt cx="7319909" cy="3271298"/>
          </a:xfrm>
        </p:grpSpPr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4A5E4F0B-180C-9C58-3A70-74CA5C3A0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b="60001"/>
            <a:stretch/>
          </p:blipFill>
          <p:spPr>
            <a:xfrm>
              <a:off x="1758462" y="2220687"/>
              <a:ext cx="7319909" cy="3271298"/>
            </a:xfrm>
            <a:prstGeom prst="rect">
              <a:avLst/>
            </a:prstGeom>
          </p:spPr>
        </p:pic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390ED775-6B4D-4977-C991-68F07031357B}"/>
                </a:ext>
              </a:extLst>
            </p:cNvPr>
            <p:cNvSpPr/>
            <p:nvPr/>
          </p:nvSpPr>
          <p:spPr>
            <a:xfrm>
              <a:off x="1758462" y="2220687"/>
              <a:ext cx="552659" cy="6324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350"/>
            </a:p>
          </p:txBody>
        </p:sp>
      </p:grp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DEAA8AC2-775E-6B7F-557A-5C31F923C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7F0C7-8C66-4A9A-89BA-B238155F20A7}" type="slidenum">
              <a:rPr lang="en-NL" smtClean="0"/>
              <a:t>5</a:t>
            </a:fld>
            <a:endParaRPr lang="en-NL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BD1C223-CBBA-0D15-2895-CE0A0D0C9C96}"/>
              </a:ext>
            </a:extLst>
          </p:cNvPr>
          <p:cNvGrpSpPr/>
          <p:nvPr/>
        </p:nvGrpSpPr>
        <p:grpSpPr>
          <a:xfrm>
            <a:off x="-15240" y="-17838"/>
            <a:ext cx="9159240" cy="1010458"/>
            <a:chOff x="-15240" y="217137"/>
            <a:chExt cx="9159240" cy="103412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9B2273A-AF3B-06C1-C8A9-8394D97F81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4" t="36560" r="17290" b="53576"/>
            <a:stretch/>
          </p:blipFill>
          <p:spPr>
            <a:xfrm>
              <a:off x="-15240" y="217144"/>
              <a:ext cx="9159240" cy="1034116"/>
            </a:xfrm>
            <a:prstGeom prst="rect">
              <a:avLst/>
            </a:prstGeom>
          </p:spPr>
        </p:pic>
        <p:sp>
          <p:nvSpPr>
            <p:cNvPr id="29" name="Titel 9">
              <a:extLst>
                <a:ext uri="{FF2B5EF4-FFF2-40B4-BE49-F238E27FC236}">
                  <a16:creationId xmlns:a16="http://schemas.microsoft.com/office/drawing/2014/main" id="{3B4F91D9-A2F5-4A7D-3FBF-7FA284EA7180}"/>
                </a:ext>
              </a:extLst>
            </p:cNvPr>
            <p:cNvSpPr txBox="1">
              <a:spLocks/>
            </p:cNvSpPr>
            <p:nvPr/>
          </p:nvSpPr>
          <p:spPr>
            <a:xfrm>
              <a:off x="2930" y="217137"/>
              <a:ext cx="9141069" cy="1034122"/>
            </a:xfrm>
            <a:prstGeom prst="rect">
              <a:avLst/>
            </a:prstGeom>
            <a:solidFill>
              <a:schemeClr val="accent6">
                <a:lumMod val="50000"/>
                <a:alpha val="70000"/>
              </a:schemeClr>
            </a:solidFill>
          </p:spPr>
          <p:txBody>
            <a:bodyPr vert="horz" lIns="456300" tIns="0" rIns="45630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300" dirty="0"/>
                <a:t> 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A309210-E2E7-1D42-C415-8B6AD753639C}"/>
              </a:ext>
            </a:extLst>
          </p:cNvPr>
          <p:cNvSpPr txBox="1"/>
          <p:nvPr/>
        </p:nvSpPr>
        <p:spPr>
          <a:xfrm>
            <a:off x="797466" y="127479"/>
            <a:ext cx="762209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dirty="0">
                <a:solidFill>
                  <a:schemeClr val="bg1"/>
                </a:solidFill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Inverse Compton Scattering</a:t>
            </a:r>
            <a:endParaRPr lang="en-NL" sz="3900" dirty="0">
              <a:solidFill>
                <a:schemeClr val="bg1"/>
              </a:solidFill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A89BD6-DFE1-5CCF-554D-90060FF13FFD}"/>
              </a:ext>
            </a:extLst>
          </p:cNvPr>
          <p:cNvSpPr txBox="1"/>
          <p:nvPr/>
        </p:nvSpPr>
        <p:spPr>
          <a:xfrm>
            <a:off x="5655424" y="4695659"/>
            <a:ext cx="2538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badi Extra Light" panose="020B0204020104020204" pitchFamily="34" charset="0"/>
              </a:rPr>
              <a:t>Micron source size</a:t>
            </a:r>
          </a:p>
          <a:p>
            <a:r>
              <a:rPr lang="en-US" sz="1600" dirty="0">
                <a:latin typeface="Abadi Extra Light" panose="020B0204020104020204" pitchFamily="34" charset="0"/>
              </a:rPr>
              <a:t>Highly directional emission</a:t>
            </a:r>
          </a:p>
          <a:p>
            <a:endParaRPr lang="en-US" sz="1200" dirty="0">
              <a:latin typeface="Abadi Extra Light" panose="020B0204020104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76A040-B378-E5F9-1A58-6B6202A39F80}"/>
              </a:ext>
            </a:extLst>
          </p:cNvPr>
          <p:cNvGrpSpPr/>
          <p:nvPr/>
        </p:nvGrpSpPr>
        <p:grpSpPr>
          <a:xfrm>
            <a:off x="606403" y="4594772"/>
            <a:ext cx="3261433" cy="1451052"/>
            <a:chOff x="733153" y="4342507"/>
            <a:chExt cx="3493010" cy="1554084"/>
          </a:xfrm>
        </p:grpSpPr>
        <p:pic>
          <p:nvPicPr>
            <p:cNvPr id="4" name="Picture 3" descr="\documentclass{article}&#10;\usepackage{amsmath}&#10;\pagestyle{empty}&#10;\begin{document}&#10;&#10;$\lambda_{\mathrm{x}} \simeq \lambda_{\mathrm{L}}/4 \gamma^2$&#10;&#10;&#10;\end{document}" title="IguanaTex Bitmap Display">
              <a:extLst>
                <a:ext uri="{FF2B5EF4-FFF2-40B4-BE49-F238E27FC236}">
                  <a16:creationId xmlns:a16="http://schemas.microsoft.com/office/drawing/2014/main" id="{B8A9DCEF-8D34-A28D-6D22-55500F9DF937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80" y="4748781"/>
              <a:ext cx="1018490" cy="203471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32A0F35-36AA-A05F-FC68-3DF54584A67D}"/>
                </a:ext>
              </a:extLst>
            </p:cNvPr>
            <p:cNvGrpSpPr/>
            <p:nvPr/>
          </p:nvGrpSpPr>
          <p:grpSpPr>
            <a:xfrm>
              <a:off x="733153" y="5228654"/>
              <a:ext cx="3493010" cy="667937"/>
              <a:chOff x="1237753" y="5018435"/>
              <a:chExt cx="2547100" cy="566890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9DC440D-5084-B8D1-633F-7D2E83481824}"/>
                  </a:ext>
                </a:extLst>
              </p:cNvPr>
              <p:cNvSpPr/>
              <p:nvPr/>
            </p:nvSpPr>
            <p:spPr>
              <a:xfrm>
                <a:off x="1339826" y="5018435"/>
                <a:ext cx="877253" cy="566890"/>
              </a:xfrm>
              <a:prstGeom prst="rect">
                <a:avLst/>
              </a:prstGeom>
              <a:solidFill>
                <a:srgbClr val="FF7575"/>
              </a:solidFill>
              <a:ln w="190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013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4AE8D1FF-CB41-102B-F79A-5DC2C211E947}"/>
                  </a:ext>
                </a:extLst>
              </p:cNvPr>
              <p:cNvSpPr txBox="1"/>
              <p:nvPr/>
            </p:nvSpPr>
            <p:spPr>
              <a:xfrm>
                <a:off x="1237753" y="5084953"/>
                <a:ext cx="1079944" cy="4755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l-GR" sz="1400" b="1" dirty="0">
                    <a:latin typeface="+mj-lt"/>
                  </a:rPr>
                  <a:t>λ</a:t>
                </a:r>
                <a:r>
                  <a:rPr lang="en-GB" sz="1400" b="1" baseline="-25000" dirty="0">
                    <a:latin typeface="+mj-lt"/>
                  </a:rPr>
                  <a:t>0 </a:t>
                </a:r>
                <a:r>
                  <a:rPr lang="en-GB" sz="1400" b="1" dirty="0">
                    <a:latin typeface="+mj-lt"/>
                  </a:rPr>
                  <a:t>= </a:t>
                </a:r>
                <a:r>
                  <a:rPr lang="en-US" sz="1400" b="1" dirty="0">
                    <a:latin typeface="+mj-lt"/>
                  </a:rPr>
                  <a:t>800 nm</a:t>
                </a:r>
              </a:p>
              <a:p>
                <a:pPr algn="ctr"/>
                <a:r>
                  <a:rPr lang="en-US" sz="1400" b="1" dirty="0">
                    <a:latin typeface="+mj-lt"/>
                  </a:rPr>
                  <a:t>E</a:t>
                </a:r>
                <a:r>
                  <a:rPr lang="en-US" sz="1400" b="1" baseline="-25000" dirty="0">
                    <a:latin typeface="+mj-lt"/>
                  </a:rPr>
                  <a:t>kin</a:t>
                </a:r>
                <a:r>
                  <a:rPr lang="en-US" sz="1400" b="1" dirty="0">
                    <a:latin typeface="+mj-lt"/>
                  </a:rPr>
                  <a:t>= 20 MeV</a:t>
                </a:r>
                <a:endParaRPr lang="en-NL" sz="1400" b="1" dirty="0">
                  <a:latin typeface="+mj-lt"/>
                </a:endParaRPr>
              </a:p>
            </p:txBody>
          </p:sp>
          <p:sp>
            <p:nvSpPr>
              <p:cNvPr id="86" name="Arrow: Right 85">
                <a:extLst>
                  <a:ext uri="{FF2B5EF4-FFF2-40B4-BE49-F238E27FC236}">
                    <a16:creationId xmlns:a16="http://schemas.microsoft.com/office/drawing/2014/main" id="{BCE4614E-DFFF-A0A3-1827-2262DCB661B6}"/>
                  </a:ext>
                </a:extLst>
              </p:cNvPr>
              <p:cNvSpPr/>
              <p:nvPr/>
            </p:nvSpPr>
            <p:spPr>
              <a:xfrm>
                <a:off x="2347575" y="5123925"/>
                <a:ext cx="342169" cy="355905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013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1866BAD5-F37F-0DF8-C44E-63237B088858}"/>
                  </a:ext>
                </a:extLst>
              </p:cNvPr>
              <p:cNvSpPr/>
              <p:nvPr/>
            </p:nvSpPr>
            <p:spPr>
              <a:xfrm>
                <a:off x="2829088" y="5018435"/>
                <a:ext cx="877253" cy="566890"/>
              </a:xfrm>
              <a:prstGeom prst="rect">
                <a:avLst/>
              </a:prstGeom>
              <a:solidFill>
                <a:srgbClr val="5F009A"/>
              </a:solidFill>
              <a:ln w="190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013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329B0375-27D4-DAAD-9534-D05609FE84AE}"/>
                  </a:ext>
                </a:extLst>
              </p:cNvPr>
              <p:cNvSpPr txBox="1"/>
              <p:nvPr/>
            </p:nvSpPr>
            <p:spPr>
              <a:xfrm>
                <a:off x="2749498" y="5158209"/>
                <a:ext cx="1035355" cy="3077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257175">
                  <a:defRPr/>
                </a:pPr>
                <a:r>
                  <a:rPr lang="el-GR" sz="1600" b="1" dirty="0">
                    <a:solidFill>
                      <a:schemeClr val="bg1"/>
                    </a:solidFill>
                    <a:latin typeface="+mj-lt"/>
                  </a:rPr>
                  <a:t>λ</a:t>
                </a:r>
                <a:r>
                  <a:rPr lang="en-GB" sz="1600" b="1" baseline="-25000" dirty="0">
                    <a:solidFill>
                      <a:schemeClr val="bg1"/>
                    </a:solidFill>
                    <a:latin typeface="+mj-lt"/>
                  </a:rPr>
                  <a:t>X </a:t>
                </a:r>
                <a:r>
                  <a:rPr lang="en-GB" sz="1600" b="1" dirty="0">
                    <a:solidFill>
                      <a:schemeClr val="bg1"/>
                    </a:solidFill>
                    <a:latin typeface="+mj-lt"/>
                  </a:rPr>
                  <a:t>= 0.</a:t>
                </a:r>
                <a:r>
                  <a:rPr lang="en-US" sz="1600" b="1" dirty="0">
                    <a:solidFill>
                      <a:schemeClr val="bg1"/>
                    </a:solidFill>
                    <a:latin typeface="+mj-lt"/>
                  </a:rPr>
                  <a:t>1 nm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1C5AE25-E291-7E00-31D7-812A2C6BA152}"/>
                </a:ext>
              </a:extLst>
            </p:cNvPr>
            <p:cNvSpPr txBox="1"/>
            <p:nvPr/>
          </p:nvSpPr>
          <p:spPr>
            <a:xfrm>
              <a:off x="1268849" y="4342507"/>
              <a:ext cx="2739158" cy="362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badi Extra Light" panose="020B0204020104020204" pitchFamily="34" charset="0"/>
                  <a:ea typeface="Kigelia Light" panose="020B0502040204020203" pitchFamily="34" charset="0"/>
                  <a:cs typeface="Kigelia Light" panose="020B0502040204020203" pitchFamily="34" charset="0"/>
                </a:rPr>
                <a:t>radiation wavelength</a:t>
              </a:r>
              <a:endParaRPr lang="en-NL" sz="1600" b="1" dirty="0">
                <a:latin typeface="Abadi Extra Light" panose="020B0204020104020204" pitchFamily="34" charset="0"/>
                <a:ea typeface="Kigelia Light" panose="020B0502040204020203" pitchFamily="34" charset="0"/>
                <a:cs typeface="Kigelia Light" panose="020B0502040204020203" pitchFamily="34" charset="0"/>
              </a:endParaRPr>
            </a:p>
          </p:txBody>
        </p:sp>
        <p:pic>
          <p:nvPicPr>
            <p:cNvPr id="82" name="Picture 81" descr="\documentclass{article}&#10;\usepackage{amsmath}&#10;\pagestyle{empty}&#10;\begin{document}&#10;&#10;$E_{\mathrm{kin}} \simeq \gamma m_e c^2$&#10;&#10;&#10;\end{document}" title="IguanaTex Bitmap Display">
              <a:extLst>
                <a:ext uri="{FF2B5EF4-FFF2-40B4-BE49-F238E27FC236}">
                  <a16:creationId xmlns:a16="http://schemas.microsoft.com/office/drawing/2014/main" id="{4FEE424D-18EE-066E-EFF6-F4EDABBA4EB0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6310" y="4752190"/>
              <a:ext cx="1102606" cy="196651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F1B2E6E-6968-7C6B-C785-2E2A1D1E5239}"/>
              </a:ext>
            </a:extLst>
          </p:cNvPr>
          <p:cNvGrpSpPr/>
          <p:nvPr/>
        </p:nvGrpSpPr>
        <p:grpSpPr>
          <a:xfrm>
            <a:off x="5099381" y="5538223"/>
            <a:ext cx="2733680" cy="625789"/>
            <a:chOff x="2035457" y="5168265"/>
            <a:chExt cx="3644907" cy="834385"/>
          </a:xfrm>
        </p:grpSpPr>
        <p:sp>
          <p:nvSpPr>
            <p:cNvPr id="90" name="Isosceles Triangle 1935 2 1">
              <a:extLst>
                <a:ext uri="{FF2B5EF4-FFF2-40B4-BE49-F238E27FC236}">
                  <a16:creationId xmlns:a16="http://schemas.microsoft.com/office/drawing/2014/main" id="{3F3D1BAB-36C3-F038-BF79-D2D53B87575E}"/>
                </a:ext>
              </a:extLst>
            </p:cNvPr>
            <p:cNvSpPr/>
            <p:nvPr/>
          </p:nvSpPr>
          <p:spPr>
            <a:xfrm rot="16200000">
              <a:off x="3491371" y="3987955"/>
              <a:ext cx="576683" cy="3452708"/>
            </a:xfrm>
            <a:custGeom>
              <a:avLst/>
              <a:gdLst>
                <a:gd name="connsiteX0" fmla="*/ 0 w 280264"/>
                <a:gd name="connsiteY0" fmla="*/ 2114645 h 2114645"/>
                <a:gd name="connsiteX1" fmla="*/ 147038 w 280264"/>
                <a:gd name="connsiteY1" fmla="*/ 0 h 2114645"/>
                <a:gd name="connsiteX2" fmla="*/ 280264 w 280264"/>
                <a:gd name="connsiteY2" fmla="*/ 2114645 h 2114645"/>
                <a:gd name="connsiteX3" fmla="*/ 0 w 280264"/>
                <a:gd name="connsiteY3" fmla="*/ 2114645 h 2114645"/>
                <a:gd name="connsiteX0" fmla="*/ 0 w 280264"/>
                <a:gd name="connsiteY0" fmla="*/ 2114645 h 2114645"/>
                <a:gd name="connsiteX1" fmla="*/ 147038 w 280264"/>
                <a:gd name="connsiteY1" fmla="*/ 0 h 2114645"/>
                <a:gd name="connsiteX2" fmla="*/ 280264 w 280264"/>
                <a:gd name="connsiteY2" fmla="*/ 2114645 h 2114645"/>
                <a:gd name="connsiteX3" fmla="*/ 153259 w 280264"/>
                <a:gd name="connsiteY3" fmla="*/ 2112608 h 2114645"/>
                <a:gd name="connsiteX4" fmla="*/ 0 w 280264"/>
                <a:gd name="connsiteY4" fmla="*/ 2114645 h 2114645"/>
                <a:gd name="connsiteX0" fmla="*/ 0 w 280264"/>
                <a:gd name="connsiteY0" fmla="*/ 2114645 h 2200718"/>
                <a:gd name="connsiteX1" fmla="*/ 147038 w 280264"/>
                <a:gd name="connsiteY1" fmla="*/ 0 h 2200718"/>
                <a:gd name="connsiteX2" fmla="*/ 280264 w 280264"/>
                <a:gd name="connsiteY2" fmla="*/ 2114645 h 2200718"/>
                <a:gd name="connsiteX3" fmla="*/ 160404 w 280264"/>
                <a:gd name="connsiteY3" fmla="*/ 2200718 h 2200718"/>
                <a:gd name="connsiteX4" fmla="*/ 0 w 280264"/>
                <a:gd name="connsiteY4" fmla="*/ 2114645 h 2200718"/>
                <a:gd name="connsiteX0" fmla="*/ 0 w 280264"/>
                <a:gd name="connsiteY0" fmla="*/ 2114645 h 2200718"/>
                <a:gd name="connsiteX1" fmla="*/ 147038 w 280264"/>
                <a:gd name="connsiteY1" fmla="*/ 0 h 2200718"/>
                <a:gd name="connsiteX2" fmla="*/ 280264 w 280264"/>
                <a:gd name="connsiteY2" fmla="*/ 2114645 h 2200718"/>
                <a:gd name="connsiteX3" fmla="*/ 160404 w 280264"/>
                <a:gd name="connsiteY3" fmla="*/ 2200718 h 2200718"/>
                <a:gd name="connsiteX4" fmla="*/ 0 w 280264"/>
                <a:gd name="connsiteY4" fmla="*/ 2114645 h 2200718"/>
                <a:gd name="connsiteX0" fmla="*/ 0 w 280264"/>
                <a:gd name="connsiteY0" fmla="*/ 2114645 h 2200718"/>
                <a:gd name="connsiteX1" fmla="*/ 147038 w 280264"/>
                <a:gd name="connsiteY1" fmla="*/ 0 h 2200718"/>
                <a:gd name="connsiteX2" fmla="*/ 280264 w 280264"/>
                <a:gd name="connsiteY2" fmla="*/ 2114645 h 2200718"/>
                <a:gd name="connsiteX3" fmla="*/ 160404 w 280264"/>
                <a:gd name="connsiteY3" fmla="*/ 2200718 h 2200718"/>
                <a:gd name="connsiteX4" fmla="*/ 0 w 280264"/>
                <a:gd name="connsiteY4" fmla="*/ 2114645 h 2200718"/>
                <a:gd name="connsiteX0" fmla="*/ 0 w 280264"/>
                <a:gd name="connsiteY0" fmla="*/ 2114645 h 2200718"/>
                <a:gd name="connsiteX1" fmla="*/ 147038 w 280264"/>
                <a:gd name="connsiteY1" fmla="*/ 0 h 2200718"/>
                <a:gd name="connsiteX2" fmla="*/ 280264 w 280264"/>
                <a:gd name="connsiteY2" fmla="*/ 2114645 h 2200718"/>
                <a:gd name="connsiteX3" fmla="*/ 160404 w 280264"/>
                <a:gd name="connsiteY3" fmla="*/ 2200718 h 2200718"/>
                <a:gd name="connsiteX4" fmla="*/ 0 w 280264"/>
                <a:gd name="connsiteY4" fmla="*/ 2114645 h 2200718"/>
                <a:gd name="connsiteX0" fmla="*/ 0 w 280808"/>
                <a:gd name="connsiteY0" fmla="*/ 2114645 h 2200718"/>
                <a:gd name="connsiteX1" fmla="*/ 147038 w 280808"/>
                <a:gd name="connsiteY1" fmla="*/ 0 h 2200718"/>
                <a:gd name="connsiteX2" fmla="*/ 280264 w 280808"/>
                <a:gd name="connsiteY2" fmla="*/ 2114645 h 2200718"/>
                <a:gd name="connsiteX3" fmla="*/ 160404 w 280808"/>
                <a:gd name="connsiteY3" fmla="*/ 2200718 h 2200718"/>
                <a:gd name="connsiteX4" fmla="*/ 0 w 280808"/>
                <a:gd name="connsiteY4" fmla="*/ 2114645 h 2200718"/>
                <a:gd name="connsiteX0" fmla="*/ 290 w 281098"/>
                <a:gd name="connsiteY0" fmla="*/ 2114645 h 2200718"/>
                <a:gd name="connsiteX1" fmla="*/ 147328 w 281098"/>
                <a:gd name="connsiteY1" fmla="*/ 0 h 2200718"/>
                <a:gd name="connsiteX2" fmla="*/ 280554 w 281098"/>
                <a:gd name="connsiteY2" fmla="*/ 2114645 h 2200718"/>
                <a:gd name="connsiteX3" fmla="*/ 160694 w 281098"/>
                <a:gd name="connsiteY3" fmla="*/ 2200718 h 2200718"/>
                <a:gd name="connsiteX4" fmla="*/ 290 w 281098"/>
                <a:gd name="connsiteY4" fmla="*/ 2114645 h 2200718"/>
                <a:gd name="connsiteX0" fmla="*/ 290 w 283172"/>
                <a:gd name="connsiteY0" fmla="*/ 2114645 h 2200718"/>
                <a:gd name="connsiteX1" fmla="*/ 147328 w 283172"/>
                <a:gd name="connsiteY1" fmla="*/ 0 h 2200718"/>
                <a:gd name="connsiteX2" fmla="*/ 280554 w 283172"/>
                <a:gd name="connsiteY2" fmla="*/ 2114645 h 2200718"/>
                <a:gd name="connsiteX3" fmla="*/ 160694 w 283172"/>
                <a:gd name="connsiteY3" fmla="*/ 2200718 h 2200718"/>
                <a:gd name="connsiteX4" fmla="*/ 290 w 283172"/>
                <a:gd name="connsiteY4" fmla="*/ 2114645 h 2200718"/>
                <a:gd name="connsiteX0" fmla="*/ 472 w 282508"/>
                <a:gd name="connsiteY0" fmla="*/ 2114645 h 2255486"/>
                <a:gd name="connsiteX1" fmla="*/ 147510 w 282508"/>
                <a:gd name="connsiteY1" fmla="*/ 0 h 2255486"/>
                <a:gd name="connsiteX2" fmla="*/ 280736 w 282508"/>
                <a:gd name="connsiteY2" fmla="*/ 2114645 h 2255486"/>
                <a:gd name="connsiteX3" fmla="*/ 156114 w 282508"/>
                <a:gd name="connsiteY3" fmla="*/ 2255486 h 2255486"/>
                <a:gd name="connsiteX4" fmla="*/ 472 w 282508"/>
                <a:gd name="connsiteY4" fmla="*/ 2114645 h 2255486"/>
                <a:gd name="connsiteX0" fmla="*/ 1629 w 282259"/>
                <a:gd name="connsiteY0" fmla="*/ 2114645 h 2454857"/>
                <a:gd name="connsiteX1" fmla="*/ 148667 w 282259"/>
                <a:gd name="connsiteY1" fmla="*/ 0 h 2454857"/>
                <a:gd name="connsiteX2" fmla="*/ 281893 w 282259"/>
                <a:gd name="connsiteY2" fmla="*/ 2114645 h 2454857"/>
                <a:gd name="connsiteX3" fmla="*/ 143880 w 282259"/>
                <a:gd name="connsiteY3" fmla="*/ 2454857 h 2454857"/>
                <a:gd name="connsiteX4" fmla="*/ 1629 w 282259"/>
                <a:gd name="connsiteY4" fmla="*/ 2114645 h 2454857"/>
                <a:gd name="connsiteX0" fmla="*/ 1629 w 282259"/>
                <a:gd name="connsiteY0" fmla="*/ 2114645 h 2454857"/>
                <a:gd name="connsiteX1" fmla="*/ 148667 w 282259"/>
                <a:gd name="connsiteY1" fmla="*/ 0 h 2454857"/>
                <a:gd name="connsiteX2" fmla="*/ 163485 w 282259"/>
                <a:gd name="connsiteY2" fmla="*/ 133004 h 2454857"/>
                <a:gd name="connsiteX3" fmla="*/ 281893 w 282259"/>
                <a:gd name="connsiteY3" fmla="*/ 2114645 h 2454857"/>
                <a:gd name="connsiteX4" fmla="*/ 143880 w 282259"/>
                <a:gd name="connsiteY4" fmla="*/ 2454857 h 2454857"/>
                <a:gd name="connsiteX5" fmla="*/ 1629 w 282259"/>
                <a:gd name="connsiteY5" fmla="*/ 2114645 h 2454857"/>
                <a:gd name="connsiteX0" fmla="*/ 1629 w 282259"/>
                <a:gd name="connsiteY0" fmla="*/ 2172400 h 2512612"/>
                <a:gd name="connsiteX1" fmla="*/ 123472 w 282259"/>
                <a:gd name="connsiteY1" fmla="*/ 0 h 2512612"/>
                <a:gd name="connsiteX2" fmla="*/ 163485 w 282259"/>
                <a:gd name="connsiteY2" fmla="*/ 190759 h 2512612"/>
                <a:gd name="connsiteX3" fmla="*/ 281893 w 282259"/>
                <a:gd name="connsiteY3" fmla="*/ 2172400 h 2512612"/>
                <a:gd name="connsiteX4" fmla="*/ 143880 w 282259"/>
                <a:gd name="connsiteY4" fmla="*/ 2512612 h 2512612"/>
                <a:gd name="connsiteX5" fmla="*/ 1629 w 282259"/>
                <a:gd name="connsiteY5" fmla="*/ 2172400 h 2512612"/>
                <a:gd name="connsiteX0" fmla="*/ 1629 w 282259"/>
                <a:gd name="connsiteY0" fmla="*/ 2172400 h 2512612"/>
                <a:gd name="connsiteX1" fmla="*/ 123472 w 282259"/>
                <a:gd name="connsiteY1" fmla="*/ 0 h 2512612"/>
                <a:gd name="connsiteX2" fmla="*/ 166634 w 282259"/>
                <a:gd name="connsiteY2" fmla="*/ 17494 h 2512612"/>
                <a:gd name="connsiteX3" fmla="*/ 281893 w 282259"/>
                <a:gd name="connsiteY3" fmla="*/ 2172400 h 2512612"/>
                <a:gd name="connsiteX4" fmla="*/ 143880 w 282259"/>
                <a:gd name="connsiteY4" fmla="*/ 2512612 h 2512612"/>
                <a:gd name="connsiteX5" fmla="*/ 1629 w 282259"/>
                <a:gd name="connsiteY5" fmla="*/ 2172400 h 2512612"/>
                <a:gd name="connsiteX0" fmla="*/ 1629 w 282259"/>
                <a:gd name="connsiteY0" fmla="*/ 2172400 h 2512612"/>
                <a:gd name="connsiteX1" fmla="*/ 123472 w 282259"/>
                <a:gd name="connsiteY1" fmla="*/ 0 h 2512612"/>
                <a:gd name="connsiteX2" fmla="*/ 166634 w 282259"/>
                <a:gd name="connsiteY2" fmla="*/ 17494 h 2512612"/>
                <a:gd name="connsiteX3" fmla="*/ 176083 w 282259"/>
                <a:gd name="connsiteY3" fmla="*/ 196534 h 2512612"/>
                <a:gd name="connsiteX4" fmla="*/ 281893 w 282259"/>
                <a:gd name="connsiteY4" fmla="*/ 2172400 h 2512612"/>
                <a:gd name="connsiteX5" fmla="*/ 143880 w 282259"/>
                <a:gd name="connsiteY5" fmla="*/ 2512612 h 2512612"/>
                <a:gd name="connsiteX6" fmla="*/ 1629 w 282259"/>
                <a:gd name="connsiteY6" fmla="*/ 2172400 h 2512612"/>
                <a:gd name="connsiteX0" fmla="*/ 1629 w 282259"/>
                <a:gd name="connsiteY0" fmla="*/ 2172400 h 2512612"/>
                <a:gd name="connsiteX1" fmla="*/ 113095 w 282259"/>
                <a:gd name="connsiteY1" fmla="*/ 202310 h 2512612"/>
                <a:gd name="connsiteX2" fmla="*/ 123472 w 282259"/>
                <a:gd name="connsiteY2" fmla="*/ 0 h 2512612"/>
                <a:gd name="connsiteX3" fmla="*/ 166634 w 282259"/>
                <a:gd name="connsiteY3" fmla="*/ 17494 h 2512612"/>
                <a:gd name="connsiteX4" fmla="*/ 176083 w 282259"/>
                <a:gd name="connsiteY4" fmla="*/ 196534 h 2512612"/>
                <a:gd name="connsiteX5" fmla="*/ 281893 w 282259"/>
                <a:gd name="connsiteY5" fmla="*/ 2172400 h 2512612"/>
                <a:gd name="connsiteX6" fmla="*/ 143880 w 282259"/>
                <a:gd name="connsiteY6" fmla="*/ 2512612 h 2512612"/>
                <a:gd name="connsiteX7" fmla="*/ 1629 w 282259"/>
                <a:gd name="connsiteY7" fmla="*/ 2172400 h 2512612"/>
                <a:gd name="connsiteX0" fmla="*/ 1629 w 282259"/>
                <a:gd name="connsiteY0" fmla="*/ 2172400 h 2512612"/>
                <a:gd name="connsiteX1" fmla="*/ 122543 w 282259"/>
                <a:gd name="connsiteY1" fmla="*/ 202310 h 2512612"/>
                <a:gd name="connsiteX2" fmla="*/ 123472 w 282259"/>
                <a:gd name="connsiteY2" fmla="*/ 0 h 2512612"/>
                <a:gd name="connsiteX3" fmla="*/ 166634 w 282259"/>
                <a:gd name="connsiteY3" fmla="*/ 17494 h 2512612"/>
                <a:gd name="connsiteX4" fmla="*/ 176083 w 282259"/>
                <a:gd name="connsiteY4" fmla="*/ 196534 h 2512612"/>
                <a:gd name="connsiteX5" fmla="*/ 281893 w 282259"/>
                <a:gd name="connsiteY5" fmla="*/ 2172400 h 2512612"/>
                <a:gd name="connsiteX6" fmla="*/ 143880 w 282259"/>
                <a:gd name="connsiteY6" fmla="*/ 2512612 h 2512612"/>
                <a:gd name="connsiteX7" fmla="*/ 1629 w 282259"/>
                <a:gd name="connsiteY7" fmla="*/ 2172400 h 2512612"/>
                <a:gd name="connsiteX0" fmla="*/ 1629 w 282259"/>
                <a:gd name="connsiteY0" fmla="*/ 2172400 h 2512612"/>
                <a:gd name="connsiteX1" fmla="*/ 122543 w 282259"/>
                <a:gd name="connsiteY1" fmla="*/ 202310 h 2512612"/>
                <a:gd name="connsiteX2" fmla="*/ 123472 w 282259"/>
                <a:gd name="connsiteY2" fmla="*/ 0 h 2512612"/>
                <a:gd name="connsiteX3" fmla="*/ 166634 w 282259"/>
                <a:gd name="connsiteY3" fmla="*/ 17494 h 2512612"/>
                <a:gd name="connsiteX4" fmla="*/ 163486 w 282259"/>
                <a:gd name="connsiteY4" fmla="*/ 196534 h 2512612"/>
                <a:gd name="connsiteX5" fmla="*/ 281893 w 282259"/>
                <a:gd name="connsiteY5" fmla="*/ 2172400 h 2512612"/>
                <a:gd name="connsiteX6" fmla="*/ 143880 w 282259"/>
                <a:gd name="connsiteY6" fmla="*/ 2512612 h 2512612"/>
                <a:gd name="connsiteX7" fmla="*/ 1629 w 282259"/>
                <a:gd name="connsiteY7" fmla="*/ 2172400 h 2512612"/>
                <a:gd name="connsiteX0" fmla="*/ 1629 w 282259"/>
                <a:gd name="connsiteY0" fmla="*/ 2172400 h 2512612"/>
                <a:gd name="connsiteX1" fmla="*/ 122543 w 282259"/>
                <a:gd name="connsiteY1" fmla="*/ 202310 h 2512612"/>
                <a:gd name="connsiteX2" fmla="*/ 123472 w 282259"/>
                <a:gd name="connsiteY2" fmla="*/ 0 h 2512612"/>
                <a:gd name="connsiteX3" fmla="*/ 166634 w 282259"/>
                <a:gd name="connsiteY3" fmla="*/ 17494 h 2512612"/>
                <a:gd name="connsiteX4" fmla="*/ 163486 w 282259"/>
                <a:gd name="connsiteY4" fmla="*/ 196534 h 2512612"/>
                <a:gd name="connsiteX5" fmla="*/ 281893 w 282259"/>
                <a:gd name="connsiteY5" fmla="*/ 2172400 h 2512612"/>
                <a:gd name="connsiteX6" fmla="*/ 143880 w 282259"/>
                <a:gd name="connsiteY6" fmla="*/ 2512612 h 2512612"/>
                <a:gd name="connsiteX7" fmla="*/ 1629 w 282259"/>
                <a:gd name="connsiteY7" fmla="*/ 2172400 h 2512612"/>
                <a:gd name="connsiteX0" fmla="*/ 1629 w 282259"/>
                <a:gd name="connsiteY0" fmla="*/ 2172400 h 2512612"/>
                <a:gd name="connsiteX1" fmla="*/ 122543 w 282259"/>
                <a:gd name="connsiteY1" fmla="*/ 202310 h 2512612"/>
                <a:gd name="connsiteX2" fmla="*/ 123472 w 282259"/>
                <a:gd name="connsiteY2" fmla="*/ 0 h 2512612"/>
                <a:gd name="connsiteX3" fmla="*/ 166634 w 282259"/>
                <a:gd name="connsiteY3" fmla="*/ 17494 h 2512612"/>
                <a:gd name="connsiteX4" fmla="*/ 163486 w 282259"/>
                <a:gd name="connsiteY4" fmla="*/ 196534 h 2512612"/>
                <a:gd name="connsiteX5" fmla="*/ 281893 w 282259"/>
                <a:gd name="connsiteY5" fmla="*/ 2172400 h 2512612"/>
                <a:gd name="connsiteX6" fmla="*/ 143880 w 282259"/>
                <a:gd name="connsiteY6" fmla="*/ 2512612 h 2512612"/>
                <a:gd name="connsiteX7" fmla="*/ 1629 w 282259"/>
                <a:gd name="connsiteY7" fmla="*/ 2172400 h 2512612"/>
                <a:gd name="connsiteX0" fmla="*/ 1629 w 282259"/>
                <a:gd name="connsiteY0" fmla="*/ 2158783 h 2498995"/>
                <a:gd name="connsiteX1" fmla="*/ 122543 w 282259"/>
                <a:gd name="connsiteY1" fmla="*/ 188693 h 2498995"/>
                <a:gd name="connsiteX2" fmla="*/ 123472 w 282259"/>
                <a:gd name="connsiteY2" fmla="*/ 0 h 2498995"/>
                <a:gd name="connsiteX3" fmla="*/ 166634 w 282259"/>
                <a:gd name="connsiteY3" fmla="*/ 3877 h 2498995"/>
                <a:gd name="connsiteX4" fmla="*/ 163486 w 282259"/>
                <a:gd name="connsiteY4" fmla="*/ 182917 h 2498995"/>
                <a:gd name="connsiteX5" fmla="*/ 281893 w 282259"/>
                <a:gd name="connsiteY5" fmla="*/ 2158783 h 2498995"/>
                <a:gd name="connsiteX6" fmla="*/ 143880 w 282259"/>
                <a:gd name="connsiteY6" fmla="*/ 2498995 h 2498995"/>
                <a:gd name="connsiteX7" fmla="*/ 1629 w 282259"/>
                <a:gd name="connsiteY7" fmla="*/ 2158783 h 2498995"/>
                <a:gd name="connsiteX0" fmla="*/ 1629 w 282259"/>
                <a:gd name="connsiteY0" fmla="*/ 2158783 h 2498995"/>
                <a:gd name="connsiteX1" fmla="*/ 124664 w 282259"/>
                <a:gd name="connsiteY1" fmla="*/ 175076 h 2498995"/>
                <a:gd name="connsiteX2" fmla="*/ 123472 w 282259"/>
                <a:gd name="connsiteY2" fmla="*/ 0 h 2498995"/>
                <a:gd name="connsiteX3" fmla="*/ 166634 w 282259"/>
                <a:gd name="connsiteY3" fmla="*/ 3877 h 2498995"/>
                <a:gd name="connsiteX4" fmla="*/ 163486 w 282259"/>
                <a:gd name="connsiteY4" fmla="*/ 182917 h 2498995"/>
                <a:gd name="connsiteX5" fmla="*/ 281893 w 282259"/>
                <a:gd name="connsiteY5" fmla="*/ 2158783 h 2498995"/>
                <a:gd name="connsiteX6" fmla="*/ 143880 w 282259"/>
                <a:gd name="connsiteY6" fmla="*/ 2498995 h 2498995"/>
                <a:gd name="connsiteX7" fmla="*/ 1629 w 282259"/>
                <a:gd name="connsiteY7" fmla="*/ 2158783 h 2498995"/>
                <a:gd name="connsiteX0" fmla="*/ 1629 w 282259"/>
                <a:gd name="connsiteY0" fmla="*/ 2554649 h 2894861"/>
                <a:gd name="connsiteX1" fmla="*/ 124664 w 282259"/>
                <a:gd name="connsiteY1" fmla="*/ 570942 h 2894861"/>
                <a:gd name="connsiteX2" fmla="*/ 123472 w 282259"/>
                <a:gd name="connsiteY2" fmla="*/ 395866 h 2894861"/>
                <a:gd name="connsiteX3" fmla="*/ 168225 w 282259"/>
                <a:gd name="connsiteY3" fmla="*/ 0 h 2894861"/>
                <a:gd name="connsiteX4" fmla="*/ 163486 w 282259"/>
                <a:gd name="connsiteY4" fmla="*/ 578783 h 2894861"/>
                <a:gd name="connsiteX5" fmla="*/ 281893 w 282259"/>
                <a:gd name="connsiteY5" fmla="*/ 2554649 h 2894861"/>
                <a:gd name="connsiteX6" fmla="*/ 143880 w 282259"/>
                <a:gd name="connsiteY6" fmla="*/ 2894861 h 2894861"/>
                <a:gd name="connsiteX7" fmla="*/ 1629 w 282259"/>
                <a:gd name="connsiteY7" fmla="*/ 2554649 h 2894861"/>
                <a:gd name="connsiteX0" fmla="*/ 1629 w 282259"/>
                <a:gd name="connsiteY0" fmla="*/ 2561442 h 2901654"/>
                <a:gd name="connsiteX1" fmla="*/ 124664 w 282259"/>
                <a:gd name="connsiteY1" fmla="*/ 577735 h 2901654"/>
                <a:gd name="connsiteX2" fmla="*/ 121881 w 282259"/>
                <a:gd name="connsiteY2" fmla="*/ 0 h 2901654"/>
                <a:gd name="connsiteX3" fmla="*/ 168225 w 282259"/>
                <a:gd name="connsiteY3" fmla="*/ 6793 h 2901654"/>
                <a:gd name="connsiteX4" fmla="*/ 163486 w 282259"/>
                <a:gd name="connsiteY4" fmla="*/ 585576 h 2901654"/>
                <a:gd name="connsiteX5" fmla="*/ 281893 w 282259"/>
                <a:gd name="connsiteY5" fmla="*/ 2561442 h 2901654"/>
                <a:gd name="connsiteX6" fmla="*/ 143880 w 282259"/>
                <a:gd name="connsiteY6" fmla="*/ 2901654 h 2901654"/>
                <a:gd name="connsiteX7" fmla="*/ 1629 w 282259"/>
                <a:gd name="connsiteY7" fmla="*/ 2561442 h 2901654"/>
                <a:gd name="connsiteX0" fmla="*/ 1629 w 282259"/>
                <a:gd name="connsiteY0" fmla="*/ 2670986 h 3011198"/>
                <a:gd name="connsiteX1" fmla="*/ 124664 w 282259"/>
                <a:gd name="connsiteY1" fmla="*/ 687279 h 3011198"/>
                <a:gd name="connsiteX2" fmla="*/ 121881 w 282259"/>
                <a:gd name="connsiteY2" fmla="*/ 109544 h 3011198"/>
                <a:gd name="connsiteX3" fmla="*/ 210844 w 282259"/>
                <a:gd name="connsiteY3" fmla="*/ 33 h 3011198"/>
                <a:gd name="connsiteX4" fmla="*/ 163486 w 282259"/>
                <a:gd name="connsiteY4" fmla="*/ 695120 h 3011198"/>
                <a:gd name="connsiteX5" fmla="*/ 281893 w 282259"/>
                <a:gd name="connsiteY5" fmla="*/ 2670986 h 3011198"/>
                <a:gd name="connsiteX6" fmla="*/ 143880 w 282259"/>
                <a:gd name="connsiteY6" fmla="*/ 3011198 h 3011198"/>
                <a:gd name="connsiteX7" fmla="*/ 1629 w 282259"/>
                <a:gd name="connsiteY7" fmla="*/ 2670986 h 3011198"/>
                <a:gd name="connsiteX0" fmla="*/ 1629 w 282259"/>
                <a:gd name="connsiteY0" fmla="*/ 2671196 h 3011408"/>
                <a:gd name="connsiteX1" fmla="*/ 124664 w 282259"/>
                <a:gd name="connsiteY1" fmla="*/ 687489 h 3011408"/>
                <a:gd name="connsiteX2" fmla="*/ 48008 w 282259"/>
                <a:gd name="connsiteY2" fmla="*/ 10063 h 3011408"/>
                <a:gd name="connsiteX3" fmla="*/ 210844 w 282259"/>
                <a:gd name="connsiteY3" fmla="*/ 243 h 3011408"/>
                <a:gd name="connsiteX4" fmla="*/ 163486 w 282259"/>
                <a:gd name="connsiteY4" fmla="*/ 695330 h 3011408"/>
                <a:gd name="connsiteX5" fmla="*/ 281893 w 282259"/>
                <a:gd name="connsiteY5" fmla="*/ 2671196 h 3011408"/>
                <a:gd name="connsiteX6" fmla="*/ 143880 w 282259"/>
                <a:gd name="connsiteY6" fmla="*/ 3011408 h 3011408"/>
                <a:gd name="connsiteX7" fmla="*/ 1629 w 282259"/>
                <a:gd name="connsiteY7" fmla="*/ 2671196 h 3011408"/>
                <a:gd name="connsiteX0" fmla="*/ 1629 w 282259"/>
                <a:gd name="connsiteY0" fmla="*/ 2671196 h 3011408"/>
                <a:gd name="connsiteX1" fmla="*/ 124664 w 282259"/>
                <a:gd name="connsiteY1" fmla="*/ 687489 h 3011408"/>
                <a:gd name="connsiteX2" fmla="*/ 48008 w 282259"/>
                <a:gd name="connsiteY2" fmla="*/ 10063 h 3011408"/>
                <a:gd name="connsiteX3" fmla="*/ 210844 w 282259"/>
                <a:gd name="connsiteY3" fmla="*/ 243 h 3011408"/>
                <a:gd name="connsiteX4" fmla="*/ 200421 w 282259"/>
                <a:gd name="connsiteY4" fmla="*/ 695333 h 3011408"/>
                <a:gd name="connsiteX5" fmla="*/ 281893 w 282259"/>
                <a:gd name="connsiteY5" fmla="*/ 2671196 h 3011408"/>
                <a:gd name="connsiteX6" fmla="*/ 143880 w 282259"/>
                <a:gd name="connsiteY6" fmla="*/ 3011408 h 3011408"/>
                <a:gd name="connsiteX7" fmla="*/ 1629 w 282259"/>
                <a:gd name="connsiteY7" fmla="*/ 2671196 h 3011408"/>
                <a:gd name="connsiteX0" fmla="*/ 1629 w 282259"/>
                <a:gd name="connsiteY0" fmla="*/ 2671196 h 3011408"/>
                <a:gd name="connsiteX1" fmla="*/ 73520 w 282259"/>
                <a:gd name="connsiteY1" fmla="*/ 687492 h 3011408"/>
                <a:gd name="connsiteX2" fmla="*/ 48008 w 282259"/>
                <a:gd name="connsiteY2" fmla="*/ 10063 h 3011408"/>
                <a:gd name="connsiteX3" fmla="*/ 210844 w 282259"/>
                <a:gd name="connsiteY3" fmla="*/ 243 h 3011408"/>
                <a:gd name="connsiteX4" fmla="*/ 200421 w 282259"/>
                <a:gd name="connsiteY4" fmla="*/ 695333 h 3011408"/>
                <a:gd name="connsiteX5" fmla="*/ 281893 w 282259"/>
                <a:gd name="connsiteY5" fmla="*/ 2671196 h 3011408"/>
                <a:gd name="connsiteX6" fmla="*/ 143880 w 282259"/>
                <a:gd name="connsiteY6" fmla="*/ 3011408 h 3011408"/>
                <a:gd name="connsiteX7" fmla="*/ 1629 w 282259"/>
                <a:gd name="connsiteY7" fmla="*/ 2671196 h 3011408"/>
                <a:gd name="connsiteX0" fmla="*/ 1629 w 282259"/>
                <a:gd name="connsiteY0" fmla="*/ 2671196 h 3011408"/>
                <a:gd name="connsiteX1" fmla="*/ 73520 w 282259"/>
                <a:gd name="connsiteY1" fmla="*/ 687492 h 3011408"/>
                <a:gd name="connsiteX2" fmla="*/ 48008 w 282259"/>
                <a:gd name="connsiteY2" fmla="*/ 10063 h 3011408"/>
                <a:gd name="connsiteX3" fmla="*/ 210844 w 282259"/>
                <a:gd name="connsiteY3" fmla="*/ 243 h 3011408"/>
                <a:gd name="connsiteX4" fmla="*/ 194739 w 282259"/>
                <a:gd name="connsiteY4" fmla="*/ 404570 h 3011408"/>
                <a:gd name="connsiteX5" fmla="*/ 281893 w 282259"/>
                <a:gd name="connsiteY5" fmla="*/ 2671196 h 3011408"/>
                <a:gd name="connsiteX6" fmla="*/ 143880 w 282259"/>
                <a:gd name="connsiteY6" fmla="*/ 3011408 h 3011408"/>
                <a:gd name="connsiteX7" fmla="*/ 1629 w 282259"/>
                <a:gd name="connsiteY7" fmla="*/ 2671196 h 3011408"/>
                <a:gd name="connsiteX0" fmla="*/ 1629 w 282259"/>
                <a:gd name="connsiteY0" fmla="*/ 2671196 h 3011408"/>
                <a:gd name="connsiteX1" fmla="*/ 59314 w 282259"/>
                <a:gd name="connsiteY1" fmla="*/ 351038 h 3011408"/>
                <a:gd name="connsiteX2" fmla="*/ 48008 w 282259"/>
                <a:gd name="connsiteY2" fmla="*/ 10063 h 3011408"/>
                <a:gd name="connsiteX3" fmla="*/ 210844 w 282259"/>
                <a:gd name="connsiteY3" fmla="*/ 243 h 3011408"/>
                <a:gd name="connsiteX4" fmla="*/ 194739 w 282259"/>
                <a:gd name="connsiteY4" fmla="*/ 404570 h 3011408"/>
                <a:gd name="connsiteX5" fmla="*/ 281893 w 282259"/>
                <a:gd name="connsiteY5" fmla="*/ 2671196 h 3011408"/>
                <a:gd name="connsiteX6" fmla="*/ 143880 w 282259"/>
                <a:gd name="connsiteY6" fmla="*/ 3011408 h 3011408"/>
                <a:gd name="connsiteX7" fmla="*/ 1629 w 282259"/>
                <a:gd name="connsiteY7" fmla="*/ 2671196 h 3011408"/>
                <a:gd name="connsiteX0" fmla="*/ 1629 w 282259"/>
                <a:gd name="connsiteY0" fmla="*/ 2671196 h 3011408"/>
                <a:gd name="connsiteX1" fmla="*/ 59314 w 282259"/>
                <a:gd name="connsiteY1" fmla="*/ 384270 h 3011408"/>
                <a:gd name="connsiteX2" fmla="*/ 48008 w 282259"/>
                <a:gd name="connsiteY2" fmla="*/ 10063 h 3011408"/>
                <a:gd name="connsiteX3" fmla="*/ 210844 w 282259"/>
                <a:gd name="connsiteY3" fmla="*/ 243 h 3011408"/>
                <a:gd name="connsiteX4" fmla="*/ 194739 w 282259"/>
                <a:gd name="connsiteY4" fmla="*/ 404570 h 3011408"/>
                <a:gd name="connsiteX5" fmla="*/ 281893 w 282259"/>
                <a:gd name="connsiteY5" fmla="*/ 2671196 h 3011408"/>
                <a:gd name="connsiteX6" fmla="*/ 143880 w 282259"/>
                <a:gd name="connsiteY6" fmla="*/ 3011408 h 3011408"/>
                <a:gd name="connsiteX7" fmla="*/ 1629 w 282259"/>
                <a:gd name="connsiteY7" fmla="*/ 2671196 h 3011408"/>
                <a:gd name="connsiteX0" fmla="*/ 1629 w 318269"/>
                <a:gd name="connsiteY0" fmla="*/ 2671196 h 3011408"/>
                <a:gd name="connsiteX1" fmla="*/ 59314 w 318269"/>
                <a:gd name="connsiteY1" fmla="*/ 384270 h 3011408"/>
                <a:gd name="connsiteX2" fmla="*/ 48008 w 318269"/>
                <a:gd name="connsiteY2" fmla="*/ 10063 h 3011408"/>
                <a:gd name="connsiteX3" fmla="*/ 210844 w 318269"/>
                <a:gd name="connsiteY3" fmla="*/ 243 h 3011408"/>
                <a:gd name="connsiteX4" fmla="*/ 194739 w 318269"/>
                <a:gd name="connsiteY4" fmla="*/ 404570 h 3011408"/>
                <a:gd name="connsiteX5" fmla="*/ 318262 w 318269"/>
                <a:gd name="connsiteY5" fmla="*/ 2671199 h 3011408"/>
                <a:gd name="connsiteX6" fmla="*/ 143880 w 318269"/>
                <a:gd name="connsiteY6" fmla="*/ 3011408 h 3011408"/>
                <a:gd name="connsiteX7" fmla="*/ 1629 w 318269"/>
                <a:gd name="connsiteY7" fmla="*/ 2671196 h 3011408"/>
                <a:gd name="connsiteX0" fmla="*/ 128 w 344043"/>
                <a:gd name="connsiteY0" fmla="*/ 2671199 h 3011408"/>
                <a:gd name="connsiteX1" fmla="*/ 85088 w 344043"/>
                <a:gd name="connsiteY1" fmla="*/ 384270 h 3011408"/>
                <a:gd name="connsiteX2" fmla="*/ 73782 w 344043"/>
                <a:gd name="connsiteY2" fmla="*/ 10063 h 3011408"/>
                <a:gd name="connsiteX3" fmla="*/ 236618 w 344043"/>
                <a:gd name="connsiteY3" fmla="*/ 243 h 3011408"/>
                <a:gd name="connsiteX4" fmla="*/ 220513 w 344043"/>
                <a:gd name="connsiteY4" fmla="*/ 404570 h 3011408"/>
                <a:gd name="connsiteX5" fmla="*/ 344036 w 344043"/>
                <a:gd name="connsiteY5" fmla="*/ 2671199 h 3011408"/>
                <a:gd name="connsiteX6" fmla="*/ 169654 w 344043"/>
                <a:gd name="connsiteY6" fmla="*/ 3011408 h 3011408"/>
                <a:gd name="connsiteX7" fmla="*/ 128 w 344043"/>
                <a:gd name="connsiteY7" fmla="*/ 2671199 h 3011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4043" h="3011408">
                  <a:moveTo>
                    <a:pt x="128" y="2671199"/>
                  </a:moveTo>
                  <a:cubicBezTo>
                    <a:pt x="40433" y="2014502"/>
                    <a:pt x="64937" y="1040967"/>
                    <a:pt x="85088" y="384270"/>
                  </a:cubicBezTo>
                  <a:cubicBezTo>
                    <a:pt x="85398" y="316833"/>
                    <a:pt x="73472" y="77500"/>
                    <a:pt x="73782" y="10063"/>
                  </a:cubicBezTo>
                  <a:cubicBezTo>
                    <a:pt x="89230" y="12327"/>
                    <a:pt x="221170" y="-2021"/>
                    <a:pt x="236618" y="243"/>
                  </a:cubicBezTo>
                  <a:cubicBezTo>
                    <a:pt x="235569" y="59923"/>
                    <a:pt x="221562" y="344890"/>
                    <a:pt x="220513" y="404570"/>
                  </a:cubicBezTo>
                  <a:cubicBezTo>
                    <a:pt x="236646" y="1074863"/>
                    <a:pt x="304567" y="2012577"/>
                    <a:pt x="344036" y="2671199"/>
                  </a:cubicBezTo>
                  <a:cubicBezTo>
                    <a:pt x="344564" y="2668934"/>
                    <a:pt x="319144" y="3008910"/>
                    <a:pt x="169654" y="3011408"/>
                  </a:cubicBezTo>
                  <a:cubicBezTo>
                    <a:pt x="4268" y="3011292"/>
                    <a:pt x="-1172" y="2661790"/>
                    <a:pt x="128" y="2671199"/>
                  </a:cubicBezTo>
                  <a:close/>
                </a:path>
              </a:pathLst>
            </a:custGeom>
            <a:gradFill flip="none" rotWithShape="1">
              <a:gsLst>
                <a:gs pos="15000">
                  <a:srgbClr val="923588">
                    <a:alpha val="80000"/>
                  </a:srgbClr>
                </a:gs>
                <a:gs pos="50000">
                  <a:schemeClr val="accent5">
                    <a:lumMod val="60000"/>
                    <a:lumOff val="40000"/>
                    <a:alpha val="60000"/>
                  </a:schemeClr>
                </a:gs>
                <a:gs pos="0">
                  <a:schemeClr val="accent5">
                    <a:lumMod val="75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glow>
                <a:schemeClr val="accent2">
                  <a:satMod val="175000"/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3041541F-A289-9D4B-B2F9-ED1489337992}"/>
                </a:ext>
              </a:extLst>
            </p:cNvPr>
            <p:cNvGrpSpPr/>
            <p:nvPr/>
          </p:nvGrpSpPr>
          <p:grpSpPr>
            <a:xfrm>
              <a:off x="2035457" y="5603768"/>
              <a:ext cx="372396" cy="278944"/>
              <a:chOff x="2786051" y="4256039"/>
              <a:chExt cx="372396" cy="278944"/>
            </a:xfrm>
          </p:grpSpPr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D4B347DF-9712-455A-193C-827041388D4D}"/>
                  </a:ext>
                </a:extLst>
              </p:cNvPr>
              <p:cNvGrpSpPr/>
              <p:nvPr/>
            </p:nvGrpSpPr>
            <p:grpSpPr>
              <a:xfrm>
                <a:off x="2786051" y="4256039"/>
                <a:ext cx="348407" cy="278944"/>
                <a:chOff x="2987688" y="3926323"/>
                <a:chExt cx="960914" cy="769332"/>
              </a:xfrm>
            </p:grpSpPr>
            <p:grpSp>
              <p:nvGrpSpPr>
                <p:cNvPr id="129" name="Group 128">
                  <a:extLst>
                    <a:ext uri="{FF2B5EF4-FFF2-40B4-BE49-F238E27FC236}">
                      <a16:creationId xmlns:a16="http://schemas.microsoft.com/office/drawing/2014/main" id="{4D3A860B-D31B-252C-E714-6DDDF222E190}"/>
                    </a:ext>
                  </a:extLst>
                </p:cNvPr>
                <p:cNvGrpSpPr/>
                <p:nvPr/>
              </p:nvGrpSpPr>
              <p:grpSpPr>
                <a:xfrm rot="10800000">
                  <a:off x="2987688" y="4004532"/>
                  <a:ext cx="866835" cy="691123"/>
                  <a:chOff x="5248110" y="4333980"/>
                  <a:chExt cx="450065" cy="334560"/>
                </a:xfrm>
                <a:solidFill>
                  <a:srgbClr val="006600">
                    <a:alpha val="50000"/>
                  </a:srgbClr>
                </a:solidFill>
              </p:grpSpPr>
              <p:sp>
                <p:nvSpPr>
                  <p:cNvPr id="135" name="Oval 134">
                    <a:extLst>
                      <a:ext uri="{FF2B5EF4-FFF2-40B4-BE49-F238E27FC236}">
                        <a16:creationId xmlns:a16="http://schemas.microsoft.com/office/drawing/2014/main" id="{3D61908C-75C1-B36B-9549-52C57392F77A}"/>
                      </a:ext>
                    </a:extLst>
                  </p:cNvPr>
                  <p:cNvSpPr/>
                  <p:nvPr/>
                </p:nvSpPr>
                <p:spPr>
                  <a:xfrm>
                    <a:off x="5296515" y="442938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36" name="Oval 135">
                    <a:extLst>
                      <a:ext uri="{FF2B5EF4-FFF2-40B4-BE49-F238E27FC236}">
                        <a16:creationId xmlns:a16="http://schemas.microsoft.com/office/drawing/2014/main" id="{F414A42A-C034-B348-E11D-1C0368AB4935}"/>
                      </a:ext>
                    </a:extLst>
                  </p:cNvPr>
                  <p:cNvSpPr/>
                  <p:nvPr/>
                </p:nvSpPr>
                <p:spPr>
                  <a:xfrm>
                    <a:off x="5298720" y="448074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37" name="Oval 136">
                    <a:extLst>
                      <a:ext uri="{FF2B5EF4-FFF2-40B4-BE49-F238E27FC236}">
                        <a16:creationId xmlns:a16="http://schemas.microsoft.com/office/drawing/2014/main" id="{633CFB4C-C0D4-A66D-3266-55345E27C2DA}"/>
                      </a:ext>
                    </a:extLst>
                  </p:cNvPr>
                  <p:cNvSpPr/>
                  <p:nvPr/>
                </p:nvSpPr>
                <p:spPr>
                  <a:xfrm>
                    <a:off x="5371440" y="4545873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38" name="Oval 137">
                    <a:extLst>
                      <a:ext uri="{FF2B5EF4-FFF2-40B4-BE49-F238E27FC236}">
                        <a16:creationId xmlns:a16="http://schemas.microsoft.com/office/drawing/2014/main" id="{7493B473-48BF-79E0-9A62-E8517EC742A7}"/>
                      </a:ext>
                    </a:extLst>
                  </p:cNvPr>
                  <p:cNvSpPr/>
                  <p:nvPr/>
                </p:nvSpPr>
                <p:spPr>
                  <a:xfrm>
                    <a:off x="5281320" y="448074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39" name="Oval 138">
                    <a:extLst>
                      <a:ext uri="{FF2B5EF4-FFF2-40B4-BE49-F238E27FC236}">
                        <a16:creationId xmlns:a16="http://schemas.microsoft.com/office/drawing/2014/main" id="{21C261F7-CF43-7D02-B841-6F8D69E18376}"/>
                      </a:ext>
                    </a:extLst>
                  </p:cNvPr>
                  <p:cNvSpPr/>
                  <p:nvPr/>
                </p:nvSpPr>
                <p:spPr>
                  <a:xfrm>
                    <a:off x="5300040" y="433398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40" name="Oval 139">
                    <a:extLst>
                      <a:ext uri="{FF2B5EF4-FFF2-40B4-BE49-F238E27FC236}">
                        <a16:creationId xmlns:a16="http://schemas.microsoft.com/office/drawing/2014/main" id="{32E0C282-908E-0B56-9DFC-06EF97A70D13}"/>
                      </a:ext>
                    </a:extLst>
                  </p:cNvPr>
                  <p:cNvSpPr/>
                  <p:nvPr/>
                </p:nvSpPr>
                <p:spPr>
                  <a:xfrm>
                    <a:off x="5281320" y="434219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41" name="Oval 140">
                    <a:extLst>
                      <a:ext uri="{FF2B5EF4-FFF2-40B4-BE49-F238E27FC236}">
                        <a16:creationId xmlns:a16="http://schemas.microsoft.com/office/drawing/2014/main" id="{B084CB36-6B8A-76BD-E817-C0DF2932677C}"/>
                      </a:ext>
                    </a:extLst>
                  </p:cNvPr>
                  <p:cNvSpPr/>
                  <p:nvPr/>
                </p:nvSpPr>
                <p:spPr>
                  <a:xfrm>
                    <a:off x="5386590" y="439842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42" name="Oval 141">
                    <a:extLst>
                      <a:ext uri="{FF2B5EF4-FFF2-40B4-BE49-F238E27FC236}">
                        <a16:creationId xmlns:a16="http://schemas.microsoft.com/office/drawing/2014/main" id="{8F382B26-8824-057B-2C3D-0F555E3715BD}"/>
                      </a:ext>
                    </a:extLst>
                  </p:cNvPr>
                  <p:cNvSpPr/>
                  <p:nvPr/>
                </p:nvSpPr>
                <p:spPr>
                  <a:xfrm>
                    <a:off x="5375775" y="451188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43" name="Oval 142">
                    <a:extLst>
                      <a:ext uri="{FF2B5EF4-FFF2-40B4-BE49-F238E27FC236}">
                        <a16:creationId xmlns:a16="http://schemas.microsoft.com/office/drawing/2014/main" id="{51BEB874-55BA-80DF-0FF1-0D1D2F187A83}"/>
                      </a:ext>
                    </a:extLst>
                  </p:cNvPr>
                  <p:cNvSpPr/>
                  <p:nvPr/>
                </p:nvSpPr>
                <p:spPr>
                  <a:xfrm>
                    <a:off x="5590175" y="4420750"/>
                    <a:ext cx="108000" cy="10799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44" name="Oval 143">
                    <a:extLst>
                      <a:ext uri="{FF2B5EF4-FFF2-40B4-BE49-F238E27FC236}">
                        <a16:creationId xmlns:a16="http://schemas.microsoft.com/office/drawing/2014/main" id="{C72C15B8-C8B7-B87E-0E09-59C0FF637A9C}"/>
                      </a:ext>
                    </a:extLst>
                  </p:cNvPr>
                  <p:cNvSpPr/>
                  <p:nvPr/>
                </p:nvSpPr>
                <p:spPr>
                  <a:xfrm>
                    <a:off x="5248110" y="456054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</p:grpSp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E42377EF-0959-7A0A-E9F9-BE43BB511BCA}"/>
                    </a:ext>
                  </a:extLst>
                </p:cNvPr>
                <p:cNvGrpSpPr/>
                <p:nvPr/>
              </p:nvGrpSpPr>
              <p:grpSpPr>
                <a:xfrm rot="10800000">
                  <a:off x="3339614" y="3926323"/>
                  <a:ext cx="608988" cy="493174"/>
                  <a:chOff x="5108569" y="4480740"/>
                  <a:chExt cx="316191" cy="238736"/>
                </a:xfrm>
                <a:solidFill>
                  <a:srgbClr val="006600">
                    <a:alpha val="50000"/>
                  </a:srgbClr>
                </a:solidFill>
              </p:grpSpPr>
              <p:sp>
                <p:nvSpPr>
                  <p:cNvPr id="131" name="Oval 130">
                    <a:extLst>
                      <a:ext uri="{FF2B5EF4-FFF2-40B4-BE49-F238E27FC236}">
                        <a16:creationId xmlns:a16="http://schemas.microsoft.com/office/drawing/2014/main" id="{2D180447-9FDD-8438-3E75-C0027F87AF67}"/>
                      </a:ext>
                    </a:extLst>
                  </p:cNvPr>
                  <p:cNvSpPr/>
                  <p:nvPr/>
                </p:nvSpPr>
                <p:spPr>
                  <a:xfrm>
                    <a:off x="5298720" y="448074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AD69F1BC-AC0A-6B73-00D2-9FF545EC32CD}"/>
                      </a:ext>
                    </a:extLst>
                  </p:cNvPr>
                  <p:cNvSpPr/>
                  <p:nvPr/>
                </p:nvSpPr>
                <p:spPr>
                  <a:xfrm>
                    <a:off x="5108569" y="4507386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33" name="Oval 132">
                    <a:extLst>
                      <a:ext uri="{FF2B5EF4-FFF2-40B4-BE49-F238E27FC236}">
                        <a16:creationId xmlns:a16="http://schemas.microsoft.com/office/drawing/2014/main" id="{5CA7C477-B46D-A398-32C1-3193E3CEE26A}"/>
                      </a:ext>
                    </a:extLst>
                  </p:cNvPr>
                  <p:cNvSpPr/>
                  <p:nvPr/>
                </p:nvSpPr>
                <p:spPr>
                  <a:xfrm>
                    <a:off x="5222883" y="4611477"/>
                    <a:ext cx="107999" cy="10799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34" name="Oval 133">
                    <a:extLst>
                      <a:ext uri="{FF2B5EF4-FFF2-40B4-BE49-F238E27FC236}">
                        <a16:creationId xmlns:a16="http://schemas.microsoft.com/office/drawing/2014/main" id="{5CA5EB8D-07B0-F82F-4940-D8F10D1ACB84}"/>
                      </a:ext>
                    </a:extLst>
                  </p:cNvPr>
                  <p:cNvSpPr/>
                  <p:nvPr/>
                </p:nvSpPr>
                <p:spPr>
                  <a:xfrm>
                    <a:off x="5316760" y="4528533"/>
                    <a:ext cx="108000" cy="10799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</p:grp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CDAD903B-D69F-7AE2-2F52-120D1E8EE8D3}"/>
                  </a:ext>
                </a:extLst>
              </p:cNvPr>
              <p:cNvGrpSpPr/>
              <p:nvPr/>
            </p:nvGrpSpPr>
            <p:grpSpPr>
              <a:xfrm rot="9453504">
                <a:off x="2790098" y="4260923"/>
                <a:ext cx="266534" cy="250587"/>
                <a:chOff x="3192521" y="4004532"/>
                <a:chExt cx="735109" cy="691123"/>
              </a:xfrm>
            </p:grpSpPr>
            <p:grpSp>
              <p:nvGrpSpPr>
                <p:cNvPr id="113" name="Group 112">
                  <a:extLst>
                    <a:ext uri="{FF2B5EF4-FFF2-40B4-BE49-F238E27FC236}">
                      <a16:creationId xmlns:a16="http://schemas.microsoft.com/office/drawing/2014/main" id="{C2C37EB4-F970-395D-1467-4BFDD832620D}"/>
                    </a:ext>
                  </a:extLst>
                </p:cNvPr>
                <p:cNvGrpSpPr/>
                <p:nvPr/>
              </p:nvGrpSpPr>
              <p:grpSpPr>
                <a:xfrm rot="10800000">
                  <a:off x="3379786" y="4004532"/>
                  <a:ext cx="547844" cy="691123"/>
                  <a:chOff x="5210147" y="4333980"/>
                  <a:chExt cx="284443" cy="334560"/>
                </a:xfrm>
                <a:solidFill>
                  <a:srgbClr val="006600">
                    <a:alpha val="50000"/>
                  </a:srgbClr>
                </a:solidFill>
              </p:grpSpPr>
              <p:sp>
                <p:nvSpPr>
                  <p:cNvPr id="119" name="Oval 118">
                    <a:extLst>
                      <a:ext uri="{FF2B5EF4-FFF2-40B4-BE49-F238E27FC236}">
                        <a16:creationId xmlns:a16="http://schemas.microsoft.com/office/drawing/2014/main" id="{5C0730E7-F7C6-29C8-08A0-A5776269966E}"/>
                      </a:ext>
                    </a:extLst>
                  </p:cNvPr>
                  <p:cNvSpPr/>
                  <p:nvPr/>
                </p:nvSpPr>
                <p:spPr>
                  <a:xfrm>
                    <a:off x="5296515" y="442938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20" name="Oval 119">
                    <a:extLst>
                      <a:ext uri="{FF2B5EF4-FFF2-40B4-BE49-F238E27FC236}">
                        <a16:creationId xmlns:a16="http://schemas.microsoft.com/office/drawing/2014/main" id="{00CB9FB6-FFEE-B61C-E379-AA43514AAE43}"/>
                      </a:ext>
                    </a:extLst>
                  </p:cNvPr>
                  <p:cNvSpPr/>
                  <p:nvPr/>
                </p:nvSpPr>
                <p:spPr>
                  <a:xfrm>
                    <a:off x="5298720" y="448074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21" name="Oval 120">
                    <a:extLst>
                      <a:ext uri="{FF2B5EF4-FFF2-40B4-BE49-F238E27FC236}">
                        <a16:creationId xmlns:a16="http://schemas.microsoft.com/office/drawing/2014/main" id="{4B1EA065-8014-83F6-B08E-8ACEB2982196}"/>
                      </a:ext>
                    </a:extLst>
                  </p:cNvPr>
                  <p:cNvSpPr/>
                  <p:nvPr/>
                </p:nvSpPr>
                <p:spPr>
                  <a:xfrm>
                    <a:off x="5371440" y="4545873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22" name="Oval 121">
                    <a:extLst>
                      <a:ext uri="{FF2B5EF4-FFF2-40B4-BE49-F238E27FC236}">
                        <a16:creationId xmlns:a16="http://schemas.microsoft.com/office/drawing/2014/main" id="{9D46782C-FB20-F514-5F06-326C79DC453A}"/>
                      </a:ext>
                    </a:extLst>
                  </p:cNvPr>
                  <p:cNvSpPr/>
                  <p:nvPr/>
                </p:nvSpPr>
                <p:spPr>
                  <a:xfrm>
                    <a:off x="5281320" y="448074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5491C782-CA21-E657-BB01-B0566DF3B8E3}"/>
                      </a:ext>
                    </a:extLst>
                  </p:cNvPr>
                  <p:cNvSpPr/>
                  <p:nvPr/>
                </p:nvSpPr>
                <p:spPr>
                  <a:xfrm>
                    <a:off x="5300040" y="433398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24" name="Oval 123">
                    <a:extLst>
                      <a:ext uri="{FF2B5EF4-FFF2-40B4-BE49-F238E27FC236}">
                        <a16:creationId xmlns:a16="http://schemas.microsoft.com/office/drawing/2014/main" id="{E7649869-54EF-FA99-D246-6A3FC0F93D5C}"/>
                      </a:ext>
                    </a:extLst>
                  </p:cNvPr>
                  <p:cNvSpPr/>
                  <p:nvPr/>
                </p:nvSpPr>
                <p:spPr>
                  <a:xfrm>
                    <a:off x="5281320" y="434219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25" name="Oval 124">
                    <a:extLst>
                      <a:ext uri="{FF2B5EF4-FFF2-40B4-BE49-F238E27FC236}">
                        <a16:creationId xmlns:a16="http://schemas.microsoft.com/office/drawing/2014/main" id="{E196B283-312C-DE65-DA9F-089F91294BDF}"/>
                      </a:ext>
                    </a:extLst>
                  </p:cNvPr>
                  <p:cNvSpPr/>
                  <p:nvPr/>
                </p:nvSpPr>
                <p:spPr>
                  <a:xfrm>
                    <a:off x="5386590" y="439842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26" name="Oval 125">
                    <a:extLst>
                      <a:ext uri="{FF2B5EF4-FFF2-40B4-BE49-F238E27FC236}">
                        <a16:creationId xmlns:a16="http://schemas.microsoft.com/office/drawing/2014/main" id="{2C5C75BC-57EA-82FD-7D7F-BA6BF074EFCE}"/>
                      </a:ext>
                    </a:extLst>
                  </p:cNvPr>
                  <p:cNvSpPr/>
                  <p:nvPr/>
                </p:nvSpPr>
                <p:spPr>
                  <a:xfrm>
                    <a:off x="5375775" y="451188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27" name="Oval 126">
                    <a:extLst>
                      <a:ext uri="{FF2B5EF4-FFF2-40B4-BE49-F238E27FC236}">
                        <a16:creationId xmlns:a16="http://schemas.microsoft.com/office/drawing/2014/main" id="{6F5EC554-97A9-E2F6-55FA-68513A377CB5}"/>
                      </a:ext>
                    </a:extLst>
                  </p:cNvPr>
                  <p:cNvSpPr/>
                  <p:nvPr/>
                </p:nvSpPr>
                <p:spPr>
                  <a:xfrm>
                    <a:off x="5210147" y="4349837"/>
                    <a:ext cx="108000" cy="10799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28" name="Oval 127">
                    <a:extLst>
                      <a:ext uri="{FF2B5EF4-FFF2-40B4-BE49-F238E27FC236}">
                        <a16:creationId xmlns:a16="http://schemas.microsoft.com/office/drawing/2014/main" id="{5D59AA8A-37CD-7DD6-2ABD-613A14E87114}"/>
                      </a:ext>
                    </a:extLst>
                  </p:cNvPr>
                  <p:cNvSpPr/>
                  <p:nvPr/>
                </p:nvSpPr>
                <p:spPr>
                  <a:xfrm>
                    <a:off x="5248110" y="456054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</p:grpSp>
            <p:grpSp>
              <p:nvGrpSpPr>
                <p:cNvPr id="114" name="Group 113">
                  <a:extLst>
                    <a:ext uri="{FF2B5EF4-FFF2-40B4-BE49-F238E27FC236}">
                      <a16:creationId xmlns:a16="http://schemas.microsoft.com/office/drawing/2014/main" id="{1DCD2931-B1C6-2258-DB93-001EB8759394}"/>
                    </a:ext>
                  </a:extLst>
                </p:cNvPr>
                <p:cNvGrpSpPr/>
                <p:nvPr/>
              </p:nvGrpSpPr>
              <p:grpSpPr>
                <a:xfrm rot="10800000">
                  <a:off x="3192521" y="4042815"/>
                  <a:ext cx="488603" cy="376691"/>
                  <a:chOff x="5247441" y="4480740"/>
                  <a:chExt cx="253686" cy="182349"/>
                </a:xfrm>
                <a:solidFill>
                  <a:srgbClr val="006600">
                    <a:alpha val="50000"/>
                  </a:srgbClr>
                </a:solidFill>
              </p:grpSpPr>
              <p:sp>
                <p:nvSpPr>
                  <p:cNvPr id="115" name="Oval 114">
                    <a:extLst>
                      <a:ext uri="{FF2B5EF4-FFF2-40B4-BE49-F238E27FC236}">
                        <a16:creationId xmlns:a16="http://schemas.microsoft.com/office/drawing/2014/main" id="{91F19FF8-FCF3-47A9-9F72-976E19F8B96D}"/>
                      </a:ext>
                    </a:extLst>
                  </p:cNvPr>
                  <p:cNvSpPr/>
                  <p:nvPr/>
                </p:nvSpPr>
                <p:spPr>
                  <a:xfrm>
                    <a:off x="5298720" y="448074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16" name="Oval 115">
                    <a:extLst>
                      <a:ext uri="{FF2B5EF4-FFF2-40B4-BE49-F238E27FC236}">
                        <a16:creationId xmlns:a16="http://schemas.microsoft.com/office/drawing/2014/main" id="{6725A2DE-C271-64D7-AB5F-3D19DE748644}"/>
                      </a:ext>
                    </a:extLst>
                  </p:cNvPr>
                  <p:cNvSpPr/>
                  <p:nvPr/>
                </p:nvSpPr>
                <p:spPr>
                  <a:xfrm>
                    <a:off x="5393127" y="4555089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 dirty="0"/>
                  </a:p>
                </p:txBody>
              </p:sp>
              <p:sp>
                <p:nvSpPr>
                  <p:cNvPr id="117" name="Oval 116">
                    <a:extLst>
                      <a:ext uri="{FF2B5EF4-FFF2-40B4-BE49-F238E27FC236}">
                        <a16:creationId xmlns:a16="http://schemas.microsoft.com/office/drawing/2014/main" id="{E10AA0EE-8024-1635-8990-E1556BC75DA2}"/>
                      </a:ext>
                    </a:extLst>
                  </p:cNvPr>
                  <p:cNvSpPr/>
                  <p:nvPr/>
                </p:nvSpPr>
                <p:spPr>
                  <a:xfrm>
                    <a:off x="5247441" y="4522731"/>
                    <a:ext cx="107999" cy="10799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18" name="Oval 117">
                    <a:extLst>
                      <a:ext uri="{FF2B5EF4-FFF2-40B4-BE49-F238E27FC236}">
                        <a16:creationId xmlns:a16="http://schemas.microsoft.com/office/drawing/2014/main" id="{3D94A4F2-868E-5185-09EB-F44EBAB1E302}"/>
                      </a:ext>
                    </a:extLst>
                  </p:cNvPr>
                  <p:cNvSpPr/>
                  <p:nvPr/>
                </p:nvSpPr>
                <p:spPr>
                  <a:xfrm>
                    <a:off x="5316760" y="4528533"/>
                    <a:ext cx="108000" cy="10799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</p:grp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7B4956D8-6AE4-2410-F463-86B997029FE3}"/>
                  </a:ext>
                </a:extLst>
              </p:cNvPr>
              <p:cNvGrpSpPr/>
              <p:nvPr/>
            </p:nvGrpSpPr>
            <p:grpSpPr>
              <a:xfrm rot="6320454">
                <a:off x="2886368" y="4181569"/>
                <a:ext cx="186771" cy="357386"/>
                <a:chOff x="3275425" y="3830588"/>
                <a:chExt cx="515121" cy="985677"/>
              </a:xfrm>
            </p:grpSpPr>
            <p:grpSp>
              <p:nvGrpSpPr>
                <p:cNvPr id="97" name="Group 96">
                  <a:extLst>
                    <a:ext uri="{FF2B5EF4-FFF2-40B4-BE49-F238E27FC236}">
                      <a16:creationId xmlns:a16="http://schemas.microsoft.com/office/drawing/2014/main" id="{28152640-3BE3-8961-2BE0-0EC84EFCEF3A}"/>
                    </a:ext>
                  </a:extLst>
                </p:cNvPr>
                <p:cNvGrpSpPr/>
                <p:nvPr/>
              </p:nvGrpSpPr>
              <p:grpSpPr>
                <a:xfrm rot="10800000">
                  <a:off x="3275425" y="3830588"/>
                  <a:ext cx="515121" cy="985677"/>
                  <a:chOff x="5281320" y="4275593"/>
                  <a:chExt cx="267453" cy="477148"/>
                </a:xfrm>
                <a:solidFill>
                  <a:srgbClr val="006600">
                    <a:alpha val="50000"/>
                  </a:srgbClr>
                </a:solidFill>
              </p:grpSpPr>
              <p:sp>
                <p:nvSpPr>
                  <p:cNvPr id="103" name="Oval 102">
                    <a:extLst>
                      <a:ext uri="{FF2B5EF4-FFF2-40B4-BE49-F238E27FC236}">
                        <a16:creationId xmlns:a16="http://schemas.microsoft.com/office/drawing/2014/main" id="{79916521-7AE2-E1ED-8473-4BC6F0A6BA68}"/>
                      </a:ext>
                    </a:extLst>
                  </p:cNvPr>
                  <p:cNvSpPr/>
                  <p:nvPr/>
                </p:nvSpPr>
                <p:spPr>
                  <a:xfrm>
                    <a:off x="5296515" y="442938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4" name="Oval 103">
                    <a:extLst>
                      <a:ext uri="{FF2B5EF4-FFF2-40B4-BE49-F238E27FC236}">
                        <a16:creationId xmlns:a16="http://schemas.microsoft.com/office/drawing/2014/main" id="{C43C0679-B4B2-E183-8D02-B1D6A3A2AB13}"/>
                      </a:ext>
                    </a:extLst>
                  </p:cNvPr>
                  <p:cNvSpPr/>
                  <p:nvPr/>
                </p:nvSpPr>
                <p:spPr>
                  <a:xfrm>
                    <a:off x="5298720" y="448074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5" name="Oval 104">
                    <a:extLst>
                      <a:ext uri="{FF2B5EF4-FFF2-40B4-BE49-F238E27FC236}">
                        <a16:creationId xmlns:a16="http://schemas.microsoft.com/office/drawing/2014/main" id="{0E72ECC6-8B4E-D2C1-9648-C34782C91F90}"/>
                      </a:ext>
                    </a:extLst>
                  </p:cNvPr>
                  <p:cNvSpPr/>
                  <p:nvPr/>
                </p:nvSpPr>
                <p:spPr>
                  <a:xfrm>
                    <a:off x="5371440" y="4545873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6" name="Oval 105">
                    <a:extLst>
                      <a:ext uri="{FF2B5EF4-FFF2-40B4-BE49-F238E27FC236}">
                        <a16:creationId xmlns:a16="http://schemas.microsoft.com/office/drawing/2014/main" id="{F5FFF0A7-02D1-4EA9-CBA5-A449E35F43F6}"/>
                      </a:ext>
                    </a:extLst>
                  </p:cNvPr>
                  <p:cNvSpPr/>
                  <p:nvPr/>
                </p:nvSpPr>
                <p:spPr>
                  <a:xfrm>
                    <a:off x="5440773" y="4644742"/>
                    <a:ext cx="108000" cy="10799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7" name="Oval 106">
                    <a:extLst>
                      <a:ext uri="{FF2B5EF4-FFF2-40B4-BE49-F238E27FC236}">
                        <a16:creationId xmlns:a16="http://schemas.microsoft.com/office/drawing/2014/main" id="{0AFEA436-8E8F-976E-09D3-1998672E8489}"/>
                      </a:ext>
                    </a:extLst>
                  </p:cNvPr>
                  <p:cNvSpPr/>
                  <p:nvPr/>
                </p:nvSpPr>
                <p:spPr>
                  <a:xfrm>
                    <a:off x="5300040" y="433398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8" name="Oval 107">
                    <a:extLst>
                      <a:ext uri="{FF2B5EF4-FFF2-40B4-BE49-F238E27FC236}">
                        <a16:creationId xmlns:a16="http://schemas.microsoft.com/office/drawing/2014/main" id="{05266FFC-BD59-8636-6037-29F725D10BFC}"/>
                      </a:ext>
                    </a:extLst>
                  </p:cNvPr>
                  <p:cNvSpPr/>
                  <p:nvPr/>
                </p:nvSpPr>
                <p:spPr>
                  <a:xfrm>
                    <a:off x="5281320" y="434219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9" name="Oval 108">
                    <a:extLst>
                      <a:ext uri="{FF2B5EF4-FFF2-40B4-BE49-F238E27FC236}">
                        <a16:creationId xmlns:a16="http://schemas.microsoft.com/office/drawing/2014/main" id="{F033A3C8-554F-72EF-F2C5-B117A59FABC3}"/>
                      </a:ext>
                    </a:extLst>
                  </p:cNvPr>
                  <p:cNvSpPr/>
                  <p:nvPr/>
                </p:nvSpPr>
                <p:spPr>
                  <a:xfrm>
                    <a:off x="5386590" y="439842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10" name="Oval 109">
                    <a:extLst>
                      <a:ext uri="{FF2B5EF4-FFF2-40B4-BE49-F238E27FC236}">
                        <a16:creationId xmlns:a16="http://schemas.microsoft.com/office/drawing/2014/main" id="{9EBFFEDD-186E-38D9-747E-8ECFEFF2573E}"/>
                      </a:ext>
                    </a:extLst>
                  </p:cNvPr>
                  <p:cNvSpPr/>
                  <p:nvPr/>
                </p:nvSpPr>
                <p:spPr>
                  <a:xfrm>
                    <a:off x="5375775" y="451188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11" name="Oval 110">
                    <a:extLst>
                      <a:ext uri="{FF2B5EF4-FFF2-40B4-BE49-F238E27FC236}">
                        <a16:creationId xmlns:a16="http://schemas.microsoft.com/office/drawing/2014/main" id="{496F1A8B-CF63-0525-0552-681EFE2FAEA0}"/>
                      </a:ext>
                    </a:extLst>
                  </p:cNvPr>
                  <p:cNvSpPr/>
                  <p:nvPr/>
                </p:nvSpPr>
                <p:spPr>
                  <a:xfrm>
                    <a:off x="5324203" y="4275593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12" name="Oval 111">
                    <a:extLst>
                      <a:ext uri="{FF2B5EF4-FFF2-40B4-BE49-F238E27FC236}">
                        <a16:creationId xmlns:a16="http://schemas.microsoft.com/office/drawing/2014/main" id="{3BD01109-5482-ACC9-8E5F-32986DCEC91A}"/>
                      </a:ext>
                    </a:extLst>
                  </p:cNvPr>
                  <p:cNvSpPr/>
                  <p:nvPr/>
                </p:nvSpPr>
                <p:spPr>
                  <a:xfrm>
                    <a:off x="5414638" y="4379485"/>
                    <a:ext cx="108000" cy="10799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</p:grpSp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2BA11EDE-42A4-7A5A-3777-F2BB1EF768D4}"/>
                    </a:ext>
                  </a:extLst>
                </p:cNvPr>
                <p:cNvGrpSpPr/>
                <p:nvPr/>
              </p:nvGrpSpPr>
              <p:grpSpPr>
                <a:xfrm rot="10800000">
                  <a:off x="3339607" y="3831309"/>
                  <a:ext cx="388818" cy="588193"/>
                  <a:chOff x="5222883" y="4480740"/>
                  <a:chExt cx="201877" cy="284733"/>
                </a:xfrm>
                <a:solidFill>
                  <a:srgbClr val="006600">
                    <a:alpha val="50000"/>
                  </a:srgbClr>
                </a:solidFill>
              </p:grpSpPr>
              <p:sp>
                <p:nvSpPr>
                  <p:cNvPr id="99" name="Oval 98">
                    <a:extLst>
                      <a:ext uri="{FF2B5EF4-FFF2-40B4-BE49-F238E27FC236}">
                        <a16:creationId xmlns:a16="http://schemas.microsoft.com/office/drawing/2014/main" id="{A0A422CE-237B-BA1C-D486-17AEEDCDEAE8}"/>
                      </a:ext>
                    </a:extLst>
                  </p:cNvPr>
                  <p:cNvSpPr/>
                  <p:nvPr/>
                </p:nvSpPr>
                <p:spPr>
                  <a:xfrm>
                    <a:off x="5298720" y="448074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0" name="Oval 99">
                    <a:extLst>
                      <a:ext uri="{FF2B5EF4-FFF2-40B4-BE49-F238E27FC236}">
                        <a16:creationId xmlns:a16="http://schemas.microsoft.com/office/drawing/2014/main" id="{29D19CAC-CEA9-F45D-BF8D-C7D5A6E70335}"/>
                      </a:ext>
                    </a:extLst>
                  </p:cNvPr>
                  <p:cNvSpPr/>
                  <p:nvPr/>
                </p:nvSpPr>
                <p:spPr>
                  <a:xfrm>
                    <a:off x="5284547" y="4657473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1" name="Oval 100">
                    <a:extLst>
                      <a:ext uri="{FF2B5EF4-FFF2-40B4-BE49-F238E27FC236}">
                        <a16:creationId xmlns:a16="http://schemas.microsoft.com/office/drawing/2014/main" id="{E087550D-D4DD-B2C8-3446-470DC6440CE2}"/>
                      </a:ext>
                    </a:extLst>
                  </p:cNvPr>
                  <p:cNvSpPr/>
                  <p:nvPr/>
                </p:nvSpPr>
                <p:spPr>
                  <a:xfrm>
                    <a:off x="5222883" y="4611477"/>
                    <a:ext cx="107999" cy="10799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102" name="Oval 101">
                    <a:extLst>
                      <a:ext uri="{FF2B5EF4-FFF2-40B4-BE49-F238E27FC236}">
                        <a16:creationId xmlns:a16="http://schemas.microsoft.com/office/drawing/2014/main" id="{181EFD6D-6513-098B-C162-05C1D3B20C70}"/>
                      </a:ext>
                    </a:extLst>
                  </p:cNvPr>
                  <p:cNvSpPr/>
                  <p:nvPr/>
                </p:nvSpPr>
                <p:spPr>
                  <a:xfrm>
                    <a:off x="5316760" y="4528533"/>
                    <a:ext cx="108000" cy="10799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</p:grpSp>
          </p:grpSp>
        </p:grp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2EE72F4E-B2D5-769F-0D9D-04DF86A3D3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44122" y="5728946"/>
              <a:ext cx="3636242" cy="1711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>
              <a:extLst>
                <a:ext uri="{FF2B5EF4-FFF2-40B4-BE49-F238E27FC236}">
                  <a16:creationId xmlns:a16="http://schemas.microsoft.com/office/drawing/2014/main" id="{98F18F8E-C2F4-9D34-B6C4-D2095D2433EF}"/>
                </a:ext>
              </a:extLst>
            </p:cNvPr>
            <p:cNvSpPr/>
            <p:nvPr/>
          </p:nvSpPr>
          <p:spPr>
            <a:xfrm>
              <a:off x="3779712" y="5168265"/>
              <a:ext cx="588742" cy="642993"/>
            </a:xfrm>
            <a:prstGeom prst="arc">
              <a:avLst>
                <a:gd name="adj1" fmla="val 18131026"/>
                <a:gd name="adj2" fmla="val 21564205"/>
              </a:avLst>
            </a:prstGeom>
            <a:ln w="28575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L" sz="1350"/>
            </a:p>
          </p:txBody>
        </p:sp>
      </p:grpSp>
      <p:pic>
        <p:nvPicPr>
          <p:cNvPr id="145" name="Picture 144" descr="\documentclass{article}&#10;\usepackage{amsmath}&#10;\pagestyle{empty}&#10;\begin{document}&#10;&#10;$1/\gamma$&#10;&#10;&#10;\end{document}" title="IguanaTex Bitmap Display">
            <a:extLst>
              <a:ext uri="{FF2B5EF4-FFF2-40B4-BE49-F238E27FC236}">
                <a16:creationId xmlns:a16="http://schemas.microsoft.com/office/drawing/2014/main" id="{D9837B7F-14C4-E6DD-1EE9-83AD7B75CFB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572" y="5397098"/>
            <a:ext cx="277715" cy="1908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936402-3919-1055-33DE-EFC9E36DDE94}"/>
                  </a:ext>
                </a:extLst>
              </p:cNvPr>
              <p:cNvSpPr txBox="1"/>
              <p:nvPr/>
            </p:nvSpPr>
            <p:spPr>
              <a:xfrm>
                <a:off x="10051497" y="5224041"/>
                <a:ext cx="2456903" cy="6775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936402-3919-1055-33DE-EFC9E36DD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1497" y="5224041"/>
                <a:ext cx="2456903" cy="67755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" name="Picture 63" descr="IguanaTex Bitmap Display&#10;&#10;\documentclass{article}&#10;\usepackage{amsmath}&#10;\pagestyle{empty}&#10;\begin{document}&#10;&#10; $ N_\mathrm{x} =\frac{ \sigma_\mathrm{T}N_\mathrm{L} N_\mathrm{e}}{2 \pi (\sigma^2_\mathrm{e}+\sigma^2_\mathrm{L})}$&#10;&#10;&#10;\end{document}">
            <a:extLst>
              <a:ext uri="{FF2B5EF4-FFF2-40B4-BE49-F238E27FC236}">
                <a16:creationId xmlns:a16="http://schemas.microsoft.com/office/drawing/2014/main" id="{9A9C2F9E-5226-8794-F75E-5924A2F4B2A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49" y="5923453"/>
            <a:ext cx="2059700" cy="463946"/>
          </a:xfrm>
          <a:prstGeom prst="rect">
            <a:avLst/>
          </a:prstGeom>
        </p:spPr>
      </p:pic>
      <p:pic>
        <p:nvPicPr>
          <p:cNvPr id="13" name="Picture 12" descr="\documentclass{article}&#10;\usepackage{amsmath}&#10;\pagestyle{empty}&#10;\begin{document}&#10;&#10;$\sigma_{\mathrm{T}} \simeq 66 \ \mathrm{fm^2}$&#10;&#10;&#10;\end{document}" title="IguanaTex Bitmap Display">
            <a:extLst>
              <a:ext uri="{FF2B5EF4-FFF2-40B4-BE49-F238E27FC236}">
                <a16:creationId xmlns:a16="http://schemas.microsoft.com/office/drawing/2014/main" id="{C75A2750-2746-8A62-AC62-ACA9B22698F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332" y="6665424"/>
            <a:ext cx="1101630" cy="20211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7CC1BDE-BC18-ABE7-2D2B-5EFEE1C79828}"/>
              </a:ext>
            </a:extLst>
          </p:cNvPr>
          <p:cNvGrpSpPr/>
          <p:nvPr/>
        </p:nvGrpSpPr>
        <p:grpSpPr>
          <a:xfrm>
            <a:off x="9969162" y="3357530"/>
            <a:ext cx="1625539" cy="1614065"/>
            <a:chOff x="9745641" y="3276406"/>
            <a:chExt cx="1625539" cy="1614065"/>
          </a:xfrm>
        </p:grpSpPr>
        <p:pic>
          <p:nvPicPr>
            <p:cNvPr id="16" name="Picture 15" descr="A person holding a microphone and a dog&#10;&#10;AI-generated content may be incorrect.">
              <a:extLst>
                <a:ext uri="{FF2B5EF4-FFF2-40B4-BE49-F238E27FC236}">
                  <a16:creationId xmlns:a16="http://schemas.microsoft.com/office/drawing/2014/main" id="{FCA958A0-6A43-6105-E491-2B7AEF15C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3" t="14076" r="5519"/>
            <a:stretch/>
          </p:blipFill>
          <p:spPr>
            <a:xfrm>
              <a:off x="9745641" y="3276406"/>
              <a:ext cx="1625539" cy="1614065"/>
            </a:xfrm>
            <a:prstGeom prst="rect">
              <a:avLst/>
            </a:prstGeom>
          </p:spPr>
        </p:pic>
        <p:pic>
          <p:nvPicPr>
            <p:cNvPr id="22" name="Picture 21" descr="IguanaTex Bitmap Display&#10;&#10;\documentclass{article}&#10;\usepackage{amsmath}&#10;\pagestyle{empty}&#10;\begin{document}&#10;&#10;$\sigma_{\mathrm{T}}$&#10;&#10;&#10;\end{document}">
              <a:extLst>
                <a:ext uri="{FF2B5EF4-FFF2-40B4-BE49-F238E27FC236}">
                  <a16:creationId xmlns:a16="http://schemas.microsoft.com/office/drawing/2014/main" id="{E4B79C3F-ABF2-E35B-A3AF-B8D51144C187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3442" y="4206938"/>
              <a:ext cx="222073" cy="12101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33BC853-46F2-3BCE-F0B1-DA45D2724F12}"/>
              </a:ext>
            </a:extLst>
          </p:cNvPr>
          <p:cNvSpPr txBox="1"/>
          <p:nvPr/>
        </p:nvSpPr>
        <p:spPr>
          <a:xfrm>
            <a:off x="6457950" y="6356351"/>
            <a:ext cx="15128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badi Extra Light" panose="020B0204020104020204" pitchFamily="34" charset="0"/>
                <a:ea typeface="Kigelia Light" panose="020B0502040204020203" pitchFamily="34" charset="0"/>
                <a:cs typeface="Kigelia Light" panose="020B0502040204020203" pitchFamily="34" charset="0"/>
              </a:rPr>
              <a:t>Figure: Daniel </a:t>
            </a:r>
            <a:r>
              <a:rPr lang="en-US" sz="1050" dirty="0" err="1">
                <a:latin typeface="Abadi Extra Light" panose="020B0204020104020204" pitchFamily="34" charset="0"/>
                <a:ea typeface="Kigelia Light" panose="020B0502040204020203" pitchFamily="34" charset="0"/>
                <a:cs typeface="Kigelia Light" panose="020B0502040204020203" pitchFamily="34" charset="0"/>
              </a:rPr>
              <a:t>Nijhof</a:t>
            </a:r>
            <a:endParaRPr lang="en-NL" sz="1050" dirty="0">
              <a:latin typeface="Abadi Extra Light" panose="020B0204020104020204" pitchFamily="34" charset="0"/>
              <a:ea typeface="Kigelia Light" panose="020B0502040204020203" pitchFamily="34" charset="0"/>
              <a:cs typeface="Kigelia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37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B25DC-236E-BDCD-BAFF-865281D6E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roup 521">
            <a:extLst>
              <a:ext uri="{FF2B5EF4-FFF2-40B4-BE49-F238E27FC236}">
                <a16:creationId xmlns:a16="http://schemas.microsoft.com/office/drawing/2014/main" id="{DE84512F-9AC5-03D0-DCF2-FBBEB2D6A269}"/>
              </a:ext>
            </a:extLst>
          </p:cNvPr>
          <p:cNvGrpSpPr/>
          <p:nvPr/>
        </p:nvGrpSpPr>
        <p:grpSpPr>
          <a:xfrm>
            <a:off x="1650975" y="4328823"/>
            <a:ext cx="5798756" cy="2441208"/>
            <a:chOff x="1650975" y="4328823"/>
            <a:chExt cx="5798756" cy="2441208"/>
          </a:xfrm>
        </p:grpSpPr>
        <p:sp>
          <p:nvSpPr>
            <p:cNvPr id="523" name="Rectangle 522">
              <a:extLst>
                <a:ext uri="{FF2B5EF4-FFF2-40B4-BE49-F238E27FC236}">
                  <a16:creationId xmlns:a16="http://schemas.microsoft.com/office/drawing/2014/main" id="{91C6EB24-752A-7AE6-469D-C69DA7EEEF3F}"/>
                </a:ext>
              </a:extLst>
            </p:cNvPr>
            <p:cNvSpPr/>
            <p:nvPr/>
          </p:nvSpPr>
          <p:spPr>
            <a:xfrm>
              <a:off x="1650975" y="4328823"/>
              <a:ext cx="5798756" cy="2392653"/>
            </a:xfrm>
            <a:prstGeom prst="rect">
              <a:avLst/>
            </a:prstGeom>
            <a:solidFill>
              <a:srgbClr val="30123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grpSp>
          <p:nvGrpSpPr>
            <p:cNvPr id="524" name="Group 523">
              <a:extLst>
                <a:ext uri="{FF2B5EF4-FFF2-40B4-BE49-F238E27FC236}">
                  <a16:creationId xmlns:a16="http://schemas.microsoft.com/office/drawing/2014/main" id="{4BBCDF5D-C379-C64B-5749-82F7A5086772}"/>
                </a:ext>
              </a:extLst>
            </p:cNvPr>
            <p:cNvGrpSpPr/>
            <p:nvPr/>
          </p:nvGrpSpPr>
          <p:grpSpPr>
            <a:xfrm>
              <a:off x="1884569" y="4816928"/>
              <a:ext cx="5537794" cy="1928826"/>
              <a:chOff x="2986222" y="5126150"/>
              <a:chExt cx="4290004" cy="1494220"/>
            </a:xfrm>
          </p:grpSpPr>
          <p:pic>
            <p:nvPicPr>
              <p:cNvPr id="528" name="Picture 527">
                <a:extLst>
                  <a:ext uri="{FF2B5EF4-FFF2-40B4-BE49-F238E27FC236}">
                    <a16:creationId xmlns:a16="http://schemas.microsoft.com/office/drawing/2014/main" id="{423F2899-ECFF-10C8-2770-A20F2BD96E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295" t="4861" r="16015" b="14840"/>
              <a:stretch>
                <a:fillRect/>
              </a:stretch>
            </p:blipFill>
            <p:spPr>
              <a:xfrm>
                <a:off x="5782007" y="5126150"/>
                <a:ext cx="1494219" cy="1494220"/>
              </a:xfrm>
              <a:prstGeom prst="rect">
                <a:avLst/>
              </a:prstGeom>
            </p:spPr>
          </p:pic>
          <p:pic>
            <p:nvPicPr>
              <p:cNvPr id="529" name="Picture 528">
                <a:extLst>
                  <a:ext uri="{FF2B5EF4-FFF2-40B4-BE49-F238E27FC236}">
                    <a16:creationId xmlns:a16="http://schemas.microsoft.com/office/drawing/2014/main" id="{E7F4D6A7-70DE-CD7B-C9F1-C1729C93C1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1765" t="7794" r="16156" b="16735"/>
              <a:stretch>
                <a:fillRect/>
              </a:stretch>
            </p:blipFill>
            <p:spPr>
              <a:xfrm>
                <a:off x="4428826" y="5202407"/>
                <a:ext cx="1368000" cy="1368000"/>
              </a:xfrm>
              <a:prstGeom prst="rect">
                <a:avLst/>
              </a:prstGeom>
            </p:spPr>
          </p:pic>
          <p:pic>
            <p:nvPicPr>
              <p:cNvPr id="530" name="Picture 529">
                <a:extLst>
                  <a:ext uri="{FF2B5EF4-FFF2-40B4-BE49-F238E27FC236}">
                    <a16:creationId xmlns:a16="http://schemas.microsoft.com/office/drawing/2014/main" id="{DCACE47D-AFC9-2D54-BE61-97557498CF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2014" t="6864" r="17668" b="19507"/>
              <a:stretch>
                <a:fillRect/>
              </a:stretch>
            </p:blipFill>
            <p:spPr>
              <a:xfrm>
                <a:off x="2986222" y="5185834"/>
                <a:ext cx="1368000" cy="1368000"/>
              </a:xfrm>
              <a:prstGeom prst="rect">
                <a:avLst/>
              </a:prstGeom>
            </p:spPr>
          </p:pic>
        </p:grpSp>
        <p:sp>
          <p:nvSpPr>
            <p:cNvPr id="525" name="Rectangle 524">
              <a:extLst>
                <a:ext uri="{FF2B5EF4-FFF2-40B4-BE49-F238E27FC236}">
                  <a16:creationId xmlns:a16="http://schemas.microsoft.com/office/drawing/2014/main" id="{FF410529-61B7-E885-274E-23378BF520B6}"/>
                </a:ext>
              </a:extLst>
            </p:cNvPr>
            <p:cNvSpPr/>
            <p:nvPr/>
          </p:nvSpPr>
          <p:spPr>
            <a:xfrm>
              <a:off x="1655364" y="4328823"/>
              <a:ext cx="5786836" cy="239265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26" name="Rectangle 525">
              <a:extLst>
                <a:ext uri="{FF2B5EF4-FFF2-40B4-BE49-F238E27FC236}">
                  <a16:creationId xmlns:a16="http://schemas.microsoft.com/office/drawing/2014/main" id="{BCE18ED2-FC95-1D84-219C-97FA78A40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0729" y="4329094"/>
              <a:ext cx="5779002" cy="546054"/>
            </a:xfrm>
            <a:prstGeom prst="rect">
              <a:avLst/>
            </a:prstGeom>
            <a:solidFill>
              <a:srgbClr val="27BFE5">
                <a:alpha val="78824"/>
              </a:srgbClr>
            </a:solidFill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ctr">
                <a:spcBef>
                  <a:spcPts val="1075"/>
                </a:spcBef>
              </a:pPr>
              <a:r>
                <a:rPr lang="en-US" sz="2800" b="1" dirty="0">
                  <a:solidFill>
                    <a:schemeClr val="bg1"/>
                  </a:solidFill>
                  <a:latin typeface="Abadi Extra Light" panose="020B0204020104020204" pitchFamily="34" charset="0"/>
                  <a:ea typeface="ＭＳ Ｐゴシック" charset="0"/>
                  <a:cs typeface="ＭＳ Ｐゴシック" charset="0"/>
                  <a:sym typeface="Verdana Bold" charset="0"/>
                </a:rPr>
                <a:t>x-ray results</a:t>
              </a:r>
            </a:p>
          </p:txBody>
        </p:sp>
        <p:sp>
          <p:nvSpPr>
            <p:cNvPr id="527" name="TextBox 526">
              <a:extLst>
                <a:ext uri="{FF2B5EF4-FFF2-40B4-BE49-F238E27FC236}">
                  <a16:creationId xmlns:a16="http://schemas.microsoft.com/office/drawing/2014/main" id="{B90E4D60-79BA-DE08-CC16-69CD536278F0}"/>
                </a:ext>
              </a:extLst>
            </p:cNvPr>
            <p:cNvSpPr txBox="1"/>
            <p:nvPr/>
          </p:nvSpPr>
          <p:spPr>
            <a:xfrm>
              <a:off x="1777451" y="5754368"/>
              <a:ext cx="64206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chemeClr val="bg1"/>
                  </a:solidFill>
                  <a:latin typeface="CommercialScript BT" panose="03030803040807090C04" pitchFamily="66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3</a:t>
              </a:r>
              <a:endParaRPr lang="en-NL" sz="6000" dirty="0">
                <a:solidFill>
                  <a:schemeClr val="bg1"/>
                </a:solidFill>
                <a:latin typeface="CommercialScript BT" panose="03030803040807090C04" pitchFamily="66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</p:grpSp>
      <p:sp>
        <p:nvSpPr>
          <p:cNvPr id="521" name="Rectangle 520">
            <a:extLst>
              <a:ext uri="{FF2B5EF4-FFF2-40B4-BE49-F238E27FC236}">
                <a16:creationId xmlns:a16="http://schemas.microsoft.com/office/drawing/2014/main" id="{F01642DF-2EB3-9406-FF79-F6F5D3F5BD44}"/>
              </a:ext>
            </a:extLst>
          </p:cNvPr>
          <p:cNvSpPr/>
          <p:nvPr/>
        </p:nvSpPr>
        <p:spPr>
          <a:xfrm>
            <a:off x="1663045" y="4341997"/>
            <a:ext cx="5771473" cy="2363670"/>
          </a:xfrm>
          <a:prstGeom prst="rect">
            <a:avLst/>
          </a:prstGeom>
          <a:solidFill>
            <a:srgbClr val="F2F2F2">
              <a:alpha val="8313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pic>
        <p:nvPicPr>
          <p:cNvPr id="188" name="Picture 187">
            <a:extLst>
              <a:ext uri="{FF2B5EF4-FFF2-40B4-BE49-F238E27FC236}">
                <a16:creationId xmlns:a16="http://schemas.microsoft.com/office/drawing/2014/main" id="{B8030362-E97D-D985-F0A8-0471905ED2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78" b="6425"/>
          <a:stretch/>
        </p:blipFill>
        <p:spPr>
          <a:xfrm>
            <a:off x="4859018" y="1116753"/>
            <a:ext cx="3979437" cy="298753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68" name="Rectangle 167">
            <a:extLst>
              <a:ext uri="{FF2B5EF4-FFF2-40B4-BE49-F238E27FC236}">
                <a16:creationId xmlns:a16="http://schemas.microsoft.com/office/drawing/2014/main" id="{343969F6-74F5-EF35-9F40-D38E33B1EDCC}"/>
              </a:ext>
            </a:extLst>
          </p:cNvPr>
          <p:cNvSpPr/>
          <p:nvPr/>
        </p:nvSpPr>
        <p:spPr>
          <a:xfrm>
            <a:off x="305545" y="1165703"/>
            <a:ext cx="3976437" cy="29527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7299115A-CBED-04D2-A47D-FF33BA885E1C}"/>
              </a:ext>
            </a:extLst>
          </p:cNvPr>
          <p:cNvSpPr>
            <a:spLocks/>
          </p:cNvSpPr>
          <p:nvPr/>
        </p:nvSpPr>
        <p:spPr bwMode="auto">
          <a:xfrm>
            <a:off x="305543" y="1165974"/>
            <a:ext cx="3976439" cy="546054"/>
          </a:xfrm>
          <a:prstGeom prst="rect">
            <a:avLst/>
          </a:prstGeom>
          <a:solidFill>
            <a:srgbClr val="000000">
              <a:alpha val="58824"/>
            </a:srgb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>
              <a:spcBef>
                <a:spcPts val="1075"/>
              </a:spcBef>
            </a:pPr>
            <a:r>
              <a:rPr lang="en-US" sz="2800" b="1" dirty="0">
                <a:solidFill>
                  <a:schemeClr val="bg1"/>
                </a:solidFill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Inverse Compton scattering</a:t>
            </a:r>
          </a:p>
        </p:txBody>
      </p:sp>
      <p:sp>
        <p:nvSpPr>
          <p:cNvPr id="728" name="TextBox 727">
            <a:extLst>
              <a:ext uri="{FF2B5EF4-FFF2-40B4-BE49-F238E27FC236}">
                <a16:creationId xmlns:a16="http://schemas.microsoft.com/office/drawing/2014/main" id="{27965B5A-777B-5B73-F385-24A566B4B004}"/>
              </a:ext>
            </a:extLst>
          </p:cNvPr>
          <p:cNvSpPr txBox="1"/>
          <p:nvPr/>
        </p:nvSpPr>
        <p:spPr>
          <a:xfrm>
            <a:off x="468011" y="3174678"/>
            <a:ext cx="1121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ommercialScript BT" panose="03030803040807090C04" pitchFamily="66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  <a:endParaRPr lang="en-NL" sz="6000" dirty="0">
              <a:latin typeface="CommercialScript BT" panose="03030803040807090C04" pitchFamily="66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grpSp>
        <p:nvGrpSpPr>
          <p:cNvPr id="733" name="Group 732">
            <a:extLst>
              <a:ext uri="{FF2B5EF4-FFF2-40B4-BE49-F238E27FC236}">
                <a16:creationId xmlns:a16="http://schemas.microsoft.com/office/drawing/2014/main" id="{14426EEC-1F1E-AE19-B7B0-9168D9006DF8}"/>
              </a:ext>
            </a:extLst>
          </p:cNvPr>
          <p:cNvGrpSpPr/>
          <p:nvPr/>
        </p:nvGrpSpPr>
        <p:grpSpPr>
          <a:xfrm>
            <a:off x="-15240" y="-17838"/>
            <a:ext cx="9159240" cy="1010458"/>
            <a:chOff x="-15240" y="217137"/>
            <a:chExt cx="9159240" cy="1034123"/>
          </a:xfrm>
        </p:grpSpPr>
        <p:pic>
          <p:nvPicPr>
            <p:cNvPr id="734" name="Picture 733">
              <a:extLst>
                <a:ext uri="{FF2B5EF4-FFF2-40B4-BE49-F238E27FC236}">
                  <a16:creationId xmlns:a16="http://schemas.microsoft.com/office/drawing/2014/main" id="{85917DE6-4AD8-D05C-B17E-8B137FD5B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4" t="36560" r="17290" b="53576"/>
            <a:stretch/>
          </p:blipFill>
          <p:spPr>
            <a:xfrm>
              <a:off x="-15240" y="217144"/>
              <a:ext cx="9159240" cy="1034116"/>
            </a:xfrm>
            <a:prstGeom prst="rect">
              <a:avLst/>
            </a:prstGeom>
          </p:spPr>
        </p:pic>
        <p:sp>
          <p:nvSpPr>
            <p:cNvPr id="735" name="Titel 9">
              <a:extLst>
                <a:ext uri="{FF2B5EF4-FFF2-40B4-BE49-F238E27FC236}">
                  <a16:creationId xmlns:a16="http://schemas.microsoft.com/office/drawing/2014/main" id="{2DCEB133-1AA5-D7C2-6BE3-F7014ACF261E}"/>
                </a:ext>
              </a:extLst>
            </p:cNvPr>
            <p:cNvSpPr txBox="1">
              <a:spLocks/>
            </p:cNvSpPr>
            <p:nvPr/>
          </p:nvSpPr>
          <p:spPr>
            <a:xfrm>
              <a:off x="2930" y="217137"/>
              <a:ext cx="9141069" cy="1034122"/>
            </a:xfrm>
            <a:prstGeom prst="rect">
              <a:avLst/>
            </a:prstGeom>
            <a:solidFill>
              <a:schemeClr val="accent6">
                <a:lumMod val="50000"/>
                <a:alpha val="70000"/>
              </a:schemeClr>
            </a:solidFill>
          </p:spPr>
          <p:txBody>
            <a:bodyPr vert="horz" lIns="456300" tIns="0" rIns="45630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300" dirty="0"/>
                <a:t> </a:t>
              </a:r>
            </a:p>
          </p:txBody>
        </p:sp>
      </p:grpSp>
      <p:sp>
        <p:nvSpPr>
          <p:cNvPr id="736" name="TextBox 735">
            <a:extLst>
              <a:ext uri="{FF2B5EF4-FFF2-40B4-BE49-F238E27FC236}">
                <a16:creationId xmlns:a16="http://schemas.microsoft.com/office/drawing/2014/main" id="{F7628C84-CC68-339B-EE69-1936ED027384}"/>
              </a:ext>
            </a:extLst>
          </p:cNvPr>
          <p:cNvSpPr txBox="1"/>
          <p:nvPr/>
        </p:nvSpPr>
        <p:spPr>
          <a:xfrm>
            <a:off x="797466" y="127479"/>
            <a:ext cx="762209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dirty="0">
                <a:solidFill>
                  <a:schemeClr val="bg1"/>
                </a:solidFill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Structure</a:t>
            </a:r>
            <a:endParaRPr lang="en-NL" sz="3900" dirty="0">
              <a:solidFill>
                <a:schemeClr val="bg1"/>
              </a:solidFill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6AA92A-4081-5546-7BB8-83F39BAD0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EE5A-E141-4C68-B435-992C1611E28F}" type="slidenum">
              <a:rPr lang="en-NL" smtClean="0"/>
              <a:t>6</a:t>
            </a:fld>
            <a:endParaRPr lang="en-NL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18FE26-6A53-B9BE-0161-1812B7C89B30}"/>
              </a:ext>
            </a:extLst>
          </p:cNvPr>
          <p:cNvGrpSpPr/>
          <p:nvPr/>
        </p:nvGrpSpPr>
        <p:grpSpPr>
          <a:xfrm>
            <a:off x="522211" y="2062696"/>
            <a:ext cx="3794602" cy="1062659"/>
            <a:chOff x="752979" y="3740601"/>
            <a:chExt cx="5059469" cy="141687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A720698-97F1-7E48-A5C1-D76D4A9C3ADD}"/>
                </a:ext>
              </a:extLst>
            </p:cNvPr>
            <p:cNvGrpSpPr/>
            <p:nvPr/>
          </p:nvGrpSpPr>
          <p:grpSpPr>
            <a:xfrm>
              <a:off x="752979" y="3740601"/>
              <a:ext cx="5059469" cy="1416878"/>
              <a:chOff x="752979" y="3740601"/>
              <a:chExt cx="5059469" cy="1416878"/>
            </a:xfrm>
          </p:grpSpPr>
          <p:sp>
            <p:nvSpPr>
              <p:cNvPr id="15" name="Rectangle 29 2">
                <a:extLst>
                  <a:ext uri="{FF2B5EF4-FFF2-40B4-BE49-F238E27FC236}">
                    <a16:creationId xmlns:a16="http://schemas.microsoft.com/office/drawing/2014/main" id="{7DF7170E-6FD3-378C-A7A5-26FDFFCAFD23}"/>
                  </a:ext>
                </a:extLst>
              </p:cNvPr>
              <p:cNvSpPr/>
              <p:nvPr/>
            </p:nvSpPr>
            <p:spPr>
              <a:xfrm>
                <a:off x="752979" y="3740601"/>
                <a:ext cx="5059469" cy="1416878"/>
              </a:xfrm>
              <a:custGeom>
                <a:avLst/>
                <a:gdLst>
                  <a:gd name="connsiteX0" fmla="*/ 0 w 3823080"/>
                  <a:gd name="connsiteY0" fmla="*/ 0 h 1202845"/>
                  <a:gd name="connsiteX1" fmla="*/ 3823080 w 3823080"/>
                  <a:gd name="connsiteY1" fmla="*/ 0 h 1202845"/>
                  <a:gd name="connsiteX2" fmla="*/ 3823080 w 3823080"/>
                  <a:gd name="connsiteY2" fmla="*/ 1202845 h 1202845"/>
                  <a:gd name="connsiteX3" fmla="*/ 0 w 3823080"/>
                  <a:gd name="connsiteY3" fmla="*/ 1202845 h 1202845"/>
                  <a:gd name="connsiteX4" fmla="*/ 0 w 3823080"/>
                  <a:gd name="connsiteY4" fmla="*/ 0 h 1202845"/>
                  <a:gd name="connsiteX0" fmla="*/ 0 w 3823080"/>
                  <a:gd name="connsiteY0" fmla="*/ 12001 h 1214846"/>
                  <a:gd name="connsiteX1" fmla="*/ 1907177 w 3823080"/>
                  <a:gd name="connsiteY1" fmla="*/ 0 h 1214846"/>
                  <a:gd name="connsiteX2" fmla="*/ 3823080 w 3823080"/>
                  <a:gd name="connsiteY2" fmla="*/ 12001 h 1214846"/>
                  <a:gd name="connsiteX3" fmla="*/ 3823080 w 3823080"/>
                  <a:gd name="connsiteY3" fmla="*/ 1214846 h 1214846"/>
                  <a:gd name="connsiteX4" fmla="*/ 0 w 3823080"/>
                  <a:gd name="connsiteY4" fmla="*/ 1214846 h 1214846"/>
                  <a:gd name="connsiteX5" fmla="*/ 0 w 3823080"/>
                  <a:gd name="connsiteY5" fmla="*/ 12001 h 1214846"/>
                  <a:gd name="connsiteX0" fmla="*/ 0 w 3823080"/>
                  <a:gd name="connsiteY0" fmla="*/ 12001 h 1214846"/>
                  <a:gd name="connsiteX1" fmla="*/ 1907177 w 3823080"/>
                  <a:gd name="connsiteY1" fmla="*/ 0 h 1214846"/>
                  <a:gd name="connsiteX2" fmla="*/ 3823080 w 3823080"/>
                  <a:gd name="connsiteY2" fmla="*/ 12001 h 1214846"/>
                  <a:gd name="connsiteX3" fmla="*/ 3823080 w 3823080"/>
                  <a:gd name="connsiteY3" fmla="*/ 1214846 h 1214846"/>
                  <a:gd name="connsiteX4" fmla="*/ 1894115 w 3823080"/>
                  <a:gd name="connsiteY4" fmla="*/ 1214846 h 1214846"/>
                  <a:gd name="connsiteX5" fmla="*/ 0 w 3823080"/>
                  <a:gd name="connsiteY5" fmla="*/ 1214846 h 1214846"/>
                  <a:gd name="connsiteX6" fmla="*/ 0 w 3823080"/>
                  <a:gd name="connsiteY6" fmla="*/ 12001 h 1214846"/>
                  <a:gd name="connsiteX0" fmla="*/ 0 w 3823080"/>
                  <a:gd name="connsiteY0" fmla="*/ 12001 h 1214846"/>
                  <a:gd name="connsiteX1" fmla="*/ 1907177 w 3823080"/>
                  <a:gd name="connsiteY1" fmla="*/ 0 h 1214846"/>
                  <a:gd name="connsiteX2" fmla="*/ 3823080 w 3823080"/>
                  <a:gd name="connsiteY2" fmla="*/ 12001 h 1214846"/>
                  <a:gd name="connsiteX3" fmla="*/ 3823080 w 3823080"/>
                  <a:gd name="connsiteY3" fmla="*/ 1214846 h 1214846"/>
                  <a:gd name="connsiteX4" fmla="*/ 1894115 w 3823080"/>
                  <a:gd name="connsiteY4" fmla="*/ 849086 h 1214846"/>
                  <a:gd name="connsiteX5" fmla="*/ 0 w 3823080"/>
                  <a:gd name="connsiteY5" fmla="*/ 1214846 h 1214846"/>
                  <a:gd name="connsiteX6" fmla="*/ 0 w 3823080"/>
                  <a:gd name="connsiteY6" fmla="*/ 12001 h 1214846"/>
                  <a:gd name="connsiteX0" fmla="*/ 0 w 3823080"/>
                  <a:gd name="connsiteY0" fmla="*/ 0 h 1202845"/>
                  <a:gd name="connsiteX1" fmla="*/ 1854926 w 3823080"/>
                  <a:gd name="connsiteY1" fmla="*/ 484387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54926 w 3823080"/>
                  <a:gd name="connsiteY1" fmla="*/ 484387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54926 w 3823080"/>
                  <a:gd name="connsiteY1" fmla="*/ 484387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54926 w 3823080"/>
                  <a:gd name="connsiteY1" fmla="*/ 484387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54926 w 3823080"/>
                  <a:gd name="connsiteY1" fmla="*/ 484387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54926 w 3823080"/>
                  <a:gd name="connsiteY1" fmla="*/ 484387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54926 w 3823080"/>
                  <a:gd name="connsiteY1" fmla="*/ 484387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82581 w 3823080"/>
                  <a:gd name="connsiteY1" fmla="*/ 583096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94115 w 3823080"/>
                  <a:gd name="connsiteY4" fmla="*/ 837085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82581 w 3823080"/>
                  <a:gd name="connsiteY1" fmla="*/ 583096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86561 w 3823080"/>
                  <a:gd name="connsiteY4" fmla="*/ 728140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77356 w 3823080"/>
                  <a:gd name="connsiteY1" fmla="*/ 368625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86561 w 3823080"/>
                  <a:gd name="connsiteY4" fmla="*/ 728140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77356 w 3823080"/>
                  <a:gd name="connsiteY1" fmla="*/ 368625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89666 w 3823080"/>
                  <a:gd name="connsiteY4" fmla="*/ 867648 h 1202845"/>
                  <a:gd name="connsiteX5" fmla="*/ 0 w 3823080"/>
                  <a:gd name="connsiteY5" fmla="*/ 1202845 h 1202845"/>
                  <a:gd name="connsiteX6" fmla="*/ 0 w 3823080"/>
                  <a:gd name="connsiteY6" fmla="*/ 0 h 1202845"/>
                  <a:gd name="connsiteX0" fmla="*/ 0 w 3823080"/>
                  <a:gd name="connsiteY0" fmla="*/ 0 h 1202845"/>
                  <a:gd name="connsiteX1" fmla="*/ 1877356 w 3823080"/>
                  <a:gd name="connsiteY1" fmla="*/ 368625 h 1202845"/>
                  <a:gd name="connsiteX2" fmla="*/ 3823080 w 3823080"/>
                  <a:gd name="connsiteY2" fmla="*/ 0 h 1202845"/>
                  <a:gd name="connsiteX3" fmla="*/ 3823080 w 3823080"/>
                  <a:gd name="connsiteY3" fmla="*/ 1202845 h 1202845"/>
                  <a:gd name="connsiteX4" fmla="*/ 1889666 w 3823080"/>
                  <a:gd name="connsiteY4" fmla="*/ 867648 h 1202845"/>
                  <a:gd name="connsiteX5" fmla="*/ 1408069 w 3823080"/>
                  <a:gd name="connsiteY5" fmla="*/ 880651 h 1202845"/>
                  <a:gd name="connsiteX6" fmla="*/ 0 w 3823080"/>
                  <a:gd name="connsiteY6" fmla="*/ 0 h 1202845"/>
                  <a:gd name="connsiteX0" fmla="*/ 6737 w 2415011"/>
                  <a:gd name="connsiteY0" fmla="*/ 373066 h 1202845"/>
                  <a:gd name="connsiteX1" fmla="*/ 469287 w 2415011"/>
                  <a:gd name="connsiteY1" fmla="*/ 368625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1597 w 2415011"/>
                  <a:gd name="connsiteY4" fmla="*/ 867648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  <a:gd name="connsiteX0" fmla="*/ 6737 w 2415011"/>
                  <a:gd name="connsiteY0" fmla="*/ 373066 h 1202845"/>
                  <a:gd name="connsiteX1" fmla="*/ 469287 w 2415011"/>
                  <a:gd name="connsiteY1" fmla="*/ 368625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1597 w 2415011"/>
                  <a:gd name="connsiteY4" fmla="*/ 867648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  <a:gd name="connsiteX0" fmla="*/ 6737 w 2415011"/>
                  <a:gd name="connsiteY0" fmla="*/ 373066 h 1202845"/>
                  <a:gd name="connsiteX1" fmla="*/ 469287 w 2415011"/>
                  <a:gd name="connsiteY1" fmla="*/ 368625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1597 w 2415011"/>
                  <a:gd name="connsiteY4" fmla="*/ 867648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  <a:gd name="connsiteX0" fmla="*/ 6737 w 2415011"/>
                  <a:gd name="connsiteY0" fmla="*/ 373066 h 1202845"/>
                  <a:gd name="connsiteX1" fmla="*/ 469287 w 2415011"/>
                  <a:gd name="connsiteY1" fmla="*/ 368625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1597 w 2415011"/>
                  <a:gd name="connsiteY4" fmla="*/ 867648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  <a:gd name="connsiteX0" fmla="*/ 6737 w 2415011"/>
                  <a:gd name="connsiteY0" fmla="*/ 373066 h 1202845"/>
                  <a:gd name="connsiteX1" fmla="*/ 469287 w 2415011"/>
                  <a:gd name="connsiteY1" fmla="*/ 368625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1597 w 2415011"/>
                  <a:gd name="connsiteY4" fmla="*/ 867648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  <a:gd name="connsiteX0" fmla="*/ 6737 w 2415011"/>
                  <a:gd name="connsiteY0" fmla="*/ 373066 h 1202845"/>
                  <a:gd name="connsiteX1" fmla="*/ 469287 w 2415011"/>
                  <a:gd name="connsiteY1" fmla="*/ 368625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0630 w 2415011"/>
                  <a:gd name="connsiteY4" fmla="*/ 748342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  <a:gd name="connsiteX0" fmla="*/ 6737 w 2415011"/>
                  <a:gd name="connsiteY0" fmla="*/ 373066 h 1202845"/>
                  <a:gd name="connsiteX1" fmla="*/ 458174 w 2415011"/>
                  <a:gd name="connsiteY1" fmla="*/ 505211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0630 w 2415011"/>
                  <a:gd name="connsiteY4" fmla="*/ 748342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  <a:gd name="connsiteX0" fmla="*/ 6737 w 2415011"/>
                  <a:gd name="connsiteY0" fmla="*/ 373066 h 1202845"/>
                  <a:gd name="connsiteX1" fmla="*/ 458174 w 2415011"/>
                  <a:gd name="connsiteY1" fmla="*/ 505211 h 1202845"/>
                  <a:gd name="connsiteX2" fmla="*/ 2415011 w 2415011"/>
                  <a:gd name="connsiteY2" fmla="*/ 0 h 1202845"/>
                  <a:gd name="connsiteX3" fmla="*/ 2415011 w 2415011"/>
                  <a:gd name="connsiteY3" fmla="*/ 1202845 h 1202845"/>
                  <a:gd name="connsiteX4" fmla="*/ 480630 w 2415011"/>
                  <a:gd name="connsiteY4" fmla="*/ 748342 h 1202845"/>
                  <a:gd name="connsiteX5" fmla="*/ 0 w 2415011"/>
                  <a:gd name="connsiteY5" fmla="*/ 880651 h 1202845"/>
                  <a:gd name="connsiteX6" fmla="*/ 6737 w 2415011"/>
                  <a:gd name="connsiteY6" fmla="*/ 373066 h 1202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5011" h="1202845">
                    <a:moveTo>
                      <a:pt x="6737" y="373066"/>
                    </a:moveTo>
                    <a:cubicBezTo>
                      <a:pt x="305930" y="459077"/>
                      <a:pt x="344810" y="513460"/>
                      <a:pt x="458174" y="505211"/>
                    </a:cubicBezTo>
                    <a:cubicBezTo>
                      <a:pt x="1192602" y="500503"/>
                      <a:pt x="1758960" y="161462"/>
                      <a:pt x="2415011" y="0"/>
                    </a:cubicBezTo>
                    <a:lnTo>
                      <a:pt x="2415011" y="1202845"/>
                    </a:lnTo>
                    <a:cubicBezTo>
                      <a:pt x="1772023" y="1080925"/>
                      <a:pt x="1188932" y="739634"/>
                      <a:pt x="480630" y="748342"/>
                    </a:cubicBezTo>
                    <a:lnTo>
                      <a:pt x="0" y="880651"/>
                    </a:lnTo>
                    <a:cubicBezTo>
                      <a:pt x="0" y="479703"/>
                      <a:pt x="6737" y="774014"/>
                      <a:pt x="6737" y="3730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8989">
                      <a:alpha val="50000"/>
                    </a:srgbClr>
                  </a:gs>
                  <a:gs pos="19000">
                    <a:srgbClr val="FF0000"/>
                  </a:gs>
                  <a:gs pos="82000">
                    <a:srgbClr val="FFB3B3">
                      <a:alpha val="50000"/>
                    </a:srgbClr>
                  </a:gs>
                  <a:gs pos="37000">
                    <a:srgbClr val="FF7575">
                      <a:alpha val="46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350" dirty="0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E590877-C264-6331-6C70-361C94291B93}"/>
                  </a:ext>
                </a:extLst>
              </p:cNvPr>
              <p:cNvGrpSpPr/>
              <p:nvPr/>
            </p:nvGrpSpPr>
            <p:grpSpPr>
              <a:xfrm>
                <a:off x="1794157" y="4168667"/>
                <a:ext cx="3470610" cy="576683"/>
                <a:chOff x="2035457" y="5425967"/>
                <a:chExt cx="3470610" cy="576683"/>
              </a:xfrm>
            </p:grpSpPr>
            <p:sp>
              <p:nvSpPr>
                <p:cNvPr id="17" name="Isosceles Triangle 1935 2 1">
                  <a:extLst>
                    <a:ext uri="{FF2B5EF4-FFF2-40B4-BE49-F238E27FC236}">
                      <a16:creationId xmlns:a16="http://schemas.microsoft.com/office/drawing/2014/main" id="{4B5F15FA-A80D-C589-7425-66B3DD1C5508}"/>
                    </a:ext>
                  </a:extLst>
                </p:cNvPr>
                <p:cNvSpPr/>
                <p:nvPr/>
              </p:nvSpPr>
              <p:spPr>
                <a:xfrm rot="16200000">
                  <a:off x="3491371" y="3987955"/>
                  <a:ext cx="576683" cy="3452708"/>
                </a:xfrm>
                <a:custGeom>
                  <a:avLst/>
                  <a:gdLst>
                    <a:gd name="connsiteX0" fmla="*/ 0 w 280264"/>
                    <a:gd name="connsiteY0" fmla="*/ 2114645 h 2114645"/>
                    <a:gd name="connsiteX1" fmla="*/ 147038 w 280264"/>
                    <a:gd name="connsiteY1" fmla="*/ 0 h 2114645"/>
                    <a:gd name="connsiteX2" fmla="*/ 280264 w 280264"/>
                    <a:gd name="connsiteY2" fmla="*/ 2114645 h 2114645"/>
                    <a:gd name="connsiteX3" fmla="*/ 0 w 280264"/>
                    <a:gd name="connsiteY3" fmla="*/ 2114645 h 2114645"/>
                    <a:gd name="connsiteX0" fmla="*/ 0 w 280264"/>
                    <a:gd name="connsiteY0" fmla="*/ 2114645 h 2114645"/>
                    <a:gd name="connsiteX1" fmla="*/ 147038 w 280264"/>
                    <a:gd name="connsiteY1" fmla="*/ 0 h 2114645"/>
                    <a:gd name="connsiteX2" fmla="*/ 280264 w 280264"/>
                    <a:gd name="connsiteY2" fmla="*/ 2114645 h 2114645"/>
                    <a:gd name="connsiteX3" fmla="*/ 153259 w 280264"/>
                    <a:gd name="connsiteY3" fmla="*/ 2112608 h 2114645"/>
                    <a:gd name="connsiteX4" fmla="*/ 0 w 280264"/>
                    <a:gd name="connsiteY4" fmla="*/ 2114645 h 2114645"/>
                    <a:gd name="connsiteX0" fmla="*/ 0 w 280264"/>
                    <a:gd name="connsiteY0" fmla="*/ 2114645 h 2200718"/>
                    <a:gd name="connsiteX1" fmla="*/ 147038 w 280264"/>
                    <a:gd name="connsiteY1" fmla="*/ 0 h 2200718"/>
                    <a:gd name="connsiteX2" fmla="*/ 280264 w 280264"/>
                    <a:gd name="connsiteY2" fmla="*/ 2114645 h 2200718"/>
                    <a:gd name="connsiteX3" fmla="*/ 160404 w 280264"/>
                    <a:gd name="connsiteY3" fmla="*/ 2200718 h 2200718"/>
                    <a:gd name="connsiteX4" fmla="*/ 0 w 280264"/>
                    <a:gd name="connsiteY4" fmla="*/ 2114645 h 2200718"/>
                    <a:gd name="connsiteX0" fmla="*/ 0 w 280264"/>
                    <a:gd name="connsiteY0" fmla="*/ 2114645 h 2200718"/>
                    <a:gd name="connsiteX1" fmla="*/ 147038 w 280264"/>
                    <a:gd name="connsiteY1" fmla="*/ 0 h 2200718"/>
                    <a:gd name="connsiteX2" fmla="*/ 280264 w 280264"/>
                    <a:gd name="connsiteY2" fmla="*/ 2114645 h 2200718"/>
                    <a:gd name="connsiteX3" fmla="*/ 160404 w 280264"/>
                    <a:gd name="connsiteY3" fmla="*/ 2200718 h 2200718"/>
                    <a:gd name="connsiteX4" fmla="*/ 0 w 280264"/>
                    <a:gd name="connsiteY4" fmla="*/ 2114645 h 2200718"/>
                    <a:gd name="connsiteX0" fmla="*/ 0 w 280264"/>
                    <a:gd name="connsiteY0" fmla="*/ 2114645 h 2200718"/>
                    <a:gd name="connsiteX1" fmla="*/ 147038 w 280264"/>
                    <a:gd name="connsiteY1" fmla="*/ 0 h 2200718"/>
                    <a:gd name="connsiteX2" fmla="*/ 280264 w 280264"/>
                    <a:gd name="connsiteY2" fmla="*/ 2114645 h 2200718"/>
                    <a:gd name="connsiteX3" fmla="*/ 160404 w 280264"/>
                    <a:gd name="connsiteY3" fmla="*/ 2200718 h 2200718"/>
                    <a:gd name="connsiteX4" fmla="*/ 0 w 280264"/>
                    <a:gd name="connsiteY4" fmla="*/ 2114645 h 2200718"/>
                    <a:gd name="connsiteX0" fmla="*/ 0 w 280264"/>
                    <a:gd name="connsiteY0" fmla="*/ 2114645 h 2200718"/>
                    <a:gd name="connsiteX1" fmla="*/ 147038 w 280264"/>
                    <a:gd name="connsiteY1" fmla="*/ 0 h 2200718"/>
                    <a:gd name="connsiteX2" fmla="*/ 280264 w 280264"/>
                    <a:gd name="connsiteY2" fmla="*/ 2114645 h 2200718"/>
                    <a:gd name="connsiteX3" fmla="*/ 160404 w 280264"/>
                    <a:gd name="connsiteY3" fmla="*/ 2200718 h 2200718"/>
                    <a:gd name="connsiteX4" fmla="*/ 0 w 280264"/>
                    <a:gd name="connsiteY4" fmla="*/ 2114645 h 2200718"/>
                    <a:gd name="connsiteX0" fmla="*/ 0 w 280808"/>
                    <a:gd name="connsiteY0" fmla="*/ 2114645 h 2200718"/>
                    <a:gd name="connsiteX1" fmla="*/ 147038 w 280808"/>
                    <a:gd name="connsiteY1" fmla="*/ 0 h 2200718"/>
                    <a:gd name="connsiteX2" fmla="*/ 280264 w 280808"/>
                    <a:gd name="connsiteY2" fmla="*/ 2114645 h 2200718"/>
                    <a:gd name="connsiteX3" fmla="*/ 160404 w 280808"/>
                    <a:gd name="connsiteY3" fmla="*/ 2200718 h 2200718"/>
                    <a:gd name="connsiteX4" fmla="*/ 0 w 280808"/>
                    <a:gd name="connsiteY4" fmla="*/ 2114645 h 2200718"/>
                    <a:gd name="connsiteX0" fmla="*/ 290 w 281098"/>
                    <a:gd name="connsiteY0" fmla="*/ 2114645 h 2200718"/>
                    <a:gd name="connsiteX1" fmla="*/ 147328 w 281098"/>
                    <a:gd name="connsiteY1" fmla="*/ 0 h 2200718"/>
                    <a:gd name="connsiteX2" fmla="*/ 280554 w 281098"/>
                    <a:gd name="connsiteY2" fmla="*/ 2114645 h 2200718"/>
                    <a:gd name="connsiteX3" fmla="*/ 160694 w 281098"/>
                    <a:gd name="connsiteY3" fmla="*/ 2200718 h 2200718"/>
                    <a:gd name="connsiteX4" fmla="*/ 290 w 281098"/>
                    <a:gd name="connsiteY4" fmla="*/ 2114645 h 2200718"/>
                    <a:gd name="connsiteX0" fmla="*/ 290 w 283172"/>
                    <a:gd name="connsiteY0" fmla="*/ 2114645 h 2200718"/>
                    <a:gd name="connsiteX1" fmla="*/ 147328 w 283172"/>
                    <a:gd name="connsiteY1" fmla="*/ 0 h 2200718"/>
                    <a:gd name="connsiteX2" fmla="*/ 280554 w 283172"/>
                    <a:gd name="connsiteY2" fmla="*/ 2114645 h 2200718"/>
                    <a:gd name="connsiteX3" fmla="*/ 160694 w 283172"/>
                    <a:gd name="connsiteY3" fmla="*/ 2200718 h 2200718"/>
                    <a:gd name="connsiteX4" fmla="*/ 290 w 283172"/>
                    <a:gd name="connsiteY4" fmla="*/ 2114645 h 2200718"/>
                    <a:gd name="connsiteX0" fmla="*/ 472 w 282508"/>
                    <a:gd name="connsiteY0" fmla="*/ 2114645 h 2255486"/>
                    <a:gd name="connsiteX1" fmla="*/ 147510 w 282508"/>
                    <a:gd name="connsiteY1" fmla="*/ 0 h 2255486"/>
                    <a:gd name="connsiteX2" fmla="*/ 280736 w 282508"/>
                    <a:gd name="connsiteY2" fmla="*/ 2114645 h 2255486"/>
                    <a:gd name="connsiteX3" fmla="*/ 156114 w 282508"/>
                    <a:gd name="connsiteY3" fmla="*/ 2255486 h 2255486"/>
                    <a:gd name="connsiteX4" fmla="*/ 472 w 282508"/>
                    <a:gd name="connsiteY4" fmla="*/ 2114645 h 2255486"/>
                    <a:gd name="connsiteX0" fmla="*/ 1629 w 282259"/>
                    <a:gd name="connsiteY0" fmla="*/ 2114645 h 2454857"/>
                    <a:gd name="connsiteX1" fmla="*/ 148667 w 282259"/>
                    <a:gd name="connsiteY1" fmla="*/ 0 h 2454857"/>
                    <a:gd name="connsiteX2" fmla="*/ 281893 w 282259"/>
                    <a:gd name="connsiteY2" fmla="*/ 2114645 h 2454857"/>
                    <a:gd name="connsiteX3" fmla="*/ 143880 w 282259"/>
                    <a:gd name="connsiteY3" fmla="*/ 2454857 h 2454857"/>
                    <a:gd name="connsiteX4" fmla="*/ 1629 w 282259"/>
                    <a:gd name="connsiteY4" fmla="*/ 2114645 h 2454857"/>
                    <a:gd name="connsiteX0" fmla="*/ 1629 w 282259"/>
                    <a:gd name="connsiteY0" fmla="*/ 2114645 h 2454857"/>
                    <a:gd name="connsiteX1" fmla="*/ 148667 w 282259"/>
                    <a:gd name="connsiteY1" fmla="*/ 0 h 2454857"/>
                    <a:gd name="connsiteX2" fmla="*/ 163485 w 282259"/>
                    <a:gd name="connsiteY2" fmla="*/ 133004 h 2454857"/>
                    <a:gd name="connsiteX3" fmla="*/ 281893 w 282259"/>
                    <a:gd name="connsiteY3" fmla="*/ 2114645 h 2454857"/>
                    <a:gd name="connsiteX4" fmla="*/ 143880 w 282259"/>
                    <a:gd name="connsiteY4" fmla="*/ 2454857 h 2454857"/>
                    <a:gd name="connsiteX5" fmla="*/ 1629 w 282259"/>
                    <a:gd name="connsiteY5" fmla="*/ 2114645 h 2454857"/>
                    <a:gd name="connsiteX0" fmla="*/ 1629 w 282259"/>
                    <a:gd name="connsiteY0" fmla="*/ 2172400 h 2512612"/>
                    <a:gd name="connsiteX1" fmla="*/ 123472 w 282259"/>
                    <a:gd name="connsiteY1" fmla="*/ 0 h 2512612"/>
                    <a:gd name="connsiteX2" fmla="*/ 163485 w 282259"/>
                    <a:gd name="connsiteY2" fmla="*/ 190759 h 2512612"/>
                    <a:gd name="connsiteX3" fmla="*/ 281893 w 282259"/>
                    <a:gd name="connsiteY3" fmla="*/ 2172400 h 2512612"/>
                    <a:gd name="connsiteX4" fmla="*/ 143880 w 282259"/>
                    <a:gd name="connsiteY4" fmla="*/ 2512612 h 2512612"/>
                    <a:gd name="connsiteX5" fmla="*/ 1629 w 282259"/>
                    <a:gd name="connsiteY5" fmla="*/ 2172400 h 2512612"/>
                    <a:gd name="connsiteX0" fmla="*/ 1629 w 282259"/>
                    <a:gd name="connsiteY0" fmla="*/ 2172400 h 2512612"/>
                    <a:gd name="connsiteX1" fmla="*/ 123472 w 282259"/>
                    <a:gd name="connsiteY1" fmla="*/ 0 h 2512612"/>
                    <a:gd name="connsiteX2" fmla="*/ 166634 w 282259"/>
                    <a:gd name="connsiteY2" fmla="*/ 17494 h 2512612"/>
                    <a:gd name="connsiteX3" fmla="*/ 281893 w 282259"/>
                    <a:gd name="connsiteY3" fmla="*/ 2172400 h 2512612"/>
                    <a:gd name="connsiteX4" fmla="*/ 143880 w 282259"/>
                    <a:gd name="connsiteY4" fmla="*/ 2512612 h 2512612"/>
                    <a:gd name="connsiteX5" fmla="*/ 1629 w 282259"/>
                    <a:gd name="connsiteY5" fmla="*/ 2172400 h 2512612"/>
                    <a:gd name="connsiteX0" fmla="*/ 1629 w 282259"/>
                    <a:gd name="connsiteY0" fmla="*/ 2172400 h 2512612"/>
                    <a:gd name="connsiteX1" fmla="*/ 123472 w 282259"/>
                    <a:gd name="connsiteY1" fmla="*/ 0 h 2512612"/>
                    <a:gd name="connsiteX2" fmla="*/ 166634 w 282259"/>
                    <a:gd name="connsiteY2" fmla="*/ 17494 h 2512612"/>
                    <a:gd name="connsiteX3" fmla="*/ 176083 w 282259"/>
                    <a:gd name="connsiteY3" fmla="*/ 196534 h 2512612"/>
                    <a:gd name="connsiteX4" fmla="*/ 281893 w 282259"/>
                    <a:gd name="connsiteY4" fmla="*/ 2172400 h 2512612"/>
                    <a:gd name="connsiteX5" fmla="*/ 143880 w 282259"/>
                    <a:gd name="connsiteY5" fmla="*/ 2512612 h 2512612"/>
                    <a:gd name="connsiteX6" fmla="*/ 1629 w 282259"/>
                    <a:gd name="connsiteY6" fmla="*/ 2172400 h 2512612"/>
                    <a:gd name="connsiteX0" fmla="*/ 1629 w 282259"/>
                    <a:gd name="connsiteY0" fmla="*/ 2172400 h 2512612"/>
                    <a:gd name="connsiteX1" fmla="*/ 113095 w 282259"/>
                    <a:gd name="connsiteY1" fmla="*/ 202310 h 2512612"/>
                    <a:gd name="connsiteX2" fmla="*/ 123472 w 282259"/>
                    <a:gd name="connsiteY2" fmla="*/ 0 h 2512612"/>
                    <a:gd name="connsiteX3" fmla="*/ 166634 w 282259"/>
                    <a:gd name="connsiteY3" fmla="*/ 17494 h 2512612"/>
                    <a:gd name="connsiteX4" fmla="*/ 176083 w 282259"/>
                    <a:gd name="connsiteY4" fmla="*/ 196534 h 2512612"/>
                    <a:gd name="connsiteX5" fmla="*/ 281893 w 282259"/>
                    <a:gd name="connsiteY5" fmla="*/ 2172400 h 2512612"/>
                    <a:gd name="connsiteX6" fmla="*/ 143880 w 282259"/>
                    <a:gd name="connsiteY6" fmla="*/ 2512612 h 2512612"/>
                    <a:gd name="connsiteX7" fmla="*/ 1629 w 282259"/>
                    <a:gd name="connsiteY7" fmla="*/ 2172400 h 2512612"/>
                    <a:gd name="connsiteX0" fmla="*/ 1629 w 282259"/>
                    <a:gd name="connsiteY0" fmla="*/ 2172400 h 2512612"/>
                    <a:gd name="connsiteX1" fmla="*/ 122543 w 282259"/>
                    <a:gd name="connsiteY1" fmla="*/ 202310 h 2512612"/>
                    <a:gd name="connsiteX2" fmla="*/ 123472 w 282259"/>
                    <a:gd name="connsiteY2" fmla="*/ 0 h 2512612"/>
                    <a:gd name="connsiteX3" fmla="*/ 166634 w 282259"/>
                    <a:gd name="connsiteY3" fmla="*/ 17494 h 2512612"/>
                    <a:gd name="connsiteX4" fmla="*/ 176083 w 282259"/>
                    <a:gd name="connsiteY4" fmla="*/ 196534 h 2512612"/>
                    <a:gd name="connsiteX5" fmla="*/ 281893 w 282259"/>
                    <a:gd name="connsiteY5" fmla="*/ 2172400 h 2512612"/>
                    <a:gd name="connsiteX6" fmla="*/ 143880 w 282259"/>
                    <a:gd name="connsiteY6" fmla="*/ 2512612 h 2512612"/>
                    <a:gd name="connsiteX7" fmla="*/ 1629 w 282259"/>
                    <a:gd name="connsiteY7" fmla="*/ 2172400 h 2512612"/>
                    <a:gd name="connsiteX0" fmla="*/ 1629 w 282259"/>
                    <a:gd name="connsiteY0" fmla="*/ 2172400 h 2512612"/>
                    <a:gd name="connsiteX1" fmla="*/ 122543 w 282259"/>
                    <a:gd name="connsiteY1" fmla="*/ 202310 h 2512612"/>
                    <a:gd name="connsiteX2" fmla="*/ 123472 w 282259"/>
                    <a:gd name="connsiteY2" fmla="*/ 0 h 2512612"/>
                    <a:gd name="connsiteX3" fmla="*/ 166634 w 282259"/>
                    <a:gd name="connsiteY3" fmla="*/ 17494 h 2512612"/>
                    <a:gd name="connsiteX4" fmla="*/ 163486 w 282259"/>
                    <a:gd name="connsiteY4" fmla="*/ 196534 h 2512612"/>
                    <a:gd name="connsiteX5" fmla="*/ 281893 w 282259"/>
                    <a:gd name="connsiteY5" fmla="*/ 2172400 h 2512612"/>
                    <a:gd name="connsiteX6" fmla="*/ 143880 w 282259"/>
                    <a:gd name="connsiteY6" fmla="*/ 2512612 h 2512612"/>
                    <a:gd name="connsiteX7" fmla="*/ 1629 w 282259"/>
                    <a:gd name="connsiteY7" fmla="*/ 2172400 h 2512612"/>
                    <a:gd name="connsiteX0" fmla="*/ 1629 w 282259"/>
                    <a:gd name="connsiteY0" fmla="*/ 2172400 h 2512612"/>
                    <a:gd name="connsiteX1" fmla="*/ 122543 w 282259"/>
                    <a:gd name="connsiteY1" fmla="*/ 202310 h 2512612"/>
                    <a:gd name="connsiteX2" fmla="*/ 123472 w 282259"/>
                    <a:gd name="connsiteY2" fmla="*/ 0 h 2512612"/>
                    <a:gd name="connsiteX3" fmla="*/ 166634 w 282259"/>
                    <a:gd name="connsiteY3" fmla="*/ 17494 h 2512612"/>
                    <a:gd name="connsiteX4" fmla="*/ 163486 w 282259"/>
                    <a:gd name="connsiteY4" fmla="*/ 196534 h 2512612"/>
                    <a:gd name="connsiteX5" fmla="*/ 281893 w 282259"/>
                    <a:gd name="connsiteY5" fmla="*/ 2172400 h 2512612"/>
                    <a:gd name="connsiteX6" fmla="*/ 143880 w 282259"/>
                    <a:gd name="connsiteY6" fmla="*/ 2512612 h 2512612"/>
                    <a:gd name="connsiteX7" fmla="*/ 1629 w 282259"/>
                    <a:gd name="connsiteY7" fmla="*/ 2172400 h 2512612"/>
                    <a:gd name="connsiteX0" fmla="*/ 1629 w 282259"/>
                    <a:gd name="connsiteY0" fmla="*/ 2172400 h 2512612"/>
                    <a:gd name="connsiteX1" fmla="*/ 122543 w 282259"/>
                    <a:gd name="connsiteY1" fmla="*/ 202310 h 2512612"/>
                    <a:gd name="connsiteX2" fmla="*/ 123472 w 282259"/>
                    <a:gd name="connsiteY2" fmla="*/ 0 h 2512612"/>
                    <a:gd name="connsiteX3" fmla="*/ 166634 w 282259"/>
                    <a:gd name="connsiteY3" fmla="*/ 17494 h 2512612"/>
                    <a:gd name="connsiteX4" fmla="*/ 163486 w 282259"/>
                    <a:gd name="connsiteY4" fmla="*/ 196534 h 2512612"/>
                    <a:gd name="connsiteX5" fmla="*/ 281893 w 282259"/>
                    <a:gd name="connsiteY5" fmla="*/ 2172400 h 2512612"/>
                    <a:gd name="connsiteX6" fmla="*/ 143880 w 282259"/>
                    <a:gd name="connsiteY6" fmla="*/ 2512612 h 2512612"/>
                    <a:gd name="connsiteX7" fmla="*/ 1629 w 282259"/>
                    <a:gd name="connsiteY7" fmla="*/ 2172400 h 2512612"/>
                    <a:gd name="connsiteX0" fmla="*/ 1629 w 282259"/>
                    <a:gd name="connsiteY0" fmla="*/ 2158783 h 2498995"/>
                    <a:gd name="connsiteX1" fmla="*/ 122543 w 282259"/>
                    <a:gd name="connsiteY1" fmla="*/ 188693 h 2498995"/>
                    <a:gd name="connsiteX2" fmla="*/ 123472 w 282259"/>
                    <a:gd name="connsiteY2" fmla="*/ 0 h 2498995"/>
                    <a:gd name="connsiteX3" fmla="*/ 166634 w 282259"/>
                    <a:gd name="connsiteY3" fmla="*/ 3877 h 2498995"/>
                    <a:gd name="connsiteX4" fmla="*/ 163486 w 282259"/>
                    <a:gd name="connsiteY4" fmla="*/ 182917 h 2498995"/>
                    <a:gd name="connsiteX5" fmla="*/ 281893 w 282259"/>
                    <a:gd name="connsiteY5" fmla="*/ 2158783 h 2498995"/>
                    <a:gd name="connsiteX6" fmla="*/ 143880 w 282259"/>
                    <a:gd name="connsiteY6" fmla="*/ 2498995 h 2498995"/>
                    <a:gd name="connsiteX7" fmla="*/ 1629 w 282259"/>
                    <a:gd name="connsiteY7" fmla="*/ 2158783 h 2498995"/>
                    <a:gd name="connsiteX0" fmla="*/ 1629 w 282259"/>
                    <a:gd name="connsiteY0" fmla="*/ 2158783 h 2498995"/>
                    <a:gd name="connsiteX1" fmla="*/ 124664 w 282259"/>
                    <a:gd name="connsiteY1" fmla="*/ 175076 h 2498995"/>
                    <a:gd name="connsiteX2" fmla="*/ 123472 w 282259"/>
                    <a:gd name="connsiteY2" fmla="*/ 0 h 2498995"/>
                    <a:gd name="connsiteX3" fmla="*/ 166634 w 282259"/>
                    <a:gd name="connsiteY3" fmla="*/ 3877 h 2498995"/>
                    <a:gd name="connsiteX4" fmla="*/ 163486 w 282259"/>
                    <a:gd name="connsiteY4" fmla="*/ 182917 h 2498995"/>
                    <a:gd name="connsiteX5" fmla="*/ 281893 w 282259"/>
                    <a:gd name="connsiteY5" fmla="*/ 2158783 h 2498995"/>
                    <a:gd name="connsiteX6" fmla="*/ 143880 w 282259"/>
                    <a:gd name="connsiteY6" fmla="*/ 2498995 h 2498995"/>
                    <a:gd name="connsiteX7" fmla="*/ 1629 w 282259"/>
                    <a:gd name="connsiteY7" fmla="*/ 2158783 h 2498995"/>
                    <a:gd name="connsiteX0" fmla="*/ 1629 w 282259"/>
                    <a:gd name="connsiteY0" fmla="*/ 2554649 h 2894861"/>
                    <a:gd name="connsiteX1" fmla="*/ 124664 w 282259"/>
                    <a:gd name="connsiteY1" fmla="*/ 570942 h 2894861"/>
                    <a:gd name="connsiteX2" fmla="*/ 123472 w 282259"/>
                    <a:gd name="connsiteY2" fmla="*/ 395866 h 2894861"/>
                    <a:gd name="connsiteX3" fmla="*/ 168225 w 282259"/>
                    <a:gd name="connsiteY3" fmla="*/ 0 h 2894861"/>
                    <a:gd name="connsiteX4" fmla="*/ 163486 w 282259"/>
                    <a:gd name="connsiteY4" fmla="*/ 578783 h 2894861"/>
                    <a:gd name="connsiteX5" fmla="*/ 281893 w 282259"/>
                    <a:gd name="connsiteY5" fmla="*/ 2554649 h 2894861"/>
                    <a:gd name="connsiteX6" fmla="*/ 143880 w 282259"/>
                    <a:gd name="connsiteY6" fmla="*/ 2894861 h 2894861"/>
                    <a:gd name="connsiteX7" fmla="*/ 1629 w 282259"/>
                    <a:gd name="connsiteY7" fmla="*/ 2554649 h 2894861"/>
                    <a:gd name="connsiteX0" fmla="*/ 1629 w 282259"/>
                    <a:gd name="connsiteY0" fmla="*/ 2561442 h 2901654"/>
                    <a:gd name="connsiteX1" fmla="*/ 124664 w 282259"/>
                    <a:gd name="connsiteY1" fmla="*/ 577735 h 2901654"/>
                    <a:gd name="connsiteX2" fmla="*/ 121881 w 282259"/>
                    <a:gd name="connsiteY2" fmla="*/ 0 h 2901654"/>
                    <a:gd name="connsiteX3" fmla="*/ 168225 w 282259"/>
                    <a:gd name="connsiteY3" fmla="*/ 6793 h 2901654"/>
                    <a:gd name="connsiteX4" fmla="*/ 163486 w 282259"/>
                    <a:gd name="connsiteY4" fmla="*/ 585576 h 2901654"/>
                    <a:gd name="connsiteX5" fmla="*/ 281893 w 282259"/>
                    <a:gd name="connsiteY5" fmla="*/ 2561442 h 2901654"/>
                    <a:gd name="connsiteX6" fmla="*/ 143880 w 282259"/>
                    <a:gd name="connsiteY6" fmla="*/ 2901654 h 2901654"/>
                    <a:gd name="connsiteX7" fmla="*/ 1629 w 282259"/>
                    <a:gd name="connsiteY7" fmla="*/ 2561442 h 2901654"/>
                    <a:gd name="connsiteX0" fmla="*/ 1629 w 282259"/>
                    <a:gd name="connsiteY0" fmla="*/ 2670986 h 3011198"/>
                    <a:gd name="connsiteX1" fmla="*/ 124664 w 282259"/>
                    <a:gd name="connsiteY1" fmla="*/ 687279 h 3011198"/>
                    <a:gd name="connsiteX2" fmla="*/ 121881 w 282259"/>
                    <a:gd name="connsiteY2" fmla="*/ 109544 h 3011198"/>
                    <a:gd name="connsiteX3" fmla="*/ 210844 w 282259"/>
                    <a:gd name="connsiteY3" fmla="*/ 33 h 3011198"/>
                    <a:gd name="connsiteX4" fmla="*/ 163486 w 282259"/>
                    <a:gd name="connsiteY4" fmla="*/ 695120 h 3011198"/>
                    <a:gd name="connsiteX5" fmla="*/ 281893 w 282259"/>
                    <a:gd name="connsiteY5" fmla="*/ 2670986 h 3011198"/>
                    <a:gd name="connsiteX6" fmla="*/ 143880 w 282259"/>
                    <a:gd name="connsiteY6" fmla="*/ 3011198 h 3011198"/>
                    <a:gd name="connsiteX7" fmla="*/ 1629 w 282259"/>
                    <a:gd name="connsiteY7" fmla="*/ 2670986 h 3011198"/>
                    <a:gd name="connsiteX0" fmla="*/ 1629 w 282259"/>
                    <a:gd name="connsiteY0" fmla="*/ 2671196 h 3011408"/>
                    <a:gd name="connsiteX1" fmla="*/ 124664 w 282259"/>
                    <a:gd name="connsiteY1" fmla="*/ 687489 h 3011408"/>
                    <a:gd name="connsiteX2" fmla="*/ 48008 w 282259"/>
                    <a:gd name="connsiteY2" fmla="*/ 10063 h 3011408"/>
                    <a:gd name="connsiteX3" fmla="*/ 210844 w 282259"/>
                    <a:gd name="connsiteY3" fmla="*/ 243 h 3011408"/>
                    <a:gd name="connsiteX4" fmla="*/ 163486 w 282259"/>
                    <a:gd name="connsiteY4" fmla="*/ 695330 h 3011408"/>
                    <a:gd name="connsiteX5" fmla="*/ 281893 w 282259"/>
                    <a:gd name="connsiteY5" fmla="*/ 2671196 h 3011408"/>
                    <a:gd name="connsiteX6" fmla="*/ 143880 w 282259"/>
                    <a:gd name="connsiteY6" fmla="*/ 3011408 h 3011408"/>
                    <a:gd name="connsiteX7" fmla="*/ 1629 w 282259"/>
                    <a:gd name="connsiteY7" fmla="*/ 2671196 h 3011408"/>
                    <a:gd name="connsiteX0" fmla="*/ 1629 w 282259"/>
                    <a:gd name="connsiteY0" fmla="*/ 2671196 h 3011408"/>
                    <a:gd name="connsiteX1" fmla="*/ 124664 w 282259"/>
                    <a:gd name="connsiteY1" fmla="*/ 687489 h 3011408"/>
                    <a:gd name="connsiteX2" fmla="*/ 48008 w 282259"/>
                    <a:gd name="connsiteY2" fmla="*/ 10063 h 3011408"/>
                    <a:gd name="connsiteX3" fmla="*/ 210844 w 282259"/>
                    <a:gd name="connsiteY3" fmla="*/ 243 h 3011408"/>
                    <a:gd name="connsiteX4" fmla="*/ 200421 w 282259"/>
                    <a:gd name="connsiteY4" fmla="*/ 695333 h 3011408"/>
                    <a:gd name="connsiteX5" fmla="*/ 281893 w 282259"/>
                    <a:gd name="connsiteY5" fmla="*/ 2671196 h 3011408"/>
                    <a:gd name="connsiteX6" fmla="*/ 143880 w 282259"/>
                    <a:gd name="connsiteY6" fmla="*/ 3011408 h 3011408"/>
                    <a:gd name="connsiteX7" fmla="*/ 1629 w 282259"/>
                    <a:gd name="connsiteY7" fmla="*/ 2671196 h 3011408"/>
                    <a:gd name="connsiteX0" fmla="*/ 1629 w 282259"/>
                    <a:gd name="connsiteY0" fmla="*/ 2671196 h 3011408"/>
                    <a:gd name="connsiteX1" fmla="*/ 73520 w 282259"/>
                    <a:gd name="connsiteY1" fmla="*/ 687492 h 3011408"/>
                    <a:gd name="connsiteX2" fmla="*/ 48008 w 282259"/>
                    <a:gd name="connsiteY2" fmla="*/ 10063 h 3011408"/>
                    <a:gd name="connsiteX3" fmla="*/ 210844 w 282259"/>
                    <a:gd name="connsiteY3" fmla="*/ 243 h 3011408"/>
                    <a:gd name="connsiteX4" fmla="*/ 200421 w 282259"/>
                    <a:gd name="connsiteY4" fmla="*/ 695333 h 3011408"/>
                    <a:gd name="connsiteX5" fmla="*/ 281893 w 282259"/>
                    <a:gd name="connsiteY5" fmla="*/ 2671196 h 3011408"/>
                    <a:gd name="connsiteX6" fmla="*/ 143880 w 282259"/>
                    <a:gd name="connsiteY6" fmla="*/ 3011408 h 3011408"/>
                    <a:gd name="connsiteX7" fmla="*/ 1629 w 282259"/>
                    <a:gd name="connsiteY7" fmla="*/ 2671196 h 3011408"/>
                    <a:gd name="connsiteX0" fmla="*/ 1629 w 282259"/>
                    <a:gd name="connsiteY0" fmla="*/ 2671196 h 3011408"/>
                    <a:gd name="connsiteX1" fmla="*/ 73520 w 282259"/>
                    <a:gd name="connsiteY1" fmla="*/ 687492 h 3011408"/>
                    <a:gd name="connsiteX2" fmla="*/ 48008 w 282259"/>
                    <a:gd name="connsiteY2" fmla="*/ 10063 h 3011408"/>
                    <a:gd name="connsiteX3" fmla="*/ 210844 w 282259"/>
                    <a:gd name="connsiteY3" fmla="*/ 243 h 3011408"/>
                    <a:gd name="connsiteX4" fmla="*/ 194739 w 282259"/>
                    <a:gd name="connsiteY4" fmla="*/ 404570 h 3011408"/>
                    <a:gd name="connsiteX5" fmla="*/ 281893 w 282259"/>
                    <a:gd name="connsiteY5" fmla="*/ 2671196 h 3011408"/>
                    <a:gd name="connsiteX6" fmla="*/ 143880 w 282259"/>
                    <a:gd name="connsiteY6" fmla="*/ 3011408 h 3011408"/>
                    <a:gd name="connsiteX7" fmla="*/ 1629 w 282259"/>
                    <a:gd name="connsiteY7" fmla="*/ 2671196 h 3011408"/>
                    <a:gd name="connsiteX0" fmla="*/ 1629 w 282259"/>
                    <a:gd name="connsiteY0" fmla="*/ 2671196 h 3011408"/>
                    <a:gd name="connsiteX1" fmla="*/ 59314 w 282259"/>
                    <a:gd name="connsiteY1" fmla="*/ 351038 h 3011408"/>
                    <a:gd name="connsiteX2" fmla="*/ 48008 w 282259"/>
                    <a:gd name="connsiteY2" fmla="*/ 10063 h 3011408"/>
                    <a:gd name="connsiteX3" fmla="*/ 210844 w 282259"/>
                    <a:gd name="connsiteY3" fmla="*/ 243 h 3011408"/>
                    <a:gd name="connsiteX4" fmla="*/ 194739 w 282259"/>
                    <a:gd name="connsiteY4" fmla="*/ 404570 h 3011408"/>
                    <a:gd name="connsiteX5" fmla="*/ 281893 w 282259"/>
                    <a:gd name="connsiteY5" fmla="*/ 2671196 h 3011408"/>
                    <a:gd name="connsiteX6" fmla="*/ 143880 w 282259"/>
                    <a:gd name="connsiteY6" fmla="*/ 3011408 h 3011408"/>
                    <a:gd name="connsiteX7" fmla="*/ 1629 w 282259"/>
                    <a:gd name="connsiteY7" fmla="*/ 2671196 h 3011408"/>
                    <a:gd name="connsiteX0" fmla="*/ 1629 w 282259"/>
                    <a:gd name="connsiteY0" fmla="*/ 2671196 h 3011408"/>
                    <a:gd name="connsiteX1" fmla="*/ 59314 w 282259"/>
                    <a:gd name="connsiteY1" fmla="*/ 384270 h 3011408"/>
                    <a:gd name="connsiteX2" fmla="*/ 48008 w 282259"/>
                    <a:gd name="connsiteY2" fmla="*/ 10063 h 3011408"/>
                    <a:gd name="connsiteX3" fmla="*/ 210844 w 282259"/>
                    <a:gd name="connsiteY3" fmla="*/ 243 h 3011408"/>
                    <a:gd name="connsiteX4" fmla="*/ 194739 w 282259"/>
                    <a:gd name="connsiteY4" fmla="*/ 404570 h 3011408"/>
                    <a:gd name="connsiteX5" fmla="*/ 281893 w 282259"/>
                    <a:gd name="connsiteY5" fmla="*/ 2671196 h 3011408"/>
                    <a:gd name="connsiteX6" fmla="*/ 143880 w 282259"/>
                    <a:gd name="connsiteY6" fmla="*/ 3011408 h 3011408"/>
                    <a:gd name="connsiteX7" fmla="*/ 1629 w 282259"/>
                    <a:gd name="connsiteY7" fmla="*/ 2671196 h 3011408"/>
                    <a:gd name="connsiteX0" fmla="*/ 1629 w 318269"/>
                    <a:gd name="connsiteY0" fmla="*/ 2671196 h 3011408"/>
                    <a:gd name="connsiteX1" fmla="*/ 59314 w 318269"/>
                    <a:gd name="connsiteY1" fmla="*/ 384270 h 3011408"/>
                    <a:gd name="connsiteX2" fmla="*/ 48008 w 318269"/>
                    <a:gd name="connsiteY2" fmla="*/ 10063 h 3011408"/>
                    <a:gd name="connsiteX3" fmla="*/ 210844 w 318269"/>
                    <a:gd name="connsiteY3" fmla="*/ 243 h 3011408"/>
                    <a:gd name="connsiteX4" fmla="*/ 194739 w 318269"/>
                    <a:gd name="connsiteY4" fmla="*/ 404570 h 3011408"/>
                    <a:gd name="connsiteX5" fmla="*/ 318262 w 318269"/>
                    <a:gd name="connsiteY5" fmla="*/ 2671199 h 3011408"/>
                    <a:gd name="connsiteX6" fmla="*/ 143880 w 318269"/>
                    <a:gd name="connsiteY6" fmla="*/ 3011408 h 3011408"/>
                    <a:gd name="connsiteX7" fmla="*/ 1629 w 318269"/>
                    <a:gd name="connsiteY7" fmla="*/ 2671196 h 3011408"/>
                    <a:gd name="connsiteX0" fmla="*/ 128 w 344043"/>
                    <a:gd name="connsiteY0" fmla="*/ 2671199 h 3011408"/>
                    <a:gd name="connsiteX1" fmla="*/ 85088 w 344043"/>
                    <a:gd name="connsiteY1" fmla="*/ 384270 h 3011408"/>
                    <a:gd name="connsiteX2" fmla="*/ 73782 w 344043"/>
                    <a:gd name="connsiteY2" fmla="*/ 10063 h 3011408"/>
                    <a:gd name="connsiteX3" fmla="*/ 236618 w 344043"/>
                    <a:gd name="connsiteY3" fmla="*/ 243 h 3011408"/>
                    <a:gd name="connsiteX4" fmla="*/ 220513 w 344043"/>
                    <a:gd name="connsiteY4" fmla="*/ 404570 h 3011408"/>
                    <a:gd name="connsiteX5" fmla="*/ 344036 w 344043"/>
                    <a:gd name="connsiteY5" fmla="*/ 2671199 h 3011408"/>
                    <a:gd name="connsiteX6" fmla="*/ 169654 w 344043"/>
                    <a:gd name="connsiteY6" fmla="*/ 3011408 h 3011408"/>
                    <a:gd name="connsiteX7" fmla="*/ 128 w 344043"/>
                    <a:gd name="connsiteY7" fmla="*/ 2671199 h 3011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4043" h="3011408">
                      <a:moveTo>
                        <a:pt x="128" y="2671199"/>
                      </a:moveTo>
                      <a:cubicBezTo>
                        <a:pt x="40433" y="2014502"/>
                        <a:pt x="64937" y="1040967"/>
                        <a:pt x="85088" y="384270"/>
                      </a:cubicBezTo>
                      <a:cubicBezTo>
                        <a:pt x="85398" y="316833"/>
                        <a:pt x="73472" y="77500"/>
                        <a:pt x="73782" y="10063"/>
                      </a:cubicBezTo>
                      <a:cubicBezTo>
                        <a:pt x="89230" y="12327"/>
                        <a:pt x="221170" y="-2021"/>
                        <a:pt x="236618" y="243"/>
                      </a:cubicBezTo>
                      <a:cubicBezTo>
                        <a:pt x="235569" y="59923"/>
                        <a:pt x="221562" y="344890"/>
                        <a:pt x="220513" y="404570"/>
                      </a:cubicBezTo>
                      <a:cubicBezTo>
                        <a:pt x="236646" y="1074863"/>
                        <a:pt x="304567" y="2012577"/>
                        <a:pt x="344036" y="2671199"/>
                      </a:cubicBezTo>
                      <a:cubicBezTo>
                        <a:pt x="344564" y="2668934"/>
                        <a:pt x="319144" y="3008910"/>
                        <a:pt x="169654" y="3011408"/>
                      </a:cubicBezTo>
                      <a:cubicBezTo>
                        <a:pt x="4268" y="3011292"/>
                        <a:pt x="-1172" y="2661790"/>
                        <a:pt x="128" y="267119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5000">
                      <a:srgbClr val="923588">
                        <a:alpha val="80000"/>
                      </a:srgbClr>
                    </a:gs>
                    <a:gs pos="50000">
                      <a:schemeClr val="accent5">
                        <a:lumMod val="60000"/>
                        <a:lumOff val="40000"/>
                        <a:alpha val="60000"/>
                      </a:schemeClr>
                    </a:gs>
                    <a:gs pos="0">
                      <a:schemeClr val="accent5">
                        <a:lumMod val="75000"/>
                        <a:alpha val="0"/>
                      </a:schemeClr>
                    </a:gs>
                    <a:gs pos="100000">
                      <a:schemeClr val="accent5">
                        <a:lumMod val="60000"/>
                        <a:lumOff val="40000"/>
                        <a:alpha val="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  <a:effectLst>
                  <a:glow>
                    <a:schemeClr val="accent2">
                      <a:satMod val="175000"/>
                      <a:alpha val="40000"/>
                    </a:schemeClr>
                  </a:glow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AA07BA49-33D3-A090-345B-CC238D1FADBF}"/>
                    </a:ext>
                  </a:extLst>
                </p:cNvPr>
                <p:cNvGrpSpPr/>
                <p:nvPr/>
              </p:nvGrpSpPr>
              <p:grpSpPr>
                <a:xfrm>
                  <a:off x="2035457" y="5603768"/>
                  <a:ext cx="372396" cy="278944"/>
                  <a:chOff x="2786051" y="4256039"/>
                  <a:chExt cx="372396" cy="278944"/>
                </a:xfrm>
              </p:grpSpPr>
              <p:grpSp>
                <p:nvGrpSpPr>
                  <p:cNvPr id="19" name="Group 18">
                    <a:extLst>
                      <a:ext uri="{FF2B5EF4-FFF2-40B4-BE49-F238E27FC236}">
                        <a16:creationId xmlns:a16="http://schemas.microsoft.com/office/drawing/2014/main" id="{D35245BA-3C10-32FB-397D-DCA43141E656}"/>
                      </a:ext>
                    </a:extLst>
                  </p:cNvPr>
                  <p:cNvGrpSpPr/>
                  <p:nvPr/>
                </p:nvGrpSpPr>
                <p:grpSpPr>
                  <a:xfrm>
                    <a:off x="2786051" y="4256039"/>
                    <a:ext cx="348407" cy="278944"/>
                    <a:chOff x="2987688" y="3926323"/>
                    <a:chExt cx="960914" cy="769332"/>
                  </a:xfrm>
                </p:grpSpPr>
                <p:grpSp>
                  <p:nvGrpSpPr>
                    <p:cNvPr id="54" name="Group 53">
                      <a:extLst>
                        <a:ext uri="{FF2B5EF4-FFF2-40B4-BE49-F238E27FC236}">
                          <a16:creationId xmlns:a16="http://schemas.microsoft.com/office/drawing/2014/main" id="{3224073A-2975-A8C6-9AA3-C972818F58E7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2987688" y="4004532"/>
                      <a:ext cx="866835" cy="691123"/>
                      <a:chOff x="5248110" y="4333980"/>
                      <a:chExt cx="450065" cy="334560"/>
                    </a:xfrm>
                    <a:solidFill>
                      <a:srgbClr val="006600">
                        <a:alpha val="50000"/>
                      </a:srgbClr>
                    </a:solidFill>
                  </p:grpSpPr>
                  <p:sp>
                    <p:nvSpPr>
                      <p:cNvPr id="60" name="Oval 59">
                        <a:extLst>
                          <a:ext uri="{FF2B5EF4-FFF2-40B4-BE49-F238E27FC236}">
                            <a16:creationId xmlns:a16="http://schemas.microsoft.com/office/drawing/2014/main" id="{3C05528E-4425-8859-C8BF-619B724F90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6515" y="44293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61" name="Oval 60">
                        <a:extLst>
                          <a:ext uri="{FF2B5EF4-FFF2-40B4-BE49-F238E27FC236}">
                            <a16:creationId xmlns:a16="http://schemas.microsoft.com/office/drawing/2014/main" id="{B25B4400-78FE-58CD-0E53-9EB5FBCE7D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87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62" name="Oval 61">
                        <a:extLst>
                          <a:ext uri="{FF2B5EF4-FFF2-40B4-BE49-F238E27FC236}">
                            <a16:creationId xmlns:a16="http://schemas.microsoft.com/office/drawing/2014/main" id="{9E7529E3-C904-C1ED-4EDA-F3E7299005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1440" y="4545873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63" name="Oval 62">
                        <a:extLst>
                          <a:ext uri="{FF2B5EF4-FFF2-40B4-BE49-F238E27FC236}">
                            <a16:creationId xmlns:a16="http://schemas.microsoft.com/office/drawing/2014/main" id="{8C5BD509-484B-2233-44AA-B23F7EDC3E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813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35" name="Oval 534">
                        <a:extLst>
                          <a:ext uri="{FF2B5EF4-FFF2-40B4-BE49-F238E27FC236}">
                            <a16:creationId xmlns:a16="http://schemas.microsoft.com/office/drawing/2014/main" id="{C50605DF-8648-4E89-A22C-A29EB20ED4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00040" y="43339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36" name="Oval 535">
                        <a:extLst>
                          <a:ext uri="{FF2B5EF4-FFF2-40B4-BE49-F238E27FC236}">
                            <a16:creationId xmlns:a16="http://schemas.microsoft.com/office/drawing/2014/main" id="{AA8FB111-4277-43C0-58F3-88E6FA2683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81320" y="434219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37" name="Oval 536">
                        <a:extLst>
                          <a:ext uri="{FF2B5EF4-FFF2-40B4-BE49-F238E27FC236}">
                            <a16:creationId xmlns:a16="http://schemas.microsoft.com/office/drawing/2014/main" id="{70095341-F6A5-A318-E6A6-AB41D7CEC0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6590" y="439842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38" name="Oval 537">
                        <a:extLst>
                          <a:ext uri="{FF2B5EF4-FFF2-40B4-BE49-F238E27FC236}">
                            <a16:creationId xmlns:a16="http://schemas.microsoft.com/office/drawing/2014/main" id="{65E54C51-7D89-141B-D0AE-674589F00E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5775" y="45118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39" name="Oval 538">
                        <a:extLst>
                          <a:ext uri="{FF2B5EF4-FFF2-40B4-BE49-F238E27FC236}">
                            <a16:creationId xmlns:a16="http://schemas.microsoft.com/office/drawing/2014/main" id="{AB2A9D35-0B37-4B98-655B-60A08E9A71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90175" y="4420750"/>
                        <a:ext cx="108000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40" name="Oval 539">
                        <a:extLst>
                          <a:ext uri="{FF2B5EF4-FFF2-40B4-BE49-F238E27FC236}">
                            <a16:creationId xmlns:a16="http://schemas.microsoft.com/office/drawing/2014/main" id="{3F0CDE5A-6BBA-254F-912F-98DC455086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48110" y="45605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</p:grpSp>
                <p:grpSp>
                  <p:nvGrpSpPr>
                    <p:cNvPr id="55" name="Group 54">
                      <a:extLst>
                        <a:ext uri="{FF2B5EF4-FFF2-40B4-BE49-F238E27FC236}">
                          <a16:creationId xmlns:a16="http://schemas.microsoft.com/office/drawing/2014/main" id="{16D473E6-481F-B4B6-12C5-E04DFAE4BA47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3339614" y="3926323"/>
                      <a:ext cx="608988" cy="493174"/>
                      <a:chOff x="5108569" y="4480740"/>
                      <a:chExt cx="316191" cy="238736"/>
                    </a:xfrm>
                    <a:solidFill>
                      <a:srgbClr val="006600">
                        <a:alpha val="50000"/>
                      </a:srgbClr>
                    </a:solidFill>
                  </p:grpSpPr>
                  <p:sp>
                    <p:nvSpPr>
                      <p:cNvPr id="56" name="Oval 55">
                        <a:extLst>
                          <a:ext uri="{FF2B5EF4-FFF2-40B4-BE49-F238E27FC236}">
                            <a16:creationId xmlns:a16="http://schemas.microsoft.com/office/drawing/2014/main" id="{8E29592B-816A-905A-C88A-658FE6F556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87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7" name="Oval 56">
                        <a:extLst>
                          <a:ext uri="{FF2B5EF4-FFF2-40B4-BE49-F238E27FC236}">
                            <a16:creationId xmlns:a16="http://schemas.microsoft.com/office/drawing/2014/main" id="{C7655816-BB02-4677-6CFA-E02947AD2C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08569" y="4507386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8" name="Oval 57">
                        <a:extLst>
                          <a:ext uri="{FF2B5EF4-FFF2-40B4-BE49-F238E27FC236}">
                            <a16:creationId xmlns:a16="http://schemas.microsoft.com/office/drawing/2014/main" id="{4233C8C7-6E47-DCA2-2EC8-326E329E8A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22883" y="4611477"/>
                        <a:ext cx="107999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9" name="Oval 58">
                        <a:extLst>
                          <a:ext uri="{FF2B5EF4-FFF2-40B4-BE49-F238E27FC236}">
                            <a16:creationId xmlns:a16="http://schemas.microsoft.com/office/drawing/2014/main" id="{33698AC0-D71C-CD00-595D-663C649CF0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16760" y="4528533"/>
                        <a:ext cx="108000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</p:grpSp>
              </p:grp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AE80F48A-7E91-A0AA-1921-32AE8A46725D}"/>
                      </a:ext>
                    </a:extLst>
                  </p:cNvPr>
                  <p:cNvGrpSpPr/>
                  <p:nvPr/>
                </p:nvGrpSpPr>
                <p:grpSpPr>
                  <a:xfrm rot="9453504">
                    <a:off x="2790098" y="4260923"/>
                    <a:ext cx="266534" cy="250587"/>
                    <a:chOff x="3192521" y="4004532"/>
                    <a:chExt cx="735109" cy="691123"/>
                  </a:xfrm>
                </p:grpSpPr>
                <p:grpSp>
                  <p:nvGrpSpPr>
                    <p:cNvPr id="38" name="Group 37">
                      <a:extLst>
                        <a:ext uri="{FF2B5EF4-FFF2-40B4-BE49-F238E27FC236}">
                          <a16:creationId xmlns:a16="http://schemas.microsoft.com/office/drawing/2014/main" id="{58140561-677E-F2ED-2CEB-50003D3397D7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3379786" y="4004532"/>
                      <a:ext cx="547844" cy="691123"/>
                      <a:chOff x="5210147" y="4333980"/>
                      <a:chExt cx="284443" cy="334560"/>
                    </a:xfrm>
                    <a:solidFill>
                      <a:srgbClr val="006600">
                        <a:alpha val="50000"/>
                      </a:srgbClr>
                    </a:solidFill>
                  </p:grpSpPr>
                  <p:sp>
                    <p:nvSpPr>
                      <p:cNvPr id="44" name="Oval 43">
                        <a:extLst>
                          <a:ext uri="{FF2B5EF4-FFF2-40B4-BE49-F238E27FC236}">
                            <a16:creationId xmlns:a16="http://schemas.microsoft.com/office/drawing/2014/main" id="{86129184-1328-CABF-40F2-8D48B1556B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6515" y="44293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45" name="Oval 44">
                        <a:extLst>
                          <a:ext uri="{FF2B5EF4-FFF2-40B4-BE49-F238E27FC236}">
                            <a16:creationId xmlns:a16="http://schemas.microsoft.com/office/drawing/2014/main" id="{DCE6BB0B-B4E1-8C59-9562-B0429687B9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87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46" name="Oval 45">
                        <a:extLst>
                          <a:ext uri="{FF2B5EF4-FFF2-40B4-BE49-F238E27FC236}">
                            <a16:creationId xmlns:a16="http://schemas.microsoft.com/office/drawing/2014/main" id="{C9A52199-4254-44E3-B939-0B0AC7B64F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1440" y="4545873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47" name="Oval 46">
                        <a:extLst>
                          <a:ext uri="{FF2B5EF4-FFF2-40B4-BE49-F238E27FC236}">
                            <a16:creationId xmlns:a16="http://schemas.microsoft.com/office/drawing/2014/main" id="{2307AB5A-101A-5267-9C9D-EFDB54347B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813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48" name="Oval 47">
                        <a:extLst>
                          <a:ext uri="{FF2B5EF4-FFF2-40B4-BE49-F238E27FC236}">
                            <a16:creationId xmlns:a16="http://schemas.microsoft.com/office/drawing/2014/main" id="{CF320A25-6AD4-95A1-FFC2-17B838317A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00040" y="43339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49" name="Oval 48">
                        <a:extLst>
                          <a:ext uri="{FF2B5EF4-FFF2-40B4-BE49-F238E27FC236}">
                            <a16:creationId xmlns:a16="http://schemas.microsoft.com/office/drawing/2014/main" id="{C7F0E391-D183-14BF-C491-2A503E5100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81320" y="434219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0" name="Oval 49">
                        <a:extLst>
                          <a:ext uri="{FF2B5EF4-FFF2-40B4-BE49-F238E27FC236}">
                            <a16:creationId xmlns:a16="http://schemas.microsoft.com/office/drawing/2014/main" id="{C7C5674D-23E2-C8F9-5E64-FD33EBF589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6590" y="439842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1" name="Oval 50">
                        <a:extLst>
                          <a:ext uri="{FF2B5EF4-FFF2-40B4-BE49-F238E27FC236}">
                            <a16:creationId xmlns:a16="http://schemas.microsoft.com/office/drawing/2014/main" id="{DC2F6B38-63D9-0645-6C40-41C4240CB9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5775" y="45118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2" name="Oval 51">
                        <a:extLst>
                          <a:ext uri="{FF2B5EF4-FFF2-40B4-BE49-F238E27FC236}">
                            <a16:creationId xmlns:a16="http://schemas.microsoft.com/office/drawing/2014/main" id="{54B613FD-0583-FAF1-AAF7-3E50F714F5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10147" y="4349837"/>
                        <a:ext cx="108000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53" name="Oval 52">
                        <a:extLst>
                          <a:ext uri="{FF2B5EF4-FFF2-40B4-BE49-F238E27FC236}">
                            <a16:creationId xmlns:a16="http://schemas.microsoft.com/office/drawing/2014/main" id="{CCE109B3-4F65-DCB6-BEF6-15CDC4EEAA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48110" y="45605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</p:grpSp>
                <p:grpSp>
                  <p:nvGrpSpPr>
                    <p:cNvPr id="39" name="Group 38">
                      <a:extLst>
                        <a:ext uri="{FF2B5EF4-FFF2-40B4-BE49-F238E27FC236}">
                          <a16:creationId xmlns:a16="http://schemas.microsoft.com/office/drawing/2014/main" id="{26ED0080-B63E-48C2-B79B-5DCD5DC6F108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3192521" y="4042815"/>
                      <a:ext cx="488603" cy="376691"/>
                      <a:chOff x="5247441" y="4480740"/>
                      <a:chExt cx="253686" cy="182349"/>
                    </a:xfrm>
                    <a:solidFill>
                      <a:srgbClr val="006600">
                        <a:alpha val="50000"/>
                      </a:srgbClr>
                    </a:solidFill>
                  </p:grpSpPr>
                  <p:sp>
                    <p:nvSpPr>
                      <p:cNvPr id="40" name="Oval 39">
                        <a:extLst>
                          <a:ext uri="{FF2B5EF4-FFF2-40B4-BE49-F238E27FC236}">
                            <a16:creationId xmlns:a16="http://schemas.microsoft.com/office/drawing/2014/main" id="{48D04D47-FEBD-4EA7-F90B-2A39803687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87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41" name="Oval 40">
                        <a:extLst>
                          <a:ext uri="{FF2B5EF4-FFF2-40B4-BE49-F238E27FC236}">
                            <a16:creationId xmlns:a16="http://schemas.microsoft.com/office/drawing/2014/main" id="{7F57696D-C6D5-B73E-0A61-21C2E207F2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93127" y="4555089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 dirty="0"/>
                      </a:p>
                    </p:txBody>
                  </p:sp>
                  <p:sp>
                    <p:nvSpPr>
                      <p:cNvPr id="42" name="Oval 41">
                        <a:extLst>
                          <a:ext uri="{FF2B5EF4-FFF2-40B4-BE49-F238E27FC236}">
                            <a16:creationId xmlns:a16="http://schemas.microsoft.com/office/drawing/2014/main" id="{78D4CFB3-D7D0-6522-B9D5-D5102B50B0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47441" y="4522731"/>
                        <a:ext cx="107999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43" name="Oval 42">
                        <a:extLst>
                          <a:ext uri="{FF2B5EF4-FFF2-40B4-BE49-F238E27FC236}">
                            <a16:creationId xmlns:a16="http://schemas.microsoft.com/office/drawing/2014/main" id="{99E78D78-D105-91FD-32D2-74FEA8CBE0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16760" y="4528533"/>
                        <a:ext cx="108000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</p:grpSp>
              </p:grpSp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3FBBC6FF-FF93-0133-9D3C-3A55CB61FB95}"/>
                      </a:ext>
                    </a:extLst>
                  </p:cNvPr>
                  <p:cNvGrpSpPr/>
                  <p:nvPr/>
                </p:nvGrpSpPr>
                <p:grpSpPr>
                  <a:xfrm rot="6320454">
                    <a:off x="2886368" y="4181569"/>
                    <a:ext cx="186771" cy="357386"/>
                    <a:chOff x="3275425" y="3830588"/>
                    <a:chExt cx="515121" cy="985677"/>
                  </a:xfrm>
                </p:grpSpPr>
                <p:grpSp>
                  <p:nvGrpSpPr>
                    <p:cNvPr id="22" name="Group 21">
                      <a:extLst>
                        <a:ext uri="{FF2B5EF4-FFF2-40B4-BE49-F238E27FC236}">
                          <a16:creationId xmlns:a16="http://schemas.microsoft.com/office/drawing/2014/main" id="{727F6275-8A05-BCF7-8E86-81A9A8C21A6C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3275425" y="3830588"/>
                      <a:ext cx="515121" cy="985677"/>
                      <a:chOff x="5281320" y="4275593"/>
                      <a:chExt cx="267453" cy="477148"/>
                    </a:xfrm>
                    <a:solidFill>
                      <a:srgbClr val="006600">
                        <a:alpha val="50000"/>
                      </a:srgbClr>
                    </a:solidFill>
                  </p:grpSpPr>
                  <p:sp>
                    <p:nvSpPr>
                      <p:cNvPr id="28" name="Oval 27">
                        <a:extLst>
                          <a:ext uri="{FF2B5EF4-FFF2-40B4-BE49-F238E27FC236}">
                            <a16:creationId xmlns:a16="http://schemas.microsoft.com/office/drawing/2014/main" id="{CED5101D-DF4B-7EEA-6080-34948BEA418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6515" y="44293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29" name="Oval 28">
                        <a:extLst>
                          <a:ext uri="{FF2B5EF4-FFF2-40B4-BE49-F238E27FC236}">
                            <a16:creationId xmlns:a16="http://schemas.microsoft.com/office/drawing/2014/main" id="{63E73AF2-F8E3-184B-FBFA-3E189ADF32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87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30" name="Oval 29">
                        <a:extLst>
                          <a:ext uri="{FF2B5EF4-FFF2-40B4-BE49-F238E27FC236}">
                            <a16:creationId xmlns:a16="http://schemas.microsoft.com/office/drawing/2014/main" id="{37130ED9-10F4-1EDE-F752-292656BD01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1440" y="4545873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31" name="Oval 30">
                        <a:extLst>
                          <a:ext uri="{FF2B5EF4-FFF2-40B4-BE49-F238E27FC236}">
                            <a16:creationId xmlns:a16="http://schemas.microsoft.com/office/drawing/2014/main" id="{784CA17D-FA46-4E84-8EF2-CBA592A8B7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40773" y="4644742"/>
                        <a:ext cx="108000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32" name="Oval 31">
                        <a:extLst>
                          <a:ext uri="{FF2B5EF4-FFF2-40B4-BE49-F238E27FC236}">
                            <a16:creationId xmlns:a16="http://schemas.microsoft.com/office/drawing/2014/main" id="{1C1AB9FF-2AFC-A88F-78C6-38A7CA891C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00040" y="43339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33" name="Oval 32">
                        <a:extLst>
                          <a:ext uri="{FF2B5EF4-FFF2-40B4-BE49-F238E27FC236}">
                            <a16:creationId xmlns:a16="http://schemas.microsoft.com/office/drawing/2014/main" id="{03C885F3-A0E6-CC3B-B1C9-674B1B5F47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81320" y="434219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34" name="Oval 33">
                        <a:extLst>
                          <a:ext uri="{FF2B5EF4-FFF2-40B4-BE49-F238E27FC236}">
                            <a16:creationId xmlns:a16="http://schemas.microsoft.com/office/drawing/2014/main" id="{A804EDF5-F1B8-7EC2-9CE9-9A1B217651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6590" y="439842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35" name="Oval 34">
                        <a:extLst>
                          <a:ext uri="{FF2B5EF4-FFF2-40B4-BE49-F238E27FC236}">
                            <a16:creationId xmlns:a16="http://schemas.microsoft.com/office/drawing/2014/main" id="{E9288461-A038-E029-CB18-4FE4F7CE39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5775" y="451188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36" name="Oval 35">
                        <a:extLst>
                          <a:ext uri="{FF2B5EF4-FFF2-40B4-BE49-F238E27FC236}">
                            <a16:creationId xmlns:a16="http://schemas.microsoft.com/office/drawing/2014/main" id="{2AED5210-92D6-5299-9D77-F7FF559203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24203" y="4275593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37" name="Oval 36">
                        <a:extLst>
                          <a:ext uri="{FF2B5EF4-FFF2-40B4-BE49-F238E27FC236}">
                            <a16:creationId xmlns:a16="http://schemas.microsoft.com/office/drawing/2014/main" id="{3AAC8DCE-9CA7-052F-0CED-2593906481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14638" y="4379485"/>
                        <a:ext cx="108000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</p:grpSp>
                <p:grpSp>
                  <p:nvGrpSpPr>
                    <p:cNvPr id="23" name="Group 22">
                      <a:extLst>
                        <a:ext uri="{FF2B5EF4-FFF2-40B4-BE49-F238E27FC236}">
                          <a16:creationId xmlns:a16="http://schemas.microsoft.com/office/drawing/2014/main" id="{C40BB1A7-D006-4E23-D5BB-5C7D610CD1AD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3339607" y="3831309"/>
                      <a:ext cx="388818" cy="588193"/>
                      <a:chOff x="5222883" y="4480740"/>
                      <a:chExt cx="201877" cy="284733"/>
                    </a:xfrm>
                    <a:solidFill>
                      <a:srgbClr val="006600">
                        <a:alpha val="50000"/>
                      </a:srgbClr>
                    </a:solidFill>
                  </p:grpSpPr>
                  <p:sp>
                    <p:nvSpPr>
                      <p:cNvPr id="24" name="Oval 23">
                        <a:extLst>
                          <a:ext uri="{FF2B5EF4-FFF2-40B4-BE49-F238E27FC236}">
                            <a16:creationId xmlns:a16="http://schemas.microsoft.com/office/drawing/2014/main" id="{0D8749E9-A4B9-1AFD-EEBA-04468349BB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8720" y="4480740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25" name="Oval 24">
                        <a:extLst>
                          <a:ext uri="{FF2B5EF4-FFF2-40B4-BE49-F238E27FC236}">
                            <a16:creationId xmlns:a16="http://schemas.microsoft.com/office/drawing/2014/main" id="{530D48DF-03EA-FD37-6054-5B57AB1109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84547" y="4657473"/>
                        <a:ext cx="108000" cy="108000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26" name="Oval 25">
                        <a:extLst>
                          <a:ext uri="{FF2B5EF4-FFF2-40B4-BE49-F238E27FC236}">
                            <a16:creationId xmlns:a16="http://schemas.microsoft.com/office/drawing/2014/main" id="{39A0C31F-499E-380F-4A9E-E109626972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22883" y="4611477"/>
                        <a:ext cx="107999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  <p:sp>
                    <p:nvSpPr>
                      <p:cNvPr id="27" name="Oval 26">
                        <a:extLst>
                          <a:ext uri="{FF2B5EF4-FFF2-40B4-BE49-F238E27FC236}">
                            <a16:creationId xmlns:a16="http://schemas.microsoft.com/office/drawing/2014/main" id="{93C76602-D456-5EAD-B0B9-B6CD025E1B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16760" y="4528533"/>
                        <a:ext cx="108000" cy="107999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aa-ET" sz="1350"/>
                      </a:p>
                    </p:txBody>
                  </p:sp>
                </p:grpSp>
              </p:grpSp>
            </p:grpSp>
          </p:grpSp>
        </p:grp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E119D3B-19F0-80FC-D43A-262386D4828F}"/>
                </a:ext>
              </a:extLst>
            </p:cNvPr>
            <p:cNvSpPr/>
            <p:nvPr/>
          </p:nvSpPr>
          <p:spPr>
            <a:xfrm rot="10800000" flipH="1">
              <a:off x="4714876" y="3849550"/>
              <a:ext cx="1047129" cy="1218672"/>
            </a:xfrm>
            <a:custGeom>
              <a:avLst/>
              <a:gdLst>
                <a:gd name="connsiteX0" fmla="*/ 0 w 1591877"/>
                <a:gd name="connsiteY0" fmla="*/ 382299 h 755236"/>
                <a:gd name="connsiteX1" fmla="*/ 33199 w 1591877"/>
                <a:gd name="connsiteY1" fmla="*/ 382196 h 755236"/>
                <a:gd name="connsiteX2" fmla="*/ 72358 w 1591877"/>
                <a:gd name="connsiteY2" fmla="*/ 382348 h 755236"/>
                <a:gd name="connsiteX3" fmla="*/ 110236 w 1591877"/>
                <a:gd name="connsiteY3" fmla="*/ 382185 h 755236"/>
                <a:gd name="connsiteX4" fmla="*/ 127475 w 1591877"/>
                <a:gd name="connsiteY4" fmla="*/ 381590 h 755236"/>
                <a:gd name="connsiteX5" fmla="*/ 136094 w 1591877"/>
                <a:gd name="connsiteY5" fmla="*/ 381573 h 755236"/>
                <a:gd name="connsiteX6" fmla="*/ 144714 w 1591877"/>
                <a:gd name="connsiteY6" fmla="*/ 381896 h 755236"/>
                <a:gd name="connsiteX7" fmla="*/ 153590 w 1591877"/>
                <a:gd name="connsiteY7" fmla="*/ 382546 h 755236"/>
                <a:gd name="connsiteX8" fmla="*/ 162467 w 1591877"/>
                <a:gd name="connsiteY8" fmla="*/ 383286 h 755236"/>
                <a:gd name="connsiteX9" fmla="*/ 166901 w 1591877"/>
                <a:gd name="connsiteY9" fmla="*/ 383579 h 755236"/>
                <a:gd name="connsiteX10" fmla="*/ 171340 w 1591877"/>
                <a:gd name="connsiteY10" fmla="*/ 383750 h 755236"/>
                <a:gd name="connsiteX11" fmla="*/ 175778 w 1591877"/>
                <a:gd name="connsiteY11" fmla="*/ 383761 h 755236"/>
                <a:gd name="connsiteX12" fmla="*/ 180212 w 1591877"/>
                <a:gd name="connsiteY12" fmla="*/ 383583 h 755236"/>
                <a:gd name="connsiteX13" fmla="*/ 184823 w 1591877"/>
                <a:gd name="connsiteY13" fmla="*/ 383187 h 755236"/>
                <a:gd name="connsiteX14" fmla="*/ 189430 w 1591877"/>
                <a:gd name="connsiteY14" fmla="*/ 382597 h 755236"/>
                <a:gd name="connsiteX15" fmla="*/ 194037 w 1591877"/>
                <a:gd name="connsiteY15" fmla="*/ 381854 h 755236"/>
                <a:gd name="connsiteX16" fmla="*/ 198644 w 1591877"/>
                <a:gd name="connsiteY16" fmla="*/ 381042 h 755236"/>
                <a:gd name="connsiteX17" fmla="*/ 203250 w 1591877"/>
                <a:gd name="connsiteY17" fmla="*/ 380258 h 755236"/>
                <a:gd name="connsiteX18" fmla="*/ 205554 w 1591877"/>
                <a:gd name="connsiteY18" fmla="*/ 379910 h 755236"/>
                <a:gd name="connsiteX19" fmla="*/ 207857 w 1591877"/>
                <a:gd name="connsiteY19" fmla="*/ 379613 h 755236"/>
                <a:gd name="connsiteX20" fmla="*/ 210164 w 1591877"/>
                <a:gd name="connsiteY20" fmla="*/ 379380 h 755236"/>
                <a:gd name="connsiteX21" fmla="*/ 212468 w 1591877"/>
                <a:gd name="connsiteY21" fmla="*/ 379221 h 755236"/>
                <a:gd name="connsiteX22" fmla="*/ 214771 w 1591877"/>
                <a:gd name="connsiteY22" fmla="*/ 379148 h 755236"/>
                <a:gd name="connsiteX23" fmla="*/ 217075 w 1591877"/>
                <a:gd name="connsiteY23" fmla="*/ 379175 h 755236"/>
                <a:gd name="connsiteX24" fmla="*/ 219569 w 1591877"/>
                <a:gd name="connsiteY24" fmla="*/ 379318 h 755236"/>
                <a:gd name="connsiteX25" fmla="*/ 222063 w 1591877"/>
                <a:gd name="connsiteY25" fmla="*/ 379589 h 755236"/>
                <a:gd name="connsiteX26" fmla="*/ 224561 w 1591877"/>
                <a:gd name="connsiteY26" fmla="*/ 379983 h 755236"/>
                <a:gd name="connsiteX27" fmla="*/ 227055 w 1591877"/>
                <a:gd name="connsiteY27" fmla="*/ 380500 h 755236"/>
                <a:gd name="connsiteX28" fmla="*/ 229549 w 1591877"/>
                <a:gd name="connsiteY28" fmla="*/ 381128 h 755236"/>
                <a:gd name="connsiteX29" fmla="*/ 232044 w 1591877"/>
                <a:gd name="connsiteY29" fmla="*/ 381852 h 755236"/>
                <a:gd name="connsiteX30" fmla="*/ 237036 w 1591877"/>
                <a:gd name="connsiteY30" fmla="*/ 383501 h 755236"/>
                <a:gd name="connsiteX31" fmla="*/ 242024 w 1591877"/>
                <a:gd name="connsiteY31" fmla="*/ 385237 h 755236"/>
                <a:gd name="connsiteX32" fmla="*/ 244518 w 1591877"/>
                <a:gd name="connsiteY32" fmla="*/ 386053 h 755236"/>
                <a:gd name="connsiteX33" fmla="*/ 247012 w 1591877"/>
                <a:gd name="connsiteY33" fmla="*/ 386793 h 755236"/>
                <a:gd name="connsiteX34" fmla="*/ 249510 w 1591877"/>
                <a:gd name="connsiteY34" fmla="*/ 387416 h 755236"/>
                <a:gd name="connsiteX35" fmla="*/ 250757 w 1591877"/>
                <a:gd name="connsiteY35" fmla="*/ 387674 h 755236"/>
                <a:gd name="connsiteX36" fmla="*/ 252004 w 1591877"/>
                <a:gd name="connsiteY36" fmla="*/ 387892 h 755236"/>
                <a:gd name="connsiteX37" fmla="*/ 253252 w 1591877"/>
                <a:gd name="connsiteY37" fmla="*/ 388066 h 755236"/>
                <a:gd name="connsiteX38" fmla="*/ 254499 w 1591877"/>
                <a:gd name="connsiteY38" fmla="*/ 388189 h 755236"/>
                <a:gd name="connsiteX39" fmla="*/ 255746 w 1591877"/>
                <a:gd name="connsiteY39" fmla="*/ 388264 h 755236"/>
                <a:gd name="connsiteX40" fmla="*/ 256993 w 1591877"/>
                <a:gd name="connsiteY40" fmla="*/ 388284 h 755236"/>
                <a:gd name="connsiteX41" fmla="*/ 258009 w 1591877"/>
                <a:gd name="connsiteY41" fmla="*/ 388257 h 755236"/>
                <a:gd name="connsiteX42" fmla="*/ 259021 w 1591877"/>
                <a:gd name="connsiteY42" fmla="*/ 388196 h 755236"/>
                <a:gd name="connsiteX43" fmla="*/ 260033 w 1591877"/>
                <a:gd name="connsiteY43" fmla="*/ 388092 h 755236"/>
                <a:gd name="connsiteX44" fmla="*/ 261050 w 1591877"/>
                <a:gd name="connsiteY44" fmla="*/ 387951 h 755236"/>
                <a:gd name="connsiteX45" fmla="*/ 262062 w 1591877"/>
                <a:gd name="connsiteY45" fmla="*/ 387771 h 755236"/>
                <a:gd name="connsiteX46" fmla="*/ 263074 w 1591877"/>
                <a:gd name="connsiteY46" fmla="*/ 387551 h 755236"/>
                <a:gd name="connsiteX47" fmla="*/ 264090 w 1591877"/>
                <a:gd name="connsiteY47" fmla="*/ 387289 h 755236"/>
                <a:gd name="connsiteX48" fmla="*/ 265103 w 1591877"/>
                <a:gd name="connsiteY48" fmla="*/ 386989 h 755236"/>
                <a:gd name="connsiteX49" fmla="*/ 266119 w 1591877"/>
                <a:gd name="connsiteY49" fmla="*/ 386650 h 755236"/>
                <a:gd name="connsiteX50" fmla="*/ 267131 w 1591877"/>
                <a:gd name="connsiteY50" fmla="*/ 386276 h 755236"/>
                <a:gd name="connsiteX51" fmla="*/ 269159 w 1591877"/>
                <a:gd name="connsiteY51" fmla="*/ 385415 h 755236"/>
                <a:gd name="connsiteX52" fmla="*/ 271184 w 1591877"/>
                <a:gd name="connsiteY52" fmla="*/ 384420 h 755236"/>
                <a:gd name="connsiteX53" fmla="*/ 273212 w 1591877"/>
                <a:gd name="connsiteY53" fmla="*/ 383310 h 755236"/>
                <a:gd name="connsiteX54" fmla="*/ 277269 w 1591877"/>
                <a:gd name="connsiteY54" fmla="*/ 380828 h 755236"/>
                <a:gd name="connsiteX55" fmla="*/ 281322 w 1591877"/>
                <a:gd name="connsiteY55" fmla="*/ 378177 h 755236"/>
                <a:gd name="connsiteX56" fmla="*/ 285379 w 1591877"/>
                <a:gd name="connsiteY56" fmla="*/ 375612 h 755236"/>
                <a:gd name="connsiteX57" fmla="*/ 287404 w 1591877"/>
                <a:gd name="connsiteY57" fmla="*/ 374447 h 755236"/>
                <a:gd name="connsiteX58" fmla="*/ 288420 w 1591877"/>
                <a:gd name="connsiteY58" fmla="*/ 373908 h 755236"/>
                <a:gd name="connsiteX59" fmla="*/ 289432 w 1591877"/>
                <a:gd name="connsiteY59" fmla="*/ 373406 h 755236"/>
                <a:gd name="connsiteX60" fmla="*/ 290694 w 1591877"/>
                <a:gd name="connsiteY60" fmla="*/ 372838 h 755236"/>
                <a:gd name="connsiteX61" fmla="*/ 291952 w 1591877"/>
                <a:gd name="connsiteY61" fmla="*/ 372338 h 755236"/>
                <a:gd name="connsiteX62" fmla="*/ 292583 w 1591877"/>
                <a:gd name="connsiteY62" fmla="*/ 372116 h 755236"/>
                <a:gd name="connsiteX63" fmla="*/ 293214 w 1591877"/>
                <a:gd name="connsiteY63" fmla="*/ 371913 h 755236"/>
                <a:gd name="connsiteX64" fmla="*/ 293841 w 1591877"/>
                <a:gd name="connsiteY64" fmla="*/ 371733 h 755236"/>
                <a:gd name="connsiteX65" fmla="*/ 294472 w 1591877"/>
                <a:gd name="connsiteY65" fmla="*/ 371574 h 755236"/>
                <a:gd name="connsiteX66" fmla="*/ 295102 w 1591877"/>
                <a:gd name="connsiteY66" fmla="*/ 371437 h 755236"/>
                <a:gd name="connsiteX67" fmla="*/ 295733 w 1591877"/>
                <a:gd name="connsiteY67" fmla="*/ 371323 h 755236"/>
                <a:gd name="connsiteX68" fmla="*/ 296364 w 1591877"/>
                <a:gd name="connsiteY68" fmla="*/ 371233 h 755236"/>
                <a:gd name="connsiteX69" fmla="*/ 296991 w 1591877"/>
                <a:gd name="connsiteY69" fmla="*/ 371169 h 755236"/>
                <a:gd name="connsiteX70" fmla="*/ 297622 w 1591877"/>
                <a:gd name="connsiteY70" fmla="*/ 371127 h 755236"/>
                <a:gd name="connsiteX71" fmla="*/ 298253 w 1591877"/>
                <a:gd name="connsiteY71" fmla="*/ 371114 h 755236"/>
                <a:gd name="connsiteX72" fmla="*/ 298884 w 1591877"/>
                <a:gd name="connsiteY72" fmla="*/ 371125 h 755236"/>
                <a:gd name="connsiteX73" fmla="*/ 299511 w 1591877"/>
                <a:gd name="connsiteY73" fmla="*/ 371162 h 755236"/>
                <a:gd name="connsiteX74" fmla="*/ 300142 w 1591877"/>
                <a:gd name="connsiteY74" fmla="*/ 371226 h 755236"/>
                <a:gd name="connsiteX75" fmla="*/ 300773 w 1591877"/>
                <a:gd name="connsiteY75" fmla="*/ 371319 h 755236"/>
                <a:gd name="connsiteX76" fmla="*/ 301404 w 1591877"/>
                <a:gd name="connsiteY76" fmla="*/ 371440 h 755236"/>
                <a:gd name="connsiteX77" fmla="*/ 302031 w 1591877"/>
                <a:gd name="connsiteY77" fmla="*/ 371585 h 755236"/>
                <a:gd name="connsiteX78" fmla="*/ 302662 w 1591877"/>
                <a:gd name="connsiteY78" fmla="*/ 371761 h 755236"/>
                <a:gd name="connsiteX79" fmla="*/ 303293 w 1591877"/>
                <a:gd name="connsiteY79" fmla="*/ 371964 h 755236"/>
                <a:gd name="connsiteX80" fmla="*/ 303924 w 1591877"/>
                <a:gd name="connsiteY80" fmla="*/ 372195 h 755236"/>
                <a:gd name="connsiteX81" fmla="*/ 304555 w 1591877"/>
                <a:gd name="connsiteY81" fmla="*/ 372455 h 755236"/>
                <a:gd name="connsiteX82" fmla="*/ 305182 w 1591877"/>
                <a:gd name="connsiteY82" fmla="*/ 372741 h 755236"/>
                <a:gd name="connsiteX83" fmla="*/ 305813 w 1591877"/>
                <a:gd name="connsiteY83" fmla="*/ 373056 h 755236"/>
                <a:gd name="connsiteX84" fmla="*/ 307075 w 1591877"/>
                <a:gd name="connsiteY84" fmla="*/ 373765 h 755236"/>
                <a:gd name="connsiteX85" fmla="*/ 308333 w 1591877"/>
                <a:gd name="connsiteY85" fmla="*/ 374582 h 755236"/>
                <a:gd name="connsiteX86" fmla="*/ 309594 w 1591877"/>
                <a:gd name="connsiteY86" fmla="*/ 375500 h 755236"/>
                <a:gd name="connsiteX87" fmla="*/ 310853 w 1591877"/>
                <a:gd name="connsiteY87" fmla="*/ 376515 h 755236"/>
                <a:gd name="connsiteX88" fmla="*/ 312114 w 1591877"/>
                <a:gd name="connsiteY88" fmla="*/ 377623 h 755236"/>
                <a:gd name="connsiteX89" fmla="*/ 314634 w 1591877"/>
                <a:gd name="connsiteY89" fmla="*/ 380075 h 755236"/>
                <a:gd name="connsiteX90" fmla="*/ 317154 w 1591877"/>
                <a:gd name="connsiteY90" fmla="*/ 382786 h 755236"/>
                <a:gd name="connsiteX91" fmla="*/ 319674 w 1591877"/>
                <a:gd name="connsiteY91" fmla="*/ 385670 h 755236"/>
                <a:gd name="connsiteX92" fmla="*/ 324714 w 1591877"/>
                <a:gd name="connsiteY92" fmla="*/ 391543 h 755236"/>
                <a:gd name="connsiteX93" fmla="*/ 327233 w 1591877"/>
                <a:gd name="connsiteY93" fmla="*/ 394306 h 755236"/>
                <a:gd name="connsiteX94" fmla="*/ 329753 w 1591877"/>
                <a:gd name="connsiteY94" fmla="*/ 396794 h 755236"/>
                <a:gd name="connsiteX95" fmla="*/ 330755 w 1591877"/>
                <a:gd name="connsiteY95" fmla="*/ 397681 h 755236"/>
                <a:gd name="connsiteX96" fmla="*/ 331756 w 1591877"/>
                <a:gd name="connsiteY96" fmla="*/ 398500 h 755236"/>
                <a:gd name="connsiteX97" fmla="*/ 332757 w 1591877"/>
                <a:gd name="connsiteY97" fmla="*/ 399245 h 755236"/>
                <a:gd name="connsiteX98" fmla="*/ 333759 w 1591877"/>
                <a:gd name="connsiteY98" fmla="*/ 399907 h 755236"/>
                <a:gd name="connsiteX99" fmla="*/ 334258 w 1591877"/>
                <a:gd name="connsiteY99" fmla="*/ 400205 h 755236"/>
                <a:gd name="connsiteX100" fmla="*/ 334760 w 1591877"/>
                <a:gd name="connsiteY100" fmla="*/ 400480 h 755236"/>
                <a:gd name="connsiteX101" fmla="*/ 335263 w 1591877"/>
                <a:gd name="connsiteY101" fmla="*/ 400733 h 755236"/>
                <a:gd name="connsiteX102" fmla="*/ 335761 w 1591877"/>
                <a:gd name="connsiteY102" fmla="*/ 400962 h 755236"/>
                <a:gd name="connsiteX103" fmla="*/ 336260 w 1591877"/>
                <a:gd name="connsiteY103" fmla="*/ 401165 h 755236"/>
                <a:gd name="connsiteX104" fmla="*/ 336763 w 1591877"/>
                <a:gd name="connsiteY104" fmla="*/ 401343 h 755236"/>
                <a:gd name="connsiteX105" fmla="*/ 337262 w 1591877"/>
                <a:gd name="connsiteY105" fmla="*/ 401495 h 755236"/>
                <a:gd name="connsiteX106" fmla="*/ 337764 w 1591877"/>
                <a:gd name="connsiteY106" fmla="*/ 401623 h 755236"/>
                <a:gd name="connsiteX107" fmla="*/ 338263 w 1591877"/>
                <a:gd name="connsiteY107" fmla="*/ 401720 h 755236"/>
                <a:gd name="connsiteX108" fmla="*/ 338512 w 1591877"/>
                <a:gd name="connsiteY108" fmla="*/ 401759 h 755236"/>
                <a:gd name="connsiteX109" fmla="*/ 338765 w 1591877"/>
                <a:gd name="connsiteY109" fmla="*/ 401792 h 755236"/>
                <a:gd name="connsiteX110" fmla="*/ 339015 w 1591877"/>
                <a:gd name="connsiteY110" fmla="*/ 401817 h 755236"/>
                <a:gd name="connsiteX111" fmla="*/ 339264 w 1591877"/>
                <a:gd name="connsiteY111" fmla="*/ 401834 h 755236"/>
                <a:gd name="connsiteX112" fmla="*/ 339517 w 1591877"/>
                <a:gd name="connsiteY112" fmla="*/ 401845 h 755236"/>
                <a:gd name="connsiteX113" fmla="*/ 339767 w 1591877"/>
                <a:gd name="connsiteY113" fmla="*/ 401850 h 755236"/>
                <a:gd name="connsiteX114" fmla="*/ 340016 w 1591877"/>
                <a:gd name="connsiteY114" fmla="*/ 401845 h 755236"/>
                <a:gd name="connsiteX115" fmla="*/ 340266 w 1591877"/>
                <a:gd name="connsiteY115" fmla="*/ 401834 h 755236"/>
                <a:gd name="connsiteX116" fmla="*/ 340515 w 1591877"/>
                <a:gd name="connsiteY116" fmla="*/ 401817 h 755236"/>
                <a:gd name="connsiteX117" fmla="*/ 340768 w 1591877"/>
                <a:gd name="connsiteY117" fmla="*/ 401792 h 755236"/>
                <a:gd name="connsiteX118" fmla="*/ 341018 w 1591877"/>
                <a:gd name="connsiteY118" fmla="*/ 401759 h 755236"/>
                <a:gd name="connsiteX119" fmla="*/ 341267 w 1591877"/>
                <a:gd name="connsiteY119" fmla="*/ 401717 h 755236"/>
                <a:gd name="connsiteX120" fmla="*/ 341516 w 1591877"/>
                <a:gd name="connsiteY120" fmla="*/ 401671 h 755236"/>
                <a:gd name="connsiteX121" fmla="*/ 341769 w 1591877"/>
                <a:gd name="connsiteY121" fmla="*/ 401616 h 755236"/>
                <a:gd name="connsiteX122" fmla="*/ 342268 w 1591877"/>
                <a:gd name="connsiteY122" fmla="*/ 401484 h 755236"/>
                <a:gd name="connsiteX123" fmla="*/ 342771 w 1591877"/>
                <a:gd name="connsiteY123" fmla="*/ 401319 h 755236"/>
                <a:gd name="connsiteX124" fmla="*/ 343270 w 1591877"/>
                <a:gd name="connsiteY124" fmla="*/ 401127 h 755236"/>
                <a:gd name="connsiteX125" fmla="*/ 343768 w 1591877"/>
                <a:gd name="connsiteY125" fmla="*/ 400903 h 755236"/>
                <a:gd name="connsiteX126" fmla="*/ 344271 w 1591877"/>
                <a:gd name="connsiteY126" fmla="*/ 400647 h 755236"/>
                <a:gd name="connsiteX127" fmla="*/ 344770 w 1591877"/>
                <a:gd name="connsiteY127" fmla="*/ 400363 h 755236"/>
                <a:gd name="connsiteX128" fmla="*/ 345272 w 1591877"/>
                <a:gd name="connsiteY128" fmla="*/ 400048 h 755236"/>
                <a:gd name="connsiteX129" fmla="*/ 345771 w 1591877"/>
                <a:gd name="connsiteY129" fmla="*/ 399703 h 755236"/>
                <a:gd name="connsiteX130" fmla="*/ 346773 w 1591877"/>
                <a:gd name="connsiteY130" fmla="*/ 398919 h 755236"/>
                <a:gd name="connsiteX131" fmla="*/ 347774 w 1591877"/>
                <a:gd name="connsiteY131" fmla="*/ 398016 h 755236"/>
                <a:gd name="connsiteX132" fmla="*/ 348775 w 1591877"/>
                <a:gd name="connsiteY132" fmla="*/ 396997 h 755236"/>
                <a:gd name="connsiteX133" fmla="*/ 349776 w 1591877"/>
                <a:gd name="connsiteY133" fmla="*/ 395865 h 755236"/>
                <a:gd name="connsiteX134" fmla="*/ 351779 w 1591877"/>
                <a:gd name="connsiteY134" fmla="*/ 393271 h 755236"/>
                <a:gd name="connsiteX135" fmla="*/ 353782 w 1591877"/>
                <a:gd name="connsiteY135" fmla="*/ 390279 h 755236"/>
                <a:gd name="connsiteX136" fmla="*/ 357787 w 1591877"/>
                <a:gd name="connsiteY136" fmla="*/ 383314 h 755236"/>
                <a:gd name="connsiteX137" fmla="*/ 361789 w 1591877"/>
                <a:gd name="connsiteY137" fmla="*/ 375513 h 755236"/>
                <a:gd name="connsiteX138" fmla="*/ 366154 w 1591877"/>
                <a:gd name="connsiteY138" fmla="*/ 366873 h 755236"/>
                <a:gd name="connsiteX139" fmla="*/ 368336 w 1591877"/>
                <a:gd name="connsiteY139" fmla="*/ 362795 h 755236"/>
                <a:gd name="connsiteX140" fmla="*/ 370515 w 1591877"/>
                <a:gd name="connsiteY140" fmla="*/ 359052 h 755236"/>
                <a:gd name="connsiteX141" fmla="*/ 372697 w 1591877"/>
                <a:gd name="connsiteY141" fmla="*/ 355769 h 755236"/>
                <a:gd name="connsiteX142" fmla="*/ 373787 w 1591877"/>
                <a:gd name="connsiteY142" fmla="*/ 354338 h 755236"/>
                <a:gd name="connsiteX143" fmla="*/ 374880 w 1591877"/>
                <a:gd name="connsiteY143" fmla="*/ 353065 h 755236"/>
                <a:gd name="connsiteX144" fmla="*/ 375969 w 1591877"/>
                <a:gd name="connsiteY144" fmla="*/ 351964 h 755236"/>
                <a:gd name="connsiteX145" fmla="*/ 376516 w 1591877"/>
                <a:gd name="connsiteY145" fmla="*/ 351484 h 755236"/>
                <a:gd name="connsiteX146" fmla="*/ 377058 w 1591877"/>
                <a:gd name="connsiteY146" fmla="*/ 351051 h 755236"/>
                <a:gd name="connsiteX147" fmla="*/ 377605 w 1591877"/>
                <a:gd name="connsiteY147" fmla="*/ 350663 h 755236"/>
                <a:gd name="connsiteX148" fmla="*/ 378152 w 1591877"/>
                <a:gd name="connsiteY148" fmla="*/ 350331 h 755236"/>
                <a:gd name="connsiteX149" fmla="*/ 378423 w 1591877"/>
                <a:gd name="connsiteY149" fmla="*/ 350181 h 755236"/>
                <a:gd name="connsiteX150" fmla="*/ 378694 w 1591877"/>
                <a:gd name="connsiteY150" fmla="*/ 350046 h 755236"/>
                <a:gd name="connsiteX151" fmla="*/ 378969 w 1591877"/>
                <a:gd name="connsiteY151" fmla="*/ 349923 h 755236"/>
                <a:gd name="connsiteX152" fmla="*/ 379241 w 1591877"/>
                <a:gd name="connsiteY152" fmla="*/ 349815 h 755236"/>
                <a:gd name="connsiteX153" fmla="*/ 379516 w 1591877"/>
                <a:gd name="connsiteY153" fmla="*/ 349721 h 755236"/>
                <a:gd name="connsiteX154" fmla="*/ 379787 w 1591877"/>
                <a:gd name="connsiteY154" fmla="*/ 349639 h 755236"/>
                <a:gd name="connsiteX155" fmla="*/ 380059 w 1591877"/>
                <a:gd name="connsiteY155" fmla="*/ 349571 h 755236"/>
                <a:gd name="connsiteX156" fmla="*/ 380334 w 1591877"/>
                <a:gd name="connsiteY156" fmla="*/ 349516 h 755236"/>
                <a:gd name="connsiteX157" fmla="*/ 380605 w 1591877"/>
                <a:gd name="connsiteY157" fmla="*/ 349476 h 755236"/>
                <a:gd name="connsiteX158" fmla="*/ 380877 w 1591877"/>
                <a:gd name="connsiteY158" fmla="*/ 349450 h 755236"/>
                <a:gd name="connsiteX159" fmla="*/ 381152 w 1591877"/>
                <a:gd name="connsiteY159" fmla="*/ 349439 h 755236"/>
                <a:gd name="connsiteX160" fmla="*/ 381423 w 1591877"/>
                <a:gd name="connsiteY160" fmla="*/ 349441 h 755236"/>
                <a:gd name="connsiteX161" fmla="*/ 381695 w 1591877"/>
                <a:gd name="connsiteY161" fmla="*/ 349456 h 755236"/>
                <a:gd name="connsiteX162" fmla="*/ 381970 w 1591877"/>
                <a:gd name="connsiteY162" fmla="*/ 349489 h 755236"/>
                <a:gd name="connsiteX163" fmla="*/ 382241 w 1591877"/>
                <a:gd name="connsiteY163" fmla="*/ 349533 h 755236"/>
                <a:gd name="connsiteX164" fmla="*/ 382513 w 1591877"/>
                <a:gd name="connsiteY164" fmla="*/ 349595 h 755236"/>
                <a:gd name="connsiteX165" fmla="*/ 382788 w 1591877"/>
                <a:gd name="connsiteY165" fmla="*/ 349670 h 755236"/>
                <a:gd name="connsiteX166" fmla="*/ 383059 w 1591877"/>
                <a:gd name="connsiteY166" fmla="*/ 349758 h 755236"/>
                <a:gd name="connsiteX167" fmla="*/ 383331 w 1591877"/>
                <a:gd name="connsiteY167" fmla="*/ 349864 h 755236"/>
                <a:gd name="connsiteX168" fmla="*/ 383606 w 1591877"/>
                <a:gd name="connsiteY168" fmla="*/ 349983 h 755236"/>
                <a:gd name="connsiteX169" fmla="*/ 383877 w 1591877"/>
                <a:gd name="connsiteY169" fmla="*/ 350115 h 755236"/>
                <a:gd name="connsiteX170" fmla="*/ 384149 w 1591877"/>
                <a:gd name="connsiteY170" fmla="*/ 350264 h 755236"/>
                <a:gd name="connsiteX171" fmla="*/ 384424 w 1591877"/>
                <a:gd name="connsiteY171" fmla="*/ 350427 h 755236"/>
                <a:gd name="connsiteX172" fmla="*/ 384695 w 1591877"/>
                <a:gd name="connsiteY172" fmla="*/ 350606 h 755236"/>
                <a:gd name="connsiteX173" fmla="*/ 385242 w 1591877"/>
                <a:gd name="connsiteY173" fmla="*/ 351009 h 755236"/>
                <a:gd name="connsiteX174" fmla="*/ 385784 w 1591877"/>
                <a:gd name="connsiteY174" fmla="*/ 351469 h 755236"/>
                <a:gd name="connsiteX175" fmla="*/ 386331 w 1591877"/>
                <a:gd name="connsiteY175" fmla="*/ 351991 h 755236"/>
                <a:gd name="connsiteX176" fmla="*/ 386878 w 1591877"/>
                <a:gd name="connsiteY176" fmla="*/ 352572 h 755236"/>
                <a:gd name="connsiteX177" fmla="*/ 387967 w 1591877"/>
                <a:gd name="connsiteY177" fmla="*/ 353913 h 755236"/>
                <a:gd name="connsiteX178" fmla="*/ 389056 w 1591877"/>
                <a:gd name="connsiteY178" fmla="*/ 355487 h 755236"/>
                <a:gd name="connsiteX179" fmla="*/ 390149 w 1591877"/>
                <a:gd name="connsiteY179" fmla="*/ 357288 h 755236"/>
                <a:gd name="connsiteX180" fmla="*/ 392332 w 1591877"/>
                <a:gd name="connsiteY180" fmla="*/ 361549 h 755236"/>
                <a:gd name="connsiteX181" fmla="*/ 394510 w 1591877"/>
                <a:gd name="connsiteY181" fmla="*/ 366618 h 755236"/>
                <a:gd name="connsiteX182" fmla="*/ 396693 w 1591877"/>
                <a:gd name="connsiteY182" fmla="*/ 372389 h 755236"/>
                <a:gd name="connsiteX183" fmla="*/ 401373 w 1591877"/>
                <a:gd name="connsiteY183" fmla="*/ 386511 h 755236"/>
                <a:gd name="connsiteX184" fmla="*/ 406057 w 1591877"/>
                <a:gd name="connsiteY184" fmla="*/ 401629 h 755236"/>
                <a:gd name="connsiteX185" fmla="*/ 408397 w 1591877"/>
                <a:gd name="connsiteY185" fmla="*/ 408966 h 755236"/>
                <a:gd name="connsiteX186" fmla="*/ 410737 w 1591877"/>
                <a:gd name="connsiteY186" fmla="*/ 415816 h 755236"/>
                <a:gd name="connsiteX187" fmla="*/ 413081 w 1591877"/>
                <a:gd name="connsiteY187" fmla="*/ 421930 h 755236"/>
                <a:gd name="connsiteX188" fmla="*/ 415421 w 1591877"/>
                <a:gd name="connsiteY188" fmla="*/ 427067 h 755236"/>
                <a:gd name="connsiteX189" fmla="*/ 416591 w 1591877"/>
                <a:gd name="connsiteY189" fmla="*/ 429199 h 755236"/>
                <a:gd name="connsiteX190" fmla="*/ 417761 w 1591877"/>
                <a:gd name="connsiteY190" fmla="*/ 431006 h 755236"/>
                <a:gd name="connsiteX191" fmla="*/ 418348 w 1591877"/>
                <a:gd name="connsiteY191" fmla="*/ 431782 h 755236"/>
                <a:gd name="connsiteX192" fmla="*/ 418931 w 1591877"/>
                <a:gd name="connsiteY192" fmla="*/ 432466 h 755236"/>
                <a:gd name="connsiteX193" fmla="*/ 419518 w 1591877"/>
                <a:gd name="connsiteY193" fmla="*/ 433059 h 755236"/>
                <a:gd name="connsiteX194" fmla="*/ 419808 w 1591877"/>
                <a:gd name="connsiteY194" fmla="*/ 433321 h 755236"/>
                <a:gd name="connsiteX195" fmla="*/ 420102 w 1591877"/>
                <a:gd name="connsiteY195" fmla="*/ 433556 h 755236"/>
                <a:gd name="connsiteX196" fmla="*/ 420395 w 1591877"/>
                <a:gd name="connsiteY196" fmla="*/ 433770 h 755236"/>
                <a:gd name="connsiteX197" fmla="*/ 420688 w 1591877"/>
                <a:gd name="connsiteY197" fmla="*/ 433959 h 755236"/>
                <a:gd name="connsiteX198" fmla="*/ 420982 w 1591877"/>
                <a:gd name="connsiteY198" fmla="*/ 434122 h 755236"/>
                <a:gd name="connsiteX199" fmla="*/ 421129 w 1591877"/>
                <a:gd name="connsiteY199" fmla="*/ 434195 h 755236"/>
                <a:gd name="connsiteX200" fmla="*/ 421272 w 1591877"/>
                <a:gd name="connsiteY200" fmla="*/ 434261 h 755236"/>
                <a:gd name="connsiteX201" fmla="*/ 421418 w 1591877"/>
                <a:gd name="connsiteY201" fmla="*/ 434322 h 755236"/>
                <a:gd name="connsiteX202" fmla="*/ 421565 w 1591877"/>
                <a:gd name="connsiteY202" fmla="*/ 434375 h 755236"/>
                <a:gd name="connsiteX203" fmla="*/ 421712 w 1591877"/>
                <a:gd name="connsiteY203" fmla="*/ 434422 h 755236"/>
                <a:gd name="connsiteX204" fmla="*/ 421858 w 1591877"/>
                <a:gd name="connsiteY204" fmla="*/ 434463 h 755236"/>
                <a:gd name="connsiteX205" fmla="*/ 422005 w 1591877"/>
                <a:gd name="connsiteY205" fmla="*/ 434499 h 755236"/>
                <a:gd name="connsiteX206" fmla="*/ 422152 w 1591877"/>
                <a:gd name="connsiteY206" fmla="*/ 434527 h 755236"/>
                <a:gd name="connsiteX207" fmla="*/ 422299 w 1591877"/>
                <a:gd name="connsiteY207" fmla="*/ 434547 h 755236"/>
                <a:gd name="connsiteX208" fmla="*/ 422445 w 1591877"/>
                <a:gd name="connsiteY208" fmla="*/ 434562 h 755236"/>
                <a:gd name="connsiteX209" fmla="*/ 422588 w 1591877"/>
                <a:gd name="connsiteY209" fmla="*/ 434571 h 755236"/>
                <a:gd name="connsiteX210" fmla="*/ 422735 w 1591877"/>
                <a:gd name="connsiteY210" fmla="*/ 434573 h 755236"/>
                <a:gd name="connsiteX211" fmla="*/ 422882 w 1591877"/>
                <a:gd name="connsiteY211" fmla="*/ 434571 h 755236"/>
                <a:gd name="connsiteX212" fmla="*/ 423029 w 1591877"/>
                <a:gd name="connsiteY212" fmla="*/ 434560 h 755236"/>
                <a:gd name="connsiteX213" fmla="*/ 423175 w 1591877"/>
                <a:gd name="connsiteY213" fmla="*/ 434543 h 755236"/>
                <a:gd name="connsiteX214" fmla="*/ 423322 w 1591877"/>
                <a:gd name="connsiteY214" fmla="*/ 434518 h 755236"/>
                <a:gd name="connsiteX215" fmla="*/ 423469 w 1591877"/>
                <a:gd name="connsiteY215" fmla="*/ 434488 h 755236"/>
                <a:gd name="connsiteX216" fmla="*/ 423615 w 1591877"/>
                <a:gd name="connsiteY216" fmla="*/ 434450 h 755236"/>
                <a:gd name="connsiteX217" fmla="*/ 423758 w 1591877"/>
                <a:gd name="connsiteY217" fmla="*/ 434406 h 755236"/>
                <a:gd name="connsiteX218" fmla="*/ 423905 w 1591877"/>
                <a:gd name="connsiteY218" fmla="*/ 434358 h 755236"/>
                <a:gd name="connsiteX219" fmla="*/ 424052 w 1591877"/>
                <a:gd name="connsiteY219" fmla="*/ 434300 h 755236"/>
                <a:gd name="connsiteX220" fmla="*/ 424199 w 1591877"/>
                <a:gd name="connsiteY220" fmla="*/ 434237 h 755236"/>
                <a:gd name="connsiteX221" fmla="*/ 424345 w 1591877"/>
                <a:gd name="connsiteY221" fmla="*/ 434166 h 755236"/>
                <a:gd name="connsiteX222" fmla="*/ 424492 w 1591877"/>
                <a:gd name="connsiteY222" fmla="*/ 434089 h 755236"/>
                <a:gd name="connsiteX223" fmla="*/ 424785 w 1591877"/>
                <a:gd name="connsiteY223" fmla="*/ 433915 h 755236"/>
                <a:gd name="connsiteX224" fmla="*/ 425079 w 1591877"/>
                <a:gd name="connsiteY224" fmla="*/ 433713 h 755236"/>
                <a:gd name="connsiteX225" fmla="*/ 425369 w 1591877"/>
                <a:gd name="connsiteY225" fmla="*/ 433484 h 755236"/>
                <a:gd name="connsiteX226" fmla="*/ 425662 w 1591877"/>
                <a:gd name="connsiteY226" fmla="*/ 433230 h 755236"/>
                <a:gd name="connsiteX227" fmla="*/ 425956 w 1591877"/>
                <a:gd name="connsiteY227" fmla="*/ 432946 h 755236"/>
                <a:gd name="connsiteX228" fmla="*/ 426539 w 1591877"/>
                <a:gd name="connsiteY228" fmla="*/ 432301 h 755236"/>
                <a:gd name="connsiteX229" fmla="*/ 427126 w 1591877"/>
                <a:gd name="connsiteY229" fmla="*/ 431546 h 755236"/>
                <a:gd name="connsiteX230" fmla="*/ 427712 w 1591877"/>
                <a:gd name="connsiteY230" fmla="*/ 430685 h 755236"/>
                <a:gd name="connsiteX231" fmla="*/ 428296 w 1591877"/>
                <a:gd name="connsiteY231" fmla="*/ 429714 h 755236"/>
                <a:gd name="connsiteX232" fmla="*/ 429466 w 1591877"/>
                <a:gd name="connsiteY232" fmla="*/ 427453 h 755236"/>
                <a:gd name="connsiteX233" fmla="*/ 430636 w 1591877"/>
                <a:gd name="connsiteY233" fmla="*/ 424773 h 755236"/>
                <a:gd name="connsiteX234" fmla="*/ 431806 w 1591877"/>
                <a:gd name="connsiteY234" fmla="*/ 421682 h 755236"/>
                <a:gd name="connsiteX235" fmla="*/ 432976 w 1591877"/>
                <a:gd name="connsiteY235" fmla="*/ 418198 h 755236"/>
                <a:gd name="connsiteX236" fmla="*/ 434150 w 1591877"/>
                <a:gd name="connsiteY236" fmla="*/ 414341 h 755236"/>
                <a:gd name="connsiteX237" fmla="*/ 436321 w 1591877"/>
                <a:gd name="connsiteY237" fmla="*/ 406260 h 755236"/>
                <a:gd name="connsiteX238" fmla="*/ 438496 w 1591877"/>
                <a:gd name="connsiteY238" fmla="*/ 397138 h 755236"/>
                <a:gd name="connsiteX239" fmla="*/ 440668 w 1591877"/>
                <a:gd name="connsiteY239" fmla="*/ 387187 h 755236"/>
                <a:gd name="connsiteX240" fmla="*/ 442843 w 1591877"/>
                <a:gd name="connsiteY240" fmla="*/ 376652 h 755236"/>
                <a:gd name="connsiteX241" fmla="*/ 447189 w 1591877"/>
                <a:gd name="connsiteY241" fmla="*/ 354935 h 755236"/>
                <a:gd name="connsiteX242" fmla="*/ 449364 w 1591877"/>
                <a:gd name="connsiteY242" fmla="*/ 344355 h 755236"/>
                <a:gd name="connsiteX243" fmla="*/ 451539 w 1591877"/>
                <a:gd name="connsiteY243" fmla="*/ 334369 h 755236"/>
                <a:gd name="connsiteX244" fmla="*/ 453711 w 1591877"/>
                <a:gd name="connsiteY244" fmla="*/ 325289 h 755236"/>
                <a:gd name="connsiteX245" fmla="*/ 454800 w 1591877"/>
                <a:gd name="connsiteY245" fmla="*/ 321182 h 755236"/>
                <a:gd name="connsiteX246" fmla="*/ 455886 w 1591877"/>
                <a:gd name="connsiteY246" fmla="*/ 317411 h 755236"/>
                <a:gd name="connsiteX247" fmla="*/ 456971 w 1591877"/>
                <a:gd name="connsiteY247" fmla="*/ 314009 h 755236"/>
                <a:gd name="connsiteX248" fmla="*/ 458061 w 1591877"/>
                <a:gd name="connsiteY248" fmla="*/ 311005 h 755236"/>
                <a:gd name="connsiteX249" fmla="*/ 459147 w 1591877"/>
                <a:gd name="connsiteY249" fmla="*/ 308434 h 755236"/>
                <a:gd name="connsiteX250" fmla="*/ 460232 w 1591877"/>
                <a:gd name="connsiteY250" fmla="*/ 306318 h 755236"/>
                <a:gd name="connsiteX251" fmla="*/ 460775 w 1591877"/>
                <a:gd name="connsiteY251" fmla="*/ 305439 h 755236"/>
                <a:gd name="connsiteX252" fmla="*/ 461318 w 1591877"/>
                <a:gd name="connsiteY252" fmla="*/ 304684 h 755236"/>
                <a:gd name="connsiteX253" fmla="*/ 461593 w 1591877"/>
                <a:gd name="connsiteY253" fmla="*/ 304351 h 755236"/>
                <a:gd name="connsiteX254" fmla="*/ 461864 w 1591877"/>
                <a:gd name="connsiteY254" fmla="*/ 304054 h 755236"/>
                <a:gd name="connsiteX255" fmla="*/ 462136 w 1591877"/>
                <a:gd name="connsiteY255" fmla="*/ 303786 h 755236"/>
                <a:gd name="connsiteX256" fmla="*/ 462407 w 1591877"/>
                <a:gd name="connsiteY256" fmla="*/ 303552 h 755236"/>
                <a:gd name="connsiteX257" fmla="*/ 462543 w 1591877"/>
                <a:gd name="connsiteY257" fmla="*/ 303446 h 755236"/>
                <a:gd name="connsiteX258" fmla="*/ 462679 w 1591877"/>
                <a:gd name="connsiteY258" fmla="*/ 303350 h 755236"/>
                <a:gd name="connsiteX259" fmla="*/ 462814 w 1591877"/>
                <a:gd name="connsiteY259" fmla="*/ 303261 h 755236"/>
                <a:gd name="connsiteX260" fmla="*/ 462950 w 1591877"/>
                <a:gd name="connsiteY260" fmla="*/ 303180 h 755236"/>
                <a:gd name="connsiteX261" fmla="*/ 463086 w 1591877"/>
                <a:gd name="connsiteY261" fmla="*/ 303107 h 755236"/>
                <a:gd name="connsiteX262" fmla="*/ 463222 w 1591877"/>
                <a:gd name="connsiteY262" fmla="*/ 303043 h 755236"/>
                <a:gd name="connsiteX263" fmla="*/ 463357 w 1591877"/>
                <a:gd name="connsiteY263" fmla="*/ 302988 h 755236"/>
                <a:gd name="connsiteX264" fmla="*/ 463493 w 1591877"/>
                <a:gd name="connsiteY264" fmla="*/ 302942 h 755236"/>
                <a:gd name="connsiteX265" fmla="*/ 463563 w 1591877"/>
                <a:gd name="connsiteY265" fmla="*/ 302920 h 755236"/>
                <a:gd name="connsiteX266" fmla="*/ 463629 w 1591877"/>
                <a:gd name="connsiteY266" fmla="*/ 302903 h 755236"/>
                <a:gd name="connsiteX267" fmla="*/ 463698 w 1591877"/>
                <a:gd name="connsiteY267" fmla="*/ 302885 h 755236"/>
                <a:gd name="connsiteX268" fmla="*/ 463764 w 1591877"/>
                <a:gd name="connsiteY268" fmla="*/ 302872 h 755236"/>
                <a:gd name="connsiteX269" fmla="*/ 463834 w 1591877"/>
                <a:gd name="connsiteY269" fmla="*/ 302861 h 755236"/>
                <a:gd name="connsiteX270" fmla="*/ 463900 w 1591877"/>
                <a:gd name="connsiteY270" fmla="*/ 302850 h 755236"/>
                <a:gd name="connsiteX271" fmla="*/ 463970 w 1591877"/>
                <a:gd name="connsiteY271" fmla="*/ 302841 h 755236"/>
                <a:gd name="connsiteX272" fmla="*/ 464036 w 1591877"/>
                <a:gd name="connsiteY272" fmla="*/ 302837 h 755236"/>
                <a:gd name="connsiteX273" fmla="*/ 464106 w 1591877"/>
                <a:gd name="connsiteY273" fmla="*/ 302832 h 755236"/>
                <a:gd name="connsiteX274" fmla="*/ 464172 w 1591877"/>
                <a:gd name="connsiteY274" fmla="*/ 302832 h 755236"/>
                <a:gd name="connsiteX275" fmla="*/ 464241 w 1591877"/>
                <a:gd name="connsiteY275" fmla="*/ 302832 h 755236"/>
                <a:gd name="connsiteX276" fmla="*/ 464307 w 1591877"/>
                <a:gd name="connsiteY276" fmla="*/ 302834 h 755236"/>
                <a:gd name="connsiteX277" fmla="*/ 464377 w 1591877"/>
                <a:gd name="connsiteY277" fmla="*/ 302839 h 755236"/>
                <a:gd name="connsiteX278" fmla="*/ 464443 w 1591877"/>
                <a:gd name="connsiteY278" fmla="*/ 302845 h 755236"/>
                <a:gd name="connsiteX279" fmla="*/ 464513 w 1591877"/>
                <a:gd name="connsiteY279" fmla="*/ 302856 h 755236"/>
                <a:gd name="connsiteX280" fmla="*/ 464579 w 1591877"/>
                <a:gd name="connsiteY280" fmla="*/ 302867 h 755236"/>
                <a:gd name="connsiteX281" fmla="*/ 464648 w 1591877"/>
                <a:gd name="connsiteY281" fmla="*/ 302881 h 755236"/>
                <a:gd name="connsiteX282" fmla="*/ 464714 w 1591877"/>
                <a:gd name="connsiteY282" fmla="*/ 302896 h 755236"/>
                <a:gd name="connsiteX283" fmla="*/ 464784 w 1591877"/>
                <a:gd name="connsiteY283" fmla="*/ 302914 h 755236"/>
                <a:gd name="connsiteX284" fmla="*/ 464850 w 1591877"/>
                <a:gd name="connsiteY284" fmla="*/ 302933 h 755236"/>
                <a:gd name="connsiteX285" fmla="*/ 464986 w 1591877"/>
                <a:gd name="connsiteY285" fmla="*/ 302980 h 755236"/>
                <a:gd name="connsiteX286" fmla="*/ 465125 w 1591877"/>
                <a:gd name="connsiteY286" fmla="*/ 303035 h 755236"/>
                <a:gd name="connsiteX287" fmla="*/ 465261 w 1591877"/>
                <a:gd name="connsiteY287" fmla="*/ 303099 h 755236"/>
                <a:gd name="connsiteX288" fmla="*/ 465397 w 1591877"/>
                <a:gd name="connsiteY288" fmla="*/ 303169 h 755236"/>
                <a:gd name="connsiteX289" fmla="*/ 465532 w 1591877"/>
                <a:gd name="connsiteY289" fmla="*/ 303250 h 755236"/>
                <a:gd name="connsiteX290" fmla="*/ 465668 w 1591877"/>
                <a:gd name="connsiteY290" fmla="*/ 303341 h 755236"/>
                <a:gd name="connsiteX291" fmla="*/ 465804 w 1591877"/>
                <a:gd name="connsiteY291" fmla="*/ 303438 h 755236"/>
                <a:gd name="connsiteX292" fmla="*/ 465940 w 1591877"/>
                <a:gd name="connsiteY292" fmla="*/ 303545 h 755236"/>
                <a:gd name="connsiteX293" fmla="*/ 466211 w 1591877"/>
                <a:gd name="connsiteY293" fmla="*/ 303783 h 755236"/>
                <a:gd name="connsiteX294" fmla="*/ 466482 w 1591877"/>
                <a:gd name="connsiteY294" fmla="*/ 304059 h 755236"/>
                <a:gd name="connsiteX295" fmla="*/ 466754 w 1591877"/>
                <a:gd name="connsiteY295" fmla="*/ 304369 h 755236"/>
                <a:gd name="connsiteX296" fmla="*/ 467297 w 1591877"/>
                <a:gd name="connsiteY296" fmla="*/ 305093 h 755236"/>
                <a:gd name="connsiteX297" fmla="*/ 467839 w 1591877"/>
                <a:gd name="connsiteY297" fmla="*/ 305957 h 755236"/>
                <a:gd name="connsiteX298" fmla="*/ 468382 w 1591877"/>
                <a:gd name="connsiteY298" fmla="*/ 306961 h 755236"/>
                <a:gd name="connsiteX299" fmla="*/ 468929 w 1591877"/>
                <a:gd name="connsiteY299" fmla="*/ 308106 h 755236"/>
                <a:gd name="connsiteX300" fmla="*/ 470103 w 1591877"/>
                <a:gd name="connsiteY300" fmla="*/ 311052 h 755236"/>
                <a:gd name="connsiteX301" fmla="*/ 471276 w 1591877"/>
                <a:gd name="connsiteY301" fmla="*/ 314638 h 755236"/>
                <a:gd name="connsiteX302" fmla="*/ 472450 w 1591877"/>
                <a:gd name="connsiteY302" fmla="*/ 318848 h 755236"/>
                <a:gd name="connsiteX303" fmla="*/ 473624 w 1591877"/>
                <a:gd name="connsiteY303" fmla="*/ 323664 h 755236"/>
                <a:gd name="connsiteX304" fmla="*/ 474801 w 1591877"/>
                <a:gd name="connsiteY304" fmla="*/ 329056 h 755236"/>
                <a:gd name="connsiteX305" fmla="*/ 475975 w 1591877"/>
                <a:gd name="connsiteY305" fmla="*/ 334995 h 755236"/>
                <a:gd name="connsiteX306" fmla="*/ 477149 w 1591877"/>
                <a:gd name="connsiteY306" fmla="*/ 341444 h 755236"/>
                <a:gd name="connsiteX307" fmla="*/ 478322 w 1591877"/>
                <a:gd name="connsiteY307" fmla="*/ 348360 h 755236"/>
                <a:gd name="connsiteX308" fmla="*/ 479496 w 1591877"/>
                <a:gd name="connsiteY308" fmla="*/ 355696 h 755236"/>
                <a:gd name="connsiteX309" fmla="*/ 480670 w 1591877"/>
                <a:gd name="connsiteY309" fmla="*/ 363405 h 755236"/>
                <a:gd name="connsiteX310" fmla="*/ 483021 w 1591877"/>
                <a:gd name="connsiteY310" fmla="*/ 379712 h 755236"/>
                <a:gd name="connsiteX311" fmla="*/ 485368 w 1591877"/>
                <a:gd name="connsiteY311" fmla="*/ 396796 h 755236"/>
                <a:gd name="connsiteX312" fmla="*/ 487716 w 1591877"/>
                <a:gd name="connsiteY312" fmla="*/ 414131 h 755236"/>
                <a:gd name="connsiteX313" fmla="*/ 490067 w 1591877"/>
                <a:gd name="connsiteY313" fmla="*/ 431156 h 755236"/>
                <a:gd name="connsiteX314" fmla="*/ 491241 w 1591877"/>
                <a:gd name="connsiteY314" fmla="*/ 439376 h 755236"/>
                <a:gd name="connsiteX315" fmla="*/ 492415 w 1591877"/>
                <a:gd name="connsiteY315" fmla="*/ 447302 h 755236"/>
                <a:gd name="connsiteX316" fmla="*/ 493588 w 1591877"/>
                <a:gd name="connsiteY316" fmla="*/ 454870 h 755236"/>
                <a:gd name="connsiteX317" fmla="*/ 494762 w 1591877"/>
                <a:gd name="connsiteY317" fmla="*/ 462004 h 755236"/>
                <a:gd name="connsiteX318" fmla="*/ 495936 w 1591877"/>
                <a:gd name="connsiteY318" fmla="*/ 468643 h 755236"/>
                <a:gd name="connsiteX319" fmla="*/ 497113 w 1591877"/>
                <a:gd name="connsiteY319" fmla="*/ 474720 h 755236"/>
                <a:gd name="connsiteX320" fmla="*/ 498287 w 1591877"/>
                <a:gd name="connsiteY320" fmla="*/ 480174 h 755236"/>
                <a:gd name="connsiteX321" fmla="*/ 498874 w 1591877"/>
                <a:gd name="connsiteY321" fmla="*/ 482651 h 755236"/>
                <a:gd name="connsiteX322" fmla="*/ 499461 w 1591877"/>
                <a:gd name="connsiteY322" fmla="*/ 484952 h 755236"/>
                <a:gd name="connsiteX323" fmla="*/ 500048 w 1591877"/>
                <a:gd name="connsiteY323" fmla="*/ 487068 h 755236"/>
                <a:gd name="connsiteX324" fmla="*/ 500634 w 1591877"/>
                <a:gd name="connsiteY324" fmla="*/ 488997 h 755236"/>
                <a:gd name="connsiteX325" fmla="*/ 501221 w 1591877"/>
                <a:gd name="connsiteY325" fmla="*/ 490730 h 755236"/>
                <a:gd name="connsiteX326" fmla="*/ 501808 w 1591877"/>
                <a:gd name="connsiteY326" fmla="*/ 492262 h 755236"/>
                <a:gd name="connsiteX327" fmla="*/ 502395 w 1591877"/>
                <a:gd name="connsiteY327" fmla="*/ 493592 h 755236"/>
                <a:gd name="connsiteX328" fmla="*/ 502982 w 1591877"/>
                <a:gd name="connsiteY328" fmla="*/ 494708 h 755236"/>
                <a:gd name="connsiteX329" fmla="*/ 503275 w 1591877"/>
                <a:gd name="connsiteY329" fmla="*/ 495188 h 755236"/>
                <a:gd name="connsiteX330" fmla="*/ 503569 w 1591877"/>
                <a:gd name="connsiteY330" fmla="*/ 495613 h 755236"/>
                <a:gd name="connsiteX331" fmla="*/ 503862 w 1591877"/>
                <a:gd name="connsiteY331" fmla="*/ 495983 h 755236"/>
                <a:gd name="connsiteX332" fmla="*/ 504159 w 1591877"/>
                <a:gd name="connsiteY332" fmla="*/ 496300 h 755236"/>
                <a:gd name="connsiteX333" fmla="*/ 504306 w 1591877"/>
                <a:gd name="connsiteY333" fmla="*/ 496437 h 755236"/>
                <a:gd name="connsiteX334" fmla="*/ 504453 w 1591877"/>
                <a:gd name="connsiteY334" fmla="*/ 496560 h 755236"/>
                <a:gd name="connsiteX335" fmla="*/ 504599 w 1591877"/>
                <a:gd name="connsiteY335" fmla="*/ 496668 h 755236"/>
                <a:gd name="connsiteX336" fmla="*/ 504746 w 1591877"/>
                <a:gd name="connsiteY336" fmla="*/ 496765 h 755236"/>
                <a:gd name="connsiteX337" fmla="*/ 504819 w 1591877"/>
                <a:gd name="connsiteY337" fmla="*/ 496807 h 755236"/>
                <a:gd name="connsiteX338" fmla="*/ 504893 w 1591877"/>
                <a:gd name="connsiteY338" fmla="*/ 496844 h 755236"/>
                <a:gd name="connsiteX339" fmla="*/ 504966 w 1591877"/>
                <a:gd name="connsiteY339" fmla="*/ 496879 h 755236"/>
                <a:gd name="connsiteX340" fmla="*/ 505040 w 1591877"/>
                <a:gd name="connsiteY340" fmla="*/ 496912 h 755236"/>
                <a:gd name="connsiteX341" fmla="*/ 505113 w 1591877"/>
                <a:gd name="connsiteY341" fmla="*/ 496941 h 755236"/>
                <a:gd name="connsiteX342" fmla="*/ 505186 w 1591877"/>
                <a:gd name="connsiteY342" fmla="*/ 496965 h 755236"/>
                <a:gd name="connsiteX343" fmla="*/ 505260 w 1591877"/>
                <a:gd name="connsiteY343" fmla="*/ 496985 h 755236"/>
                <a:gd name="connsiteX344" fmla="*/ 505333 w 1591877"/>
                <a:gd name="connsiteY344" fmla="*/ 497003 h 755236"/>
                <a:gd name="connsiteX345" fmla="*/ 505406 w 1591877"/>
                <a:gd name="connsiteY345" fmla="*/ 497018 h 755236"/>
                <a:gd name="connsiteX346" fmla="*/ 505480 w 1591877"/>
                <a:gd name="connsiteY346" fmla="*/ 497029 h 755236"/>
                <a:gd name="connsiteX347" fmla="*/ 505553 w 1591877"/>
                <a:gd name="connsiteY347" fmla="*/ 497036 h 755236"/>
                <a:gd name="connsiteX348" fmla="*/ 505626 w 1591877"/>
                <a:gd name="connsiteY348" fmla="*/ 497038 h 755236"/>
                <a:gd name="connsiteX349" fmla="*/ 505700 w 1591877"/>
                <a:gd name="connsiteY349" fmla="*/ 497038 h 755236"/>
                <a:gd name="connsiteX350" fmla="*/ 505773 w 1591877"/>
                <a:gd name="connsiteY350" fmla="*/ 497034 h 755236"/>
                <a:gd name="connsiteX351" fmla="*/ 505846 w 1591877"/>
                <a:gd name="connsiteY351" fmla="*/ 497027 h 755236"/>
                <a:gd name="connsiteX352" fmla="*/ 505920 w 1591877"/>
                <a:gd name="connsiteY352" fmla="*/ 497016 h 755236"/>
                <a:gd name="connsiteX353" fmla="*/ 505993 w 1591877"/>
                <a:gd name="connsiteY353" fmla="*/ 497000 h 755236"/>
                <a:gd name="connsiteX354" fmla="*/ 506067 w 1591877"/>
                <a:gd name="connsiteY354" fmla="*/ 496983 h 755236"/>
                <a:gd name="connsiteX355" fmla="*/ 506140 w 1591877"/>
                <a:gd name="connsiteY355" fmla="*/ 496961 h 755236"/>
                <a:gd name="connsiteX356" fmla="*/ 506213 w 1591877"/>
                <a:gd name="connsiteY356" fmla="*/ 496937 h 755236"/>
                <a:gd name="connsiteX357" fmla="*/ 506287 w 1591877"/>
                <a:gd name="connsiteY357" fmla="*/ 496908 h 755236"/>
                <a:gd name="connsiteX358" fmla="*/ 506360 w 1591877"/>
                <a:gd name="connsiteY358" fmla="*/ 496875 h 755236"/>
                <a:gd name="connsiteX359" fmla="*/ 506433 w 1591877"/>
                <a:gd name="connsiteY359" fmla="*/ 496838 h 755236"/>
                <a:gd name="connsiteX360" fmla="*/ 506507 w 1591877"/>
                <a:gd name="connsiteY360" fmla="*/ 496798 h 755236"/>
                <a:gd name="connsiteX361" fmla="*/ 506584 w 1591877"/>
                <a:gd name="connsiteY361" fmla="*/ 496752 h 755236"/>
                <a:gd name="connsiteX362" fmla="*/ 506664 w 1591877"/>
                <a:gd name="connsiteY362" fmla="*/ 496701 h 755236"/>
                <a:gd name="connsiteX363" fmla="*/ 506822 w 1591877"/>
                <a:gd name="connsiteY363" fmla="*/ 496587 h 755236"/>
                <a:gd name="connsiteX364" fmla="*/ 506980 w 1591877"/>
                <a:gd name="connsiteY364" fmla="*/ 496454 h 755236"/>
                <a:gd name="connsiteX365" fmla="*/ 507138 w 1591877"/>
                <a:gd name="connsiteY365" fmla="*/ 496307 h 755236"/>
                <a:gd name="connsiteX366" fmla="*/ 507295 w 1591877"/>
                <a:gd name="connsiteY366" fmla="*/ 496142 h 755236"/>
                <a:gd name="connsiteX367" fmla="*/ 507453 w 1591877"/>
                <a:gd name="connsiteY367" fmla="*/ 495961 h 755236"/>
                <a:gd name="connsiteX368" fmla="*/ 507768 w 1591877"/>
                <a:gd name="connsiteY368" fmla="*/ 495547 h 755236"/>
                <a:gd name="connsiteX369" fmla="*/ 508084 w 1591877"/>
                <a:gd name="connsiteY369" fmla="*/ 495067 h 755236"/>
                <a:gd name="connsiteX370" fmla="*/ 508399 w 1591877"/>
                <a:gd name="connsiteY370" fmla="*/ 494519 h 755236"/>
                <a:gd name="connsiteX371" fmla="*/ 509030 w 1591877"/>
                <a:gd name="connsiteY371" fmla="*/ 493220 h 755236"/>
                <a:gd name="connsiteX372" fmla="*/ 509661 w 1591877"/>
                <a:gd name="connsiteY372" fmla="*/ 491652 h 755236"/>
                <a:gd name="connsiteX373" fmla="*/ 510288 w 1591877"/>
                <a:gd name="connsiteY373" fmla="*/ 489814 h 755236"/>
                <a:gd name="connsiteX374" fmla="*/ 510919 w 1591877"/>
                <a:gd name="connsiteY374" fmla="*/ 487709 h 755236"/>
                <a:gd name="connsiteX375" fmla="*/ 511550 w 1591877"/>
                <a:gd name="connsiteY375" fmla="*/ 485339 h 755236"/>
                <a:gd name="connsiteX376" fmla="*/ 512181 w 1591877"/>
                <a:gd name="connsiteY376" fmla="*/ 482708 h 755236"/>
                <a:gd name="connsiteX377" fmla="*/ 512812 w 1591877"/>
                <a:gd name="connsiteY377" fmla="*/ 479817 h 755236"/>
                <a:gd name="connsiteX378" fmla="*/ 513443 w 1591877"/>
                <a:gd name="connsiteY378" fmla="*/ 476673 h 755236"/>
                <a:gd name="connsiteX379" fmla="*/ 514074 w 1591877"/>
                <a:gd name="connsiteY379" fmla="*/ 473278 h 755236"/>
                <a:gd name="connsiteX380" fmla="*/ 514705 w 1591877"/>
                <a:gd name="connsiteY380" fmla="*/ 469638 h 755236"/>
                <a:gd name="connsiteX381" fmla="*/ 515335 w 1591877"/>
                <a:gd name="connsiteY381" fmla="*/ 465761 h 755236"/>
                <a:gd name="connsiteX382" fmla="*/ 515966 w 1591877"/>
                <a:gd name="connsiteY382" fmla="*/ 461650 h 755236"/>
                <a:gd name="connsiteX383" fmla="*/ 516597 w 1591877"/>
                <a:gd name="connsiteY383" fmla="*/ 457316 h 755236"/>
                <a:gd name="connsiteX384" fmla="*/ 517228 w 1591877"/>
                <a:gd name="connsiteY384" fmla="*/ 452765 h 755236"/>
                <a:gd name="connsiteX385" fmla="*/ 517859 w 1591877"/>
                <a:gd name="connsiteY385" fmla="*/ 448005 h 755236"/>
                <a:gd name="connsiteX386" fmla="*/ 518486 w 1591877"/>
                <a:gd name="connsiteY386" fmla="*/ 443046 h 755236"/>
                <a:gd name="connsiteX387" fmla="*/ 519117 w 1591877"/>
                <a:gd name="connsiteY387" fmla="*/ 437896 h 755236"/>
                <a:gd name="connsiteX388" fmla="*/ 520379 w 1591877"/>
                <a:gd name="connsiteY388" fmla="*/ 427072 h 755236"/>
                <a:gd name="connsiteX389" fmla="*/ 521641 w 1591877"/>
                <a:gd name="connsiteY389" fmla="*/ 415613 h 755236"/>
                <a:gd name="connsiteX390" fmla="*/ 522902 w 1591877"/>
                <a:gd name="connsiteY390" fmla="*/ 403620 h 755236"/>
                <a:gd name="connsiteX391" fmla="*/ 524164 w 1591877"/>
                <a:gd name="connsiteY391" fmla="*/ 391193 h 755236"/>
                <a:gd name="connsiteX392" fmla="*/ 526684 w 1591877"/>
                <a:gd name="connsiteY392" fmla="*/ 365466 h 755236"/>
                <a:gd name="connsiteX393" fmla="*/ 529207 w 1591877"/>
                <a:gd name="connsiteY393" fmla="*/ 339354 h 755236"/>
                <a:gd name="connsiteX394" fmla="*/ 530469 w 1591877"/>
                <a:gd name="connsiteY394" fmla="*/ 326454 h 755236"/>
                <a:gd name="connsiteX395" fmla="*/ 531731 w 1591877"/>
                <a:gd name="connsiteY395" fmla="*/ 313824 h 755236"/>
                <a:gd name="connsiteX396" fmla="*/ 532993 w 1591877"/>
                <a:gd name="connsiteY396" fmla="*/ 301586 h 755236"/>
                <a:gd name="connsiteX397" fmla="*/ 534255 w 1591877"/>
                <a:gd name="connsiteY397" fmla="*/ 289859 h 755236"/>
                <a:gd name="connsiteX398" fmla="*/ 535513 w 1591877"/>
                <a:gd name="connsiteY398" fmla="*/ 278768 h 755236"/>
                <a:gd name="connsiteX399" fmla="*/ 536144 w 1591877"/>
                <a:gd name="connsiteY399" fmla="*/ 273495 h 755236"/>
                <a:gd name="connsiteX400" fmla="*/ 536774 w 1591877"/>
                <a:gd name="connsiteY400" fmla="*/ 268424 h 755236"/>
                <a:gd name="connsiteX401" fmla="*/ 537405 w 1591877"/>
                <a:gd name="connsiteY401" fmla="*/ 263566 h 755236"/>
                <a:gd name="connsiteX402" fmla="*/ 538036 w 1591877"/>
                <a:gd name="connsiteY402" fmla="*/ 258938 h 755236"/>
                <a:gd name="connsiteX403" fmla="*/ 538667 w 1591877"/>
                <a:gd name="connsiteY403" fmla="*/ 254550 h 755236"/>
                <a:gd name="connsiteX404" fmla="*/ 539298 w 1591877"/>
                <a:gd name="connsiteY404" fmla="*/ 250417 h 755236"/>
                <a:gd name="connsiteX405" fmla="*/ 539929 w 1591877"/>
                <a:gd name="connsiteY405" fmla="*/ 246548 h 755236"/>
                <a:gd name="connsiteX406" fmla="*/ 540560 w 1591877"/>
                <a:gd name="connsiteY406" fmla="*/ 242955 h 755236"/>
                <a:gd name="connsiteX407" fmla="*/ 541191 w 1591877"/>
                <a:gd name="connsiteY407" fmla="*/ 239650 h 755236"/>
                <a:gd name="connsiteX408" fmla="*/ 541821 w 1591877"/>
                <a:gd name="connsiteY408" fmla="*/ 236644 h 755236"/>
                <a:gd name="connsiteX409" fmla="*/ 542452 w 1591877"/>
                <a:gd name="connsiteY409" fmla="*/ 233945 h 755236"/>
                <a:gd name="connsiteX410" fmla="*/ 543080 w 1591877"/>
                <a:gd name="connsiteY410" fmla="*/ 231562 h 755236"/>
                <a:gd name="connsiteX411" fmla="*/ 543710 w 1591877"/>
                <a:gd name="connsiteY411" fmla="*/ 229506 h 755236"/>
                <a:gd name="connsiteX412" fmla="*/ 544341 w 1591877"/>
                <a:gd name="connsiteY412" fmla="*/ 227782 h 755236"/>
                <a:gd name="connsiteX413" fmla="*/ 544972 w 1591877"/>
                <a:gd name="connsiteY413" fmla="*/ 226397 h 755236"/>
                <a:gd name="connsiteX414" fmla="*/ 545288 w 1591877"/>
                <a:gd name="connsiteY414" fmla="*/ 225835 h 755236"/>
                <a:gd name="connsiteX415" fmla="*/ 545603 w 1591877"/>
                <a:gd name="connsiteY415" fmla="*/ 225360 h 755236"/>
                <a:gd name="connsiteX416" fmla="*/ 545761 w 1591877"/>
                <a:gd name="connsiteY416" fmla="*/ 225155 h 755236"/>
                <a:gd name="connsiteX417" fmla="*/ 545919 w 1591877"/>
                <a:gd name="connsiteY417" fmla="*/ 224972 h 755236"/>
                <a:gd name="connsiteX418" fmla="*/ 546076 w 1591877"/>
                <a:gd name="connsiteY418" fmla="*/ 224812 h 755236"/>
                <a:gd name="connsiteX419" fmla="*/ 546234 w 1591877"/>
                <a:gd name="connsiteY419" fmla="*/ 224673 h 755236"/>
                <a:gd name="connsiteX420" fmla="*/ 546311 w 1591877"/>
                <a:gd name="connsiteY420" fmla="*/ 224611 h 755236"/>
                <a:gd name="connsiteX421" fmla="*/ 546392 w 1591877"/>
                <a:gd name="connsiteY421" fmla="*/ 224556 h 755236"/>
                <a:gd name="connsiteX422" fmla="*/ 546469 w 1591877"/>
                <a:gd name="connsiteY422" fmla="*/ 224506 h 755236"/>
                <a:gd name="connsiteX423" fmla="*/ 546549 w 1591877"/>
                <a:gd name="connsiteY423" fmla="*/ 224464 h 755236"/>
                <a:gd name="connsiteX424" fmla="*/ 546626 w 1591877"/>
                <a:gd name="connsiteY424" fmla="*/ 224424 h 755236"/>
                <a:gd name="connsiteX425" fmla="*/ 546707 w 1591877"/>
                <a:gd name="connsiteY425" fmla="*/ 224391 h 755236"/>
                <a:gd name="connsiteX426" fmla="*/ 546784 w 1591877"/>
                <a:gd name="connsiteY426" fmla="*/ 224365 h 755236"/>
                <a:gd name="connsiteX427" fmla="*/ 546865 w 1591877"/>
                <a:gd name="connsiteY427" fmla="*/ 224343 h 755236"/>
                <a:gd name="connsiteX428" fmla="*/ 546927 w 1591877"/>
                <a:gd name="connsiteY428" fmla="*/ 224329 h 755236"/>
                <a:gd name="connsiteX429" fmla="*/ 546990 w 1591877"/>
                <a:gd name="connsiteY429" fmla="*/ 224321 h 755236"/>
                <a:gd name="connsiteX430" fmla="*/ 547052 w 1591877"/>
                <a:gd name="connsiteY430" fmla="*/ 224314 h 755236"/>
                <a:gd name="connsiteX431" fmla="*/ 547114 w 1591877"/>
                <a:gd name="connsiteY431" fmla="*/ 224312 h 755236"/>
                <a:gd name="connsiteX432" fmla="*/ 547177 w 1591877"/>
                <a:gd name="connsiteY432" fmla="*/ 224312 h 755236"/>
                <a:gd name="connsiteX433" fmla="*/ 547239 w 1591877"/>
                <a:gd name="connsiteY433" fmla="*/ 224316 h 755236"/>
                <a:gd name="connsiteX434" fmla="*/ 547301 w 1591877"/>
                <a:gd name="connsiteY434" fmla="*/ 224325 h 755236"/>
                <a:gd name="connsiteX435" fmla="*/ 547364 w 1591877"/>
                <a:gd name="connsiteY435" fmla="*/ 224336 h 755236"/>
                <a:gd name="connsiteX436" fmla="*/ 547426 w 1591877"/>
                <a:gd name="connsiteY436" fmla="*/ 224351 h 755236"/>
                <a:gd name="connsiteX437" fmla="*/ 547488 w 1591877"/>
                <a:gd name="connsiteY437" fmla="*/ 224371 h 755236"/>
                <a:gd name="connsiteX438" fmla="*/ 547551 w 1591877"/>
                <a:gd name="connsiteY438" fmla="*/ 224393 h 755236"/>
                <a:gd name="connsiteX439" fmla="*/ 547613 w 1591877"/>
                <a:gd name="connsiteY439" fmla="*/ 224420 h 755236"/>
                <a:gd name="connsiteX440" fmla="*/ 547675 w 1591877"/>
                <a:gd name="connsiteY440" fmla="*/ 224448 h 755236"/>
                <a:gd name="connsiteX441" fmla="*/ 547741 w 1591877"/>
                <a:gd name="connsiteY441" fmla="*/ 224481 h 755236"/>
                <a:gd name="connsiteX442" fmla="*/ 547804 w 1591877"/>
                <a:gd name="connsiteY442" fmla="*/ 224519 h 755236"/>
                <a:gd name="connsiteX443" fmla="*/ 547866 w 1591877"/>
                <a:gd name="connsiteY443" fmla="*/ 224558 h 755236"/>
                <a:gd name="connsiteX444" fmla="*/ 547991 w 1591877"/>
                <a:gd name="connsiteY444" fmla="*/ 224651 h 755236"/>
                <a:gd name="connsiteX445" fmla="*/ 548116 w 1591877"/>
                <a:gd name="connsiteY445" fmla="*/ 224757 h 755236"/>
                <a:gd name="connsiteX446" fmla="*/ 548240 w 1591877"/>
                <a:gd name="connsiteY446" fmla="*/ 224875 h 755236"/>
                <a:gd name="connsiteX447" fmla="*/ 548365 w 1591877"/>
                <a:gd name="connsiteY447" fmla="*/ 225010 h 755236"/>
                <a:gd name="connsiteX448" fmla="*/ 548614 w 1591877"/>
                <a:gd name="connsiteY448" fmla="*/ 225322 h 755236"/>
                <a:gd name="connsiteX449" fmla="*/ 548864 w 1591877"/>
                <a:gd name="connsiteY449" fmla="*/ 225692 h 755236"/>
                <a:gd name="connsiteX450" fmla="*/ 549113 w 1591877"/>
                <a:gd name="connsiteY450" fmla="*/ 226119 h 755236"/>
                <a:gd name="connsiteX451" fmla="*/ 549363 w 1591877"/>
                <a:gd name="connsiteY451" fmla="*/ 226606 h 755236"/>
                <a:gd name="connsiteX452" fmla="*/ 549865 w 1591877"/>
                <a:gd name="connsiteY452" fmla="*/ 227751 h 755236"/>
                <a:gd name="connsiteX453" fmla="*/ 550364 w 1591877"/>
                <a:gd name="connsiteY453" fmla="*/ 229127 h 755236"/>
                <a:gd name="connsiteX454" fmla="*/ 550863 w 1591877"/>
                <a:gd name="connsiteY454" fmla="*/ 230732 h 755236"/>
                <a:gd name="connsiteX455" fmla="*/ 551365 w 1591877"/>
                <a:gd name="connsiteY455" fmla="*/ 232569 h 755236"/>
                <a:gd name="connsiteX456" fmla="*/ 551864 w 1591877"/>
                <a:gd name="connsiteY456" fmla="*/ 234636 h 755236"/>
                <a:gd name="connsiteX457" fmla="*/ 552363 w 1591877"/>
                <a:gd name="connsiteY457" fmla="*/ 236928 h 755236"/>
                <a:gd name="connsiteX458" fmla="*/ 552866 w 1591877"/>
                <a:gd name="connsiteY458" fmla="*/ 239447 h 755236"/>
                <a:gd name="connsiteX459" fmla="*/ 553364 w 1591877"/>
                <a:gd name="connsiteY459" fmla="*/ 242191 h 755236"/>
                <a:gd name="connsiteX460" fmla="*/ 553863 w 1591877"/>
                <a:gd name="connsiteY460" fmla="*/ 245155 h 755236"/>
                <a:gd name="connsiteX461" fmla="*/ 554366 w 1591877"/>
                <a:gd name="connsiteY461" fmla="*/ 248338 h 755236"/>
                <a:gd name="connsiteX462" fmla="*/ 554865 w 1591877"/>
                <a:gd name="connsiteY462" fmla="*/ 251736 h 755236"/>
                <a:gd name="connsiteX463" fmla="*/ 555363 w 1591877"/>
                <a:gd name="connsiteY463" fmla="*/ 255347 h 755236"/>
                <a:gd name="connsiteX464" fmla="*/ 555866 w 1591877"/>
                <a:gd name="connsiteY464" fmla="*/ 259165 h 755236"/>
                <a:gd name="connsiteX465" fmla="*/ 556365 w 1591877"/>
                <a:gd name="connsiteY465" fmla="*/ 263186 h 755236"/>
                <a:gd name="connsiteX466" fmla="*/ 556864 w 1591877"/>
                <a:gd name="connsiteY466" fmla="*/ 267406 h 755236"/>
                <a:gd name="connsiteX467" fmla="*/ 557366 w 1591877"/>
                <a:gd name="connsiteY467" fmla="*/ 271823 h 755236"/>
                <a:gd name="connsiteX468" fmla="*/ 557865 w 1591877"/>
                <a:gd name="connsiteY468" fmla="*/ 276430 h 755236"/>
                <a:gd name="connsiteX469" fmla="*/ 558364 w 1591877"/>
                <a:gd name="connsiteY469" fmla="*/ 281219 h 755236"/>
                <a:gd name="connsiteX470" fmla="*/ 558863 w 1591877"/>
                <a:gd name="connsiteY470" fmla="*/ 286186 h 755236"/>
                <a:gd name="connsiteX471" fmla="*/ 559365 w 1591877"/>
                <a:gd name="connsiteY471" fmla="*/ 291325 h 755236"/>
                <a:gd name="connsiteX472" fmla="*/ 559864 w 1591877"/>
                <a:gd name="connsiteY472" fmla="*/ 296632 h 755236"/>
                <a:gd name="connsiteX473" fmla="*/ 560366 w 1591877"/>
                <a:gd name="connsiteY473" fmla="*/ 302097 h 755236"/>
                <a:gd name="connsiteX474" fmla="*/ 560865 w 1591877"/>
                <a:gd name="connsiteY474" fmla="*/ 307716 h 755236"/>
                <a:gd name="connsiteX475" fmla="*/ 561863 w 1591877"/>
                <a:gd name="connsiteY475" fmla="*/ 319379 h 755236"/>
                <a:gd name="connsiteX476" fmla="*/ 562864 w 1591877"/>
                <a:gd name="connsiteY476" fmla="*/ 331562 h 755236"/>
                <a:gd name="connsiteX477" fmla="*/ 563866 w 1591877"/>
                <a:gd name="connsiteY477" fmla="*/ 344203 h 755236"/>
                <a:gd name="connsiteX478" fmla="*/ 564863 w 1591877"/>
                <a:gd name="connsiteY478" fmla="*/ 357231 h 755236"/>
                <a:gd name="connsiteX479" fmla="*/ 565865 w 1591877"/>
                <a:gd name="connsiteY479" fmla="*/ 370577 h 755236"/>
                <a:gd name="connsiteX480" fmla="*/ 566866 w 1591877"/>
                <a:gd name="connsiteY480" fmla="*/ 384164 h 755236"/>
                <a:gd name="connsiteX481" fmla="*/ 568865 w 1591877"/>
                <a:gd name="connsiteY481" fmla="*/ 411764 h 755236"/>
                <a:gd name="connsiteX482" fmla="*/ 570864 w 1591877"/>
                <a:gd name="connsiteY482" fmla="*/ 439398 h 755236"/>
                <a:gd name="connsiteX483" fmla="*/ 571865 w 1591877"/>
                <a:gd name="connsiteY483" fmla="*/ 453025 h 755236"/>
                <a:gd name="connsiteX484" fmla="*/ 572863 w 1591877"/>
                <a:gd name="connsiteY484" fmla="*/ 466419 h 755236"/>
                <a:gd name="connsiteX485" fmla="*/ 573864 w 1591877"/>
                <a:gd name="connsiteY485" fmla="*/ 479496 h 755236"/>
                <a:gd name="connsiteX486" fmla="*/ 574866 w 1591877"/>
                <a:gd name="connsiteY486" fmla="*/ 492176 h 755236"/>
                <a:gd name="connsiteX487" fmla="*/ 575863 w 1591877"/>
                <a:gd name="connsiteY487" fmla="*/ 504383 h 755236"/>
                <a:gd name="connsiteX488" fmla="*/ 576366 w 1591877"/>
                <a:gd name="connsiteY488" fmla="*/ 510282 h 755236"/>
                <a:gd name="connsiteX489" fmla="*/ 576865 w 1591877"/>
                <a:gd name="connsiteY489" fmla="*/ 516036 h 755236"/>
                <a:gd name="connsiteX490" fmla="*/ 577364 w 1591877"/>
                <a:gd name="connsiteY490" fmla="*/ 521630 h 755236"/>
                <a:gd name="connsiteX491" fmla="*/ 577866 w 1591877"/>
                <a:gd name="connsiteY491" fmla="*/ 527060 h 755236"/>
                <a:gd name="connsiteX492" fmla="*/ 578365 w 1591877"/>
                <a:gd name="connsiteY492" fmla="*/ 532314 h 755236"/>
                <a:gd name="connsiteX493" fmla="*/ 578864 w 1591877"/>
                <a:gd name="connsiteY493" fmla="*/ 537385 h 755236"/>
                <a:gd name="connsiteX494" fmla="*/ 579473 w 1591877"/>
                <a:gd name="connsiteY494" fmla="*/ 543275 h 755236"/>
                <a:gd name="connsiteX495" fmla="*/ 580078 w 1591877"/>
                <a:gd name="connsiteY495" fmla="*/ 548867 h 755236"/>
                <a:gd name="connsiteX496" fmla="*/ 580683 w 1591877"/>
                <a:gd name="connsiteY496" fmla="*/ 554147 h 755236"/>
                <a:gd name="connsiteX497" fmla="*/ 581288 w 1591877"/>
                <a:gd name="connsiteY497" fmla="*/ 559104 h 755236"/>
                <a:gd name="connsiteX498" fmla="*/ 581897 w 1591877"/>
                <a:gd name="connsiteY498" fmla="*/ 563721 h 755236"/>
                <a:gd name="connsiteX499" fmla="*/ 582502 w 1591877"/>
                <a:gd name="connsiteY499" fmla="*/ 567988 h 755236"/>
                <a:gd name="connsiteX500" fmla="*/ 582807 w 1591877"/>
                <a:gd name="connsiteY500" fmla="*/ 569988 h 755236"/>
                <a:gd name="connsiteX501" fmla="*/ 583108 w 1591877"/>
                <a:gd name="connsiteY501" fmla="*/ 571894 h 755236"/>
                <a:gd name="connsiteX502" fmla="*/ 583412 w 1591877"/>
                <a:gd name="connsiteY502" fmla="*/ 573707 h 755236"/>
                <a:gd name="connsiteX503" fmla="*/ 583716 w 1591877"/>
                <a:gd name="connsiteY503" fmla="*/ 575424 h 755236"/>
                <a:gd name="connsiteX504" fmla="*/ 584017 w 1591877"/>
                <a:gd name="connsiteY504" fmla="*/ 577047 h 755236"/>
                <a:gd name="connsiteX505" fmla="*/ 584322 w 1591877"/>
                <a:gd name="connsiteY505" fmla="*/ 578573 h 755236"/>
                <a:gd name="connsiteX506" fmla="*/ 584626 w 1591877"/>
                <a:gd name="connsiteY506" fmla="*/ 579999 h 755236"/>
                <a:gd name="connsiteX507" fmla="*/ 584927 w 1591877"/>
                <a:gd name="connsiteY507" fmla="*/ 581327 h 755236"/>
                <a:gd name="connsiteX508" fmla="*/ 585231 w 1591877"/>
                <a:gd name="connsiteY508" fmla="*/ 582554 h 755236"/>
                <a:gd name="connsiteX509" fmla="*/ 585532 w 1591877"/>
                <a:gd name="connsiteY509" fmla="*/ 583681 h 755236"/>
                <a:gd name="connsiteX510" fmla="*/ 585836 w 1591877"/>
                <a:gd name="connsiteY510" fmla="*/ 584703 h 755236"/>
                <a:gd name="connsiteX511" fmla="*/ 586141 w 1591877"/>
                <a:gd name="connsiteY511" fmla="*/ 585623 h 755236"/>
                <a:gd name="connsiteX512" fmla="*/ 586442 w 1591877"/>
                <a:gd name="connsiteY512" fmla="*/ 586438 h 755236"/>
                <a:gd name="connsiteX513" fmla="*/ 586746 w 1591877"/>
                <a:gd name="connsiteY513" fmla="*/ 587149 h 755236"/>
                <a:gd name="connsiteX514" fmla="*/ 587051 w 1591877"/>
                <a:gd name="connsiteY514" fmla="*/ 587752 h 755236"/>
                <a:gd name="connsiteX515" fmla="*/ 587351 w 1591877"/>
                <a:gd name="connsiteY515" fmla="*/ 588252 h 755236"/>
                <a:gd name="connsiteX516" fmla="*/ 587505 w 1591877"/>
                <a:gd name="connsiteY516" fmla="*/ 588461 h 755236"/>
                <a:gd name="connsiteX517" fmla="*/ 587656 w 1591877"/>
                <a:gd name="connsiteY517" fmla="*/ 588642 h 755236"/>
                <a:gd name="connsiteX518" fmla="*/ 587806 w 1591877"/>
                <a:gd name="connsiteY518" fmla="*/ 588798 h 755236"/>
                <a:gd name="connsiteX519" fmla="*/ 587883 w 1591877"/>
                <a:gd name="connsiteY519" fmla="*/ 588864 h 755236"/>
                <a:gd name="connsiteX520" fmla="*/ 587960 w 1591877"/>
                <a:gd name="connsiteY520" fmla="*/ 588926 h 755236"/>
                <a:gd name="connsiteX521" fmla="*/ 588034 w 1591877"/>
                <a:gd name="connsiteY521" fmla="*/ 588979 h 755236"/>
                <a:gd name="connsiteX522" fmla="*/ 588111 w 1591877"/>
                <a:gd name="connsiteY522" fmla="*/ 589027 h 755236"/>
                <a:gd name="connsiteX523" fmla="*/ 588188 w 1591877"/>
                <a:gd name="connsiteY523" fmla="*/ 589067 h 755236"/>
                <a:gd name="connsiteX524" fmla="*/ 588261 w 1591877"/>
                <a:gd name="connsiteY524" fmla="*/ 589100 h 755236"/>
                <a:gd name="connsiteX525" fmla="*/ 588338 w 1591877"/>
                <a:gd name="connsiteY525" fmla="*/ 589126 h 755236"/>
                <a:gd name="connsiteX526" fmla="*/ 588415 w 1591877"/>
                <a:gd name="connsiteY526" fmla="*/ 589146 h 755236"/>
                <a:gd name="connsiteX527" fmla="*/ 588488 w 1591877"/>
                <a:gd name="connsiteY527" fmla="*/ 589159 h 755236"/>
                <a:gd name="connsiteX528" fmla="*/ 588565 w 1591877"/>
                <a:gd name="connsiteY528" fmla="*/ 589166 h 755236"/>
                <a:gd name="connsiteX529" fmla="*/ 588642 w 1591877"/>
                <a:gd name="connsiteY529" fmla="*/ 589166 h 755236"/>
                <a:gd name="connsiteX530" fmla="*/ 588716 w 1591877"/>
                <a:gd name="connsiteY530" fmla="*/ 589159 h 755236"/>
                <a:gd name="connsiteX531" fmla="*/ 588793 w 1591877"/>
                <a:gd name="connsiteY531" fmla="*/ 589144 h 755236"/>
                <a:gd name="connsiteX532" fmla="*/ 588870 w 1591877"/>
                <a:gd name="connsiteY532" fmla="*/ 589124 h 755236"/>
                <a:gd name="connsiteX533" fmla="*/ 588943 w 1591877"/>
                <a:gd name="connsiteY533" fmla="*/ 589095 h 755236"/>
                <a:gd name="connsiteX534" fmla="*/ 589020 w 1591877"/>
                <a:gd name="connsiteY534" fmla="*/ 589060 h 755236"/>
                <a:gd name="connsiteX535" fmla="*/ 589094 w 1591877"/>
                <a:gd name="connsiteY535" fmla="*/ 589018 h 755236"/>
                <a:gd name="connsiteX536" fmla="*/ 589171 w 1591877"/>
                <a:gd name="connsiteY536" fmla="*/ 588970 h 755236"/>
                <a:gd name="connsiteX537" fmla="*/ 589248 w 1591877"/>
                <a:gd name="connsiteY537" fmla="*/ 588915 h 755236"/>
                <a:gd name="connsiteX538" fmla="*/ 589321 w 1591877"/>
                <a:gd name="connsiteY538" fmla="*/ 588853 h 755236"/>
                <a:gd name="connsiteX539" fmla="*/ 589398 w 1591877"/>
                <a:gd name="connsiteY539" fmla="*/ 588785 h 755236"/>
                <a:gd name="connsiteX540" fmla="*/ 589475 w 1591877"/>
                <a:gd name="connsiteY540" fmla="*/ 588708 h 755236"/>
                <a:gd name="connsiteX541" fmla="*/ 589625 w 1591877"/>
                <a:gd name="connsiteY541" fmla="*/ 588536 h 755236"/>
                <a:gd name="connsiteX542" fmla="*/ 589780 w 1591877"/>
                <a:gd name="connsiteY542" fmla="*/ 588336 h 755236"/>
                <a:gd name="connsiteX543" fmla="*/ 589930 w 1591877"/>
                <a:gd name="connsiteY543" fmla="*/ 588107 h 755236"/>
                <a:gd name="connsiteX544" fmla="*/ 590080 w 1591877"/>
                <a:gd name="connsiteY544" fmla="*/ 587851 h 755236"/>
                <a:gd name="connsiteX545" fmla="*/ 590385 w 1591877"/>
                <a:gd name="connsiteY545" fmla="*/ 587259 h 755236"/>
                <a:gd name="connsiteX546" fmla="*/ 590685 w 1591877"/>
                <a:gd name="connsiteY546" fmla="*/ 586554 h 755236"/>
                <a:gd name="connsiteX547" fmla="*/ 590990 w 1591877"/>
                <a:gd name="connsiteY547" fmla="*/ 585740 h 755236"/>
                <a:gd name="connsiteX548" fmla="*/ 591294 w 1591877"/>
                <a:gd name="connsiteY548" fmla="*/ 584815 h 755236"/>
                <a:gd name="connsiteX549" fmla="*/ 591595 w 1591877"/>
                <a:gd name="connsiteY549" fmla="*/ 583780 h 755236"/>
                <a:gd name="connsiteX550" fmla="*/ 591900 w 1591877"/>
                <a:gd name="connsiteY550" fmla="*/ 582635 h 755236"/>
                <a:gd name="connsiteX551" fmla="*/ 592204 w 1591877"/>
                <a:gd name="connsiteY551" fmla="*/ 581378 h 755236"/>
                <a:gd name="connsiteX552" fmla="*/ 592505 w 1591877"/>
                <a:gd name="connsiteY552" fmla="*/ 580013 h 755236"/>
                <a:gd name="connsiteX553" fmla="*/ 592809 w 1591877"/>
                <a:gd name="connsiteY553" fmla="*/ 578537 h 755236"/>
                <a:gd name="connsiteX554" fmla="*/ 593114 w 1591877"/>
                <a:gd name="connsiteY554" fmla="*/ 576954 h 755236"/>
                <a:gd name="connsiteX555" fmla="*/ 593414 w 1591877"/>
                <a:gd name="connsiteY555" fmla="*/ 575263 h 755236"/>
                <a:gd name="connsiteX556" fmla="*/ 593719 w 1591877"/>
                <a:gd name="connsiteY556" fmla="*/ 573462 h 755236"/>
                <a:gd name="connsiteX557" fmla="*/ 594023 w 1591877"/>
                <a:gd name="connsiteY557" fmla="*/ 571555 h 755236"/>
                <a:gd name="connsiteX558" fmla="*/ 594324 w 1591877"/>
                <a:gd name="connsiteY558" fmla="*/ 569541 h 755236"/>
                <a:gd name="connsiteX559" fmla="*/ 594628 w 1591877"/>
                <a:gd name="connsiteY559" fmla="*/ 567420 h 755236"/>
                <a:gd name="connsiteX560" fmla="*/ 594933 w 1591877"/>
                <a:gd name="connsiteY560" fmla="*/ 565194 h 755236"/>
                <a:gd name="connsiteX561" fmla="*/ 595234 w 1591877"/>
                <a:gd name="connsiteY561" fmla="*/ 562865 h 755236"/>
                <a:gd name="connsiteX562" fmla="*/ 595538 w 1591877"/>
                <a:gd name="connsiteY562" fmla="*/ 560432 h 755236"/>
                <a:gd name="connsiteX563" fmla="*/ 595839 w 1591877"/>
                <a:gd name="connsiteY563" fmla="*/ 557895 h 755236"/>
                <a:gd name="connsiteX564" fmla="*/ 596143 w 1591877"/>
                <a:gd name="connsiteY564" fmla="*/ 555257 h 755236"/>
                <a:gd name="connsiteX565" fmla="*/ 596448 w 1591877"/>
                <a:gd name="connsiteY565" fmla="*/ 552518 h 755236"/>
                <a:gd name="connsiteX566" fmla="*/ 596749 w 1591877"/>
                <a:gd name="connsiteY566" fmla="*/ 549682 h 755236"/>
                <a:gd name="connsiteX567" fmla="*/ 597053 w 1591877"/>
                <a:gd name="connsiteY567" fmla="*/ 546745 h 755236"/>
                <a:gd name="connsiteX568" fmla="*/ 597357 w 1591877"/>
                <a:gd name="connsiteY568" fmla="*/ 543713 h 755236"/>
                <a:gd name="connsiteX569" fmla="*/ 597658 w 1591877"/>
                <a:gd name="connsiteY569" fmla="*/ 540584 h 755236"/>
                <a:gd name="connsiteX570" fmla="*/ 597963 w 1591877"/>
                <a:gd name="connsiteY570" fmla="*/ 537361 h 755236"/>
                <a:gd name="connsiteX571" fmla="*/ 598267 w 1591877"/>
                <a:gd name="connsiteY571" fmla="*/ 534044 h 755236"/>
                <a:gd name="connsiteX572" fmla="*/ 598568 w 1591877"/>
                <a:gd name="connsiteY572" fmla="*/ 530636 h 755236"/>
                <a:gd name="connsiteX573" fmla="*/ 598872 w 1591877"/>
                <a:gd name="connsiteY573" fmla="*/ 527137 h 755236"/>
                <a:gd name="connsiteX574" fmla="*/ 599477 w 1591877"/>
                <a:gd name="connsiteY574" fmla="*/ 519880 h 755236"/>
                <a:gd name="connsiteX575" fmla="*/ 600086 w 1591877"/>
                <a:gd name="connsiteY575" fmla="*/ 512279 h 755236"/>
                <a:gd name="connsiteX576" fmla="*/ 600692 w 1591877"/>
                <a:gd name="connsiteY576" fmla="*/ 504352 h 755236"/>
                <a:gd name="connsiteX577" fmla="*/ 601297 w 1591877"/>
                <a:gd name="connsiteY577" fmla="*/ 496113 h 755236"/>
                <a:gd name="connsiteX578" fmla="*/ 601902 w 1591877"/>
                <a:gd name="connsiteY578" fmla="*/ 487579 h 755236"/>
                <a:gd name="connsiteX579" fmla="*/ 602511 w 1591877"/>
                <a:gd name="connsiteY579" fmla="*/ 478763 h 755236"/>
                <a:gd name="connsiteX580" fmla="*/ 603116 w 1591877"/>
                <a:gd name="connsiteY580" fmla="*/ 469684 h 755236"/>
                <a:gd name="connsiteX581" fmla="*/ 603721 w 1591877"/>
                <a:gd name="connsiteY581" fmla="*/ 460359 h 755236"/>
                <a:gd name="connsiteX582" fmla="*/ 604326 w 1591877"/>
                <a:gd name="connsiteY582" fmla="*/ 450808 h 755236"/>
                <a:gd name="connsiteX583" fmla="*/ 604935 w 1591877"/>
                <a:gd name="connsiteY583" fmla="*/ 441047 h 755236"/>
                <a:gd name="connsiteX584" fmla="*/ 605541 w 1591877"/>
                <a:gd name="connsiteY584" fmla="*/ 431099 h 755236"/>
                <a:gd name="connsiteX585" fmla="*/ 606755 w 1591877"/>
                <a:gd name="connsiteY585" fmla="*/ 410714 h 755236"/>
                <a:gd name="connsiteX586" fmla="*/ 607965 w 1591877"/>
                <a:gd name="connsiteY586" fmla="*/ 389821 h 755236"/>
                <a:gd name="connsiteX587" fmla="*/ 610390 w 1591877"/>
                <a:gd name="connsiteY587" fmla="*/ 347202 h 755236"/>
                <a:gd name="connsiteX588" fmla="*/ 611604 w 1591877"/>
                <a:gd name="connsiteY588" fmla="*/ 325837 h 755236"/>
                <a:gd name="connsiteX589" fmla="*/ 612818 w 1591877"/>
                <a:gd name="connsiteY589" fmla="*/ 304675 h 755236"/>
                <a:gd name="connsiteX590" fmla="*/ 614028 w 1591877"/>
                <a:gd name="connsiteY590" fmla="*/ 283905 h 755236"/>
                <a:gd name="connsiteX591" fmla="*/ 614633 w 1591877"/>
                <a:gd name="connsiteY591" fmla="*/ 273721 h 755236"/>
                <a:gd name="connsiteX592" fmla="*/ 615242 w 1591877"/>
                <a:gd name="connsiteY592" fmla="*/ 263705 h 755236"/>
                <a:gd name="connsiteX593" fmla="*/ 615847 w 1591877"/>
                <a:gd name="connsiteY593" fmla="*/ 253876 h 755236"/>
                <a:gd name="connsiteX594" fmla="*/ 616453 w 1591877"/>
                <a:gd name="connsiteY594" fmla="*/ 244258 h 755236"/>
                <a:gd name="connsiteX595" fmla="*/ 617061 w 1591877"/>
                <a:gd name="connsiteY595" fmla="*/ 234872 h 755236"/>
                <a:gd name="connsiteX596" fmla="*/ 617667 w 1591877"/>
                <a:gd name="connsiteY596" fmla="*/ 225741 h 755236"/>
                <a:gd name="connsiteX597" fmla="*/ 618191 w 1591877"/>
                <a:gd name="connsiteY597" fmla="*/ 218063 h 755236"/>
                <a:gd name="connsiteX598" fmla="*/ 618716 w 1591877"/>
                <a:gd name="connsiteY598" fmla="*/ 210605 h 755236"/>
                <a:gd name="connsiteX599" fmla="*/ 619240 w 1591877"/>
                <a:gd name="connsiteY599" fmla="*/ 203379 h 755236"/>
                <a:gd name="connsiteX600" fmla="*/ 619765 w 1591877"/>
                <a:gd name="connsiteY600" fmla="*/ 196399 h 755236"/>
                <a:gd name="connsiteX601" fmla="*/ 620289 w 1591877"/>
                <a:gd name="connsiteY601" fmla="*/ 189674 h 755236"/>
                <a:gd name="connsiteX602" fmla="*/ 620814 w 1591877"/>
                <a:gd name="connsiteY602" fmla="*/ 183219 h 755236"/>
                <a:gd name="connsiteX603" fmla="*/ 621338 w 1591877"/>
                <a:gd name="connsiteY603" fmla="*/ 177045 h 755236"/>
                <a:gd name="connsiteX604" fmla="*/ 621859 w 1591877"/>
                <a:gd name="connsiteY604" fmla="*/ 171161 h 755236"/>
                <a:gd name="connsiteX605" fmla="*/ 622387 w 1591877"/>
                <a:gd name="connsiteY605" fmla="*/ 165582 h 755236"/>
                <a:gd name="connsiteX606" fmla="*/ 622648 w 1591877"/>
                <a:gd name="connsiteY606" fmla="*/ 162911 h 755236"/>
                <a:gd name="connsiteX607" fmla="*/ 622908 w 1591877"/>
                <a:gd name="connsiteY607" fmla="*/ 160317 h 755236"/>
                <a:gd name="connsiteX608" fmla="*/ 623172 w 1591877"/>
                <a:gd name="connsiteY608" fmla="*/ 157805 h 755236"/>
                <a:gd name="connsiteX609" fmla="*/ 623433 w 1591877"/>
                <a:gd name="connsiteY609" fmla="*/ 155374 h 755236"/>
                <a:gd name="connsiteX610" fmla="*/ 623697 w 1591877"/>
                <a:gd name="connsiteY610" fmla="*/ 153027 h 755236"/>
                <a:gd name="connsiteX611" fmla="*/ 623957 w 1591877"/>
                <a:gd name="connsiteY611" fmla="*/ 150766 h 755236"/>
                <a:gd name="connsiteX612" fmla="*/ 624221 w 1591877"/>
                <a:gd name="connsiteY612" fmla="*/ 148589 h 755236"/>
                <a:gd name="connsiteX613" fmla="*/ 624482 w 1591877"/>
                <a:gd name="connsiteY613" fmla="*/ 146499 h 755236"/>
                <a:gd name="connsiteX614" fmla="*/ 624746 w 1591877"/>
                <a:gd name="connsiteY614" fmla="*/ 144496 h 755236"/>
                <a:gd name="connsiteX615" fmla="*/ 625006 w 1591877"/>
                <a:gd name="connsiteY615" fmla="*/ 142583 h 755236"/>
                <a:gd name="connsiteX616" fmla="*/ 625270 w 1591877"/>
                <a:gd name="connsiteY616" fmla="*/ 140759 h 755236"/>
                <a:gd name="connsiteX617" fmla="*/ 625531 w 1591877"/>
                <a:gd name="connsiteY617" fmla="*/ 139025 h 755236"/>
                <a:gd name="connsiteX618" fmla="*/ 625795 w 1591877"/>
                <a:gd name="connsiteY618" fmla="*/ 137383 h 755236"/>
                <a:gd name="connsiteX619" fmla="*/ 626055 w 1591877"/>
                <a:gd name="connsiteY619" fmla="*/ 135834 h 755236"/>
                <a:gd name="connsiteX620" fmla="*/ 626319 w 1591877"/>
                <a:gd name="connsiteY620" fmla="*/ 134378 h 755236"/>
                <a:gd name="connsiteX621" fmla="*/ 626580 w 1591877"/>
                <a:gd name="connsiteY621" fmla="*/ 133016 h 755236"/>
                <a:gd name="connsiteX622" fmla="*/ 626840 w 1591877"/>
                <a:gd name="connsiteY622" fmla="*/ 131749 h 755236"/>
                <a:gd name="connsiteX623" fmla="*/ 627104 w 1591877"/>
                <a:gd name="connsiteY623" fmla="*/ 130577 h 755236"/>
                <a:gd name="connsiteX624" fmla="*/ 627368 w 1591877"/>
                <a:gd name="connsiteY624" fmla="*/ 129503 h 755236"/>
                <a:gd name="connsiteX625" fmla="*/ 627629 w 1591877"/>
                <a:gd name="connsiteY625" fmla="*/ 128524 h 755236"/>
                <a:gd name="connsiteX626" fmla="*/ 627889 w 1591877"/>
                <a:gd name="connsiteY626" fmla="*/ 127644 h 755236"/>
                <a:gd name="connsiteX627" fmla="*/ 628153 w 1591877"/>
                <a:gd name="connsiteY627" fmla="*/ 126862 h 755236"/>
                <a:gd name="connsiteX628" fmla="*/ 628414 w 1591877"/>
                <a:gd name="connsiteY628" fmla="*/ 126179 h 755236"/>
                <a:gd name="connsiteX629" fmla="*/ 628678 w 1591877"/>
                <a:gd name="connsiteY629" fmla="*/ 125595 h 755236"/>
                <a:gd name="connsiteX630" fmla="*/ 628938 w 1591877"/>
                <a:gd name="connsiteY630" fmla="*/ 125110 h 755236"/>
                <a:gd name="connsiteX631" fmla="*/ 629070 w 1591877"/>
                <a:gd name="connsiteY631" fmla="*/ 124906 h 755236"/>
                <a:gd name="connsiteX632" fmla="*/ 629202 w 1591877"/>
                <a:gd name="connsiteY632" fmla="*/ 124726 h 755236"/>
                <a:gd name="connsiteX633" fmla="*/ 629331 w 1591877"/>
                <a:gd name="connsiteY633" fmla="*/ 124572 h 755236"/>
                <a:gd name="connsiteX634" fmla="*/ 629397 w 1591877"/>
                <a:gd name="connsiteY634" fmla="*/ 124505 h 755236"/>
                <a:gd name="connsiteX635" fmla="*/ 629463 w 1591877"/>
                <a:gd name="connsiteY635" fmla="*/ 124443 h 755236"/>
                <a:gd name="connsiteX636" fmla="*/ 629529 w 1591877"/>
                <a:gd name="connsiteY636" fmla="*/ 124388 h 755236"/>
                <a:gd name="connsiteX637" fmla="*/ 629595 w 1591877"/>
                <a:gd name="connsiteY637" fmla="*/ 124339 h 755236"/>
                <a:gd name="connsiteX638" fmla="*/ 629661 w 1591877"/>
                <a:gd name="connsiteY638" fmla="*/ 124297 h 755236"/>
                <a:gd name="connsiteX639" fmla="*/ 629727 w 1591877"/>
                <a:gd name="connsiteY639" fmla="*/ 124261 h 755236"/>
                <a:gd name="connsiteX640" fmla="*/ 629793 w 1591877"/>
                <a:gd name="connsiteY640" fmla="*/ 124231 h 755236"/>
                <a:gd name="connsiteX641" fmla="*/ 629855 w 1591877"/>
                <a:gd name="connsiteY641" fmla="*/ 124208 h 755236"/>
                <a:gd name="connsiteX642" fmla="*/ 629921 w 1591877"/>
                <a:gd name="connsiteY642" fmla="*/ 124191 h 755236"/>
                <a:gd name="connsiteX643" fmla="*/ 629987 w 1591877"/>
                <a:gd name="connsiteY643" fmla="*/ 124180 h 755236"/>
                <a:gd name="connsiteX644" fmla="*/ 630053 w 1591877"/>
                <a:gd name="connsiteY644" fmla="*/ 124175 h 755236"/>
                <a:gd name="connsiteX645" fmla="*/ 630119 w 1591877"/>
                <a:gd name="connsiteY645" fmla="*/ 124177 h 755236"/>
                <a:gd name="connsiteX646" fmla="*/ 630185 w 1591877"/>
                <a:gd name="connsiteY646" fmla="*/ 124186 h 755236"/>
                <a:gd name="connsiteX647" fmla="*/ 630251 w 1591877"/>
                <a:gd name="connsiteY647" fmla="*/ 124200 h 755236"/>
                <a:gd name="connsiteX648" fmla="*/ 630317 w 1591877"/>
                <a:gd name="connsiteY648" fmla="*/ 124221 h 755236"/>
                <a:gd name="connsiteX649" fmla="*/ 630380 w 1591877"/>
                <a:gd name="connsiteY649" fmla="*/ 124249 h 755236"/>
                <a:gd name="connsiteX650" fmla="*/ 630446 w 1591877"/>
                <a:gd name="connsiteY650" fmla="*/ 124283 h 755236"/>
                <a:gd name="connsiteX651" fmla="*/ 630512 w 1591877"/>
                <a:gd name="connsiteY651" fmla="*/ 124323 h 755236"/>
                <a:gd name="connsiteX652" fmla="*/ 630578 w 1591877"/>
                <a:gd name="connsiteY652" fmla="*/ 124369 h 755236"/>
                <a:gd name="connsiteX653" fmla="*/ 630644 w 1591877"/>
                <a:gd name="connsiteY653" fmla="*/ 124422 h 755236"/>
                <a:gd name="connsiteX654" fmla="*/ 630710 w 1591877"/>
                <a:gd name="connsiteY654" fmla="*/ 124482 h 755236"/>
                <a:gd name="connsiteX655" fmla="*/ 630776 w 1591877"/>
                <a:gd name="connsiteY655" fmla="*/ 124547 h 755236"/>
                <a:gd name="connsiteX656" fmla="*/ 630904 w 1591877"/>
                <a:gd name="connsiteY656" fmla="*/ 124698 h 755236"/>
                <a:gd name="connsiteX657" fmla="*/ 631036 w 1591877"/>
                <a:gd name="connsiteY657" fmla="*/ 124874 h 755236"/>
                <a:gd name="connsiteX658" fmla="*/ 631168 w 1591877"/>
                <a:gd name="connsiteY658" fmla="*/ 125076 h 755236"/>
                <a:gd name="connsiteX659" fmla="*/ 631297 w 1591877"/>
                <a:gd name="connsiteY659" fmla="*/ 125303 h 755236"/>
                <a:gd name="connsiteX660" fmla="*/ 631561 w 1591877"/>
                <a:gd name="connsiteY660" fmla="*/ 125835 h 755236"/>
                <a:gd name="connsiteX661" fmla="*/ 631825 w 1591877"/>
                <a:gd name="connsiteY661" fmla="*/ 126469 h 755236"/>
                <a:gd name="connsiteX662" fmla="*/ 632085 w 1591877"/>
                <a:gd name="connsiteY662" fmla="*/ 127205 h 755236"/>
                <a:gd name="connsiteX663" fmla="*/ 632346 w 1591877"/>
                <a:gd name="connsiteY663" fmla="*/ 128044 h 755236"/>
                <a:gd name="connsiteX664" fmla="*/ 632610 w 1591877"/>
                <a:gd name="connsiteY664" fmla="*/ 128985 h 755236"/>
                <a:gd name="connsiteX665" fmla="*/ 632870 w 1591877"/>
                <a:gd name="connsiteY665" fmla="*/ 130028 h 755236"/>
                <a:gd name="connsiteX666" fmla="*/ 633134 w 1591877"/>
                <a:gd name="connsiteY666" fmla="*/ 131173 h 755236"/>
                <a:gd name="connsiteX667" fmla="*/ 633395 w 1591877"/>
                <a:gd name="connsiteY667" fmla="*/ 132420 h 755236"/>
                <a:gd name="connsiteX668" fmla="*/ 633659 w 1591877"/>
                <a:gd name="connsiteY668" fmla="*/ 133769 h 755236"/>
                <a:gd name="connsiteX669" fmla="*/ 633919 w 1591877"/>
                <a:gd name="connsiteY669" fmla="*/ 135219 h 755236"/>
                <a:gd name="connsiteX670" fmla="*/ 634183 w 1591877"/>
                <a:gd name="connsiteY670" fmla="*/ 136770 h 755236"/>
                <a:gd name="connsiteX671" fmla="*/ 634444 w 1591877"/>
                <a:gd name="connsiteY671" fmla="*/ 138421 h 755236"/>
                <a:gd name="connsiteX672" fmla="*/ 634708 w 1591877"/>
                <a:gd name="connsiteY672" fmla="*/ 140173 h 755236"/>
                <a:gd name="connsiteX673" fmla="*/ 634968 w 1591877"/>
                <a:gd name="connsiteY673" fmla="*/ 142024 h 755236"/>
                <a:gd name="connsiteX674" fmla="*/ 635232 w 1591877"/>
                <a:gd name="connsiteY674" fmla="*/ 143975 h 755236"/>
                <a:gd name="connsiteX675" fmla="*/ 635493 w 1591877"/>
                <a:gd name="connsiteY675" fmla="*/ 146024 h 755236"/>
                <a:gd name="connsiteX676" fmla="*/ 635757 w 1591877"/>
                <a:gd name="connsiteY676" fmla="*/ 148171 h 755236"/>
                <a:gd name="connsiteX677" fmla="*/ 636017 w 1591877"/>
                <a:gd name="connsiteY677" fmla="*/ 150416 h 755236"/>
                <a:gd name="connsiteX678" fmla="*/ 636278 w 1591877"/>
                <a:gd name="connsiteY678" fmla="*/ 152756 h 755236"/>
                <a:gd name="connsiteX679" fmla="*/ 636542 w 1591877"/>
                <a:gd name="connsiteY679" fmla="*/ 155193 h 755236"/>
                <a:gd name="connsiteX680" fmla="*/ 636806 w 1591877"/>
                <a:gd name="connsiteY680" fmla="*/ 157728 h 755236"/>
                <a:gd name="connsiteX681" fmla="*/ 637066 w 1591877"/>
                <a:gd name="connsiteY681" fmla="*/ 160354 h 755236"/>
                <a:gd name="connsiteX682" fmla="*/ 637327 w 1591877"/>
                <a:gd name="connsiteY682" fmla="*/ 163076 h 755236"/>
                <a:gd name="connsiteX683" fmla="*/ 637591 w 1591877"/>
                <a:gd name="connsiteY683" fmla="*/ 165890 h 755236"/>
                <a:gd name="connsiteX684" fmla="*/ 637851 w 1591877"/>
                <a:gd name="connsiteY684" fmla="*/ 168796 h 755236"/>
                <a:gd name="connsiteX685" fmla="*/ 638115 w 1591877"/>
                <a:gd name="connsiteY685" fmla="*/ 171793 h 755236"/>
                <a:gd name="connsiteX686" fmla="*/ 638376 w 1591877"/>
                <a:gd name="connsiteY686" fmla="*/ 174880 h 755236"/>
                <a:gd name="connsiteX687" fmla="*/ 638640 w 1591877"/>
                <a:gd name="connsiteY687" fmla="*/ 178055 h 755236"/>
                <a:gd name="connsiteX688" fmla="*/ 638900 w 1591877"/>
                <a:gd name="connsiteY688" fmla="*/ 181321 h 755236"/>
                <a:gd name="connsiteX689" fmla="*/ 639164 w 1591877"/>
                <a:gd name="connsiteY689" fmla="*/ 184670 h 755236"/>
                <a:gd name="connsiteX690" fmla="*/ 639425 w 1591877"/>
                <a:gd name="connsiteY690" fmla="*/ 188107 h 755236"/>
                <a:gd name="connsiteX691" fmla="*/ 639689 w 1591877"/>
                <a:gd name="connsiteY691" fmla="*/ 191627 h 755236"/>
                <a:gd name="connsiteX692" fmla="*/ 639949 w 1591877"/>
                <a:gd name="connsiteY692" fmla="*/ 195232 h 755236"/>
                <a:gd name="connsiteX693" fmla="*/ 640213 w 1591877"/>
                <a:gd name="connsiteY693" fmla="*/ 198920 h 755236"/>
                <a:gd name="connsiteX694" fmla="*/ 640474 w 1591877"/>
                <a:gd name="connsiteY694" fmla="*/ 202687 h 755236"/>
                <a:gd name="connsiteX695" fmla="*/ 640738 w 1591877"/>
                <a:gd name="connsiteY695" fmla="*/ 206534 h 755236"/>
                <a:gd name="connsiteX696" fmla="*/ 641259 w 1591877"/>
                <a:gd name="connsiteY696" fmla="*/ 214461 h 755236"/>
                <a:gd name="connsiteX697" fmla="*/ 641783 w 1591877"/>
                <a:gd name="connsiteY697" fmla="*/ 222689 h 755236"/>
                <a:gd name="connsiteX698" fmla="*/ 642308 w 1591877"/>
                <a:gd name="connsiteY698" fmla="*/ 231208 h 755236"/>
                <a:gd name="connsiteX699" fmla="*/ 642832 w 1591877"/>
                <a:gd name="connsiteY699" fmla="*/ 240004 h 755236"/>
                <a:gd name="connsiteX700" fmla="*/ 643357 w 1591877"/>
                <a:gd name="connsiteY700" fmla="*/ 249065 h 755236"/>
                <a:gd name="connsiteX701" fmla="*/ 643881 w 1591877"/>
                <a:gd name="connsiteY701" fmla="*/ 258377 h 755236"/>
                <a:gd name="connsiteX702" fmla="*/ 644406 w 1591877"/>
                <a:gd name="connsiteY702" fmla="*/ 267928 h 755236"/>
                <a:gd name="connsiteX703" fmla="*/ 644930 w 1591877"/>
                <a:gd name="connsiteY703" fmla="*/ 277702 h 755236"/>
                <a:gd name="connsiteX704" fmla="*/ 645455 w 1591877"/>
                <a:gd name="connsiteY704" fmla="*/ 287686 h 755236"/>
                <a:gd name="connsiteX705" fmla="*/ 645979 w 1591877"/>
                <a:gd name="connsiteY705" fmla="*/ 297863 h 755236"/>
                <a:gd name="connsiteX706" fmla="*/ 646504 w 1591877"/>
                <a:gd name="connsiteY706" fmla="*/ 308218 h 755236"/>
                <a:gd name="connsiteX707" fmla="*/ 647028 w 1591877"/>
                <a:gd name="connsiteY707" fmla="*/ 318736 h 755236"/>
                <a:gd name="connsiteX708" fmla="*/ 648077 w 1591877"/>
                <a:gd name="connsiteY708" fmla="*/ 340198 h 755236"/>
                <a:gd name="connsiteX709" fmla="*/ 649126 w 1591877"/>
                <a:gd name="connsiteY709" fmla="*/ 362117 h 755236"/>
                <a:gd name="connsiteX710" fmla="*/ 650175 w 1591877"/>
                <a:gd name="connsiteY710" fmla="*/ 384356 h 755236"/>
                <a:gd name="connsiteX711" fmla="*/ 651225 w 1591877"/>
                <a:gd name="connsiteY711" fmla="*/ 406775 h 755236"/>
                <a:gd name="connsiteX712" fmla="*/ 652413 w 1591877"/>
                <a:gd name="connsiteY712" fmla="*/ 432255 h 755236"/>
                <a:gd name="connsiteX713" fmla="*/ 653601 w 1591877"/>
                <a:gd name="connsiteY713" fmla="*/ 457578 h 755236"/>
                <a:gd name="connsiteX714" fmla="*/ 654793 w 1591877"/>
                <a:gd name="connsiteY714" fmla="*/ 482532 h 755236"/>
                <a:gd name="connsiteX715" fmla="*/ 655388 w 1591877"/>
                <a:gd name="connsiteY715" fmla="*/ 494807 h 755236"/>
                <a:gd name="connsiteX716" fmla="*/ 655982 w 1591877"/>
                <a:gd name="connsiteY716" fmla="*/ 506909 h 755236"/>
                <a:gd name="connsiteX717" fmla="*/ 656576 w 1591877"/>
                <a:gd name="connsiteY717" fmla="*/ 518816 h 755236"/>
                <a:gd name="connsiteX718" fmla="*/ 657174 w 1591877"/>
                <a:gd name="connsiteY718" fmla="*/ 530504 h 755236"/>
                <a:gd name="connsiteX719" fmla="*/ 657768 w 1591877"/>
                <a:gd name="connsiteY719" fmla="*/ 541943 h 755236"/>
                <a:gd name="connsiteX720" fmla="*/ 658362 w 1591877"/>
                <a:gd name="connsiteY720" fmla="*/ 553113 h 755236"/>
                <a:gd name="connsiteX721" fmla="*/ 658956 w 1591877"/>
                <a:gd name="connsiteY721" fmla="*/ 563988 h 755236"/>
                <a:gd name="connsiteX722" fmla="*/ 659551 w 1591877"/>
                <a:gd name="connsiteY722" fmla="*/ 574541 h 755236"/>
                <a:gd name="connsiteX723" fmla="*/ 659851 w 1591877"/>
                <a:gd name="connsiteY723" fmla="*/ 579693 h 755236"/>
                <a:gd name="connsiteX724" fmla="*/ 660149 w 1591877"/>
                <a:gd name="connsiteY724" fmla="*/ 584755 h 755236"/>
                <a:gd name="connsiteX725" fmla="*/ 660446 w 1591877"/>
                <a:gd name="connsiteY725" fmla="*/ 589727 h 755236"/>
                <a:gd name="connsiteX726" fmla="*/ 660743 w 1591877"/>
                <a:gd name="connsiteY726" fmla="*/ 594604 h 755236"/>
                <a:gd name="connsiteX727" fmla="*/ 661040 w 1591877"/>
                <a:gd name="connsiteY727" fmla="*/ 599385 h 755236"/>
                <a:gd name="connsiteX728" fmla="*/ 661337 w 1591877"/>
                <a:gd name="connsiteY728" fmla="*/ 604068 h 755236"/>
                <a:gd name="connsiteX729" fmla="*/ 661634 w 1591877"/>
                <a:gd name="connsiteY729" fmla="*/ 608648 h 755236"/>
                <a:gd name="connsiteX730" fmla="*/ 661931 w 1591877"/>
                <a:gd name="connsiteY730" fmla="*/ 613122 h 755236"/>
                <a:gd name="connsiteX731" fmla="*/ 662228 w 1591877"/>
                <a:gd name="connsiteY731" fmla="*/ 617490 h 755236"/>
                <a:gd name="connsiteX732" fmla="*/ 662529 w 1591877"/>
                <a:gd name="connsiteY732" fmla="*/ 621751 h 755236"/>
                <a:gd name="connsiteX733" fmla="*/ 662826 w 1591877"/>
                <a:gd name="connsiteY733" fmla="*/ 625897 h 755236"/>
                <a:gd name="connsiteX734" fmla="*/ 663123 w 1591877"/>
                <a:gd name="connsiteY734" fmla="*/ 629931 h 755236"/>
                <a:gd name="connsiteX735" fmla="*/ 663420 w 1591877"/>
                <a:gd name="connsiteY735" fmla="*/ 633848 h 755236"/>
                <a:gd name="connsiteX736" fmla="*/ 663717 w 1591877"/>
                <a:gd name="connsiteY736" fmla="*/ 637644 h 755236"/>
                <a:gd name="connsiteX737" fmla="*/ 664015 w 1591877"/>
                <a:gd name="connsiteY737" fmla="*/ 641321 h 755236"/>
                <a:gd name="connsiteX738" fmla="*/ 664312 w 1591877"/>
                <a:gd name="connsiteY738" fmla="*/ 644875 h 755236"/>
                <a:gd name="connsiteX739" fmla="*/ 664609 w 1591877"/>
                <a:gd name="connsiteY739" fmla="*/ 648303 h 755236"/>
                <a:gd name="connsiteX740" fmla="*/ 664909 w 1591877"/>
                <a:gd name="connsiteY740" fmla="*/ 651604 h 755236"/>
                <a:gd name="connsiteX741" fmla="*/ 665207 w 1591877"/>
                <a:gd name="connsiteY741" fmla="*/ 654774 h 755236"/>
                <a:gd name="connsiteX742" fmla="*/ 665504 w 1591877"/>
                <a:gd name="connsiteY742" fmla="*/ 657813 h 755236"/>
                <a:gd name="connsiteX743" fmla="*/ 665801 w 1591877"/>
                <a:gd name="connsiteY743" fmla="*/ 660722 h 755236"/>
                <a:gd name="connsiteX744" fmla="*/ 666098 w 1591877"/>
                <a:gd name="connsiteY744" fmla="*/ 663494 h 755236"/>
                <a:gd name="connsiteX745" fmla="*/ 666395 w 1591877"/>
                <a:gd name="connsiteY745" fmla="*/ 666129 h 755236"/>
                <a:gd name="connsiteX746" fmla="*/ 666692 w 1591877"/>
                <a:gd name="connsiteY746" fmla="*/ 668626 h 755236"/>
                <a:gd name="connsiteX747" fmla="*/ 666989 w 1591877"/>
                <a:gd name="connsiteY747" fmla="*/ 670984 h 755236"/>
                <a:gd name="connsiteX748" fmla="*/ 667286 w 1591877"/>
                <a:gd name="connsiteY748" fmla="*/ 673200 h 755236"/>
                <a:gd name="connsiteX749" fmla="*/ 667587 w 1591877"/>
                <a:gd name="connsiteY749" fmla="*/ 675274 h 755236"/>
                <a:gd name="connsiteX750" fmla="*/ 667884 w 1591877"/>
                <a:gd name="connsiteY750" fmla="*/ 677202 h 755236"/>
                <a:gd name="connsiteX751" fmla="*/ 668181 w 1591877"/>
                <a:gd name="connsiteY751" fmla="*/ 678988 h 755236"/>
                <a:gd name="connsiteX752" fmla="*/ 668478 w 1591877"/>
                <a:gd name="connsiteY752" fmla="*/ 680626 h 755236"/>
                <a:gd name="connsiteX753" fmla="*/ 668775 w 1591877"/>
                <a:gd name="connsiteY753" fmla="*/ 682115 h 755236"/>
                <a:gd name="connsiteX754" fmla="*/ 669073 w 1591877"/>
                <a:gd name="connsiteY754" fmla="*/ 683456 h 755236"/>
                <a:gd name="connsiteX755" fmla="*/ 669370 w 1591877"/>
                <a:gd name="connsiteY755" fmla="*/ 684647 h 755236"/>
                <a:gd name="connsiteX756" fmla="*/ 669667 w 1591877"/>
                <a:gd name="connsiteY756" fmla="*/ 685686 h 755236"/>
                <a:gd name="connsiteX757" fmla="*/ 669964 w 1591877"/>
                <a:gd name="connsiteY757" fmla="*/ 686576 h 755236"/>
                <a:gd name="connsiteX758" fmla="*/ 670261 w 1591877"/>
                <a:gd name="connsiteY758" fmla="*/ 687311 h 755236"/>
                <a:gd name="connsiteX759" fmla="*/ 670411 w 1591877"/>
                <a:gd name="connsiteY759" fmla="*/ 687622 h 755236"/>
                <a:gd name="connsiteX760" fmla="*/ 670562 w 1591877"/>
                <a:gd name="connsiteY760" fmla="*/ 687895 h 755236"/>
                <a:gd name="connsiteX761" fmla="*/ 670708 w 1591877"/>
                <a:gd name="connsiteY761" fmla="*/ 688128 h 755236"/>
                <a:gd name="connsiteX762" fmla="*/ 670782 w 1591877"/>
                <a:gd name="connsiteY762" fmla="*/ 688232 h 755236"/>
                <a:gd name="connsiteX763" fmla="*/ 670859 w 1591877"/>
                <a:gd name="connsiteY763" fmla="*/ 688324 h 755236"/>
                <a:gd name="connsiteX764" fmla="*/ 670932 w 1591877"/>
                <a:gd name="connsiteY764" fmla="*/ 688408 h 755236"/>
                <a:gd name="connsiteX765" fmla="*/ 671006 w 1591877"/>
                <a:gd name="connsiteY765" fmla="*/ 688480 h 755236"/>
                <a:gd name="connsiteX766" fmla="*/ 671083 w 1591877"/>
                <a:gd name="connsiteY766" fmla="*/ 688544 h 755236"/>
                <a:gd name="connsiteX767" fmla="*/ 671156 w 1591877"/>
                <a:gd name="connsiteY767" fmla="*/ 688599 h 755236"/>
                <a:gd name="connsiteX768" fmla="*/ 671229 w 1591877"/>
                <a:gd name="connsiteY768" fmla="*/ 688643 h 755236"/>
                <a:gd name="connsiteX769" fmla="*/ 671303 w 1591877"/>
                <a:gd name="connsiteY769" fmla="*/ 688679 h 755236"/>
                <a:gd name="connsiteX770" fmla="*/ 671380 w 1591877"/>
                <a:gd name="connsiteY770" fmla="*/ 688703 h 755236"/>
                <a:gd name="connsiteX771" fmla="*/ 671453 w 1591877"/>
                <a:gd name="connsiteY771" fmla="*/ 688718 h 755236"/>
                <a:gd name="connsiteX772" fmla="*/ 671526 w 1591877"/>
                <a:gd name="connsiteY772" fmla="*/ 688725 h 755236"/>
                <a:gd name="connsiteX773" fmla="*/ 671603 w 1591877"/>
                <a:gd name="connsiteY773" fmla="*/ 688720 h 755236"/>
                <a:gd name="connsiteX774" fmla="*/ 671677 w 1591877"/>
                <a:gd name="connsiteY774" fmla="*/ 688707 h 755236"/>
                <a:gd name="connsiteX775" fmla="*/ 671750 w 1591877"/>
                <a:gd name="connsiteY775" fmla="*/ 688683 h 755236"/>
                <a:gd name="connsiteX776" fmla="*/ 671823 w 1591877"/>
                <a:gd name="connsiteY776" fmla="*/ 688650 h 755236"/>
                <a:gd name="connsiteX777" fmla="*/ 671901 w 1591877"/>
                <a:gd name="connsiteY777" fmla="*/ 688608 h 755236"/>
                <a:gd name="connsiteX778" fmla="*/ 671974 w 1591877"/>
                <a:gd name="connsiteY778" fmla="*/ 688555 h 755236"/>
                <a:gd name="connsiteX779" fmla="*/ 672047 w 1591877"/>
                <a:gd name="connsiteY779" fmla="*/ 688494 h 755236"/>
                <a:gd name="connsiteX780" fmla="*/ 672121 w 1591877"/>
                <a:gd name="connsiteY780" fmla="*/ 688421 h 755236"/>
                <a:gd name="connsiteX781" fmla="*/ 672198 w 1591877"/>
                <a:gd name="connsiteY781" fmla="*/ 688339 h 755236"/>
                <a:gd name="connsiteX782" fmla="*/ 672271 w 1591877"/>
                <a:gd name="connsiteY782" fmla="*/ 688247 h 755236"/>
                <a:gd name="connsiteX783" fmla="*/ 672344 w 1591877"/>
                <a:gd name="connsiteY783" fmla="*/ 688146 h 755236"/>
                <a:gd name="connsiteX784" fmla="*/ 672495 w 1591877"/>
                <a:gd name="connsiteY784" fmla="*/ 687914 h 755236"/>
                <a:gd name="connsiteX785" fmla="*/ 672642 w 1591877"/>
                <a:gd name="connsiteY785" fmla="*/ 687644 h 755236"/>
                <a:gd name="connsiteX786" fmla="*/ 672939 w 1591877"/>
                <a:gd name="connsiteY786" fmla="*/ 686988 h 755236"/>
                <a:gd name="connsiteX787" fmla="*/ 673239 w 1591877"/>
                <a:gd name="connsiteY787" fmla="*/ 686173 h 755236"/>
                <a:gd name="connsiteX788" fmla="*/ 673536 w 1591877"/>
                <a:gd name="connsiteY788" fmla="*/ 685204 h 755236"/>
                <a:gd name="connsiteX789" fmla="*/ 673834 w 1591877"/>
                <a:gd name="connsiteY789" fmla="*/ 684079 h 755236"/>
                <a:gd name="connsiteX790" fmla="*/ 674131 w 1591877"/>
                <a:gd name="connsiteY790" fmla="*/ 682797 h 755236"/>
                <a:gd name="connsiteX791" fmla="*/ 674428 w 1591877"/>
                <a:gd name="connsiteY791" fmla="*/ 681362 h 755236"/>
                <a:gd name="connsiteX792" fmla="*/ 674725 w 1591877"/>
                <a:gd name="connsiteY792" fmla="*/ 679772 h 755236"/>
                <a:gd name="connsiteX793" fmla="*/ 675022 w 1591877"/>
                <a:gd name="connsiteY793" fmla="*/ 678028 h 755236"/>
                <a:gd name="connsiteX794" fmla="*/ 675319 w 1591877"/>
                <a:gd name="connsiteY794" fmla="*/ 676130 h 755236"/>
                <a:gd name="connsiteX795" fmla="*/ 675620 w 1591877"/>
                <a:gd name="connsiteY795" fmla="*/ 674078 h 755236"/>
                <a:gd name="connsiteX796" fmla="*/ 675917 w 1591877"/>
                <a:gd name="connsiteY796" fmla="*/ 671876 h 755236"/>
                <a:gd name="connsiteX797" fmla="*/ 676214 w 1591877"/>
                <a:gd name="connsiteY797" fmla="*/ 669522 h 755236"/>
                <a:gd name="connsiteX798" fmla="*/ 676511 w 1591877"/>
                <a:gd name="connsiteY798" fmla="*/ 667017 h 755236"/>
                <a:gd name="connsiteX799" fmla="*/ 676808 w 1591877"/>
                <a:gd name="connsiteY799" fmla="*/ 664363 h 755236"/>
                <a:gd name="connsiteX800" fmla="*/ 677105 w 1591877"/>
                <a:gd name="connsiteY800" fmla="*/ 661560 h 755236"/>
                <a:gd name="connsiteX801" fmla="*/ 677402 w 1591877"/>
                <a:gd name="connsiteY801" fmla="*/ 658610 h 755236"/>
                <a:gd name="connsiteX802" fmla="*/ 677700 w 1591877"/>
                <a:gd name="connsiteY802" fmla="*/ 655514 h 755236"/>
                <a:gd name="connsiteX803" fmla="*/ 677997 w 1591877"/>
                <a:gd name="connsiteY803" fmla="*/ 652275 h 755236"/>
                <a:gd name="connsiteX804" fmla="*/ 678297 w 1591877"/>
                <a:gd name="connsiteY804" fmla="*/ 648891 h 755236"/>
                <a:gd name="connsiteX805" fmla="*/ 678594 w 1591877"/>
                <a:gd name="connsiteY805" fmla="*/ 645366 h 755236"/>
                <a:gd name="connsiteX806" fmla="*/ 678892 w 1591877"/>
                <a:gd name="connsiteY806" fmla="*/ 641700 h 755236"/>
                <a:gd name="connsiteX807" fmla="*/ 679189 w 1591877"/>
                <a:gd name="connsiteY807" fmla="*/ 637895 h 755236"/>
                <a:gd name="connsiteX808" fmla="*/ 679486 w 1591877"/>
                <a:gd name="connsiteY808" fmla="*/ 633954 h 755236"/>
                <a:gd name="connsiteX809" fmla="*/ 679783 w 1591877"/>
                <a:gd name="connsiteY809" fmla="*/ 629876 h 755236"/>
                <a:gd name="connsiteX810" fmla="*/ 680080 w 1591877"/>
                <a:gd name="connsiteY810" fmla="*/ 625664 h 755236"/>
                <a:gd name="connsiteX811" fmla="*/ 680377 w 1591877"/>
                <a:gd name="connsiteY811" fmla="*/ 621322 h 755236"/>
                <a:gd name="connsiteX812" fmla="*/ 680674 w 1591877"/>
                <a:gd name="connsiteY812" fmla="*/ 616850 h 755236"/>
                <a:gd name="connsiteX813" fmla="*/ 680971 w 1591877"/>
                <a:gd name="connsiteY813" fmla="*/ 612250 h 755236"/>
                <a:gd name="connsiteX814" fmla="*/ 681268 w 1591877"/>
                <a:gd name="connsiteY814" fmla="*/ 607525 h 755236"/>
                <a:gd name="connsiteX815" fmla="*/ 681569 w 1591877"/>
                <a:gd name="connsiteY815" fmla="*/ 602676 h 755236"/>
                <a:gd name="connsiteX816" fmla="*/ 681866 w 1591877"/>
                <a:gd name="connsiteY816" fmla="*/ 597707 h 755236"/>
                <a:gd name="connsiteX817" fmla="*/ 682163 w 1591877"/>
                <a:gd name="connsiteY817" fmla="*/ 592618 h 755236"/>
                <a:gd name="connsiteX818" fmla="*/ 682461 w 1591877"/>
                <a:gd name="connsiteY818" fmla="*/ 587413 h 755236"/>
                <a:gd name="connsiteX819" fmla="*/ 682758 w 1591877"/>
                <a:gd name="connsiteY819" fmla="*/ 582093 h 755236"/>
                <a:gd name="connsiteX820" fmla="*/ 683055 w 1591877"/>
                <a:gd name="connsiteY820" fmla="*/ 576664 h 755236"/>
                <a:gd name="connsiteX821" fmla="*/ 683352 w 1591877"/>
                <a:gd name="connsiteY821" fmla="*/ 571124 h 755236"/>
                <a:gd name="connsiteX822" fmla="*/ 683649 w 1591877"/>
                <a:gd name="connsiteY822" fmla="*/ 565478 h 755236"/>
                <a:gd name="connsiteX823" fmla="*/ 683950 w 1591877"/>
                <a:gd name="connsiteY823" fmla="*/ 559729 h 755236"/>
                <a:gd name="connsiteX824" fmla="*/ 684247 w 1591877"/>
                <a:gd name="connsiteY824" fmla="*/ 553879 h 755236"/>
                <a:gd name="connsiteX825" fmla="*/ 684544 w 1591877"/>
                <a:gd name="connsiteY825" fmla="*/ 547932 h 755236"/>
                <a:gd name="connsiteX826" fmla="*/ 684841 w 1591877"/>
                <a:gd name="connsiteY826" fmla="*/ 541888 h 755236"/>
                <a:gd name="connsiteX827" fmla="*/ 685138 w 1591877"/>
                <a:gd name="connsiteY827" fmla="*/ 535753 h 755236"/>
                <a:gd name="connsiteX828" fmla="*/ 685732 w 1591877"/>
                <a:gd name="connsiteY828" fmla="*/ 523216 h 755236"/>
                <a:gd name="connsiteX829" fmla="*/ 686326 w 1591877"/>
                <a:gd name="connsiteY829" fmla="*/ 510348 h 755236"/>
                <a:gd name="connsiteX830" fmla="*/ 686924 w 1591877"/>
                <a:gd name="connsiteY830" fmla="*/ 497170 h 755236"/>
                <a:gd name="connsiteX831" fmla="*/ 687519 w 1591877"/>
                <a:gd name="connsiteY831" fmla="*/ 483712 h 755236"/>
                <a:gd name="connsiteX832" fmla="*/ 688113 w 1591877"/>
                <a:gd name="connsiteY832" fmla="*/ 469999 h 755236"/>
                <a:gd name="connsiteX833" fmla="*/ 688707 w 1591877"/>
                <a:gd name="connsiteY833" fmla="*/ 456057 h 755236"/>
                <a:gd name="connsiteX834" fmla="*/ 689301 w 1591877"/>
                <a:gd name="connsiteY834" fmla="*/ 441917 h 755236"/>
                <a:gd name="connsiteX835" fmla="*/ 690376 w 1591877"/>
                <a:gd name="connsiteY835" fmla="*/ 416043 h 755236"/>
                <a:gd name="connsiteX836" fmla="*/ 691447 w 1591877"/>
                <a:gd name="connsiteY836" fmla="*/ 389779 h 755236"/>
                <a:gd name="connsiteX837" fmla="*/ 693589 w 1591877"/>
                <a:gd name="connsiteY837" fmla="*/ 336778 h 755236"/>
                <a:gd name="connsiteX838" fmla="*/ 694660 w 1591877"/>
                <a:gd name="connsiteY838" fmla="*/ 310389 h 755236"/>
                <a:gd name="connsiteX839" fmla="*/ 695731 w 1591877"/>
                <a:gd name="connsiteY839" fmla="*/ 284310 h 755236"/>
                <a:gd name="connsiteX840" fmla="*/ 696267 w 1591877"/>
                <a:gd name="connsiteY840" fmla="*/ 271440 h 755236"/>
                <a:gd name="connsiteX841" fmla="*/ 696802 w 1591877"/>
                <a:gd name="connsiteY841" fmla="*/ 258716 h 755236"/>
                <a:gd name="connsiteX842" fmla="*/ 697338 w 1591877"/>
                <a:gd name="connsiteY842" fmla="*/ 246154 h 755236"/>
                <a:gd name="connsiteX843" fmla="*/ 697873 w 1591877"/>
                <a:gd name="connsiteY843" fmla="*/ 233778 h 755236"/>
                <a:gd name="connsiteX844" fmla="*/ 698409 w 1591877"/>
                <a:gd name="connsiteY844" fmla="*/ 221610 h 755236"/>
                <a:gd name="connsiteX845" fmla="*/ 698944 w 1591877"/>
                <a:gd name="connsiteY845" fmla="*/ 209669 h 755236"/>
                <a:gd name="connsiteX846" fmla="*/ 699480 w 1591877"/>
                <a:gd name="connsiteY846" fmla="*/ 197975 h 755236"/>
                <a:gd name="connsiteX847" fmla="*/ 700015 w 1591877"/>
                <a:gd name="connsiteY847" fmla="*/ 186552 h 755236"/>
                <a:gd name="connsiteX848" fmla="*/ 700551 w 1591877"/>
                <a:gd name="connsiteY848" fmla="*/ 175415 h 755236"/>
                <a:gd name="connsiteX849" fmla="*/ 700818 w 1591877"/>
                <a:gd name="connsiteY849" fmla="*/ 169961 h 755236"/>
                <a:gd name="connsiteX850" fmla="*/ 701086 w 1591877"/>
                <a:gd name="connsiteY850" fmla="*/ 164586 h 755236"/>
                <a:gd name="connsiteX851" fmla="*/ 701354 w 1591877"/>
                <a:gd name="connsiteY851" fmla="*/ 159293 h 755236"/>
                <a:gd name="connsiteX852" fmla="*/ 701622 w 1591877"/>
                <a:gd name="connsiteY852" fmla="*/ 154084 h 755236"/>
                <a:gd name="connsiteX853" fmla="*/ 701889 w 1591877"/>
                <a:gd name="connsiteY853" fmla="*/ 148960 h 755236"/>
                <a:gd name="connsiteX854" fmla="*/ 702157 w 1591877"/>
                <a:gd name="connsiteY854" fmla="*/ 143925 h 755236"/>
                <a:gd name="connsiteX855" fmla="*/ 702425 w 1591877"/>
                <a:gd name="connsiteY855" fmla="*/ 138981 h 755236"/>
                <a:gd name="connsiteX856" fmla="*/ 702693 w 1591877"/>
                <a:gd name="connsiteY856" fmla="*/ 134129 h 755236"/>
                <a:gd name="connsiteX857" fmla="*/ 702961 w 1591877"/>
                <a:gd name="connsiteY857" fmla="*/ 129373 h 755236"/>
                <a:gd name="connsiteX858" fmla="*/ 703228 w 1591877"/>
                <a:gd name="connsiteY858" fmla="*/ 124713 h 755236"/>
                <a:gd name="connsiteX859" fmla="*/ 703496 w 1591877"/>
                <a:gd name="connsiteY859" fmla="*/ 120153 h 755236"/>
                <a:gd name="connsiteX860" fmla="*/ 703764 w 1591877"/>
                <a:gd name="connsiteY860" fmla="*/ 115693 h 755236"/>
                <a:gd name="connsiteX861" fmla="*/ 704032 w 1591877"/>
                <a:gd name="connsiteY861" fmla="*/ 111337 h 755236"/>
                <a:gd name="connsiteX862" fmla="*/ 704299 w 1591877"/>
                <a:gd name="connsiteY862" fmla="*/ 107086 h 755236"/>
                <a:gd name="connsiteX863" fmla="*/ 704567 w 1591877"/>
                <a:gd name="connsiteY863" fmla="*/ 102942 h 755236"/>
                <a:gd name="connsiteX864" fmla="*/ 704835 w 1591877"/>
                <a:gd name="connsiteY864" fmla="*/ 98906 h 755236"/>
                <a:gd name="connsiteX865" fmla="*/ 705103 w 1591877"/>
                <a:gd name="connsiteY865" fmla="*/ 94981 h 755236"/>
                <a:gd name="connsiteX866" fmla="*/ 705370 w 1591877"/>
                <a:gd name="connsiteY866" fmla="*/ 91169 h 755236"/>
                <a:gd name="connsiteX867" fmla="*/ 705638 w 1591877"/>
                <a:gd name="connsiteY867" fmla="*/ 87471 h 755236"/>
                <a:gd name="connsiteX868" fmla="*/ 705906 w 1591877"/>
                <a:gd name="connsiteY868" fmla="*/ 83889 h 755236"/>
                <a:gd name="connsiteX869" fmla="*/ 706174 w 1591877"/>
                <a:gd name="connsiteY869" fmla="*/ 80424 h 755236"/>
                <a:gd name="connsiteX870" fmla="*/ 706441 w 1591877"/>
                <a:gd name="connsiteY870" fmla="*/ 77078 h 755236"/>
                <a:gd name="connsiteX871" fmla="*/ 706709 w 1591877"/>
                <a:gd name="connsiteY871" fmla="*/ 73853 h 755236"/>
                <a:gd name="connsiteX872" fmla="*/ 706977 w 1591877"/>
                <a:gd name="connsiteY872" fmla="*/ 70750 h 755236"/>
                <a:gd name="connsiteX873" fmla="*/ 707245 w 1591877"/>
                <a:gd name="connsiteY873" fmla="*/ 67771 h 755236"/>
                <a:gd name="connsiteX874" fmla="*/ 707512 w 1591877"/>
                <a:gd name="connsiteY874" fmla="*/ 64917 h 755236"/>
                <a:gd name="connsiteX875" fmla="*/ 707780 w 1591877"/>
                <a:gd name="connsiteY875" fmla="*/ 62189 h 755236"/>
                <a:gd name="connsiteX876" fmla="*/ 708048 w 1591877"/>
                <a:gd name="connsiteY876" fmla="*/ 59589 h 755236"/>
                <a:gd name="connsiteX877" fmla="*/ 708316 w 1591877"/>
                <a:gd name="connsiteY877" fmla="*/ 57117 h 755236"/>
                <a:gd name="connsiteX878" fmla="*/ 708583 w 1591877"/>
                <a:gd name="connsiteY878" fmla="*/ 54776 h 755236"/>
                <a:gd name="connsiteX879" fmla="*/ 708851 w 1591877"/>
                <a:gd name="connsiteY879" fmla="*/ 52566 h 755236"/>
                <a:gd name="connsiteX880" fmla="*/ 709119 w 1591877"/>
                <a:gd name="connsiteY880" fmla="*/ 50488 h 755236"/>
                <a:gd name="connsiteX881" fmla="*/ 709387 w 1591877"/>
                <a:gd name="connsiteY881" fmla="*/ 48544 h 755236"/>
                <a:gd name="connsiteX882" fmla="*/ 709655 w 1591877"/>
                <a:gd name="connsiteY882" fmla="*/ 46734 h 755236"/>
                <a:gd name="connsiteX883" fmla="*/ 709922 w 1591877"/>
                <a:gd name="connsiteY883" fmla="*/ 45059 h 755236"/>
                <a:gd name="connsiteX884" fmla="*/ 710190 w 1591877"/>
                <a:gd name="connsiteY884" fmla="*/ 43521 h 755236"/>
                <a:gd name="connsiteX885" fmla="*/ 710458 w 1591877"/>
                <a:gd name="connsiteY885" fmla="*/ 42119 h 755236"/>
                <a:gd name="connsiteX886" fmla="*/ 710726 w 1591877"/>
                <a:gd name="connsiteY886" fmla="*/ 40855 h 755236"/>
                <a:gd name="connsiteX887" fmla="*/ 710993 w 1591877"/>
                <a:gd name="connsiteY887" fmla="*/ 39729 h 755236"/>
                <a:gd name="connsiteX888" fmla="*/ 711261 w 1591877"/>
                <a:gd name="connsiteY888" fmla="*/ 38743 h 755236"/>
                <a:gd name="connsiteX889" fmla="*/ 711529 w 1591877"/>
                <a:gd name="connsiteY889" fmla="*/ 37896 h 755236"/>
                <a:gd name="connsiteX890" fmla="*/ 711797 w 1591877"/>
                <a:gd name="connsiteY890" fmla="*/ 37189 h 755236"/>
                <a:gd name="connsiteX891" fmla="*/ 712064 w 1591877"/>
                <a:gd name="connsiteY891" fmla="*/ 36623 h 755236"/>
                <a:gd name="connsiteX892" fmla="*/ 712200 w 1591877"/>
                <a:gd name="connsiteY892" fmla="*/ 36393 h 755236"/>
                <a:gd name="connsiteX893" fmla="*/ 712332 w 1591877"/>
                <a:gd name="connsiteY893" fmla="*/ 36198 h 755236"/>
                <a:gd name="connsiteX894" fmla="*/ 712402 w 1591877"/>
                <a:gd name="connsiteY894" fmla="*/ 36114 h 755236"/>
                <a:gd name="connsiteX895" fmla="*/ 712468 w 1591877"/>
                <a:gd name="connsiteY895" fmla="*/ 36039 h 755236"/>
                <a:gd name="connsiteX896" fmla="*/ 712534 w 1591877"/>
                <a:gd name="connsiteY896" fmla="*/ 35972 h 755236"/>
                <a:gd name="connsiteX897" fmla="*/ 712600 w 1591877"/>
                <a:gd name="connsiteY897" fmla="*/ 35914 h 755236"/>
                <a:gd name="connsiteX898" fmla="*/ 712669 w 1591877"/>
                <a:gd name="connsiteY898" fmla="*/ 35866 h 755236"/>
                <a:gd name="connsiteX899" fmla="*/ 712736 w 1591877"/>
                <a:gd name="connsiteY899" fmla="*/ 35826 h 755236"/>
                <a:gd name="connsiteX900" fmla="*/ 712802 w 1591877"/>
                <a:gd name="connsiteY900" fmla="*/ 35795 h 755236"/>
                <a:gd name="connsiteX901" fmla="*/ 712868 w 1591877"/>
                <a:gd name="connsiteY901" fmla="*/ 35773 h 755236"/>
                <a:gd name="connsiteX902" fmla="*/ 712937 w 1591877"/>
                <a:gd name="connsiteY902" fmla="*/ 35759 h 755236"/>
                <a:gd name="connsiteX903" fmla="*/ 713003 w 1591877"/>
                <a:gd name="connsiteY903" fmla="*/ 35755 h 755236"/>
                <a:gd name="connsiteX904" fmla="*/ 713069 w 1591877"/>
                <a:gd name="connsiteY904" fmla="*/ 35759 h 755236"/>
                <a:gd name="connsiteX905" fmla="*/ 713135 w 1591877"/>
                <a:gd name="connsiteY905" fmla="*/ 35773 h 755236"/>
                <a:gd name="connsiteX906" fmla="*/ 713205 w 1591877"/>
                <a:gd name="connsiteY906" fmla="*/ 35795 h 755236"/>
                <a:gd name="connsiteX907" fmla="*/ 713271 w 1591877"/>
                <a:gd name="connsiteY907" fmla="*/ 35826 h 755236"/>
                <a:gd name="connsiteX908" fmla="*/ 713337 w 1591877"/>
                <a:gd name="connsiteY908" fmla="*/ 35866 h 755236"/>
                <a:gd name="connsiteX909" fmla="*/ 713403 w 1591877"/>
                <a:gd name="connsiteY909" fmla="*/ 35915 h 755236"/>
                <a:gd name="connsiteX910" fmla="*/ 713473 w 1591877"/>
                <a:gd name="connsiteY910" fmla="*/ 35973 h 755236"/>
                <a:gd name="connsiteX911" fmla="*/ 713539 w 1591877"/>
                <a:gd name="connsiteY911" fmla="*/ 36039 h 755236"/>
                <a:gd name="connsiteX912" fmla="*/ 713605 w 1591877"/>
                <a:gd name="connsiteY912" fmla="*/ 36115 h 755236"/>
                <a:gd name="connsiteX913" fmla="*/ 713671 w 1591877"/>
                <a:gd name="connsiteY913" fmla="*/ 36199 h 755236"/>
                <a:gd name="connsiteX914" fmla="*/ 713807 w 1591877"/>
                <a:gd name="connsiteY914" fmla="*/ 36395 h 755236"/>
                <a:gd name="connsiteX915" fmla="*/ 713939 w 1591877"/>
                <a:gd name="connsiteY915" fmla="*/ 36626 h 755236"/>
                <a:gd name="connsiteX916" fmla="*/ 714206 w 1591877"/>
                <a:gd name="connsiteY916" fmla="*/ 37195 h 755236"/>
                <a:gd name="connsiteX917" fmla="*/ 714474 w 1591877"/>
                <a:gd name="connsiteY917" fmla="*/ 37906 h 755236"/>
                <a:gd name="connsiteX918" fmla="*/ 714742 w 1591877"/>
                <a:gd name="connsiteY918" fmla="*/ 38760 h 755236"/>
                <a:gd name="connsiteX919" fmla="*/ 715010 w 1591877"/>
                <a:gd name="connsiteY919" fmla="*/ 39755 h 755236"/>
                <a:gd name="connsiteX920" fmla="*/ 715277 w 1591877"/>
                <a:gd name="connsiteY920" fmla="*/ 40892 h 755236"/>
                <a:gd name="connsiteX921" fmla="*/ 715545 w 1591877"/>
                <a:gd name="connsiteY921" fmla="*/ 42171 h 755236"/>
                <a:gd name="connsiteX922" fmla="*/ 715813 w 1591877"/>
                <a:gd name="connsiteY922" fmla="*/ 43590 h 755236"/>
                <a:gd name="connsiteX923" fmla="*/ 716081 w 1591877"/>
                <a:gd name="connsiteY923" fmla="*/ 45150 h 755236"/>
                <a:gd name="connsiteX924" fmla="*/ 716352 w 1591877"/>
                <a:gd name="connsiteY924" fmla="*/ 46850 h 755236"/>
                <a:gd name="connsiteX925" fmla="*/ 716620 w 1591877"/>
                <a:gd name="connsiteY925" fmla="*/ 48690 h 755236"/>
                <a:gd name="connsiteX926" fmla="*/ 716888 w 1591877"/>
                <a:gd name="connsiteY926" fmla="*/ 50669 h 755236"/>
                <a:gd name="connsiteX927" fmla="*/ 717155 w 1591877"/>
                <a:gd name="connsiteY927" fmla="*/ 52787 h 755236"/>
                <a:gd name="connsiteX928" fmla="*/ 717423 w 1591877"/>
                <a:gd name="connsiteY928" fmla="*/ 55042 h 755236"/>
                <a:gd name="connsiteX929" fmla="*/ 717691 w 1591877"/>
                <a:gd name="connsiteY929" fmla="*/ 57434 h 755236"/>
                <a:gd name="connsiteX930" fmla="*/ 717959 w 1591877"/>
                <a:gd name="connsiteY930" fmla="*/ 59962 h 755236"/>
                <a:gd name="connsiteX931" fmla="*/ 718226 w 1591877"/>
                <a:gd name="connsiteY931" fmla="*/ 62625 h 755236"/>
                <a:gd name="connsiteX932" fmla="*/ 718494 w 1591877"/>
                <a:gd name="connsiteY932" fmla="*/ 65422 h 755236"/>
                <a:gd name="connsiteX933" fmla="*/ 718762 w 1591877"/>
                <a:gd name="connsiteY933" fmla="*/ 68353 h 755236"/>
                <a:gd name="connsiteX934" fmla="*/ 719030 w 1591877"/>
                <a:gd name="connsiteY934" fmla="*/ 71416 h 755236"/>
                <a:gd name="connsiteX935" fmla="*/ 719297 w 1591877"/>
                <a:gd name="connsiteY935" fmla="*/ 74610 h 755236"/>
                <a:gd name="connsiteX936" fmla="*/ 719565 w 1591877"/>
                <a:gd name="connsiteY936" fmla="*/ 77933 h 755236"/>
                <a:gd name="connsiteX937" fmla="*/ 719833 w 1591877"/>
                <a:gd name="connsiteY937" fmla="*/ 81386 h 755236"/>
                <a:gd name="connsiteX938" fmla="*/ 720101 w 1591877"/>
                <a:gd name="connsiteY938" fmla="*/ 84966 h 755236"/>
                <a:gd name="connsiteX939" fmla="*/ 720368 w 1591877"/>
                <a:gd name="connsiteY939" fmla="*/ 88672 h 755236"/>
                <a:gd name="connsiteX940" fmla="*/ 720636 w 1591877"/>
                <a:gd name="connsiteY940" fmla="*/ 92502 h 755236"/>
                <a:gd name="connsiteX941" fmla="*/ 720904 w 1591877"/>
                <a:gd name="connsiteY941" fmla="*/ 96456 h 755236"/>
                <a:gd name="connsiteX942" fmla="*/ 721172 w 1591877"/>
                <a:gd name="connsiteY942" fmla="*/ 100531 h 755236"/>
                <a:gd name="connsiteX943" fmla="*/ 721439 w 1591877"/>
                <a:gd name="connsiteY943" fmla="*/ 104727 h 755236"/>
                <a:gd name="connsiteX944" fmla="*/ 721707 w 1591877"/>
                <a:gd name="connsiteY944" fmla="*/ 109041 h 755236"/>
                <a:gd name="connsiteX945" fmla="*/ 721975 w 1591877"/>
                <a:gd name="connsiteY945" fmla="*/ 113473 h 755236"/>
                <a:gd name="connsiteX946" fmla="*/ 722243 w 1591877"/>
                <a:gd name="connsiteY946" fmla="*/ 118019 h 755236"/>
                <a:gd name="connsiteX947" fmla="*/ 722510 w 1591877"/>
                <a:gd name="connsiteY947" fmla="*/ 122679 h 755236"/>
                <a:gd name="connsiteX948" fmla="*/ 722778 w 1591877"/>
                <a:gd name="connsiteY948" fmla="*/ 127450 h 755236"/>
                <a:gd name="connsiteX949" fmla="*/ 723046 w 1591877"/>
                <a:gd name="connsiteY949" fmla="*/ 132331 h 755236"/>
                <a:gd name="connsiteX950" fmla="*/ 723314 w 1591877"/>
                <a:gd name="connsiteY950" fmla="*/ 137321 h 755236"/>
                <a:gd name="connsiteX951" fmla="*/ 723582 w 1591877"/>
                <a:gd name="connsiteY951" fmla="*/ 142416 h 755236"/>
                <a:gd name="connsiteX952" fmla="*/ 723860 w 1591877"/>
                <a:gd name="connsiteY952" fmla="*/ 147855 h 755236"/>
                <a:gd name="connsiteX953" fmla="*/ 724139 w 1591877"/>
                <a:gd name="connsiteY953" fmla="*/ 153405 h 755236"/>
                <a:gd name="connsiteX954" fmla="*/ 724422 w 1591877"/>
                <a:gd name="connsiteY954" fmla="*/ 159064 h 755236"/>
                <a:gd name="connsiteX955" fmla="*/ 724700 w 1591877"/>
                <a:gd name="connsiteY955" fmla="*/ 164831 h 755236"/>
                <a:gd name="connsiteX956" fmla="*/ 724979 w 1591877"/>
                <a:gd name="connsiteY956" fmla="*/ 170701 h 755236"/>
                <a:gd name="connsiteX957" fmla="*/ 725261 w 1591877"/>
                <a:gd name="connsiteY957" fmla="*/ 176672 h 755236"/>
                <a:gd name="connsiteX958" fmla="*/ 725540 w 1591877"/>
                <a:gd name="connsiteY958" fmla="*/ 182743 h 755236"/>
                <a:gd name="connsiteX959" fmla="*/ 725823 w 1591877"/>
                <a:gd name="connsiteY959" fmla="*/ 188908 h 755236"/>
                <a:gd name="connsiteX960" fmla="*/ 726101 w 1591877"/>
                <a:gd name="connsiteY960" fmla="*/ 195168 h 755236"/>
                <a:gd name="connsiteX961" fmla="*/ 726380 w 1591877"/>
                <a:gd name="connsiteY961" fmla="*/ 201520 h 755236"/>
                <a:gd name="connsiteX962" fmla="*/ 726659 w 1591877"/>
                <a:gd name="connsiteY962" fmla="*/ 207959 h 755236"/>
                <a:gd name="connsiteX963" fmla="*/ 726941 w 1591877"/>
                <a:gd name="connsiteY963" fmla="*/ 214483 h 755236"/>
                <a:gd name="connsiteX964" fmla="*/ 727503 w 1591877"/>
                <a:gd name="connsiteY964" fmla="*/ 227775 h 755236"/>
                <a:gd name="connsiteX965" fmla="*/ 728060 w 1591877"/>
                <a:gd name="connsiteY965" fmla="*/ 241376 h 755236"/>
                <a:gd name="connsiteX966" fmla="*/ 728621 w 1591877"/>
                <a:gd name="connsiteY966" fmla="*/ 255257 h 755236"/>
                <a:gd name="connsiteX967" fmla="*/ 729182 w 1591877"/>
                <a:gd name="connsiteY967" fmla="*/ 269395 h 755236"/>
                <a:gd name="connsiteX968" fmla="*/ 729740 w 1591877"/>
                <a:gd name="connsiteY968" fmla="*/ 283766 h 755236"/>
                <a:gd name="connsiteX969" fmla="*/ 730301 w 1591877"/>
                <a:gd name="connsiteY969" fmla="*/ 298345 h 755236"/>
                <a:gd name="connsiteX970" fmla="*/ 730862 w 1591877"/>
                <a:gd name="connsiteY970" fmla="*/ 313104 h 755236"/>
                <a:gd name="connsiteX971" fmla="*/ 731420 w 1591877"/>
                <a:gd name="connsiteY971" fmla="*/ 328019 h 755236"/>
                <a:gd name="connsiteX972" fmla="*/ 732542 w 1591877"/>
                <a:gd name="connsiteY972" fmla="*/ 358204 h 755236"/>
                <a:gd name="connsiteX973" fmla="*/ 734783 w 1591877"/>
                <a:gd name="connsiteY973" fmla="*/ 419238 h 755236"/>
                <a:gd name="connsiteX974" fmla="*/ 735902 w 1591877"/>
                <a:gd name="connsiteY974" fmla="*/ 449645 h 755236"/>
                <a:gd name="connsiteX975" fmla="*/ 737021 w 1591877"/>
                <a:gd name="connsiteY975" fmla="*/ 479687 h 755236"/>
                <a:gd name="connsiteX976" fmla="*/ 737582 w 1591877"/>
                <a:gd name="connsiteY976" fmla="*/ 494501 h 755236"/>
                <a:gd name="connsiteX977" fmla="*/ 738143 w 1591877"/>
                <a:gd name="connsiteY977" fmla="*/ 509142 h 755236"/>
                <a:gd name="connsiteX978" fmla="*/ 738701 w 1591877"/>
                <a:gd name="connsiteY978" fmla="*/ 523581 h 755236"/>
                <a:gd name="connsiteX979" fmla="*/ 739262 w 1591877"/>
                <a:gd name="connsiteY979" fmla="*/ 537794 h 755236"/>
                <a:gd name="connsiteX980" fmla="*/ 739823 w 1591877"/>
                <a:gd name="connsiteY980" fmla="*/ 551752 h 755236"/>
                <a:gd name="connsiteX981" fmla="*/ 740381 w 1591877"/>
                <a:gd name="connsiteY981" fmla="*/ 565432 h 755236"/>
                <a:gd name="connsiteX982" fmla="*/ 740942 w 1591877"/>
                <a:gd name="connsiteY982" fmla="*/ 578808 h 755236"/>
                <a:gd name="connsiteX983" fmla="*/ 741221 w 1591877"/>
                <a:gd name="connsiteY983" fmla="*/ 585374 h 755236"/>
                <a:gd name="connsiteX984" fmla="*/ 741503 w 1591877"/>
                <a:gd name="connsiteY984" fmla="*/ 591856 h 755236"/>
                <a:gd name="connsiteX985" fmla="*/ 741782 w 1591877"/>
                <a:gd name="connsiteY985" fmla="*/ 598248 h 755236"/>
                <a:gd name="connsiteX986" fmla="*/ 742061 w 1591877"/>
                <a:gd name="connsiteY986" fmla="*/ 604550 h 755236"/>
                <a:gd name="connsiteX987" fmla="*/ 742343 w 1591877"/>
                <a:gd name="connsiteY987" fmla="*/ 610757 h 755236"/>
                <a:gd name="connsiteX988" fmla="*/ 742622 w 1591877"/>
                <a:gd name="connsiteY988" fmla="*/ 616865 h 755236"/>
                <a:gd name="connsiteX989" fmla="*/ 742901 w 1591877"/>
                <a:gd name="connsiteY989" fmla="*/ 622876 h 755236"/>
                <a:gd name="connsiteX990" fmla="*/ 743183 w 1591877"/>
                <a:gd name="connsiteY990" fmla="*/ 628784 h 755236"/>
                <a:gd name="connsiteX991" fmla="*/ 743462 w 1591877"/>
                <a:gd name="connsiteY991" fmla="*/ 634583 h 755236"/>
                <a:gd name="connsiteX992" fmla="*/ 743744 w 1591877"/>
                <a:gd name="connsiteY992" fmla="*/ 640277 h 755236"/>
                <a:gd name="connsiteX993" fmla="*/ 744023 w 1591877"/>
                <a:gd name="connsiteY993" fmla="*/ 645859 h 755236"/>
                <a:gd name="connsiteX994" fmla="*/ 744302 w 1591877"/>
                <a:gd name="connsiteY994" fmla="*/ 651328 h 755236"/>
                <a:gd name="connsiteX995" fmla="*/ 744584 w 1591877"/>
                <a:gd name="connsiteY995" fmla="*/ 656681 h 755236"/>
                <a:gd name="connsiteX996" fmla="*/ 744863 w 1591877"/>
                <a:gd name="connsiteY996" fmla="*/ 661915 h 755236"/>
                <a:gd name="connsiteX997" fmla="*/ 745142 w 1591877"/>
                <a:gd name="connsiteY997" fmla="*/ 667030 h 755236"/>
                <a:gd name="connsiteX998" fmla="*/ 745424 w 1591877"/>
                <a:gd name="connsiteY998" fmla="*/ 672019 h 755236"/>
                <a:gd name="connsiteX999" fmla="*/ 745703 w 1591877"/>
                <a:gd name="connsiteY999" fmla="*/ 676883 h 755236"/>
                <a:gd name="connsiteX1000" fmla="*/ 745982 w 1591877"/>
                <a:gd name="connsiteY1000" fmla="*/ 681617 h 755236"/>
                <a:gd name="connsiteX1001" fmla="*/ 746264 w 1591877"/>
                <a:gd name="connsiteY1001" fmla="*/ 686224 h 755236"/>
                <a:gd name="connsiteX1002" fmla="*/ 746543 w 1591877"/>
                <a:gd name="connsiteY1002" fmla="*/ 690695 h 755236"/>
                <a:gd name="connsiteX1003" fmla="*/ 746822 w 1591877"/>
                <a:gd name="connsiteY1003" fmla="*/ 695033 h 755236"/>
                <a:gd name="connsiteX1004" fmla="*/ 747104 w 1591877"/>
                <a:gd name="connsiteY1004" fmla="*/ 699234 h 755236"/>
                <a:gd name="connsiteX1005" fmla="*/ 747383 w 1591877"/>
                <a:gd name="connsiteY1005" fmla="*/ 703297 h 755236"/>
                <a:gd name="connsiteX1006" fmla="*/ 747661 w 1591877"/>
                <a:gd name="connsiteY1006" fmla="*/ 707218 h 755236"/>
                <a:gd name="connsiteX1007" fmla="*/ 747944 w 1591877"/>
                <a:gd name="connsiteY1007" fmla="*/ 710999 h 755236"/>
                <a:gd name="connsiteX1008" fmla="*/ 748223 w 1591877"/>
                <a:gd name="connsiteY1008" fmla="*/ 714632 h 755236"/>
                <a:gd name="connsiteX1009" fmla="*/ 748501 w 1591877"/>
                <a:gd name="connsiteY1009" fmla="*/ 718122 h 755236"/>
                <a:gd name="connsiteX1010" fmla="*/ 748784 w 1591877"/>
                <a:gd name="connsiteY1010" fmla="*/ 721462 h 755236"/>
                <a:gd name="connsiteX1011" fmla="*/ 749063 w 1591877"/>
                <a:gd name="connsiteY1011" fmla="*/ 724652 h 755236"/>
                <a:gd name="connsiteX1012" fmla="*/ 749341 w 1591877"/>
                <a:gd name="connsiteY1012" fmla="*/ 727693 h 755236"/>
                <a:gd name="connsiteX1013" fmla="*/ 749624 w 1591877"/>
                <a:gd name="connsiteY1013" fmla="*/ 730580 h 755236"/>
                <a:gd name="connsiteX1014" fmla="*/ 749903 w 1591877"/>
                <a:gd name="connsiteY1014" fmla="*/ 733312 h 755236"/>
                <a:gd name="connsiteX1015" fmla="*/ 750185 w 1591877"/>
                <a:gd name="connsiteY1015" fmla="*/ 735891 h 755236"/>
                <a:gd name="connsiteX1016" fmla="*/ 750464 w 1591877"/>
                <a:gd name="connsiteY1016" fmla="*/ 738313 h 755236"/>
                <a:gd name="connsiteX1017" fmla="*/ 750743 w 1591877"/>
                <a:gd name="connsiteY1017" fmla="*/ 740576 h 755236"/>
                <a:gd name="connsiteX1018" fmla="*/ 751021 w 1591877"/>
                <a:gd name="connsiteY1018" fmla="*/ 742681 h 755236"/>
                <a:gd name="connsiteX1019" fmla="*/ 751304 w 1591877"/>
                <a:gd name="connsiteY1019" fmla="*/ 744625 h 755236"/>
                <a:gd name="connsiteX1020" fmla="*/ 751582 w 1591877"/>
                <a:gd name="connsiteY1020" fmla="*/ 746411 h 755236"/>
                <a:gd name="connsiteX1021" fmla="*/ 751865 w 1591877"/>
                <a:gd name="connsiteY1021" fmla="*/ 748032 h 755236"/>
                <a:gd name="connsiteX1022" fmla="*/ 752144 w 1591877"/>
                <a:gd name="connsiteY1022" fmla="*/ 749492 h 755236"/>
                <a:gd name="connsiteX1023" fmla="*/ 752422 w 1591877"/>
                <a:gd name="connsiteY1023" fmla="*/ 750786 h 755236"/>
                <a:gd name="connsiteX1024" fmla="*/ 752705 w 1591877"/>
                <a:gd name="connsiteY1024" fmla="*/ 751918 h 755236"/>
                <a:gd name="connsiteX1025" fmla="*/ 752984 w 1591877"/>
                <a:gd name="connsiteY1025" fmla="*/ 752885 h 755236"/>
                <a:gd name="connsiteX1026" fmla="*/ 753262 w 1591877"/>
                <a:gd name="connsiteY1026" fmla="*/ 753686 h 755236"/>
                <a:gd name="connsiteX1027" fmla="*/ 753545 w 1591877"/>
                <a:gd name="connsiteY1027" fmla="*/ 754322 h 755236"/>
                <a:gd name="connsiteX1028" fmla="*/ 753684 w 1591877"/>
                <a:gd name="connsiteY1028" fmla="*/ 754578 h 755236"/>
                <a:gd name="connsiteX1029" fmla="*/ 753824 w 1591877"/>
                <a:gd name="connsiteY1029" fmla="*/ 754791 h 755236"/>
                <a:gd name="connsiteX1030" fmla="*/ 753893 w 1591877"/>
                <a:gd name="connsiteY1030" fmla="*/ 754882 h 755236"/>
                <a:gd name="connsiteX1031" fmla="*/ 753963 w 1591877"/>
                <a:gd name="connsiteY1031" fmla="*/ 754963 h 755236"/>
                <a:gd name="connsiteX1032" fmla="*/ 754033 w 1591877"/>
                <a:gd name="connsiteY1032" fmla="*/ 755034 h 755236"/>
                <a:gd name="connsiteX1033" fmla="*/ 754102 w 1591877"/>
                <a:gd name="connsiteY1033" fmla="*/ 755093 h 755236"/>
                <a:gd name="connsiteX1034" fmla="*/ 754172 w 1591877"/>
                <a:gd name="connsiteY1034" fmla="*/ 755142 h 755236"/>
                <a:gd name="connsiteX1035" fmla="*/ 754245 w 1591877"/>
                <a:gd name="connsiteY1035" fmla="*/ 755181 h 755236"/>
                <a:gd name="connsiteX1036" fmla="*/ 754315 w 1591877"/>
                <a:gd name="connsiteY1036" fmla="*/ 755210 h 755236"/>
                <a:gd name="connsiteX1037" fmla="*/ 754385 w 1591877"/>
                <a:gd name="connsiteY1037" fmla="*/ 755227 h 755236"/>
                <a:gd name="connsiteX1038" fmla="*/ 754454 w 1591877"/>
                <a:gd name="connsiteY1038" fmla="*/ 755236 h 755236"/>
                <a:gd name="connsiteX1039" fmla="*/ 754524 w 1591877"/>
                <a:gd name="connsiteY1039" fmla="*/ 755234 h 755236"/>
                <a:gd name="connsiteX1040" fmla="*/ 754594 w 1591877"/>
                <a:gd name="connsiteY1040" fmla="*/ 755221 h 755236"/>
                <a:gd name="connsiteX1041" fmla="*/ 754664 w 1591877"/>
                <a:gd name="connsiteY1041" fmla="*/ 755197 h 755236"/>
                <a:gd name="connsiteX1042" fmla="*/ 754733 w 1591877"/>
                <a:gd name="connsiteY1042" fmla="*/ 755164 h 755236"/>
                <a:gd name="connsiteX1043" fmla="*/ 754803 w 1591877"/>
                <a:gd name="connsiteY1043" fmla="*/ 755119 h 755236"/>
                <a:gd name="connsiteX1044" fmla="*/ 754873 w 1591877"/>
                <a:gd name="connsiteY1044" fmla="*/ 755064 h 755236"/>
                <a:gd name="connsiteX1045" fmla="*/ 754942 w 1591877"/>
                <a:gd name="connsiteY1045" fmla="*/ 754998 h 755236"/>
                <a:gd name="connsiteX1046" fmla="*/ 755012 w 1591877"/>
                <a:gd name="connsiteY1046" fmla="*/ 754924 h 755236"/>
                <a:gd name="connsiteX1047" fmla="*/ 755085 w 1591877"/>
                <a:gd name="connsiteY1047" fmla="*/ 754835 h 755236"/>
                <a:gd name="connsiteX1048" fmla="*/ 755155 w 1591877"/>
                <a:gd name="connsiteY1048" fmla="*/ 754739 h 755236"/>
                <a:gd name="connsiteX1049" fmla="*/ 755225 w 1591877"/>
                <a:gd name="connsiteY1049" fmla="*/ 754633 h 755236"/>
                <a:gd name="connsiteX1050" fmla="*/ 755364 w 1591877"/>
                <a:gd name="connsiteY1050" fmla="*/ 754386 h 755236"/>
                <a:gd name="connsiteX1051" fmla="*/ 755503 w 1591877"/>
                <a:gd name="connsiteY1051" fmla="*/ 754100 h 755236"/>
                <a:gd name="connsiteX1052" fmla="*/ 755782 w 1591877"/>
                <a:gd name="connsiteY1052" fmla="*/ 753400 h 755236"/>
                <a:gd name="connsiteX1053" fmla="*/ 756065 w 1591877"/>
                <a:gd name="connsiteY1053" fmla="*/ 752532 h 755236"/>
                <a:gd name="connsiteX1054" fmla="*/ 756343 w 1591877"/>
                <a:gd name="connsiteY1054" fmla="*/ 751500 h 755236"/>
                <a:gd name="connsiteX1055" fmla="*/ 756622 w 1591877"/>
                <a:gd name="connsiteY1055" fmla="*/ 750302 h 755236"/>
                <a:gd name="connsiteX1056" fmla="*/ 756905 w 1591877"/>
                <a:gd name="connsiteY1056" fmla="*/ 748937 h 755236"/>
                <a:gd name="connsiteX1057" fmla="*/ 757183 w 1591877"/>
                <a:gd name="connsiteY1057" fmla="*/ 747406 h 755236"/>
                <a:gd name="connsiteX1058" fmla="*/ 757462 w 1591877"/>
                <a:gd name="connsiteY1058" fmla="*/ 745711 h 755236"/>
                <a:gd name="connsiteX1059" fmla="*/ 757745 w 1591877"/>
                <a:gd name="connsiteY1059" fmla="*/ 743853 h 755236"/>
                <a:gd name="connsiteX1060" fmla="*/ 758023 w 1591877"/>
                <a:gd name="connsiteY1060" fmla="*/ 741831 h 755236"/>
                <a:gd name="connsiteX1061" fmla="*/ 758306 w 1591877"/>
                <a:gd name="connsiteY1061" fmla="*/ 739649 h 755236"/>
                <a:gd name="connsiteX1062" fmla="*/ 758585 w 1591877"/>
                <a:gd name="connsiteY1062" fmla="*/ 737302 h 755236"/>
                <a:gd name="connsiteX1063" fmla="*/ 758863 w 1591877"/>
                <a:gd name="connsiteY1063" fmla="*/ 734796 h 755236"/>
                <a:gd name="connsiteX1064" fmla="*/ 759146 w 1591877"/>
                <a:gd name="connsiteY1064" fmla="*/ 732132 h 755236"/>
                <a:gd name="connsiteX1065" fmla="*/ 759425 w 1591877"/>
                <a:gd name="connsiteY1065" fmla="*/ 729309 h 755236"/>
                <a:gd name="connsiteX1066" fmla="*/ 759710 w 1591877"/>
                <a:gd name="connsiteY1066" fmla="*/ 726271 h 755236"/>
                <a:gd name="connsiteX1067" fmla="*/ 759993 w 1591877"/>
                <a:gd name="connsiteY1067" fmla="*/ 723072 h 755236"/>
                <a:gd name="connsiteX1068" fmla="*/ 760279 w 1591877"/>
                <a:gd name="connsiteY1068" fmla="*/ 719711 h 755236"/>
                <a:gd name="connsiteX1069" fmla="*/ 760565 w 1591877"/>
                <a:gd name="connsiteY1069" fmla="*/ 716193 h 755236"/>
                <a:gd name="connsiteX1070" fmla="*/ 760851 w 1591877"/>
                <a:gd name="connsiteY1070" fmla="*/ 712516 h 755236"/>
                <a:gd name="connsiteX1071" fmla="*/ 761137 w 1591877"/>
                <a:gd name="connsiteY1071" fmla="*/ 708685 h 755236"/>
                <a:gd name="connsiteX1072" fmla="*/ 761420 w 1591877"/>
                <a:gd name="connsiteY1072" fmla="*/ 704699 h 755236"/>
                <a:gd name="connsiteX1073" fmla="*/ 761706 w 1591877"/>
                <a:gd name="connsiteY1073" fmla="*/ 700562 h 755236"/>
                <a:gd name="connsiteX1074" fmla="*/ 761992 w 1591877"/>
                <a:gd name="connsiteY1074" fmla="*/ 696273 h 755236"/>
                <a:gd name="connsiteX1075" fmla="*/ 762278 w 1591877"/>
                <a:gd name="connsiteY1075" fmla="*/ 691836 h 755236"/>
                <a:gd name="connsiteX1076" fmla="*/ 762561 w 1591877"/>
                <a:gd name="connsiteY1076" fmla="*/ 687254 h 755236"/>
                <a:gd name="connsiteX1077" fmla="*/ 762847 w 1591877"/>
                <a:gd name="connsiteY1077" fmla="*/ 682527 h 755236"/>
                <a:gd name="connsiteX1078" fmla="*/ 763133 w 1591877"/>
                <a:gd name="connsiteY1078" fmla="*/ 677658 h 755236"/>
                <a:gd name="connsiteX1079" fmla="*/ 763419 w 1591877"/>
                <a:gd name="connsiteY1079" fmla="*/ 672649 h 755236"/>
                <a:gd name="connsiteX1080" fmla="*/ 763701 w 1591877"/>
                <a:gd name="connsiteY1080" fmla="*/ 667501 h 755236"/>
                <a:gd name="connsiteX1081" fmla="*/ 763987 w 1591877"/>
                <a:gd name="connsiteY1081" fmla="*/ 662219 h 755236"/>
                <a:gd name="connsiteX1082" fmla="*/ 764273 w 1591877"/>
                <a:gd name="connsiteY1082" fmla="*/ 656804 h 755236"/>
                <a:gd name="connsiteX1083" fmla="*/ 764560 w 1591877"/>
                <a:gd name="connsiteY1083" fmla="*/ 651258 h 755236"/>
                <a:gd name="connsiteX1084" fmla="*/ 764846 w 1591877"/>
                <a:gd name="connsiteY1084" fmla="*/ 645586 h 755236"/>
                <a:gd name="connsiteX1085" fmla="*/ 765128 w 1591877"/>
                <a:gd name="connsiteY1085" fmla="*/ 639786 h 755236"/>
                <a:gd name="connsiteX1086" fmla="*/ 765414 w 1591877"/>
                <a:gd name="connsiteY1086" fmla="*/ 633866 h 755236"/>
                <a:gd name="connsiteX1087" fmla="*/ 765700 w 1591877"/>
                <a:gd name="connsiteY1087" fmla="*/ 627824 h 755236"/>
                <a:gd name="connsiteX1088" fmla="*/ 765986 w 1591877"/>
                <a:gd name="connsiteY1088" fmla="*/ 621665 h 755236"/>
                <a:gd name="connsiteX1089" fmla="*/ 766269 w 1591877"/>
                <a:gd name="connsiteY1089" fmla="*/ 615394 h 755236"/>
                <a:gd name="connsiteX1090" fmla="*/ 766555 w 1591877"/>
                <a:gd name="connsiteY1090" fmla="*/ 609009 h 755236"/>
                <a:gd name="connsiteX1091" fmla="*/ 766841 w 1591877"/>
                <a:gd name="connsiteY1091" fmla="*/ 602518 h 755236"/>
                <a:gd name="connsiteX1092" fmla="*/ 767127 w 1591877"/>
                <a:gd name="connsiteY1092" fmla="*/ 595919 h 755236"/>
                <a:gd name="connsiteX1093" fmla="*/ 767413 w 1591877"/>
                <a:gd name="connsiteY1093" fmla="*/ 589219 h 755236"/>
                <a:gd name="connsiteX1094" fmla="*/ 767696 w 1591877"/>
                <a:gd name="connsiteY1094" fmla="*/ 582419 h 755236"/>
                <a:gd name="connsiteX1095" fmla="*/ 767982 w 1591877"/>
                <a:gd name="connsiteY1095" fmla="*/ 575523 h 755236"/>
                <a:gd name="connsiteX1096" fmla="*/ 768268 w 1591877"/>
                <a:gd name="connsiteY1096" fmla="*/ 568534 h 755236"/>
                <a:gd name="connsiteX1097" fmla="*/ 768554 w 1591877"/>
                <a:gd name="connsiteY1097" fmla="*/ 561455 h 755236"/>
                <a:gd name="connsiteX1098" fmla="*/ 768836 w 1591877"/>
                <a:gd name="connsiteY1098" fmla="*/ 554291 h 755236"/>
                <a:gd name="connsiteX1099" fmla="*/ 769122 w 1591877"/>
                <a:gd name="connsiteY1099" fmla="*/ 547042 h 755236"/>
                <a:gd name="connsiteX1100" fmla="*/ 769695 w 1591877"/>
                <a:gd name="connsiteY1100" fmla="*/ 532312 h 755236"/>
                <a:gd name="connsiteX1101" fmla="*/ 770263 w 1591877"/>
                <a:gd name="connsiteY1101" fmla="*/ 517286 h 755236"/>
                <a:gd name="connsiteX1102" fmla="*/ 770835 w 1591877"/>
                <a:gd name="connsiteY1102" fmla="*/ 502001 h 755236"/>
                <a:gd name="connsiteX1103" fmla="*/ 771404 w 1591877"/>
                <a:gd name="connsiteY1103" fmla="*/ 486478 h 755236"/>
                <a:gd name="connsiteX1104" fmla="*/ 771976 w 1591877"/>
                <a:gd name="connsiteY1104" fmla="*/ 470748 h 755236"/>
                <a:gd name="connsiteX1105" fmla="*/ 772545 w 1591877"/>
                <a:gd name="connsiteY1105" fmla="*/ 454844 h 755236"/>
                <a:gd name="connsiteX1106" fmla="*/ 773117 w 1591877"/>
                <a:gd name="connsiteY1106" fmla="*/ 438790 h 755236"/>
                <a:gd name="connsiteX1107" fmla="*/ 774257 w 1591877"/>
                <a:gd name="connsiteY1107" fmla="*/ 406366 h 755236"/>
                <a:gd name="connsiteX1108" fmla="*/ 775398 w 1591877"/>
                <a:gd name="connsiteY1108" fmla="*/ 373714 h 755236"/>
                <a:gd name="connsiteX1109" fmla="*/ 776539 w 1591877"/>
                <a:gd name="connsiteY1109" fmla="*/ 341083 h 755236"/>
                <a:gd name="connsiteX1110" fmla="*/ 777680 w 1591877"/>
                <a:gd name="connsiteY1110" fmla="*/ 308718 h 755236"/>
                <a:gd name="connsiteX1111" fmla="*/ 778252 w 1591877"/>
                <a:gd name="connsiteY1111" fmla="*/ 292710 h 755236"/>
                <a:gd name="connsiteX1112" fmla="*/ 778820 w 1591877"/>
                <a:gd name="connsiteY1112" fmla="*/ 276861 h 755236"/>
                <a:gd name="connsiteX1113" fmla="*/ 779393 w 1591877"/>
                <a:gd name="connsiteY1113" fmla="*/ 261197 h 755236"/>
                <a:gd name="connsiteX1114" fmla="*/ 779965 w 1591877"/>
                <a:gd name="connsiteY1114" fmla="*/ 245751 h 755236"/>
                <a:gd name="connsiteX1115" fmla="*/ 780533 w 1591877"/>
                <a:gd name="connsiteY1115" fmla="*/ 230552 h 755236"/>
                <a:gd name="connsiteX1116" fmla="*/ 781106 w 1591877"/>
                <a:gd name="connsiteY1116" fmla="*/ 215625 h 755236"/>
                <a:gd name="connsiteX1117" fmla="*/ 781674 w 1591877"/>
                <a:gd name="connsiteY1117" fmla="*/ 201003 h 755236"/>
                <a:gd name="connsiteX1118" fmla="*/ 781960 w 1591877"/>
                <a:gd name="connsiteY1118" fmla="*/ 193814 h 755236"/>
                <a:gd name="connsiteX1119" fmla="*/ 782246 w 1591877"/>
                <a:gd name="connsiteY1119" fmla="*/ 186711 h 755236"/>
                <a:gd name="connsiteX1120" fmla="*/ 782532 w 1591877"/>
                <a:gd name="connsiteY1120" fmla="*/ 179696 h 755236"/>
                <a:gd name="connsiteX1121" fmla="*/ 782815 w 1591877"/>
                <a:gd name="connsiteY1121" fmla="*/ 172773 h 755236"/>
                <a:gd name="connsiteX1122" fmla="*/ 783101 w 1591877"/>
                <a:gd name="connsiteY1122" fmla="*/ 165949 h 755236"/>
                <a:gd name="connsiteX1123" fmla="*/ 783387 w 1591877"/>
                <a:gd name="connsiteY1123" fmla="*/ 159223 h 755236"/>
                <a:gd name="connsiteX1124" fmla="*/ 783673 w 1591877"/>
                <a:gd name="connsiteY1124" fmla="*/ 152597 h 755236"/>
                <a:gd name="connsiteX1125" fmla="*/ 783956 w 1591877"/>
                <a:gd name="connsiteY1125" fmla="*/ 146079 h 755236"/>
                <a:gd name="connsiteX1126" fmla="*/ 784242 w 1591877"/>
                <a:gd name="connsiteY1126" fmla="*/ 139668 h 755236"/>
                <a:gd name="connsiteX1127" fmla="*/ 784528 w 1591877"/>
                <a:gd name="connsiteY1127" fmla="*/ 133369 h 755236"/>
                <a:gd name="connsiteX1128" fmla="*/ 784814 w 1591877"/>
                <a:gd name="connsiteY1128" fmla="*/ 127185 h 755236"/>
                <a:gd name="connsiteX1129" fmla="*/ 785100 w 1591877"/>
                <a:gd name="connsiteY1129" fmla="*/ 121118 h 755236"/>
                <a:gd name="connsiteX1130" fmla="*/ 785382 w 1591877"/>
                <a:gd name="connsiteY1130" fmla="*/ 115172 h 755236"/>
                <a:gd name="connsiteX1131" fmla="*/ 785668 w 1591877"/>
                <a:gd name="connsiteY1131" fmla="*/ 109348 h 755236"/>
                <a:gd name="connsiteX1132" fmla="*/ 785955 w 1591877"/>
                <a:gd name="connsiteY1132" fmla="*/ 103651 h 755236"/>
                <a:gd name="connsiteX1133" fmla="*/ 786241 w 1591877"/>
                <a:gd name="connsiteY1133" fmla="*/ 98082 h 755236"/>
                <a:gd name="connsiteX1134" fmla="*/ 786523 w 1591877"/>
                <a:gd name="connsiteY1134" fmla="*/ 92644 h 755236"/>
                <a:gd name="connsiteX1135" fmla="*/ 786809 w 1591877"/>
                <a:gd name="connsiteY1135" fmla="*/ 87340 h 755236"/>
                <a:gd name="connsiteX1136" fmla="*/ 787095 w 1591877"/>
                <a:gd name="connsiteY1136" fmla="*/ 82172 h 755236"/>
                <a:gd name="connsiteX1137" fmla="*/ 787381 w 1591877"/>
                <a:gd name="connsiteY1137" fmla="*/ 77143 h 755236"/>
                <a:gd name="connsiteX1138" fmla="*/ 787667 w 1591877"/>
                <a:gd name="connsiteY1138" fmla="*/ 72255 h 755236"/>
                <a:gd name="connsiteX1139" fmla="*/ 787950 w 1591877"/>
                <a:gd name="connsiteY1139" fmla="*/ 67511 h 755236"/>
                <a:gd name="connsiteX1140" fmla="*/ 788236 w 1591877"/>
                <a:gd name="connsiteY1140" fmla="*/ 62912 h 755236"/>
                <a:gd name="connsiteX1141" fmla="*/ 788522 w 1591877"/>
                <a:gd name="connsiteY1141" fmla="*/ 58461 h 755236"/>
                <a:gd name="connsiteX1142" fmla="*/ 788808 w 1591877"/>
                <a:gd name="connsiteY1142" fmla="*/ 54160 h 755236"/>
                <a:gd name="connsiteX1143" fmla="*/ 789091 w 1591877"/>
                <a:gd name="connsiteY1143" fmla="*/ 50011 h 755236"/>
                <a:gd name="connsiteX1144" fmla="*/ 789377 w 1591877"/>
                <a:gd name="connsiteY1144" fmla="*/ 46016 h 755236"/>
                <a:gd name="connsiteX1145" fmla="*/ 789663 w 1591877"/>
                <a:gd name="connsiteY1145" fmla="*/ 42177 h 755236"/>
                <a:gd name="connsiteX1146" fmla="*/ 789949 w 1591877"/>
                <a:gd name="connsiteY1146" fmla="*/ 38495 h 755236"/>
                <a:gd name="connsiteX1147" fmla="*/ 790231 w 1591877"/>
                <a:gd name="connsiteY1147" fmla="*/ 34973 h 755236"/>
                <a:gd name="connsiteX1148" fmla="*/ 790517 w 1591877"/>
                <a:gd name="connsiteY1148" fmla="*/ 31612 h 755236"/>
                <a:gd name="connsiteX1149" fmla="*/ 790804 w 1591877"/>
                <a:gd name="connsiteY1149" fmla="*/ 28414 h 755236"/>
                <a:gd name="connsiteX1150" fmla="*/ 791090 w 1591877"/>
                <a:gd name="connsiteY1150" fmla="*/ 25379 h 755236"/>
                <a:gd name="connsiteX1151" fmla="*/ 791376 w 1591877"/>
                <a:gd name="connsiteY1151" fmla="*/ 22511 h 755236"/>
                <a:gd name="connsiteX1152" fmla="*/ 791658 w 1591877"/>
                <a:gd name="connsiteY1152" fmla="*/ 19809 h 755236"/>
                <a:gd name="connsiteX1153" fmla="*/ 791944 w 1591877"/>
                <a:gd name="connsiteY1153" fmla="*/ 17276 h 755236"/>
                <a:gd name="connsiteX1154" fmla="*/ 792230 w 1591877"/>
                <a:gd name="connsiteY1154" fmla="*/ 14912 h 755236"/>
                <a:gd name="connsiteX1155" fmla="*/ 792373 w 1591877"/>
                <a:gd name="connsiteY1155" fmla="*/ 13794 h 755236"/>
                <a:gd name="connsiteX1156" fmla="*/ 792516 w 1591877"/>
                <a:gd name="connsiteY1156" fmla="*/ 12719 h 755236"/>
                <a:gd name="connsiteX1157" fmla="*/ 792659 w 1591877"/>
                <a:gd name="connsiteY1157" fmla="*/ 11686 h 755236"/>
                <a:gd name="connsiteX1158" fmla="*/ 792802 w 1591877"/>
                <a:gd name="connsiteY1158" fmla="*/ 10697 h 755236"/>
                <a:gd name="connsiteX1159" fmla="*/ 792942 w 1591877"/>
                <a:gd name="connsiteY1159" fmla="*/ 9751 h 755236"/>
                <a:gd name="connsiteX1160" fmla="*/ 793085 w 1591877"/>
                <a:gd name="connsiteY1160" fmla="*/ 8848 h 755236"/>
                <a:gd name="connsiteX1161" fmla="*/ 793228 w 1591877"/>
                <a:gd name="connsiteY1161" fmla="*/ 7988 h 755236"/>
                <a:gd name="connsiteX1162" fmla="*/ 793371 w 1591877"/>
                <a:gd name="connsiteY1162" fmla="*/ 7172 h 755236"/>
                <a:gd name="connsiteX1163" fmla="*/ 793514 w 1591877"/>
                <a:gd name="connsiteY1163" fmla="*/ 6399 h 755236"/>
                <a:gd name="connsiteX1164" fmla="*/ 793657 w 1591877"/>
                <a:gd name="connsiteY1164" fmla="*/ 5671 h 755236"/>
                <a:gd name="connsiteX1165" fmla="*/ 793800 w 1591877"/>
                <a:gd name="connsiteY1165" fmla="*/ 4985 h 755236"/>
                <a:gd name="connsiteX1166" fmla="*/ 793943 w 1591877"/>
                <a:gd name="connsiteY1166" fmla="*/ 4344 h 755236"/>
                <a:gd name="connsiteX1167" fmla="*/ 794086 w 1591877"/>
                <a:gd name="connsiteY1167" fmla="*/ 3747 h 755236"/>
                <a:gd name="connsiteX1168" fmla="*/ 794226 w 1591877"/>
                <a:gd name="connsiteY1168" fmla="*/ 3193 h 755236"/>
                <a:gd name="connsiteX1169" fmla="*/ 794369 w 1591877"/>
                <a:gd name="connsiteY1169" fmla="*/ 2684 h 755236"/>
                <a:gd name="connsiteX1170" fmla="*/ 794512 w 1591877"/>
                <a:gd name="connsiteY1170" fmla="*/ 2219 h 755236"/>
                <a:gd name="connsiteX1171" fmla="*/ 794655 w 1591877"/>
                <a:gd name="connsiteY1171" fmla="*/ 1797 h 755236"/>
                <a:gd name="connsiteX1172" fmla="*/ 794798 w 1591877"/>
                <a:gd name="connsiteY1172" fmla="*/ 1420 h 755236"/>
                <a:gd name="connsiteX1173" fmla="*/ 794941 w 1591877"/>
                <a:gd name="connsiteY1173" fmla="*/ 1087 h 755236"/>
                <a:gd name="connsiteX1174" fmla="*/ 795084 w 1591877"/>
                <a:gd name="connsiteY1174" fmla="*/ 799 h 755236"/>
                <a:gd name="connsiteX1175" fmla="*/ 795227 w 1591877"/>
                <a:gd name="connsiteY1175" fmla="*/ 555 h 755236"/>
                <a:gd name="connsiteX1176" fmla="*/ 795297 w 1591877"/>
                <a:gd name="connsiteY1176" fmla="*/ 450 h 755236"/>
                <a:gd name="connsiteX1177" fmla="*/ 795370 w 1591877"/>
                <a:gd name="connsiteY1177" fmla="*/ 355 h 755236"/>
                <a:gd name="connsiteX1178" fmla="*/ 795440 w 1591877"/>
                <a:gd name="connsiteY1178" fmla="*/ 272 h 755236"/>
                <a:gd name="connsiteX1179" fmla="*/ 795509 w 1591877"/>
                <a:gd name="connsiteY1179" fmla="*/ 200 h 755236"/>
                <a:gd name="connsiteX1180" fmla="*/ 795583 w 1591877"/>
                <a:gd name="connsiteY1180" fmla="*/ 139 h 755236"/>
                <a:gd name="connsiteX1181" fmla="*/ 795652 w 1591877"/>
                <a:gd name="connsiteY1181" fmla="*/ 89 h 755236"/>
                <a:gd name="connsiteX1182" fmla="*/ 795726 w 1591877"/>
                <a:gd name="connsiteY1182" fmla="*/ 50 h 755236"/>
                <a:gd name="connsiteX1183" fmla="*/ 795796 w 1591877"/>
                <a:gd name="connsiteY1183" fmla="*/ 22 h 755236"/>
                <a:gd name="connsiteX1184" fmla="*/ 795869 w 1591877"/>
                <a:gd name="connsiteY1184" fmla="*/ 6 h 755236"/>
                <a:gd name="connsiteX1185" fmla="*/ 795939 w 1591877"/>
                <a:gd name="connsiteY1185" fmla="*/ 0 h 755236"/>
                <a:gd name="connsiteX1186" fmla="*/ 796008 w 1591877"/>
                <a:gd name="connsiteY1186" fmla="*/ 6 h 755236"/>
                <a:gd name="connsiteX1187" fmla="*/ 796082 w 1591877"/>
                <a:gd name="connsiteY1187" fmla="*/ 22 h 755236"/>
                <a:gd name="connsiteX1188" fmla="*/ 796151 w 1591877"/>
                <a:gd name="connsiteY1188" fmla="*/ 49 h 755236"/>
                <a:gd name="connsiteX1189" fmla="*/ 796221 w 1591877"/>
                <a:gd name="connsiteY1189" fmla="*/ 87 h 755236"/>
                <a:gd name="connsiteX1190" fmla="*/ 796291 w 1591877"/>
                <a:gd name="connsiteY1190" fmla="*/ 136 h 755236"/>
                <a:gd name="connsiteX1191" fmla="*/ 796364 w 1591877"/>
                <a:gd name="connsiteY1191" fmla="*/ 196 h 755236"/>
                <a:gd name="connsiteX1192" fmla="*/ 796434 w 1591877"/>
                <a:gd name="connsiteY1192" fmla="*/ 267 h 755236"/>
                <a:gd name="connsiteX1193" fmla="*/ 796503 w 1591877"/>
                <a:gd name="connsiteY1193" fmla="*/ 349 h 755236"/>
                <a:gd name="connsiteX1194" fmla="*/ 796573 w 1591877"/>
                <a:gd name="connsiteY1194" fmla="*/ 442 h 755236"/>
                <a:gd name="connsiteX1195" fmla="*/ 796646 w 1591877"/>
                <a:gd name="connsiteY1195" fmla="*/ 545 h 755236"/>
                <a:gd name="connsiteX1196" fmla="*/ 796786 w 1591877"/>
                <a:gd name="connsiteY1196" fmla="*/ 785 h 755236"/>
                <a:gd name="connsiteX1197" fmla="*/ 796929 w 1591877"/>
                <a:gd name="connsiteY1197" fmla="*/ 1068 h 755236"/>
                <a:gd name="connsiteX1198" fmla="*/ 797068 w 1591877"/>
                <a:gd name="connsiteY1198" fmla="*/ 1395 h 755236"/>
                <a:gd name="connsiteX1199" fmla="*/ 797211 w 1591877"/>
                <a:gd name="connsiteY1199" fmla="*/ 1765 h 755236"/>
                <a:gd name="connsiteX1200" fmla="*/ 797351 w 1591877"/>
                <a:gd name="connsiteY1200" fmla="*/ 2179 h 755236"/>
                <a:gd name="connsiteX1201" fmla="*/ 797494 w 1591877"/>
                <a:gd name="connsiteY1201" fmla="*/ 2636 h 755236"/>
                <a:gd name="connsiteX1202" fmla="*/ 797633 w 1591877"/>
                <a:gd name="connsiteY1202" fmla="*/ 3137 h 755236"/>
                <a:gd name="connsiteX1203" fmla="*/ 797776 w 1591877"/>
                <a:gd name="connsiteY1203" fmla="*/ 3680 h 755236"/>
                <a:gd name="connsiteX1204" fmla="*/ 797919 w 1591877"/>
                <a:gd name="connsiteY1204" fmla="*/ 4267 h 755236"/>
                <a:gd name="connsiteX1205" fmla="*/ 798059 w 1591877"/>
                <a:gd name="connsiteY1205" fmla="*/ 4897 h 755236"/>
                <a:gd name="connsiteX1206" fmla="*/ 798202 w 1591877"/>
                <a:gd name="connsiteY1206" fmla="*/ 5570 h 755236"/>
                <a:gd name="connsiteX1207" fmla="*/ 798341 w 1591877"/>
                <a:gd name="connsiteY1207" fmla="*/ 6286 h 755236"/>
                <a:gd name="connsiteX1208" fmla="*/ 798484 w 1591877"/>
                <a:gd name="connsiteY1208" fmla="*/ 7045 h 755236"/>
                <a:gd name="connsiteX1209" fmla="*/ 798623 w 1591877"/>
                <a:gd name="connsiteY1209" fmla="*/ 7847 h 755236"/>
                <a:gd name="connsiteX1210" fmla="*/ 798767 w 1591877"/>
                <a:gd name="connsiteY1210" fmla="*/ 8691 h 755236"/>
                <a:gd name="connsiteX1211" fmla="*/ 798906 w 1591877"/>
                <a:gd name="connsiteY1211" fmla="*/ 9578 h 755236"/>
                <a:gd name="connsiteX1212" fmla="*/ 799049 w 1591877"/>
                <a:gd name="connsiteY1212" fmla="*/ 10507 h 755236"/>
                <a:gd name="connsiteX1213" fmla="*/ 799331 w 1591877"/>
                <a:gd name="connsiteY1213" fmla="*/ 12494 h 755236"/>
                <a:gd name="connsiteX1214" fmla="*/ 799614 w 1591877"/>
                <a:gd name="connsiteY1214" fmla="*/ 14649 h 755236"/>
                <a:gd name="connsiteX1215" fmla="*/ 799896 w 1591877"/>
                <a:gd name="connsiteY1215" fmla="*/ 16971 h 755236"/>
                <a:gd name="connsiteX1216" fmla="*/ 800179 w 1591877"/>
                <a:gd name="connsiteY1216" fmla="*/ 19460 h 755236"/>
                <a:gd name="connsiteX1217" fmla="*/ 800461 w 1591877"/>
                <a:gd name="connsiteY1217" fmla="*/ 22114 h 755236"/>
                <a:gd name="connsiteX1218" fmla="*/ 800744 w 1591877"/>
                <a:gd name="connsiteY1218" fmla="*/ 24933 h 755236"/>
                <a:gd name="connsiteX1219" fmla="*/ 801030 w 1591877"/>
                <a:gd name="connsiteY1219" fmla="*/ 27915 h 755236"/>
                <a:gd name="connsiteX1220" fmla="*/ 801312 w 1591877"/>
                <a:gd name="connsiteY1220" fmla="*/ 31058 h 755236"/>
                <a:gd name="connsiteX1221" fmla="*/ 801594 w 1591877"/>
                <a:gd name="connsiteY1221" fmla="*/ 34361 h 755236"/>
                <a:gd name="connsiteX1222" fmla="*/ 801877 w 1591877"/>
                <a:gd name="connsiteY1222" fmla="*/ 37822 h 755236"/>
                <a:gd name="connsiteX1223" fmla="*/ 802159 w 1591877"/>
                <a:gd name="connsiteY1223" fmla="*/ 41441 h 755236"/>
                <a:gd name="connsiteX1224" fmla="*/ 802442 w 1591877"/>
                <a:gd name="connsiteY1224" fmla="*/ 45215 h 755236"/>
                <a:gd name="connsiteX1225" fmla="*/ 802724 w 1591877"/>
                <a:gd name="connsiteY1225" fmla="*/ 49142 h 755236"/>
                <a:gd name="connsiteX1226" fmla="*/ 803007 w 1591877"/>
                <a:gd name="connsiteY1226" fmla="*/ 53220 h 755236"/>
                <a:gd name="connsiteX1227" fmla="*/ 803289 w 1591877"/>
                <a:gd name="connsiteY1227" fmla="*/ 57449 h 755236"/>
                <a:gd name="connsiteX1228" fmla="*/ 803572 w 1591877"/>
                <a:gd name="connsiteY1228" fmla="*/ 61825 h 755236"/>
                <a:gd name="connsiteX1229" fmla="*/ 803854 w 1591877"/>
                <a:gd name="connsiteY1229" fmla="*/ 66347 h 755236"/>
                <a:gd name="connsiteX1230" fmla="*/ 804136 w 1591877"/>
                <a:gd name="connsiteY1230" fmla="*/ 71013 h 755236"/>
                <a:gd name="connsiteX1231" fmla="*/ 804419 w 1591877"/>
                <a:gd name="connsiteY1231" fmla="*/ 75820 h 755236"/>
                <a:gd name="connsiteX1232" fmla="*/ 804701 w 1591877"/>
                <a:gd name="connsiteY1232" fmla="*/ 80766 h 755236"/>
                <a:gd name="connsiteX1233" fmla="*/ 804987 w 1591877"/>
                <a:gd name="connsiteY1233" fmla="*/ 85849 h 755236"/>
                <a:gd name="connsiteX1234" fmla="*/ 805270 w 1591877"/>
                <a:gd name="connsiteY1234" fmla="*/ 91067 h 755236"/>
                <a:gd name="connsiteX1235" fmla="*/ 805552 w 1591877"/>
                <a:gd name="connsiteY1235" fmla="*/ 96417 h 755236"/>
                <a:gd name="connsiteX1236" fmla="*/ 805835 w 1591877"/>
                <a:gd name="connsiteY1236" fmla="*/ 101896 h 755236"/>
                <a:gd name="connsiteX1237" fmla="*/ 806117 w 1591877"/>
                <a:gd name="connsiteY1237" fmla="*/ 107503 h 755236"/>
                <a:gd name="connsiteX1238" fmla="*/ 806399 w 1591877"/>
                <a:gd name="connsiteY1238" fmla="*/ 113234 h 755236"/>
                <a:gd name="connsiteX1239" fmla="*/ 806682 w 1591877"/>
                <a:gd name="connsiteY1239" fmla="*/ 119087 h 755236"/>
                <a:gd name="connsiteX1240" fmla="*/ 806964 w 1591877"/>
                <a:gd name="connsiteY1240" fmla="*/ 125059 h 755236"/>
                <a:gd name="connsiteX1241" fmla="*/ 807247 w 1591877"/>
                <a:gd name="connsiteY1241" fmla="*/ 131147 h 755236"/>
                <a:gd name="connsiteX1242" fmla="*/ 807529 w 1591877"/>
                <a:gd name="connsiteY1242" fmla="*/ 137349 h 755236"/>
                <a:gd name="connsiteX1243" fmla="*/ 807812 w 1591877"/>
                <a:gd name="connsiteY1243" fmla="*/ 143661 h 755236"/>
                <a:gd name="connsiteX1244" fmla="*/ 808094 w 1591877"/>
                <a:gd name="connsiteY1244" fmla="*/ 150082 h 755236"/>
                <a:gd name="connsiteX1245" fmla="*/ 808380 w 1591877"/>
                <a:gd name="connsiteY1245" fmla="*/ 156607 h 755236"/>
                <a:gd name="connsiteX1246" fmla="*/ 808663 w 1591877"/>
                <a:gd name="connsiteY1246" fmla="*/ 163232 h 755236"/>
                <a:gd name="connsiteX1247" fmla="*/ 808945 w 1591877"/>
                <a:gd name="connsiteY1247" fmla="*/ 169959 h 755236"/>
                <a:gd name="connsiteX1248" fmla="*/ 809227 w 1591877"/>
                <a:gd name="connsiteY1248" fmla="*/ 176778 h 755236"/>
                <a:gd name="connsiteX1249" fmla="*/ 809510 w 1591877"/>
                <a:gd name="connsiteY1249" fmla="*/ 183692 h 755236"/>
                <a:gd name="connsiteX1250" fmla="*/ 809792 w 1591877"/>
                <a:gd name="connsiteY1250" fmla="*/ 190694 h 755236"/>
                <a:gd name="connsiteX1251" fmla="*/ 810075 w 1591877"/>
                <a:gd name="connsiteY1251" fmla="*/ 197782 h 755236"/>
                <a:gd name="connsiteX1252" fmla="*/ 810640 w 1591877"/>
                <a:gd name="connsiteY1252" fmla="*/ 212202 h 755236"/>
                <a:gd name="connsiteX1253" fmla="*/ 811204 w 1591877"/>
                <a:gd name="connsiteY1253" fmla="*/ 226925 h 755236"/>
                <a:gd name="connsiteX1254" fmla="*/ 811769 w 1591877"/>
                <a:gd name="connsiteY1254" fmla="*/ 241927 h 755236"/>
                <a:gd name="connsiteX1255" fmla="*/ 812338 w 1591877"/>
                <a:gd name="connsiteY1255" fmla="*/ 257177 h 755236"/>
                <a:gd name="connsiteX1256" fmla="*/ 812903 w 1591877"/>
                <a:gd name="connsiteY1256" fmla="*/ 272645 h 755236"/>
                <a:gd name="connsiteX1257" fmla="*/ 813468 w 1591877"/>
                <a:gd name="connsiteY1257" fmla="*/ 288306 h 755236"/>
                <a:gd name="connsiteX1258" fmla="*/ 814032 w 1591877"/>
                <a:gd name="connsiteY1258" fmla="*/ 304129 h 755236"/>
                <a:gd name="connsiteX1259" fmla="*/ 815162 w 1591877"/>
                <a:gd name="connsiteY1259" fmla="*/ 336146 h 755236"/>
                <a:gd name="connsiteX1260" fmla="*/ 816296 w 1591877"/>
                <a:gd name="connsiteY1260" fmla="*/ 368461 h 755236"/>
                <a:gd name="connsiteX1261" fmla="*/ 817425 w 1591877"/>
                <a:gd name="connsiteY1261" fmla="*/ 400834 h 755236"/>
                <a:gd name="connsiteX1262" fmla="*/ 818555 w 1591877"/>
                <a:gd name="connsiteY1262" fmla="*/ 433026 h 755236"/>
                <a:gd name="connsiteX1263" fmla="*/ 819688 w 1591877"/>
                <a:gd name="connsiteY1263" fmla="*/ 464803 h 755236"/>
                <a:gd name="connsiteX1264" fmla="*/ 820253 w 1591877"/>
                <a:gd name="connsiteY1264" fmla="*/ 480460 h 755236"/>
                <a:gd name="connsiteX1265" fmla="*/ 820818 w 1591877"/>
                <a:gd name="connsiteY1265" fmla="*/ 495926 h 755236"/>
                <a:gd name="connsiteX1266" fmla="*/ 821383 w 1591877"/>
                <a:gd name="connsiteY1266" fmla="*/ 511174 h 755236"/>
                <a:gd name="connsiteX1267" fmla="*/ 821948 w 1591877"/>
                <a:gd name="connsiteY1267" fmla="*/ 526173 h 755236"/>
                <a:gd name="connsiteX1268" fmla="*/ 822516 w 1591877"/>
                <a:gd name="connsiteY1268" fmla="*/ 540897 h 755236"/>
                <a:gd name="connsiteX1269" fmla="*/ 823081 w 1591877"/>
                <a:gd name="connsiteY1269" fmla="*/ 555319 h 755236"/>
                <a:gd name="connsiteX1270" fmla="*/ 823364 w 1591877"/>
                <a:gd name="connsiteY1270" fmla="*/ 562407 h 755236"/>
                <a:gd name="connsiteX1271" fmla="*/ 823646 w 1591877"/>
                <a:gd name="connsiteY1271" fmla="*/ 569411 h 755236"/>
                <a:gd name="connsiteX1272" fmla="*/ 823929 w 1591877"/>
                <a:gd name="connsiteY1272" fmla="*/ 576327 h 755236"/>
                <a:gd name="connsiteX1273" fmla="*/ 824211 w 1591877"/>
                <a:gd name="connsiteY1273" fmla="*/ 583150 h 755236"/>
                <a:gd name="connsiteX1274" fmla="*/ 824493 w 1591877"/>
                <a:gd name="connsiteY1274" fmla="*/ 589879 h 755236"/>
                <a:gd name="connsiteX1275" fmla="*/ 824776 w 1591877"/>
                <a:gd name="connsiteY1275" fmla="*/ 596511 h 755236"/>
                <a:gd name="connsiteX1276" fmla="*/ 825058 w 1591877"/>
                <a:gd name="connsiteY1276" fmla="*/ 603042 h 755236"/>
                <a:gd name="connsiteX1277" fmla="*/ 825341 w 1591877"/>
                <a:gd name="connsiteY1277" fmla="*/ 609467 h 755236"/>
                <a:gd name="connsiteX1278" fmla="*/ 825623 w 1591877"/>
                <a:gd name="connsiteY1278" fmla="*/ 615788 h 755236"/>
                <a:gd name="connsiteX1279" fmla="*/ 825909 w 1591877"/>
                <a:gd name="connsiteY1279" fmla="*/ 621998 h 755236"/>
                <a:gd name="connsiteX1280" fmla="*/ 826192 w 1591877"/>
                <a:gd name="connsiteY1280" fmla="*/ 628094 h 755236"/>
                <a:gd name="connsiteX1281" fmla="*/ 826474 w 1591877"/>
                <a:gd name="connsiteY1281" fmla="*/ 634077 h 755236"/>
                <a:gd name="connsiteX1282" fmla="*/ 826756 w 1591877"/>
                <a:gd name="connsiteY1282" fmla="*/ 639943 h 755236"/>
                <a:gd name="connsiteX1283" fmla="*/ 827039 w 1591877"/>
                <a:gd name="connsiteY1283" fmla="*/ 645687 h 755236"/>
                <a:gd name="connsiteX1284" fmla="*/ 827321 w 1591877"/>
                <a:gd name="connsiteY1284" fmla="*/ 651306 h 755236"/>
                <a:gd name="connsiteX1285" fmla="*/ 827604 w 1591877"/>
                <a:gd name="connsiteY1285" fmla="*/ 656802 h 755236"/>
                <a:gd name="connsiteX1286" fmla="*/ 827886 w 1591877"/>
                <a:gd name="connsiteY1286" fmla="*/ 662170 h 755236"/>
                <a:gd name="connsiteX1287" fmla="*/ 828169 w 1591877"/>
                <a:gd name="connsiteY1287" fmla="*/ 667406 h 755236"/>
                <a:gd name="connsiteX1288" fmla="*/ 828451 w 1591877"/>
                <a:gd name="connsiteY1288" fmla="*/ 672510 h 755236"/>
                <a:gd name="connsiteX1289" fmla="*/ 828733 w 1591877"/>
                <a:gd name="connsiteY1289" fmla="*/ 677480 h 755236"/>
                <a:gd name="connsiteX1290" fmla="*/ 829016 w 1591877"/>
                <a:gd name="connsiteY1290" fmla="*/ 682311 h 755236"/>
                <a:gd name="connsiteX1291" fmla="*/ 829298 w 1591877"/>
                <a:gd name="connsiteY1291" fmla="*/ 687003 h 755236"/>
                <a:gd name="connsiteX1292" fmla="*/ 829581 w 1591877"/>
                <a:gd name="connsiteY1292" fmla="*/ 691554 h 755236"/>
                <a:gd name="connsiteX1293" fmla="*/ 829867 w 1591877"/>
                <a:gd name="connsiteY1293" fmla="*/ 695960 h 755236"/>
                <a:gd name="connsiteX1294" fmla="*/ 830149 w 1591877"/>
                <a:gd name="connsiteY1294" fmla="*/ 700221 h 755236"/>
                <a:gd name="connsiteX1295" fmla="*/ 830432 w 1591877"/>
                <a:gd name="connsiteY1295" fmla="*/ 704334 h 755236"/>
                <a:gd name="connsiteX1296" fmla="*/ 830714 w 1591877"/>
                <a:gd name="connsiteY1296" fmla="*/ 708299 h 755236"/>
                <a:gd name="connsiteX1297" fmla="*/ 830997 w 1591877"/>
                <a:gd name="connsiteY1297" fmla="*/ 712113 h 755236"/>
                <a:gd name="connsiteX1298" fmla="*/ 831279 w 1591877"/>
                <a:gd name="connsiteY1298" fmla="*/ 715772 h 755236"/>
                <a:gd name="connsiteX1299" fmla="*/ 831561 w 1591877"/>
                <a:gd name="connsiteY1299" fmla="*/ 719280 h 755236"/>
                <a:gd name="connsiteX1300" fmla="*/ 831844 w 1591877"/>
                <a:gd name="connsiteY1300" fmla="*/ 722629 h 755236"/>
                <a:gd name="connsiteX1301" fmla="*/ 832126 w 1591877"/>
                <a:gd name="connsiteY1301" fmla="*/ 725824 h 755236"/>
                <a:gd name="connsiteX1302" fmla="*/ 832409 w 1591877"/>
                <a:gd name="connsiteY1302" fmla="*/ 728856 h 755236"/>
                <a:gd name="connsiteX1303" fmla="*/ 832691 w 1591877"/>
                <a:gd name="connsiteY1303" fmla="*/ 731729 h 755236"/>
                <a:gd name="connsiteX1304" fmla="*/ 832974 w 1591877"/>
                <a:gd name="connsiteY1304" fmla="*/ 734442 h 755236"/>
                <a:gd name="connsiteX1305" fmla="*/ 833256 w 1591877"/>
                <a:gd name="connsiteY1305" fmla="*/ 736992 h 755236"/>
                <a:gd name="connsiteX1306" fmla="*/ 833538 w 1591877"/>
                <a:gd name="connsiteY1306" fmla="*/ 739378 h 755236"/>
                <a:gd name="connsiteX1307" fmla="*/ 833821 w 1591877"/>
                <a:gd name="connsiteY1307" fmla="*/ 741600 h 755236"/>
                <a:gd name="connsiteX1308" fmla="*/ 834103 w 1591877"/>
                <a:gd name="connsiteY1308" fmla="*/ 743657 h 755236"/>
                <a:gd name="connsiteX1309" fmla="*/ 834389 w 1591877"/>
                <a:gd name="connsiteY1309" fmla="*/ 745548 h 755236"/>
                <a:gd name="connsiteX1310" fmla="*/ 834672 w 1591877"/>
                <a:gd name="connsiteY1310" fmla="*/ 747272 h 755236"/>
                <a:gd name="connsiteX1311" fmla="*/ 834954 w 1591877"/>
                <a:gd name="connsiteY1311" fmla="*/ 748829 h 755236"/>
                <a:gd name="connsiteX1312" fmla="*/ 835237 w 1591877"/>
                <a:gd name="connsiteY1312" fmla="*/ 750218 h 755236"/>
                <a:gd name="connsiteX1313" fmla="*/ 835519 w 1591877"/>
                <a:gd name="connsiteY1313" fmla="*/ 751438 h 755236"/>
                <a:gd name="connsiteX1314" fmla="*/ 835802 w 1591877"/>
                <a:gd name="connsiteY1314" fmla="*/ 752488 h 755236"/>
                <a:gd name="connsiteX1315" fmla="*/ 835941 w 1591877"/>
                <a:gd name="connsiteY1315" fmla="*/ 752951 h 755236"/>
                <a:gd name="connsiteX1316" fmla="*/ 836084 w 1591877"/>
                <a:gd name="connsiteY1316" fmla="*/ 753371 h 755236"/>
                <a:gd name="connsiteX1317" fmla="*/ 836223 w 1591877"/>
                <a:gd name="connsiteY1317" fmla="*/ 753748 h 755236"/>
                <a:gd name="connsiteX1318" fmla="*/ 836366 w 1591877"/>
                <a:gd name="connsiteY1318" fmla="*/ 754082 h 755236"/>
                <a:gd name="connsiteX1319" fmla="*/ 836506 w 1591877"/>
                <a:gd name="connsiteY1319" fmla="*/ 754375 h 755236"/>
                <a:gd name="connsiteX1320" fmla="*/ 836649 w 1591877"/>
                <a:gd name="connsiteY1320" fmla="*/ 754624 h 755236"/>
                <a:gd name="connsiteX1321" fmla="*/ 836788 w 1591877"/>
                <a:gd name="connsiteY1321" fmla="*/ 754831 h 755236"/>
                <a:gd name="connsiteX1322" fmla="*/ 836862 w 1591877"/>
                <a:gd name="connsiteY1322" fmla="*/ 754919 h 755236"/>
                <a:gd name="connsiteX1323" fmla="*/ 836931 w 1591877"/>
                <a:gd name="connsiteY1323" fmla="*/ 754996 h 755236"/>
                <a:gd name="connsiteX1324" fmla="*/ 837001 w 1591877"/>
                <a:gd name="connsiteY1324" fmla="*/ 755062 h 755236"/>
                <a:gd name="connsiteX1325" fmla="*/ 837071 w 1591877"/>
                <a:gd name="connsiteY1325" fmla="*/ 755117 h 755236"/>
                <a:gd name="connsiteX1326" fmla="*/ 837144 w 1591877"/>
                <a:gd name="connsiteY1326" fmla="*/ 755161 h 755236"/>
                <a:gd name="connsiteX1327" fmla="*/ 837214 w 1591877"/>
                <a:gd name="connsiteY1327" fmla="*/ 755197 h 755236"/>
                <a:gd name="connsiteX1328" fmla="*/ 837283 w 1591877"/>
                <a:gd name="connsiteY1328" fmla="*/ 755221 h 755236"/>
                <a:gd name="connsiteX1329" fmla="*/ 837353 w 1591877"/>
                <a:gd name="connsiteY1329" fmla="*/ 755234 h 755236"/>
                <a:gd name="connsiteX1330" fmla="*/ 837426 w 1591877"/>
                <a:gd name="connsiteY1330" fmla="*/ 755236 h 755236"/>
                <a:gd name="connsiteX1331" fmla="*/ 837496 w 1591877"/>
                <a:gd name="connsiteY1331" fmla="*/ 755227 h 755236"/>
                <a:gd name="connsiteX1332" fmla="*/ 837566 w 1591877"/>
                <a:gd name="connsiteY1332" fmla="*/ 755210 h 755236"/>
                <a:gd name="connsiteX1333" fmla="*/ 837636 w 1591877"/>
                <a:gd name="connsiteY1333" fmla="*/ 755179 h 755236"/>
                <a:gd name="connsiteX1334" fmla="*/ 837709 w 1591877"/>
                <a:gd name="connsiteY1334" fmla="*/ 755139 h 755236"/>
                <a:gd name="connsiteX1335" fmla="*/ 837779 w 1591877"/>
                <a:gd name="connsiteY1335" fmla="*/ 755089 h 755236"/>
                <a:gd name="connsiteX1336" fmla="*/ 837848 w 1591877"/>
                <a:gd name="connsiteY1336" fmla="*/ 755027 h 755236"/>
                <a:gd name="connsiteX1337" fmla="*/ 837918 w 1591877"/>
                <a:gd name="connsiteY1337" fmla="*/ 754957 h 755236"/>
                <a:gd name="connsiteX1338" fmla="*/ 837991 w 1591877"/>
                <a:gd name="connsiteY1338" fmla="*/ 754873 h 755236"/>
                <a:gd name="connsiteX1339" fmla="*/ 838061 w 1591877"/>
                <a:gd name="connsiteY1339" fmla="*/ 754780 h 755236"/>
                <a:gd name="connsiteX1340" fmla="*/ 838204 w 1591877"/>
                <a:gd name="connsiteY1340" fmla="*/ 754562 h 755236"/>
                <a:gd name="connsiteX1341" fmla="*/ 838343 w 1591877"/>
                <a:gd name="connsiteY1341" fmla="*/ 754303 h 755236"/>
                <a:gd name="connsiteX1342" fmla="*/ 838626 w 1591877"/>
                <a:gd name="connsiteY1342" fmla="*/ 753653 h 755236"/>
                <a:gd name="connsiteX1343" fmla="*/ 838908 w 1591877"/>
                <a:gd name="connsiteY1343" fmla="*/ 752838 h 755236"/>
                <a:gd name="connsiteX1344" fmla="*/ 839191 w 1591877"/>
                <a:gd name="connsiteY1344" fmla="*/ 751852 h 755236"/>
                <a:gd name="connsiteX1345" fmla="*/ 839473 w 1591877"/>
                <a:gd name="connsiteY1345" fmla="*/ 750700 h 755236"/>
                <a:gd name="connsiteX1346" fmla="*/ 839756 w 1591877"/>
                <a:gd name="connsiteY1346" fmla="*/ 749379 h 755236"/>
                <a:gd name="connsiteX1347" fmla="*/ 840038 w 1591877"/>
                <a:gd name="connsiteY1347" fmla="*/ 747893 h 755236"/>
                <a:gd name="connsiteX1348" fmla="*/ 840320 w 1591877"/>
                <a:gd name="connsiteY1348" fmla="*/ 746239 h 755236"/>
                <a:gd name="connsiteX1349" fmla="*/ 840603 w 1591877"/>
                <a:gd name="connsiteY1349" fmla="*/ 744423 h 755236"/>
                <a:gd name="connsiteX1350" fmla="*/ 840885 w 1591877"/>
                <a:gd name="connsiteY1350" fmla="*/ 742443 h 755236"/>
                <a:gd name="connsiteX1351" fmla="*/ 841171 w 1591877"/>
                <a:gd name="connsiteY1351" fmla="*/ 740299 h 755236"/>
                <a:gd name="connsiteX1352" fmla="*/ 841454 w 1591877"/>
                <a:gd name="connsiteY1352" fmla="*/ 737994 h 755236"/>
                <a:gd name="connsiteX1353" fmla="*/ 841736 w 1591877"/>
                <a:gd name="connsiteY1353" fmla="*/ 735527 h 755236"/>
                <a:gd name="connsiteX1354" fmla="*/ 842019 w 1591877"/>
                <a:gd name="connsiteY1354" fmla="*/ 732903 h 755236"/>
                <a:gd name="connsiteX1355" fmla="*/ 842301 w 1591877"/>
                <a:gd name="connsiteY1355" fmla="*/ 730120 h 755236"/>
                <a:gd name="connsiteX1356" fmla="*/ 842584 w 1591877"/>
                <a:gd name="connsiteY1356" fmla="*/ 727180 h 755236"/>
                <a:gd name="connsiteX1357" fmla="*/ 842866 w 1591877"/>
                <a:gd name="connsiteY1357" fmla="*/ 724087 h 755236"/>
                <a:gd name="connsiteX1358" fmla="*/ 843148 w 1591877"/>
                <a:gd name="connsiteY1358" fmla="*/ 720837 h 755236"/>
                <a:gd name="connsiteX1359" fmla="*/ 843431 w 1591877"/>
                <a:gd name="connsiteY1359" fmla="*/ 717437 h 755236"/>
                <a:gd name="connsiteX1360" fmla="*/ 843713 w 1591877"/>
                <a:gd name="connsiteY1360" fmla="*/ 713888 h 755236"/>
                <a:gd name="connsiteX1361" fmla="*/ 843996 w 1591877"/>
                <a:gd name="connsiteY1361" fmla="*/ 710188 h 755236"/>
                <a:gd name="connsiteX1362" fmla="*/ 844278 w 1591877"/>
                <a:gd name="connsiteY1362" fmla="*/ 706342 h 755236"/>
                <a:gd name="connsiteX1363" fmla="*/ 844561 w 1591877"/>
                <a:gd name="connsiteY1363" fmla="*/ 702352 h 755236"/>
                <a:gd name="connsiteX1364" fmla="*/ 844843 w 1591877"/>
                <a:gd name="connsiteY1364" fmla="*/ 698219 h 755236"/>
                <a:gd name="connsiteX1365" fmla="*/ 845125 w 1591877"/>
                <a:gd name="connsiteY1365" fmla="*/ 693945 h 755236"/>
                <a:gd name="connsiteX1366" fmla="*/ 845408 w 1591877"/>
                <a:gd name="connsiteY1366" fmla="*/ 689533 h 755236"/>
                <a:gd name="connsiteX1367" fmla="*/ 845690 w 1591877"/>
                <a:gd name="connsiteY1367" fmla="*/ 684984 h 755236"/>
                <a:gd name="connsiteX1368" fmla="*/ 845973 w 1591877"/>
                <a:gd name="connsiteY1368" fmla="*/ 680298 h 755236"/>
                <a:gd name="connsiteX1369" fmla="*/ 846255 w 1591877"/>
                <a:gd name="connsiteY1369" fmla="*/ 675483 h 755236"/>
                <a:gd name="connsiteX1370" fmla="*/ 846538 w 1591877"/>
                <a:gd name="connsiteY1370" fmla="*/ 670537 h 755236"/>
                <a:gd name="connsiteX1371" fmla="*/ 846820 w 1591877"/>
                <a:gd name="connsiteY1371" fmla="*/ 665464 h 755236"/>
                <a:gd name="connsiteX1372" fmla="*/ 847102 w 1591877"/>
                <a:gd name="connsiteY1372" fmla="*/ 660266 h 755236"/>
                <a:gd name="connsiteX1373" fmla="*/ 847385 w 1591877"/>
                <a:gd name="connsiteY1373" fmla="*/ 654946 h 755236"/>
                <a:gd name="connsiteX1374" fmla="*/ 847667 w 1591877"/>
                <a:gd name="connsiteY1374" fmla="*/ 649505 h 755236"/>
                <a:gd name="connsiteX1375" fmla="*/ 847950 w 1591877"/>
                <a:gd name="connsiteY1375" fmla="*/ 643948 h 755236"/>
                <a:gd name="connsiteX1376" fmla="*/ 848236 w 1591877"/>
                <a:gd name="connsiteY1376" fmla="*/ 638274 h 755236"/>
                <a:gd name="connsiteX1377" fmla="*/ 848518 w 1591877"/>
                <a:gd name="connsiteY1377" fmla="*/ 632489 h 755236"/>
                <a:gd name="connsiteX1378" fmla="*/ 848801 w 1591877"/>
                <a:gd name="connsiteY1378" fmla="*/ 626597 h 755236"/>
                <a:gd name="connsiteX1379" fmla="*/ 849083 w 1591877"/>
                <a:gd name="connsiteY1379" fmla="*/ 620595 h 755236"/>
                <a:gd name="connsiteX1380" fmla="*/ 849366 w 1591877"/>
                <a:gd name="connsiteY1380" fmla="*/ 614491 h 755236"/>
                <a:gd name="connsiteX1381" fmla="*/ 849648 w 1591877"/>
                <a:gd name="connsiteY1381" fmla="*/ 608289 h 755236"/>
                <a:gd name="connsiteX1382" fmla="*/ 849930 w 1591877"/>
                <a:gd name="connsiteY1382" fmla="*/ 601985 h 755236"/>
                <a:gd name="connsiteX1383" fmla="*/ 850213 w 1591877"/>
                <a:gd name="connsiteY1383" fmla="*/ 595589 h 755236"/>
                <a:gd name="connsiteX1384" fmla="*/ 850495 w 1591877"/>
                <a:gd name="connsiteY1384" fmla="*/ 589100 h 755236"/>
                <a:gd name="connsiteX1385" fmla="*/ 850778 w 1591877"/>
                <a:gd name="connsiteY1385" fmla="*/ 582523 h 755236"/>
                <a:gd name="connsiteX1386" fmla="*/ 851060 w 1591877"/>
                <a:gd name="connsiteY1386" fmla="*/ 575860 h 755236"/>
                <a:gd name="connsiteX1387" fmla="*/ 851343 w 1591877"/>
                <a:gd name="connsiteY1387" fmla="*/ 569116 h 755236"/>
                <a:gd name="connsiteX1388" fmla="*/ 851907 w 1591877"/>
                <a:gd name="connsiteY1388" fmla="*/ 555389 h 755236"/>
                <a:gd name="connsiteX1389" fmla="*/ 852472 w 1591877"/>
                <a:gd name="connsiteY1389" fmla="*/ 541374 h 755236"/>
                <a:gd name="connsiteX1390" fmla="*/ 853037 w 1591877"/>
                <a:gd name="connsiteY1390" fmla="*/ 527093 h 755236"/>
                <a:gd name="connsiteX1391" fmla="*/ 853602 w 1591877"/>
                <a:gd name="connsiteY1391" fmla="*/ 512576 h 755236"/>
                <a:gd name="connsiteX1392" fmla="*/ 854167 w 1591877"/>
                <a:gd name="connsiteY1392" fmla="*/ 497846 h 755236"/>
                <a:gd name="connsiteX1393" fmla="*/ 854732 w 1591877"/>
                <a:gd name="connsiteY1393" fmla="*/ 482935 h 755236"/>
                <a:gd name="connsiteX1394" fmla="*/ 855861 w 1591877"/>
                <a:gd name="connsiteY1394" fmla="*/ 452673 h 755236"/>
                <a:gd name="connsiteX1395" fmla="*/ 856995 w 1591877"/>
                <a:gd name="connsiteY1395" fmla="*/ 422014 h 755236"/>
                <a:gd name="connsiteX1396" fmla="*/ 859254 w 1591877"/>
                <a:gd name="connsiteY1396" fmla="*/ 360415 h 755236"/>
                <a:gd name="connsiteX1397" fmla="*/ 860384 w 1591877"/>
                <a:gd name="connsiteY1397" fmla="*/ 329928 h 755236"/>
                <a:gd name="connsiteX1398" fmla="*/ 860949 w 1591877"/>
                <a:gd name="connsiteY1398" fmla="*/ 314861 h 755236"/>
                <a:gd name="connsiteX1399" fmla="*/ 861514 w 1591877"/>
                <a:gd name="connsiteY1399" fmla="*/ 299948 h 755236"/>
                <a:gd name="connsiteX1400" fmla="*/ 862079 w 1591877"/>
                <a:gd name="connsiteY1400" fmla="*/ 285217 h 755236"/>
                <a:gd name="connsiteX1401" fmla="*/ 862643 w 1591877"/>
                <a:gd name="connsiteY1401" fmla="*/ 270694 h 755236"/>
                <a:gd name="connsiteX1402" fmla="*/ 863212 w 1591877"/>
                <a:gd name="connsiteY1402" fmla="*/ 256406 h 755236"/>
                <a:gd name="connsiteX1403" fmla="*/ 863777 w 1591877"/>
                <a:gd name="connsiteY1403" fmla="*/ 242376 h 755236"/>
                <a:gd name="connsiteX1404" fmla="*/ 864342 w 1591877"/>
                <a:gd name="connsiteY1404" fmla="*/ 228634 h 755236"/>
                <a:gd name="connsiteX1405" fmla="*/ 864907 w 1591877"/>
                <a:gd name="connsiteY1405" fmla="*/ 215200 h 755236"/>
                <a:gd name="connsiteX1406" fmla="*/ 865189 w 1591877"/>
                <a:gd name="connsiteY1406" fmla="*/ 208608 h 755236"/>
                <a:gd name="connsiteX1407" fmla="*/ 865471 w 1591877"/>
                <a:gd name="connsiteY1407" fmla="*/ 202102 h 755236"/>
                <a:gd name="connsiteX1408" fmla="*/ 865754 w 1591877"/>
                <a:gd name="connsiteY1408" fmla="*/ 195685 h 755236"/>
                <a:gd name="connsiteX1409" fmla="*/ 866036 w 1591877"/>
                <a:gd name="connsiteY1409" fmla="*/ 189362 h 755236"/>
                <a:gd name="connsiteX1410" fmla="*/ 866319 w 1591877"/>
                <a:gd name="connsiteY1410" fmla="*/ 183133 h 755236"/>
                <a:gd name="connsiteX1411" fmla="*/ 866601 w 1591877"/>
                <a:gd name="connsiteY1411" fmla="*/ 177001 h 755236"/>
                <a:gd name="connsiteX1412" fmla="*/ 866884 w 1591877"/>
                <a:gd name="connsiteY1412" fmla="*/ 170970 h 755236"/>
                <a:gd name="connsiteX1413" fmla="*/ 867166 w 1591877"/>
                <a:gd name="connsiteY1413" fmla="*/ 165042 h 755236"/>
                <a:gd name="connsiteX1414" fmla="*/ 867448 w 1591877"/>
                <a:gd name="connsiteY1414" fmla="*/ 159221 h 755236"/>
                <a:gd name="connsiteX1415" fmla="*/ 867731 w 1591877"/>
                <a:gd name="connsiteY1415" fmla="*/ 153507 h 755236"/>
                <a:gd name="connsiteX1416" fmla="*/ 868013 w 1591877"/>
                <a:gd name="connsiteY1416" fmla="*/ 147905 h 755236"/>
                <a:gd name="connsiteX1417" fmla="*/ 868296 w 1591877"/>
                <a:gd name="connsiteY1417" fmla="*/ 142416 h 755236"/>
                <a:gd name="connsiteX1418" fmla="*/ 868589 w 1591877"/>
                <a:gd name="connsiteY1418" fmla="*/ 136830 h 755236"/>
                <a:gd name="connsiteX1419" fmla="*/ 868886 w 1591877"/>
                <a:gd name="connsiteY1419" fmla="*/ 131372 h 755236"/>
                <a:gd name="connsiteX1420" fmla="*/ 869180 w 1591877"/>
                <a:gd name="connsiteY1420" fmla="*/ 126044 h 755236"/>
                <a:gd name="connsiteX1421" fmla="*/ 869473 w 1591877"/>
                <a:gd name="connsiteY1421" fmla="*/ 120849 h 755236"/>
                <a:gd name="connsiteX1422" fmla="*/ 869766 w 1591877"/>
                <a:gd name="connsiteY1422" fmla="*/ 115790 h 755236"/>
                <a:gd name="connsiteX1423" fmla="*/ 870060 w 1591877"/>
                <a:gd name="connsiteY1423" fmla="*/ 110868 h 755236"/>
                <a:gd name="connsiteX1424" fmla="*/ 870353 w 1591877"/>
                <a:gd name="connsiteY1424" fmla="*/ 106086 h 755236"/>
                <a:gd name="connsiteX1425" fmla="*/ 870647 w 1591877"/>
                <a:gd name="connsiteY1425" fmla="*/ 101446 h 755236"/>
                <a:gd name="connsiteX1426" fmla="*/ 870940 w 1591877"/>
                <a:gd name="connsiteY1426" fmla="*/ 96951 h 755236"/>
                <a:gd name="connsiteX1427" fmla="*/ 871237 w 1591877"/>
                <a:gd name="connsiteY1427" fmla="*/ 92602 h 755236"/>
                <a:gd name="connsiteX1428" fmla="*/ 871531 w 1591877"/>
                <a:gd name="connsiteY1428" fmla="*/ 88402 h 755236"/>
                <a:gd name="connsiteX1429" fmla="*/ 871824 w 1591877"/>
                <a:gd name="connsiteY1429" fmla="*/ 84351 h 755236"/>
                <a:gd name="connsiteX1430" fmla="*/ 872118 w 1591877"/>
                <a:gd name="connsiteY1430" fmla="*/ 80453 h 755236"/>
                <a:gd name="connsiteX1431" fmla="*/ 872411 w 1591877"/>
                <a:gd name="connsiteY1431" fmla="*/ 76708 h 755236"/>
                <a:gd name="connsiteX1432" fmla="*/ 872704 w 1591877"/>
                <a:gd name="connsiteY1432" fmla="*/ 73119 h 755236"/>
                <a:gd name="connsiteX1433" fmla="*/ 872998 w 1591877"/>
                <a:gd name="connsiteY1433" fmla="*/ 69688 h 755236"/>
                <a:gd name="connsiteX1434" fmla="*/ 873291 w 1591877"/>
                <a:gd name="connsiteY1434" fmla="*/ 66415 h 755236"/>
                <a:gd name="connsiteX1435" fmla="*/ 873585 w 1591877"/>
                <a:gd name="connsiteY1435" fmla="*/ 63301 h 755236"/>
                <a:gd name="connsiteX1436" fmla="*/ 873882 w 1591877"/>
                <a:gd name="connsiteY1436" fmla="*/ 60350 h 755236"/>
                <a:gd name="connsiteX1437" fmla="*/ 874175 w 1591877"/>
                <a:gd name="connsiteY1437" fmla="*/ 57560 h 755236"/>
                <a:gd name="connsiteX1438" fmla="*/ 874469 w 1591877"/>
                <a:gd name="connsiteY1438" fmla="*/ 54935 h 755236"/>
                <a:gd name="connsiteX1439" fmla="*/ 874762 w 1591877"/>
                <a:gd name="connsiteY1439" fmla="*/ 52474 h 755236"/>
                <a:gd name="connsiteX1440" fmla="*/ 875056 w 1591877"/>
                <a:gd name="connsiteY1440" fmla="*/ 50180 h 755236"/>
                <a:gd name="connsiteX1441" fmla="*/ 875349 w 1591877"/>
                <a:gd name="connsiteY1441" fmla="*/ 48052 h 755236"/>
                <a:gd name="connsiteX1442" fmla="*/ 875643 w 1591877"/>
                <a:gd name="connsiteY1442" fmla="*/ 46092 h 755236"/>
                <a:gd name="connsiteX1443" fmla="*/ 875936 w 1591877"/>
                <a:gd name="connsiteY1443" fmla="*/ 44301 h 755236"/>
                <a:gd name="connsiteX1444" fmla="*/ 876233 w 1591877"/>
                <a:gd name="connsiteY1444" fmla="*/ 42678 h 755236"/>
                <a:gd name="connsiteX1445" fmla="*/ 876526 w 1591877"/>
                <a:gd name="connsiteY1445" fmla="*/ 41226 h 755236"/>
                <a:gd name="connsiteX1446" fmla="*/ 876820 w 1591877"/>
                <a:gd name="connsiteY1446" fmla="*/ 39943 h 755236"/>
                <a:gd name="connsiteX1447" fmla="*/ 877113 w 1591877"/>
                <a:gd name="connsiteY1447" fmla="*/ 38831 h 755236"/>
                <a:gd name="connsiteX1448" fmla="*/ 877407 w 1591877"/>
                <a:gd name="connsiteY1448" fmla="*/ 37890 h 755236"/>
                <a:gd name="connsiteX1449" fmla="*/ 877700 w 1591877"/>
                <a:gd name="connsiteY1449" fmla="*/ 37121 h 755236"/>
                <a:gd name="connsiteX1450" fmla="*/ 877847 w 1591877"/>
                <a:gd name="connsiteY1450" fmla="*/ 36800 h 755236"/>
                <a:gd name="connsiteX1451" fmla="*/ 877994 w 1591877"/>
                <a:gd name="connsiteY1451" fmla="*/ 36522 h 755236"/>
                <a:gd name="connsiteX1452" fmla="*/ 878140 w 1591877"/>
                <a:gd name="connsiteY1452" fmla="*/ 36287 h 755236"/>
                <a:gd name="connsiteX1453" fmla="*/ 878214 w 1591877"/>
                <a:gd name="connsiteY1453" fmla="*/ 36186 h 755236"/>
                <a:gd name="connsiteX1454" fmla="*/ 878287 w 1591877"/>
                <a:gd name="connsiteY1454" fmla="*/ 36095 h 755236"/>
                <a:gd name="connsiteX1455" fmla="*/ 878360 w 1591877"/>
                <a:gd name="connsiteY1455" fmla="*/ 36015 h 755236"/>
                <a:gd name="connsiteX1456" fmla="*/ 878434 w 1591877"/>
                <a:gd name="connsiteY1456" fmla="*/ 35946 h 755236"/>
                <a:gd name="connsiteX1457" fmla="*/ 878511 w 1591877"/>
                <a:gd name="connsiteY1457" fmla="*/ 35887 h 755236"/>
                <a:gd name="connsiteX1458" fmla="*/ 878584 w 1591877"/>
                <a:gd name="connsiteY1458" fmla="*/ 35839 h 755236"/>
                <a:gd name="connsiteX1459" fmla="*/ 878658 w 1591877"/>
                <a:gd name="connsiteY1459" fmla="*/ 35802 h 755236"/>
                <a:gd name="connsiteX1460" fmla="*/ 878731 w 1591877"/>
                <a:gd name="connsiteY1460" fmla="*/ 35776 h 755236"/>
                <a:gd name="connsiteX1461" fmla="*/ 878804 w 1591877"/>
                <a:gd name="connsiteY1461" fmla="*/ 35760 h 755236"/>
                <a:gd name="connsiteX1462" fmla="*/ 878878 w 1591877"/>
                <a:gd name="connsiteY1462" fmla="*/ 35755 h 755236"/>
                <a:gd name="connsiteX1463" fmla="*/ 878951 w 1591877"/>
                <a:gd name="connsiteY1463" fmla="*/ 35761 h 755236"/>
                <a:gd name="connsiteX1464" fmla="*/ 879024 w 1591877"/>
                <a:gd name="connsiteY1464" fmla="*/ 35777 h 755236"/>
                <a:gd name="connsiteX1465" fmla="*/ 879098 w 1591877"/>
                <a:gd name="connsiteY1465" fmla="*/ 35804 h 755236"/>
                <a:gd name="connsiteX1466" fmla="*/ 879171 w 1591877"/>
                <a:gd name="connsiteY1466" fmla="*/ 35842 h 755236"/>
                <a:gd name="connsiteX1467" fmla="*/ 879244 w 1591877"/>
                <a:gd name="connsiteY1467" fmla="*/ 35890 h 755236"/>
                <a:gd name="connsiteX1468" fmla="*/ 879318 w 1591877"/>
                <a:gd name="connsiteY1468" fmla="*/ 35949 h 755236"/>
                <a:gd name="connsiteX1469" fmla="*/ 879391 w 1591877"/>
                <a:gd name="connsiteY1469" fmla="*/ 36019 h 755236"/>
                <a:gd name="connsiteX1470" fmla="*/ 879464 w 1591877"/>
                <a:gd name="connsiteY1470" fmla="*/ 36099 h 755236"/>
                <a:gd name="connsiteX1471" fmla="*/ 879538 w 1591877"/>
                <a:gd name="connsiteY1471" fmla="*/ 36190 h 755236"/>
                <a:gd name="connsiteX1472" fmla="*/ 879611 w 1591877"/>
                <a:gd name="connsiteY1472" fmla="*/ 36291 h 755236"/>
                <a:gd name="connsiteX1473" fmla="*/ 879758 w 1591877"/>
                <a:gd name="connsiteY1473" fmla="*/ 36527 h 755236"/>
                <a:gd name="connsiteX1474" fmla="*/ 879905 w 1591877"/>
                <a:gd name="connsiteY1474" fmla="*/ 36804 h 755236"/>
                <a:gd name="connsiteX1475" fmla="*/ 880051 w 1591877"/>
                <a:gd name="connsiteY1475" fmla="*/ 37124 h 755236"/>
                <a:gd name="connsiteX1476" fmla="*/ 880345 w 1591877"/>
                <a:gd name="connsiteY1476" fmla="*/ 37892 h 755236"/>
                <a:gd name="connsiteX1477" fmla="*/ 880638 w 1591877"/>
                <a:gd name="connsiteY1477" fmla="*/ 38828 h 755236"/>
                <a:gd name="connsiteX1478" fmla="*/ 880932 w 1591877"/>
                <a:gd name="connsiteY1478" fmla="*/ 39932 h 755236"/>
                <a:gd name="connsiteX1479" fmla="*/ 881229 w 1591877"/>
                <a:gd name="connsiteY1479" fmla="*/ 41203 h 755236"/>
                <a:gd name="connsiteX1480" fmla="*/ 881522 w 1591877"/>
                <a:gd name="connsiteY1480" fmla="*/ 42641 h 755236"/>
                <a:gd name="connsiteX1481" fmla="*/ 881816 w 1591877"/>
                <a:gd name="connsiteY1481" fmla="*/ 44245 h 755236"/>
                <a:gd name="connsiteX1482" fmla="*/ 882109 w 1591877"/>
                <a:gd name="connsiteY1482" fmla="*/ 46013 h 755236"/>
                <a:gd name="connsiteX1483" fmla="*/ 882402 w 1591877"/>
                <a:gd name="connsiteY1483" fmla="*/ 47944 h 755236"/>
                <a:gd name="connsiteX1484" fmla="*/ 882696 w 1591877"/>
                <a:gd name="connsiteY1484" fmla="*/ 50037 h 755236"/>
                <a:gd name="connsiteX1485" fmla="*/ 882989 w 1591877"/>
                <a:gd name="connsiteY1485" fmla="*/ 52292 h 755236"/>
                <a:gd name="connsiteX1486" fmla="*/ 883286 w 1591877"/>
                <a:gd name="connsiteY1486" fmla="*/ 54706 h 755236"/>
                <a:gd name="connsiteX1487" fmla="*/ 883580 w 1591877"/>
                <a:gd name="connsiteY1487" fmla="*/ 57277 h 755236"/>
                <a:gd name="connsiteX1488" fmla="*/ 883873 w 1591877"/>
                <a:gd name="connsiteY1488" fmla="*/ 60006 h 755236"/>
                <a:gd name="connsiteX1489" fmla="*/ 884167 w 1591877"/>
                <a:gd name="connsiteY1489" fmla="*/ 62889 h 755236"/>
                <a:gd name="connsiteX1490" fmla="*/ 884460 w 1591877"/>
                <a:gd name="connsiteY1490" fmla="*/ 65926 h 755236"/>
                <a:gd name="connsiteX1491" fmla="*/ 884754 w 1591877"/>
                <a:gd name="connsiteY1491" fmla="*/ 69115 h 755236"/>
                <a:gd name="connsiteX1492" fmla="*/ 885047 w 1591877"/>
                <a:gd name="connsiteY1492" fmla="*/ 72453 h 755236"/>
                <a:gd name="connsiteX1493" fmla="*/ 885340 w 1591877"/>
                <a:gd name="connsiteY1493" fmla="*/ 75939 h 755236"/>
                <a:gd name="connsiteX1494" fmla="*/ 885634 w 1591877"/>
                <a:gd name="connsiteY1494" fmla="*/ 79571 h 755236"/>
                <a:gd name="connsiteX1495" fmla="*/ 885931 w 1591877"/>
                <a:gd name="connsiteY1495" fmla="*/ 83347 h 755236"/>
                <a:gd name="connsiteX1496" fmla="*/ 886224 w 1591877"/>
                <a:gd name="connsiteY1496" fmla="*/ 87265 h 755236"/>
                <a:gd name="connsiteX1497" fmla="*/ 886518 w 1591877"/>
                <a:gd name="connsiteY1497" fmla="*/ 91322 h 755236"/>
                <a:gd name="connsiteX1498" fmla="*/ 886811 w 1591877"/>
                <a:gd name="connsiteY1498" fmla="*/ 95517 h 755236"/>
                <a:gd name="connsiteX1499" fmla="*/ 887105 w 1591877"/>
                <a:gd name="connsiteY1499" fmla="*/ 99847 h 755236"/>
                <a:gd name="connsiteX1500" fmla="*/ 887398 w 1591877"/>
                <a:gd name="connsiteY1500" fmla="*/ 104309 h 755236"/>
                <a:gd name="connsiteX1501" fmla="*/ 887692 w 1591877"/>
                <a:gd name="connsiteY1501" fmla="*/ 108902 h 755236"/>
                <a:gd name="connsiteX1502" fmla="*/ 887985 w 1591877"/>
                <a:gd name="connsiteY1502" fmla="*/ 113623 h 755236"/>
                <a:gd name="connsiteX1503" fmla="*/ 888282 w 1591877"/>
                <a:gd name="connsiteY1503" fmla="*/ 118469 h 755236"/>
                <a:gd name="connsiteX1504" fmla="*/ 888576 w 1591877"/>
                <a:gd name="connsiteY1504" fmla="*/ 123438 h 755236"/>
                <a:gd name="connsiteX1505" fmla="*/ 888869 w 1591877"/>
                <a:gd name="connsiteY1505" fmla="*/ 128527 h 755236"/>
                <a:gd name="connsiteX1506" fmla="*/ 889162 w 1591877"/>
                <a:gd name="connsiteY1506" fmla="*/ 133733 h 755236"/>
                <a:gd name="connsiteX1507" fmla="*/ 889456 w 1591877"/>
                <a:gd name="connsiteY1507" fmla="*/ 139054 h 755236"/>
                <a:gd name="connsiteX1508" fmla="*/ 889749 w 1591877"/>
                <a:gd name="connsiteY1508" fmla="*/ 144487 h 755236"/>
                <a:gd name="connsiteX1509" fmla="*/ 890043 w 1591877"/>
                <a:gd name="connsiteY1509" fmla="*/ 150028 h 755236"/>
                <a:gd name="connsiteX1510" fmla="*/ 890340 w 1591877"/>
                <a:gd name="connsiteY1510" fmla="*/ 155676 h 755236"/>
                <a:gd name="connsiteX1511" fmla="*/ 890633 w 1591877"/>
                <a:gd name="connsiteY1511" fmla="*/ 161425 h 755236"/>
                <a:gd name="connsiteX1512" fmla="*/ 890927 w 1591877"/>
                <a:gd name="connsiteY1512" fmla="*/ 167275 h 755236"/>
                <a:gd name="connsiteX1513" fmla="*/ 891220 w 1591877"/>
                <a:gd name="connsiteY1513" fmla="*/ 173222 h 755236"/>
                <a:gd name="connsiteX1514" fmla="*/ 891514 w 1591877"/>
                <a:gd name="connsiteY1514" fmla="*/ 179262 h 755236"/>
                <a:gd name="connsiteX1515" fmla="*/ 891807 w 1591877"/>
                <a:gd name="connsiteY1515" fmla="*/ 185394 h 755236"/>
                <a:gd name="connsiteX1516" fmla="*/ 892394 w 1591877"/>
                <a:gd name="connsiteY1516" fmla="*/ 197914 h 755236"/>
                <a:gd name="connsiteX1517" fmla="*/ 892984 w 1591877"/>
                <a:gd name="connsiteY1517" fmla="*/ 210757 h 755236"/>
                <a:gd name="connsiteX1518" fmla="*/ 893571 w 1591877"/>
                <a:gd name="connsiteY1518" fmla="*/ 223898 h 755236"/>
                <a:gd name="connsiteX1519" fmla="*/ 894158 w 1591877"/>
                <a:gd name="connsiteY1519" fmla="*/ 237309 h 755236"/>
                <a:gd name="connsiteX1520" fmla="*/ 894745 w 1591877"/>
                <a:gd name="connsiteY1520" fmla="*/ 250961 h 755236"/>
                <a:gd name="connsiteX1521" fmla="*/ 895336 w 1591877"/>
                <a:gd name="connsiteY1521" fmla="*/ 264826 h 755236"/>
                <a:gd name="connsiteX1522" fmla="*/ 895922 w 1591877"/>
                <a:gd name="connsiteY1522" fmla="*/ 278878 h 755236"/>
                <a:gd name="connsiteX1523" fmla="*/ 896509 w 1591877"/>
                <a:gd name="connsiteY1523" fmla="*/ 293087 h 755236"/>
                <a:gd name="connsiteX1524" fmla="*/ 897687 w 1591877"/>
                <a:gd name="connsiteY1524" fmla="*/ 321861 h 755236"/>
                <a:gd name="connsiteX1525" fmla="*/ 898860 w 1591877"/>
                <a:gd name="connsiteY1525" fmla="*/ 350914 h 755236"/>
                <a:gd name="connsiteX1526" fmla="*/ 900034 w 1591877"/>
                <a:gd name="connsiteY1526" fmla="*/ 380014 h 755236"/>
                <a:gd name="connsiteX1527" fmla="*/ 901212 w 1591877"/>
                <a:gd name="connsiteY1527" fmla="*/ 408931 h 755236"/>
                <a:gd name="connsiteX1528" fmla="*/ 902389 w 1591877"/>
                <a:gd name="connsiteY1528" fmla="*/ 437436 h 755236"/>
                <a:gd name="connsiteX1529" fmla="*/ 902976 w 1591877"/>
                <a:gd name="connsiteY1529" fmla="*/ 451464 h 755236"/>
                <a:gd name="connsiteX1530" fmla="*/ 903563 w 1591877"/>
                <a:gd name="connsiteY1530" fmla="*/ 465305 h 755236"/>
                <a:gd name="connsiteX1531" fmla="*/ 904150 w 1591877"/>
                <a:gd name="connsiteY1531" fmla="*/ 478932 h 755236"/>
                <a:gd name="connsiteX1532" fmla="*/ 904740 w 1591877"/>
                <a:gd name="connsiteY1532" fmla="*/ 492319 h 755236"/>
                <a:gd name="connsiteX1533" fmla="*/ 905327 w 1591877"/>
                <a:gd name="connsiteY1533" fmla="*/ 505440 h 755236"/>
                <a:gd name="connsiteX1534" fmla="*/ 905914 w 1591877"/>
                <a:gd name="connsiteY1534" fmla="*/ 518270 h 755236"/>
                <a:gd name="connsiteX1535" fmla="*/ 906457 w 1591877"/>
                <a:gd name="connsiteY1535" fmla="*/ 529841 h 755236"/>
                <a:gd name="connsiteX1536" fmla="*/ 907000 w 1591877"/>
                <a:gd name="connsiteY1536" fmla="*/ 541126 h 755236"/>
                <a:gd name="connsiteX1537" fmla="*/ 907542 w 1591877"/>
                <a:gd name="connsiteY1537" fmla="*/ 552102 h 755236"/>
                <a:gd name="connsiteX1538" fmla="*/ 907814 w 1591877"/>
                <a:gd name="connsiteY1538" fmla="*/ 557470 h 755236"/>
                <a:gd name="connsiteX1539" fmla="*/ 908085 w 1591877"/>
                <a:gd name="connsiteY1539" fmla="*/ 562754 h 755236"/>
                <a:gd name="connsiteX1540" fmla="*/ 908357 w 1591877"/>
                <a:gd name="connsiteY1540" fmla="*/ 567955 h 755236"/>
                <a:gd name="connsiteX1541" fmla="*/ 908628 w 1591877"/>
                <a:gd name="connsiteY1541" fmla="*/ 573068 h 755236"/>
                <a:gd name="connsiteX1542" fmla="*/ 908900 w 1591877"/>
                <a:gd name="connsiteY1542" fmla="*/ 578090 h 755236"/>
                <a:gd name="connsiteX1543" fmla="*/ 909171 w 1591877"/>
                <a:gd name="connsiteY1543" fmla="*/ 583023 h 755236"/>
                <a:gd name="connsiteX1544" fmla="*/ 909442 w 1591877"/>
                <a:gd name="connsiteY1544" fmla="*/ 587862 h 755236"/>
                <a:gd name="connsiteX1545" fmla="*/ 909714 w 1591877"/>
                <a:gd name="connsiteY1545" fmla="*/ 592607 h 755236"/>
                <a:gd name="connsiteX1546" fmla="*/ 909985 w 1591877"/>
                <a:gd name="connsiteY1546" fmla="*/ 597253 h 755236"/>
                <a:gd name="connsiteX1547" fmla="*/ 910257 w 1591877"/>
                <a:gd name="connsiteY1547" fmla="*/ 601802 h 755236"/>
                <a:gd name="connsiteX1548" fmla="*/ 910528 w 1591877"/>
                <a:gd name="connsiteY1548" fmla="*/ 606250 h 755236"/>
                <a:gd name="connsiteX1549" fmla="*/ 910800 w 1591877"/>
                <a:gd name="connsiteY1549" fmla="*/ 610596 h 755236"/>
                <a:gd name="connsiteX1550" fmla="*/ 911071 w 1591877"/>
                <a:gd name="connsiteY1550" fmla="*/ 614839 h 755236"/>
                <a:gd name="connsiteX1551" fmla="*/ 911342 w 1591877"/>
                <a:gd name="connsiteY1551" fmla="*/ 618974 h 755236"/>
                <a:gd name="connsiteX1552" fmla="*/ 911614 w 1591877"/>
                <a:gd name="connsiteY1552" fmla="*/ 623004 h 755236"/>
                <a:gd name="connsiteX1553" fmla="*/ 911885 w 1591877"/>
                <a:gd name="connsiteY1553" fmla="*/ 626925 h 755236"/>
                <a:gd name="connsiteX1554" fmla="*/ 912157 w 1591877"/>
                <a:gd name="connsiteY1554" fmla="*/ 630737 h 755236"/>
                <a:gd name="connsiteX1555" fmla="*/ 912428 w 1591877"/>
                <a:gd name="connsiteY1555" fmla="*/ 634436 h 755236"/>
                <a:gd name="connsiteX1556" fmla="*/ 912700 w 1591877"/>
                <a:gd name="connsiteY1556" fmla="*/ 638023 h 755236"/>
                <a:gd name="connsiteX1557" fmla="*/ 912971 w 1591877"/>
                <a:gd name="connsiteY1557" fmla="*/ 641495 h 755236"/>
                <a:gd name="connsiteX1558" fmla="*/ 913242 w 1591877"/>
                <a:gd name="connsiteY1558" fmla="*/ 644853 h 755236"/>
                <a:gd name="connsiteX1559" fmla="*/ 913514 w 1591877"/>
                <a:gd name="connsiteY1559" fmla="*/ 648092 h 755236"/>
                <a:gd name="connsiteX1560" fmla="*/ 913785 w 1591877"/>
                <a:gd name="connsiteY1560" fmla="*/ 651216 h 755236"/>
                <a:gd name="connsiteX1561" fmla="*/ 914057 w 1591877"/>
                <a:gd name="connsiteY1561" fmla="*/ 654220 h 755236"/>
                <a:gd name="connsiteX1562" fmla="*/ 914328 w 1591877"/>
                <a:gd name="connsiteY1562" fmla="*/ 657102 h 755236"/>
                <a:gd name="connsiteX1563" fmla="*/ 914600 w 1591877"/>
                <a:gd name="connsiteY1563" fmla="*/ 659865 h 755236"/>
                <a:gd name="connsiteX1564" fmla="*/ 914871 w 1591877"/>
                <a:gd name="connsiteY1564" fmla="*/ 662505 h 755236"/>
                <a:gd name="connsiteX1565" fmla="*/ 915142 w 1591877"/>
                <a:gd name="connsiteY1565" fmla="*/ 665024 h 755236"/>
                <a:gd name="connsiteX1566" fmla="*/ 915414 w 1591877"/>
                <a:gd name="connsiteY1566" fmla="*/ 667417 h 755236"/>
                <a:gd name="connsiteX1567" fmla="*/ 915685 w 1591877"/>
                <a:gd name="connsiteY1567" fmla="*/ 669688 h 755236"/>
                <a:gd name="connsiteX1568" fmla="*/ 915957 w 1591877"/>
                <a:gd name="connsiteY1568" fmla="*/ 671832 h 755236"/>
                <a:gd name="connsiteX1569" fmla="*/ 916228 w 1591877"/>
                <a:gd name="connsiteY1569" fmla="*/ 673851 h 755236"/>
                <a:gd name="connsiteX1570" fmla="*/ 916499 w 1591877"/>
                <a:gd name="connsiteY1570" fmla="*/ 675743 h 755236"/>
                <a:gd name="connsiteX1571" fmla="*/ 916771 w 1591877"/>
                <a:gd name="connsiteY1571" fmla="*/ 677506 h 755236"/>
                <a:gd name="connsiteX1572" fmla="*/ 917042 w 1591877"/>
                <a:gd name="connsiteY1572" fmla="*/ 679144 h 755236"/>
                <a:gd name="connsiteX1573" fmla="*/ 917314 w 1591877"/>
                <a:gd name="connsiteY1573" fmla="*/ 680653 h 755236"/>
                <a:gd name="connsiteX1574" fmla="*/ 917585 w 1591877"/>
                <a:gd name="connsiteY1574" fmla="*/ 682033 h 755236"/>
                <a:gd name="connsiteX1575" fmla="*/ 917857 w 1591877"/>
                <a:gd name="connsiteY1575" fmla="*/ 683286 h 755236"/>
                <a:gd name="connsiteX1576" fmla="*/ 918128 w 1591877"/>
                <a:gd name="connsiteY1576" fmla="*/ 684407 h 755236"/>
                <a:gd name="connsiteX1577" fmla="*/ 918399 w 1591877"/>
                <a:gd name="connsiteY1577" fmla="*/ 685400 h 755236"/>
                <a:gd name="connsiteX1578" fmla="*/ 918671 w 1591877"/>
                <a:gd name="connsiteY1578" fmla="*/ 686265 h 755236"/>
                <a:gd name="connsiteX1579" fmla="*/ 918942 w 1591877"/>
                <a:gd name="connsiteY1579" fmla="*/ 686999 h 755236"/>
                <a:gd name="connsiteX1580" fmla="*/ 919214 w 1591877"/>
                <a:gd name="connsiteY1580" fmla="*/ 687602 h 755236"/>
                <a:gd name="connsiteX1581" fmla="*/ 919349 w 1591877"/>
                <a:gd name="connsiteY1581" fmla="*/ 687855 h 755236"/>
                <a:gd name="connsiteX1582" fmla="*/ 919485 w 1591877"/>
                <a:gd name="connsiteY1582" fmla="*/ 688077 h 755236"/>
                <a:gd name="connsiteX1583" fmla="*/ 919621 w 1591877"/>
                <a:gd name="connsiteY1583" fmla="*/ 688267 h 755236"/>
                <a:gd name="connsiteX1584" fmla="*/ 919687 w 1591877"/>
                <a:gd name="connsiteY1584" fmla="*/ 688348 h 755236"/>
                <a:gd name="connsiteX1585" fmla="*/ 919757 w 1591877"/>
                <a:gd name="connsiteY1585" fmla="*/ 688421 h 755236"/>
                <a:gd name="connsiteX1586" fmla="*/ 919823 w 1591877"/>
                <a:gd name="connsiteY1586" fmla="*/ 688487 h 755236"/>
                <a:gd name="connsiteX1587" fmla="*/ 919892 w 1591877"/>
                <a:gd name="connsiteY1587" fmla="*/ 688546 h 755236"/>
                <a:gd name="connsiteX1588" fmla="*/ 919958 w 1591877"/>
                <a:gd name="connsiteY1588" fmla="*/ 688595 h 755236"/>
                <a:gd name="connsiteX1589" fmla="*/ 920028 w 1591877"/>
                <a:gd name="connsiteY1589" fmla="*/ 688637 h 755236"/>
                <a:gd name="connsiteX1590" fmla="*/ 920094 w 1591877"/>
                <a:gd name="connsiteY1590" fmla="*/ 688670 h 755236"/>
                <a:gd name="connsiteX1591" fmla="*/ 920164 w 1591877"/>
                <a:gd name="connsiteY1591" fmla="*/ 688696 h 755236"/>
                <a:gd name="connsiteX1592" fmla="*/ 920230 w 1591877"/>
                <a:gd name="connsiteY1592" fmla="*/ 688714 h 755236"/>
                <a:gd name="connsiteX1593" fmla="*/ 920299 w 1591877"/>
                <a:gd name="connsiteY1593" fmla="*/ 688723 h 755236"/>
                <a:gd name="connsiteX1594" fmla="*/ 920365 w 1591877"/>
                <a:gd name="connsiteY1594" fmla="*/ 688725 h 755236"/>
                <a:gd name="connsiteX1595" fmla="*/ 920435 w 1591877"/>
                <a:gd name="connsiteY1595" fmla="*/ 688716 h 755236"/>
                <a:gd name="connsiteX1596" fmla="*/ 920501 w 1591877"/>
                <a:gd name="connsiteY1596" fmla="*/ 688703 h 755236"/>
                <a:gd name="connsiteX1597" fmla="*/ 920571 w 1591877"/>
                <a:gd name="connsiteY1597" fmla="*/ 688679 h 755236"/>
                <a:gd name="connsiteX1598" fmla="*/ 920637 w 1591877"/>
                <a:gd name="connsiteY1598" fmla="*/ 688648 h 755236"/>
                <a:gd name="connsiteX1599" fmla="*/ 920707 w 1591877"/>
                <a:gd name="connsiteY1599" fmla="*/ 688608 h 755236"/>
                <a:gd name="connsiteX1600" fmla="*/ 920773 w 1591877"/>
                <a:gd name="connsiteY1600" fmla="*/ 688562 h 755236"/>
                <a:gd name="connsiteX1601" fmla="*/ 920842 w 1591877"/>
                <a:gd name="connsiteY1601" fmla="*/ 688507 h 755236"/>
                <a:gd name="connsiteX1602" fmla="*/ 920908 w 1591877"/>
                <a:gd name="connsiteY1602" fmla="*/ 688443 h 755236"/>
                <a:gd name="connsiteX1603" fmla="*/ 920978 w 1591877"/>
                <a:gd name="connsiteY1603" fmla="*/ 688372 h 755236"/>
                <a:gd name="connsiteX1604" fmla="*/ 921044 w 1591877"/>
                <a:gd name="connsiteY1604" fmla="*/ 688293 h 755236"/>
                <a:gd name="connsiteX1605" fmla="*/ 921114 w 1591877"/>
                <a:gd name="connsiteY1605" fmla="*/ 688205 h 755236"/>
                <a:gd name="connsiteX1606" fmla="*/ 921249 w 1591877"/>
                <a:gd name="connsiteY1606" fmla="*/ 688007 h 755236"/>
                <a:gd name="connsiteX1607" fmla="*/ 921385 w 1591877"/>
                <a:gd name="connsiteY1607" fmla="*/ 687776 h 755236"/>
                <a:gd name="connsiteX1608" fmla="*/ 921657 w 1591877"/>
                <a:gd name="connsiteY1608" fmla="*/ 687219 h 755236"/>
                <a:gd name="connsiteX1609" fmla="*/ 921928 w 1591877"/>
                <a:gd name="connsiteY1609" fmla="*/ 686534 h 755236"/>
                <a:gd name="connsiteX1610" fmla="*/ 922199 w 1591877"/>
                <a:gd name="connsiteY1610" fmla="*/ 685721 h 755236"/>
                <a:gd name="connsiteX1611" fmla="*/ 922471 w 1591877"/>
                <a:gd name="connsiteY1611" fmla="*/ 684783 h 755236"/>
                <a:gd name="connsiteX1612" fmla="*/ 922742 w 1591877"/>
                <a:gd name="connsiteY1612" fmla="*/ 683720 h 755236"/>
                <a:gd name="connsiteX1613" fmla="*/ 923014 w 1591877"/>
                <a:gd name="connsiteY1613" fmla="*/ 682533 h 755236"/>
                <a:gd name="connsiteX1614" fmla="*/ 923285 w 1591877"/>
                <a:gd name="connsiteY1614" fmla="*/ 681219 h 755236"/>
                <a:gd name="connsiteX1615" fmla="*/ 923557 w 1591877"/>
                <a:gd name="connsiteY1615" fmla="*/ 679783 h 755236"/>
                <a:gd name="connsiteX1616" fmla="*/ 923828 w 1591877"/>
                <a:gd name="connsiteY1616" fmla="*/ 678226 h 755236"/>
                <a:gd name="connsiteX1617" fmla="*/ 924099 w 1591877"/>
                <a:gd name="connsiteY1617" fmla="*/ 676546 h 755236"/>
                <a:gd name="connsiteX1618" fmla="*/ 924371 w 1591877"/>
                <a:gd name="connsiteY1618" fmla="*/ 674745 h 755236"/>
                <a:gd name="connsiteX1619" fmla="*/ 924642 w 1591877"/>
                <a:gd name="connsiteY1619" fmla="*/ 672825 h 755236"/>
                <a:gd name="connsiteX1620" fmla="*/ 924914 w 1591877"/>
                <a:gd name="connsiteY1620" fmla="*/ 670786 h 755236"/>
                <a:gd name="connsiteX1621" fmla="*/ 925185 w 1591877"/>
                <a:gd name="connsiteY1621" fmla="*/ 668628 h 755236"/>
                <a:gd name="connsiteX1622" fmla="*/ 925457 w 1591877"/>
                <a:gd name="connsiteY1622" fmla="*/ 666356 h 755236"/>
                <a:gd name="connsiteX1623" fmla="*/ 925728 w 1591877"/>
                <a:gd name="connsiteY1623" fmla="*/ 663969 h 755236"/>
                <a:gd name="connsiteX1624" fmla="*/ 925999 w 1591877"/>
                <a:gd name="connsiteY1624" fmla="*/ 661468 h 755236"/>
                <a:gd name="connsiteX1625" fmla="*/ 926271 w 1591877"/>
                <a:gd name="connsiteY1625" fmla="*/ 658852 h 755236"/>
                <a:gd name="connsiteX1626" fmla="*/ 926542 w 1591877"/>
                <a:gd name="connsiteY1626" fmla="*/ 656126 h 755236"/>
                <a:gd name="connsiteX1627" fmla="*/ 926814 w 1591877"/>
                <a:gd name="connsiteY1627" fmla="*/ 653290 h 755236"/>
                <a:gd name="connsiteX1628" fmla="*/ 927085 w 1591877"/>
                <a:gd name="connsiteY1628" fmla="*/ 650346 h 755236"/>
                <a:gd name="connsiteX1629" fmla="*/ 927357 w 1591877"/>
                <a:gd name="connsiteY1629" fmla="*/ 647297 h 755236"/>
                <a:gd name="connsiteX1630" fmla="*/ 927628 w 1591877"/>
                <a:gd name="connsiteY1630" fmla="*/ 644139 h 755236"/>
                <a:gd name="connsiteX1631" fmla="*/ 927899 w 1591877"/>
                <a:gd name="connsiteY1631" fmla="*/ 640878 h 755236"/>
                <a:gd name="connsiteX1632" fmla="*/ 928171 w 1591877"/>
                <a:gd name="connsiteY1632" fmla="*/ 637516 h 755236"/>
                <a:gd name="connsiteX1633" fmla="*/ 928442 w 1591877"/>
                <a:gd name="connsiteY1633" fmla="*/ 634053 h 755236"/>
                <a:gd name="connsiteX1634" fmla="*/ 928714 w 1591877"/>
                <a:gd name="connsiteY1634" fmla="*/ 630490 h 755236"/>
                <a:gd name="connsiteX1635" fmla="*/ 928985 w 1591877"/>
                <a:gd name="connsiteY1635" fmla="*/ 626831 h 755236"/>
                <a:gd name="connsiteX1636" fmla="*/ 929256 w 1591877"/>
                <a:gd name="connsiteY1636" fmla="*/ 623076 h 755236"/>
                <a:gd name="connsiteX1637" fmla="*/ 929528 w 1591877"/>
                <a:gd name="connsiteY1637" fmla="*/ 619225 h 755236"/>
                <a:gd name="connsiteX1638" fmla="*/ 929799 w 1591877"/>
                <a:gd name="connsiteY1638" fmla="*/ 615286 h 755236"/>
                <a:gd name="connsiteX1639" fmla="*/ 930071 w 1591877"/>
                <a:gd name="connsiteY1639" fmla="*/ 611255 h 755236"/>
                <a:gd name="connsiteX1640" fmla="*/ 930342 w 1591877"/>
                <a:gd name="connsiteY1640" fmla="*/ 607135 h 755236"/>
                <a:gd name="connsiteX1641" fmla="*/ 930614 w 1591877"/>
                <a:gd name="connsiteY1641" fmla="*/ 602930 h 755236"/>
                <a:gd name="connsiteX1642" fmla="*/ 930885 w 1591877"/>
                <a:gd name="connsiteY1642" fmla="*/ 598640 h 755236"/>
                <a:gd name="connsiteX1643" fmla="*/ 931156 w 1591877"/>
                <a:gd name="connsiteY1643" fmla="*/ 594270 h 755236"/>
                <a:gd name="connsiteX1644" fmla="*/ 931428 w 1591877"/>
                <a:gd name="connsiteY1644" fmla="*/ 589817 h 755236"/>
                <a:gd name="connsiteX1645" fmla="*/ 931971 w 1591877"/>
                <a:gd name="connsiteY1645" fmla="*/ 580680 h 755236"/>
                <a:gd name="connsiteX1646" fmla="*/ 932514 w 1591877"/>
                <a:gd name="connsiteY1646" fmla="*/ 571247 h 755236"/>
                <a:gd name="connsiteX1647" fmla="*/ 933056 w 1591877"/>
                <a:gd name="connsiteY1647" fmla="*/ 561537 h 755236"/>
                <a:gd name="connsiteX1648" fmla="*/ 933599 w 1591877"/>
                <a:gd name="connsiteY1648" fmla="*/ 551565 h 755236"/>
                <a:gd name="connsiteX1649" fmla="*/ 934142 w 1591877"/>
                <a:gd name="connsiteY1649" fmla="*/ 541350 h 755236"/>
                <a:gd name="connsiteX1650" fmla="*/ 934685 w 1591877"/>
                <a:gd name="connsiteY1650" fmla="*/ 530911 h 755236"/>
                <a:gd name="connsiteX1651" fmla="*/ 935228 w 1591877"/>
                <a:gd name="connsiteY1651" fmla="*/ 520267 h 755236"/>
                <a:gd name="connsiteX1652" fmla="*/ 935771 w 1591877"/>
                <a:gd name="connsiteY1652" fmla="*/ 509437 h 755236"/>
                <a:gd name="connsiteX1653" fmla="*/ 936314 w 1591877"/>
                <a:gd name="connsiteY1653" fmla="*/ 498436 h 755236"/>
                <a:gd name="connsiteX1654" fmla="*/ 937399 w 1591877"/>
                <a:gd name="connsiteY1654" fmla="*/ 476015 h 755236"/>
                <a:gd name="connsiteX1655" fmla="*/ 938485 w 1591877"/>
                <a:gd name="connsiteY1655" fmla="*/ 453157 h 755236"/>
                <a:gd name="connsiteX1656" fmla="*/ 940656 w 1591877"/>
                <a:gd name="connsiteY1656" fmla="*/ 406775 h 755236"/>
                <a:gd name="connsiteX1657" fmla="*/ 941878 w 1591877"/>
                <a:gd name="connsiteY1657" fmla="*/ 380679 h 755236"/>
                <a:gd name="connsiteX1658" fmla="*/ 943096 w 1591877"/>
                <a:gd name="connsiteY1658" fmla="*/ 354860 h 755236"/>
                <a:gd name="connsiteX1659" fmla="*/ 944317 w 1591877"/>
                <a:gd name="connsiteY1659" fmla="*/ 329536 h 755236"/>
                <a:gd name="connsiteX1660" fmla="*/ 944929 w 1591877"/>
                <a:gd name="connsiteY1660" fmla="*/ 317127 h 755236"/>
                <a:gd name="connsiteX1661" fmla="*/ 945538 w 1591877"/>
                <a:gd name="connsiteY1661" fmla="*/ 304919 h 755236"/>
                <a:gd name="connsiteX1662" fmla="*/ 946151 w 1591877"/>
                <a:gd name="connsiteY1662" fmla="*/ 292939 h 755236"/>
                <a:gd name="connsiteX1663" fmla="*/ 946760 w 1591877"/>
                <a:gd name="connsiteY1663" fmla="*/ 281214 h 755236"/>
                <a:gd name="connsiteX1664" fmla="*/ 947372 w 1591877"/>
                <a:gd name="connsiteY1664" fmla="*/ 269762 h 755236"/>
                <a:gd name="connsiteX1665" fmla="*/ 947981 w 1591877"/>
                <a:gd name="connsiteY1665" fmla="*/ 258612 h 755236"/>
                <a:gd name="connsiteX1666" fmla="*/ 948594 w 1591877"/>
                <a:gd name="connsiteY1666" fmla="*/ 247786 h 755236"/>
                <a:gd name="connsiteX1667" fmla="*/ 949203 w 1591877"/>
                <a:gd name="connsiteY1667" fmla="*/ 237300 h 755236"/>
                <a:gd name="connsiteX1668" fmla="*/ 949507 w 1591877"/>
                <a:gd name="connsiteY1668" fmla="*/ 232192 h 755236"/>
                <a:gd name="connsiteX1669" fmla="*/ 949815 w 1591877"/>
                <a:gd name="connsiteY1669" fmla="*/ 227179 h 755236"/>
                <a:gd name="connsiteX1670" fmla="*/ 950120 w 1591877"/>
                <a:gd name="connsiteY1670" fmla="*/ 222262 h 755236"/>
                <a:gd name="connsiteX1671" fmla="*/ 950424 w 1591877"/>
                <a:gd name="connsiteY1671" fmla="*/ 217444 h 755236"/>
                <a:gd name="connsiteX1672" fmla="*/ 950728 w 1591877"/>
                <a:gd name="connsiteY1672" fmla="*/ 212726 h 755236"/>
                <a:gd name="connsiteX1673" fmla="*/ 951037 w 1591877"/>
                <a:gd name="connsiteY1673" fmla="*/ 208111 h 755236"/>
                <a:gd name="connsiteX1674" fmla="*/ 951341 w 1591877"/>
                <a:gd name="connsiteY1674" fmla="*/ 203601 h 755236"/>
                <a:gd name="connsiteX1675" fmla="*/ 951645 w 1591877"/>
                <a:gd name="connsiteY1675" fmla="*/ 199197 h 755236"/>
                <a:gd name="connsiteX1676" fmla="*/ 951950 w 1591877"/>
                <a:gd name="connsiteY1676" fmla="*/ 194906 h 755236"/>
                <a:gd name="connsiteX1677" fmla="*/ 952254 w 1591877"/>
                <a:gd name="connsiteY1677" fmla="*/ 190725 h 755236"/>
                <a:gd name="connsiteX1678" fmla="*/ 952562 w 1591877"/>
                <a:gd name="connsiteY1678" fmla="*/ 186658 h 755236"/>
                <a:gd name="connsiteX1679" fmla="*/ 952867 w 1591877"/>
                <a:gd name="connsiteY1679" fmla="*/ 182706 h 755236"/>
                <a:gd name="connsiteX1680" fmla="*/ 953171 w 1591877"/>
                <a:gd name="connsiteY1680" fmla="*/ 178870 h 755236"/>
                <a:gd name="connsiteX1681" fmla="*/ 953479 w 1591877"/>
                <a:gd name="connsiteY1681" fmla="*/ 175153 h 755236"/>
                <a:gd name="connsiteX1682" fmla="*/ 953784 w 1591877"/>
                <a:gd name="connsiteY1682" fmla="*/ 171558 h 755236"/>
                <a:gd name="connsiteX1683" fmla="*/ 954088 w 1591877"/>
                <a:gd name="connsiteY1683" fmla="*/ 168085 h 755236"/>
                <a:gd name="connsiteX1684" fmla="*/ 954393 w 1591877"/>
                <a:gd name="connsiteY1684" fmla="*/ 164734 h 755236"/>
                <a:gd name="connsiteX1685" fmla="*/ 954697 w 1591877"/>
                <a:gd name="connsiteY1685" fmla="*/ 161510 h 755236"/>
                <a:gd name="connsiteX1686" fmla="*/ 955005 w 1591877"/>
                <a:gd name="connsiteY1686" fmla="*/ 158412 h 755236"/>
                <a:gd name="connsiteX1687" fmla="*/ 955310 w 1591877"/>
                <a:gd name="connsiteY1687" fmla="*/ 155442 h 755236"/>
                <a:gd name="connsiteX1688" fmla="*/ 955614 w 1591877"/>
                <a:gd name="connsiteY1688" fmla="*/ 152602 h 755236"/>
                <a:gd name="connsiteX1689" fmla="*/ 955919 w 1591877"/>
                <a:gd name="connsiteY1689" fmla="*/ 149892 h 755236"/>
                <a:gd name="connsiteX1690" fmla="*/ 956227 w 1591877"/>
                <a:gd name="connsiteY1690" fmla="*/ 147313 h 755236"/>
                <a:gd name="connsiteX1691" fmla="*/ 956531 w 1591877"/>
                <a:gd name="connsiteY1691" fmla="*/ 144867 h 755236"/>
                <a:gd name="connsiteX1692" fmla="*/ 956836 w 1591877"/>
                <a:gd name="connsiteY1692" fmla="*/ 142554 h 755236"/>
                <a:gd name="connsiteX1693" fmla="*/ 957140 w 1591877"/>
                <a:gd name="connsiteY1693" fmla="*/ 140376 h 755236"/>
                <a:gd name="connsiteX1694" fmla="*/ 957448 w 1591877"/>
                <a:gd name="connsiteY1694" fmla="*/ 138332 h 755236"/>
                <a:gd name="connsiteX1695" fmla="*/ 957753 w 1591877"/>
                <a:gd name="connsiteY1695" fmla="*/ 136425 h 755236"/>
                <a:gd name="connsiteX1696" fmla="*/ 958057 w 1591877"/>
                <a:gd name="connsiteY1696" fmla="*/ 134654 h 755236"/>
                <a:gd name="connsiteX1697" fmla="*/ 958361 w 1591877"/>
                <a:gd name="connsiteY1697" fmla="*/ 133020 h 755236"/>
                <a:gd name="connsiteX1698" fmla="*/ 958670 w 1591877"/>
                <a:gd name="connsiteY1698" fmla="*/ 131524 h 755236"/>
                <a:gd name="connsiteX1699" fmla="*/ 958974 w 1591877"/>
                <a:gd name="connsiteY1699" fmla="*/ 130165 h 755236"/>
                <a:gd name="connsiteX1700" fmla="*/ 959278 w 1591877"/>
                <a:gd name="connsiteY1700" fmla="*/ 128945 h 755236"/>
                <a:gd name="connsiteX1701" fmla="*/ 959583 w 1591877"/>
                <a:gd name="connsiteY1701" fmla="*/ 127864 h 755236"/>
                <a:gd name="connsiteX1702" fmla="*/ 959887 w 1591877"/>
                <a:gd name="connsiteY1702" fmla="*/ 126921 h 755236"/>
                <a:gd name="connsiteX1703" fmla="*/ 960195 w 1591877"/>
                <a:gd name="connsiteY1703" fmla="*/ 126118 h 755236"/>
                <a:gd name="connsiteX1704" fmla="*/ 960500 w 1591877"/>
                <a:gd name="connsiteY1704" fmla="*/ 125453 h 755236"/>
                <a:gd name="connsiteX1705" fmla="*/ 960650 w 1591877"/>
                <a:gd name="connsiteY1705" fmla="*/ 125173 h 755236"/>
                <a:gd name="connsiteX1706" fmla="*/ 960804 w 1591877"/>
                <a:gd name="connsiteY1706" fmla="*/ 124927 h 755236"/>
                <a:gd name="connsiteX1707" fmla="*/ 960958 w 1591877"/>
                <a:gd name="connsiteY1707" fmla="*/ 124716 h 755236"/>
                <a:gd name="connsiteX1708" fmla="*/ 961035 w 1591877"/>
                <a:gd name="connsiteY1708" fmla="*/ 124624 h 755236"/>
                <a:gd name="connsiteX1709" fmla="*/ 961109 w 1591877"/>
                <a:gd name="connsiteY1709" fmla="*/ 124540 h 755236"/>
                <a:gd name="connsiteX1710" fmla="*/ 961186 w 1591877"/>
                <a:gd name="connsiteY1710" fmla="*/ 124465 h 755236"/>
                <a:gd name="connsiteX1711" fmla="*/ 961263 w 1591877"/>
                <a:gd name="connsiteY1711" fmla="*/ 124398 h 755236"/>
                <a:gd name="connsiteX1712" fmla="*/ 961340 w 1591877"/>
                <a:gd name="connsiteY1712" fmla="*/ 124341 h 755236"/>
                <a:gd name="connsiteX1713" fmla="*/ 961417 w 1591877"/>
                <a:gd name="connsiteY1713" fmla="*/ 124291 h 755236"/>
                <a:gd name="connsiteX1714" fmla="*/ 961490 w 1591877"/>
                <a:gd name="connsiteY1714" fmla="*/ 124251 h 755236"/>
                <a:gd name="connsiteX1715" fmla="*/ 961567 w 1591877"/>
                <a:gd name="connsiteY1715" fmla="*/ 124219 h 755236"/>
                <a:gd name="connsiteX1716" fmla="*/ 961644 w 1591877"/>
                <a:gd name="connsiteY1716" fmla="*/ 124196 h 755236"/>
                <a:gd name="connsiteX1717" fmla="*/ 961721 w 1591877"/>
                <a:gd name="connsiteY1717" fmla="*/ 124181 h 755236"/>
                <a:gd name="connsiteX1718" fmla="*/ 961798 w 1591877"/>
                <a:gd name="connsiteY1718" fmla="*/ 124175 h 755236"/>
                <a:gd name="connsiteX1719" fmla="*/ 961872 w 1591877"/>
                <a:gd name="connsiteY1719" fmla="*/ 124178 h 755236"/>
                <a:gd name="connsiteX1720" fmla="*/ 961949 w 1591877"/>
                <a:gd name="connsiteY1720" fmla="*/ 124189 h 755236"/>
                <a:gd name="connsiteX1721" fmla="*/ 962026 w 1591877"/>
                <a:gd name="connsiteY1721" fmla="*/ 124209 h 755236"/>
                <a:gd name="connsiteX1722" fmla="*/ 962103 w 1591877"/>
                <a:gd name="connsiteY1722" fmla="*/ 124238 h 755236"/>
                <a:gd name="connsiteX1723" fmla="*/ 962180 w 1591877"/>
                <a:gd name="connsiteY1723" fmla="*/ 124275 h 755236"/>
                <a:gd name="connsiteX1724" fmla="*/ 962257 w 1591877"/>
                <a:gd name="connsiteY1724" fmla="*/ 124321 h 755236"/>
                <a:gd name="connsiteX1725" fmla="*/ 962330 w 1591877"/>
                <a:gd name="connsiteY1725" fmla="*/ 124375 h 755236"/>
                <a:gd name="connsiteX1726" fmla="*/ 962407 w 1591877"/>
                <a:gd name="connsiteY1726" fmla="*/ 124438 h 755236"/>
                <a:gd name="connsiteX1727" fmla="*/ 962484 w 1591877"/>
                <a:gd name="connsiteY1727" fmla="*/ 124509 h 755236"/>
                <a:gd name="connsiteX1728" fmla="*/ 962561 w 1591877"/>
                <a:gd name="connsiteY1728" fmla="*/ 124589 h 755236"/>
                <a:gd name="connsiteX1729" fmla="*/ 962638 w 1591877"/>
                <a:gd name="connsiteY1729" fmla="*/ 124678 h 755236"/>
                <a:gd name="connsiteX1730" fmla="*/ 962789 w 1591877"/>
                <a:gd name="connsiteY1730" fmla="*/ 124880 h 755236"/>
                <a:gd name="connsiteX1731" fmla="*/ 962943 w 1591877"/>
                <a:gd name="connsiteY1731" fmla="*/ 125117 h 755236"/>
                <a:gd name="connsiteX1732" fmla="*/ 963247 w 1591877"/>
                <a:gd name="connsiteY1732" fmla="*/ 125692 h 755236"/>
                <a:gd name="connsiteX1733" fmla="*/ 963551 w 1591877"/>
                <a:gd name="connsiteY1733" fmla="*/ 126403 h 755236"/>
                <a:gd name="connsiteX1734" fmla="*/ 963856 w 1591877"/>
                <a:gd name="connsiteY1734" fmla="*/ 127247 h 755236"/>
                <a:gd name="connsiteX1735" fmla="*/ 964164 w 1591877"/>
                <a:gd name="connsiteY1735" fmla="*/ 128226 h 755236"/>
                <a:gd name="connsiteX1736" fmla="*/ 964468 w 1591877"/>
                <a:gd name="connsiteY1736" fmla="*/ 129337 h 755236"/>
                <a:gd name="connsiteX1737" fmla="*/ 964773 w 1591877"/>
                <a:gd name="connsiteY1737" fmla="*/ 130580 h 755236"/>
                <a:gd name="connsiteX1738" fmla="*/ 965077 w 1591877"/>
                <a:gd name="connsiteY1738" fmla="*/ 131954 h 755236"/>
                <a:gd name="connsiteX1739" fmla="*/ 965385 w 1591877"/>
                <a:gd name="connsiteY1739" fmla="*/ 133457 h 755236"/>
                <a:gd name="connsiteX1740" fmla="*/ 965690 w 1591877"/>
                <a:gd name="connsiteY1740" fmla="*/ 135089 h 755236"/>
                <a:gd name="connsiteX1741" fmla="*/ 965994 w 1591877"/>
                <a:gd name="connsiteY1741" fmla="*/ 136847 h 755236"/>
                <a:gd name="connsiteX1742" fmla="*/ 966299 w 1591877"/>
                <a:gd name="connsiteY1742" fmla="*/ 138732 h 755236"/>
                <a:gd name="connsiteX1743" fmla="*/ 966607 w 1591877"/>
                <a:gd name="connsiteY1743" fmla="*/ 140741 h 755236"/>
                <a:gd name="connsiteX1744" fmla="*/ 966911 w 1591877"/>
                <a:gd name="connsiteY1744" fmla="*/ 142872 h 755236"/>
                <a:gd name="connsiteX1745" fmla="*/ 967216 w 1591877"/>
                <a:gd name="connsiteY1745" fmla="*/ 145126 h 755236"/>
                <a:gd name="connsiteX1746" fmla="*/ 967520 w 1591877"/>
                <a:gd name="connsiteY1746" fmla="*/ 147499 h 755236"/>
                <a:gd name="connsiteX1747" fmla="*/ 967825 w 1591877"/>
                <a:gd name="connsiteY1747" fmla="*/ 149990 h 755236"/>
                <a:gd name="connsiteX1748" fmla="*/ 968133 w 1591877"/>
                <a:gd name="connsiteY1748" fmla="*/ 152597 h 755236"/>
                <a:gd name="connsiteX1749" fmla="*/ 968437 w 1591877"/>
                <a:gd name="connsiteY1749" fmla="*/ 155321 h 755236"/>
                <a:gd name="connsiteX1750" fmla="*/ 968742 w 1591877"/>
                <a:gd name="connsiteY1750" fmla="*/ 158157 h 755236"/>
                <a:gd name="connsiteX1751" fmla="*/ 969046 w 1591877"/>
                <a:gd name="connsiteY1751" fmla="*/ 161103 h 755236"/>
                <a:gd name="connsiteX1752" fmla="*/ 969354 w 1591877"/>
                <a:gd name="connsiteY1752" fmla="*/ 164159 h 755236"/>
                <a:gd name="connsiteX1753" fmla="*/ 969659 w 1591877"/>
                <a:gd name="connsiteY1753" fmla="*/ 167323 h 755236"/>
                <a:gd name="connsiteX1754" fmla="*/ 969963 w 1591877"/>
                <a:gd name="connsiteY1754" fmla="*/ 170591 h 755236"/>
                <a:gd name="connsiteX1755" fmla="*/ 970268 w 1591877"/>
                <a:gd name="connsiteY1755" fmla="*/ 173962 h 755236"/>
                <a:gd name="connsiteX1756" fmla="*/ 970576 w 1591877"/>
                <a:gd name="connsiteY1756" fmla="*/ 177434 h 755236"/>
                <a:gd name="connsiteX1757" fmla="*/ 970880 w 1591877"/>
                <a:gd name="connsiteY1757" fmla="*/ 181006 h 755236"/>
                <a:gd name="connsiteX1758" fmla="*/ 971185 w 1591877"/>
                <a:gd name="connsiteY1758" fmla="*/ 184674 h 755236"/>
                <a:gd name="connsiteX1759" fmla="*/ 971489 w 1591877"/>
                <a:gd name="connsiteY1759" fmla="*/ 188437 h 755236"/>
                <a:gd name="connsiteX1760" fmla="*/ 971797 w 1591877"/>
                <a:gd name="connsiteY1760" fmla="*/ 192290 h 755236"/>
                <a:gd name="connsiteX1761" fmla="*/ 972406 w 1591877"/>
                <a:gd name="connsiteY1761" fmla="*/ 200268 h 755236"/>
                <a:gd name="connsiteX1762" fmla="*/ 973018 w 1591877"/>
                <a:gd name="connsiteY1762" fmla="*/ 208582 h 755236"/>
                <a:gd name="connsiteX1763" fmla="*/ 973627 w 1591877"/>
                <a:gd name="connsiteY1763" fmla="*/ 217215 h 755236"/>
                <a:gd name="connsiteX1764" fmla="*/ 974240 w 1591877"/>
                <a:gd name="connsiteY1764" fmla="*/ 226148 h 755236"/>
                <a:gd name="connsiteX1765" fmla="*/ 974849 w 1591877"/>
                <a:gd name="connsiteY1765" fmla="*/ 235358 h 755236"/>
                <a:gd name="connsiteX1766" fmla="*/ 975461 w 1591877"/>
                <a:gd name="connsiteY1766" fmla="*/ 244824 h 755236"/>
                <a:gd name="connsiteX1767" fmla="*/ 976070 w 1591877"/>
                <a:gd name="connsiteY1767" fmla="*/ 254526 h 755236"/>
                <a:gd name="connsiteX1768" fmla="*/ 976679 w 1591877"/>
                <a:gd name="connsiteY1768" fmla="*/ 264438 h 755236"/>
                <a:gd name="connsiteX1769" fmla="*/ 977292 w 1591877"/>
                <a:gd name="connsiteY1769" fmla="*/ 274540 h 755236"/>
                <a:gd name="connsiteX1770" fmla="*/ 978513 w 1591877"/>
                <a:gd name="connsiteY1770" fmla="*/ 295218 h 755236"/>
                <a:gd name="connsiteX1771" fmla="*/ 979734 w 1591877"/>
                <a:gd name="connsiteY1771" fmla="*/ 316378 h 755236"/>
                <a:gd name="connsiteX1772" fmla="*/ 981814 w 1591877"/>
                <a:gd name="connsiteY1772" fmla="*/ 352984 h 755236"/>
                <a:gd name="connsiteX1773" fmla="*/ 983894 w 1591877"/>
                <a:gd name="connsiteY1773" fmla="*/ 389513 h 755236"/>
                <a:gd name="connsiteX1774" fmla="*/ 984932 w 1591877"/>
                <a:gd name="connsiteY1774" fmla="*/ 407464 h 755236"/>
                <a:gd name="connsiteX1775" fmla="*/ 985974 w 1591877"/>
                <a:gd name="connsiteY1775" fmla="*/ 425061 h 755236"/>
                <a:gd name="connsiteX1776" fmla="*/ 987015 w 1591877"/>
                <a:gd name="connsiteY1776" fmla="*/ 442196 h 755236"/>
                <a:gd name="connsiteX1777" fmla="*/ 987532 w 1591877"/>
                <a:gd name="connsiteY1777" fmla="*/ 450559 h 755236"/>
                <a:gd name="connsiteX1778" fmla="*/ 988053 w 1591877"/>
                <a:gd name="connsiteY1778" fmla="*/ 458770 h 755236"/>
                <a:gd name="connsiteX1779" fmla="*/ 988574 w 1591877"/>
                <a:gd name="connsiteY1779" fmla="*/ 466815 h 755236"/>
                <a:gd name="connsiteX1780" fmla="*/ 989095 w 1591877"/>
                <a:gd name="connsiteY1780" fmla="*/ 474685 h 755236"/>
                <a:gd name="connsiteX1781" fmla="*/ 989612 w 1591877"/>
                <a:gd name="connsiteY1781" fmla="*/ 482365 h 755236"/>
                <a:gd name="connsiteX1782" fmla="*/ 990133 w 1591877"/>
                <a:gd name="connsiteY1782" fmla="*/ 489849 h 755236"/>
                <a:gd name="connsiteX1783" fmla="*/ 990654 w 1591877"/>
                <a:gd name="connsiteY1783" fmla="*/ 497122 h 755236"/>
                <a:gd name="connsiteX1784" fmla="*/ 991175 w 1591877"/>
                <a:gd name="connsiteY1784" fmla="*/ 504174 h 755236"/>
                <a:gd name="connsiteX1785" fmla="*/ 991692 w 1591877"/>
                <a:gd name="connsiteY1785" fmla="*/ 510998 h 755236"/>
                <a:gd name="connsiteX1786" fmla="*/ 992213 w 1591877"/>
                <a:gd name="connsiteY1786" fmla="*/ 517583 h 755236"/>
                <a:gd name="connsiteX1787" fmla="*/ 992734 w 1591877"/>
                <a:gd name="connsiteY1787" fmla="*/ 523923 h 755236"/>
                <a:gd name="connsiteX1788" fmla="*/ 993254 w 1591877"/>
                <a:gd name="connsiteY1788" fmla="*/ 530004 h 755236"/>
                <a:gd name="connsiteX1789" fmla="*/ 993772 w 1591877"/>
                <a:gd name="connsiteY1789" fmla="*/ 535821 h 755236"/>
                <a:gd name="connsiteX1790" fmla="*/ 994292 w 1591877"/>
                <a:gd name="connsiteY1790" fmla="*/ 541368 h 755236"/>
                <a:gd name="connsiteX1791" fmla="*/ 994813 w 1591877"/>
                <a:gd name="connsiteY1791" fmla="*/ 546637 h 755236"/>
                <a:gd name="connsiteX1792" fmla="*/ 995334 w 1591877"/>
                <a:gd name="connsiteY1792" fmla="*/ 551617 h 755236"/>
                <a:gd name="connsiteX1793" fmla="*/ 995855 w 1591877"/>
                <a:gd name="connsiteY1793" fmla="*/ 556310 h 755236"/>
                <a:gd name="connsiteX1794" fmla="*/ 996372 w 1591877"/>
                <a:gd name="connsiteY1794" fmla="*/ 560702 h 755236"/>
                <a:gd name="connsiteX1795" fmla="*/ 996893 w 1591877"/>
                <a:gd name="connsiteY1795" fmla="*/ 564793 h 755236"/>
                <a:gd name="connsiteX1796" fmla="*/ 997414 w 1591877"/>
                <a:gd name="connsiteY1796" fmla="*/ 568578 h 755236"/>
                <a:gd name="connsiteX1797" fmla="*/ 997674 w 1591877"/>
                <a:gd name="connsiteY1797" fmla="*/ 570355 h 755236"/>
                <a:gd name="connsiteX1798" fmla="*/ 997935 w 1591877"/>
                <a:gd name="connsiteY1798" fmla="*/ 572053 h 755236"/>
                <a:gd name="connsiteX1799" fmla="*/ 998195 w 1591877"/>
                <a:gd name="connsiteY1799" fmla="*/ 573671 h 755236"/>
                <a:gd name="connsiteX1800" fmla="*/ 998452 w 1591877"/>
                <a:gd name="connsiteY1800" fmla="*/ 575210 h 755236"/>
                <a:gd name="connsiteX1801" fmla="*/ 998712 w 1591877"/>
                <a:gd name="connsiteY1801" fmla="*/ 576672 h 755236"/>
                <a:gd name="connsiteX1802" fmla="*/ 998973 w 1591877"/>
                <a:gd name="connsiteY1802" fmla="*/ 578053 h 755236"/>
                <a:gd name="connsiteX1803" fmla="*/ 999233 w 1591877"/>
                <a:gd name="connsiteY1803" fmla="*/ 579354 h 755236"/>
                <a:gd name="connsiteX1804" fmla="*/ 999493 w 1591877"/>
                <a:gd name="connsiteY1804" fmla="*/ 580574 h 755236"/>
                <a:gd name="connsiteX1805" fmla="*/ 999754 w 1591877"/>
                <a:gd name="connsiteY1805" fmla="*/ 581715 h 755236"/>
                <a:gd name="connsiteX1806" fmla="*/ 1000014 w 1591877"/>
                <a:gd name="connsiteY1806" fmla="*/ 582774 h 755236"/>
                <a:gd name="connsiteX1807" fmla="*/ 1000271 w 1591877"/>
                <a:gd name="connsiteY1807" fmla="*/ 583751 h 755236"/>
                <a:gd name="connsiteX1808" fmla="*/ 1000531 w 1591877"/>
                <a:gd name="connsiteY1808" fmla="*/ 584650 h 755236"/>
                <a:gd name="connsiteX1809" fmla="*/ 1000792 w 1591877"/>
                <a:gd name="connsiteY1809" fmla="*/ 585464 h 755236"/>
                <a:gd name="connsiteX1810" fmla="*/ 1001052 w 1591877"/>
                <a:gd name="connsiteY1810" fmla="*/ 586200 h 755236"/>
                <a:gd name="connsiteX1811" fmla="*/ 1001313 w 1591877"/>
                <a:gd name="connsiteY1811" fmla="*/ 586854 h 755236"/>
                <a:gd name="connsiteX1812" fmla="*/ 1001573 w 1591877"/>
                <a:gd name="connsiteY1812" fmla="*/ 587424 h 755236"/>
                <a:gd name="connsiteX1813" fmla="*/ 1001834 w 1591877"/>
                <a:gd name="connsiteY1813" fmla="*/ 587915 h 755236"/>
                <a:gd name="connsiteX1814" fmla="*/ 1002094 w 1591877"/>
                <a:gd name="connsiteY1814" fmla="*/ 588325 h 755236"/>
                <a:gd name="connsiteX1815" fmla="*/ 1002222 w 1591877"/>
                <a:gd name="connsiteY1815" fmla="*/ 588501 h 755236"/>
                <a:gd name="connsiteX1816" fmla="*/ 1002354 w 1591877"/>
                <a:gd name="connsiteY1816" fmla="*/ 588655 h 755236"/>
                <a:gd name="connsiteX1817" fmla="*/ 1002483 w 1591877"/>
                <a:gd name="connsiteY1817" fmla="*/ 588787 h 755236"/>
                <a:gd name="connsiteX1818" fmla="*/ 1002549 w 1591877"/>
                <a:gd name="connsiteY1818" fmla="*/ 588846 h 755236"/>
                <a:gd name="connsiteX1819" fmla="*/ 1002611 w 1591877"/>
                <a:gd name="connsiteY1819" fmla="*/ 588902 h 755236"/>
                <a:gd name="connsiteX1820" fmla="*/ 1002677 w 1591877"/>
                <a:gd name="connsiteY1820" fmla="*/ 588950 h 755236"/>
                <a:gd name="connsiteX1821" fmla="*/ 1002743 w 1591877"/>
                <a:gd name="connsiteY1821" fmla="*/ 588994 h 755236"/>
                <a:gd name="connsiteX1822" fmla="*/ 1002809 w 1591877"/>
                <a:gd name="connsiteY1822" fmla="*/ 589034 h 755236"/>
                <a:gd name="connsiteX1823" fmla="*/ 1002872 w 1591877"/>
                <a:gd name="connsiteY1823" fmla="*/ 589069 h 755236"/>
                <a:gd name="connsiteX1824" fmla="*/ 1002938 w 1591877"/>
                <a:gd name="connsiteY1824" fmla="*/ 589097 h 755236"/>
                <a:gd name="connsiteX1825" fmla="*/ 1003004 w 1591877"/>
                <a:gd name="connsiteY1825" fmla="*/ 589122 h 755236"/>
                <a:gd name="connsiteX1826" fmla="*/ 1003066 w 1591877"/>
                <a:gd name="connsiteY1826" fmla="*/ 589139 h 755236"/>
                <a:gd name="connsiteX1827" fmla="*/ 1003132 w 1591877"/>
                <a:gd name="connsiteY1827" fmla="*/ 589155 h 755236"/>
                <a:gd name="connsiteX1828" fmla="*/ 1003198 w 1591877"/>
                <a:gd name="connsiteY1828" fmla="*/ 589163 h 755236"/>
                <a:gd name="connsiteX1829" fmla="*/ 1003264 w 1591877"/>
                <a:gd name="connsiteY1829" fmla="*/ 589166 h 755236"/>
                <a:gd name="connsiteX1830" fmla="*/ 1003326 w 1591877"/>
                <a:gd name="connsiteY1830" fmla="*/ 589166 h 755236"/>
                <a:gd name="connsiteX1831" fmla="*/ 1003392 w 1591877"/>
                <a:gd name="connsiteY1831" fmla="*/ 589159 h 755236"/>
                <a:gd name="connsiteX1832" fmla="*/ 1003458 w 1591877"/>
                <a:gd name="connsiteY1832" fmla="*/ 589148 h 755236"/>
                <a:gd name="connsiteX1833" fmla="*/ 1003525 w 1591877"/>
                <a:gd name="connsiteY1833" fmla="*/ 589133 h 755236"/>
                <a:gd name="connsiteX1834" fmla="*/ 1003587 w 1591877"/>
                <a:gd name="connsiteY1834" fmla="*/ 589111 h 755236"/>
                <a:gd name="connsiteX1835" fmla="*/ 1003653 w 1591877"/>
                <a:gd name="connsiteY1835" fmla="*/ 589084 h 755236"/>
                <a:gd name="connsiteX1836" fmla="*/ 1003719 w 1591877"/>
                <a:gd name="connsiteY1836" fmla="*/ 589053 h 755236"/>
                <a:gd name="connsiteX1837" fmla="*/ 1003781 w 1591877"/>
                <a:gd name="connsiteY1837" fmla="*/ 589016 h 755236"/>
                <a:gd name="connsiteX1838" fmla="*/ 1003847 w 1591877"/>
                <a:gd name="connsiteY1838" fmla="*/ 588976 h 755236"/>
                <a:gd name="connsiteX1839" fmla="*/ 1003913 w 1591877"/>
                <a:gd name="connsiteY1839" fmla="*/ 588930 h 755236"/>
                <a:gd name="connsiteX1840" fmla="*/ 1003979 w 1591877"/>
                <a:gd name="connsiteY1840" fmla="*/ 588877 h 755236"/>
                <a:gd name="connsiteX1841" fmla="*/ 1004042 w 1591877"/>
                <a:gd name="connsiteY1841" fmla="*/ 588822 h 755236"/>
                <a:gd name="connsiteX1842" fmla="*/ 1004174 w 1591877"/>
                <a:gd name="connsiteY1842" fmla="*/ 588695 h 755236"/>
                <a:gd name="connsiteX1843" fmla="*/ 1004302 w 1591877"/>
                <a:gd name="connsiteY1843" fmla="*/ 588547 h 755236"/>
                <a:gd name="connsiteX1844" fmla="*/ 1004434 w 1591877"/>
                <a:gd name="connsiteY1844" fmla="*/ 588382 h 755236"/>
                <a:gd name="connsiteX1845" fmla="*/ 1004695 w 1591877"/>
                <a:gd name="connsiteY1845" fmla="*/ 587988 h 755236"/>
                <a:gd name="connsiteX1846" fmla="*/ 1004951 w 1591877"/>
                <a:gd name="connsiteY1846" fmla="*/ 587517 h 755236"/>
                <a:gd name="connsiteX1847" fmla="*/ 1005212 w 1591877"/>
                <a:gd name="connsiteY1847" fmla="*/ 586966 h 755236"/>
                <a:gd name="connsiteX1848" fmla="*/ 1005733 w 1591877"/>
                <a:gd name="connsiteY1848" fmla="*/ 585636 h 755236"/>
                <a:gd name="connsiteX1849" fmla="*/ 1006253 w 1591877"/>
                <a:gd name="connsiteY1849" fmla="*/ 583996 h 755236"/>
                <a:gd name="connsiteX1850" fmla="*/ 1006774 w 1591877"/>
                <a:gd name="connsiteY1850" fmla="*/ 582056 h 755236"/>
                <a:gd name="connsiteX1851" fmla="*/ 1007291 w 1591877"/>
                <a:gd name="connsiteY1851" fmla="*/ 579819 h 755236"/>
                <a:gd name="connsiteX1852" fmla="*/ 1007812 w 1591877"/>
                <a:gd name="connsiteY1852" fmla="*/ 577287 h 755236"/>
                <a:gd name="connsiteX1853" fmla="*/ 1008333 w 1591877"/>
                <a:gd name="connsiteY1853" fmla="*/ 574471 h 755236"/>
                <a:gd name="connsiteX1854" fmla="*/ 1008854 w 1591877"/>
                <a:gd name="connsiteY1854" fmla="*/ 571375 h 755236"/>
                <a:gd name="connsiteX1855" fmla="*/ 1009375 w 1591877"/>
                <a:gd name="connsiteY1855" fmla="*/ 568004 h 755236"/>
                <a:gd name="connsiteX1856" fmla="*/ 1009892 w 1591877"/>
                <a:gd name="connsiteY1856" fmla="*/ 564366 h 755236"/>
                <a:gd name="connsiteX1857" fmla="*/ 1010413 w 1591877"/>
                <a:gd name="connsiteY1857" fmla="*/ 560471 h 755236"/>
                <a:gd name="connsiteX1858" fmla="*/ 1010934 w 1591877"/>
                <a:gd name="connsiteY1858" fmla="*/ 556323 h 755236"/>
                <a:gd name="connsiteX1859" fmla="*/ 1011455 w 1591877"/>
                <a:gd name="connsiteY1859" fmla="*/ 551932 h 755236"/>
                <a:gd name="connsiteX1860" fmla="*/ 1011972 w 1591877"/>
                <a:gd name="connsiteY1860" fmla="*/ 547306 h 755236"/>
                <a:gd name="connsiteX1861" fmla="*/ 1012493 w 1591877"/>
                <a:gd name="connsiteY1861" fmla="*/ 542453 h 755236"/>
                <a:gd name="connsiteX1862" fmla="*/ 1013013 w 1591877"/>
                <a:gd name="connsiteY1862" fmla="*/ 537385 h 755236"/>
                <a:gd name="connsiteX1863" fmla="*/ 1013567 w 1591877"/>
                <a:gd name="connsiteY1863" fmla="*/ 531739 h 755236"/>
                <a:gd name="connsiteX1864" fmla="*/ 1014125 w 1591877"/>
                <a:gd name="connsiteY1864" fmla="*/ 525867 h 755236"/>
                <a:gd name="connsiteX1865" fmla="*/ 1014679 w 1591877"/>
                <a:gd name="connsiteY1865" fmla="*/ 519781 h 755236"/>
                <a:gd name="connsiteX1866" fmla="*/ 1015236 w 1591877"/>
                <a:gd name="connsiteY1866" fmla="*/ 513495 h 755236"/>
                <a:gd name="connsiteX1867" fmla="*/ 1015790 w 1591877"/>
                <a:gd name="connsiteY1867" fmla="*/ 507019 h 755236"/>
                <a:gd name="connsiteX1868" fmla="*/ 1016348 w 1591877"/>
                <a:gd name="connsiteY1868" fmla="*/ 500369 h 755236"/>
                <a:gd name="connsiteX1869" fmla="*/ 1017459 w 1591877"/>
                <a:gd name="connsiteY1869" fmla="*/ 486590 h 755236"/>
                <a:gd name="connsiteX1870" fmla="*/ 1018570 w 1591877"/>
                <a:gd name="connsiteY1870" fmla="*/ 472269 h 755236"/>
                <a:gd name="connsiteX1871" fmla="*/ 1019682 w 1591877"/>
                <a:gd name="connsiteY1871" fmla="*/ 457515 h 755236"/>
                <a:gd name="connsiteX1872" fmla="*/ 1021901 w 1591877"/>
                <a:gd name="connsiteY1872" fmla="*/ 427142 h 755236"/>
                <a:gd name="connsiteX1873" fmla="*/ 1024124 w 1591877"/>
                <a:gd name="connsiteY1873" fmla="*/ 396374 h 755236"/>
                <a:gd name="connsiteX1874" fmla="*/ 1026346 w 1591877"/>
                <a:gd name="connsiteY1874" fmla="*/ 366083 h 755236"/>
                <a:gd name="connsiteX1875" fmla="*/ 1027458 w 1591877"/>
                <a:gd name="connsiteY1875" fmla="*/ 351383 h 755236"/>
                <a:gd name="connsiteX1876" fmla="*/ 1028569 w 1591877"/>
                <a:gd name="connsiteY1876" fmla="*/ 337113 h 755236"/>
                <a:gd name="connsiteX1877" fmla="*/ 1029680 w 1591877"/>
                <a:gd name="connsiteY1877" fmla="*/ 323369 h 755236"/>
                <a:gd name="connsiteX1878" fmla="*/ 1030238 w 1591877"/>
                <a:gd name="connsiteY1878" fmla="*/ 316724 h 755236"/>
                <a:gd name="connsiteX1879" fmla="*/ 1030792 w 1591877"/>
                <a:gd name="connsiteY1879" fmla="*/ 310244 h 755236"/>
                <a:gd name="connsiteX1880" fmla="*/ 1031349 w 1591877"/>
                <a:gd name="connsiteY1880" fmla="*/ 303937 h 755236"/>
                <a:gd name="connsiteX1881" fmla="*/ 1031903 w 1591877"/>
                <a:gd name="connsiteY1881" fmla="*/ 297816 h 755236"/>
                <a:gd name="connsiteX1882" fmla="*/ 1032457 w 1591877"/>
                <a:gd name="connsiteY1882" fmla="*/ 291891 h 755236"/>
                <a:gd name="connsiteX1883" fmla="*/ 1033015 w 1591877"/>
                <a:gd name="connsiteY1883" fmla="*/ 286171 h 755236"/>
                <a:gd name="connsiteX1884" fmla="*/ 1033568 w 1591877"/>
                <a:gd name="connsiteY1884" fmla="*/ 280662 h 755236"/>
                <a:gd name="connsiteX1885" fmla="*/ 1034126 w 1591877"/>
                <a:gd name="connsiteY1885" fmla="*/ 275375 h 755236"/>
                <a:gd name="connsiteX1886" fmla="*/ 1034680 w 1591877"/>
                <a:gd name="connsiteY1886" fmla="*/ 270315 h 755236"/>
                <a:gd name="connsiteX1887" fmla="*/ 1035237 w 1591877"/>
                <a:gd name="connsiteY1887" fmla="*/ 265493 h 755236"/>
                <a:gd name="connsiteX1888" fmla="*/ 1035791 w 1591877"/>
                <a:gd name="connsiteY1888" fmla="*/ 260913 h 755236"/>
                <a:gd name="connsiteX1889" fmla="*/ 1036349 w 1591877"/>
                <a:gd name="connsiteY1889" fmla="*/ 256582 h 755236"/>
                <a:gd name="connsiteX1890" fmla="*/ 1036903 w 1591877"/>
                <a:gd name="connsiteY1890" fmla="*/ 252507 h 755236"/>
                <a:gd name="connsiteX1891" fmla="*/ 1037460 w 1591877"/>
                <a:gd name="connsiteY1891" fmla="*/ 248693 h 755236"/>
                <a:gd name="connsiteX1892" fmla="*/ 1038014 w 1591877"/>
                <a:gd name="connsiteY1892" fmla="*/ 245144 h 755236"/>
                <a:gd name="connsiteX1893" fmla="*/ 1038571 w 1591877"/>
                <a:gd name="connsiteY1893" fmla="*/ 241865 h 755236"/>
                <a:gd name="connsiteX1894" fmla="*/ 1039125 w 1591877"/>
                <a:gd name="connsiteY1894" fmla="*/ 238859 h 755236"/>
                <a:gd name="connsiteX1895" fmla="*/ 1039683 w 1591877"/>
                <a:gd name="connsiteY1895" fmla="*/ 236129 h 755236"/>
                <a:gd name="connsiteX1896" fmla="*/ 1040237 w 1591877"/>
                <a:gd name="connsiteY1896" fmla="*/ 233681 h 755236"/>
                <a:gd name="connsiteX1897" fmla="*/ 1040794 w 1591877"/>
                <a:gd name="connsiteY1897" fmla="*/ 231514 h 755236"/>
                <a:gd name="connsiteX1898" fmla="*/ 1041348 w 1591877"/>
                <a:gd name="connsiteY1898" fmla="*/ 229629 h 755236"/>
                <a:gd name="connsiteX1899" fmla="*/ 1041906 w 1591877"/>
                <a:gd name="connsiteY1899" fmla="*/ 228031 h 755236"/>
                <a:gd name="connsiteX1900" fmla="*/ 1042459 w 1591877"/>
                <a:gd name="connsiteY1900" fmla="*/ 226716 h 755236"/>
                <a:gd name="connsiteX1901" fmla="*/ 1042738 w 1591877"/>
                <a:gd name="connsiteY1901" fmla="*/ 226168 h 755236"/>
                <a:gd name="connsiteX1902" fmla="*/ 1043017 w 1591877"/>
                <a:gd name="connsiteY1902" fmla="*/ 225688 h 755236"/>
                <a:gd name="connsiteX1903" fmla="*/ 1043292 w 1591877"/>
                <a:gd name="connsiteY1903" fmla="*/ 225283 h 755236"/>
                <a:gd name="connsiteX1904" fmla="*/ 1043431 w 1591877"/>
                <a:gd name="connsiteY1904" fmla="*/ 225104 h 755236"/>
                <a:gd name="connsiteX1905" fmla="*/ 1043571 w 1591877"/>
                <a:gd name="connsiteY1905" fmla="*/ 224946 h 755236"/>
                <a:gd name="connsiteX1906" fmla="*/ 1043710 w 1591877"/>
                <a:gd name="connsiteY1906" fmla="*/ 224805 h 755236"/>
                <a:gd name="connsiteX1907" fmla="*/ 1043850 w 1591877"/>
                <a:gd name="connsiteY1907" fmla="*/ 224682 h 755236"/>
                <a:gd name="connsiteX1908" fmla="*/ 1043919 w 1591877"/>
                <a:gd name="connsiteY1908" fmla="*/ 224627 h 755236"/>
                <a:gd name="connsiteX1909" fmla="*/ 1043985 w 1591877"/>
                <a:gd name="connsiteY1909" fmla="*/ 224576 h 755236"/>
                <a:gd name="connsiteX1910" fmla="*/ 1044059 w 1591877"/>
                <a:gd name="connsiteY1910" fmla="*/ 224530 h 755236"/>
                <a:gd name="connsiteX1911" fmla="*/ 1044125 w 1591877"/>
                <a:gd name="connsiteY1911" fmla="*/ 224488 h 755236"/>
                <a:gd name="connsiteX1912" fmla="*/ 1044194 w 1591877"/>
                <a:gd name="connsiteY1912" fmla="*/ 224450 h 755236"/>
                <a:gd name="connsiteX1913" fmla="*/ 1044264 w 1591877"/>
                <a:gd name="connsiteY1913" fmla="*/ 224417 h 755236"/>
                <a:gd name="connsiteX1914" fmla="*/ 1044334 w 1591877"/>
                <a:gd name="connsiteY1914" fmla="*/ 224389 h 755236"/>
                <a:gd name="connsiteX1915" fmla="*/ 1044403 w 1591877"/>
                <a:gd name="connsiteY1915" fmla="*/ 224365 h 755236"/>
                <a:gd name="connsiteX1916" fmla="*/ 1044473 w 1591877"/>
                <a:gd name="connsiteY1916" fmla="*/ 224345 h 755236"/>
                <a:gd name="connsiteX1917" fmla="*/ 1044543 w 1591877"/>
                <a:gd name="connsiteY1917" fmla="*/ 224329 h 755236"/>
                <a:gd name="connsiteX1918" fmla="*/ 1044613 w 1591877"/>
                <a:gd name="connsiteY1918" fmla="*/ 224321 h 755236"/>
                <a:gd name="connsiteX1919" fmla="*/ 1044682 w 1591877"/>
                <a:gd name="connsiteY1919" fmla="*/ 224312 h 755236"/>
                <a:gd name="connsiteX1920" fmla="*/ 1044752 w 1591877"/>
                <a:gd name="connsiteY1920" fmla="*/ 224312 h 755236"/>
                <a:gd name="connsiteX1921" fmla="*/ 1044822 w 1591877"/>
                <a:gd name="connsiteY1921" fmla="*/ 224314 h 755236"/>
                <a:gd name="connsiteX1922" fmla="*/ 1044891 w 1591877"/>
                <a:gd name="connsiteY1922" fmla="*/ 224321 h 755236"/>
                <a:gd name="connsiteX1923" fmla="*/ 1044961 w 1591877"/>
                <a:gd name="connsiteY1923" fmla="*/ 224332 h 755236"/>
                <a:gd name="connsiteX1924" fmla="*/ 1045031 w 1591877"/>
                <a:gd name="connsiteY1924" fmla="*/ 224347 h 755236"/>
                <a:gd name="connsiteX1925" fmla="*/ 1045100 w 1591877"/>
                <a:gd name="connsiteY1925" fmla="*/ 224367 h 755236"/>
                <a:gd name="connsiteX1926" fmla="*/ 1045166 w 1591877"/>
                <a:gd name="connsiteY1926" fmla="*/ 224391 h 755236"/>
                <a:gd name="connsiteX1927" fmla="*/ 1045236 w 1591877"/>
                <a:gd name="connsiteY1927" fmla="*/ 224420 h 755236"/>
                <a:gd name="connsiteX1928" fmla="*/ 1045306 w 1591877"/>
                <a:gd name="connsiteY1928" fmla="*/ 224453 h 755236"/>
                <a:gd name="connsiteX1929" fmla="*/ 1045375 w 1591877"/>
                <a:gd name="connsiteY1929" fmla="*/ 224488 h 755236"/>
                <a:gd name="connsiteX1930" fmla="*/ 1045445 w 1591877"/>
                <a:gd name="connsiteY1930" fmla="*/ 224530 h 755236"/>
                <a:gd name="connsiteX1931" fmla="*/ 1045515 w 1591877"/>
                <a:gd name="connsiteY1931" fmla="*/ 224576 h 755236"/>
                <a:gd name="connsiteX1932" fmla="*/ 1045585 w 1591877"/>
                <a:gd name="connsiteY1932" fmla="*/ 224627 h 755236"/>
                <a:gd name="connsiteX1933" fmla="*/ 1045654 w 1591877"/>
                <a:gd name="connsiteY1933" fmla="*/ 224682 h 755236"/>
                <a:gd name="connsiteX1934" fmla="*/ 1045794 w 1591877"/>
                <a:gd name="connsiteY1934" fmla="*/ 224803 h 755236"/>
                <a:gd name="connsiteX1935" fmla="*/ 1045933 w 1591877"/>
                <a:gd name="connsiteY1935" fmla="*/ 224944 h 755236"/>
                <a:gd name="connsiteX1936" fmla="*/ 1046069 w 1591877"/>
                <a:gd name="connsiteY1936" fmla="*/ 225100 h 755236"/>
                <a:gd name="connsiteX1937" fmla="*/ 1046347 w 1591877"/>
                <a:gd name="connsiteY1937" fmla="*/ 225463 h 755236"/>
                <a:gd name="connsiteX1938" fmla="*/ 1046626 w 1591877"/>
                <a:gd name="connsiteY1938" fmla="*/ 225897 h 755236"/>
                <a:gd name="connsiteX1939" fmla="*/ 1046905 w 1591877"/>
                <a:gd name="connsiteY1939" fmla="*/ 226397 h 755236"/>
                <a:gd name="connsiteX1940" fmla="*/ 1047459 w 1591877"/>
                <a:gd name="connsiteY1940" fmla="*/ 227599 h 755236"/>
                <a:gd name="connsiteX1941" fmla="*/ 1048016 w 1591877"/>
                <a:gd name="connsiteY1941" fmla="*/ 229066 h 755236"/>
                <a:gd name="connsiteX1942" fmla="*/ 1048570 w 1591877"/>
                <a:gd name="connsiteY1942" fmla="*/ 230790 h 755236"/>
                <a:gd name="connsiteX1943" fmla="*/ 1049146 w 1591877"/>
                <a:gd name="connsiteY1943" fmla="*/ 232844 h 755236"/>
                <a:gd name="connsiteX1944" fmla="*/ 1049722 w 1591877"/>
                <a:gd name="connsiteY1944" fmla="*/ 235165 h 755236"/>
                <a:gd name="connsiteX1945" fmla="*/ 1050294 w 1591877"/>
                <a:gd name="connsiteY1945" fmla="*/ 237745 h 755236"/>
                <a:gd name="connsiteX1946" fmla="*/ 1050870 w 1591877"/>
                <a:gd name="connsiteY1946" fmla="*/ 240579 h 755236"/>
                <a:gd name="connsiteX1947" fmla="*/ 1051446 w 1591877"/>
                <a:gd name="connsiteY1947" fmla="*/ 243657 h 755236"/>
                <a:gd name="connsiteX1948" fmla="*/ 1052022 w 1591877"/>
                <a:gd name="connsiteY1948" fmla="*/ 246973 h 755236"/>
                <a:gd name="connsiteX1949" fmla="*/ 1052598 w 1591877"/>
                <a:gd name="connsiteY1949" fmla="*/ 250518 h 755236"/>
                <a:gd name="connsiteX1950" fmla="*/ 1053170 w 1591877"/>
                <a:gd name="connsiteY1950" fmla="*/ 254283 h 755236"/>
                <a:gd name="connsiteX1951" fmla="*/ 1053746 w 1591877"/>
                <a:gd name="connsiteY1951" fmla="*/ 258260 h 755236"/>
                <a:gd name="connsiteX1952" fmla="*/ 1054322 w 1591877"/>
                <a:gd name="connsiteY1952" fmla="*/ 262439 h 755236"/>
                <a:gd name="connsiteX1953" fmla="*/ 1054897 w 1591877"/>
                <a:gd name="connsiteY1953" fmla="*/ 266810 h 755236"/>
                <a:gd name="connsiteX1954" fmla="*/ 1055470 w 1591877"/>
                <a:gd name="connsiteY1954" fmla="*/ 271363 h 755236"/>
                <a:gd name="connsiteX1955" fmla="*/ 1056621 w 1591877"/>
                <a:gd name="connsiteY1955" fmla="*/ 280976 h 755236"/>
                <a:gd name="connsiteX1956" fmla="*/ 1057769 w 1591877"/>
                <a:gd name="connsiteY1956" fmla="*/ 291191 h 755236"/>
                <a:gd name="connsiteX1957" fmla="*/ 1058921 w 1591877"/>
                <a:gd name="connsiteY1957" fmla="*/ 301918 h 755236"/>
                <a:gd name="connsiteX1958" fmla="*/ 1060073 w 1591877"/>
                <a:gd name="connsiteY1958" fmla="*/ 313073 h 755236"/>
                <a:gd name="connsiteX1959" fmla="*/ 1062369 w 1591877"/>
                <a:gd name="connsiteY1959" fmla="*/ 336283 h 755236"/>
                <a:gd name="connsiteX1960" fmla="*/ 1064672 w 1591877"/>
                <a:gd name="connsiteY1960" fmla="*/ 360074 h 755236"/>
                <a:gd name="connsiteX1961" fmla="*/ 1066972 w 1591877"/>
                <a:gd name="connsiteY1961" fmla="*/ 383706 h 755236"/>
                <a:gd name="connsiteX1962" fmla="*/ 1068120 w 1591877"/>
                <a:gd name="connsiteY1962" fmla="*/ 395242 h 755236"/>
                <a:gd name="connsiteX1963" fmla="*/ 1069272 w 1591877"/>
                <a:gd name="connsiteY1963" fmla="*/ 406473 h 755236"/>
                <a:gd name="connsiteX1964" fmla="*/ 1070420 w 1591877"/>
                <a:gd name="connsiteY1964" fmla="*/ 417324 h 755236"/>
                <a:gd name="connsiteX1965" fmla="*/ 1071572 w 1591877"/>
                <a:gd name="connsiteY1965" fmla="*/ 427717 h 755236"/>
                <a:gd name="connsiteX1966" fmla="*/ 1072720 w 1591877"/>
                <a:gd name="connsiteY1966" fmla="*/ 437581 h 755236"/>
                <a:gd name="connsiteX1967" fmla="*/ 1073872 w 1591877"/>
                <a:gd name="connsiteY1967" fmla="*/ 446849 h 755236"/>
                <a:gd name="connsiteX1968" fmla="*/ 1074447 w 1591877"/>
                <a:gd name="connsiteY1968" fmla="*/ 451242 h 755236"/>
                <a:gd name="connsiteX1969" fmla="*/ 1075020 w 1591877"/>
                <a:gd name="connsiteY1969" fmla="*/ 455462 h 755236"/>
                <a:gd name="connsiteX1970" fmla="*/ 1075595 w 1591877"/>
                <a:gd name="connsiteY1970" fmla="*/ 459505 h 755236"/>
                <a:gd name="connsiteX1971" fmla="*/ 1076171 w 1591877"/>
                <a:gd name="connsiteY1971" fmla="*/ 463365 h 755236"/>
                <a:gd name="connsiteX1972" fmla="*/ 1076747 w 1591877"/>
                <a:gd name="connsiteY1972" fmla="*/ 467038 h 755236"/>
                <a:gd name="connsiteX1973" fmla="*/ 1077319 w 1591877"/>
                <a:gd name="connsiteY1973" fmla="*/ 470512 h 755236"/>
                <a:gd name="connsiteX1974" fmla="*/ 1077895 w 1591877"/>
                <a:gd name="connsiteY1974" fmla="*/ 473789 h 755236"/>
                <a:gd name="connsiteX1975" fmla="*/ 1078471 w 1591877"/>
                <a:gd name="connsiteY1975" fmla="*/ 476862 h 755236"/>
                <a:gd name="connsiteX1976" fmla="*/ 1079047 w 1591877"/>
                <a:gd name="connsiteY1976" fmla="*/ 479727 h 755236"/>
                <a:gd name="connsiteX1977" fmla="*/ 1079619 w 1591877"/>
                <a:gd name="connsiteY1977" fmla="*/ 482380 h 755236"/>
                <a:gd name="connsiteX1978" fmla="*/ 1080195 w 1591877"/>
                <a:gd name="connsiteY1978" fmla="*/ 484818 h 755236"/>
                <a:gd name="connsiteX1979" fmla="*/ 1080771 w 1591877"/>
                <a:gd name="connsiteY1979" fmla="*/ 487039 h 755236"/>
                <a:gd name="connsiteX1980" fmla="*/ 1081347 w 1591877"/>
                <a:gd name="connsiteY1980" fmla="*/ 489041 h 755236"/>
                <a:gd name="connsiteX1981" fmla="*/ 1081923 w 1591877"/>
                <a:gd name="connsiteY1981" fmla="*/ 490820 h 755236"/>
                <a:gd name="connsiteX1982" fmla="*/ 1082495 w 1591877"/>
                <a:gd name="connsiteY1982" fmla="*/ 492377 h 755236"/>
                <a:gd name="connsiteX1983" fmla="*/ 1083071 w 1591877"/>
                <a:gd name="connsiteY1983" fmla="*/ 493709 h 755236"/>
                <a:gd name="connsiteX1984" fmla="*/ 1083647 w 1591877"/>
                <a:gd name="connsiteY1984" fmla="*/ 494816 h 755236"/>
                <a:gd name="connsiteX1985" fmla="*/ 1083933 w 1591877"/>
                <a:gd name="connsiteY1985" fmla="*/ 495287 h 755236"/>
                <a:gd name="connsiteX1986" fmla="*/ 1084222 w 1591877"/>
                <a:gd name="connsiteY1986" fmla="*/ 495701 h 755236"/>
                <a:gd name="connsiteX1987" fmla="*/ 1084509 w 1591877"/>
                <a:gd name="connsiteY1987" fmla="*/ 496060 h 755236"/>
                <a:gd name="connsiteX1988" fmla="*/ 1084652 w 1591877"/>
                <a:gd name="connsiteY1988" fmla="*/ 496217 h 755236"/>
                <a:gd name="connsiteX1989" fmla="*/ 1084795 w 1591877"/>
                <a:gd name="connsiteY1989" fmla="*/ 496362 h 755236"/>
                <a:gd name="connsiteX1990" fmla="*/ 1084941 w 1591877"/>
                <a:gd name="connsiteY1990" fmla="*/ 496492 h 755236"/>
                <a:gd name="connsiteX1991" fmla="*/ 1085084 w 1591877"/>
                <a:gd name="connsiteY1991" fmla="*/ 496609 h 755236"/>
                <a:gd name="connsiteX1992" fmla="*/ 1085227 w 1591877"/>
                <a:gd name="connsiteY1992" fmla="*/ 496710 h 755236"/>
                <a:gd name="connsiteX1993" fmla="*/ 1085370 w 1591877"/>
                <a:gd name="connsiteY1993" fmla="*/ 496798 h 755236"/>
                <a:gd name="connsiteX1994" fmla="*/ 1085440 w 1591877"/>
                <a:gd name="connsiteY1994" fmla="*/ 496838 h 755236"/>
                <a:gd name="connsiteX1995" fmla="*/ 1085514 w 1591877"/>
                <a:gd name="connsiteY1995" fmla="*/ 496873 h 755236"/>
                <a:gd name="connsiteX1996" fmla="*/ 1085583 w 1591877"/>
                <a:gd name="connsiteY1996" fmla="*/ 496904 h 755236"/>
                <a:gd name="connsiteX1997" fmla="*/ 1085657 w 1591877"/>
                <a:gd name="connsiteY1997" fmla="*/ 496932 h 755236"/>
                <a:gd name="connsiteX1998" fmla="*/ 1085726 w 1591877"/>
                <a:gd name="connsiteY1998" fmla="*/ 496956 h 755236"/>
                <a:gd name="connsiteX1999" fmla="*/ 1085800 w 1591877"/>
                <a:gd name="connsiteY1999" fmla="*/ 496978 h 755236"/>
                <a:gd name="connsiteX2000" fmla="*/ 1085869 w 1591877"/>
                <a:gd name="connsiteY2000" fmla="*/ 496998 h 755236"/>
                <a:gd name="connsiteX2001" fmla="*/ 1085939 w 1591877"/>
                <a:gd name="connsiteY2001" fmla="*/ 497011 h 755236"/>
                <a:gd name="connsiteX2002" fmla="*/ 1086012 w 1591877"/>
                <a:gd name="connsiteY2002" fmla="*/ 497025 h 755236"/>
                <a:gd name="connsiteX2003" fmla="*/ 1086082 w 1591877"/>
                <a:gd name="connsiteY2003" fmla="*/ 497031 h 755236"/>
                <a:gd name="connsiteX2004" fmla="*/ 1086152 w 1591877"/>
                <a:gd name="connsiteY2004" fmla="*/ 497038 h 755236"/>
                <a:gd name="connsiteX2005" fmla="*/ 1086225 w 1591877"/>
                <a:gd name="connsiteY2005" fmla="*/ 497038 h 755236"/>
                <a:gd name="connsiteX2006" fmla="*/ 1086295 w 1591877"/>
                <a:gd name="connsiteY2006" fmla="*/ 497036 h 755236"/>
                <a:gd name="connsiteX2007" fmla="*/ 1086368 w 1591877"/>
                <a:gd name="connsiteY2007" fmla="*/ 497031 h 755236"/>
                <a:gd name="connsiteX2008" fmla="*/ 1086438 w 1591877"/>
                <a:gd name="connsiteY2008" fmla="*/ 497022 h 755236"/>
                <a:gd name="connsiteX2009" fmla="*/ 1086508 w 1591877"/>
                <a:gd name="connsiteY2009" fmla="*/ 497011 h 755236"/>
                <a:gd name="connsiteX2010" fmla="*/ 1086581 w 1591877"/>
                <a:gd name="connsiteY2010" fmla="*/ 496996 h 755236"/>
                <a:gd name="connsiteX2011" fmla="*/ 1086651 w 1591877"/>
                <a:gd name="connsiteY2011" fmla="*/ 496976 h 755236"/>
                <a:gd name="connsiteX2012" fmla="*/ 1086720 w 1591877"/>
                <a:gd name="connsiteY2012" fmla="*/ 496954 h 755236"/>
                <a:gd name="connsiteX2013" fmla="*/ 1086794 w 1591877"/>
                <a:gd name="connsiteY2013" fmla="*/ 496930 h 755236"/>
                <a:gd name="connsiteX2014" fmla="*/ 1086863 w 1591877"/>
                <a:gd name="connsiteY2014" fmla="*/ 496901 h 755236"/>
                <a:gd name="connsiteX2015" fmla="*/ 1086937 w 1591877"/>
                <a:gd name="connsiteY2015" fmla="*/ 496868 h 755236"/>
                <a:gd name="connsiteX2016" fmla="*/ 1087006 w 1591877"/>
                <a:gd name="connsiteY2016" fmla="*/ 496833 h 755236"/>
                <a:gd name="connsiteX2017" fmla="*/ 1087080 w 1591877"/>
                <a:gd name="connsiteY2017" fmla="*/ 496796 h 755236"/>
                <a:gd name="connsiteX2018" fmla="*/ 1087219 w 1591877"/>
                <a:gd name="connsiteY2018" fmla="*/ 496708 h 755236"/>
                <a:gd name="connsiteX2019" fmla="*/ 1087362 w 1591877"/>
                <a:gd name="connsiteY2019" fmla="*/ 496609 h 755236"/>
                <a:gd name="connsiteX2020" fmla="*/ 1087505 w 1591877"/>
                <a:gd name="connsiteY2020" fmla="*/ 496496 h 755236"/>
                <a:gd name="connsiteX2021" fmla="*/ 1087648 w 1591877"/>
                <a:gd name="connsiteY2021" fmla="*/ 496369 h 755236"/>
                <a:gd name="connsiteX2022" fmla="*/ 1087788 w 1591877"/>
                <a:gd name="connsiteY2022" fmla="*/ 496230 h 755236"/>
                <a:gd name="connsiteX2023" fmla="*/ 1087931 w 1591877"/>
                <a:gd name="connsiteY2023" fmla="*/ 496078 h 755236"/>
                <a:gd name="connsiteX2024" fmla="*/ 1088217 w 1591877"/>
                <a:gd name="connsiteY2024" fmla="*/ 495734 h 755236"/>
                <a:gd name="connsiteX2025" fmla="*/ 1088499 w 1591877"/>
                <a:gd name="connsiteY2025" fmla="*/ 495338 h 755236"/>
                <a:gd name="connsiteX2026" fmla="*/ 1088785 w 1591877"/>
                <a:gd name="connsiteY2026" fmla="*/ 494893 h 755236"/>
                <a:gd name="connsiteX2027" fmla="*/ 1089354 w 1591877"/>
                <a:gd name="connsiteY2027" fmla="*/ 493852 h 755236"/>
                <a:gd name="connsiteX2028" fmla="*/ 1089922 w 1591877"/>
                <a:gd name="connsiteY2028" fmla="*/ 492610 h 755236"/>
                <a:gd name="connsiteX2029" fmla="*/ 1090491 w 1591877"/>
                <a:gd name="connsiteY2029" fmla="*/ 491177 h 755236"/>
                <a:gd name="connsiteX2030" fmla="*/ 1091059 w 1591877"/>
                <a:gd name="connsiteY2030" fmla="*/ 489554 h 755236"/>
                <a:gd name="connsiteX2031" fmla="*/ 1091632 w 1591877"/>
                <a:gd name="connsiteY2031" fmla="*/ 487746 h 755236"/>
                <a:gd name="connsiteX2032" fmla="*/ 1092200 w 1591877"/>
                <a:gd name="connsiteY2032" fmla="*/ 485758 h 755236"/>
                <a:gd name="connsiteX2033" fmla="*/ 1092769 w 1591877"/>
                <a:gd name="connsiteY2033" fmla="*/ 483598 h 755236"/>
                <a:gd name="connsiteX2034" fmla="*/ 1093337 w 1591877"/>
                <a:gd name="connsiteY2034" fmla="*/ 481268 h 755236"/>
                <a:gd name="connsiteX2035" fmla="*/ 1094474 w 1591877"/>
                <a:gd name="connsiteY2035" fmla="*/ 476129 h 755236"/>
                <a:gd name="connsiteX2036" fmla="*/ 1095611 w 1591877"/>
                <a:gd name="connsiteY2036" fmla="*/ 470393 h 755236"/>
                <a:gd name="connsiteX2037" fmla="*/ 1096752 w 1591877"/>
                <a:gd name="connsiteY2037" fmla="*/ 464114 h 755236"/>
                <a:gd name="connsiteX2038" fmla="*/ 1097889 w 1591877"/>
                <a:gd name="connsiteY2038" fmla="*/ 457347 h 755236"/>
                <a:gd name="connsiteX2039" fmla="*/ 1099026 w 1591877"/>
                <a:gd name="connsiteY2039" fmla="*/ 450158 h 755236"/>
                <a:gd name="connsiteX2040" fmla="*/ 1100167 w 1591877"/>
                <a:gd name="connsiteY2040" fmla="*/ 442601 h 755236"/>
                <a:gd name="connsiteX2041" fmla="*/ 1101304 w 1591877"/>
                <a:gd name="connsiteY2041" fmla="*/ 434745 h 755236"/>
                <a:gd name="connsiteX2042" fmla="*/ 1103578 w 1591877"/>
                <a:gd name="connsiteY2042" fmla="*/ 418394 h 755236"/>
                <a:gd name="connsiteX2043" fmla="*/ 1108130 w 1591877"/>
                <a:gd name="connsiteY2043" fmla="*/ 384937 h 755236"/>
                <a:gd name="connsiteX2044" fmla="*/ 1110408 w 1591877"/>
                <a:gd name="connsiteY2044" fmla="*/ 368835 h 755236"/>
                <a:gd name="connsiteX2045" fmla="*/ 1111545 w 1591877"/>
                <a:gd name="connsiteY2045" fmla="*/ 361146 h 755236"/>
                <a:gd name="connsiteX2046" fmla="*/ 1112682 w 1591877"/>
                <a:gd name="connsiteY2046" fmla="*/ 353768 h 755236"/>
                <a:gd name="connsiteX2047" fmla="*/ 1113822 w 1591877"/>
                <a:gd name="connsiteY2047" fmla="*/ 346752 h 755236"/>
                <a:gd name="connsiteX2048" fmla="*/ 1114960 w 1591877"/>
                <a:gd name="connsiteY2048" fmla="*/ 340143 h 755236"/>
                <a:gd name="connsiteX2049" fmla="*/ 1116097 w 1591877"/>
                <a:gd name="connsiteY2049" fmla="*/ 333980 h 755236"/>
                <a:gd name="connsiteX2050" fmla="*/ 1117234 w 1591877"/>
                <a:gd name="connsiteY2050" fmla="*/ 328301 h 755236"/>
                <a:gd name="connsiteX2051" fmla="*/ 1118374 w 1591877"/>
                <a:gd name="connsiteY2051" fmla="*/ 323140 h 755236"/>
                <a:gd name="connsiteX2052" fmla="*/ 1119512 w 1591877"/>
                <a:gd name="connsiteY2052" fmla="*/ 318525 h 755236"/>
                <a:gd name="connsiteX2053" fmla="*/ 1120649 w 1591877"/>
                <a:gd name="connsiteY2053" fmla="*/ 314478 h 755236"/>
                <a:gd name="connsiteX2054" fmla="*/ 1121786 w 1591877"/>
                <a:gd name="connsiteY2054" fmla="*/ 311019 h 755236"/>
                <a:gd name="connsiteX2055" fmla="*/ 1122912 w 1591877"/>
                <a:gd name="connsiteY2055" fmla="*/ 308194 h 755236"/>
                <a:gd name="connsiteX2056" fmla="*/ 1123473 w 1591877"/>
                <a:gd name="connsiteY2056" fmla="*/ 307002 h 755236"/>
                <a:gd name="connsiteX2057" fmla="*/ 1124034 w 1591877"/>
                <a:gd name="connsiteY2057" fmla="*/ 305961 h 755236"/>
                <a:gd name="connsiteX2058" fmla="*/ 1124595 w 1591877"/>
                <a:gd name="connsiteY2058" fmla="*/ 305069 h 755236"/>
                <a:gd name="connsiteX2059" fmla="*/ 1124878 w 1591877"/>
                <a:gd name="connsiteY2059" fmla="*/ 304679 h 755236"/>
                <a:gd name="connsiteX2060" fmla="*/ 1125156 w 1591877"/>
                <a:gd name="connsiteY2060" fmla="*/ 304327 h 755236"/>
                <a:gd name="connsiteX2061" fmla="*/ 1125439 w 1591877"/>
                <a:gd name="connsiteY2061" fmla="*/ 304015 h 755236"/>
                <a:gd name="connsiteX2062" fmla="*/ 1125718 w 1591877"/>
                <a:gd name="connsiteY2062" fmla="*/ 303735 h 755236"/>
                <a:gd name="connsiteX2063" fmla="*/ 1126000 w 1591877"/>
                <a:gd name="connsiteY2063" fmla="*/ 303495 h 755236"/>
                <a:gd name="connsiteX2064" fmla="*/ 1126139 w 1591877"/>
                <a:gd name="connsiteY2064" fmla="*/ 303389 h 755236"/>
                <a:gd name="connsiteX2065" fmla="*/ 1126279 w 1591877"/>
                <a:gd name="connsiteY2065" fmla="*/ 303292 h 755236"/>
                <a:gd name="connsiteX2066" fmla="*/ 1126422 w 1591877"/>
                <a:gd name="connsiteY2066" fmla="*/ 303204 h 755236"/>
                <a:gd name="connsiteX2067" fmla="*/ 1126561 w 1591877"/>
                <a:gd name="connsiteY2067" fmla="*/ 303127 h 755236"/>
                <a:gd name="connsiteX2068" fmla="*/ 1126701 w 1591877"/>
                <a:gd name="connsiteY2068" fmla="*/ 303057 h 755236"/>
                <a:gd name="connsiteX2069" fmla="*/ 1126844 w 1591877"/>
                <a:gd name="connsiteY2069" fmla="*/ 302997 h 755236"/>
                <a:gd name="connsiteX2070" fmla="*/ 1126983 w 1591877"/>
                <a:gd name="connsiteY2070" fmla="*/ 302947 h 755236"/>
                <a:gd name="connsiteX2071" fmla="*/ 1127053 w 1591877"/>
                <a:gd name="connsiteY2071" fmla="*/ 302925 h 755236"/>
                <a:gd name="connsiteX2072" fmla="*/ 1127122 w 1591877"/>
                <a:gd name="connsiteY2072" fmla="*/ 302905 h 755236"/>
                <a:gd name="connsiteX2073" fmla="*/ 1127192 w 1591877"/>
                <a:gd name="connsiteY2073" fmla="*/ 302887 h 755236"/>
                <a:gd name="connsiteX2074" fmla="*/ 1127262 w 1591877"/>
                <a:gd name="connsiteY2074" fmla="*/ 302874 h 755236"/>
                <a:gd name="connsiteX2075" fmla="*/ 1127331 w 1591877"/>
                <a:gd name="connsiteY2075" fmla="*/ 302861 h 755236"/>
                <a:gd name="connsiteX2076" fmla="*/ 1127405 w 1591877"/>
                <a:gd name="connsiteY2076" fmla="*/ 302850 h 755236"/>
                <a:gd name="connsiteX2077" fmla="*/ 1127475 w 1591877"/>
                <a:gd name="connsiteY2077" fmla="*/ 302841 h 755236"/>
                <a:gd name="connsiteX2078" fmla="*/ 1127544 w 1591877"/>
                <a:gd name="connsiteY2078" fmla="*/ 302837 h 755236"/>
                <a:gd name="connsiteX2079" fmla="*/ 1127614 w 1591877"/>
                <a:gd name="connsiteY2079" fmla="*/ 302832 h 755236"/>
                <a:gd name="connsiteX2080" fmla="*/ 1127684 w 1591877"/>
                <a:gd name="connsiteY2080" fmla="*/ 302832 h 755236"/>
                <a:gd name="connsiteX2081" fmla="*/ 1127753 w 1591877"/>
                <a:gd name="connsiteY2081" fmla="*/ 302832 h 755236"/>
                <a:gd name="connsiteX2082" fmla="*/ 1127823 w 1591877"/>
                <a:gd name="connsiteY2082" fmla="*/ 302834 h 755236"/>
                <a:gd name="connsiteX2083" fmla="*/ 1127896 w 1591877"/>
                <a:gd name="connsiteY2083" fmla="*/ 302841 h 755236"/>
                <a:gd name="connsiteX2084" fmla="*/ 1127966 w 1591877"/>
                <a:gd name="connsiteY2084" fmla="*/ 302848 h 755236"/>
                <a:gd name="connsiteX2085" fmla="*/ 1128036 w 1591877"/>
                <a:gd name="connsiteY2085" fmla="*/ 302859 h 755236"/>
                <a:gd name="connsiteX2086" fmla="*/ 1128105 w 1591877"/>
                <a:gd name="connsiteY2086" fmla="*/ 302870 h 755236"/>
                <a:gd name="connsiteX2087" fmla="*/ 1128175 w 1591877"/>
                <a:gd name="connsiteY2087" fmla="*/ 302885 h 755236"/>
                <a:gd name="connsiteX2088" fmla="*/ 1128245 w 1591877"/>
                <a:gd name="connsiteY2088" fmla="*/ 302903 h 755236"/>
                <a:gd name="connsiteX2089" fmla="*/ 1128315 w 1591877"/>
                <a:gd name="connsiteY2089" fmla="*/ 302920 h 755236"/>
                <a:gd name="connsiteX2090" fmla="*/ 1128388 w 1591877"/>
                <a:gd name="connsiteY2090" fmla="*/ 302942 h 755236"/>
                <a:gd name="connsiteX2091" fmla="*/ 1128527 w 1591877"/>
                <a:gd name="connsiteY2091" fmla="*/ 302991 h 755236"/>
                <a:gd name="connsiteX2092" fmla="*/ 1128667 w 1591877"/>
                <a:gd name="connsiteY2092" fmla="*/ 303048 h 755236"/>
                <a:gd name="connsiteX2093" fmla="*/ 1128806 w 1591877"/>
                <a:gd name="connsiteY2093" fmla="*/ 303116 h 755236"/>
                <a:gd name="connsiteX2094" fmla="*/ 1128949 w 1591877"/>
                <a:gd name="connsiteY2094" fmla="*/ 303191 h 755236"/>
                <a:gd name="connsiteX2095" fmla="*/ 1129088 w 1591877"/>
                <a:gd name="connsiteY2095" fmla="*/ 303277 h 755236"/>
                <a:gd name="connsiteX2096" fmla="*/ 1129228 w 1591877"/>
                <a:gd name="connsiteY2096" fmla="*/ 303369 h 755236"/>
                <a:gd name="connsiteX2097" fmla="*/ 1129367 w 1591877"/>
                <a:gd name="connsiteY2097" fmla="*/ 303473 h 755236"/>
                <a:gd name="connsiteX2098" fmla="*/ 1129650 w 1591877"/>
                <a:gd name="connsiteY2098" fmla="*/ 303702 h 755236"/>
                <a:gd name="connsiteX2099" fmla="*/ 1129932 w 1591877"/>
                <a:gd name="connsiteY2099" fmla="*/ 303968 h 755236"/>
                <a:gd name="connsiteX2100" fmla="*/ 1130211 w 1591877"/>
                <a:gd name="connsiteY2100" fmla="*/ 304268 h 755236"/>
                <a:gd name="connsiteX2101" fmla="*/ 1130493 w 1591877"/>
                <a:gd name="connsiteY2101" fmla="*/ 304600 h 755236"/>
                <a:gd name="connsiteX2102" fmla="*/ 1130772 w 1591877"/>
                <a:gd name="connsiteY2102" fmla="*/ 304968 h 755236"/>
                <a:gd name="connsiteX2103" fmla="*/ 1131333 w 1591877"/>
                <a:gd name="connsiteY2103" fmla="*/ 305800 h 755236"/>
                <a:gd name="connsiteX2104" fmla="*/ 1131894 w 1591877"/>
                <a:gd name="connsiteY2104" fmla="*/ 306765 h 755236"/>
                <a:gd name="connsiteX2105" fmla="*/ 1133020 w 1591877"/>
                <a:gd name="connsiteY2105" fmla="*/ 309070 h 755236"/>
                <a:gd name="connsiteX2106" fmla="*/ 1134143 w 1591877"/>
                <a:gd name="connsiteY2106" fmla="*/ 311858 h 755236"/>
                <a:gd name="connsiteX2107" fmla="*/ 1135265 w 1591877"/>
                <a:gd name="connsiteY2107" fmla="*/ 315094 h 755236"/>
                <a:gd name="connsiteX2108" fmla="*/ 1136388 w 1591877"/>
                <a:gd name="connsiteY2108" fmla="*/ 318747 h 755236"/>
                <a:gd name="connsiteX2109" fmla="*/ 1137514 w 1591877"/>
                <a:gd name="connsiteY2109" fmla="*/ 322781 h 755236"/>
                <a:gd name="connsiteX2110" fmla="*/ 1138636 w 1591877"/>
                <a:gd name="connsiteY2110" fmla="*/ 327158 h 755236"/>
                <a:gd name="connsiteX2111" fmla="*/ 1139758 w 1591877"/>
                <a:gd name="connsiteY2111" fmla="*/ 331842 h 755236"/>
                <a:gd name="connsiteX2112" fmla="*/ 1142003 w 1591877"/>
                <a:gd name="connsiteY2112" fmla="*/ 341952 h 755236"/>
                <a:gd name="connsiteX2113" fmla="*/ 1144252 w 1591877"/>
                <a:gd name="connsiteY2113" fmla="*/ 352781 h 755236"/>
                <a:gd name="connsiteX2114" fmla="*/ 1148745 w 1591877"/>
                <a:gd name="connsiteY2114" fmla="*/ 375214 h 755236"/>
                <a:gd name="connsiteX2115" fmla="*/ 1150990 w 1591877"/>
                <a:gd name="connsiteY2115" fmla="*/ 386153 h 755236"/>
                <a:gd name="connsiteX2116" fmla="*/ 1153234 w 1591877"/>
                <a:gd name="connsiteY2116" fmla="*/ 396495 h 755236"/>
                <a:gd name="connsiteX2117" fmla="*/ 1155483 w 1591877"/>
                <a:gd name="connsiteY2117" fmla="*/ 405969 h 755236"/>
                <a:gd name="connsiteX2118" fmla="*/ 1157727 w 1591877"/>
                <a:gd name="connsiteY2118" fmla="*/ 414341 h 755236"/>
                <a:gd name="connsiteX2119" fmla="*/ 1158861 w 1591877"/>
                <a:gd name="connsiteY2119" fmla="*/ 418077 h 755236"/>
                <a:gd name="connsiteX2120" fmla="*/ 1159991 w 1591877"/>
                <a:gd name="connsiteY2120" fmla="*/ 421461 h 755236"/>
                <a:gd name="connsiteX2121" fmla="*/ 1161124 w 1591877"/>
                <a:gd name="connsiteY2121" fmla="*/ 424482 h 755236"/>
                <a:gd name="connsiteX2122" fmla="*/ 1162254 w 1591877"/>
                <a:gd name="connsiteY2122" fmla="*/ 427120 h 755236"/>
                <a:gd name="connsiteX2123" fmla="*/ 1163387 w 1591877"/>
                <a:gd name="connsiteY2123" fmla="*/ 429368 h 755236"/>
                <a:gd name="connsiteX2124" fmla="*/ 1163952 w 1591877"/>
                <a:gd name="connsiteY2124" fmla="*/ 430342 h 755236"/>
                <a:gd name="connsiteX2125" fmla="*/ 1164517 w 1591877"/>
                <a:gd name="connsiteY2125" fmla="*/ 431216 h 755236"/>
                <a:gd name="connsiteX2126" fmla="*/ 1165082 w 1591877"/>
                <a:gd name="connsiteY2126" fmla="*/ 431988 h 755236"/>
                <a:gd name="connsiteX2127" fmla="*/ 1165650 w 1591877"/>
                <a:gd name="connsiteY2127" fmla="*/ 432660 h 755236"/>
                <a:gd name="connsiteX2128" fmla="*/ 1165933 w 1591877"/>
                <a:gd name="connsiteY2128" fmla="*/ 432957 h 755236"/>
                <a:gd name="connsiteX2129" fmla="*/ 1166215 w 1591877"/>
                <a:gd name="connsiteY2129" fmla="*/ 433230 h 755236"/>
                <a:gd name="connsiteX2130" fmla="*/ 1166498 w 1591877"/>
                <a:gd name="connsiteY2130" fmla="*/ 433477 h 755236"/>
                <a:gd name="connsiteX2131" fmla="*/ 1166780 w 1591877"/>
                <a:gd name="connsiteY2131" fmla="*/ 433699 h 755236"/>
                <a:gd name="connsiteX2132" fmla="*/ 1167062 w 1591877"/>
                <a:gd name="connsiteY2132" fmla="*/ 433895 h 755236"/>
                <a:gd name="connsiteX2133" fmla="*/ 1167345 w 1591877"/>
                <a:gd name="connsiteY2133" fmla="*/ 434067 h 755236"/>
                <a:gd name="connsiteX2134" fmla="*/ 1167488 w 1591877"/>
                <a:gd name="connsiteY2134" fmla="*/ 434144 h 755236"/>
                <a:gd name="connsiteX2135" fmla="*/ 1167631 w 1591877"/>
                <a:gd name="connsiteY2135" fmla="*/ 434212 h 755236"/>
                <a:gd name="connsiteX2136" fmla="*/ 1167770 w 1591877"/>
                <a:gd name="connsiteY2136" fmla="*/ 434276 h 755236"/>
                <a:gd name="connsiteX2137" fmla="*/ 1167913 w 1591877"/>
                <a:gd name="connsiteY2137" fmla="*/ 434336 h 755236"/>
                <a:gd name="connsiteX2138" fmla="*/ 1168053 w 1591877"/>
                <a:gd name="connsiteY2138" fmla="*/ 434386 h 755236"/>
                <a:gd name="connsiteX2139" fmla="*/ 1168196 w 1591877"/>
                <a:gd name="connsiteY2139" fmla="*/ 434430 h 755236"/>
                <a:gd name="connsiteX2140" fmla="*/ 1168335 w 1591877"/>
                <a:gd name="connsiteY2140" fmla="*/ 434470 h 755236"/>
                <a:gd name="connsiteX2141" fmla="*/ 1168478 w 1591877"/>
                <a:gd name="connsiteY2141" fmla="*/ 434503 h 755236"/>
                <a:gd name="connsiteX2142" fmla="*/ 1168618 w 1591877"/>
                <a:gd name="connsiteY2142" fmla="*/ 434529 h 755236"/>
                <a:gd name="connsiteX2143" fmla="*/ 1168761 w 1591877"/>
                <a:gd name="connsiteY2143" fmla="*/ 434549 h 755236"/>
                <a:gd name="connsiteX2144" fmla="*/ 1168904 w 1591877"/>
                <a:gd name="connsiteY2144" fmla="*/ 434565 h 755236"/>
                <a:gd name="connsiteX2145" fmla="*/ 1169043 w 1591877"/>
                <a:gd name="connsiteY2145" fmla="*/ 434573 h 755236"/>
                <a:gd name="connsiteX2146" fmla="*/ 1169186 w 1591877"/>
                <a:gd name="connsiteY2146" fmla="*/ 434573 h 755236"/>
                <a:gd name="connsiteX2147" fmla="*/ 1169326 w 1591877"/>
                <a:gd name="connsiteY2147" fmla="*/ 434571 h 755236"/>
                <a:gd name="connsiteX2148" fmla="*/ 1169469 w 1591877"/>
                <a:gd name="connsiteY2148" fmla="*/ 434560 h 755236"/>
                <a:gd name="connsiteX2149" fmla="*/ 1169608 w 1591877"/>
                <a:gd name="connsiteY2149" fmla="*/ 434545 h 755236"/>
                <a:gd name="connsiteX2150" fmla="*/ 1169751 w 1591877"/>
                <a:gd name="connsiteY2150" fmla="*/ 434523 h 755236"/>
                <a:gd name="connsiteX2151" fmla="*/ 1169894 w 1591877"/>
                <a:gd name="connsiteY2151" fmla="*/ 434494 h 755236"/>
                <a:gd name="connsiteX2152" fmla="*/ 1170033 w 1591877"/>
                <a:gd name="connsiteY2152" fmla="*/ 434459 h 755236"/>
                <a:gd name="connsiteX2153" fmla="*/ 1170176 w 1591877"/>
                <a:gd name="connsiteY2153" fmla="*/ 434419 h 755236"/>
                <a:gd name="connsiteX2154" fmla="*/ 1170316 w 1591877"/>
                <a:gd name="connsiteY2154" fmla="*/ 434373 h 755236"/>
                <a:gd name="connsiteX2155" fmla="*/ 1170459 w 1591877"/>
                <a:gd name="connsiteY2155" fmla="*/ 434322 h 755236"/>
                <a:gd name="connsiteX2156" fmla="*/ 1170598 w 1591877"/>
                <a:gd name="connsiteY2156" fmla="*/ 434263 h 755236"/>
                <a:gd name="connsiteX2157" fmla="*/ 1170741 w 1591877"/>
                <a:gd name="connsiteY2157" fmla="*/ 434199 h 755236"/>
                <a:gd name="connsiteX2158" fmla="*/ 1171024 w 1591877"/>
                <a:gd name="connsiteY2158" fmla="*/ 434054 h 755236"/>
                <a:gd name="connsiteX2159" fmla="*/ 1171306 w 1591877"/>
                <a:gd name="connsiteY2159" fmla="*/ 433886 h 755236"/>
                <a:gd name="connsiteX2160" fmla="*/ 1171589 w 1591877"/>
                <a:gd name="connsiteY2160" fmla="*/ 433695 h 755236"/>
                <a:gd name="connsiteX2161" fmla="*/ 1171871 w 1591877"/>
                <a:gd name="connsiteY2161" fmla="*/ 433481 h 755236"/>
                <a:gd name="connsiteX2162" fmla="*/ 1172153 w 1591877"/>
                <a:gd name="connsiteY2162" fmla="*/ 433244 h 755236"/>
                <a:gd name="connsiteX2163" fmla="*/ 1172440 w 1591877"/>
                <a:gd name="connsiteY2163" fmla="*/ 432986 h 755236"/>
                <a:gd name="connsiteX2164" fmla="*/ 1173004 w 1591877"/>
                <a:gd name="connsiteY2164" fmla="*/ 432402 h 755236"/>
                <a:gd name="connsiteX2165" fmla="*/ 1173569 w 1591877"/>
                <a:gd name="connsiteY2165" fmla="*/ 431733 h 755236"/>
                <a:gd name="connsiteX2166" fmla="*/ 1174134 w 1591877"/>
                <a:gd name="connsiteY2166" fmla="*/ 430980 h 755236"/>
                <a:gd name="connsiteX2167" fmla="*/ 1174699 w 1591877"/>
                <a:gd name="connsiteY2167" fmla="*/ 430146 h 755236"/>
                <a:gd name="connsiteX2168" fmla="*/ 1175832 w 1591877"/>
                <a:gd name="connsiteY2168" fmla="*/ 428243 h 755236"/>
                <a:gd name="connsiteX2169" fmla="*/ 1176962 w 1591877"/>
                <a:gd name="connsiteY2169" fmla="*/ 426048 h 755236"/>
                <a:gd name="connsiteX2170" fmla="*/ 1178095 w 1591877"/>
                <a:gd name="connsiteY2170" fmla="*/ 423584 h 755236"/>
                <a:gd name="connsiteX2171" fmla="*/ 1180359 w 1591877"/>
                <a:gd name="connsiteY2171" fmla="*/ 417947 h 755236"/>
                <a:gd name="connsiteX2172" fmla="*/ 1182622 w 1591877"/>
                <a:gd name="connsiteY2172" fmla="*/ 411546 h 755236"/>
                <a:gd name="connsiteX2173" fmla="*/ 1184885 w 1591877"/>
                <a:gd name="connsiteY2173" fmla="*/ 404604 h 755236"/>
                <a:gd name="connsiteX2174" fmla="*/ 1189411 w 1591877"/>
                <a:gd name="connsiteY2174" fmla="*/ 390015 h 755236"/>
                <a:gd name="connsiteX2175" fmla="*/ 1193937 w 1591877"/>
                <a:gd name="connsiteY2175" fmla="*/ 375958 h 755236"/>
                <a:gd name="connsiteX2176" fmla="*/ 1196197 w 1591877"/>
                <a:gd name="connsiteY2176" fmla="*/ 369632 h 755236"/>
                <a:gd name="connsiteX2177" fmla="*/ 1198456 w 1591877"/>
                <a:gd name="connsiteY2177" fmla="*/ 363991 h 755236"/>
                <a:gd name="connsiteX2178" fmla="*/ 1200716 w 1591877"/>
                <a:gd name="connsiteY2178" fmla="*/ 359162 h 755236"/>
                <a:gd name="connsiteX2179" fmla="*/ 1201845 w 1591877"/>
                <a:gd name="connsiteY2179" fmla="*/ 357086 h 755236"/>
                <a:gd name="connsiteX2180" fmla="*/ 1202975 w 1591877"/>
                <a:gd name="connsiteY2180" fmla="*/ 355249 h 755236"/>
                <a:gd name="connsiteX2181" fmla="*/ 1204105 w 1591877"/>
                <a:gd name="connsiteY2181" fmla="*/ 353658 h 755236"/>
                <a:gd name="connsiteX2182" fmla="*/ 1204670 w 1591877"/>
                <a:gd name="connsiteY2182" fmla="*/ 352955 h 755236"/>
                <a:gd name="connsiteX2183" fmla="*/ 1205234 w 1591877"/>
                <a:gd name="connsiteY2183" fmla="*/ 352317 h 755236"/>
                <a:gd name="connsiteX2184" fmla="*/ 1205799 w 1591877"/>
                <a:gd name="connsiteY2184" fmla="*/ 351744 h 755236"/>
                <a:gd name="connsiteX2185" fmla="*/ 1206364 w 1591877"/>
                <a:gd name="connsiteY2185" fmla="*/ 351233 h 755236"/>
                <a:gd name="connsiteX2186" fmla="*/ 1206929 w 1591877"/>
                <a:gd name="connsiteY2186" fmla="*/ 350786 h 755236"/>
                <a:gd name="connsiteX2187" fmla="*/ 1207212 w 1591877"/>
                <a:gd name="connsiteY2187" fmla="*/ 350586 h 755236"/>
                <a:gd name="connsiteX2188" fmla="*/ 1207494 w 1591877"/>
                <a:gd name="connsiteY2188" fmla="*/ 350403 h 755236"/>
                <a:gd name="connsiteX2189" fmla="*/ 1207776 w 1591877"/>
                <a:gd name="connsiteY2189" fmla="*/ 350236 h 755236"/>
                <a:gd name="connsiteX2190" fmla="*/ 1208059 w 1591877"/>
                <a:gd name="connsiteY2190" fmla="*/ 350086 h 755236"/>
                <a:gd name="connsiteX2191" fmla="*/ 1208341 w 1591877"/>
                <a:gd name="connsiteY2191" fmla="*/ 349952 h 755236"/>
                <a:gd name="connsiteX2192" fmla="*/ 1208624 w 1591877"/>
                <a:gd name="connsiteY2192" fmla="*/ 349831 h 755236"/>
                <a:gd name="connsiteX2193" fmla="*/ 1208906 w 1591877"/>
                <a:gd name="connsiteY2193" fmla="*/ 349727 h 755236"/>
                <a:gd name="connsiteX2194" fmla="*/ 1209188 w 1591877"/>
                <a:gd name="connsiteY2194" fmla="*/ 349641 h 755236"/>
                <a:gd name="connsiteX2195" fmla="*/ 1209471 w 1591877"/>
                <a:gd name="connsiteY2195" fmla="*/ 349569 h 755236"/>
                <a:gd name="connsiteX2196" fmla="*/ 1209753 w 1591877"/>
                <a:gd name="connsiteY2196" fmla="*/ 349514 h 755236"/>
                <a:gd name="connsiteX2197" fmla="*/ 1209893 w 1591877"/>
                <a:gd name="connsiteY2197" fmla="*/ 349492 h 755236"/>
                <a:gd name="connsiteX2198" fmla="*/ 1210036 w 1591877"/>
                <a:gd name="connsiteY2198" fmla="*/ 349472 h 755236"/>
                <a:gd name="connsiteX2199" fmla="*/ 1210175 w 1591877"/>
                <a:gd name="connsiteY2199" fmla="*/ 349459 h 755236"/>
                <a:gd name="connsiteX2200" fmla="*/ 1210318 w 1591877"/>
                <a:gd name="connsiteY2200" fmla="*/ 349448 h 755236"/>
                <a:gd name="connsiteX2201" fmla="*/ 1210458 w 1591877"/>
                <a:gd name="connsiteY2201" fmla="*/ 349441 h 755236"/>
                <a:gd name="connsiteX2202" fmla="*/ 1210601 w 1591877"/>
                <a:gd name="connsiteY2202" fmla="*/ 349439 h 755236"/>
                <a:gd name="connsiteX2203" fmla="*/ 1210740 w 1591877"/>
                <a:gd name="connsiteY2203" fmla="*/ 349439 h 755236"/>
                <a:gd name="connsiteX2204" fmla="*/ 1210883 w 1591877"/>
                <a:gd name="connsiteY2204" fmla="*/ 349443 h 755236"/>
                <a:gd name="connsiteX2205" fmla="*/ 1211022 w 1591877"/>
                <a:gd name="connsiteY2205" fmla="*/ 349452 h 755236"/>
                <a:gd name="connsiteX2206" fmla="*/ 1211165 w 1591877"/>
                <a:gd name="connsiteY2206" fmla="*/ 349465 h 755236"/>
                <a:gd name="connsiteX2207" fmla="*/ 1211448 w 1591877"/>
                <a:gd name="connsiteY2207" fmla="*/ 349500 h 755236"/>
                <a:gd name="connsiteX2208" fmla="*/ 1211730 w 1591877"/>
                <a:gd name="connsiteY2208" fmla="*/ 349551 h 755236"/>
                <a:gd name="connsiteX2209" fmla="*/ 1212013 w 1591877"/>
                <a:gd name="connsiteY2209" fmla="*/ 349617 h 755236"/>
                <a:gd name="connsiteX2210" fmla="*/ 1212295 w 1591877"/>
                <a:gd name="connsiteY2210" fmla="*/ 349699 h 755236"/>
                <a:gd name="connsiteX2211" fmla="*/ 1212578 w 1591877"/>
                <a:gd name="connsiteY2211" fmla="*/ 349793 h 755236"/>
                <a:gd name="connsiteX2212" fmla="*/ 1212860 w 1591877"/>
                <a:gd name="connsiteY2212" fmla="*/ 349903 h 755236"/>
                <a:gd name="connsiteX2213" fmla="*/ 1213142 w 1591877"/>
                <a:gd name="connsiteY2213" fmla="*/ 350027 h 755236"/>
                <a:gd name="connsiteX2214" fmla="*/ 1213425 w 1591877"/>
                <a:gd name="connsiteY2214" fmla="*/ 350165 h 755236"/>
                <a:gd name="connsiteX2215" fmla="*/ 1213707 w 1591877"/>
                <a:gd name="connsiteY2215" fmla="*/ 350317 h 755236"/>
                <a:gd name="connsiteX2216" fmla="*/ 1214272 w 1591877"/>
                <a:gd name="connsiteY2216" fmla="*/ 350663 h 755236"/>
                <a:gd name="connsiteX2217" fmla="*/ 1214837 w 1591877"/>
                <a:gd name="connsiteY2217" fmla="*/ 351064 h 755236"/>
                <a:gd name="connsiteX2218" fmla="*/ 1215402 w 1591877"/>
                <a:gd name="connsiteY2218" fmla="*/ 351515 h 755236"/>
                <a:gd name="connsiteX2219" fmla="*/ 1215967 w 1591877"/>
                <a:gd name="connsiteY2219" fmla="*/ 352019 h 755236"/>
                <a:gd name="connsiteX2220" fmla="*/ 1216532 w 1591877"/>
                <a:gd name="connsiteY2220" fmla="*/ 352572 h 755236"/>
                <a:gd name="connsiteX2221" fmla="*/ 1217661 w 1591877"/>
                <a:gd name="connsiteY2221" fmla="*/ 353818 h 755236"/>
                <a:gd name="connsiteX2222" fmla="*/ 1218791 w 1591877"/>
                <a:gd name="connsiteY2222" fmla="*/ 355241 h 755236"/>
                <a:gd name="connsiteX2223" fmla="*/ 1221050 w 1591877"/>
                <a:gd name="connsiteY2223" fmla="*/ 358552 h 755236"/>
                <a:gd name="connsiteX2224" fmla="*/ 1223310 w 1591877"/>
                <a:gd name="connsiteY2224" fmla="*/ 362377 h 755236"/>
                <a:gd name="connsiteX2225" fmla="*/ 1225569 w 1591877"/>
                <a:gd name="connsiteY2225" fmla="*/ 366574 h 755236"/>
                <a:gd name="connsiteX2226" fmla="*/ 1230088 w 1591877"/>
                <a:gd name="connsiteY2226" fmla="*/ 375513 h 755236"/>
                <a:gd name="connsiteX2227" fmla="*/ 1234937 w 1591877"/>
                <a:gd name="connsiteY2227" fmla="*/ 384878 h 755236"/>
                <a:gd name="connsiteX2228" fmla="*/ 1237365 w 1591877"/>
                <a:gd name="connsiteY2228" fmla="*/ 389096 h 755236"/>
                <a:gd name="connsiteX2229" fmla="*/ 1239790 w 1591877"/>
                <a:gd name="connsiteY2229" fmla="*/ 392837 h 755236"/>
                <a:gd name="connsiteX2230" fmla="*/ 1241004 w 1591877"/>
                <a:gd name="connsiteY2230" fmla="*/ 394498 h 755236"/>
                <a:gd name="connsiteX2231" fmla="*/ 1242218 w 1591877"/>
                <a:gd name="connsiteY2231" fmla="*/ 396004 h 755236"/>
                <a:gd name="connsiteX2232" fmla="*/ 1243432 w 1591877"/>
                <a:gd name="connsiteY2232" fmla="*/ 397347 h 755236"/>
                <a:gd name="connsiteX2233" fmla="*/ 1244643 w 1591877"/>
                <a:gd name="connsiteY2233" fmla="*/ 398520 h 755236"/>
                <a:gd name="connsiteX2234" fmla="*/ 1245251 w 1591877"/>
                <a:gd name="connsiteY2234" fmla="*/ 399042 h 755236"/>
                <a:gd name="connsiteX2235" fmla="*/ 1245857 w 1591877"/>
                <a:gd name="connsiteY2235" fmla="*/ 399520 h 755236"/>
                <a:gd name="connsiteX2236" fmla="*/ 1246462 w 1591877"/>
                <a:gd name="connsiteY2236" fmla="*/ 399952 h 755236"/>
                <a:gd name="connsiteX2237" fmla="*/ 1247071 w 1591877"/>
                <a:gd name="connsiteY2237" fmla="*/ 400341 h 755236"/>
                <a:gd name="connsiteX2238" fmla="*/ 1247676 w 1591877"/>
                <a:gd name="connsiteY2238" fmla="*/ 400685 h 755236"/>
                <a:gd name="connsiteX2239" fmla="*/ 1248281 w 1591877"/>
                <a:gd name="connsiteY2239" fmla="*/ 400984 h 755236"/>
                <a:gd name="connsiteX2240" fmla="*/ 1248890 w 1591877"/>
                <a:gd name="connsiteY2240" fmla="*/ 401240 h 755236"/>
                <a:gd name="connsiteX2241" fmla="*/ 1249194 w 1591877"/>
                <a:gd name="connsiteY2241" fmla="*/ 401350 h 755236"/>
                <a:gd name="connsiteX2242" fmla="*/ 1249495 w 1591877"/>
                <a:gd name="connsiteY2242" fmla="*/ 401449 h 755236"/>
                <a:gd name="connsiteX2243" fmla="*/ 1249800 w 1591877"/>
                <a:gd name="connsiteY2243" fmla="*/ 401537 h 755236"/>
                <a:gd name="connsiteX2244" fmla="*/ 1250104 w 1591877"/>
                <a:gd name="connsiteY2244" fmla="*/ 401614 h 755236"/>
                <a:gd name="connsiteX2245" fmla="*/ 1250405 w 1591877"/>
                <a:gd name="connsiteY2245" fmla="*/ 401680 h 755236"/>
                <a:gd name="connsiteX2246" fmla="*/ 1250709 w 1591877"/>
                <a:gd name="connsiteY2246" fmla="*/ 401735 h 755236"/>
                <a:gd name="connsiteX2247" fmla="*/ 1251014 w 1591877"/>
                <a:gd name="connsiteY2247" fmla="*/ 401779 h 755236"/>
                <a:gd name="connsiteX2248" fmla="*/ 1251315 w 1591877"/>
                <a:gd name="connsiteY2248" fmla="*/ 401812 h 755236"/>
                <a:gd name="connsiteX2249" fmla="*/ 1251619 w 1591877"/>
                <a:gd name="connsiteY2249" fmla="*/ 401836 h 755236"/>
                <a:gd name="connsiteX2250" fmla="*/ 1251923 w 1591877"/>
                <a:gd name="connsiteY2250" fmla="*/ 401847 h 755236"/>
                <a:gd name="connsiteX2251" fmla="*/ 1252224 w 1591877"/>
                <a:gd name="connsiteY2251" fmla="*/ 401850 h 755236"/>
                <a:gd name="connsiteX2252" fmla="*/ 1252529 w 1591877"/>
                <a:gd name="connsiteY2252" fmla="*/ 401839 h 755236"/>
                <a:gd name="connsiteX2253" fmla="*/ 1252833 w 1591877"/>
                <a:gd name="connsiteY2253" fmla="*/ 401819 h 755236"/>
                <a:gd name="connsiteX2254" fmla="*/ 1253134 w 1591877"/>
                <a:gd name="connsiteY2254" fmla="*/ 401788 h 755236"/>
                <a:gd name="connsiteX2255" fmla="*/ 1253438 w 1591877"/>
                <a:gd name="connsiteY2255" fmla="*/ 401748 h 755236"/>
                <a:gd name="connsiteX2256" fmla="*/ 1253743 w 1591877"/>
                <a:gd name="connsiteY2256" fmla="*/ 401698 h 755236"/>
                <a:gd name="connsiteX2257" fmla="*/ 1254043 w 1591877"/>
                <a:gd name="connsiteY2257" fmla="*/ 401636 h 755236"/>
                <a:gd name="connsiteX2258" fmla="*/ 1254348 w 1591877"/>
                <a:gd name="connsiteY2258" fmla="*/ 401565 h 755236"/>
                <a:gd name="connsiteX2259" fmla="*/ 1254652 w 1591877"/>
                <a:gd name="connsiteY2259" fmla="*/ 401486 h 755236"/>
                <a:gd name="connsiteX2260" fmla="*/ 1254953 w 1591877"/>
                <a:gd name="connsiteY2260" fmla="*/ 401396 h 755236"/>
                <a:gd name="connsiteX2261" fmla="*/ 1255562 w 1591877"/>
                <a:gd name="connsiteY2261" fmla="*/ 401187 h 755236"/>
                <a:gd name="connsiteX2262" fmla="*/ 1256167 w 1591877"/>
                <a:gd name="connsiteY2262" fmla="*/ 400940 h 755236"/>
                <a:gd name="connsiteX2263" fmla="*/ 1256772 w 1591877"/>
                <a:gd name="connsiteY2263" fmla="*/ 400656 h 755236"/>
                <a:gd name="connsiteX2264" fmla="*/ 1257381 w 1591877"/>
                <a:gd name="connsiteY2264" fmla="*/ 400339 h 755236"/>
                <a:gd name="connsiteX2265" fmla="*/ 1257986 w 1591877"/>
                <a:gd name="connsiteY2265" fmla="*/ 399987 h 755236"/>
                <a:gd name="connsiteX2266" fmla="*/ 1258595 w 1591877"/>
                <a:gd name="connsiteY2266" fmla="*/ 399604 h 755236"/>
                <a:gd name="connsiteX2267" fmla="*/ 1259201 w 1591877"/>
                <a:gd name="connsiteY2267" fmla="*/ 399187 h 755236"/>
                <a:gd name="connsiteX2268" fmla="*/ 1260415 w 1591877"/>
                <a:gd name="connsiteY2268" fmla="*/ 398269 h 755236"/>
                <a:gd name="connsiteX2269" fmla="*/ 1261625 w 1591877"/>
                <a:gd name="connsiteY2269" fmla="*/ 397243 h 755236"/>
                <a:gd name="connsiteX2270" fmla="*/ 1264053 w 1591877"/>
                <a:gd name="connsiteY2270" fmla="*/ 394918 h 755236"/>
                <a:gd name="connsiteX2271" fmla="*/ 1266478 w 1591877"/>
                <a:gd name="connsiteY2271" fmla="*/ 392313 h 755236"/>
                <a:gd name="connsiteX2272" fmla="*/ 1268906 w 1591877"/>
                <a:gd name="connsiteY2272" fmla="*/ 389537 h 755236"/>
                <a:gd name="connsiteX2273" fmla="*/ 1273098 w 1591877"/>
                <a:gd name="connsiteY2273" fmla="*/ 384633 h 755236"/>
                <a:gd name="connsiteX2274" fmla="*/ 1277291 w 1591877"/>
                <a:gd name="connsiteY2274" fmla="*/ 380027 h 755236"/>
                <a:gd name="connsiteX2275" fmla="*/ 1279385 w 1591877"/>
                <a:gd name="connsiteY2275" fmla="*/ 377970 h 755236"/>
                <a:gd name="connsiteX2276" fmla="*/ 1281483 w 1591877"/>
                <a:gd name="connsiteY2276" fmla="*/ 376136 h 755236"/>
                <a:gd name="connsiteX2277" fmla="*/ 1282532 w 1591877"/>
                <a:gd name="connsiteY2277" fmla="*/ 375313 h 755236"/>
                <a:gd name="connsiteX2278" fmla="*/ 1283578 w 1591877"/>
                <a:gd name="connsiteY2278" fmla="*/ 374558 h 755236"/>
                <a:gd name="connsiteX2279" fmla="*/ 1284627 w 1591877"/>
                <a:gd name="connsiteY2279" fmla="*/ 373875 h 755236"/>
                <a:gd name="connsiteX2280" fmla="*/ 1285676 w 1591877"/>
                <a:gd name="connsiteY2280" fmla="*/ 373263 h 755236"/>
                <a:gd name="connsiteX2281" fmla="*/ 1286725 w 1591877"/>
                <a:gd name="connsiteY2281" fmla="*/ 372728 h 755236"/>
                <a:gd name="connsiteX2282" fmla="*/ 1287770 w 1591877"/>
                <a:gd name="connsiteY2282" fmla="*/ 372268 h 755236"/>
                <a:gd name="connsiteX2283" fmla="*/ 1288294 w 1591877"/>
                <a:gd name="connsiteY2283" fmla="*/ 372067 h 755236"/>
                <a:gd name="connsiteX2284" fmla="*/ 1288819 w 1591877"/>
                <a:gd name="connsiteY2284" fmla="*/ 371884 h 755236"/>
                <a:gd name="connsiteX2285" fmla="*/ 1289344 w 1591877"/>
                <a:gd name="connsiteY2285" fmla="*/ 371724 h 755236"/>
                <a:gd name="connsiteX2286" fmla="*/ 1289868 w 1591877"/>
                <a:gd name="connsiteY2286" fmla="*/ 371581 h 755236"/>
                <a:gd name="connsiteX2287" fmla="*/ 1290393 w 1591877"/>
                <a:gd name="connsiteY2287" fmla="*/ 371457 h 755236"/>
                <a:gd name="connsiteX2288" fmla="*/ 1290917 w 1591877"/>
                <a:gd name="connsiteY2288" fmla="*/ 371352 h 755236"/>
                <a:gd name="connsiteX2289" fmla="*/ 1291442 w 1591877"/>
                <a:gd name="connsiteY2289" fmla="*/ 371266 h 755236"/>
                <a:gd name="connsiteX2290" fmla="*/ 1291962 w 1591877"/>
                <a:gd name="connsiteY2290" fmla="*/ 371200 h 755236"/>
                <a:gd name="connsiteX2291" fmla="*/ 1292487 w 1591877"/>
                <a:gd name="connsiteY2291" fmla="*/ 371153 h 755236"/>
                <a:gd name="connsiteX2292" fmla="*/ 1293011 w 1591877"/>
                <a:gd name="connsiteY2292" fmla="*/ 371123 h 755236"/>
                <a:gd name="connsiteX2293" fmla="*/ 1293536 w 1591877"/>
                <a:gd name="connsiteY2293" fmla="*/ 371114 h 755236"/>
                <a:gd name="connsiteX2294" fmla="*/ 1294060 w 1591877"/>
                <a:gd name="connsiteY2294" fmla="*/ 371120 h 755236"/>
                <a:gd name="connsiteX2295" fmla="*/ 1294585 w 1591877"/>
                <a:gd name="connsiteY2295" fmla="*/ 371145 h 755236"/>
                <a:gd name="connsiteX2296" fmla="*/ 1295109 w 1591877"/>
                <a:gd name="connsiteY2296" fmla="*/ 371189 h 755236"/>
                <a:gd name="connsiteX2297" fmla="*/ 1295630 w 1591877"/>
                <a:gd name="connsiteY2297" fmla="*/ 371248 h 755236"/>
                <a:gd name="connsiteX2298" fmla="*/ 1296155 w 1591877"/>
                <a:gd name="connsiteY2298" fmla="*/ 371325 h 755236"/>
                <a:gd name="connsiteX2299" fmla="*/ 1296679 w 1591877"/>
                <a:gd name="connsiteY2299" fmla="*/ 371418 h 755236"/>
                <a:gd name="connsiteX2300" fmla="*/ 1297204 w 1591877"/>
                <a:gd name="connsiteY2300" fmla="*/ 371528 h 755236"/>
                <a:gd name="connsiteX2301" fmla="*/ 1297728 w 1591877"/>
                <a:gd name="connsiteY2301" fmla="*/ 371653 h 755236"/>
                <a:gd name="connsiteX2302" fmla="*/ 1298253 w 1591877"/>
                <a:gd name="connsiteY2302" fmla="*/ 371794 h 755236"/>
                <a:gd name="connsiteX2303" fmla="*/ 1299302 w 1591877"/>
                <a:gd name="connsiteY2303" fmla="*/ 372118 h 755236"/>
                <a:gd name="connsiteX2304" fmla="*/ 1300347 w 1591877"/>
                <a:gd name="connsiteY2304" fmla="*/ 372497 h 755236"/>
                <a:gd name="connsiteX2305" fmla="*/ 1301396 w 1591877"/>
                <a:gd name="connsiteY2305" fmla="*/ 372928 h 755236"/>
                <a:gd name="connsiteX2306" fmla="*/ 1302445 w 1591877"/>
                <a:gd name="connsiteY2306" fmla="*/ 373406 h 755236"/>
                <a:gd name="connsiteX2307" fmla="*/ 1304598 w 1591877"/>
                <a:gd name="connsiteY2307" fmla="*/ 374516 h 755236"/>
                <a:gd name="connsiteX2308" fmla="*/ 1306755 w 1591877"/>
                <a:gd name="connsiteY2308" fmla="*/ 375766 h 755236"/>
                <a:gd name="connsiteX2309" fmla="*/ 1311061 w 1591877"/>
                <a:gd name="connsiteY2309" fmla="*/ 378512 h 755236"/>
                <a:gd name="connsiteX2310" fmla="*/ 1315371 w 1591877"/>
                <a:gd name="connsiteY2310" fmla="*/ 381315 h 755236"/>
                <a:gd name="connsiteX2311" fmla="*/ 1317528 w 1591877"/>
                <a:gd name="connsiteY2311" fmla="*/ 382645 h 755236"/>
                <a:gd name="connsiteX2312" fmla="*/ 1319681 w 1591877"/>
                <a:gd name="connsiteY2312" fmla="*/ 383880 h 755236"/>
                <a:gd name="connsiteX2313" fmla="*/ 1321838 w 1591877"/>
                <a:gd name="connsiteY2313" fmla="*/ 384997 h 755236"/>
                <a:gd name="connsiteX2314" fmla="*/ 1323991 w 1591877"/>
                <a:gd name="connsiteY2314" fmla="*/ 385970 h 755236"/>
                <a:gd name="connsiteX2315" fmla="*/ 1325069 w 1591877"/>
                <a:gd name="connsiteY2315" fmla="*/ 386399 h 755236"/>
                <a:gd name="connsiteX2316" fmla="*/ 1326144 w 1591877"/>
                <a:gd name="connsiteY2316" fmla="*/ 386784 h 755236"/>
                <a:gd name="connsiteX2317" fmla="*/ 1327222 w 1591877"/>
                <a:gd name="connsiteY2317" fmla="*/ 387128 h 755236"/>
                <a:gd name="connsiteX2318" fmla="*/ 1328301 w 1591877"/>
                <a:gd name="connsiteY2318" fmla="*/ 387425 h 755236"/>
                <a:gd name="connsiteX2319" fmla="*/ 1329375 w 1591877"/>
                <a:gd name="connsiteY2319" fmla="*/ 387681 h 755236"/>
                <a:gd name="connsiteX2320" fmla="*/ 1330454 w 1591877"/>
                <a:gd name="connsiteY2320" fmla="*/ 387890 h 755236"/>
                <a:gd name="connsiteX2321" fmla="*/ 1331532 w 1591877"/>
                <a:gd name="connsiteY2321" fmla="*/ 388055 h 755236"/>
                <a:gd name="connsiteX2322" fmla="*/ 1332610 w 1591877"/>
                <a:gd name="connsiteY2322" fmla="*/ 388174 h 755236"/>
                <a:gd name="connsiteX2323" fmla="*/ 1333685 w 1591877"/>
                <a:gd name="connsiteY2323" fmla="*/ 388249 h 755236"/>
                <a:gd name="connsiteX2324" fmla="*/ 1334763 w 1591877"/>
                <a:gd name="connsiteY2324" fmla="*/ 388282 h 755236"/>
                <a:gd name="connsiteX2325" fmla="*/ 1335842 w 1591877"/>
                <a:gd name="connsiteY2325" fmla="*/ 388273 h 755236"/>
                <a:gd name="connsiteX2326" fmla="*/ 1336916 w 1591877"/>
                <a:gd name="connsiteY2326" fmla="*/ 388222 h 755236"/>
                <a:gd name="connsiteX2327" fmla="*/ 1338101 w 1591877"/>
                <a:gd name="connsiteY2327" fmla="*/ 388123 h 755236"/>
                <a:gd name="connsiteX2328" fmla="*/ 1339286 w 1591877"/>
                <a:gd name="connsiteY2328" fmla="*/ 387980 h 755236"/>
                <a:gd name="connsiteX2329" fmla="*/ 1340471 w 1591877"/>
                <a:gd name="connsiteY2329" fmla="*/ 387793 h 755236"/>
                <a:gd name="connsiteX2330" fmla="*/ 1341652 w 1591877"/>
                <a:gd name="connsiteY2330" fmla="*/ 387568 h 755236"/>
                <a:gd name="connsiteX2331" fmla="*/ 1342836 w 1591877"/>
                <a:gd name="connsiteY2331" fmla="*/ 387311 h 755236"/>
                <a:gd name="connsiteX2332" fmla="*/ 1344021 w 1591877"/>
                <a:gd name="connsiteY2332" fmla="*/ 387018 h 755236"/>
                <a:gd name="connsiteX2333" fmla="*/ 1346391 w 1591877"/>
                <a:gd name="connsiteY2333" fmla="*/ 386353 h 755236"/>
                <a:gd name="connsiteX2334" fmla="*/ 1348757 w 1591877"/>
                <a:gd name="connsiteY2334" fmla="*/ 385602 h 755236"/>
                <a:gd name="connsiteX2335" fmla="*/ 1351126 w 1591877"/>
                <a:gd name="connsiteY2335" fmla="*/ 384801 h 755236"/>
                <a:gd name="connsiteX2336" fmla="*/ 1355861 w 1591877"/>
                <a:gd name="connsiteY2336" fmla="*/ 383151 h 755236"/>
                <a:gd name="connsiteX2337" fmla="*/ 1360597 w 1591877"/>
                <a:gd name="connsiteY2337" fmla="*/ 381621 h 755236"/>
                <a:gd name="connsiteX2338" fmla="*/ 1362962 w 1591877"/>
                <a:gd name="connsiteY2338" fmla="*/ 380958 h 755236"/>
                <a:gd name="connsiteX2339" fmla="*/ 1365332 w 1591877"/>
                <a:gd name="connsiteY2339" fmla="*/ 380386 h 755236"/>
                <a:gd name="connsiteX2340" fmla="*/ 1367701 w 1591877"/>
                <a:gd name="connsiteY2340" fmla="*/ 379915 h 755236"/>
                <a:gd name="connsiteX2341" fmla="*/ 1370067 w 1591877"/>
                <a:gd name="connsiteY2341" fmla="*/ 379556 h 755236"/>
                <a:gd name="connsiteX2342" fmla="*/ 1372437 w 1591877"/>
                <a:gd name="connsiteY2342" fmla="*/ 379309 h 755236"/>
                <a:gd name="connsiteX2343" fmla="*/ 1374802 w 1591877"/>
                <a:gd name="connsiteY2343" fmla="*/ 379175 h 755236"/>
                <a:gd name="connsiteX2344" fmla="*/ 1377175 w 1591877"/>
                <a:gd name="connsiteY2344" fmla="*/ 379151 h 755236"/>
                <a:gd name="connsiteX2345" fmla="*/ 1379549 w 1591877"/>
                <a:gd name="connsiteY2345" fmla="*/ 379228 h 755236"/>
                <a:gd name="connsiteX2346" fmla="*/ 1381922 w 1591877"/>
                <a:gd name="connsiteY2346" fmla="*/ 379397 h 755236"/>
                <a:gd name="connsiteX2347" fmla="*/ 1384295 w 1591877"/>
                <a:gd name="connsiteY2347" fmla="*/ 379646 h 755236"/>
                <a:gd name="connsiteX2348" fmla="*/ 1386668 w 1591877"/>
                <a:gd name="connsiteY2348" fmla="*/ 379961 h 755236"/>
                <a:gd name="connsiteX2349" fmla="*/ 1389041 w 1591877"/>
                <a:gd name="connsiteY2349" fmla="*/ 380324 h 755236"/>
                <a:gd name="connsiteX2350" fmla="*/ 1393784 w 1591877"/>
                <a:gd name="connsiteY2350" fmla="*/ 381141 h 755236"/>
                <a:gd name="connsiteX2351" fmla="*/ 1398530 w 1591877"/>
                <a:gd name="connsiteY2351" fmla="*/ 381973 h 755236"/>
                <a:gd name="connsiteX2352" fmla="*/ 1403276 w 1591877"/>
                <a:gd name="connsiteY2352" fmla="*/ 382715 h 755236"/>
                <a:gd name="connsiteX2353" fmla="*/ 1408023 w 1591877"/>
                <a:gd name="connsiteY2353" fmla="*/ 383288 h 755236"/>
                <a:gd name="connsiteX2354" fmla="*/ 1412769 w 1591877"/>
                <a:gd name="connsiteY2354" fmla="*/ 383647 h 755236"/>
                <a:gd name="connsiteX2355" fmla="*/ 1417068 w 1591877"/>
                <a:gd name="connsiteY2355" fmla="*/ 383775 h 755236"/>
                <a:gd name="connsiteX2356" fmla="*/ 1421367 w 1591877"/>
                <a:gd name="connsiteY2356" fmla="*/ 383728 h 755236"/>
                <a:gd name="connsiteX2357" fmla="*/ 1425665 w 1591877"/>
                <a:gd name="connsiteY2357" fmla="*/ 383539 h 755236"/>
                <a:gd name="connsiteX2358" fmla="*/ 1429964 w 1591877"/>
                <a:gd name="connsiteY2358" fmla="*/ 383244 h 755236"/>
                <a:gd name="connsiteX2359" fmla="*/ 1438562 w 1591877"/>
                <a:gd name="connsiteY2359" fmla="*/ 382524 h 755236"/>
                <a:gd name="connsiteX2360" fmla="*/ 1447163 w 1591877"/>
                <a:gd name="connsiteY2360" fmla="*/ 381896 h 755236"/>
                <a:gd name="connsiteX2361" fmla="*/ 1460815 w 1591877"/>
                <a:gd name="connsiteY2361" fmla="*/ 381544 h 755236"/>
                <a:gd name="connsiteX2362" fmla="*/ 1474471 w 1591877"/>
                <a:gd name="connsiteY2362" fmla="*/ 381903 h 755236"/>
                <a:gd name="connsiteX2363" fmla="*/ 1519520 w 1591877"/>
                <a:gd name="connsiteY2363" fmla="*/ 382348 h 755236"/>
                <a:gd name="connsiteX2364" fmla="*/ 1555026 w 1591877"/>
                <a:gd name="connsiteY2364" fmla="*/ 382169 h 755236"/>
                <a:gd name="connsiteX2365" fmla="*/ 1591877 w 1591877"/>
                <a:gd name="connsiteY2365" fmla="*/ 382299 h 75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</a:cxnLst>
              <a:rect l="l" t="t" r="r" b="b"/>
              <a:pathLst>
                <a:path w="1591877" h="755236">
                  <a:moveTo>
                    <a:pt x="0" y="382299"/>
                  </a:moveTo>
                  <a:lnTo>
                    <a:pt x="33199" y="382196"/>
                  </a:lnTo>
                  <a:lnTo>
                    <a:pt x="72358" y="382348"/>
                  </a:lnTo>
                  <a:lnTo>
                    <a:pt x="110236" y="382185"/>
                  </a:lnTo>
                  <a:lnTo>
                    <a:pt x="127475" y="381590"/>
                  </a:lnTo>
                  <a:lnTo>
                    <a:pt x="136094" y="381573"/>
                  </a:lnTo>
                  <a:lnTo>
                    <a:pt x="144714" y="381896"/>
                  </a:lnTo>
                  <a:lnTo>
                    <a:pt x="153590" y="382546"/>
                  </a:lnTo>
                  <a:lnTo>
                    <a:pt x="162467" y="383286"/>
                  </a:lnTo>
                  <a:lnTo>
                    <a:pt x="166901" y="383579"/>
                  </a:lnTo>
                  <a:lnTo>
                    <a:pt x="171340" y="383750"/>
                  </a:lnTo>
                  <a:lnTo>
                    <a:pt x="175778" y="383761"/>
                  </a:lnTo>
                  <a:lnTo>
                    <a:pt x="180212" y="383583"/>
                  </a:lnTo>
                  <a:lnTo>
                    <a:pt x="184823" y="383187"/>
                  </a:lnTo>
                  <a:lnTo>
                    <a:pt x="189430" y="382597"/>
                  </a:lnTo>
                  <a:lnTo>
                    <a:pt x="194037" y="381854"/>
                  </a:lnTo>
                  <a:lnTo>
                    <a:pt x="198644" y="381042"/>
                  </a:lnTo>
                  <a:lnTo>
                    <a:pt x="203250" y="380258"/>
                  </a:lnTo>
                  <a:lnTo>
                    <a:pt x="205554" y="379910"/>
                  </a:lnTo>
                  <a:lnTo>
                    <a:pt x="207857" y="379613"/>
                  </a:lnTo>
                  <a:lnTo>
                    <a:pt x="210164" y="379380"/>
                  </a:lnTo>
                  <a:lnTo>
                    <a:pt x="212468" y="379221"/>
                  </a:lnTo>
                  <a:lnTo>
                    <a:pt x="214771" y="379148"/>
                  </a:lnTo>
                  <a:lnTo>
                    <a:pt x="217075" y="379175"/>
                  </a:lnTo>
                  <a:lnTo>
                    <a:pt x="219569" y="379318"/>
                  </a:lnTo>
                  <a:lnTo>
                    <a:pt x="222063" y="379589"/>
                  </a:lnTo>
                  <a:lnTo>
                    <a:pt x="224561" y="379983"/>
                  </a:lnTo>
                  <a:lnTo>
                    <a:pt x="227055" y="380500"/>
                  </a:lnTo>
                  <a:lnTo>
                    <a:pt x="229549" y="381128"/>
                  </a:lnTo>
                  <a:lnTo>
                    <a:pt x="232044" y="381852"/>
                  </a:lnTo>
                  <a:lnTo>
                    <a:pt x="237036" y="383501"/>
                  </a:lnTo>
                  <a:lnTo>
                    <a:pt x="242024" y="385237"/>
                  </a:lnTo>
                  <a:lnTo>
                    <a:pt x="244518" y="386053"/>
                  </a:lnTo>
                  <a:lnTo>
                    <a:pt x="247012" y="386793"/>
                  </a:lnTo>
                  <a:lnTo>
                    <a:pt x="249510" y="387416"/>
                  </a:lnTo>
                  <a:lnTo>
                    <a:pt x="250757" y="387674"/>
                  </a:lnTo>
                  <a:lnTo>
                    <a:pt x="252004" y="387892"/>
                  </a:lnTo>
                  <a:lnTo>
                    <a:pt x="253252" y="388066"/>
                  </a:lnTo>
                  <a:lnTo>
                    <a:pt x="254499" y="388189"/>
                  </a:lnTo>
                  <a:lnTo>
                    <a:pt x="255746" y="388264"/>
                  </a:lnTo>
                  <a:lnTo>
                    <a:pt x="256993" y="388284"/>
                  </a:lnTo>
                  <a:lnTo>
                    <a:pt x="258009" y="388257"/>
                  </a:lnTo>
                  <a:lnTo>
                    <a:pt x="259021" y="388196"/>
                  </a:lnTo>
                  <a:lnTo>
                    <a:pt x="260033" y="388092"/>
                  </a:lnTo>
                  <a:lnTo>
                    <a:pt x="261050" y="387951"/>
                  </a:lnTo>
                  <a:lnTo>
                    <a:pt x="262062" y="387771"/>
                  </a:lnTo>
                  <a:lnTo>
                    <a:pt x="263074" y="387551"/>
                  </a:lnTo>
                  <a:lnTo>
                    <a:pt x="264090" y="387289"/>
                  </a:lnTo>
                  <a:lnTo>
                    <a:pt x="265103" y="386989"/>
                  </a:lnTo>
                  <a:lnTo>
                    <a:pt x="266119" y="386650"/>
                  </a:lnTo>
                  <a:lnTo>
                    <a:pt x="267131" y="386276"/>
                  </a:lnTo>
                  <a:lnTo>
                    <a:pt x="269159" y="385415"/>
                  </a:lnTo>
                  <a:lnTo>
                    <a:pt x="271184" y="384420"/>
                  </a:lnTo>
                  <a:lnTo>
                    <a:pt x="273212" y="383310"/>
                  </a:lnTo>
                  <a:lnTo>
                    <a:pt x="277269" y="380828"/>
                  </a:lnTo>
                  <a:lnTo>
                    <a:pt x="281322" y="378177"/>
                  </a:lnTo>
                  <a:lnTo>
                    <a:pt x="285379" y="375612"/>
                  </a:lnTo>
                  <a:lnTo>
                    <a:pt x="287404" y="374447"/>
                  </a:lnTo>
                  <a:lnTo>
                    <a:pt x="288420" y="373908"/>
                  </a:lnTo>
                  <a:lnTo>
                    <a:pt x="289432" y="373406"/>
                  </a:lnTo>
                  <a:lnTo>
                    <a:pt x="290694" y="372838"/>
                  </a:lnTo>
                  <a:lnTo>
                    <a:pt x="291952" y="372338"/>
                  </a:lnTo>
                  <a:lnTo>
                    <a:pt x="292583" y="372116"/>
                  </a:lnTo>
                  <a:lnTo>
                    <a:pt x="293214" y="371913"/>
                  </a:lnTo>
                  <a:lnTo>
                    <a:pt x="293841" y="371733"/>
                  </a:lnTo>
                  <a:lnTo>
                    <a:pt x="294472" y="371574"/>
                  </a:lnTo>
                  <a:lnTo>
                    <a:pt x="295102" y="371437"/>
                  </a:lnTo>
                  <a:lnTo>
                    <a:pt x="295733" y="371323"/>
                  </a:lnTo>
                  <a:lnTo>
                    <a:pt x="296364" y="371233"/>
                  </a:lnTo>
                  <a:lnTo>
                    <a:pt x="296991" y="371169"/>
                  </a:lnTo>
                  <a:lnTo>
                    <a:pt x="297622" y="371127"/>
                  </a:lnTo>
                  <a:lnTo>
                    <a:pt x="298253" y="371114"/>
                  </a:lnTo>
                  <a:lnTo>
                    <a:pt x="298884" y="371125"/>
                  </a:lnTo>
                  <a:lnTo>
                    <a:pt x="299511" y="371162"/>
                  </a:lnTo>
                  <a:lnTo>
                    <a:pt x="300142" y="371226"/>
                  </a:lnTo>
                  <a:lnTo>
                    <a:pt x="300773" y="371319"/>
                  </a:lnTo>
                  <a:lnTo>
                    <a:pt x="301404" y="371440"/>
                  </a:lnTo>
                  <a:lnTo>
                    <a:pt x="302031" y="371585"/>
                  </a:lnTo>
                  <a:lnTo>
                    <a:pt x="302662" y="371761"/>
                  </a:lnTo>
                  <a:lnTo>
                    <a:pt x="303293" y="371964"/>
                  </a:lnTo>
                  <a:lnTo>
                    <a:pt x="303924" y="372195"/>
                  </a:lnTo>
                  <a:lnTo>
                    <a:pt x="304555" y="372455"/>
                  </a:lnTo>
                  <a:lnTo>
                    <a:pt x="305182" y="372741"/>
                  </a:lnTo>
                  <a:lnTo>
                    <a:pt x="305813" y="373056"/>
                  </a:lnTo>
                  <a:lnTo>
                    <a:pt x="307075" y="373765"/>
                  </a:lnTo>
                  <a:lnTo>
                    <a:pt x="308333" y="374582"/>
                  </a:lnTo>
                  <a:lnTo>
                    <a:pt x="309594" y="375500"/>
                  </a:lnTo>
                  <a:lnTo>
                    <a:pt x="310853" y="376515"/>
                  </a:lnTo>
                  <a:lnTo>
                    <a:pt x="312114" y="377623"/>
                  </a:lnTo>
                  <a:lnTo>
                    <a:pt x="314634" y="380075"/>
                  </a:lnTo>
                  <a:lnTo>
                    <a:pt x="317154" y="382786"/>
                  </a:lnTo>
                  <a:lnTo>
                    <a:pt x="319674" y="385670"/>
                  </a:lnTo>
                  <a:lnTo>
                    <a:pt x="324714" y="391543"/>
                  </a:lnTo>
                  <a:lnTo>
                    <a:pt x="327233" y="394306"/>
                  </a:lnTo>
                  <a:lnTo>
                    <a:pt x="329753" y="396794"/>
                  </a:lnTo>
                  <a:lnTo>
                    <a:pt x="330755" y="397681"/>
                  </a:lnTo>
                  <a:lnTo>
                    <a:pt x="331756" y="398500"/>
                  </a:lnTo>
                  <a:lnTo>
                    <a:pt x="332757" y="399245"/>
                  </a:lnTo>
                  <a:lnTo>
                    <a:pt x="333759" y="399907"/>
                  </a:lnTo>
                  <a:lnTo>
                    <a:pt x="334258" y="400205"/>
                  </a:lnTo>
                  <a:lnTo>
                    <a:pt x="334760" y="400480"/>
                  </a:lnTo>
                  <a:lnTo>
                    <a:pt x="335263" y="400733"/>
                  </a:lnTo>
                  <a:lnTo>
                    <a:pt x="335761" y="400962"/>
                  </a:lnTo>
                  <a:lnTo>
                    <a:pt x="336260" y="401165"/>
                  </a:lnTo>
                  <a:lnTo>
                    <a:pt x="336763" y="401343"/>
                  </a:lnTo>
                  <a:lnTo>
                    <a:pt x="337262" y="401495"/>
                  </a:lnTo>
                  <a:lnTo>
                    <a:pt x="337764" y="401623"/>
                  </a:lnTo>
                  <a:lnTo>
                    <a:pt x="338263" y="401720"/>
                  </a:lnTo>
                  <a:lnTo>
                    <a:pt x="338512" y="401759"/>
                  </a:lnTo>
                  <a:lnTo>
                    <a:pt x="338765" y="401792"/>
                  </a:lnTo>
                  <a:lnTo>
                    <a:pt x="339015" y="401817"/>
                  </a:lnTo>
                  <a:lnTo>
                    <a:pt x="339264" y="401834"/>
                  </a:lnTo>
                  <a:lnTo>
                    <a:pt x="339517" y="401845"/>
                  </a:lnTo>
                  <a:lnTo>
                    <a:pt x="339767" y="401850"/>
                  </a:lnTo>
                  <a:lnTo>
                    <a:pt x="340016" y="401845"/>
                  </a:lnTo>
                  <a:lnTo>
                    <a:pt x="340266" y="401834"/>
                  </a:lnTo>
                  <a:lnTo>
                    <a:pt x="340515" y="401817"/>
                  </a:lnTo>
                  <a:lnTo>
                    <a:pt x="340768" y="401792"/>
                  </a:lnTo>
                  <a:lnTo>
                    <a:pt x="341018" y="401759"/>
                  </a:lnTo>
                  <a:lnTo>
                    <a:pt x="341267" y="401717"/>
                  </a:lnTo>
                  <a:lnTo>
                    <a:pt x="341516" y="401671"/>
                  </a:lnTo>
                  <a:lnTo>
                    <a:pt x="341769" y="401616"/>
                  </a:lnTo>
                  <a:lnTo>
                    <a:pt x="342268" y="401484"/>
                  </a:lnTo>
                  <a:lnTo>
                    <a:pt x="342771" y="401319"/>
                  </a:lnTo>
                  <a:lnTo>
                    <a:pt x="343270" y="401127"/>
                  </a:lnTo>
                  <a:lnTo>
                    <a:pt x="343768" y="400903"/>
                  </a:lnTo>
                  <a:lnTo>
                    <a:pt x="344271" y="400647"/>
                  </a:lnTo>
                  <a:lnTo>
                    <a:pt x="344770" y="400363"/>
                  </a:lnTo>
                  <a:lnTo>
                    <a:pt x="345272" y="400048"/>
                  </a:lnTo>
                  <a:lnTo>
                    <a:pt x="345771" y="399703"/>
                  </a:lnTo>
                  <a:lnTo>
                    <a:pt x="346773" y="398919"/>
                  </a:lnTo>
                  <a:lnTo>
                    <a:pt x="347774" y="398016"/>
                  </a:lnTo>
                  <a:lnTo>
                    <a:pt x="348775" y="396997"/>
                  </a:lnTo>
                  <a:lnTo>
                    <a:pt x="349776" y="395865"/>
                  </a:lnTo>
                  <a:lnTo>
                    <a:pt x="351779" y="393271"/>
                  </a:lnTo>
                  <a:lnTo>
                    <a:pt x="353782" y="390279"/>
                  </a:lnTo>
                  <a:lnTo>
                    <a:pt x="357787" y="383314"/>
                  </a:lnTo>
                  <a:lnTo>
                    <a:pt x="361789" y="375513"/>
                  </a:lnTo>
                  <a:lnTo>
                    <a:pt x="366154" y="366873"/>
                  </a:lnTo>
                  <a:lnTo>
                    <a:pt x="368336" y="362795"/>
                  </a:lnTo>
                  <a:lnTo>
                    <a:pt x="370515" y="359052"/>
                  </a:lnTo>
                  <a:lnTo>
                    <a:pt x="372697" y="355769"/>
                  </a:lnTo>
                  <a:lnTo>
                    <a:pt x="373787" y="354338"/>
                  </a:lnTo>
                  <a:lnTo>
                    <a:pt x="374880" y="353065"/>
                  </a:lnTo>
                  <a:lnTo>
                    <a:pt x="375969" y="351964"/>
                  </a:lnTo>
                  <a:lnTo>
                    <a:pt x="376516" y="351484"/>
                  </a:lnTo>
                  <a:lnTo>
                    <a:pt x="377058" y="351051"/>
                  </a:lnTo>
                  <a:lnTo>
                    <a:pt x="377605" y="350663"/>
                  </a:lnTo>
                  <a:lnTo>
                    <a:pt x="378152" y="350331"/>
                  </a:lnTo>
                  <a:lnTo>
                    <a:pt x="378423" y="350181"/>
                  </a:lnTo>
                  <a:lnTo>
                    <a:pt x="378694" y="350046"/>
                  </a:lnTo>
                  <a:lnTo>
                    <a:pt x="378969" y="349923"/>
                  </a:lnTo>
                  <a:lnTo>
                    <a:pt x="379241" y="349815"/>
                  </a:lnTo>
                  <a:lnTo>
                    <a:pt x="379516" y="349721"/>
                  </a:lnTo>
                  <a:lnTo>
                    <a:pt x="379787" y="349639"/>
                  </a:lnTo>
                  <a:lnTo>
                    <a:pt x="380059" y="349571"/>
                  </a:lnTo>
                  <a:lnTo>
                    <a:pt x="380334" y="349516"/>
                  </a:lnTo>
                  <a:lnTo>
                    <a:pt x="380605" y="349476"/>
                  </a:lnTo>
                  <a:lnTo>
                    <a:pt x="380877" y="349450"/>
                  </a:lnTo>
                  <a:lnTo>
                    <a:pt x="381152" y="349439"/>
                  </a:lnTo>
                  <a:lnTo>
                    <a:pt x="381423" y="349441"/>
                  </a:lnTo>
                  <a:lnTo>
                    <a:pt x="381695" y="349456"/>
                  </a:lnTo>
                  <a:lnTo>
                    <a:pt x="381970" y="349489"/>
                  </a:lnTo>
                  <a:lnTo>
                    <a:pt x="382241" y="349533"/>
                  </a:lnTo>
                  <a:lnTo>
                    <a:pt x="382513" y="349595"/>
                  </a:lnTo>
                  <a:lnTo>
                    <a:pt x="382788" y="349670"/>
                  </a:lnTo>
                  <a:lnTo>
                    <a:pt x="383059" y="349758"/>
                  </a:lnTo>
                  <a:lnTo>
                    <a:pt x="383331" y="349864"/>
                  </a:lnTo>
                  <a:lnTo>
                    <a:pt x="383606" y="349983"/>
                  </a:lnTo>
                  <a:lnTo>
                    <a:pt x="383877" y="350115"/>
                  </a:lnTo>
                  <a:lnTo>
                    <a:pt x="384149" y="350264"/>
                  </a:lnTo>
                  <a:lnTo>
                    <a:pt x="384424" y="350427"/>
                  </a:lnTo>
                  <a:lnTo>
                    <a:pt x="384695" y="350606"/>
                  </a:lnTo>
                  <a:lnTo>
                    <a:pt x="385242" y="351009"/>
                  </a:lnTo>
                  <a:lnTo>
                    <a:pt x="385784" y="351469"/>
                  </a:lnTo>
                  <a:lnTo>
                    <a:pt x="386331" y="351991"/>
                  </a:lnTo>
                  <a:lnTo>
                    <a:pt x="386878" y="352572"/>
                  </a:lnTo>
                  <a:lnTo>
                    <a:pt x="387967" y="353913"/>
                  </a:lnTo>
                  <a:lnTo>
                    <a:pt x="389056" y="355487"/>
                  </a:lnTo>
                  <a:lnTo>
                    <a:pt x="390149" y="357288"/>
                  </a:lnTo>
                  <a:lnTo>
                    <a:pt x="392332" y="361549"/>
                  </a:lnTo>
                  <a:lnTo>
                    <a:pt x="394510" y="366618"/>
                  </a:lnTo>
                  <a:lnTo>
                    <a:pt x="396693" y="372389"/>
                  </a:lnTo>
                  <a:lnTo>
                    <a:pt x="401373" y="386511"/>
                  </a:lnTo>
                  <a:lnTo>
                    <a:pt x="406057" y="401629"/>
                  </a:lnTo>
                  <a:lnTo>
                    <a:pt x="408397" y="408966"/>
                  </a:lnTo>
                  <a:lnTo>
                    <a:pt x="410737" y="415816"/>
                  </a:lnTo>
                  <a:lnTo>
                    <a:pt x="413081" y="421930"/>
                  </a:lnTo>
                  <a:lnTo>
                    <a:pt x="415421" y="427067"/>
                  </a:lnTo>
                  <a:lnTo>
                    <a:pt x="416591" y="429199"/>
                  </a:lnTo>
                  <a:lnTo>
                    <a:pt x="417761" y="431006"/>
                  </a:lnTo>
                  <a:lnTo>
                    <a:pt x="418348" y="431782"/>
                  </a:lnTo>
                  <a:lnTo>
                    <a:pt x="418931" y="432466"/>
                  </a:lnTo>
                  <a:lnTo>
                    <a:pt x="419518" y="433059"/>
                  </a:lnTo>
                  <a:lnTo>
                    <a:pt x="419808" y="433321"/>
                  </a:lnTo>
                  <a:lnTo>
                    <a:pt x="420102" y="433556"/>
                  </a:lnTo>
                  <a:lnTo>
                    <a:pt x="420395" y="433770"/>
                  </a:lnTo>
                  <a:lnTo>
                    <a:pt x="420688" y="433959"/>
                  </a:lnTo>
                  <a:lnTo>
                    <a:pt x="420982" y="434122"/>
                  </a:lnTo>
                  <a:lnTo>
                    <a:pt x="421129" y="434195"/>
                  </a:lnTo>
                  <a:lnTo>
                    <a:pt x="421272" y="434261"/>
                  </a:lnTo>
                  <a:lnTo>
                    <a:pt x="421418" y="434322"/>
                  </a:lnTo>
                  <a:lnTo>
                    <a:pt x="421565" y="434375"/>
                  </a:lnTo>
                  <a:lnTo>
                    <a:pt x="421712" y="434422"/>
                  </a:lnTo>
                  <a:lnTo>
                    <a:pt x="421858" y="434463"/>
                  </a:lnTo>
                  <a:lnTo>
                    <a:pt x="422005" y="434499"/>
                  </a:lnTo>
                  <a:lnTo>
                    <a:pt x="422152" y="434527"/>
                  </a:lnTo>
                  <a:lnTo>
                    <a:pt x="422299" y="434547"/>
                  </a:lnTo>
                  <a:lnTo>
                    <a:pt x="422445" y="434562"/>
                  </a:lnTo>
                  <a:lnTo>
                    <a:pt x="422588" y="434571"/>
                  </a:lnTo>
                  <a:lnTo>
                    <a:pt x="422735" y="434573"/>
                  </a:lnTo>
                  <a:lnTo>
                    <a:pt x="422882" y="434571"/>
                  </a:lnTo>
                  <a:lnTo>
                    <a:pt x="423029" y="434560"/>
                  </a:lnTo>
                  <a:lnTo>
                    <a:pt x="423175" y="434543"/>
                  </a:lnTo>
                  <a:lnTo>
                    <a:pt x="423322" y="434518"/>
                  </a:lnTo>
                  <a:lnTo>
                    <a:pt x="423469" y="434488"/>
                  </a:lnTo>
                  <a:lnTo>
                    <a:pt x="423615" y="434450"/>
                  </a:lnTo>
                  <a:lnTo>
                    <a:pt x="423758" y="434406"/>
                  </a:lnTo>
                  <a:lnTo>
                    <a:pt x="423905" y="434358"/>
                  </a:lnTo>
                  <a:lnTo>
                    <a:pt x="424052" y="434300"/>
                  </a:lnTo>
                  <a:lnTo>
                    <a:pt x="424199" y="434237"/>
                  </a:lnTo>
                  <a:lnTo>
                    <a:pt x="424345" y="434166"/>
                  </a:lnTo>
                  <a:lnTo>
                    <a:pt x="424492" y="434089"/>
                  </a:lnTo>
                  <a:lnTo>
                    <a:pt x="424785" y="433915"/>
                  </a:lnTo>
                  <a:lnTo>
                    <a:pt x="425079" y="433713"/>
                  </a:lnTo>
                  <a:lnTo>
                    <a:pt x="425369" y="433484"/>
                  </a:lnTo>
                  <a:lnTo>
                    <a:pt x="425662" y="433230"/>
                  </a:lnTo>
                  <a:lnTo>
                    <a:pt x="425956" y="432946"/>
                  </a:lnTo>
                  <a:lnTo>
                    <a:pt x="426539" y="432301"/>
                  </a:lnTo>
                  <a:lnTo>
                    <a:pt x="427126" y="431546"/>
                  </a:lnTo>
                  <a:lnTo>
                    <a:pt x="427712" y="430685"/>
                  </a:lnTo>
                  <a:lnTo>
                    <a:pt x="428296" y="429714"/>
                  </a:lnTo>
                  <a:lnTo>
                    <a:pt x="429466" y="427453"/>
                  </a:lnTo>
                  <a:lnTo>
                    <a:pt x="430636" y="424773"/>
                  </a:lnTo>
                  <a:lnTo>
                    <a:pt x="431806" y="421682"/>
                  </a:lnTo>
                  <a:lnTo>
                    <a:pt x="432976" y="418198"/>
                  </a:lnTo>
                  <a:lnTo>
                    <a:pt x="434150" y="414341"/>
                  </a:lnTo>
                  <a:lnTo>
                    <a:pt x="436321" y="406260"/>
                  </a:lnTo>
                  <a:lnTo>
                    <a:pt x="438496" y="397138"/>
                  </a:lnTo>
                  <a:lnTo>
                    <a:pt x="440668" y="387187"/>
                  </a:lnTo>
                  <a:lnTo>
                    <a:pt x="442843" y="376652"/>
                  </a:lnTo>
                  <a:lnTo>
                    <a:pt x="447189" y="354935"/>
                  </a:lnTo>
                  <a:lnTo>
                    <a:pt x="449364" y="344355"/>
                  </a:lnTo>
                  <a:lnTo>
                    <a:pt x="451539" y="334369"/>
                  </a:lnTo>
                  <a:lnTo>
                    <a:pt x="453711" y="325289"/>
                  </a:lnTo>
                  <a:lnTo>
                    <a:pt x="454800" y="321182"/>
                  </a:lnTo>
                  <a:lnTo>
                    <a:pt x="455886" y="317411"/>
                  </a:lnTo>
                  <a:lnTo>
                    <a:pt x="456971" y="314009"/>
                  </a:lnTo>
                  <a:lnTo>
                    <a:pt x="458061" y="311005"/>
                  </a:lnTo>
                  <a:lnTo>
                    <a:pt x="459147" y="308434"/>
                  </a:lnTo>
                  <a:lnTo>
                    <a:pt x="460232" y="306318"/>
                  </a:lnTo>
                  <a:lnTo>
                    <a:pt x="460775" y="305439"/>
                  </a:lnTo>
                  <a:lnTo>
                    <a:pt x="461318" y="304684"/>
                  </a:lnTo>
                  <a:lnTo>
                    <a:pt x="461593" y="304351"/>
                  </a:lnTo>
                  <a:lnTo>
                    <a:pt x="461864" y="304054"/>
                  </a:lnTo>
                  <a:lnTo>
                    <a:pt x="462136" y="303786"/>
                  </a:lnTo>
                  <a:lnTo>
                    <a:pt x="462407" y="303552"/>
                  </a:lnTo>
                  <a:lnTo>
                    <a:pt x="462543" y="303446"/>
                  </a:lnTo>
                  <a:lnTo>
                    <a:pt x="462679" y="303350"/>
                  </a:lnTo>
                  <a:lnTo>
                    <a:pt x="462814" y="303261"/>
                  </a:lnTo>
                  <a:lnTo>
                    <a:pt x="462950" y="303180"/>
                  </a:lnTo>
                  <a:lnTo>
                    <a:pt x="463086" y="303107"/>
                  </a:lnTo>
                  <a:lnTo>
                    <a:pt x="463222" y="303043"/>
                  </a:lnTo>
                  <a:lnTo>
                    <a:pt x="463357" y="302988"/>
                  </a:lnTo>
                  <a:lnTo>
                    <a:pt x="463493" y="302942"/>
                  </a:lnTo>
                  <a:lnTo>
                    <a:pt x="463563" y="302920"/>
                  </a:lnTo>
                  <a:lnTo>
                    <a:pt x="463629" y="302903"/>
                  </a:lnTo>
                  <a:lnTo>
                    <a:pt x="463698" y="302885"/>
                  </a:lnTo>
                  <a:lnTo>
                    <a:pt x="463764" y="302872"/>
                  </a:lnTo>
                  <a:lnTo>
                    <a:pt x="463834" y="302861"/>
                  </a:lnTo>
                  <a:lnTo>
                    <a:pt x="463900" y="302850"/>
                  </a:lnTo>
                  <a:lnTo>
                    <a:pt x="463970" y="302841"/>
                  </a:lnTo>
                  <a:lnTo>
                    <a:pt x="464036" y="302837"/>
                  </a:lnTo>
                  <a:lnTo>
                    <a:pt x="464106" y="302832"/>
                  </a:lnTo>
                  <a:lnTo>
                    <a:pt x="464172" y="302832"/>
                  </a:lnTo>
                  <a:lnTo>
                    <a:pt x="464241" y="302832"/>
                  </a:lnTo>
                  <a:lnTo>
                    <a:pt x="464307" y="302834"/>
                  </a:lnTo>
                  <a:lnTo>
                    <a:pt x="464377" y="302839"/>
                  </a:lnTo>
                  <a:lnTo>
                    <a:pt x="464443" y="302845"/>
                  </a:lnTo>
                  <a:lnTo>
                    <a:pt x="464513" y="302856"/>
                  </a:lnTo>
                  <a:lnTo>
                    <a:pt x="464579" y="302867"/>
                  </a:lnTo>
                  <a:lnTo>
                    <a:pt x="464648" y="302881"/>
                  </a:lnTo>
                  <a:lnTo>
                    <a:pt x="464714" y="302896"/>
                  </a:lnTo>
                  <a:lnTo>
                    <a:pt x="464784" y="302914"/>
                  </a:lnTo>
                  <a:lnTo>
                    <a:pt x="464850" y="302933"/>
                  </a:lnTo>
                  <a:lnTo>
                    <a:pt x="464986" y="302980"/>
                  </a:lnTo>
                  <a:lnTo>
                    <a:pt x="465125" y="303035"/>
                  </a:lnTo>
                  <a:lnTo>
                    <a:pt x="465261" y="303099"/>
                  </a:lnTo>
                  <a:lnTo>
                    <a:pt x="465397" y="303169"/>
                  </a:lnTo>
                  <a:lnTo>
                    <a:pt x="465532" y="303250"/>
                  </a:lnTo>
                  <a:lnTo>
                    <a:pt x="465668" y="303341"/>
                  </a:lnTo>
                  <a:lnTo>
                    <a:pt x="465804" y="303438"/>
                  </a:lnTo>
                  <a:lnTo>
                    <a:pt x="465940" y="303545"/>
                  </a:lnTo>
                  <a:lnTo>
                    <a:pt x="466211" y="303783"/>
                  </a:lnTo>
                  <a:lnTo>
                    <a:pt x="466482" y="304059"/>
                  </a:lnTo>
                  <a:lnTo>
                    <a:pt x="466754" y="304369"/>
                  </a:lnTo>
                  <a:lnTo>
                    <a:pt x="467297" y="305093"/>
                  </a:lnTo>
                  <a:lnTo>
                    <a:pt x="467839" y="305957"/>
                  </a:lnTo>
                  <a:lnTo>
                    <a:pt x="468382" y="306961"/>
                  </a:lnTo>
                  <a:lnTo>
                    <a:pt x="468929" y="308106"/>
                  </a:lnTo>
                  <a:lnTo>
                    <a:pt x="470103" y="311052"/>
                  </a:lnTo>
                  <a:lnTo>
                    <a:pt x="471276" y="314638"/>
                  </a:lnTo>
                  <a:lnTo>
                    <a:pt x="472450" y="318848"/>
                  </a:lnTo>
                  <a:lnTo>
                    <a:pt x="473624" y="323664"/>
                  </a:lnTo>
                  <a:lnTo>
                    <a:pt x="474801" y="329056"/>
                  </a:lnTo>
                  <a:lnTo>
                    <a:pt x="475975" y="334995"/>
                  </a:lnTo>
                  <a:lnTo>
                    <a:pt x="477149" y="341444"/>
                  </a:lnTo>
                  <a:lnTo>
                    <a:pt x="478322" y="348360"/>
                  </a:lnTo>
                  <a:lnTo>
                    <a:pt x="479496" y="355696"/>
                  </a:lnTo>
                  <a:lnTo>
                    <a:pt x="480670" y="363405"/>
                  </a:lnTo>
                  <a:lnTo>
                    <a:pt x="483021" y="379712"/>
                  </a:lnTo>
                  <a:lnTo>
                    <a:pt x="485368" y="396796"/>
                  </a:lnTo>
                  <a:lnTo>
                    <a:pt x="487716" y="414131"/>
                  </a:lnTo>
                  <a:lnTo>
                    <a:pt x="490067" y="431156"/>
                  </a:lnTo>
                  <a:lnTo>
                    <a:pt x="491241" y="439376"/>
                  </a:lnTo>
                  <a:lnTo>
                    <a:pt x="492415" y="447302"/>
                  </a:lnTo>
                  <a:lnTo>
                    <a:pt x="493588" y="454870"/>
                  </a:lnTo>
                  <a:lnTo>
                    <a:pt x="494762" y="462004"/>
                  </a:lnTo>
                  <a:lnTo>
                    <a:pt x="495936" y="468643"/>
                  </a:lnTo>
                  <a:lnTo>
                    <a:pt x="497113" y="474720"/>
                  </a:lnTo>
                  <a:lnTo>
                    <a:pt x="498287" y="480174"/>
                  </a:lnTo>
                  <a:lnTo>
                    <a:pt x="498874" y="482651"/>
                  </a:lnTo>
                  <a:lnTo>
                    <a:pt x="499461" y="484952"/>
                  </a:lnTo>
                  <a:lnTo>
                    <a:pt x="500048" y="487068"/>
                  </a:lnTo>
                  <a:lnTo>
                    <a:pt x="500634" y="488997"/>
                  </a:lnTo>
                  <a:lnTo>
                    <a:pt x="501221" y="490730"/>
                  </a:lnTo>
                  <a:lnTo>
                    <a:pt x="501808" y="492262"/>
                  </a:lnTo>
                  <a:lnTo>
                    <a:pt x="502395" y="493592"/>
                  </a:lnTo>
                  <a:lnTo>
                    <a:pt x="502982" y="494708"/>
                  </a:lnTo>
                  <a:lnTo>
                    <a:pt x="503275" y="495188"/>
                  </a:lnTo>
                  <a:lnTo>
                    <a:pt x="503569" y="495613"/>
                  </a:lnTo>
                  <a:lnTo>
                    <a:pt x="503862" y="495983"/>
                  </a:lnTo>
                  <a:lnTo>
                    <a:pt x="504159" y="496300"/>
                  </a:lnTo>
                  <a:lnTo>
                    <a:pt x="504306" y="496437"/>
                  </a:lnTo>
                  <a:lnTo>
                    <a:pt x="504453" y="496560"/>
                  </a:lnTo>
                  <a:lnTo>
                    <a:pt x="504599" y="496668"/>
                  </a:lnTo>
                  <a:lnTo>
                    <a:pt x="504746" y="496765"/>
                  </a:lnTo>
                  <a:lnTo>
                    <a:pt x="504819" y="496807"/>
                  </a:lnTo>
                  <a:lnTo>
                    <a:pt x="504893" y="496844"/>
                  </a:lnTo>
                  <a:lnTo>
                    <a:pt x="504966" y="496879"/>
                  </a:lnTo>
                  <a:lnTo>
                    <a:pt x="505040" y="496912"/>
                  </a:lnTo>
                  <a:lnTo>
                    <a:pt x="505113" y="496941"/>
                  </a:lnTo>
                  <a:lnTo>
                    <a:pt x="505186" y="496965"/>
                  </a:lnTo>
                  <a:lnTo>
                    <a:pt x="505260" y="496985"/>
                  </a:lnTo>
                  <a:lnTo>
                    <a:pt x="505333" y="497003"/>
                  </a:lnTo>
                  <a:lnTo>
                    <a:pt x="505406" y="497018"/>
                  </a:lnTo>
                  <a:lnTo>
                    <a:pt x="505480" y="497029"/>
                  </a:lnTo>
                  <a:lnTo>
                    <a:pt x="505553" y="497036"/>
                  </a:lnTo>
                  <a:lnTo>
                    <a:pt x="505626" y="497038"/>
                  </a:lnTo>
                  <a:lnTo>
                    <a:pt x="505700" y="497038"/>
                  </a:lnTo>
                  <a:lnTo>
                    <a:pt x="505773" y="497034"/>
                  </a:lnTo>
                  <a:lnTo>
                    <a:pt x="505846" y="497027"/>
                  </a:lnTo>
                  <a:lnTo>
                    <a:pt x="505920" y="497016"/>
                  </a:lnTo>
                  <a:lnTo>
                    <a:pt x="505993" y="497000"/>
                  </a:lnTo>
                  <a:lnTo>
                    <a:pt x="506067" y="496983"/>
                  </a:lnTo>
                  <a:lnTo>
                    <a:pt x="506140" y="496961"/>
                  </a:lnTo>
                  <a:lnTo>
                    <a:pt x="506213" y="496937"/>
                  </a:lnTo>
                  <a:lnTo>
                    <a:pt x="506287" y="496908"/>
                  </a:lnTo>
                  <a:lnTo>
                    <a:pt x="506360" y="496875"/>
                  </a:lnTo>
                  <a:lnTo>
                    <a:pt x="506433" y="496838"/>
                  </a:lnTo>
                  <a:lnTo>
                    <a:pt x="506507" y="496798"/>
                  </a:lnTo>
                  <a:lnTo>
                    <a:pt x="506584" y="496752"/>
                  </a:lnTo>
                  <a:lnTo>
                    <a:pt x="506664" y="496701"/>
                  </a:lnTo>
                  <a:lnTo>
                    <a:pt x="506822" y="496587"/>
                  </a:lnTo>
                  <a:lnTo>
                    <a:pt x="506980" y="496454"/>
                  </a:lnTo>
                  <a:lnTo>
                    <a:pt x="507138" y="496307"/>
                  </a:lnTo>
                  <a:lnTo>
                    <a:pt x="507295" y="496142"/>
                  </a:lnTo>
                  <a:lnTo>
                    <a:pt x="507453" y="495961"/>
                  </a:lnTo>
                  <a:lnTo>
                    <a:pt x="507768" y="495547"/>
                  </a:lnTo>
                  <a:lnTo>
                    <a:pt x="508084" y="495067"/>
                  </a:lnTo>
                  <a:lnTo>
                    <a:pt x="508399" y="494519"/>
                  </a:lnTo>
                  <a:lnTo>
                    <a:pt x="509030" y="493220"/>
                  </a:lnTo>
                  <a:lnTo>
                    <a:pt x="509661" y="491652"/>
                  </a:lnTo>
                  <a:lnTo>
                    <a:pt x="510288" y="489814"/>
                  </a:lnTo>
                  <a:lnTo>
                    <a:pt x="510919" y="487709"/>
                  </a:lnTo>
                  <a:lnTo>
                    <a:pt x="511550" y="485339"/>
                  </a:lnTo>
                  <a:lnTo>
                    <a:pt x="512181" y="482708"/>
                  </a:lnTo>
                  <a:lnTo>
                    <a:pt x="512812" y="479817"/>
                  </a:lnTo>
                  <a:lnTo>
                    <a:pt x="513443" y="476673"/>
                  </a:lnTo>
                  <a:lnTo>
                    <a:pt x="514074" y="473278"/>
                  </a:lnTo>
                  <a:lnTo>
                    <a:pt x="514705" y="469638"/>
                  </a:lnTo>
                  <a:lnTo>
                    <a:pt x="515335" y="465761"/>
                  </a:lnTo>
                  <a:lnTo>
                    <a:pt x="515966" y="461650"/>
                  </a:lnTo>
                  <a:lnTo>
                    <a:pt x="516597" y="457316"/>
                  </a:lnTo>
                  <a:lnTo>
                    <a:pt x="517228" y="452765"/>
                  </a:lnTo>
                  <a:lnTo>
                    <a:pt x="517859" y="448005"/>
                  </a:lnTo>
                  <a:lnTo>
                    <a:pt x="518486" y="443046"/>
                  </a:lnTo>
                  <a:lnTo>
                    <a:pt x="519117" y="437896"/>
                  </a:lnTo>
                  <a:lnTo>
                    <a:pt x="520379" y="427072"/>
                  </a:lnTo>
                  <a:lnTo>
                    <a:pt x="521641" y="415613"/>
                  </a:lnTo>
                  <a:lnTo>
                    <a:pt x="522902" y="403620"/>
                  </a:lnTo>
                  <a:lnTo>
                    <a:pt x="524164" y="391193"/>
                  </a:lnTo>
                  <a:lnTo>
                    <a:pt x="526684" y="365466"/>
                  </a:lnTo>
                  <a:lnTo>
                    <a:pt x="529207" y="339354"/>
                  </a:lnTo>
                  <a:lnTo>
                    <a:pt x="530469" y="326454"/>
                  </a:lnTo>
                  <a:lnTo>
                    <a:pt x="531731" y="313824"/>
                  </a:lnTo>
                  <a:lnTo>
                    <a:pt x="532993" y="301586"/>
                  </a:lnTo>
                  <a:lnTo>
                    <a:pt x="534255" y="289859"/>
                  </a:lnTo>
                  <a:lnTo>
                    <a:pt x="535513" y="278768"/>
                  </a:lnTo>
                  <a:lnTo>
                    <a:pt x="536144" y="273495"/>
                  </a:lnTo>
                  <a:lnTo>
                    <a:pt x="536774" y="268424"/>
                  </a:lnTo>
                  <a:lnTo>
                    <a:pt x="537405" y="263566"/>
                  </a:lnTo>
                  <a:lnTo>
                    <a:pt x="538036" y="258938"/>
                  </a:lnTo>
                  <a:lnTo>
                    <a:pt x="538667" y="254550"/>
                  </a:lnTo>
                  <a:lnTo>
                    <a:pt x="539298" y="250417"/>
                  </a:lnTo>
                  <a:lnTo>
                    <a:pt x="539929" y="246548"/>
                  </a:lnTo>
                  <a:lnTo>
                    <a:pt x="540560" y="242955"/>
                  </a:lnTo>
                  <a:lnTo>
                    <a:pt x="541191" y="239650"/>
                  </a:lnTo>
                  <a:lnTo>
                    <a:pt x="541821" y="236644"/>
                  </a:lnTo>
                  <a:lnTo>
                    <a:pt x="542452" y="233945"/>
                  </a:lnTo>
                  <a:lnTo>
                    <a:pt x="543080" y="231562"/>
                  </a:lnTo>
                  <a:lnTo>
                    <a:pt x="543710" y="229506"/>
                  </a:lnTo>
                  <a:lnTo>
                    <a:pt x="544341" y="227782"/>
                  </a:lnTo>
                  <a:lnTo>
                    <a:pt x="544972" y="226397"/>
                  </a:lnTo>
                  <a:lnTo>
                    <a:pt x="545288" y="225835"/>
                  </a:lnTo>
                  <a:lnTo>
                    <a:pt x="545603" y="225360"/>
                  </a:lnTo>
                  <a:lnTo>
                    <a:pt x="545761" y="225155"/>
                  </a:lnTo>
                  <a:lnTo>
                    <a:pt x="545919" y="224972"/>
                  </a:lnTo>
                  <a:lnTo>
                    <a:pt x="546076" y="224812"/>
                  </a:lnTo>
                  <a:lnTo>
                    <a:pt x="546234" y="224673"/>
                  </a:lnTo>
                  <a:lnTo>
                    <a:pt x="546311" y="224611"/>
                  </a:lnTo>
                  <a:lnTo>
                    <a:pt x="546392" y="224556"/>
                  </a:lnTo>
                  <a:lnTo>
                    <a:pt x="546469" y="224506"/>
                  </a:lnTo>
                  <a:lnTo>
                    <a:pt x="546549" y="224464"/>
                  </a:lnTo>
                  <a:lnTo>
                    <a:pt x="546626" y="224424"/>
                  </a:lnTo>
                  <a:lnTo>
                    <a:pt x="546707" y="224391"/>
                  </a:lnTo>
                  <a:lnTo>
                    <a:pt x="546784" y="224365"/>
                  </a:lnTo>
                  <a:lnTo>
                    <a:pt x="546865" y="224343"/>
                  </a:lnTo>
                  <a:lnTo>
                    <a:pt x="546927" y="224329"/>
                  </a:lnTo>
                  <a:lnTo>
                    <a:pt x="546990" y="224321"/>
                  </a:lnTo>
                  <a:lnTo>
                    <a:pt x="547052" y="224314"/>
                  </a:lnTo>
                  <a:lnTo>
                    <a:pt x="547114" y="224312"/>
                  </a:lnTo>
                  <a:lnTo>
                    <a:pt x="547177" y="224312"/>
                  </a:lnTo>
                  <a:lnTo>
                    <a:pt x="547239" y="224316"/>
                  </a:lnTo>
                  <a:lnTo>
                    <a:pt x="547301" y="224325"/>
                  </a:lnTo>
                  <a:lnTo>
                    <a:pt x="547364" y="224336"/>
                  </a:lnTo>
                  <a:lnTo>
                    <a:pt x="547426" y="224351"/>
                  </a:lnTo>
                  <a:lnTo>
                    <a:pt x="547488" y="224371"/>
                  </a:lnTo>
                  <a:lnTo>
                    <a:pt x="547551" y="224393"/>
                  </a:lnTo>
                  <a:lnTo>
                    <a:pt x="547613" y="224420"/>
                  </a:lnTo>
                  <a:lnTo>
                    <a:pt x="547675" y="224448"/>
                  </a:lnTo>
                  <a:lnTo>
                    <a:pt x="547741" y="224481"/>
                  </a:lnTo>
                  <a:lnTo>
                    <a:pt x="547804" y="224519"/>
                  </a:lnTo>
                  <a:lnTo>
                    <a:pt x="547866" y="224558"/>
                  </a:lnTo>
                  <a:lnTo>
                    <a:pt x="547991" y="224651"/>
                  </a:lnTo>
                  <a:lnTo>
                    <a:pt x="548116" y="224757"/>
                  </a:lnTo>
                  <a:lnTo>
                    <a:pt x="548240" y="224875"/>
                  </a:lnTo>
                  <a:lnTo>
                    <a:pt x="548365" y="225010"/>
                  </a:lnTo>
                  <a:lnTo>
                    <a:pt x="548614" y="225322"/>
                  </a:lnTo>
                  <a:lnTo>
                    <a:pt x="548864" y="225692"/>
                  </a:lnTo>
                  <a:lnTo>
                    <a:pt x="549113" y="226119"/>
                  </a:lnTo>
                  <a:lnTo>
                    <a:pt x="549363" y="226606"/>
                  </a:lnTo>
                  <a:lnTo>
                    <a:pt x="549865" y="227751"/>
                  </a:lnTo>
                  <a:lnTo>
                    <a:pt x="550364" y="229127"/>
                  </a:lnTo>
                  <a:lnTo>
                    <a:pt x="550863" y="230732"/>
                  </a:lnTo>
                  <a:lnTo>
                    <a:pt x="551365" y="232569"/>
                  </a:lnTo>
                  <a:lnTo>
                    <a:pt x="551864" y="234636"/>
                  </a:lnTo>
                  <a:lnTo>
                    <a:pt x="552363" y="236928"/>
                  </a:lnTo>
                  <a:lnTo>
                    <a:pt x="552866" y="239447"/>
                  </a:lnTo>
                  <a:lnTo>
                    <a:pt x="553364" y="242191"/>
                  </a:lnTo>
                  <a:lnTo>
                    <a:pt x="553863" y="245155"/>
                  </a:lnTo>
                  <a:lnTo>
                    <a:pt x="554366" y="248338"/>
                  </a:lnTo>
                  <a:lnTo>
                    <a:pt x="554865" y="251736"/>
                  </a:lnTo>
                  <a:lnTo>
                    <a:pt x="555363" y="255347"/>
                  </a:lnTo>
                  <a:lnTo>
                    <a:pt x="555866" y="259165"/>
                  </a:lnTo>
                  <a:lnTo>
                    <a:pt x="556365" y="263186"/>
                  </a:lnTo>
                  <a:lnTo>
                    <a:pt x="556864" y="267406"/>
                  </a:lnTo>
                  <a:lnTo>
                    <a:pt x="557366" y="271823"/>
                  </a:lnTo>
                  <a:lnTo>
                    <a:pt x="557865" y="276430"/>
                  </a:lnTo>
                  <a:lnTo>
                    <a:pt x="558364" y="281219"/>
                  </a:lnTo>
                  <a:lnTo>
                    <a:pt x="558863" y="286186"/>
                  </a:lnTo>
                  <a:lnTo>
                    <a:pt x="559365" y="291325"/>
                  </a:lnTo>
                  <a:lnTo>
                    <a:pt x="559864" y="296632"/>
                  </a:lnTo>
                  <a:lnTo>
                    <a:pt x="560366" y="302097"/>
                  </a:lnTo>
                  <a:lnTo>
                    <a:pt x="560865" y="307716"/>
                  </a:lnTo>
                  <a:lnTo>
                    <a:pt x="561863" y="319379"/>
                  </a:lnTo>
                  <a:lnTo>
                    <a:pt x="562864" y="331562"/>
                  </a:lnTo>
                  <a:lnTo>
                    <a:pt x="563866" y="344203"/>
                  </a:lnTo>
                  <a:lnTo>
                    <a:pt x="564863" y="357231"/>
                  </a:lnTo>
                  <a:lnTo>
                    <a:pt x="565865" y="370577"/>
                  </a:lnTo>
                  <a:lnTo>
                    <a:pt x="566866" y="384164"/>
                  </a:lnTo>
                  <a:lnTo>
                    <a:pt x="568865" y="411764"/>
                  </a:lnTo>
                  <a:lnTo>
                    <a:pt x="570864" y="439398"/>
                  </a:lnTo>
                  <a:lnTo>
                    <a:pt x="571865" y="453025"/>
                  </a:lnTo>
                  <a:lnTo>
                    <a:pt x="572863" y="466419"/>
                  </a:lnTo>
                  <a:lnTo>
                    <a:pt x="573864" y="479496"/>
                  </a:lnTo>
                  <a:lnTo>
                    <a:pt x="574866" y="492176"/>
                  </a:lnTo>
                  <a:lnTo>
                    <a:pt x="575863" y="504383"/>
                  </a:lnTo>
                  <a:lnTo>
                    <a:pt x="576366" y="510282"/>
                  </a:lnTo>
                  <a:lnTo>
                    <a:pt x="576865" y="516036"/>
                  </a:lnTo>
                  <a:lnTo>
                    <a:pt x="577364" y="521630"/>
                  </a:lnTo>
                  <a:lnTo>
                    <a:pt x="577866" y="527060"/>
                  </a:lnTo>
                  <a:lnTo>
                    <a:pt x="578365" y="532314"/>
                  </a:lnTo>
                  <a:lnTo>
                    <a:pt x="578864" y="537385"/>
                  </a:lnTo>
                  <a:lnTo>
                    <a:pt x="579473" y="543275"/>
                  </a:lnTo>
                  <a:lnTo>
                    <a:pt x="580078" y="548867"/>
                  </a:lnTo>
                  <a:lnTo>
                    <a:pt x="580683" y="554147"/>
                  </a:lnTo>
                  <a:lnTo>
                    <a:pt x="581288" y="559104"/>
                  </a:lnTo>
                  <a:lnTo>
                    <a:pt x="581897" y="563721"/>
                  </a:lnTo>
                  <a:lnTo>
                    <a:pt x="582502" y="567988"/>
                  </a:lnTo>
                  <a:lnTo>
                    <a:pt x="582807" y="569988"/>
                  </a:lnTo>
                  <a:lnTo>
                    <a:pt x="583108" y="571894"/>
                  </a:lnTo>
                  <a:lnTo>
                    <a:pt x="583412" y="573707"/>
                  </a:lnTo>
                  <a:lnTo>
                    <a:pt x="583716" y="575424"/>
                  </a:lnTo>
                  <a:lnTo>
                    <a:pt x="584017" y="577047"/>
                  </a:lnTo>
                  <a:lnTo>
                    <a:pt x="584322" y="578573"/>
                  </a:lnTo>
                  <a:lnTo>
                    <a:pt x="584626" y="579999"/>
                  </a:lnTo>
                  <a:lnTo>
                    <a:pt x="584927" y="581327"/>
                  </a:lnTo>
                  <a:lnTo>
                    <a:pt x="585231" y="582554"/>
                  </a:lnTo>
                  <a:lnTo>
                    <a:pt x="585532" y="583681"/>
                  </a:lnTo>
                  <a:lnTo>
                    <a:pt x="585836" y="584703"/>
                  </a:lnTo>
                  <a:lnTo>
                    <a:pt x="586141" y="585623"/>
                  </a:lnTo>
                  <a:lnTo>
                    <a:pt x="586442" y="586438"/>
                  </a:lnTo>
                  <a:lnTo>
                    <a:pt x="586746" y="587149"/>
                  </a:lnTo>
                  <a:lnTo>
                    <a:pt x="587051" y="587752"/>
                  </a:lnTo>
                  <a:lnTo>
                    <a:pt x="587351" y="588252"/>
                  </a:lnTo>
                  <a:lnTo>
                    <a:pt x="587505" y="588461"/>
                  </a:lnTo>
                  <a:lnTo>
                    <a:pt x="587656" y="588642"/>
                  </a:lnTo>
                  <a:lnTo>
                    <a:pt x="587806" y="588798"/>
                  </a:lnTo>
                  <a:lnTo>
                    <a:pt x="587883" y="588864"/>
                  </a:lnTo>
                  <a:lnTo>
                    <a:pt x="587960" y="588926"/>
                  </a:lnTo>
                  <a:lnTo>
                    <a:pt x="588034" y="588979"/>
                  </a:lnTo>
                  <a:lnTo>
                    <a:pt x="588111" y="589027"/>
                  </a:lnTo>
                  <a:lnTo>
                    <a:pt x="588188" y="589067"/>
                  </a:lnTo>
                  <a:lnTo>
                    <a:pt x="588261" y="589100"/>
                  </a:lnTo>
                  <a:lnTo>
                    <a:pt x="588338" y="589126"/>
                  </a:lnTo>
                  <a:lnTo>
                    <a:pt x="588415" y="589146"/>
                  </a:lnTo>
                  <a:lnTo>
                    <a:pt x="588488" y="589159"/>
                  </a:lnTo>
                  <a:lnTo>
                    <a:pt x="588565" y="589166"/>
                  </a:lnTo>
                  <a:lnTo>
                    <a:pt x="588642" y="589166"/>
                  </a:lnTo>
                  <a:lnTo>
                    <a:pt x="588716" y="589159"/>
                  </a:lnTo>
                  <a:lnTo>
                    <a:pt x="588793" y="589144"/>
                  </a:lnTo>
                  <a:lnTo>
                    <a:pt x="588870" y="589124"/>
                  </a:lnTo>
                  <a:lnTo>
                    <a:pt x="588943" y="589095"/>
                  </a:lnTo>
                  <a:lnTo>
                    <a:pt x="589020" y="589060"/>
                  </a:lnTo>
                  <a:lnTo>
                    <a:pt x="589094" y="589018"/>
                  </a:lnTo>
                  <a:lnTo>
                    <a:pt x="589171" y="588970"/>
                  </a:lnTo>
                  <a:lnTo>
                    <a:pt x="589248" y="588915"/>
                  </a:lnTo>
                  <a:lnTo>
                    <a:pt x="589321" y="588853"/>
                  </a:lnTo>
                  <a:lnTo>
                    <a:pt x="589398" y="588785"/>
                  </a:lnTo>
                  <a:lnTo>
                    <a:pt x="589475" y="588708"/>
                  </a:lnTo>
                  <a:lnTo>
                    <a:pt x="589625" y="588536"/>
                  </a:lnTo>
                  <a:lnTo>
                    <a:pt x="589780" y="588336"/>
                  </a:lnTo>
                  <a:lnTo>
                    <a:pt x="589930" y="588107"/>
                  </a:lnTo>
                  <a:lnTo>
                    <a:pt x="590080" y="587851"/>
                  </a:lnTo>
                  <a:lnTo>
                    <a:pt x="590385" y="587259"/>
                  </a:lnTo>
                  <a:lnTo>
                    <a:pt x="590685" y="586554"/>
                  </a:lnTo>
                  <a:lnTo>
                    <a:pt x="590990" y="585740"/>
                  </a:lnTo>
                  <a:lnTo>
                    <a:pt x="591294" y="584815"/>
                  </a:lnTo>
                  <a:lnTo>
                    <a:pt x="591595" y="583780"/>
                  </a:lnTo>
                  <a:lnTo>
                    <a:pt x="591900" y="582635"/>
                  </a:lnTo>
                  <a:lnTo>
                    <a:pt x="592204" y="581378"/>
                  </a:lnTo>
                  <a:lnTo>
                    <a:pt x="592505" y="580013"/>
                  </a:lnTo>
                  <a:lnTo>
                    <a:pt x="592809" y="578537"/>
                  </a:lnTo>
                  <a:lnTo>
                    <a:pt x="593114" y="576954"/>
                  </a:lnTo>
                  <a:lnTo>
                    <a:pt x="593414" y="575263"/>
                  </a:lnTo>
                  <a:lnTo>
                    <a:pt x="593719" y="573462"/>
                  </a:lnTo>
                  <a:lnTo>
                    <a:pt x="594023" y="571555"/>
                  </a:lnTo>
                  <a:lnTo>
                    <a:pt x="594324" y="569541"/>
                  </a:lnTo>
                  <a:lnTo>
                    <a:pt x="594628" y="567420"/>
                  </a:lnTo>
                  <a:lnTo>
                    <a:pt x="594933" y="565194"/>
                  </a:lnTo>
                  <a:lnTo>
                    <a:pt x="595234" y="562865"/>
                  </a:lnTo>
                  <a:lnTo>
                    <a:pt x="595538" y="560432"/>
                  </a:lnTo>
                  <a:lnTo>
                    <a:pt x="595839" y="557895"/>
                  </a:lnTo>
                  <a:lnTo>
                    <a:pt x="596143" y="555257"/>
                  </a:lnTo>
                  <a:lnTo>
                    <a:pt x="596448" y="552518"/>
                  </a:lnTo>
                  <a:lnTo>
                    <a:pt x="596749" y="549682"/>
                  </a:lnTo>
                  <a:lnTo>
                    <a:pt x="597053" y="546745"/>
                  </a:lnTo>
                  <a:lnTo>
                    <a:pt x="597357" y="543713"/>
                  </a:lnTo>
                  <a:lnTo>
                    <a:pt x="597658" y="540584"/>
                  </a:lnTo>
                  <a:lnTo>
                    <a:pt x="597963" y="537361"/>
                  </a:lnTo>
                  <a:lnTo>
                    <a:pt x="598267" y="534044"/>
                  </a:lnTo>
                  <a:lnTo>
                    <a:pt x="598568" y="530636"/>
                  </a:lnTo>
                  <a:lnTo>
                    <a:pt x="598872" y="527137"/>
                  </a:lnTo>
                  <a:lnTo>
                    <a:pt x="599477" y="519880"/>
                  </a:lnTo>
                  <a:lnTo>
                    <a:pt x="600086" y="512279"/>
                  </a:lnTo>
                  <a:lnTo>
                    <a:pt x="600692" y="504352"/>
                  </a:lnTo>
                  <a:lnTo>
                    <a:pt x="601297" y="496113"/>
                  </a:lnTo>
                  <a:lnTo>
                    <a:pt x="601902" y="487579"/>
                  </a:lnTo>
                  <a:lnTo>
                    <a:pt x="602511" y="478763"/>
                  </a:lnTo>
                  <a:lnTo>
                    <a:pt x="603116" y="469684"/>
                  </a:lnTo>
                  <a:lnTo>
                    <a:pt x="603721" y="460359"/>
                  </a:lnTo>
                  <a:lnTo>
                    <a:pt x="604326" y="450808"/>
                  </a:lnTo>
                  <a:lnTo>
                    <a:pt x="604935" y="441047"/>
                  </a:lnTo>
                  <a:lnTo>
                    <a:pt x="605541" y="431099"/>
                  </a:lnTo>
                  <a:lnTo>
                    <a:pt x="606755" y="410714"/>
                  </a:lnTo>
                  <a:lnTo>
                    <a:pt x="607965" y="389821"/>
                  </a:lnTo>
                  <a:lnTo>
                    <a:pt x="610390" y="347202"/>
                  </a:lnTo>
                  <a:lnTo>
                    <a:pt x="611604" y="325837"/>
                  </a:lnTo>
                  <a:lnTo>
                    <a:pt x="612818" y="304675"/>
                  </a:lnTo>
                  <a:lnTo>
                    <a:pt x="614028" y="283905"/>
                  </a:lnTo>
                  <a:lnTo>
                    <a:pt x="614633" y="273721"/>
                  </a:lnTo>
                  <a:lnTo>
                    <a:pt x="615242" y="263705"/>
                  </a:lnTo>
                  <a:lnTo>
                    <a:pt x="615847" y="253876"/>
                  </a:lnTo>
                  <a:lnTo>
                    <a:pt x="616453" y="244258"/>
                  </a:lnTo>
                  <a:lnTo>
                    <a:pt x="617061" y="234872"/>
                  </a:lnTo>
                  <a:lnTo>
                    <a:pt x="617667" y="225741"/>
                  </a:lnTo>
                  <a:lnTo>
                    <a:pt x="618191" y="218063"/>
                  </a:lnTo>
                  <a:lnTo>
                    <a:pt x="618716" y="210605"/>
                  </a:lnTo>
                  <a:lnTo>
                    <a:pt x="619240" y="203379"/>
                  </a:lnTo>
                  <a:lnTo>
                    <a:pt x="619765" y="196399"/>
                  </a:lnTo>
                  <a:lnTo>
                    <a:pt x="620289" y="189674"/>
                  </a:lnTo>
                  <a:lnTo>
                    <a:pt x="620814" y="183219"/>
                  </a:lnTo>
                  <a:lnTo>
                    <a:pt x="621338" y="177045"/>
                  </a:lnTo>
                  <a:lnTo>
                    <a:pt x="621859" y="171161"/>
                  </a:lnTo>
                  <a:lnTo>
                    <a:pt x="622387" y="165582"/>
                  </a:lnTo>
                  <a:lnTo>
                    <a:pt x="622648" y="162911"/>
                  </a:lnTo>
                  <a:lnTo>
                    <a:pt x="622908" y="160317"/>
                  </a:lnTo>
                  <a:lnTo>
                    <a:pt x="623172" y="157805"/>
                  </a:lnTo>
                  <a:lnTo>
                    <a:pt x="623433" y="155374"/>
                  </a:lnTo>
                  <a:lnTo>
                    <a:pt x="623697" y="153027"/>
                  </a:lnTo>
                  <a:lnTo>
                    <a:pt x="623957" y="150766"/>
                  </a:lnTo>
                  <a:lnTo>
                    <a:pt x="624221" y="148589"/>
                  </a:lnTo>
                  <a:lnTo>
                    <a:pt x="624482" y="146499"/>
                  </a:lnTo>
                  <a:lnTo>
                    <a:pt x="624746" y="144496"/>
                  </a:lnTo>
                  <a:lnTo>
                    <a:pt x="625006" y="142583"/>
                  </a:lnTo>
                  <a:lnTo>
                    <a:pt x="625270" y="140759"/>
                  </a:lnTo>
                  <a:lnTo>
                    <a:pt x="625531" y="139025"/>
                  </a:lnTo>
                  <a:lnTo>
                    <a:pt x="625795" y="137383"/>
                  </a:lnTo>
                  <a:lnTo>
                    <a:pt x="626055" y="135834"/>
                  </a:lnTo>
                  <a:lnTo>
                    <a:pt x="626319" y="134378"/>
                  </a:lnTo>
                  <a:lnTo>
                    <a:pt x="626580" y="133016"/>
                  </a:lnTo>
                  <a:lnTo>
                    <a:pt x="626840" y="131749"/>
                  </a:lnTo>
                  <a:lnTo>
                    <a:pt x="627104" y="130577"/>
                  </a:lnTo>
                  <a:lnTo>
                    <a:pt x="627368" y="129503"/>
                  </a:lnTo>
                  <a:lnTo>
                    <a:pt x="627629" y="128524"/>
                  </a:lnTo>
                  <a:lnTo>
                    <a:pt x="627889" y="127644"/>
                  </a:lnTo>
                  <a:lnTo>
                    <a:pt x="628153" y="126862"/>
                  </a:lnTo>
                  <a:lnTo>
                    <a:pt x="628414" y="126179"/>
                  </a:lnTo>
                  <a:lnTo>
                    <a:pt x="628678" y="125595"/>
                  </a:lnTo>
                  <a:lnTo>
                    <a:pt x="628938" y="125110"/>
                  </a:lnTo>
                  <a:lnTo>
                    <a:pt x="629070" y="124906"/>
                  </a:lnTo>
                  <a:lnTo>
                    <a:pt x="629202" y="124726"/>
                  </a:lnTo>
                  <a:lnTo>
                    <a:pt x="629331" y="124572"/>
                  </a:lnTo>
                  <a:lnTo>
                    <a:pt x="629397" y="124505"/>
                  </a:lnTo>
                  <a:lnTo>
                    <a:pt x="629463" y="124443"/>
                  </a:lnTo>
                  <a:lnTo>
                    <a:pt x="629529" y="124388"/>
                  </a:lnTo>
                  <a:lnTo>
                    <a:pt x="629595" y="124339"/>
                  </a:lnTo>
                  <a:lnTo>
                    <a:pt x="629661" y="124297"/>
                  </a:lnTo>
                  <a:lnTo>
                    <a:pt x="629727" y="124261"/>
                  </a:lnTo>
                  <a:lnTo>
                    <a:pt x="629793" y="124231"/>
                  </a:lnTo>
                  <a:lnTo>
                    <a:pt x="629855" y="124208"/>
                  </a:lnTo>
                  <a:lnTo>
                    <a:pt x="629921" y="124191"/>
                  </a:lnTo>
                  <a:lnTo>
                    <a:pt x="629987" y="124180"/>
                  </a:lnTo>
                  <a:lnTo>
                    <a:pt x="630053" y="124175"/>
                  </a:lnTo>
                  <a:lnTo>
                    <a:pt x="630119" y="124177"/>
                  </a:lnTo>
                  <a:lnTo>
                    <a:pt x="630185" y="124186"/>
                  </a:lnTo>
                  <a:lnTo>
                    <a:pt x="630251" y="124200"/>
                  </a:lnTo>
                  <a:lnTo>
                    <a:pt x="630317" y="124221"/>
                  </a:lnTo>
                  <a:lnTo>
                    <a:pt x="630380" y="124249"/>
                  </a:lnTo>
                  <a:lnTo>
                    <a:pt x="630446" y="124283"/>
                  </a:lnTo>
                  <a:lnTo>
                    <a:pt x="630512" y="124323"/>
                  </a:lnTo>
                  <a:lnTo>
                    <a:pt x="630578" y="124369"/>
                  </a:lnTo>
                  <a:lnTo>
                    <a:pt x="630644" y="124422"/>
                  </a:lnTo>
                  <a:lnTo>
                    <a:pt x="630710" y="124482"/>
                  </a:lnTo>
                  <a:lnTo>
                    <a:pt x="630776" y="124547"/>
                  </a:lnTo>
                  <a:lnTo>
                    <a:pt x="630904" y="124698"/>
                  </a:lnTo>
                  <a:lnTo>
                    <a:pt x="631036" y="124874"/>
                  </a:lnTo>
                  <a:lnTo>
                    <a:pt x="631168" y="125076"/>
                  </a:lnTo>
                  <a:lnTo>
                    <a:pt x="631297" y="125303"/>
                  </a:lnTo>
                  <a:lnTo>
                    <a:pt x="631561" y="125835"/>
                  </a:lnTo>
                  <a:lnTo>
                    <a:pt x="631825" y="126469"/>
                  </a:lnTo>
                  <a:lnTo>
                    <a:pt x="632085" y="127205"/>
                  </a:lnTo>
                  <a:lnTo>
                    <a:pt x="632346" y="128044"/>
                  </a:lnTo>
                  <a:lnTo>
                    <a:pt x="632610" y="128985"/>
                  </a:lnTo>
                  <a:lnTo>
                    <a:pt x="632870" y="130028"/>
                  </a:lnTo>
                  <a:lnTo>
                    <a:pt x="633134" y="131173"/>
                  </a:lnTo>
                  <a:lnTo>
                    <a:pt x="633395" y="132420"/>
                  </a:lnTo>
                  <a:lnTo>
                    <a:pt x="633659" y="133769"/>
                  </a:lnTo>
                  <a:lnTo>
                    <a:pt x="633919" y="135219"/>
                  </a:lnTo>
                  <a:lnTo>
                    <a:pt x="634183" y="136770"/>
                  </a:lnTo>
                  <a:lnTo>
                    <a:pt x="634444" y="138421"/>
                  </a:lnTo>
                  <a:lnTo>
                    <a:pt x="634708" y="140173"/>
                  </a:lnTo>
                  <a:lnTo>
                    <a:pt x="634968" y="142024"/>
                  </a:lnTo>
                  <a:lnTo>
                    <a:pt x="635232" y="143975"/>
                  </a:lnTo>
                  <a:lnTo>
                    <a:pt x="635493" y="146024"/>
                  </a:lnTo>
                  <a:lnTo>
                    <a:pt x="635757" y="148171"/>
                  </a:lnTo>
                  <a:lnTo>
                    <a:pt x="636017" y="150416"/>
                  </a:lnTo>
                  <a:lnTo>
                    <a:pt x="636278" y="152756"/>
                  </a:lnTo>
                  <a:lnTo>
                    <a:pt x="636542" y="155193"/>
                  </a:lnTo>
                  <a:lnTo>
                    <a:pt x="636806" y="157728"/>
                  </a:lnTo>
                  <a:lnTo>
                    <a:pt x="637066" y="160354"/>
                  </a:lnTo>
                  <a:lnTo>
                    <a:pt x="637327" y="163076"/>
                  </a:lnTo>
                  <a:lnTo>
                    <a:pt x="637591" y="165890"/>
                  </a:lnTo>
                  <a:lnTo>
                    <a:pt x="637851" y="168796"/>
                  </a:lnTo>
                  <a:lnTo>
                    <a:pt x="638115" y="171793"/>
                  </a:lnTo>
                  <a:lnTo>
                    <a:pt x="638376" y="174880"/>
                  </a:lnTo>
                  <a:lnTo>
                    <a:pt x="638640" y="178055"/>
                  </a:lnTo>
                  <a:lnTo>
                    <a:pt x="638900" y="181321"/>
                  </a:lnTo>
                  <a:lnTo>
                    <a:pt x="639164" y="184670"/>
                  </a:lnTo>
                  <a:lnTo>
                    <a:pt x="639425" y="188107"/>
                  </a:lnTo>
                  <a:lnTo>
                    <a:pt x="639689" y="191627"/>
                  </a:lnTo>
                  <a:lnTo>
                    <a:pt x="639949" y="195232"/>
                  </a:lnTo>
                  <a:lnTo>
                    <a:pt x="640213" y="198920"/>
                  </a:lnTo>
                  <a:lnTo>
                    <a:pt x="640474" y="202687"/>
                  </a:lnTo>
                  <a:lnTo>
                    <a:pt x="640738" y="206534"/>
                  </a:lnTo>
                  <a:lnTo>
                    <a:pt x="641259" y="214461"/>
                  </a:lnTo>
                  <a:lnTo>
                    <a:pt x="641783" y="222689"/>
                  </a:lnTo>
                  <a:lnTo>
                    <a:pt x="642308" y="231208"/>
                  </a:lnTo>
                  <a:lnTo>
                    <a:pt x="642832" y="240004"/>
                  </a:lnTo>
                  <a:lnTo>
                    <a:pt x="643357" y="249065"/>
                  </a:lnTo>
                  <a:lnTo>
                    <a:pt x="643881" y="258377"/>
                  </a:lnTo>
                  <a:lnTo>
                    <a:pt x="644406" y="267928"/>
                  </a:lnTo>
                  <a:lnTo>
                    <a:pt x="644930" y="277702"/>
                  </a:lnTo>
                  <a:lnTo>
                    <a:pt x="645455" y="287686"/>
                  </a:lnTo>
                  <a:lnTo>
                    <a:pt x="645979" y="297863"/>
                  </a:lnTo>
                  <a:lnTo>
                    <a:pt x="646504" y="308218"/>
                  </a:lnTo>
                  <a:lnTo>
                    <a:pt x="647028" y="318736"/>
                  </a:lnTo>
                  <a:lnTo>
                    <a:pt x="648077" y="340198"/>
                  </a:lnTo>
                  <a:lnTo>
                    <a:pt x="649126" y="362117"/>
                  </a:lnTo>
                  <a:lnTo>
                    <a:pt x="650175" y="384356"/>
                  </a:lnTo>
                  <a:lnTo>
                    <a:pt x="651225" y="406775"/>
                  </a:lnTo>
                  <a:lnTo>
                    <a:pt x="652413" y="432255"/>
                  </a:lnTo>
                  <a:lnTo>
                    <a:pt x="653601" y="457578"/>
                  </a:lnTo>
                  <a:lnTo>
                    <a:pt x="654793" y="482532"/>
                  </a:lnTo>
                  <a:lnTo>
                    <a:pt x="655388" y="494807"/>
                  </a:lnTo>
                  <a:lnTo>
                    <a:pt x="655982" y="506909"/>
                  </a:lnTo>
                  <a:lnTo>
                    <a:pt x="656576" y="518816"/>
                  </a:lnTo>
                  <a:lnTo>
                    <a:pt x="657174" y="530504"/>
                  </a:lnTo>
                  <a:lnTo>
                    <a:pt x="657768" y="541943"/>
                  </a:lnTo>
                  <a:lnTo>
                    <a:pt x="658362" y="553113"/>
                  </a:lnTo>
                  <a:lnTo>
                    <a:pt x="658956" y="563988"/>
                  </a:lnTo>
                  <a:lnTo>
                    <a:pt x="659551" y="574541"/>
                  </a:lnTo>
                  <a:lnTo>
                    <a:pt x="659851" y="579693"/>
                  </a:lnTo>
                  <a:lnTo>
                    <a:pt x="660149" y="584755"/>
                  </a:lnTo>
                  <a:lnTo>
                    <a:pt x="660446" y="589727"/>
                  </a:lnTo>
                  <a:lnTo>
                    <a:pt x="660743" y="594604"/>
                  </a:lnTo>
                  <a:lnTo>
                    <a:pt x="661040" y="599385"/>
                  </a:lnTo>
                  <a:lnTo>
                    <a:pt x="661337" y="604068"/>
                  </a:lnTo>
                  <a:lnTo>
                    <a:pt x="661634" y="608648"/>
                  </a:lnTo>
                  <a:lnTo>
                    <a:pt x="661931" y="613122"/>
                  </a:lnTo>
                  <a:lnTo>
                    <a:pt x="662228" y="617490"/>
                  </a:lnTo>
                  <a:lnTo>
                    <a:pt x="662529" y="621751"/>
                  </a:lnTo>
                  <a:lnTo>
                    <a:pt x="662826" y="625897"/>
                  </a:lnTo>
                  <a:lnTo>
                    <a:pt x="663123" y="629931"/>
                  </a:lnTo>
                  <a:lnTo>
                    <a:pt x="663420" y="633848"/>
                  </a:lnTo>
                  <a:lnTo>
                    <a:pt x="663717" y="637644"/>
                  </a:lnTo>
                  <a:lnTo>
                    <a:pt x="664015" y="641321"/>
                  </a:lnTo>
                  <a:lnTo>
                    <a:pt x="664312" y="644875"/>
                  </a:lnTo>
                  <a:lnTo>
                    <a:pt x="664609" y="648303"/>
                  </a:lnTo>
                  <a:lnTo>
                    <a:pt x="664909" y="651604"/>
                  </a:lnTo>
                  <a:lnTo>
                    <a:pt x="665207" y="654774"/>
                  </a:lnTo>
                  <a:lnTo>
                    <a:pt x="665504" y="657813"/>
                  </a:lnTo>
                  <a:lnTo>
                    <a:pt x="665801" y="660722"/>
                  </a:lnTo>
                  <a:lnTo>
                    <a:pt x="666098" y="663494"/>
                  </a:lnTo>
                  <a:lnTo>
                    <a:pt x="666395" y="666129"/>
                  </a:lnTo>
                  <a:lnTo>
                    <a:pt x="666692" y="668626"/>
                  </a:lnTo>
                  <a:lnTo>
                    <a:pt x="666989" y="670984"/>
                  </a:lnTo>
                  <a:lnTo>
                    <a:pt x="667286" y="673200"/>
                  </a:lnTo>
                  <a:lnTo>
                    <a:pt x="667587" y="675274"/>
                  </a:lnTo>
                  <a:lnTo>
                    <a:pt x="667884" y="677202"/>
                  </a:lnTo>
                  <a:lnTo>
                    <a:pt x="668181" y="678988"/>
                  </a:lnTo>
                  <a:lnTo>
                    <a:pt x="668478" y="680626"/>
                  </a:lnTo>
                  <a:lnTo>
                    <a:pt x="668775" y="682115"/>
                  </a:lnTo>
                  <a:lnTo>
                    <a:pt x="669073" y="683456"/>
                  </a:lnTo>
                  <a:lnTo>
                    <a:pt x="669370" y="684647"/>
                  </a:lnTo>
                  <a:lnTo>
                    <a:pt x="669667" y="685686"/>
                  </a:lnTo>
                  <a:lnTo>
                    <a:pt x="669964" y="686576"/>
                  </a:lnTo>
                  <a:lnTo>
                    <a:pt x="670261" y="687311"/>
                  </a:lnTo>
                  <a:lnTo>
                    <a:pt x="670411" y="687622"/>
                  </a:lnTo>
                  <a:lnTo>
                    <a:pt x="670562" y="687895"/>
                  </a:lnTo>
                  <a:lnTo>
                    <a:pt x="670708" y="688128"/>
                  </a:lnTo>
                  <a:lnTo>
                    <a:pt x="670782" y="688232"/>
                  </a:lnTo>
                  <a:lnTo>
                    <a:pt x="670859" y="688324"/>
                  </a:lnTo>
                  <a:lnTo>
                    <a:pt x="670932" y="688408"/>
                  </a:lnTo>
                  <a:lnTo>
                    <a:pt x="671006" y="688480"/>
                  </a:lnTo>
                  <a:lnTo>
                    <a:pt x="671083" y="688544"/>
                  </a:lnTo>
                  <a:lnTo>
                    <a:pt x="671156" y="688599"/>
                  </a:lnTo>
                  <a:lnTo>
                    <a:pt x="671229" y="688643"/>
                  </a:lnTo>
                  <a:lnTo>
                    <a:pt x="671303" y="688679"/>
                  </a:lnTo>
                  <a:lnTo>
                    <a:pt x="671380" y="688703"/>
                  </a:lnTo>
                  <a:lnTo>
                    <a:pt x="671453" y="688718"/>
                  </a:lnTo>
                  <a:lnTo>
                    <a:pt x="671526" y="688725"/>
                  </a:lnTo>
                  <a:lnTo>
                    <a:pt x="671603" y="688720"/>
                  </a:lnTo>
                  <a:lnTo>
                    <a:pt x="671677" y="688707"/>
                  </a:lnTo>
                  <a:lnTo>
                    <a:pt x="671750" y="688683"/>
                  </a:lnTo>
                  <a:lnTo>
                    <a:pt x="671823" y="688650"/>
                  </a:lnTo>
                  <a:lnTo>
                    <a:pt x="671901" y="688608"/>
                  </a:lnTo>
                  <a:lnTo>
                    <a:pt x="671974" y="688555"/>
                  </a:lnTo>
                  <a:lnTo>
                    <a:pt x="672047" y="688494"/>
                  </a:lnTo>
                  <a:lnTo>
                    <a:pt x="672121" y="688421"/>
                  </a:lnTo>
                  <a:lnTo>
                    <a:pt x="672198" y="688339"/>
                  </a:lnTo>
                  <a:lnTo>
                    <a:pt x="672271" y="688247"/>
                  </a:lnTo>
                  <a:lnTo>
                    <a:pt x="672344" y="688146"/>
                  </a:lnTo>
                  <a:lnTo>
                    <a:pt x="672495" y="687914"/>
                  </a:lnTo>
                  <a:lnTo>
                    <a:pt x="672642" y="687644"/>
                  </a:lnTo>
                  <a:lnTo>
                    <a:pt x="672939" y="686988"/>
                  </a:lnTo>
                  <a:lnTo>
                    <a:pt x="673239" y="686173"/>
                  </a:lnTo>
                  <a:lnTo>
                    <a:pt x="673536" y="685204"/>
                  </a:lnTo>
                  <a:lnTo>
                    <a:pt x="673834" y="684079"/>
                  </a:lnTo>
                  <a:lnTo>
                    <a:pt x="674131" y="682797"/>
                  </a:lnTo>
                  <a:lnTo>
                    <a:pt x="674428" y="681362"/>
                  </a:lnTo>
                  <a:lnTo>
                    <a:pt x="674725" y="679772"/>
                  </a:lnTo>
                  <a:lnTo>
                    <a:pt x="675022" y="678028"/>
                  </a:lnTo>
                  <a:lnTo>
                    <a:pt x="675319" y="676130"/>
                  </a:lnTo>
                  <a:lnTo>
                    <a:pt x="675620" y="674078"/>
                  </a:lnTo>
                  <a:lnTo>
                    <a:pt x="675917" y="671876"/>
                  </a:lnTo>
                  <a:lnTo>
                    <a:pt x="676214" y="669522"/>
                  </a:lnTo>
                  <a:lnTo>
                    <a:pt x="676511" y="667017"/>
                  </a:lnTo>
                  <a:lnTo>
                    <a:pt x="676808" y="664363"/>
                  </a:lnTo>
                  <a:lnTo>
                    <a:pt x="677105" y="661560"/>
                  </a:lnTo>
                  <a:lnTo>
                    <a:pt x="677402" y="658610"/>
                  </a:lnTo>
                  <a:lnTo>
                    <a:pt x="677700" y="655514"/>
                  </a:lnTo>
                  <a:lnTo>
                    <a:pt x="677997" y="652275"/>
                  </a:lnTo>
                  <a:lnTo>
                    <a:pt x="678297" y="648891"/>
                  </a:lnTo>
                  <a:lnTo>
                    <a:pt x="678594" y="645366"/>
                  </a:lnTo>
                  <a:lnTo>
                    <a:pt x="678892" y="641700"/>
                  </a:lnTo>
                  <a:lnTo>
                    <a:pt x="679189" y="637895"/>
                  </a:lnTo>
                  <a:lnTo>
                    <a:pt x="679486" y="633954"/>
                  </a:lnTo>
                  <a:lnTo>
                    <a:pt x="679783" y="629876"/>
                  </a:lnTo>
                  <a:lnTo>
                    <a:pt x="680080" y="625664"/>
                  </a:lnTo>
                  <a:lnTo>
                    <a:pt x="680377" y="621322"/>
                  </a:lnTo>
                  <a:lnTo>
                    <a:pt x="680674" y="616850"/>
                  </a:lnTo>
                  <a:lnTo>
                    <a:pt x="680971" y="612250"/>
                  </a:lnTo>
                  <a:lnTo>
                    <a:pt x="681268" y="607525"/>
                  </a:lnTo>
                  <a:lnTo>
                    <a:pt x="681569" y="602676"/>
                  </a:lnTo>
                  <a:lnTo>
                    <a:pt x="681866" y="597707"/>
                  </a:lnTo>
                  <a:lnTo>
                    <a:pt x="682163" y="592618"/>
                  </a:lnTo>
                  <a:lnTo>
                    <a:pt x="682461" y="587413"/>
                  </a:lnTo>
                  <a:lnTo>
                    <a:pt x="682758" y="582093"/>
                  </a:lnTo>
                  <a:lnTo>
                    <a:pt x="683055" y="576664"/>
                  </a:lnTo>
                  <a:lnTo>
                    <a:pt x="683352" y="571124"/>
                  </a:lnTo>
                  <a:lnTo>
                    <a:pt x="683649" y="565478"/>
                  </a:lnTo>
                  <a:lnTo>
                    <a:pt x="683950" y="559729"/>
                  </a:lnTo>
                  <a:lnTo>
                    <a:pt x="684247" y="553879"/>
                  </a:lnTo>
                  <a:lnTo>
                    <a:pt x="684544" y="547932"/>
                  </a:lnTo>
                  <a:lnTo>
                    <a:pt x="684841" y="541888"/>
                  </a:lnTo>
                  <a:lnTo>
                    <a:pt x="685138" y="535753"/>
                  </a:lnTo>
                  <a:lnTo>
                    <a:pt x="685732" y="523216"/>
                  </a:lnTo>
                  <a:lnTo>
                    <a:pt x="686326" y="510348"/>
                  </a:lnTo>
                  <a:lnTo>
                    <a:pt x="686924" y="497170"/>
                  </a:lnTo>
                  <a:lnTo>
                    <a:pt x="687519" y="483712"/>
                  </a:lnTo>
                  <a:lnTo>
                    <a:pt x="688113" y="469999"/>
                  </a:lnTo>
                  <a:lnTo>
                    <a:pt x="688707" y="456057"/>
                  </a:lnTo>
                  <a:lnTo>
                    <a:pt x="689301" y="441917"/>
                  </a:lnTo>
                  <a:lnTo>
                    <a:pt x="690376" y="416043"/>
                  </a:lnTo>
                  <a:lnTo>
                    <a:pt x="691447" y="389779"/>
                  </a:lnTo>
                  <a:lnTo>
                    <a:pt x="693589" y="336778"/>
                  </a:lnTo>
                  <a:lnTo>
                    <a:pt x="694660" y="310389"/>
                  </a:lnTo>
                  <a:lnTo>
                    <a:pt x="695731" y="284310"/>
                  </a:lnTo>
                  <a:lnTo>
                    <a:pt x="696267" y="271440"/>
                  </a:lnTo>
                  <a:lnTo>
                    <a:pt x="696802" y="258716"/>
                  </a:lnTo>
                  <a:lnTo>
                    <a:pt x="697338" y="246154"/>
                  </a:lnTo>
                  <a:lnTo>
                    <a:pt x="697873" y="233778"/>
                  </a:lnTo>
                  <a:lnTo>
                    <a:pt x="698409" y="221610"/>
                  </a:lnTo>
                  <a:lnTo>
                    <a:pt x="698944" y="209669"/>
                  </a:lnTo>
                  <a:lnTo>
                    <a:pt x="699480" y="197975"/>
                  </a:lnTo>
                  <a:lnTo>
                    <a:pt x="700015" y="186552"/>
                  </a:lnTo>
                  <a:lnTo>
                    <a:pt x="700551" y="175415"/>
                  </a:lnTo>
                  <a:lnTo>
                    <a:pt x="700818" y="169961"/>
                  </a:lnTo>
                  <a:lnTo>
                    <a:pt x="701086" y="164586"/>
                  </a:lnTo>
                  <a:lnTo>
                    <a:pt x="701354" y="159293"/>
                  </a:lnTo>
                  <a:lnTo>
                    <a:pt x="701622" y="154084"/>
                  </a:lnTo>
                  <a:lnTo>
                    <a:pt x="701889" y="148960"/>
                  </a:lnTo>
                  <a:lnTo>
                    <a:pt x="702157" y="143925"/>
                  </a:lnTo>
                  <a:lnTo>
                    <a:pt x="702425" y="138981"/>
                  </a:lnTo>
                  <a:lnTo>
                    <a:pt x="702693" y="134129"/>
                  </a:lnTo>
                  <a:lnTo>
                    <a:pt x="702961" y="129373"/>
                  </a:lnTo>
                  <a:lnTo>
                    <a:pt x="703228" y="124713"/>
                  </a:lnTo>
                  <a:lnTo>
                    <a:pt x="703496" y="120153"/>
                  </a:lnTo>
                  <a:lnTo>
                    <a:pt x="703764" y="115693"/>
                  </a:lnTo>
                  <a:lnTo>
                    <a:pt x="704032" y="111337"/>
                  </a:lnTo>
                  <a:lnTo>
                    <a:pt x="704299" y="107086"/>
                  </a:lnTo>
                  <a:lnTo>
                    <a:pt x="704567" y="102942"/>
                  </a:lnTo>
                  <a:lnTo>
                    <a:pt x="704835" y="98906"/>
                  </a:lnTo>
                  <a:lnTo>
                    <a:pt x="705103" y="94981"/>
                  </a:lnTo>
                  <a:lnTo>
                    <a:pt x="705370" y="91169"/>
                  </a:lnTo>
                  <a:lnTo>
                    <a:pt x="705638" y="87471"/>
                  </a:lnTo>
                  <a:lnTo>
                    <a:pt x="705906" y="83889"/>
                  </a:lnTo>
                  <a:lnTo>
                    <a:pt x="706174" y="80424"/>
                  </a:lnTo>
                  <a:lnTo>
                    <a:pt x="706441" y="77078"/>
                  </a:lnTo>
                  <a:lnTo>
                    <a:pt x="706709" y="73853"/>
                  </a:lnTo>
                  <a:lnTo>
                    <a:pt x="706977" y="70750"/>
                  </a:lnTo>
                  <a:lnTo>
                    <a:pt x="707245" y="67771"/>
                  </a:lnTo>
                  <a:lnTo>
                    <a:pt x="707512" y="64917"/>
                  </a:lnTo>
                  <a:lnTo>
                    <a:pt x="707780" y="62189"/>
                  </a:lnTo>
                  <a:lnTo>
                    <a:pt x="708048" y="59589"/>
                  </a:lnTo>
                  <a:lnTo>
                    <a:pt x="708316" y="57117"/>
                  </a:lnTo>
                  <a:lnTo>
                    <a:pt x="708583" y="54776"/>
                  </a:lnTo>
                  <a:lnTo>
                    <a:pt x="708851" y="52566"/>
                  </a:lnTo>
                  <a:lnTo>
                    <a:pt x="709119" y="50488"/>
                  </a:lnTo>
                  <a:lnTo>
                    <a:pt x="709387" y="48544"/>
                  </a:lnTo>
                  <a:lnTo>
                    <a:pt x="709655" y="46734"/>
                  </a:lnTo>
                  <a:lnTo>
                    <a:pt x="709922" y="45059"/>
                  </a:lnTo>
                  <a:lnTo>
                    <a:pt x="710190" y="43521"/>
                  </a:lnTo>
                  <a:lnTo>
                    <a:pt x="710458" y="42119"/>
                  </a:lnTo>
                  <a:lnTo>
                    <a:pt x="710726" y="40855"/>
                  </a:lnTo>
                  <a:lnTo>
                    <a:pt x="710993" y="39729"/>
                  </a:lnTo>
                  <a:lnTo>
                    <a:pt x="711261" y="38743"/>
                  </a:lnTo>
                  <a:lnTo>
                    <a:pt x="711529" y="37896"/>
                  </a:lnTo>
                  <a:lnTo>
                    <a:pt x="711797" y="37189"/>
                  </a:lnTo>
                  <a:lnTo>
                    <a:pt x="712064" y="36623"/>
                  </a:lnTo>
                  <a:lnTo>
                    <a:pt x="712200" y="36393"/>
                  </a:lnTo>
                  <a:lnTo>
                    <a:pt x="712332" y="36198"/>
                  </a:lnTo>
                  <a:lnTo>
                    <a:pt x="712402" y="36114"/>
                  </a:lnTo>
                  <a:lnTo>
                    <a:pt x="712468" y="36039"/>
                  </a:lnTo>
                  <a:lnTo>
                    <a:pt x="712534" y="35972"/>
                  </a:lnTo>
                  <a:lnTo>
                    <a:pt x="712600" y="35914"/>
                  </a:lnTo>
                  <a:lnTo>
                    <a:pt x="712669" y="35866"/>
                  </a:lnTo>
                  <a:lnTo>
                    <a:pt x="712736" y="35826"/>
                  </a:lnTo>
                  <a:lnTo>
                    <a:pt x="712802" y="35795"/>
                  </a:lnTo>
                  <a:lnTo>
                    <a:pt x="712868" y="35773"/>
                  </a:lnTo>
                  <a:lnTo>
                    <a:pt x="712937" y="35759"/>
                  </a:lnTo>
                  <a:lnTo>
                    <a:pt x="713003" y="35755"/>
                  </a:lnTo>
                  <a:lnTo>
                    <a:pt x="713069" y="35759"/>
                  </a:lnTo>
                  <a:lnTo>
                    <a:pt x="713135" y="35773"/>
                  </a:lnTo>
                  <a:lnTo>
                    <a:pt x="713205" y="35795"/>
                  </a:lnTo>
                  <a:lnTo>
                    <a:pt x="713271" y="35826"/>
                  </a:lnTo>
                  <a:lnTo>
                    <a:pt x="713337" y="35866"/>
                  </a:lnTo>
                  <a:lnTo>
                    <a:pt x="713403" y="35915"/>
                  </a:lnTo>
                  <a:lnTo>
                    <a:pt x="713473" y="35973"/>
                  </a:lnTo>
                  <a:lnTo>
                    <a:pt x="713539" y="36039"/>
                  </a:lnTo>
                  <a:lnTo>
                    <a:pt x="713605" y="36115"/>
                  </a:lnTo>
                  <a:lnTo>
                    <a:pt x="713671" y="36199"/>
                  </a:lnTo>
                  <a:lnTo>
                    <a:pt x="713807" y="36395"/>
                  </a:lnTo>
                  <a:lnTo>
                    <a:pt x="713939" y="36626"/>
                  </a:lnTo>
                  <a:lnTo>
                    <a:pt x="714206" y="37195"/>
                  </a:lnTo>
                  <a:lnTo>
                    <a:pt x="714474" y="37906"/>
                  </a:lnTo>
                  <a:lnTo>
                    <a:pt x="714742" y="38760"/>
                  </a:lnTo>
                  <a:lnTo>
                    <a:pt x="715010" y="39755"/>
                  </a:lnTo>
                  <a:lnTo>
                    <a:pt x="715277" y="40892"/>
                  </a:lnTo>
                  <a:lnTo>
                    <a:pt x="715545" y="42171"/>
                  </a:lnTo>
                  <a:lnTo>
                    <a:pt x="715813" y="43590"/>
                  </a:lnTo>
                  <a:lnTo>
                    <a:pt x="716081" y="45150"/>
                  </a:lnTo>
                  <a:lnTo>
                    <a:pt x="716352" y="46850"/>
                  </a:lnTo>
                  <a:lnTo>
                    <a:pt x="716620" y="48690"/>
                  </a:lnTo>
                  <a:lnTo>
                    <a:pt x="716888" y="50669"/>
                  </a:lnTo>
                  <a:lnTo>
                    <a:pt x="717155" y="52787"/>
                  </a:lnTo>
                  <a:lnTo>
                    <a:pt x="717423" y="55042"/>
                  </a:lnTo>
                  <a:lnTo>
                    <a:pt x="717691" y="57434"/>
                  </a:lnTo>
                  <a:lnTo>
                    <a:pt x="717959" y="59962"/>
                  </a:lnTo>
                  <a:lnTo>
                    <a:pt x="718226" y="62625"/>
                  </a:lnTo>
                  <a:lnTo>
                    <a:pt x="718494" y="65422"/>
                  </a:lnTo>
                  <a:lnTo>
                    <a:pt x="718762" y="68353"/>
                  </a:lnTo>
                  <a:lnTo>
                    <a:pt x="719030" y="71416"/>
                  </a:lnTo>
                  <a:lnTo>
                    <a:pt x="719297" y="74610"/>
                  </a:lnTo>
                  <a:lnTo>
                    <a:pt x="719565" y="77933"/>
                  </a:lnTo>
                  <a:lnTo>
                    <a:pt x="719833" y="81386"/>
                  </a:lnTo>
                  <a:lnTo>
                    <a:pt x="720101" y="84966"/>
                  </a:lnTo>
                  <a:lnTo>
                    <a:pt x="720368" y="88672"/>
                  </a:lnTo>
                  <a:lnTo>
                    <a:pt x="720636" y="92502"/>
                  </a:lnTo>
                  <a:lnTo>
                    <a:pt x="720904" y="96456"/>
                  </a:lnTo>
                  <a:lnTo>
                    <a:pt x="721172" y="100531"/>
                  </a:lnTo>
                  <a:lnTo>
                    <a:pt x="721439" y="104727"/>
                  </a:lnTo>
                  <a:lnTo>
                    <a:pt x="721707" y="109041"/>
                  </a:lnTo>
                  <a:lnTo>
                    <a:pt x="721975" y="113473"/>
                  </a:lnTo>
                  <a:lnTo>
                    <a:pt x="722243" y="118019"/>
                  </a:lnTo>
                  <a:lnTo>
                    <a:pt x="722510" y="122679"/>
                  </a:lnTo>
                  <a:lnTo>
                    <a:pt x="722778" y="127450"/>
                  </a:lnTo>
                  <a:lnTo>
                    <a:pt x="723046" y="132331"/>
                  </a:lnTo>
                  <a:lnTo>
                    <a:pt x="723314" y="137321"/>
                  </a:lnTo>
                  <a:lnTo>
                    <a:pt x="723582" y="142416"/>
                  </a:lnTo>
                  <a:lnTo>
                    <a:pt x="723860" y="147855"/>
                  </a:lnTo>
                  <a:lnTo>
                    <a:pt x="724139" y="153405"/>
                  </a:lnTo>
                  <a:lnTo>
                    <a:pt x="724422" y="159064"/>
                  </a:lnTo>
                  <a:lnTo>
                    <a:pt x="724700" y="164831"/>
                  </a:lnTo>
                  <a:lnTo>
                    <a:pt x="724979" y="170701"/>
                  </a:lnTo>
                  <a:lnTo>
                    <a:pt x="725261" y="176672"/>
                  </a:lnTo>
                  <a:lnTo>
                    <a:pt x="725540" y="182743"/>
                  </a:lnTo>
                  <a:lnTo>
                    <a:pt x="725823" y="188908"/>
                  </a:lnTo>
                  <a:lnTo>
                    <a:pt x="726101" y="195168"/>
                  </a:lnTo>
                  <a:lnTo>
                    <a:pt x="726380" y="201520"/>
                  </a:lnTo>
                  <a:lnTo>
                    <a:pt x="726659" y="207959"/>
                  </a:lnTo>
                  <a:lnTo>
                    <a:pt x="726941" y="214483"/>
                  </a:lnTo>
                  <a:lnTo>
                    <a:pt x="727503" y="227775"/>
                  </a:lnTo>
                  <a:lnTo>
                    <a:pt x="728060" y="241376"/>
                  </a:lnTo>
                  <a:lnTo>
                    <a:pt x="728621" y="255257"/>
                  </a:lnTo>
                  <a:lnTo>
                    <a:pt x="729182" y="269395"/>
                  </a:lnTo>
                  <a:lnTo>
                    <a:pt x="729740" y="283766"/>
                  </a:lnTo>
                  <a:lnTo>
                    <a:pt x="730301" y="298345"/>
                  </a:lnTo>
                  <a:lnTo>
                    <a:pt x="730862" y="313104"/>
                  </a:lnTo>
                  <a:lnTo>
                    <a:pt x="731420" y="328019"/>
                  </a:lnTo>
                  <a:lnTo>
                    <a:pt x="732542" y="358204"/>
                  </a:lnTo>
                  <a:lnTo>
                    <a:pt x="734783" y="419238"/>
                  </a:lnTo>
                  <a:lnTo>
                    <a:pt x="735902" y="449645"/>
                  </a:lnTo>
                  <a:lnTo>
                    <a:pt x="737021" y="479687"/>
                  </a:lnTo>
                  <a:lnTo>
                    <a:pt x="737582" y="494501"/>
                  </a:lnTo>
                  <a:lnTo>
                    <a:pt x="738143" y="509142"/>
                  </a:lnTo>
                  <a:lnTo>
                    <a:pt x="738701" y="523581"/>
                  </a:lnTo>
                  <a:lnTo>
                    <a:pt x="739262" y="537794"/>
                  </a:lnTo>
                  <a:lnTo>
                    <a:pt x="739823" y="551752"/>
                  </a:lnTo>
                  <a:lnTo>
                    <a:pt x="740381" y="565432"/>
                  </a:lnTo>
                  <a:lnTo>
                    <a:pt x="740942" y="578808"/>
                  </a:lnTo>
                  <a:lnTo>
                    <a:pt x="741221" y="585374"/>
                  </a:lnTo>
                  <a:lnTo>
                    <a:pt x="741503" y="591856"/>
                  </a:lnTo>
                  <a:lnTo>
                    <a:pt x="741782" y="598248"/>
                  </a:lnTo>
                  <a:lnTo>
                    <a:pt x="742061" y="604550"/>
                  </a:lnTo>
                  <a:lnTo>
                    <a:pt x="742343" y="610757"/>
                  </a:lnTo>
                  <a:lnTo>
                    <a:pt x="742622" y="616865"/>
                  </a:lnTo>
                  <a:lnTo>
                    <a:pt x="742901" y="622876"/>
                  </a:lnTo>
                  <a:lnTo>
                    <a:pt x="743183" y="628784"/>
                  </a:lnTo>
                  <a:lnTo>
                    <a:pt x="743462" y="634583"/>
                  </a:lnTo>
                  <a:lnTo>
                    <a:pt x="743744" y="640277"/>
                  </a:lnTo>
                  <a:lnTo>
                    <a:pt x="744023" y="645859"/>
                  </a:lnTo>
                  <a:lnTo>
                    <a:pt x="744302" y="651328"/>
                  </a:lnTo>
                  <a:lnTo>
                    <a:pt x="744584" y="656681"/>
                  </a:lnTo>
                  <a:lnTo>
                    <a:pt x="744863" y="661915"/>
                  </a:lnTo>
                  <a:lnTo>
                    <a:pt x="745142" y="667030"/>
                  </a:lnTo>
                  <a:lnTo>
                    <a:pt x="745424" y="672019"/>
                  </a:lnTo>
                  <a:lnTo>
                    <a:pt x="745703" y="676883"/>
                  </a:lnTo>
                  <a:lnTo>
                    <a:pt x="745982" y="681617"/>
                  </a:lnTo>
                  <a:lnTo>
                    <a:pt x="746264" y="686224"/>
                  </a:lnTo>
                  <a:lnTo>
                    <a:pt x="746543" y="690695"/>
                  </a:lnTo>
                  <a:lnTo>
                    <a:pt x="746822" y="695033"/>
                  </a:lnTo>
                  <a:lnTo>
                    <a:pt x="747104" y="699234"/>
                  </a:lnTo>
                  <a:lnTo>
                    <a:pt x="747383" y="703297"/>
                  </a:lnTo>
                  <a:lnTo>
                    <a:pt x="747661" y="707218"/>
                  </a:lnTo>
                  <a:lnTo>
                    <a:pt x="747944" y="710999"/>
                  </a:lnTo>
                  <a:lnTo>
                    <a:pt x="748223" y="714632"/>
                  </a:lnTo>
                  <a:lnTo>
                    <a:pt x="748501" y="718122"/>
                  </a:lnTo>
                  <a:lnTo>
                    <a:pt x="748784" y="721462"/>
                  </a:lnTo>
                  <a:lnTo>
                    <a:pt x="749063" y="724652"/>
                  </a:lnTo>
                  <a:lnTo>
                    <a:pt x="749341" y="727693"/>
                  </a:lnTo>
                  <a:lnTo>
                    <a:pt x="749624" y="730580"/>
                  </a:lnTo>
                  <a:lnTo>
                    <a:pt x="749903" y="733312"/>
                  </a:lnTo>
                  <a:lnTo>
                    <a:pt x="750185" y="735891"/>
                  </a:lnTo>
                  <a:lnTo>
                    <a:pt x="750464" y="738313"/>
                  </a:lnTo>
                  <a:lnTo>
                    <a:pt x="750743" y="740576"/>
                  </a:lnTo>
                  <a:lnTo>
                    <a:pt x="751021" y="742681"/>
                  </a:lnTo>
                  <a:lnTo>
                    <a:pt x="751304" y="744625"/>
                  </a:lnTo>
                  <a:lnTo>
                    <a:pt x="751582" y="746411"/>
                  </a:lnTo>
                  <a:lnTo>
                    <a:pt x="751865" y="748032"/>
                  </a:lnTo>
                  <a:lnTo>
                    <a:pt x="752144" y="749492"/>
                  </a:lnTo>
                  <a:lnTo>
                    <a:pt x="752422" y="750786"/>
                  </a:lnTo>
                  <a:lnTo>
                    <a:pt x="752705" y="751918"/>
                  </a:lnTo>
                  <a:lnTo>
                    <a:pt x="752984" y="752885"/>
                  </a:lnTo>
                  <a:lnTo>
                    <a:pt x="753262" y="753686"/>
                  </a:lnTo>
                  <a:lnTo>
                    <a:pt x="753545" y="754322"/>
                  </a:lnTo>
                  <a:lnTo>
                    <a:pt x="753684" y="754578"/>
                  </a:lnTo>
                  <a:lnTo>
                    <a:pt x="753824" y="754791"/>
                  </a:lnTo>
                  <a:lnTo>
                    <a:pt x="753893" y="754882"/>
                  </a:lnTo>
                  <a:lnTo>
                    <a:pt x="753963" y="754963"/>
                  </a:lnTo>
                  <a:lnTo>
                    <a:pt x="754033" y="755034"/>
                  </a:lnTo>
                  <a:lnTo>
                    <a:pt x="754102" y="755093"/>
                  </a:lnTo>
                  <a:lnTo>
                    <a:pt x="754172" y="755142"/>
                  </a:lnTo>
                  <a:lnTo>
                    <a:pt x="754245" y="755181"/>
                  </a:lnTo>
                  <a:lnTo>
                    <a:pt x="754315" y="755210"/>
                  </a:lnTo>
                  <a:lnTo>
                    <a:pt x="754385" y="755227"/>
                  </a:lnTo>
                  <a:lnTo>
                    <a:pt x="754454" y="755236"/>
                  </a:lnTo>
                  <a:lnTo>
                    <a:pt x="754524" y="755234"/>
                  </a:lnTo>
                  <a:lnTo>
                    <a:pt x="754594" y="755221"/>
                  </a:lnTo>
                  <a:lnTo>
                    <a:pt x="754664" y="755197"/>
                  </a:lnTo>
                  <a:lnTo>
                    <a:pt x="754733" y="755164"/>
                  </a:lnTo>
                  <a:lnTo>
                    <a:pt x="754803" y="755119"/>
                  </a:lnTo>
                  <a:lnTo>
                    <a:pt x="754873" y="755064"/>
                  </a:lnTo>
                  <a:lnTo>
                    <a:pt x="754942" y="754998"/>
                  </a:lnTo>
                  <a:lnTo>
                    <a:pt x="755012" y="754924"/>
                  </a:lnTo>
                  <a:lnTo>
                    <a:pt x="755085" y="754835"/>
                  </a:lnTo>
                  <a:lnTo>
                    <a:pt x="755155" y="754739"/>
                  </a:lnTo>
                  <a:lnTo>
                    <a:pt x="755225" y="754633"/>
                  </a:lnTo>
                  <a:lnTo>
                    <a:pt x="755364" y="754386"/>
                  </a:lnTo>
                  <a:lnTo>
                    <a:pt x="755503" y="754100"/>
                  </a:lnTo>
                  <a:lnTo>
                    <a:pt x="755782" y="753400"/>
                  </a:lnTo>
                  <a:lnTo>
                    <a:pt x="756065" y="752532"/>
                  </a:lnTo>
                  <a:lnTo>
                    <a:pt x="756343" y="751500"/>
                  </a:lnTo>
                  <a:lnTo>
                    <a:pt x="756622" y="750302"/>
                  </a:lnTo>
                  <a:lnTo>
                    <a:pt x="756905" y="748937"/>
                  </a:lnTo>
                  <a:lnTo>
                    <a:pt x="757183" y="747406"/>
                  </a:lnTo>
                  <a:lnTo>
                    <a:pt x="757462" y="745711"/>
                  </a:lnTo>
                  <a:lnTo>
                    <a:pt x="757745" y="743853"/>
                  </a:lnTo>
                  <a:lnTo>
                    <a:pt x="758023" y="741831"/>
                  </a:lnTo>
                  <a:lnTo>
                    <a:pt x="758306" y="739649"/>
                  </a:lnTo>
                  <a:lnTo>
                    <a:pt x="758585" y="737302"/>
                  </a:lnTo>
                  <a:lnTo>
                    <a:pt x="758863" y="734796"/>
                  </a:lnTo>
                  <a:lnTo>
                    <a:pt x="759146" y="732132"/>
                  </a:lnTo>
                  <a:lnTo>
                    <a:pt x="759425" y="729309"/>
                  </a:lnTo>
                  <a:lnTo>
                    <a:pt x="759710" y="726271"/>
                  </a:lnTo>
                  <a:lnTo>
                    <a:pt x="759993" y="723072"/>
                  </a:lnTo>
                  <a:lnTo>
                    <a:pt x="760279" y="719711"/>
                  </a:lnTo>
                  <a:lnTo>
                    <a:pt x="760565" y="716193"/>
                  </a:lnTo>
                  <a:lnTo>
                    <a:pt x="760851" y="712516"/>
                  </a:lnTo>
                  <a:lnTo>
                    <a:pt x="761137" y="708685"/>
                  </a:lnTo>
                  <a:lnTo>
                    <a:pt x="761420" y="704699"/>
                  </a:lnTo>
                  <a:lnTo>
                    <a:pt x="761706" y="700562"/>
                  </a:lnTo>
                  <a:lnTo>
                    <a:pt x="761992" y="696273"/>
                  </a:lnTo>
                  <a:lnTo>
                    <a:pt x="762278" y="691836"/>
                  </a:lnTo>
                  <a:lnTo>
                    <a:pt x="762561" y="687254"/>
                  </a:lnTo>
                  <a:lnTo>
                    <a:pt x="762847" y="682527"/>
                  </a:lnTo>
                  <a:lnTo>
                    <a:pt x="763133" y="677658"/>
                  </a:lnTo>
                  <a:lnTo>
                    <a:pt x="763419" y="672649"/>
                  </a:lnTo>
                  <a:lnTo>
                    <a:pt x="763701" y="667501"/>
                  </a:lnTo>
                  <a:lnTo>
                    <a:pt x="763987" y="662219"/>
                  </a:lnTo>
                  <a:lnTo>
                    <a:pt x="764273" y="656804"/>
                  </a:lnTo>
                  <a:lnTo>
                    <a:pt x="764560" y="651258"/>
                  </a:lnTo>
                  <a:lnTo>
                    <a:pt x="764846" y="645586"/>
                  </a:lnTo>
                  <a:lnTo>
                    <a:pt x="765128" y="639786"/>
                  </a:lnTo>
                  <a:lnTo>
                    <a:pt x="765414" y="633866"/>
                  </a:lnTo>
                  <a:lnTo>
                    <a:pt x="765700" y="627824"/>
                  </a:lnTo>
                  <a:lnTo>
                    <a:pt x="765986" y="621665"/>
                  </a:lnTo>
                  <a:lnTo>
                    <a:pt x="766269" y="615394"/>
                  </a:lnTo>
                  <a:lnTo>
                    <a:pt x="766555" y="609009"/>
                  </a:lnTo>
                  <a:lnTo>
                    <a:pt x="766841" y="602518"/>
                  </a:lnTo>
                  <a:lnTo>
                    <a:pt x="767127" y="595919"/>
                  </a:lnTo>
                  <a:lnTo>
                    <a:pt x="767413" y="589219"/>
                  </a:lnTo>
                  <a:lnTo>
                    <a:pt x="767696" y="582419"/>
                  </a:lnTo>
                  <a:lnTo>
                    <a:pt x="767982" y="575523"/>
                  </a:lnTo>
                  <a:lnTo>
                    <a:pt x="768268" y="568534"/>
                  </a:lnTo>
                  <a:lnTo>
                    <a:pt x="768554" y="561455"/>
                  </a:lnTo>
                  <a:lnTo>
                    <a:pt x="768836" y="554291"/>
                  </a:lnTo>
                  <a:lnTo>
                    <a:pt x="769122" y="547042"/>
                  </a:lnTo>
                  <a:lnTo>
                    <a:pt x="769695" y="532312"/>
                  </a:lnTo>
                  <a:lnTo>
                    <a:pt x="770263" y="517286"/>
                  </a:lnTo>
                  <a:lnTo>
                    <a:pt x="770835" y="502001"/>
                  </a:lnTo>
                  <a:lnTo>
                    <a:pt x="771404" y="486478"/>
                  </a:lnTo>
                  <a:lnTo>
                    <a:pt x="771976" y="470748"/>
                  </a:lnTo>
                  <a:lnTo>
                    <a:pt x="772545" y="454844"/>
                  </a:lnTo>
                  <a:lnTo>
                    <a:pt x="773117" y="438790"/>
                  </a:lnTo>
                  <a:lnTo>
                    <a:pt x="774257" y="406366"/>
                  </a:lnTo>
                  <a:lnTo>
                    <a:pt x="775398" y="373714"/>
                  </a:lnTo>
                  <a:lnTo>
                    <a:pt x="776539" y="341083"/>
                  </a:lnTo>
                  <a:lnTo>
                    <a:pt x="777680" y="308718"/>
                  </a:lnTo>
                  <a:lnTo>
                    <a:pt x="778252" y="292710"/>
                  </a:lnTo>
                  <a:lnTo>
                    <a:pt x="778820" y="276861"/>
                  </a:lnTo>
                  <a:lnTo>
                    <a:pt x="779393" y="261197"/>
                  </a:lnTo>
                  <a:lnTo>
                    <a:pt x="779965" y="245751"/>
                  </a:lnTo>
                  <a:lnTo>
                    <a:pt x="780533" y="230552"/>
                  </a:lnTo>
                  <a:lnTo>
                    <a:pt x="781106" y="215625"/>
                  </a:lnTo>
                  <a:lnTo>
                    <a:pt x="781674" y="201003"/>
                  </a:lnTo>
                  <a:lnTo>
                    <a:pt x="781960" y="193814"/>
                  </a:lnTo>
                  <a:lnTo>
                    <a:pt x="782246" y="186711"/>
                  </a:lnTo>
                  <a:lnTo>
                    <a:pt x="782532" y="179696"/>
                  </a:lnTo>
                  <a:lnTo>
                    <a:pt x="782815" y="172773"/>
                  </a:lnTo>
                  <a:lnTo>
                    <a:pt x="783101" y="165949"/>
                  </a:lnTo>
                  <a:lnTo>
                    <a:pt x="783387" y="159223"/>
                  </a:lnTo>
                  <a:lnTo>
                    <a:pt x="783673" y="152597"/>
                  </a:lnTo>
                  <a:lnTo>
                    <a:pt x="783956" y="146079"/>
                  </a:lnTo>
                  <a:lnTo>
                    <a:pt x="784242" y="139668"/>
                  </a:lnTo>
                  <a:lnTo>
                    <a:pt x="784528" y="133369"/>
                  </a:lnTo>
                  <a:lnTo>
                    <a:pt x="784814" y="127185"/>
                  </a:lnTo>
                  <a:lnTo>
                    <a:pt x="785100" y="121118"/>
                  </a:lnTo>
                  <a:lnTo>
                    <a:pt x="785382" y="115172"/>
                  </a:lnTo>
                  <a:lnTo>
                    <a:pt x="785668" y="109348"/>
                  </a:lnTo>
                  <a:lnTo>
                    <a:pt x="785955" y="103651"/>
                  </a:lnTo>
                  <a:lnTo>
                    <a:pt x="786241" y="98082"/>
                  </a:lnTo>
                  <a:lnTo>
                    <a:pt x="786523" y="92644"/>
                  </a:lnTo>
                  <a:lnTo>
                    <a:pt x="786809" y="87340"/>
                  </a:lnTo>
                  <a:lnTo>
                    <a:pt x="787095" y="82172"/>
                  </a:lnTo>
                  <a:lnTo>
                    <a:pt x="787381" y="77143"/>
                  </a:lnTo>
                  <a:lnTo>
                    <a:pt x="787667" y="72255"/>
                  </a:lnTo>
                  <a:lnTo>
                    <a:pt x="787950" y="67511"/>
                  </a:lnTo>
                  <a:lnTo>
                    <a:pt x="788236" y="62912"/>
                  </a:lnTo>
                  <a:lnTo>
                    <a:pt x="788522" y="58461"/>
                  </a:lnTo>
                  <a:lnTo>
                    <a:pt x="788808" y="54160"/>
                  </a:lnTo>
                  <a:lnTo>
                    <a:pt x="789091" y="50011"/>
                  </a:lnTo>
                  <a:lnTo>
                    <a:pt x="789377" y="46016"/>
                  </a:lnTo>
                  <a:lnTo>
                    <a:pt x="789663" y="42177"/>
                  </a:lnTo>
                  <a:lnTo>
                    <a:pt x="789949" y="38495"/>
                  </a:lnTo>
                  <a:lnTo>
                    <a:pt x="790231" y="34973"/>
                  </a:lnTo>
                  <a:lnTo>
                    <a:pt x="790517" y="31612"/>
                  </a:lnTo>
                  <a:lnTo>
                    <a:pt x="790804" y="28414"/>
                  </a:lnTo>
                  <a:lnTo>
                    <a:pt x="791090" y="25379"/>
                  </a:lnTo>
                  <a:lnTo>
                    <a:pt x="791376" y="22511"/>
                  </a:lnTo>
                  <a:lnTo>
                    <a:pt x="791658" y="19809"/>
                  </a:lnTo>
                  <a:lnTo>
                    <a:pt x="791944" y="17276"/>
                  </a:lnTo>
                  <a:lnTo>
                    <a:pt x="792230" y="14912"/>
                  </a:lnTo>
                  <a:lnTo>
                    <a:pt x="792373" y="13794"/>
                  </a:lnTo>
                  <a:lnTo>
                    <a:pt x="792516" y="12719"/>
                  </a:lnTo>
                  <a:lnTo>
                    <a:pt x="792659" y="11686"/>
                  </a:lnTo>
                  <a:lnTo>
                    <a:pt x="792802" y="10697"/>
                  </a:lnTo>
                  <a:lnTo>
                    <a:pt x="792942" y="9751"/>
                  </a:lnTo>
                  <a:lnTo>
                    <a:pt x="793085" y="8848"/>
                  </a:lnTo>
                  <a:lnTo>
                    <a:pt x="793228" y="7988"/>
                  </a:lnTo>
                  <a:lnTo>
                    <a:pt x="793371" y="7172"/>
                  </a:lnTo>
                  <a:lnTo>
                    <a:pt x="793514" y="6399"/>
                  </a:lnTo>
                  <a:lnTo>
                    <a:pt x="793657" y="5671"/>
                  </a:lnTo>
                  <a:lnTo>
                    <a:pt x="793800" y="4985"/>
                  </a:lnTo>
                  <a:lnTo>
                    <a:pt x="793943" y="4344"/>
                  </a:lnTo>
                  <a:lnTo>
                    <a:pt x="794086" y="3747"/>
                  </a:lnTo>
                  <a:lnTo>
                    <a:pt x="794226" y="3193"/>
                  </a:lnTo>
                  <a:lnTo>
                    <a:pt x="794369" y="2684"/>
                  </a:lnTo>
                  <a:lnTo>
                    <a:pt x="794512" y="2219"/>
                  </a:lnTo>
                  <a:lnTo>
                    <a:pt x="794655" y="1797"/>
                  </a:lnTo>
                  <a:lnTo>
                    <a:pt x="794798" y="1420"/>
                  </a:lnTo>
                  <a:lnTo>
                    <a:pt x="794941" y="1087"/>
                  </a:lnTo>
                  <a:lnTo>
                    <a:pt x="795084" y="799"/>
                  </a:lnTo>
                  <a:lnTo>
                    <a:pt x="795227" y="555"/>
                  </a:lnTo>
                  <a:lnTo>
                    <a:pt x="795297" y="450"/>
                  </a:lnTo>
                  <a:lnTo>
                    <a:pt x="795370" y="355"/>
                  </a:lnTo>
                  <a:lnTo>
                    <a:pt x="795440" y="272"/>
                  </a:lnTo>
                  <a:lnTo>
                    <a:pt x="795509" y="200"/>
                  </a:lnTo>
                  <a:lnTo>
                    <a:pt x="795583" y="139"/>
                  </a:lnTo>
                  <a:lnTo>
                    <a:pt x="795652" y="89"/>
                  </a:lnTo>
                  <a:lnTo>
                    <a:pt x="795726" y="50"/>
                  </a:lnTo>
                  <a:lnTo>
                    <a:pt x="795796" y="22"/>
                  </a:lnTo>
                  <a:lnTo>
                    <a:pt x="795869" y="6"/>
                  </a:lnTo>
                  <a:lnTo>
                    <a:pt x="795939" y="0"/>
                  </a:lnTo>
                  <a:lnTo>
                    <a:pt x="796008" y="6"/>
                  </a:lnTo>
                  <a:lnTo>
                    <a:pt x="796082" y="22"/>
                  </a:lnTo>
                  <a:lnTo>
                    <a:pt x="796151" y="49"/>
                  </a:lnTo>
                  <a:lnTo>
                    <a:pt x="796221" y="87"/>
                  </a:lnTo>
                  <a:lnTo>
                    <a:pt x="796291" y="136"/>
                  </a:lnTo>
                  <a:lnTo>
                    <a:pt x="796364" y="196"/>
                  </a:lnTo>
                  <a:lnTo>
                    <a:pt x="796434" y="267"/>
                  </a:lnTo>
                  <a:lnTo>
                    <a:pt x="796503" y="349"/>
                  </a:lnTo>
                  <a:lnTo>
                    <a:pt x="796573" y="442"/>
                  </a:lnTo>
                  <a:lnTo>
                    <a:pt x="796646" y="545"/>
                  </a:lnTo>
                  <a:lnTo>
                    <a:pt x="796786" y="785"/>
                  </a:lnTo>
                  <a:lnTo>
                    <a:pt x="796929" y="1068"/>
                  </a:lnTo>
                  <a:lnTo>
                    <a:pt x="797068" y="1395"/>
                  </a:lnTo>
                  <a:lnTo>
                    <a:pt x="797211" y="1765"/>
                  </a:lnTo>
                  <a:lnTo>
                    <a:pt x="797351" y="2179"/>
                  </a:lnTo>
                  <a:lnTo>
                    <a:pt x="797494" y="2636"/>
                  </a:lnTo>
                  <a:lnTo>
                    <a:pt x="797633" y="3137"/>
                  </a:lnTo>
                  <a:lnTo>
                    <a:pt x="797776" y="3680"/>
                  </a:lnTo>
                  <a:lnTo>
                    <a:pt x="797919" y="4267"/>
                  </a:lnTo>
                  <a:lnTo>
                    <a:pt x="798059" y="4897"/>
                  </a:lnTo>
                  <a:lnTo>
                    <a:pt x="798202" y="5570"/>
                  </a:lnTo>
                  <a:lnTo>
                    <a:pt x="798341" y="6286"/>
                  </a:lnTo>
                  <a:lnTo>
                    <a:pt x="798484" y="7045"/>
                  </a:lnTo>
                  <a:lnTo>
                    <a:pt x="798623" y="7847"/>
                  </a:lnTo>
                  <a:lnTo>
                    <a:pt x="798767" y="8691"/>
                  </a:lnTo>
                  <a:lnTo>
                    <a:pt x="798906" y="9578"/>
                  </a:lnTo>
                  <a:lnTo>
                    <a:pt x="799049" y="10507"/>
                  </a:lnTo>
                  <a:lnTo>
                    <a:pt x="799331" y="12494"/>
                  </a:lnTo>
                  <a:lnTo>
                    <a:pt x="799614" y="14649"/>
                  </a:lnTo>
                  <a:lnTo>
                    <a:pt x="799896" y="16971"/>
                  </a:lnTo>
                  <a:lnTo>
                    <a:pt x="800179" y="19460"/>
                  </a:lnTo>
                  <a:lnTo>
                    <a:pt x="800461" y="22114"/>
                  </a:lnTo>
                  <a:lnTo>
                    <a:pt x="800744" y="24933"/>
                  </a:lnTo>
                  <a:lnTo>
                    <a:pt x="801030" y="27915"/>
                  </a:lnTo>
                  <a:lnTo>
                    <a:pt x="801312" y="31058"/>
                  </a:lnTo>
                  <a:lnTo>
                    <a:pt x="801594" y="34361"/>
                  </a:lnTo>
                  <a:lnTo>
                    <a:pt x="801877" y="37822"/>
                  </a:lnTo>
                  <a:lnTo>
                    <a:pt x="802159" y="41441"/>
                  </a:lnTo>
                  <a:lnTo>
                    <a:pt x="802442" y="45215"/>
                  </a:lnTo>
                  <a:lnTo>
                    <a:pt x="802724" y="49142"/>
                  </a:lnTo>
                  <a:lnTo>
                    <a:pt x="803007" y="53220"/>
                  </a:lnTo>
                  <a:lnTo>
                    <a:pt x="803289" y="57449"/>
                  </a:lnTo>
                  <a:lnTo>
                    <a:pt x="803572" y="61825"/>
                  </a:lnTo>
                  <a:lnTo>
                    <a:pt x="803854" y="66347"/>
                  </a:lnTo>
                  <a:lnTo>
                    <a:pt x="804136" y="71013"/>
                  </a:lnTo>
                  <a:lnTo>
                    <a:pt x="804419" y="75820"/>
                  </a:lnTo>
                  <a:lnTo>
                    <a:pt x="804701" y="80766"/>
                  </a:lnTo>
                  <a:lnTo>
                    <a:pt x="804987" y="85849"/>
                  </a:lnTo>
                  <a:lnTo>
                    <a:pt x="805270" y="91067"/>
                  </a:lnTo>
                  <a:lnTo>
                    <a:pt x="805552" y="96417"/>
                  </a:lnTo>
                  <a:lnTo>
                    <a:pt x="805835" y="101896"/>
                  </a:lnTo>
                  <a:lnTo>
                    <a:pt x="806117" y="107503"/>
                  </a:lnTo>
                  <a:lnTo>
                    <a:pt x="806399" y="113234"/>
                  </a:lnTo>
                  <a:lnTo>
                    <a:pt x="806682" y="119087"/>
                  </a:lnTo>
                  <a:lnTo>
                    <a:pt x="806964" y="125059"/>
                  </a:lnTo>
                  <a:lnTo>
                    <a:pt x="807247" y="131147"/>
                  </a:lnTo>
                  <a:lnTo>
                    <a:pt x="807529" y="137349"/>
                  </a:lnTo>
                  <a:lnTo>
                    <a:pt x="807812" y="143661"/>
                  </a:lnTo>
                  <a:lnTo>
                    <a:pt x="808094" y="150082"/>
                  </a:lnTo>
                  <a:lnTo>
                    <a:pt x="808380" y="156607"/>
                  </a:lnTo>
                  <a:lnTo>
                    <a:pt x="808663" y="163232"/>
                  </a:lnTo>
                  <a:lnTo>
                    <a:pt x="808945" y="169959"/>
                  </a:lnTo>
                  <a:lnTo>
                    <a:pt x="809227" y="176778"/>
                  </a:lnTo>
                  <a:lnTo>
                    <a:pt x="809510" y="183692"/>
                  </a:lnTo>
                  <a:lnTo>
                    <a:pt x="809792" y="190694"/>
                  </a:lnTo>
                  <a:lnTo>
                    <a:pt x="810075" y="197782"/>
                  </a:lnTo>
                  <a:lnTo>
                    <a:pt x="810640" y="212202"/>
                  </a:lnTo>
                  <a:lnTo>
                    <a:pt x="811204" y="226925"/>
                  </a:lnTo>
                  <a:lnTo>
                    <a:pt x="811769" y="241927"/>
                  </a:lnTo>
                  <a:lnTo>
                    <a:pt x="812338" y="257177"/>
                  </a:lnTo>
                  <a:lnTo>
                    <a:pt x="812903" y="272645"/>
                  </a:lnTo>
                  <a:lnTo>
                    <a:pt x="813468" y="288306"/>
                  </a:lnTo>
                  <a:lnTo>
                    <a:pt x="814032" y="304129"/>
                  </a:lnTo>
                  <a:lnTo>
                    <a:pt x="815162" y="336146"/>
                  </a:lnTo>
                  <a:lnTo>
                    <a:pt x="816296" y="368461"/>
                  </a:lnTo>
                  <a:lnTo>
                    <a:pt x="817425" y="400834"/>
                  </a:lnTo>
                  <a:lnTo>
                    <a:pt x="818555" y="433026"/>
                  </a:lnTo>
                  <a:lnTo>
                    <a:pt x="819688" y="464803"/>
                  </a:lnTo>
                  <a:lnTo>
                    <a:pt x="820253" y="480460"/>
                  </a:lnTo>
                  <a:lnTo>
                    <a:pt x="820818" y="495926"/>
                  </a:lnTo>
                  <a:lnTo>
                    <a:pt x="821383" y="511174"/>
                  </a:lnTo>
                  <a:lnTo>
                    <a:pt x="821948" y="526173"/>
                  </a:lnTo>
                  <a:lnTo>
                    <a:pt x="822516" y="540897"/>
                  </a:lnTo>
                  <a:lnTo>
                    <a:pt x="823081" y="555319"/>
                  </a:lnTo>
                  <a:lnTo>
                    <a:pt x="823364" y="562407"/>
                  </a:lnTo>
                  <a:lnTo>
                    <a:pt x="823646" y="569411"/>
                  </a:lnTo>
                  <a:lnTo>
                    <a:pt x="823929" y="576327"/>
                  </a:lnTo>
                  <a:lnTo>
                    <a:pt x="824211" y="583150"/>
                  </a:lnTo>
                  <a:lnTo>
                    <a:pt x="824493" y="589879"/>
                  </a:lnTo>
                  <a:lnTo>
                    <a:pt x="824776" y="596511"/>
                  </a:lnTo>
                  <a:lnTo>
                    <a:pt x="825058" y="603042"/>
                  </a:lnTo>
                  <a:lnTo>
                    <a:pt x="825341" y="609467"/>
                  </a:lnTo>
                  <a:lnTo>
                    <a:pt x="825623" y="615788"/>
                  </a:lnTo>
                  <a:lnTo>
                    <a:pt x="825909" y="621998"/>
                  </a:lnTo>
                  <a:lnTo>
                    <a:pt x="826192" y="628094"/>
                  </a:lnTo>
                  <a:lnTo>
                    <a:pt x="826474" y="634077"/>
                  </a:lnTo>
                  <a:lnTo>
                    <a:pt x="826756" y="639943"/>
                  </a:lnTo>
                  <a:lnTo>
                    <a:pt x="827039" y="645687"/>
                  </a:lnTo>
                  <a:lnTo>
                    <a:pt x="827321" y="651306"/>
                  </a:lnTo>
                  <a:lnTo>
                    <a:pt x="827604" y="656802"/>
                  </a:lnTo>
                  <a:lnTo>
                    <a:pt x="827886" y="662170"/>
                  </a:lnTo>
                  <a:lnTo>
                    <a:pt x="828169" y="667406"/>
                  </a:lnTo>
                  <a:lnTo>
                    <a:pt x="828451" y="672510"/>
                  </a:lnTo>
                  <a:lnTo>
                    <a:pt x="828733" y="677480"/>
                  </a:lnTo>
                  <a:lnTo>
                    <a:pt x="829016" y="682311"/>
                  </a:lnTo>
                  <a:lnTo>
                    <a:pt x="829298" y="687003"/>
                  </a:lnTo>
                  <a:lnTo>
                    <a:pt x="829581" y="691554"/>
                  </a:lnTo>
                  <a:lnTo>
                    <a:pt x="829867" y="695960"/>
                  </a:lnTo>
                  <a:lnTo>
                    <a:pt x="830149" y="700221"/>
                  </a:lnTo>
                  <a:lnTo>
                    <a:pt x="830432" y="704334"/>
                  </a:lnTo>
                  <a:lnTo>
                    <a:pt x="830714" y="708299"/>
                  </a:lnTo>
                  <a:lnTo>
                    <a:pt x="830997" y="712113"/>
                  </a:lnTo>
                  <a:lnTo>
                    <a:pt x="831279" y="715772"/>
                  </a:lnTo>
                  <a:lnTo>
                    <a:pt x="831561" y="719280"/>
                  </a:lnTo>
                  <a:lnTo>
                    <a:pt x="831844" y="722629"/>
                  </a:lnTo>
                  <a:lnTo>
                    <a:pt x="832126" y="725824"/>
                  </a:lnTo>
                  <a:lnTo>
                    <a:pt x="832409" y="728856"/>
                  </a:lnTo>
                  <a:lnTo>
                    <a:pt x="832691" y="731729"/>
                  </a:lnTo>
                  <a:lnTo>
                    <a:pt x="832974" y="734442"/>
                  </a:lnTo>
                  <a:lnTo>
                    <a:pt x="833256" y="736992"/>
                  </a:lnTo>
                  <a:lnTo>
                    <a:pt x="833538" y="739378"/>
                  </a:lnTo>
                  <a:lnTo>
                    <a:pt x="833821" y="741600"/>
                  </a:lnTo>
                  <a:lnTo>
                    <a:pt x="834103" y="743657"/>
                  </a:lnTo>
                  <a:lnTo>
                    <a:pt x="834389" y="745548"/>
                  </a:lnTo>
                  <a:lnTo>
                    <a:pt x="834672" y="747272"/>
                  </a:lnTo>
                  <a:lnTo>
                    <a:pt x="834954" y="748829"/>
                  </a:lnTo>
                  <a:lnTo>
                    <a:pt x="835237" y="750218"/>
                  </a:lnTo>
                  <a:lnTo>
                    <a:pt x="835519" y="751438"/>
                  </a:lnTo>
                  <a:lnTo>
                    <a:pt x="835802" y="752488"/>
                  </a:lnTo>
                  <a:lnTo>
                    <a:pt x="835941" y="752951"/>
                  </a:lnTo>
                  <a:lnTo>
                    <a:pt x="836084" y="753371"/>
                  </a:lnTo>
                  <a:lnTo>
                    <a:pt x="836223" y="753748"/>
                  </a:lnTo>
                  <a:lnTo>
                    <a:pt x="836366" y="754082"/>
                  </a:lnTo>
                  <a:lnTo>
                    <a:pt x="836506" y="754375"/>
                  </a:lnTo>
                  <a:lnTo>
                    <a:pt x="836649" y="754624"/>
                  </a:lnTo>
                  <a:lnTo>
                    <a:pt x="836788" y="754831"/>
                  </a:lnTo>
                  <a:lnTo>
                    <a:pt x="836862" y="754919"/>
                  </a:lnTo>
                  <a:lnTo>
                    <a:pt x="836931" y="754996"/>
                  </a:lnTo>
                  <a:lnTo>
                    <a:pt x="837001" y="755062"/>
                  </a:lnTo>
                  <a:lnTo>
                    <a:pt x="837071" y="755117"/>
                  </a:lnTo>
                  <a:lnTo>
                    <a:pt x="837144" y="755161"/>
                  </a:lnTo>
                  <a:lnTo>
                    <a:pt x="837214" y="755197"/>
                  </a:lnTo>
                  <a:lnTo>
                    <a:pt x="837283" y="755221"/>
                  </a:lnTo>
                  <a:lnTo>
                    <a:pt x="837353" y="755234"/>
                  </a:lnTo>
                  <a:lnTo>
                    <a:pt x="837426" y="755236"/>
                  </a:lnTo>
                  <a:lnTo>
                    <a:pt x="837496" y="755227"/>
                  </a:lnTo>
                  <a:lnTo>
                    <a:pt x="837566" y="755210"/>
                  </a:lnTo>
                  <a:lnTo>
                    <a:pt x="837636" y="755179"/>
                  </a:lnTo>
                  <a:lnTo>
                    <a:pt x="837709" y="755139"/>
                  </a:lnTo>
                  <a:lnTo>
                    <a:pt x="837779" y="755089"/>
                  </a:lnTo>
                  <a:lnTo>
                    <a:pt x="837848" y="755027"/>
                  </a:lnTo>
                  <a:lnTo>
                    <a:pt x="837918" y="754957"/>
                  </a:lnTo>
                  <a:lnTo>
                    <a:pt x="837991" y="754873"/>
                  </a:lnTo>
                  <a:lnTo>
                    <a:pt x="838061" y="754780"/>
                  </a:lnTo>
                  <a:lnTo>
                    <a:pt x="838204" y="754562"/>
                  </a:lnTo>
                  <a:lnTo>
                    <a:pt x="838343" y="754303"/>
                  </a:lnTo>
                  <a:lnTo>
                    <a:pt x="838626" y="753653"/>
                  </a:lnTo>
                  <a:lnTo>
                    <a:pt x="838908" y="752838"/>
                  </a:lnTo>
                  <a:lnTo>
                    <a:pt x="839191" y="751852"/>
                  </a:lnTo>
                  <a:lnTo>
                    <a:pt x="839473" y="750700"/>
                  </a:lnTo>
                  <a:lnTo>
                    <a:pt x="839756" y="749379"/>
                  </a:lnTo>
                  <a:lnTo>
                    <a:pt x="840038" y="747893"/>
                  </a:lnTo>
                  <a:lnTo>
                    <a:pt x="840320" y="746239"/>
                  </a:lnTo>
                  <a:lnTo>
                    <a:pt x="840603" y="744423"/>
                  </a:lnTo>
                  <a:lnTo>
                    <a:pt x="840885" y="742443"/>
                  </a:lnTo>
                  <a:lnTo>
                    <a:pt x="841171" y="740299"/>
                  </a:lnTo>
                  <a:lnTo>
                    <a:pt x="841454" y="737994"/>
                  </a:lnTo>
                  <a:lnTo>
                    <a:pt x="841736" y="735527"/>
                  </a:lnTo>
                  <a:lnTo>
                    <a:pt x="842019" y="732903"/>
                  </a:lnTo>
                  <a:lnTo>
                    <a:pt x="842301" y="730120"/>
                  </a:lnTo>
                  <a:lnTo>
                    <a:pt x="842584" y="727180"/>
                  </a:lnTo>
                  <a:lnTo>
                    <a:pt x="842866" y="724087"/>
                  </a:lnTo>
                  <a:lnTo>
                    <a:pt x="843148" y="720837"/>
                  </a:lnTo>
                  <a:lnTo>
                    <a:pt x="843431" y="717437"/>
                  </a:lnTo>
                  <a:lnTo>
                    <a:pt x="843713" y="713888"/>
                  </a:lnTo>
                  <a:lnTo>
                    <a:pt x="843996" y="710188"/>
                  </a:lnTo>
                  <a:lnTo>
                    <a:pt x="844278" y="706342"/>
                  </a:lnTo>
                  <a:lnTo>
                    <a:pt x="844561" y="702352"/>
                  </a:lnTo>
                  <a:lnTo>
                    <a:pt x="844843" y="698219"/>
                  </a:lnTo>
                  <a:lnTo>
                    <a:pt x="845125" y="693945"/>
                  </a:lnTo>
                  <a:lnTo>
                    <a:pt x="845408" y="689533"/>
                  </a:lnTo>
                  <a:lnTo>
                    <a:pt x="845690" y="684984"/>
                  </a:lnTo>
                  <a:lnTo>
                    <a:pt x="845973" y="680298"/>
                  </a:lnTo>
                  <a:lnTo>
                    <a:pt x="846255" y="675483"/>
                  </a:lnTo>
                  <a:lnTo>
                    <a:pt x="846538" y="670537"/>
                  </a:lnTo>
                  <a:lnTo>
                    <a:pt x="846820" y="665464"/>
                  </a:lnTo>
                  <a:lnTo>
                    <a:pt x="847102" y="660266"/>
                  </a:lnTo>
                  <a:lnTo>
                    <a:pt x="847385" y="654946"/>
                  </a:lnTo>
                  <a:lnTo>
                    <a:pt x="847667" y="649505"/>
                  </a:lnTo>
                  <a:lnTo>
                    <a:pt x="847950" y="643948"/>
                  </a:lnTo>
                  <a:lnTo>
                    <a:pt x="848236" y="638274"/>
                  </a:lnTo>
                  <a:lnTo>
                    <a:pt x="848518" y="632489"/>
                  </a:lnTo>
                  <a:lnTo>
                    <a:pt x="848801" y="626597"/>
                  </a:lnTo>
                  <a:lnTo>
                    <a:pt x="849083" y="620595"/>
                  </a:lnTo>
                  <a:lnTo>
                    <a:pt x="849366" y="614491"/>
                  </a:lnTo>
                  <a:lnTo>
                    <a:pt x="849648" y="608289"/>
                  </a:lnTo>
                  <a:lnTo>
                    <a:pt x="849930" y="601985"/>
                  </a:lnTo>
                  <a:lnTo>
                    <a:pt x="850213" y="595589"/>
                  </a:lnTo>
                  <a:lnTo>
                    <a:pt x="850495" y="589100"/>
                  </a:lnTo>
                  <a:lnTo>
                    <a:pt x="850778" y="582523"/>
                  </a:lnTo>
                  <a:lnTo>
                    <a:pt x="851060" y="575860"/>
                  </a:lnTo>
                  <a:lnTo>
                    <a:pt x="851343" y="569116"/>
                  </a:lnTo>
                  <a:lnTo>
                    <a:pt x="851907" y="555389"/>
                  </a:lnTo>
                  <a:lnTo>
                    <a:pt x="852472" y="541374"/>
                  </a:lnTo>
                  <a:lnTo>
                    <a:pt x="853037" y="527093"/>
                  </a:lnTo>
                  <a:lnTo>
                    <a:pt x="853602" y="512576"/>
                  </a:lnTo>
                  <a:lnTo>
                    <a:pt x="854167" y="497846"/>
                  </a:lnTo>
                  <a:lnTo>
                    <a:pt x="854732" y="482935"/>
                  </a:lnTo>
                  <a:lnTo>
                    <a:pt x="855861" y="452673"/>
                  </a:lnTo>
                  <a:lnTo>
                    <a:pt x="856995" y="422014"/>
                  </a:lnTo>
                  <a:lnTo>
                    <a:pt x="859254" y="360415"/>
                  </a:lnTo>
                  <a:lnTo>
                    <a:pt x="860384" y="329928"/>
                  </a:lnTo>
                  <a:lnTo>
                    <a:pt x="860949" y="314861"/>
                  </a:lnTo>
                  <a:lnTo>
                    <a:pt x="861514" y="299948"/>
                  </a:lnTo>
                  <a:lnTo>
                    <a:pt x="862079" y="285217"/>
                  </a:lnTo>
                  <a:lnTo>
                    <a:pt x="862643" y="270694"/>
                  </a:lnTo>
                  <a:lnTo>
                    <a:pt x="863212" y="256406"/>
                  </a:lnTo>
                  <a:lnTo>
                    <a:pt x="863777" y="242376"/>
                  </a:lnTo>
                  <a:lnTo>
                    <a:pt x="864342" y="228634"/>
                  </a:lnTo>
                  <a:lnTo>
                    <a:pt x="864907" y="215200"/>
                  </a:lnTo>
                  <a:lnTo>
                    <a:pt x="865189" y="208608"/>
                  </a:lnTo>
                  <a:lnTo>
                    <a:pt x="865471" y="202102"/>
                  </a:lnTo>
                  <a:lnTo>
                    <a:pt x="865754" y="195685"/>
                  </a:lnTo>
                  <a:lnTo>
                    <a:pt x="866036" y="189362"/>
                  </a:lnTo>
                  <a:lnTo>
                    <a:pt x="866319" y="183133"/>
                  </a:lnTo>
                  <a:lnTo>
                    <a:pt x="866601" y="177001"/>
                  </a:lnTo>
                  <a:lnTo>
                    <a:pt x="866884" y="170970"/>
                  </a:lnTo>
                  <a:lnTo>
                    <a:pt x="867166" y="165042"/>
                  </a:lnTo>
                  <a:lnTo>
                    <a:pt x="867448" y="159221"/>
                  </a:lnTo>
                  <a:lnTo>
                    <a:pt x="867731" y="153507"/>
                  </a:lnTo>
                  <a:lnTo>
                    <a:pt x="868013" y="147905"/>
                  </a:lnTo>
                  <a:lnTo>
                    <a:pt x="868296" y="142416"/>
                  </a:lnTo>
                  <a:lnTo>
                    <a:pt x="868589" y="136830"/>
                  </a:lnTo>
                  <a:lnTo>
                    <a:pt x="868886" y="131372"/>
                  </a:lnTo>
                  <a:lnTo>
                    <a:pt x="869180" y="126044"/>
                  </a:lnTo>
                  <a:lnTo>
                    <a:pt x="869473" y="120849"/>
                  </a:lnTo>
                  <a:lnTo>
                    <a:pt x="869766" y="115790"/>
                  </a:lnTo>
                  <a:lnTo>
                    <a:pt x="870060" y="110868"/>
                  </a:lnTo>
                  <a:lnTo>
                    <a:pt x="870353" y="106086"/>
                  </a:lnTo>
                  <a:lnTo>
                    <a:pt x="870647" y="101446"/>
                  </a:lnTo>
                  <a:lnTo>
                    <a:pt x="870940" y="96951"/>
                  </a:lnTo>
                  <a:lnTo>
                    <a:pt x="871237" y="92602"/>
                  </a:lnTo>
                  <a:lnTo>
                    <a:pt x="871531" y="88402"/>
                  </a:lnTo>
                  <a:lnTo>
                    <a:pt x="871824" y="84351"/>
                  </a:lnTo>
                  <a:lnTo>
                    <a:pt x="872118" y="80453"/>
                  </a:lnTo>
                  <a:lnTo>
                    <a:pt x="872411" y="76708"/>
                  </a:lnTo>
                  <a:lnTo>
                    <a:pt x="872704" y="73119"/>
                  </a:lnTo>
                  <a:lnTo>
                    <a:pt x="872998" y="69688"/>
                  </a:lnTo>
                  <a:lnTo>
                    <a:pt x="873291" y="66415"/>
                  </a:lnTo>
                  <a:lnTo>
                    <a:pt x="873585" y="63301"/>
                  </a:lnTo>
                  <a:lnTo>
                    <a:pt x="873882" y="60350"/>
                  </a:lnTo>
                  <a:lnTo>
                    <a:pt x="874175" y="57560"/>
                  </a:lnTo>
                  <a:lnTo>
                    <a:pt x="874469" y="54935"/>
                  </a:lnTo>
                  <a:lnTo>
                    <a:pt x="874762" y="52474"/>
                  </a:lnTo>
                  <a:lnTo>
                    <a:pt x="875056" y="50180"/>
                  </a:lnTo>
                  <a:lnTo>
                    <a:pt x="875349" y="48052"/>
                  </a:lnTo>
                  <a:lnTo>
                    <a:pt x="875643" y="46092"/>
                  </a:lnTo>
                  <a:lnTo>
                    <a:pt x="875936" y="44301"/>
                  </a:lnTo>
                  <a:lnTo>
                    <a:pt x="876233" y="42678"/>
                  </a:lnTo>
                  <a:lnTo>
                    <a:pt x="876526" y="41226"/>
                  </a:lnTo>
                  <a:lnTo>
                    <a:pt x="876820" y="39943"/>
                  </a:lnTo>
                  <a:lnTo>
                    <a:pt x="877113" y="38831"/>
                  </a:lnTo>
                  <a:lnTo>
                    <a:pt x="877407" y="37890"/>
                  </a:lnTo>
                  <a:lnTo>
                    <a:pt x="877700" y="37121"/>
                  </a:lnTo>
                  <a:lnTo>
                    <a:pt x="877847" y="36800"/>
                  </a:lnTo>
                  <a:lnTo>
                    <a:pt x="877994" y="36522"/>
                  </a:lnTo>
                  <a:lnTo>
                    <a:pt x="878140" y="36287"/>
                  </a:lnTo>
                  <a:lnTo>
                    <a:pt x="878214" y="36186"/>
                  </a:lnTo>
                  <a:lnTo>
                    <a:pt x="878287" y="36095"/>
                  </a:lnTo>
                  <a:lnTo>
                    <a:pt x="878360" y="36015"/>
                  </a:lnTo>
                  <a:lnTo>
                    <a:pt x="878434" y="35946"/>
                  </a:lnTo>
                  <a:lnTo>
                    <a:pt x="878511" y="35887"/>
                  </a:lnTo>
                  <a:lnTo>
                    <a:pt x="878584" y="35839"/>
                  </a:lnTo>
                  <a:lnTo>
                    <a:pt x="878658" y="35802"/>
                  </a:lnTo>
                  <a:lnTo>
                    <a:pt x="878731" y="35776"/>
                  </a:lnTo>
                  <a:lnTo>
                    <a:pt x="878804" y="35760"/>
                  </a:lnTo>
                  <a:lnTo>
                    <a:pt x="878878" y="35755"/>
                  </a:lnTo>
                  <a:lnTo>
                    <a:pt x="878951" y="35761"/>
                  </a:lnTo>
                  <a:lnTo>
                    <a:pt x="879024" y="35777"/>
                  </a:lnTo>
                  <a:lnTo>
                    <a:pt x="879098" y="35804"/>
                  </a:lnTo>
                  <a:lnTo>
                    <a:pt x="879171" y="35842"/>
                  </a:lnTo>
                  <a:lnTo>
                    <a:pt x="879244" y="35890"/>
                  </a:lnTo>
                  <a:lnTo>
                    <a:pt x="879318" y="35949"/>
                  </a:lnTo>
                  <a:lnTo>
                    <a:pt x="879391" y="36019"/>
                  </a:lnTo>
                  <a:lnTo>
                    <a:pt x="879464" y="36099"/>
                  </a:lnTo>
                  <a:lnTo>
                    <a:pt x="879538" y="36190"/>
                  </a:lnTo>
                  <a:lnTo>
                    <a:pt x="879611" y="36291"/>
                  </a:lnTo>
                  <a:lnTo>
                    <a:pt x="879758" y="36527"/>
                  </a:lnTo>
                  <a:lnTo>
                    <a:pt x="879905" y="36804"/>
                  </a:lnTo>
                  <a:lnTo>
                    <a:pt x="880051" y="37124"/>
                  </a:lnTo>
                  <a:lnTo>
                    <a:pt x="880345" y="37892"/>
                  </a:lnTo>
                  <a:lnTo>
                    <a:pt x="880638" y="38828"/>
                  </a:lnTo>
                  <a:lnTo>
                    <a:pt x="880932" y="39932"/>
                  </a:lnTo>
                  <a:lnTo>
                    <a:pt x="881229" y="41203"/>
                  </a:lnTo>
                  <a:lnTo>
                    <a:pt x="881522" y="42641"/>
                  </a:lnTo>
                  <a:lnTo>
                    <a:pt x="881816" y="44245"/>
                  </a:lnTo>
                  <a:lnTo>
                    <a:pt x="882109" y="46013"/>
                  </a:lnTo>
                  <a:lnTo>
                    <a:pt x="882402" y="47944"/>
                  </a:lnTo>
                  <a:lnTo>
                    <a:pt x="882696" y="50037"/>
                  </a:lnTo>
                  <a:lnTo>
                    <a:pt x="882989" y="52292"/>
                  </a:lnTo>
                  <a:lnTo>
                    <a:pt x="883286" y="54706"/>
                  </a:lnTo>
                  <a:lnTo>
                    <a:pt x="883580" y="57277"/>
                  </a:lnTo>
                  <a:lnTo>
                    <a:pt x="883873" y="60006"/>
                  </a:lnTo>
                  <a:lnTo>
                    <a:pt x="884167" y="62889"/>
                  </a:lnTo>
                  <a:lnTo>
                    <a:pt x="884460" y="65926"/>
                  </a:lnTo>
                  <a:lnTo>
                    <a:pt x="884754" y="69115"/>
                  </a:lnTo>
                  <a:lnTo>
                    <a:pt x="885047" y="72453"/>
                  </a:lnTo>
                  <a:lnTo>
                    <a:pt x="885340" y="75939"/>
                  </a:lnTo>
                  <a:lnTo>
                    <a:pt x="885634" y="79571"/>
                  </a:lnTo>
                  <a:lnTo>
                    <a:pt x="885931" y="83347"/>
                  </a:lnTo>
                  <a:lnTo>
                    <a:pt x="886224" y="87265"/>
                  </a:lnTo>
                  <a:lnTo>
                    <a:pt x="886518" y="91322"/>
                  </a:lnTo>
                  <a:lnTo>
                    <a:pt x="886811" y="95517"/>
                  </a:lnTo>
                  <a:lnTo>
                    <a:pt x="887105" y="99847"/>
                  </a:lnTo>
                  <a:lnTo>
                    <a:pt x="887398" y="104309"/>
                  </a:lnTo>
                  <a:lnTo>
                    <a:pt x="887692" y="108902"/>
                  </a:lnTo>
                  <a:lnTo>
                    <a:pt x="887985" y="113623"/>
                  </a:lnTo>
                  <a:lnTo>
                    <a:pt x="888282" y="118469"/>
                  </a:lnTo>
                  <a:lnTo>
                    <a:pt x="888576" y="123438"/>
                  </a:lnTo>
                  <a:lnTo>
                    <a:pt x="888869" y="128527"/>
                  </a:lnTo>
                  <a:lnTo>
                    <a:pt x="889162" y="133733"/>
                  </a:lnTo>
                  <a:lnTo>
                    <a:pt x="889456" y="139054"/>
                  </a:lnTo>
                  <a:lnTo>
                    <a:pt x="889749" y="144487"/>
                  </a:lnTo>
                  <a:lnTo>
                    <a:pt x="890043" y="150028"/>
                  </a:lnTo>
                  <a:lnTo>
                    <a:pt x="890340" y="155676"/>
                  </a:lnTo>
                  <a:lnTo>
                    <a:pt x="890633" y="161425"/>
                  </a:lnTo>
                  <a:lnTo>
                    <a:pt x="890927" y="167275"/>
                  </a:lnTo>
                  <a:lnTo>
                    <a:pt x="891220" y="173222"/>
                  </a:lnTo>
                  <a:lnTo>
                    <a:pt x="891514" y="179262"/>
                  </a:lnTo>
                  <a:lnTo>
                    <a:pt x="891807" y="185394"/>
                  </a:lnTo>
                  <a:lnTo>
                    <a:pt x="892394" y="197914"/>
                  </a:lnTo>
                  <a:lnTo>
                    <a:pt x="892984" y="210757"/>
                  </a:lnTo>
                  <a:lnTo>
                    <a:pt x="893571" y="223898"/>
                  </a:lnTo>
                  <a:lnTo>
                    <a:pt x="894158" y="237309"/>
                  </a:lnTo>
                  <a:lnTo>
                    <a:pt x="894745" y="250961"/>
                  </a:lnTo>
                  <a:lnTo>
                    <a:pt x="895336" y="264826"/>
                  </a:lnTo>
                  <a:lnTo>
                    <a:pt x="895922" y="278878"/>
                  </a:lnTo>
                  <a:lnTo>
                    <a:pt x="896509" y="293087"/>
                  </a:lnTo>
                  <a:lnTo>
                    <a:pt x="897687" y="321861"/>
                  </a:lnTo>
                  <a:lnTo>
                    <a:pt x="898860" y="350914"/>
                  </a:lnTo>
                  <a:lnTo>
                    <a:pt x="900034" y="380014"/>
                  </a:lnTo>
                  <a:lnTo>
                    <a:pt x="901212" y="408931"/>
                  </a:lnTo>
                  <a:lnTo>
                    <a:pt x="902389" y="437436"/>
                  </a:lnTo>
                  <a:lnTo>
                    <a:pt x="902976" y="451464"/>
                  </a:lnTo>
                  <a:lnTo>
                    <a:pt x="903563" y="465305"/>
                  </a:lnTo>
                  <a:lnTo>
                    <a:pt x="904150" y="478932"/>
                  </a:lnTo>
                  <a:lnTo>
                    <a:pt x="904740" y="492319"/>
                  </a:lnTo>
                  <a:lnTo>
                    <a:pt x="905327" y="505440"/>
                  </a:lnTo>
                  <a:lnTo>
                    <a:pt x="905914" y="518270"/>
                  </a:lnTo>
                  <a:lnTo>
                    <a:pt x="906457" y="529841"/>
                  </a:lnTo>
                  <a:lnTo>
                    <a:pt x="907000" y="541126"/>
                  </a:lnTo>
                  <a:lnTo>
                    <a:pt x="907542" y="552102"/>
                  </a:lnTo>
                  <a:lnTo>
                    <a:pt x="907814" y="557470"/>
                  </a:lnTo>
                  <a:lnTo>
                    <a:pt x="908085" y="562754"/>
                  </a:lnTo>
                  <a:lnTo>
                    <a:pt x="908357" y="567955"/>
                  </a:lnTo>
                  <a:lnTo>
                    <a:pt x="908628" y="573068"/>
                  </a:lnTo>
                  <a:lnTo>
                    <a:pt x="908900" y="578090"/>
                  </a:lnTo>
                  <a:lnTo>
                    <a:pt x="909171" y="583023"/>
                  </a:lnTo>
                  <a:lnTo>
                    <a:pt x="909442" y="587862"/>
                  </a:lnTo>
                  <a:lnTo>
                    <a:pt x="909714" y="592607"/>
                  </a:lnTo>
                  <a:lnTo>
                    <a:pt x="909985" y="597253"/>
                  </a:lnTo>
                  <a:lnTo>
                    <a:pt x="910257" y="601802"/>
                  </a:lnTo>
                  <a:lnTo>
                    <a:pt x="910528" y="606250"/>
                  </a:lnTo>
                  <a:lnTo>
                    <a:pt x="910800" y="610596"/>
                  </a:lnTo>
                  <a:lnTo>
                    <a:pt x="911071" y="614839"/>
                  </a:lnTo>
                  <a:lnTo>
                    <a:pt x="911342" y="618974"/>
                  </a:lnTo>
                  <a:lnTo>
                    <a:pt x="911614" y="623004"/>
                  </a:lnTo>
                  <a:lnTo>
                    <a:pt x="911885" y="626925"/>
                  </a:lnTo>
                  <a:lnTo>
                    <a:pt x="912157" y="630737"/>
                  </a:lnTo>
                  <a:lnTo>
                    <a:pt x="912428" y="634436"/>
                  </a:lnTo>
                  <a:lnTo>
                    <a:pt x="912700" y="638023"/>
                  </a:lnTo>
                  <a:lnTo>
                    <a:pt x="912971" y="641495"/>
                  </a:lnTo>
                  <a:lnTo>
                    <a:pt x="913242" y="644853"/>
                  </a:lnTo>
                  <a:lnTo>
                    <a:pt x="913514" y="648092"/>
                  </a:lnTo>
                  <a:lnTo>
                    <a:pt x="913785" y="651216"/>
                  </a:lnTo>
                  <a:lnTo>
                    <a:pt x="914057" y="654220"/>
                  </a:lnTo>
                  <a:lnTo>
                    <a:pt x="914328" y="657102"/>
                  </a:lnTo>
                  <a:lnTo>
                    <a:pt x="914600" y="659865"/>
                  </a:lnTo>
                  <a:lnTo>
                    <a:pt x="914871" y="662505"/>
                  </a:lnTo>
                  <a:lnTo>
                    <a:pt x="915142" y="665024"/>
                  </a:lnTo>
                  <a:lnTo>
                    <a:pt x="915414" y="667417"/>
                  </a:lnTo>
                  <a:lnTo>
                    <a:pt x="915685" y="669688"/>
                  </a:lnTo>
                  <a:lnTo>
                    <a:pt x="915957" y="671832"/>
                  </a:lnTo>
                  <a:lnTo>
                    <a:pt x="916228" y="673851"/>
                  </a:lnTo>
                  <a:lnTo>
                    <a:pt x="916499" y="675743"/>
                  </a:lnTo>
                  <a:lnTo>
                    <a:pt x="916771" y="677506"/>
                  </a:lnTo>
                  <a:lnTo>
                    <a:pt x="917042" y="679144"/>
                  </a:lnTo>
                  <a:lnTo>
                    <a:pt x="917314" y="680653"/>
                  </a:lnTo>
                  <a:lnTo>
                    <a:pt x="917585" y="682033"/>
                  </a:lnTo>
                  <a:lnTo>
                    <a:pt x="917857" y="683286"/>
                  </a:lnTo>
                  <a:lnTo>
                    <a:pt x="918128" y="684407"/>
                  </a:lnTo>
                  <a:lnTo>
                    <a:pt x="918399" y="685400"/>
                  </a:lnTo>
                  <a:lnTo>
                    <a:pt x="918671" y="686265"/>
                  </a:lnTo>
                  <a:lnTo>
                    <a:pt x="918942" y="686999"/>
                  </a:lnTo>
                  <a:lnTo>
                    <a:pt x="919214" y="687602"/>
                  </a:lnTo>
                  <a:lnTo>
                    <a:pt x="919349" y="687855"/>
                  </a:lnTo>
                  <a:lnTo>
                    <a:pt x="919485" y="688077"/>
                  </a:lnTo>
                  <a:lnTo>
                    <a:pt x="919621" y="688267"/>
                  </a:lnTo>
                  <a:lnTo>
                    <a:pt x="919687" y="688348"/>
                  </a:lnTo>
                  <a:lnTo>
                    <a:pt x="919757" y="688421"/>
                  </a:lnTo>
                  <a:lnTo>
                    <a:pt x="919823" y="688487"/>
                  </a:lnTo>
                  <a:lnTo>
                    <a:pt x="919892" y="688546"/>
                  </a:lnTo>
                  <a:lnTo>
                    <a:pt x="919958" y="688595"/>
                  </a:lnTo>
                  <a:lnTo>
                    <a:pt x="920028" y="688637"/>
                  </a:lnTo>
                  <a:lnTo>
                    <a:pt x="920094" y="688670"/>
                  </a:lnTo>
                  <a:lnTo>
                    <a:pt x="920164" y="688696"/>
                  </a:lnTo>
                  <a:lnTo>
                    <a:pt x="920230" y="688714"/>
                  </a:lnTo>
                  <a:lnTo>
                    <a:pt x="920299" y="688723"/>
                  </a:lnTo>
                  <a:lnTo>
                    <a:pt x="920365" y="688725"/>
                  </a:lnTo>
                  <a:lnTo>
                    <a:pt x="920435" y="688716"/>
                  </a:lnTo>
                  <a:lnTo>
                    <a:pt x="920501" y="688703"/>
                  </a:lnTo>
                  <a:lnTo>
                    <a:pt x="920571" y="688679"/>
                  </a:lnTo>
                  <a:lnTo>
                    <a:pt x="920637" y="688648"/>
                  </a:lnTo>
                  <a:lnTo>
                    <a:pt x="920707" y="688608"/>
                  </a:lnTo>
                  <a:lnTo>
                    <a:pt x="920773" y="688562"/>
                  </a:lnTo>
                  <a:lnTo>
                    <a:pt x="920842" y="688507"/>
                  </a:lnTo>
                  <a:lnTo>
                    <a:pt x="920908" y="688443"/>
                  </a:lnTo>
                  <a:lnTo>
                    <a:pt x="920978" y="688372"/>
                  </a:lnTo>
                  <a:lnTo>
                    <a:pt x="921044" y="688293"/>
                  </a:lnTo>
                  <a:lnTo>
                    <a:pt x="921114" y="688205"/>
                  </a:lnTo>
                  <a:lnTo>
                    <a:pt x="921249" y="688007"/>
                  </a:lnTo>
                  <a:lnTo>
                    <a:pt x="921385" y="687776"/>
                  </a:lnTo>
                  <a:lnTo>
                    <a:pt x="921657" y="687219"/>
                  </a:lnTo>
                  <a:lnTo>
                    <a:pt x="921928" y="686534"/>
                  </a:lnTo>
                  <a:lnTo>
                    <a:pt x="922199" y="685721"/>
                  </a:lnTo>
                  <a:lnTo>
                    <a:pt x="922471" y="684783"/>
                  </a:lnTo>
                  <a:lnTo>
                    <a:pt x="922742" y="683720"/>
                  </a:lnTo>
                  <a:lnTo>
                    <a:pt x="923014" y="682533"/>
                  </a:lnTo>
                  <a:lnTo>
                    <a:pt x="923285" y="681219"/>
                  </a:lnTo>
                  <a:lnTo>
                    <a:pt x="923557" y="679783"/>
                  </a:lnTo>
                  <a:lnTo>
                    <a:pt x="923828" y="678226"/>
                  </a:lnTo>
                  <a:lnTo>
                    <a:pt x="924099" y="676546"/>
                  </a:lnTo>
                  <a:lnTo>
                    <a:pt x="924371" y="674745"/>
                  </a:lnTo>
                  <a:lnTo>
                    <a:pt x="924642" y="672825"/>
                  </a:lnTo>
                  <a:lnTo>
                    <a:pt x="924914" y="670786"/>
                  </a:lnTo>
                  <a:lnTo>
                    <a:pt x="925185" y="668628"/>
                  </a:lnTo>
                  <a:lnTo>
                    <a:pt x="925457" y="666356"/>
                  </a:lnTo>
                  <a:lnTo>
                    <a:pt x="925728" y="663969"/>
                  </a:lnTo>
                  <a:lnTo>
                    <a:pt x="925999" y="661468"/>
                  </a:lnTo>
                  <a:lnTo>
                    <a:pt x="926271" y="658852"/>
                  </a:lnTo>
                  <a:lnTo>
                    <a:pt x="926542" y="656126"/>
                  </a:lnTo>
                  <a:lnTo>
                    <a:pt x="926814" y="653290"/>
                  </a:lnTo>
                  <a:lnTo>
                    <a:pt x="927085" y="650346"/>
                  </a:lnTo>
                  <a:lnTo>
                    <a:pt x="927357" y="647297"/>
                  </a:lnTo>
                  <a:lnTo>
                    <a:pt x="927628" y="644139"/>
                  </a:lnTo>
                  <a:lnTo>
                    <a:pt x="927899" y="640878"/>
                  </a:lnTo>
                  <a:lnTo>
                    <a:pt x="928171" y="637516"/>
                  </a:lnTo>
                  <a:lnTo>
                    <a:pt x="928442" y="634053"/>
                  </a:lnTo>
                  <a:lnTo>
                    <a:pt x="928714" y="630490"/>
                  </a:lnTo>
                  <a:lnTo>
                    <a:pt x="928985" y="626831"/>
                  </a:lnTo>
                  <a:lnTo>
                    <a:pt x="929256" y="623076"/>
                  </a:lnTo>
                  <a:lnTo>
                    <a:pt x="929528" y="619225"/>
                  </a:lnTo>
                  <a:lnTo>
                    <a:pt x="929799" y="615286"/>
                  </a:lnTo>
                  <a:lnTo>
                    <a:pt x="930071" y="611255"/>
                  </a:lnTo>
                  <a:lnTo>
                    <a:pt x="930342" y="607135"/>
                  </a:lnTo>
                  <a:lnTo>
                    <a:pt x="930614" y="602930"/>
                  </a:lnTo>
                  <a:lnTo>
                    <a:pt x="930885" y="598640"/>
                  </a:lnTo>
                  <a:lnTo>
                    <a:pt x="931156" y="594270"/>
                  </a:lnTo>
                  <a:lnTo>
                    <a:pt x="931428" y="589817"/>
                  </a:lnTo>
                  <a:lnTo>
                    <a:pt x="931971" y="580680"/>
                  </a:lnTo>
                  <a:lnTo>
                    <a:pt x="932514" y="571247"/>
                  </a:lnTo>
                  <a:lnTo>
                    <a:pt x="933056" y="561537"/>
                  </a:lnTo>
                  <a:lnTo>
                    <a:pt x="933599" y="551565"/>
                  </a:lnTo>
                  <a:lnTo>
                    <a:pt x="934142" y="541350"/>
                  </a:lnTo>
                  <a:lnTo>
                    <a:pt x="934685" y="530911"/>
                  </a:lnTo>
                  <a:lnTo>
                    <a:pt x="935228" y="520267"/>
                  </a:lnTo>
                  <a:lnTo>
                    <a:pt x="935771" y="509437"/>
                  </a:lnTo>
                  <a:lnTo>
                    <a:pt x="936314" y="498436"/>
                  </a:lnTo>
                  <a:lnTo>
                    <a:pt x="937399" y="476015"/>
                  </a:lnTo>
                  <a:lnTo>
                    <a:pt x="938485" y="453157"/>
                  </a:lnTo>
                  <a:lnTo>
                    <a:pt x="940656" y="406775"/>
                  </a:lnTo>
                  <a:lnTo>
                    <a:pt x="941878" y="380679"/>
                  </a:lnTo>
                  <a:lnTo>
                    <a:pt x="943096" y="354860"/>
                  </a:lnTo>
                  <a:lnTo>
                    <a:pt x="944317" y="329536"/>
                  </a:lnTo>
                  <a:lnTo>
                    <a:pt x="944929" y="317127"/>
                  </a:lnTo>
                  <a:lnTo>
                    <a:pt x="945538" y="304919"/>
                  </a:lnTo>
                  <a:lnTo>
                    <a:pt x="946151" y="292939"/>
                  </a:lnTo>
                  <a:lnTo>
                    <a:pt x="946760" y="281214"/>
                  </a:lnTo>
                  <a:lnTo>
                    <a:pt x="947372" y="269762"/>
                  </a:lnTo>
                  <a:lnTo>
                    <a:pt x="947981" y="258612"/>
                  </a:lnTo>
                  <a:lnTo>
                    <a:pt x="948594" y="247786"/>
                  </a:lnTo>
                  <a:lnTo>
                    <a:pt x="949203" y="237300"/>
                  </a:lnTo>
                  <a:lnTo>
                    <a:pt x="949507" y="232192"/>
                  </a:lnTo>
                  <a:lnTo>
                    <a:pt x="949815" y="227179"/>
                  </a:lnTo>
                  <a:lnTo>
                    <a:pt x="950120" y="222262"/>
                  </a:lnTo>
                  <a:lnTo>
                    <a:pt x="950424" y="217444"/>
                  </a:lnTo>
                  <a:lnTo>
                    <a:pt x="950728" y="212726"/>
                  </a:lnTo>
                  <a:lnTo>
                    <a:pt x="951037" y="208111"/>
                  </a:lnTo>
                  <a:lnTo>
                    <a:pt x="951341" y="203601"/>
                  </a:lnTo>
                  <a:lnTo>
                    <a:pt x="951645" y="199197"/>
                  </a:lnTo>
                  <a:lnTo>
                    <a:pt x="951950" y="194906"/>
                  </a:lnTo>
                  <a:lnTo>
                    <a:pt x="952254" y="190725"/>
                  </a:lnTo>
                  <a:lnTo>
                    <a:pt x="952562" y="186658"/>
                  </a:lnTo>
                  <a:lnTo>
                    <a:pt x="952867" y="182706"/>
                  </a:lnTo>
                  <a:lnTo>
                    <a:pt x="953171" y="178870"/>
                  </a:lnTo>
                  <a:lnTo>
                    <a:pt x="953479" y="175153"/>
                  </a:lnTo>
                  <a:lnTo>
                    <a:pt x="953784" y="171558"/>
                  </a:lnTo>
                  <a:lnTo>
                    <a:pt x="954088" y="168085"/>
                  </a:lnTo>
                  <a:lnTo>
                    <a:pt x="954393" y="164734"/>
                  </a:lnTo>
                  <a:lnTo>
                    <a:pt x="954697" y="161510"/>
                  </a:lnTo>
                  <a:lnTo>
                    <a:pt x="955005" y="158412"/>
                  </a:lnTo>
                  <a:lnTo>
                    <a:pt x="955310" y="155442"/>
                  </a:lnTo>
                  <a:lnTo>
                    <a:pt x="955614" y="152602"/>
                  </a:lnTo>
                  <a:lnTo>
                    <a:pt x="955919" y="149892"/>
                  </a:lnTo>
                  <a:lnTo>
                    <a:pt x="956227" y="147313"/>
                  </a:lnTo>
                  <a:lnTo>
                    <a:pt x="956531" y="144867"/>
                  </a:lnTo>
                  <a:lnTo>
                    <a:pt x="956836" y="142554"/>
                  </a:lnTo>
                  <a:lnTo>
                    <a:pt x="957140" y="140376"/>
                  </a:lnTo>
                  <a:lnTo>
                    <a:pt x="957448" y="138332"/>
                  </a:lnTo>
                  <a:lnTo>
                    <a:pt x="957753" y="136425"/>
                  </a:lnTo>
                  <a:lnTo>
                    <a:pt x="958057" y="134654"/>
                  </a:lnTo>
                  <a:lnTo>
                    <a:pt x="958361" y="133020"/>
                  </a:lnTo>
                  <a:lnTo>
                    <a:pt x="958670" y="131524"/>
                  </a:lnTo>
                  <a:lnTo>
                    <a:pt x="958974" y="130165"/>
                  </a:lnTo>
                  <a:lnTo>
                    <a:pt x="959278" y="128945"/>
                  </a:lnTo>
                  <a:lnTo>
                    <a:pt x="959583" y="127864"/>
                  </a:lnTo>
                  <a:lnTo>
                    <a:pt x="959887" y="126921"/>
                  </a:lnTo>
                  <a:lnTo>
                    <a:pt x="960195" y="126118"/>
                  </a:lnTo>
                  <a:lnTo>
                    <a:pt x="960500" y="125453"/>
                  </a:lnTo>
                  <a:lnTo>
                    <a:pt x="960650" y="125173"/>
                  </a:lnTo>
                  <a:lnTo>
                    <a:pt x="960804" y="124927"/>
                  </a:lnTo>
                  <a:lnTo>
                    <a:pt x="960958" y="124716"/>
                  </a:lnTo>
                  <a:lnTo>
                    <a:pt x="961035" y="124624"/>
                  </a:lnTo>
                  <a:lnTo>
                    <a:pt x="961109" y="124540"/>
                  </a:lnTo>
                  <a:lnTo>
                    <a:pt x="961186" y="124465"/>
                  </a:lnTo>
                  <a:lnTo>
                    <a:pt x="961263" y="124398"/>
                  </a:lnTo>
                  <a:lnTo>
                    <a:pt x="961340" y="124341"/>
                  </a:lnTo>
                  <a:lnTo>
                    <a:pt x="961417" y="124291"/>
                  </a:lnTo>
                  <a:lnTo>
                    <a:pt x="961490" y="124251"/>
                  </a:lnTo>
                  <a:lnTo>
                    <a:pt x="961567" y="124219"/>
                  </a:lnTo>
                  <a:lnTo>
                    <a:pt x="961644" y="124196"/>
                  </a:lnTo>
                  <a:lnTo>
                    <a:pt x="961721" y="124181"/>
                  </a:lnTo>
                  <a:lnTo>
                    <a:pt x="961798" y="124175"/>
                  </a:lnTo>
                  <a:lnTo>
                    <a:pt x="961872" y="124178"/>
                  </a:lnTo>
                  <a:lnTo>
                    <a:pt x="961949" y="124189"/>
                  </a:lnTo>
                  <a:lnTo>
                    <a:pt x="962026" y="124209"/>
                  </a:lnTo>
                  <a:lnTo>
                    <a:pt x="962103" y="124238"/>
                  </a:lnTo>
                  <a:lnTo>
                    <a:pt x="962180" y="124275"/>
                  </a:lnTo>
                  <a:lnTo>
                    <a:pt x="962257" y="124321"/>
                  </a:lnTo>
                  <a:lnTo>
                    <a:pt x="962330" y="124375"/>
                  </a:lnTo>
                  <a:lnTo>
                    <a:pt x="962407" y="124438"/>
                  </a:lnTo>
                  <a:lnTo>
                    <a:pt x="962484" y="124509"/>
                  </a:lnTo>
                  <a:lnTo>
                    <a:pt x="962561" y="124589"/>
                  </a:lnTo>
                  <a:lnTo>
                    <a:pt x="962638" y="124678"/>
                  </a:lnTo>
                  <a:lnTo>
                    <a:pt x="962789" y="124880"/>
                  </a:lnTo>
                  <a:lnTo>
                    <a:pt x="962943" y="125117"/>
                  </a:lnTo>
                  <a:lnTo>
                    <a:pt x="963247" y="125692"/>
                  </a:lnTo>
                  <a:lnTo>
                    <a:pt x="963551" y="126403"/>
                  </a:lnTo>
                  <a:lnTo>
                    <a:pt x="963856" y="127247"/>
                  </a:lnTo>
                  <a:lnTo>
                    <a:pt x="964164" y="128226"/>
                  </a:lnTo>
                  <a:lnTo>
                    <a:pt x="964468" y="129337"/>
                  </a:lnTo>
                  <a:lnTo>
                    <a:pt x="964773" y="130580"/>
                  </a:lnTo>
                  <a:lnTo>
                    <a:pt x="965077" y="131954"/>
                  </a:lnTo>
                  <a:lnTo>
                    <a:pt x="965385" y="133457"/>
                  </a:lnTo>
                  <a:lnTo>
                    <a:pt x="965690" y="135089"/>
                  </a:lnTo>
                  <a:lnTo>
                    <a:pt x="965994" y="136847"/>
                  </a:lnTo>
                  <a:lnTo>
                    <a:pt x="966299" y="138732"/>
                  </a:lnTo>
                  <a:lnTo>
                    <a:pt x="966607" y="140741"/>
                  </a:lnTo>
                  <a:lnTo>
                    <a:pt x="966911" y="142872"/>
                  </a:lnTo>
                  <a:lnTo>
                    <a:pt x="967216" y="145126"/>
                  </a:lnTo>
                  <a:lnTo>
                    <a:pt x="967520" y="147499"/>
                  </a:lnTo>
                  <a:lnTo>
                    <a:pt x="967825" y="149990"/>
                  </a:lnTo>
                  <a:lnTo>
                    <a:pt x="968133" y="152597"/>
                  </a:lnTo>
                  <a:lnTo>
                    <a:pt x="968437" y="155321"/>
                  </a:lnTo>
                  <a:lnTo>
                    <a:pt x="968742" y="158157"/>
                  </a:lnTo>
                  <a:lnTo>
                    <a:pt x="969046" y="161103"/>
                  </a:lnTo>
                  <a:lnTo>
                    <a:pt x="969354" y="164159"/>
                  </a:lnTo>
                  <a:lnTo>
                    <a:pt x="969659" y="167323"/>
                  </a:lnTo>
                  <a:lnTo>
                    <a:pt x="969963" y="170591"/>
                  </a:lnTo>
                  <a:lnTo>
                    <a:pt x="970268" y="173962"/>
                  </a:lnTo>
                  <a:lnTo>
                    <a:pt x="970576" y="177434"/>
                  </a:lnTo>
                  <a:lnTo>
                    <a:pt x="970880" y="181006"/>
                  </a:lnTo>
                  <a:lnTo>
                    <a:pt x="971185" y="184674"/>
                  </a:lnTo>
                  <a:lnTo>
                    <a:pt x="971489" y="188437"/>
                  </a:lnTo>
                  <a:lnTo>
                    <a:pt x="971797" y="192290"/>
                  </a:lnTo>
                  <a:lnTo>
                    <a:pt x="972406" y="200268"/>
                  </a:lnTo>
                  <a:lnTo>
                    <a:pt x="973018" y="208582"/>
                  </a:lnTo>
                  <a:lnTo>
                    <a:pt x="973627" y="217215"/>
                  </a:lnTo>
                  <a:lnTo>
                    <a:pt x="974240" y="226148"/>
                  </a:lnTo>
                  <a:lnTo>
                    <a:pt x="974849" y="235358"/>
                  </a:lnTo>
                  <a:lnTo>
                    <a:pt x="975461" y="244824"/>
                  </a:lnTo>
                  <a:lnTo>
                    <a:pt x="976070" y="254526"/>
                  </a:lnTo>
                  <a:lnTo>
                    <a:pt x="976679" y="264438"/>
                  </a:lnTo>
                  <a:lnTo>
                    <a:pt x="977292" y="274540"/>
                  </a:lnTo>
                  <a:lnTo>
                    <a:pt x="978513" y="295218"/>
                  </a:lnTo>
                  <a:lnTo>
                    <a:pt x="979734" y="316378"/>
                  </a:lnTo>
                  <a:lnTo>
                    <a:pt x="981814" y="352984"/>
                  </a:lnTo>
                  <a:lnTo>
                    <a:pt x="983894" y="389513"/>
                  </a:lnTo>
                  <a:lnTo>
                    <a:pt x="984932" y="407464"/>
                  </a:lnTo>
                  <a:lnTo>
                    <a:pt x="985974" y="425061"/>
                  </a:lnTo>
                  <a:lnTo>
                    <a:pt x="987015" y="442196"/>
                  </a:lnTo>
                  <a:lnTo>
                    <a:pt x="987532" y="450559"/>
                  </a:lnTo>
                  <a:lnTo>
                    <a:pt x="988053" y="458770"/>
                  </a:lnTo>
                  <a:lnTo>
                    <a:pt x="988574" y="466815"/>
                  </a:lnTo>
                  <a:lnTo>
                    <a:pt x="989095" y="474685"/>
                  </a:lnTo>
                  <a:lnTo>
                    <a:pt x="989612" y="482365"/>
                  </a:lnTo>
                  <a:lnTo>
                    <a:pt x="990133" y="489849"/>
                  </a:lnTo>
                  <a:lnTo>
                    <a:pt x="990654" y="497122"/>
                  </a:lnTo>
                  <a:lnTo>
                    <a:pt x="991175" y="504174"/>
                  </a:lnTo>
                  <a:lnTo>
                    <a:pt x="991692" y="510998"/>
                  </a:lnTo>
                  <a:lnTo>
                    <a:pt x="992213" y="517583"/>
                  </a:lnTo>
                  <a:lnTo>
                    <a:pt x="992734" y="523923"/>
                  </a:lnTo>
                  <a:lnTo>
                    <a:pt x="993254" y="530004"/>
                  </a:lnTo>
                  <a:lnTo>
                    <a:pt x="993772" y="535821"/>
                  </a:lnTo>
                  <a:lnTo>
                    <a:pt x="994292" y="541368"/>
                  </a:lnTo>
                  <a:lnTo>
                    <a:pt x="994813" y="546637"/>
                  </a:lnTo>
                  <a:lnTo>
                    <a:pt x="995334" y="551617"/>
                  </a:lnTo>
                  <a:lnTo>
                    <a:pt x="995855" y="556310"/>
                  </a:lnTo>
                  <a:lnTo>
                    <a:pt x="996372" y="560702"/>
                  </a:lnTo>
                  <a:lnTo>
                    <a:pt x="996893" y="564793"/>
                  </a:lnTo>
                  <a:lnTo>
                    <a:pt x="997414" y="568578"/>
                  </a:lnTo>
                  <a:lnTo>
                    <a:pt x="997674" y="570355"/>
                  </a:lnTo>
                  <a:lnTo>
                    <a:pt x="997935" y="572053"/>
                  </a:lnTo>
                  <a:lnTo>
                    <a:pt x="998195" y="573671"/>
                  </a:lnTo>
                  <a:lnTo>
                    <a:pt x="998452" y="575210"/>
                  </a:lnTo>
                  <a:lnTo>
                    <a:pt x="998712" y="576672"/>
                  </a:lnTo>
                  <a:lnTo>
                    <a:pt x="998973" y="578053"/>
                  </a:lnTo>
                  <a:lnTo>
                    <a:pt x="999233" y="579354"/>
                  </a:lnTo>
                  <a:lnTo>
                    <a:pt x="999493" y="580574"/>
                  </a:lnTo>
                  <a:lnTo>
                    <a:pt x="999754" y="581715"/>
                  </a:lnTo>
                  <a:lnTo>
                    <a:pt x="1000014" y="582774"/>
                  </a:lnTo>
                  <a:lnTo>
                    <a:pt x="1000271" y="583751"/>
                  </a:lnTo>
                  <a:lnTo>
                    <a:pt x="1000531" y="584650"/>
                  </a:lnTo>
                  <a:lnTo>
                    <a:pt x="1000792" y="585464"/>
                  </a:lnTo>
                  <a:lnTo>
                    <a:pt x="1001052" y="586200"/>
                  </a:lnTo>
                  <a:lnTo>
                    <a:pt x="1001313" y="586854"/>
                  </a:lnTo>
                  <a:lnTo>
                    <a:pt x="1001573" y="587424"/>
                  </a:lnTo>
                  <a:lnTo>
                    <a:pt x="1001834" y="587915"/>
                  </a:lnTo>
                  <a:lnTo>
                    <a:pt x="1002094" y="588325"/>
                  </a:lnTo>
                  <a:lnTo>
                    <a:pt x="1002222" y="588501"/>
                  </a:lnTo>
                  <a:lnTo>
                    <a:pt x="1002354" y="588655"/>
                  </a:lnTo>
                  <a:lnTo>
                    <a:pt x="1002483" y="588787"/>
                  </a:lnTo>
                  <a:lnTo>
                    <a:pt x="1002549" y="588846"/>
                  </a:lnTo>
                  <a:lnTo>
                    <a:pt x="1002611" y="588902"/>
                  </a:lnTo>
                  <a:lnTo>
                    <a:pt x="1002677" y="588950"/>
                  </a:lnTo>
                  <a:lnTo>
                    <a:pt x="1002743" y="588994"/>
                  </a:lnTo>
                  <a:lnTo>
                    <a:pt x="1002809" y="589034"/>
                  </a:lnTo>
                  <a:lnTo>
                    <a:pt x="1002872" y="589069"/>
                  </a:lnTo>
                  <a:lnTo>
                    <a:pt x="1002938" y="589097"/>
                  </a:lnTo>
                  <a:lnTo>
                    <a:pt x="1003004" y="589122"/>
                  </a:lnTo>
                  <a:lnTo>
                    <a:pt x="1003066" y="589139"/>
                  </a:lnTo>
                  <a:lnTo>
                    <a:pt x="1003132" y="589155"/>
                  </a:lnTo>
                  <a:lnTo>
                    <a:pt x="1003198" y="589163"/>
                  </a:lnTo>
                  <a:lnTo>
                    <a:pt x="1003264" y="589166"/>
                  </a:lnTo>
                  <a:lnTo>
                    <a:pt x="1003326" y="589166"/>
                  </a:lnTo>
                  <a:lnTo>
                    <a:pt x="1003392" y="589159"/>
                  </a:lnTo>
                  <a:lnTo>
                    <a:pt x="1003458" y="589148"/>
                  </a:lnTo>
                  <a:lnTo>
                    <a:pt x="1003525" y="589133"/>
                  </a:lnTo>
                  <a:lnTo>
                    <a:pt x="1003587" y="589111"/>
                  </a:lnTo>
                  <a:lnTo>
                    <a:pt x="1003653" y="589084"/>
                  </a:lnTo>
                  <a:lnTo>
                    <a:pt x="1003719" y="589053"/>
                  </a:lnTo>
                  <a:lnTo>
                    <a:pt x="1003781" y="589016"/>
                  </a:lnTo>
                  <a:lnTo>
                    <a:pt x="1003847" y="588976"/>
                  </a:lnTo>
                  <a:lnTo>
                    <a:pt x="1003913" y="588930"/>
                  </a:lnTo>
                  <a:lnTo>
                    <a:pt x="1003979" y="588877"/>
                  </a:lnTo>
                  <a:lnTo>
                    <a:pt x="1004042" y="588822"/>
                  </a:lnTo>
                  <a:lnTo>
                    <a:pt x="1004174" y="588695"/>
                  </a:lnTo>
                  <a:lnTo>
                    <a:pt x="1004302" y="588547"/>
                  </a:lnTo>
                  <a:lnTo>
                    <a:pt x="1004434" y="588382"/>
                  </a:lnTo>
                  <a:lnTo>
                    <a:pt x="1004695" y="587988"/>
                  </a:lnTo>
                  <a:lnTo>
                    <a:pt x="1004951" y="587517"/>
                  </a:lnTo>
                  <a:lnTo>
                    <a:pt x="1005212" y="586966"/>
                  </a:lnTo>
                  <a:lnTo>
                    <a:pt x="1005733" y="585636"/>
                  </a:lnTo>
                  <a:lnTo>
                    <a:pt x="1006253" y="583996"/>
                  </a:lnTo>
                  <a:lnTo>
                    <a:pt x="1006774" y="582056"/>
                  </a:lnTo>
                  <a:lnTo>
                    <a:pt x="1007291" y="579819"/>
                  </a:lnTo>
                  <a:lnTo>
                    <a:pt x="1007812" y="577287"/>
                  </a:lnTo>
                  <a:lnTo>
                    <a:pt x="1008333" y="574471"/>
                  </a:lnTo>
                  <a:lnTo>
                    <a:pt x="1008854" y="571375"/>
                  </a:lnTo>
                  <a:lnTo>
                    <a:pt x="1009375" y="568004"/>
                  </a:lnTo>
                  <a:lnTo>
                    <a:pt x="1009892" y="564366"/>
                  </a:lnTo>
                  <a:lnTo>
                    <a:pt x="1010413" y="560471"/>
                  </a:lnTo>
                  <a:lnTo>
                    <a:pt x="1010934" y="556323"/>
                  </a:lnTo>
                  <a:lnTo>
                    <a:pt x="1011455" y="551932"/>
                  </a:lnTo>
                  <a:lnTo>
                    <a:pt x="1011972" y="547306"/>
                  </a:lnTo>
                  <a:lnTo>
                    <a:pt x="1012493" y="542453"/>
                  </a:lnTo>
                  <a:lnTo>
                    <a:pt x="1013013" y="537385"/>
                  </a:lnTo>
                  <a:lnTo>
                    <a:pt x="1013567" y="531739"/>
                  </a:lnTo>
                  <a:lnTo>
                    <a:pt x="1014125" y="525867"/>
                  </a:lnTo>
                  <a:lnTo>
                    <a:pt x="1014679" y="519781"/>
                  </a:lnTo>
                  <a:lnTo>
                    <a:pt x="1015236" y="513495"/>
                  </a:lnTo>
                  <a:lnTo>
                    <a:pt x="1015790" y="507019"/>
                  </a:lnTo>
                  <a:lnTo>
                    <a:pt x="1016348" y="500369"/>
                  </a:lnTo>
                  <a:lnTo>
                    <a:pt x="1017459" y="486590"/>
                  </a:lnTo>
                  <a:lnTo>
                    <a:pt x="1018570" y="472269"/>
                  </a:lnTo>
                  <a:lnTo>
                    <a:pt x="1019682" y="457515"/>
                  </a:lnTo>
                  <a:lnTo>
                    <a:pt x="1021901" y="427142"/>
                  </a:lnTo>
                  <a:lnTo>
                    <a:pt x="1024124" y="396374"/>
                  </a:lnTo>
                  <a:lnTo>
                    <a:pt x="1026346" y="366083"/>
                  </a:lnTo>
                  <a:lnTo>
                    <a:pt x="1027458" y="351383"/>
                  </a:lnTo>
                  <a:lnTo>
                    <a:pt x="1028569" y="337113"/>
                  </a:lnTo>
                  <a:lnTo>
                    <a:pt x="1029680" y="323369"/>
                  </a:lnTo>
                  <a:lnTo>
                    <a:pt x="1030238" y="316724"/>
                  </a:lnTo>
                  <a:lnTo>
                    <a:pt x="1030792" y="310244"/>
                  </a:lnTo>
                  <a:lnTo>
                    <a:pt x="1031349" y="303937"/>
                  </a:lnTo>
                  <a:lnTo>
                    <a:pt x="1031903" y="297816"/>
                  </a:lnTo>
                  <a:lnTo>
                    <a:pt x="1032457" y="291891"/>
                  </a:lnTo>
                  <a:lnTo>
                    <a:pt x="1033015" y="286171"/>
                  </a:lnTo>
                  <a:lnTo>
                    <a:pt x="1033568" y="280662"/>
                  </a:lnTo>
                  <a:lnTo>
                    <a:pt x="1034126" y="275375"/>
                  </a:lnTo>
                  <a:lnTo>
                    <a:pt x="1034680" y="270315"/>
                  </a:lnTo>
                  <a:lnTo>
                    <a:pt x="1035237" y="265493"/>
                  </a:lnTo>
                  <a:lnTo>
                    <a:pt x="1035791" y="260913"/>
                  </a:lnTo>
                  <a:lnTo>
                    <a:pt x="1036349" y="256582"/>
                  </a:lnTo>
                  <a:lnTo>
                    <a:pt x="1036903" y="252507"/>
                  </a:lnTo>
                  <a:lnTo>
                    <a:pt x="1037460" y="248693"/>
                  </a:lnTo>
                  <a:lnTo>
                    <a:pt x="1038014" y="245144"/>
                  </a:lnTo>
                  <a:lnTo>
                    <a:pt x="1038571" y="241865"/>
                  </a:lnTo>
                  <a:lnTo>
                    <a:pt x="1039125" y="238859"/>
                  </a:lnTo>
                  <a:lnTo>
                    <a:pt x="1039683" y="236129"/>
                  </a:lnTo>
                  <a:lnTo>
                    <a:pt x="1040237" y="233681"/>
                  </a:lnTo>
                  <a:lnTo>
                    <a:pt x="1040794" y="231514"/>
                  </a:lnTo>
                  <a:lnTo>
                    <a:pt x="1041348" y="229629"/>
                  </a:lnTo>
                  <a:lnTo>
                    <a:pt x="1041906" y="228031"/>
                  </a:lnTo>
                  <a:lnTo>
                    <a:pt x="1042459" y="226716"/>
                  </a:lnTo>
                  <a:lnTo>
                    <a:pt x="1042738" y="226168"/>
                  </a:lnTo>
                  <a:lnTo>
                    <a:pt x="1043017" y="225688"/>
                  </a:lnTo>
                  <a:lnTo>
                    <a:pt x="1043292" y="225283"/>
                  </a:lnTo>
                  <a:lnTo>
                    <a:pt x="1043431" y="225104"/>
                  </a:lnTo>
                  <a:lnTo>
                    <a:pt x="1043571" y="224946"/>
                  </a:lnTo>
                  <a:lnTo>
                    <a:pt x="1043710" y="224805"/>
                  </a:lnTo>
                  <a:lnTo>
                    <a:pt x="1043850" y="224682"/>
                  </a:lnTo>
                  <a:lnTo>
                    <a:pt x="1043919" y="224627"/>
                  </a:lnTo>
                  <a:lnTo>
                    <a:pt x="1043985" y="224576"/>
                  </a:lnTo>
                  <a:lnTo>
                    <a:pt x="1044059" y="224530"/>
                  </a:lnTo>
                  <a:lnTo>
                    <a:pt x="1044125" y="224488"/>
                  </a:lnTo>
                  <a:lnTo>
                    <a:pt x="1044194" y="224450"/>
                  </a:lnTo>
                  <a:lnTo>
                    <a:pt x="1044264" y="224417"/>
                  </a:lnTo>
                  <a:lnTo>
                    <a:pt x="1044334" y="224389"/>
                  </a:lnTo>
                  <a:lnTo>
                    <a:pt x="1044403" y="224365"/>
                  </a:lnTo>
                  <a:lnTo>
                    <a:pt x="1044473" y="224345"/>
                  </a:lnTo>
                  <a:lnTo>
                    <a:pt x="1044543" y="224329"/>
                  </a:lnTo>
                  <a:lnTo>
                    <a:pt x="1044613" y="224321"/>
                  </a:lnTo>
                  <a:lnTo>
                    <a:pt x="1044682" y="224312"/>
                  </a:lnTo>
                  <a:lnTo>
                    <a:pt x="1044752" y="224312"/>
                  </a:lnTo>
                  <a:lnTo>
                    <a:pt x="1044822" y="224314"/>
                  </a:lnTo>
                  <a:lnTo>
                    <a:pt x="1044891" y="224321"/>
                  </a:lnTo>
                  <a:lnTo>
                    <a:pt x="1044961" y="224332"/>
                  </a:lnTo>
                  <a:lnTo>
                    <a:pt x="1045031" y="224347"/>
                  </a:lnTo>
                  <a:lnTo>
                    <a:pt x="1045100" y="224367"/>
                  </a:lnTo>
                  <a:lnTo>
                    <a:pt x="1045166" y="224391"/>
                  </a:lnTo>
                  <a:lnTo>
                    <a:pt x="1045236" y="224420"/>
                  </a:lnTo>
                  <a:lnTo>
                    <a:pt x="1045306" y="224453"/>
                  </a:lnTo>
                  <a:lnTo>
                    <a:pt x="1045375" y="224488"/>
                  </a:lnTo>
                  <a:lnTo>
                    <a:pt x="1045445" y="224530"/>
                  </a:lnTo>
                  <a:lnTo>
                    <a:pt x="1045515" y="224576"/>
                  </a:lnTo>
                  <a:lnTo>
                    <a:pt x="1045585" y="224627"/>
                  </a:lnTo>
                  <a:lnTo>
                    <a:pt x="1045654" y="224682"/>
                  </a:lnTo>
                  <a:lnTo>
                    <a:pt x="1045794" y="224803"/>
                  </a:lnTo>
                  <a:lnTo>
                    <a:pt x="1045933" y="224944"/>
                  </a:lnTo>
                  <a:lnTo>
                    <a:pt x="1046069" y="225100"/>
                  </a:lnTo>
                  <a:lnTo>
                    <a:pt x="1046347" y="225463"/>
                  </a:lnTo>
                  <a:lnTo>
                    <a:pt x="1046626" y="225897"/>
                  </a:lnTo>
                  <a:lnTo>
                    <a:pt x="1046905" y="226397"/>
                  </a:lnTo>
                  <a:lnTo>
                    <a:pt x="1047459" y="227599"/>
                  </a:lnTo>
                  <a:lnTo>
                    <a:pt x="1048016" y="229066"/>
                  </a:lnTo>
                  <a:lnTo>
                    <a:pt x="1048570" y="230790"/>
                  </a:lnTo>
                  <a:lnTo>
                    <a:pt x="1049146" y="232844"/>
                  </a:lnTo>
                  <a:lnTo>
                    <a:pt x="1049722" y="235165"/>
                  </a:lnTo>
                  <a:lnTo>
                    <a:pt x="1050294" y="237745"/>
                  </a:lnTo>
                  <a:lnTo>
                    <a:pt x="1050870" y="240579"/>
                  </a:lnTo>
                  <a:lnTo>
                    <a:pt x="1051446" y="243657"/>
                  </a:lnTo>
                  <a:lnTo>
                    <a:pt x="1052022" y="246973"/>
                  </a:lnTo>
                  <a:lnTo>
                    <a:pt x="1052598" y="250518"/>
                  </a:lnTo>
                  <a:lnTo>
                    <a:pt x="1053170" y="254283"/>
                  </a:lnTo>
                  <a:lnTo>
                    <a:pt x="1053746" y="258260"/>
                  </a:lnTo>
                  <a:lnTo>
                    <a:pt x="1054322" y="262439"/>
                  </a:lnTo>
                  <a:lnTo>
                    <a:pt x="1054897" y="266810"/>
                  </a:lnTo>
                  <a:lnTo>
                    <a:pt x="1055470" y="271363"/>
                  </a:lnTo>
                  <a:lnTo>
                    <a:pt x="1056621" y="280976"/>
                  </a:lnTo>
                  <a:lnTo>
                    <a:pt x="1057769" y="291191"/>
                  </a:lnTo>
                  <a:lnTo>
                    <a:pt x="1058921" y="301918"/>
                  </a:lnTo>
                  <a:lnTo>
                    <a:pt x="1060073" y="313073"/>
                  </a:lnTo>
                  <a:lnTo>
                    <a:pt x="1062369" y="336283"/>
                  </a:lnTo>
                  <a:lnTo>
                    <a:pt x="1064672" y="360074"/>
                  </a:lnTo>
                  <a:lnTo>
                    <a:pt x="1066972" y="383706"/>
                  </a:lnTo>
                  <a:lnTo>
                    <a:pt x="1068120" y="395242"/>
                  </a:lnTo>
                  <a:lnTo>
                    <a:pt x="1069272" y="406473"/>
                  </a:lnTo>
                  <a:lnTo>
                    <a:pt x="1070420" y="417324"/>
                  </a:lnTo>
                  <a:lnTo>
                    <a:pt x="1071572" y="427717"/>
                  </a:lnTo>
                  <a:lnTo>
                    <a:pt x="1072720" y="437581"/>
                  </a:lnTo>
                  <a:lnTo>
                    <a:pt x="1073872" y="446849"/>
                  </a:lnTo>
                  <a:lnTo>
                    <a:pt x="1074447" y="451242"/>
                  </a:lnTo>
                  <a:lnTo>
                    <a:pt x="1075020" y="455462"/>
                  </a:lnTo>
                  <a:lnTo>
                    <a:pt x="1075595" y="459505"/>
                  </a:lnTo>
                  <a:lnTo>
                    <a:pt x="1076171" y="463365"/>
                  </a:lnTo>
                  <a:lnTo>
                    <a:pt x="1076747" y="467038"/>
                  </a:lnTo>
                  <a:lnTo>
                    <a:pt x="1077319" y="470512"/>
                  </a:lnTo>
                  <a:lnTo>
                    <a:pt x="1077895" y="473789"/>
                  </a:lnTo>
                  <a:lnTo>
                    <a:pt x="1078471" y="476862"/>
                  </a:lnTo>
                  <a:lnTo>
                    <a:pt x="1079047" y="479727"/>
                  </a:lnTo>
                  <a:lnTo>
                    <a:pt x="1079619" y="482380"/>
                  </a:lnTo>
                  <a:lnTo>
                    <a:pt x="1080195" y="484818"/>
                  </a:lnTo>
                  <a:lnTo>
                    <a:pt x="1080771" y="487039"/>
                  </a:lnTo>
                  <a:lnTo>
                    <a:pt x="1081347" y="489041"/>
                  </a:lnTo>
                  <a:lnTo>
                    <a:pt x="1081923" y="490820"/>
                  </a:lnTo>
                  <a:lnTo>
                    <a:pt x="1082495" y="492377"/>
                  </a:lnTo>
                  <a:lnTo>
                    <a:pt x="1083071" y="493709"/>
                  </a:lnTo>
                  <a:lnTo>
                    <a:pt x="1083647" y="494816"/>
                  </a:lnTo>
                  <a:lnTo>
                    <a:pt x="1083933" y="495287"/>
                  </a:lnTo>
                  <a:lnTo>
                    <a:pt x="1084222" y="495701"/>
                  </a:lnTo>
                  <a:lnTo>
                    <a:pt x="1084509" y="496060"/>
                  </a:lnTo>
                  <a:lnTo>
                    <a:pt x="1084652" y="496217"/>
                  </a:lnTo>
                  <a:lnTo>
                    <a:pt x="1084795" y="496362"/>
                  </a:lnTo>
                  <a:lnTo>
                    <a:pt x="1084941" y="496492"/>
                  </a:lnTo>
                  <a:lnTo>
                    <a:pt x="1085084" y="496609"/>
                  </a:lnTo>
                  <a:lnTo>
                    <a:pt x="1085227" y="496710"/>
                  </a:lnTo>
                  <a:lnTo>
                    <a:pt x="1085370" y="496798"/>
                  </a:lnTo>
                  <a:lnTo>
                    <a:pt x="1085440" y="496838"/>
                  </a:lnTo>
                  <a:lnTo>
                    <a:pt x="1085514" y="496873"/>
                  </a:lnTo>
                  <a:lnTo>
                    <a:pt x="1085583" y="496904"/>
                  </a:lnTo>
                  <a:lnTo>
                    <a:pt x="1085657" y="496932"/>
                  </a:lnTo>
                  <a:lnTo>
                    <a:pt x="1085726" y="496956"/>
                  </a:lnTo>
                  <a:lnTo>
                    <a:pt x="1085800" y="496978"/>
                  </a:lnTo>
                  <a:lnTo>
                    <a:pt x="1085869" y="496998"/>
                  </a:lnTo>
                  <a:lnTo>
                    <a:pt x="1085939" y="497011"/>
                  </a:lnTo>
                  <a:lnTo>
                    <a:pt x="1086012" y="497025"/>
                  </a:lnTo>
                  <a:lnTo>
                    <a:pt x="1086082" y="497031"/>
                  </a:lnTo>
                  <a:lnTo>
                    <a:pt x="1086152" y="497038"/>
                  </a:lnTo>
                  <a:lnTo>
                    <a:pt x="1086225" y="497038"/>
                  </a:lnTo>
                  <a:lnTo>
                    <a:pt x="1086295" y="497036"/>
                  </a:lnTo>
                  <a:lnTo>
                    <a:pt x="1086368" y="497031"/>
                  </a:lnTo>
                  <a:lnTo>
                    <a:pt x="1086438" y="497022"/>
                  </a:lnTo>
                  <a:lnTo>
                    <a:pt x="1086508" y="497011"/>
                  </a:lnTo>
                  <a:lnTo>
                    <a:pt x="1086581" y="496996"/>
                  </a:lnTo>
                  <a:lnTo>
                    <a:pt x="1086651" y="496976"/>
                  </a:lnTo>
                  <a:lnTo>
                    <a:pt x="1086720" y="496954"/>
                  </a:lnTo>
                  <a:lnTo>
                    <a:pt x="1086794" y="496930"/>
                  </a:lnTo>
                  <a:lnTo>
                    <a:pt x="1086863" y="496901"/>
                  </a:lnTo>
                  <a:lnTo>
                    <a:pt x="1086937" y="496868"/>
                  </a:lnTo>
                  <a:lnTo>
                    <a:pt x="1087006" y="496833"/>
                  </a:lnTo>
                  <a:lnTo>
                    <a:pt x="1087080" y="496796"/>
                  </a:lnTo>
                  <a:lnTo>
                    <a:pt x="1087219" y="496708"/>
                  </a:lnTo>
                  <a:lnTo>
                    <a:pt x="1087362" y="496609"/>
                  </a:lnTo>
                  <a:lnTo>
                    <a:pt x="1087505" y="496496"/>
                  </a:lnTo>
                  <a:lnTo>
                    <a:pt x="1087648" y="496369"/>
                  </a:lnTo>
                  <a:lnTo>
                    <a:pt x="1087788" y="496230"/>
                  </a:lnTo>
                  <a:lnTo>
                    <a:pt x="1087931" y="496078"/>
                  </a:lnTo>
                  <a:lnTo>
                    <a:pt x="1088217" y="495734"/>
                  </a:lnTo>
                  <a:lnTo>
                    <a:pt x="1088499" y="495338"/>
                  </a:lnTo>
                  <a:lnTo>
                    <a:pt x="1088785" y="494893"/>
                  </a:lnTo>
                  <a:lnTo>
                    <a:pt x="1089354" y="493852"/>
                  </a:lnTo>
                  <a:lnTo>
                    <a:pt x="1089922" y="492610"/>
                  </a:lnTo>
                  <a:lnTo>
                    <a:pt x="1090491" y="491177"/>
                  </a:lnTo>
                  <a:lnTo>
                    <a:pt x="1091059" y="489554"/>
                  </a:lnTo>
                  <a:lnTo>
                    <a:pt x="1091632" y="487746"/>
                  </a:lnTo>
                  <a:lnTo>
                    <a:pt x="1092200" y="485758"/>
                  </a:lnTo>
                  <a:lnTo>
                    <a:pt x="1092769" y="483598"/>
                  </a:lnTo>
                  <a:lnTo>
                    <a:pt x="1093337" y="481268"/>
                  </a:lnTo>
                  <a:lnTo>
                    <a:pt x="1094474" y="476129"/>
                  </a:lnTo>
                  <a:lnTo>
                    <a:pt x="1095611" y="470393"/>
                  </a:lnTo>
                  <a:lnTo>
                    <a:pt x="1096752" y="464114"/>
                  </a:lnTo>
                  <a:lnTo>
                    <a:pt x="1097889" y="457347"/>
                  </a:lnTo>
                  <a:lnTo>
                    <a:pt x="1099026" y="450158"/>
                  </a:lnTo>
                  <a:lnTo>
                    <a:pt x="1100167" y="442601"/>
                  </a:lnTo>
                  <a:lnTo>
                    <a:pt x="1101304" y="434745"/>
                  </a:lnTo>
                  <a:lnTo>
                    <a:pt x="1103578" y="418394"/>
                  </a:lnTo>
                  <a:lnTo>
                    <a:pt x="1108130" y="384937"/>
                  </a:lnTo>
                  <a:lnTo>
                    <a:pt x="1110408" y="368835"/>
                  </a:lnTo>
                  <a:lnTo>
                    <a:pt x="1111545" y="361146"/>
                  </a:lnTo>
                  <a:lnTo>
                    <a:pt x="1112682" y="353768"/>
                  </a:lnTo>
                  <a:lnTo>
                    <a:pt x="1113822" y="346752"/>
                  </a:lnTo>
                  <a:lnTo>
                    <a:pt x="1114960" y="340143"/>
                  </a:lnTo>
                  <a:lnTo>
                    <a:pt x="1116097" y="333980"/>
                  </a:lnTo>
                  <a:lnTo>
                    <a:pt x="1117234" y="328301"/>
                  </a:lnTo>
                  <a:lnTo>
                    <a:pt x="1118374" y="323140"/>
                  </a:lnTo>
                  <a:lnTo>
                    <a:pt x="1119512" y="318525"/>
                  </a:lnTo>
                  <a:lnTo>
                    <a:pt x="1120649" y="314478"/>
                  </a:lnTo>
                  <a:lnTo>
                    <a:pt x="1121786" y="311019"/>
                  </a:lnTo>
                  <a:lnTo>
                    <a:pt x="1122912" y="308194"/>
                  </a:lnTo>
                  <a:lnTo>
                    <a:pt x="1123473" y="307002"/>
                  </a:lnTo>
                  <a:lnTo>
                    <a:pt x="1124034" y="305961"/>
                  </a:lnTo>
                  <a:lnTo>
                    <a:pt x="1124595" y="305069"/>
                  </a:lnTo>
                  <a:lnTo>
                    <a:pt x="1124878" y="304679"/>
                  </a:lnTo>
                  <a:lnTo>
                    <a:pt x="1125156" y="304327"/>
                  </a:lnTo>
                  <a:lnTo>
                    <a:pt x="1125439" y="304015"/>
                  </a:lnTo>
                  <a:lnTo>
                    <a:pt x="1125718" y="303735"/>
                  </a:lnTo>
                  <a:lnTo>
                    <a:pt x="1126000" y="303495"/>
                  </a:lnTo>
                  <a:lnTo>
                    <a:pt x="1126139" y="303389"/>
                  </a:lnTo>
                  <a:lnTo>
                    <a:pt x="1126279" y="303292"/>
                  </a:lnTo>
                  <a:lnTo>
                    <a:pt x="1126422" y="303204"/>
                  </a:lnTo>
                  <a:lnTo>
                    <a:pt x="1126561" y="303127"/>
                  </a:lnTo>
                  <a:lnTo>
                    <a:pt x="1126701" y="303057"/>
                  </a:lnTo>
                  <a:lnTo>
                    <a:pt x="1126844" y="302997"/>
                  </a:lnTo>
                  <a:lnTo>
                    <a:pt x="1126983" y="302947"/>
                  </a:lnTo>
                  <a:lnTo>
                    <a:pt x="1127053" y="302925"/>
                  </a:lnTo>
                  <a:lnTo>
                    <a:pt x="1127122" y="302905"/>
                  </a:lnTo>
                  <a:lnTo>
                    <a:pt x="1127192" y="302887"/>
                  </a:lnTo>
                  <a:lnTo>
                    <a:pt x="1127262" y="302874"/>
                  </a:lnTo>
                  <a:lnTo>
                    <a:pt x="1127331" y="302861"/>
                  </a:lnTo>
                  <a:lnTo>
                    <a:pt x="1127405" y="302850"/>
                  </a:lnTo>
                  <a:lnTo>
                    <a:pt x="1127475" y="302841"/>
                  </a:lnTo>
                  <a:lnTo>
                    <a:pt x="1127544" y="302837"/>
                  </a:lnTo>
                  <a:lnTo>
                    <a:pt x="1127614" y="302832"/>
                  </a:lnTo>
                  <a:lnTo>
                    <a:pt x="1127684" y="302832"/>
                  </a:lnTo>
                  <a:lnTo>
                    <a:pt x="1127753" y="302832"/>
                  </a:lnTo>
                  <a:lnTo>
                    <a:pt x="1127823" y="302834"/>
                  </a:lnTo>
                  <a:lnTo>
                    <a:pt x="1127896" y="302841"/>
                  </a:lnTo>
                  <a:lnTo>
                    <a:pt x="1127966" y="302848"/>
                  </a:lnTo>
                  <a:lnTo>
                    <a:pt x="1128036" y="302859"/>
                  </a:lnTo>
                  <a:lnTo>
                    <a:pt x="1128105" y="302870"/>
                  </a:lnTo>
                  <a:lnTo>
                    <a:pt x="1128175" y="302885"/>
                  </a:lnTo>
                  <a:lnTo>
                    <a:pt x="1128245" y="302903"/>
                  </a:lnTo>
                  <a:lnTo>
                    <a:pt x="1128315" y="302920"/>
                  </a:lnTo>
                  <a:lnTo>
                    <a:pt x="1128388" y="302942"/>
                  </a:lnTo>
                  <a:lnTo>
                    <a:pt x="1128527" y="302991"/>
                  </a:lnTo>
                  <a:lnTo>
                    <a:pt x="1128667" y="303048"/>
                  </a:lnTo>
                  <a:lnTo>
                    <a:pt x="1128806" y="303116"/>
                  </a:lnTo>
                  <a:lnTo>
                    <a:pt x="1128949" y="303191"/>
                  </a:lnTo>
                  <a:lnTo>
                    <a:pt x="1129088" y="303277"/>
                  </a:lnTo>
                  <a:lnTo>
                    <a:pt x="1129228" y="303369"/>
                  </a:lnTo>
                  <a:lnTo>
                    <a:pt x="1129367" y="303473"/>
                  </a:lnTo>
                  <a:lnTo>
                    <a:pt x="1129650" y="303702"/>
                  </a:lnTo>
                  <a:lnTo>
                    <a:pt x="1129932" y="303968"/>
                  </a:lnTo>
                  <a:lnTo>
                    <a:pt x="1130211" y="304268"/>
                  </a:lnTo>
                  <a:lnTo>
                    <a:pt x="1130493" y="304600"/>
                  </a:lnTo>
                  <a:lnTo>
                    <a:pt x="1130772" y="304968"/>
                  </a:lnTo>
                  <a:lnTo>
                    <a:pt x="1131333" y="305800"/>
                  </a:lnTo>
                  <a:lnTo>
                    <a:pt x="1131894" y="306765"/>
                  </a:lnTo>
                  <a:lnTo>
                    <a:pt x="1133020" y="309070"/>
                  </a:lnTo>
                  <a:lnTo>
                    <a:pt x="1134143" y="311858"/>
                  </a:lnTo>
                  <a:lnTo>
                    <a:pt x="1135265" y="315094"/>
                  </a:lnTo>
                  <a:lnTo>
                    <a:pt x="1136388" y="318747"/>
                  </a:lnTo>
                  <a:lnTo>
                    <a:pt x="1137514" y="322781"/>
                  </a:lnTo>
                  <a:lnTo>
                    <a:pt x="1138636" y="327158"/>
                  </a:lnTo>
                  <a:lnTo>
                    <a:pt x="1139758" y="331842"/>
                  </a:lnTo>
                  <a:lnTo>
                    <a:pt x="1142003" y="341952"/>
                  </a:lnTo>
                  <a:lnTo>
                    <a:pt x="1144252" y="352781"/>
                  </a:lnTo>
                  <a:lnTo>
                    <a:pt x="1148745" y="375214"/>
                  </a:lnTo>
                  <a:lnTo>
                    <a:pt x="1150990" y="386153"/>
                  </a:lnTo>
                  <a:lnTo>
                    <a:pt x="1153234" y="396495"/>
                  </a:lnTo>
                  <a:lnTo>
                    <a:pt x="1155483" y="405969"/>
                  </a:lnTo>
                  <a:lnTo>
                    <a:pt x="1157727" y="414341"/>
                  </a:lnTo>
                  <a:lnTo>
                    <a:pt x="1158861" y="418077"/>
                  </a:lnTo>
                  <a:lnTo>
                    <a:pt x="1159991" y="421461"/>
                  </a:lnTo>
                  <a:lnTo>
                    <a:pt x="1161124" y="424482"/>
                  </a:lnTo>
                  <a:lnTo>
                    <a:pt x="1162254" y="427120"/>
                  </a:lnTo>
                  <a:lnTo>
                    <a:pt x="1163387" y="429368"/>
                  </a:lnTo>
                  <a:lnTo>
                    <a:pt x="1163952" y="430342"/>
                  </a:lnTo>
                  <a:lnTo>
                    <a:pt x="1164517" y="431216"/>
                  </a:lnTo>
                  <a:lnTo>
                    <a:pt x="1165082" y="431988"/>
                  </a:lnTo>
                  <a:lnTo>
                    <a:pt x="1165650" y="432660"/>
                  </a:lnTo>
                  <a:lnTo>
                    <a:pt x="1165933" y="432957"/>
                  </a:lnTo>
                  <a:lnTo>
                    <a:pt x="1166215" y="433230"/>
                  </a:lnTo>
                  <a:lnTo>
                    <a:pt x="1166498" y="433477"/>
                  </a:lnTo>
                  <a:lnTo>
                    <a:pt x="1166780" y="433699"/>
                  </a:lnTo>
                  <a:lnTo>
                    <a:pt x="1167062" y="433895"/>
                  </a:lnTo>
                  <a:lnTo>
                    <a:pt x="1167345" y="434067"/>
                  </a:lnTo>
                  <a:lnTo>
                    <a:pt x="1167488" y="434144"/>
                  </a:lnTo>
                  <a:lnTo>
                    <a:pt x="1167631" y="434212"/>
                  </a:lnTo>
                  <a:lnTo>
                    <a:pt x="1167770" y="434276"/>
                  </a:lnTo>
                  <a:lnTo>
                    <a:pt x="1167913" y="434336"/>
                  </a:lnTo>
                  <a:lnTo>
                    <a:pt x="1168053" y="434386"/>
                  </a:lnTo>
                  <a:lnTo>
                    <a:pt x="1168196" y="434430"/>
                  </a:lnTo>
                  <a:lnTo>
                    <a:pt x="1168335" y="434470"/>
                  </a:lnTo>
                  <a:lnTo>
                    <a:pt x="1168478" y="434503"/>
                  </a:lnTo>
                  <a:lnTo>
                    <a:pt x="1168618" y="434529"/>
                  </a:lnTo>
                  <a:lnTo>
                    <a:pt x="1168761" y="434549"/>
                  </a:lnTo>
                  <a:lnTo>
                    <a:pt x="1168904" y="434565"/>
                  </a:lnTo>
                  <a:lnTo>
                    <a:pt x="1169043" y="434573"/>
                  </a:lnTo>
                  <a:lnTo>
                    <a:pt x="1169186" y="434573"/>
                  </a:lnTo>
                  <a:lnTo>
                    <a:pt x="1169326" y="434571"/>
                  </a:lnTo>
                  <a:lnTo>
                    <a:pt x="1169469" y="434560"/>
                  </a:lnTo>
                  <a:lnTo>
                    <a:pt x="1169608" y="434545"/>
                  </a:lnTo>
                  <a:lnTo>
                    <a:pt x="1169751" y="434523"/>
                  </a:lnTo>
                  <a:lnTo>
                    <a:pt x="1169894" y="434494"/>
                  </a:lnTo>
                  <a:lnTo>
                    <a:pt x="1170033" y="434459"/>
                  </a:lnTo>
                  <a:lnTo>
                    <a:pt x="1170176" y="434419"/>
                  </a:lnTo>
                  <a:lnTo>
                    <a:pt x="1170316" y="434373"/>
                  </a:lnTo>
                  <a:lnTo>
                    <a:pt x="1170459" y="434322"/>
                  </a:lnTo>
                  <a:lnTo>
                    <a:pt x="1170598" y="434263"/>
                  </a:lnTo>
                  <a:lnTo>
                    <a:pt x="1170741" y="434199"/>
                  </a:lnTo>
                  <a:lnTo>
                    <a:pt x="1171024" y="434054"/>
                  </a:lnTo>
                  <a:lnTo>
                    <a:pt x="1171306" y="433886"/>
                  </a:lnTo>
                  <a:lnTo>
                    <a:pt x="1171589" y="433695"/>
                  </a:lnTo>
                  <a:lnTo>
                    <a:pt x="1171871" y="433481"/>
                  </a:lnTo>
                  <a:lnTo>
                    <a:pt x="1172153" y="433244"/>
                  </a:lnTo>
                  <a:lnTo>
                    <a:pt x="1172440" y="432986"/>
                  </a:lnTo>
                  <a:lnTo>
                    <a:pt x="1173004" y="432402"/>
                  </a:lnTo>
                  <a:lnTo>
                    <a:pt x="1173569" y="431733"/>
                  </a:lnTo>
                  <a:lnTo>
                    <a:pt x="1174134" y="430980"/>
                  </a:lnTo>
                  <a:lnTo>
                    <a:pt x="1174699" y="430146"/>
                  </a:lnTo>
                  <a:lnTo>
                    <a:pt x="1175832" y="428243"/>
                  </a:lnTo>
                  <a:lnTo>
                    <a:pt x="1176962" y="426048"/>
                  </a:lnTo>
                  <a:lnTo>
                    <a:pt x="1178095" y="423584"/>
                  </a:lnTo>
                  <a:lnTo>
                    <a:pt x="1180359" y="417947"/>
                  </a:lnTo>
                  <a:lnTo>
                    <a:pt x="1182622" y="411546"/>
                  </a:lnTo>
                  <a:lnTo>
                    <a:pt x="1184885" y="404604"/>
                  </a:lnTo>
                  <a:lnTo>
                    <a:pt x="1189411" y="390015"/>
                  </a:lnTo>
                  <a:lnTo>
                    <a:pt x="1193937" y="375958"/>
                  </a:lnTo>
                  <a:lnTo>
                    <a:pt x="1196197" y="369632"/>
                  </a:lnTo>
                  <a:lnTo>
                    <a:pt x="1198456" y="363991"/>
                  </a:lnTo>
                  <a:lnTo>
                    <a:pt x="1200716" y="359162"/>
                  </a:lnTo>
                  <a:lnTo>
                    <a:pt x="1201845" y="357086"/>
                  </a:lnTo>
                  <a:lnTo>
                    <a:pt x="1202975" y="355249"/>
                  </a:lnTo>
                  <a:lnTo>
                    <a:pt x="1204105" y="353658"/>
                  </a:lnTo>
                  <a:lnTo>
                    <a:pt x="1204670" y="352955"/>
                  </a:lnTo>
                  <a:lnTo>
                    <a:pt x="1205234" y="352317"/>
                  </a:lnTo>
                  <a:lnTo>
                    <a:pt x="1205799" y="351744"/>
                  </a:lnTo>
                  <a:lnTo>
                    <a:pt x="1206364" y="351233"/>
                  </a:lnTo>
                  <a:lnTo>
                    <a:pt x="1206929" y="350786"/>
                  </a:lnTo>
                  <a:lnTo>
                    <a:pt x="1207212" y="350586"/>
                  </a:lnTo>
                  <a:lnTo>
                    <a:pt x="1207494" y="350403"/>
                  </a:lnTo>
                  <a:lnTo>
                    <a:pt x="1207776" y="350236"/>
                  </a:lnTo>
                  <a:lnTo>
                    <a:pt x="1208059" y="350086"/>
                  </a:lnTo>
                  <a:lnTo>
                    <a:pt x="1208341" y="349952"/>
                  </a:lnTo>
                  <a:lnTo>
                    <a:pt x="1208624" y="349831"/>
                  </a:lnTo>
                  <a:lnTo>
                    <a:pt x="1208906" y="349727"/>
                  </a:lnTo>
                  <a:lnTo>
                    <a:pt x="1209188" y="349641"/>
                  </a:lnTo>
                  <a:lnTo>
                    <a:pt x="1209471" y="349569"/>
                  </a:lnTo>
                  <a:lnTo>
                    <a:pt x="1209753" y="349514"/>
                  </a:lnTo>
                  <a:lnTo>
                    <a:pt x="1209893" y="349492"/>
                  </a:lnTo>
                  <a:lnTo>
                    <a:pt x="1210036" y="349472"/>
                  </a:lnTo>
                  <a:lnTo>
                    <a:pt x="1210175" y="349459"/>
                  </a:lnTo>
                  <a:lnTo>
                    <a:pt x="1210318" y="349448"/>
                  </a:lnTo>
                  <a:lnTo>
                    <a:pt x="1210458" y="349441"/>
                  </a:lnTo>
                  <a:lnTo>
                    <a:pt x="1210601" y="349439"/>
                  </a:lnTo>
                  <a:lnTo>
                    <a:pt x="1210740" y="349439"/>
                  </a:lnTo>
                  <a:lnTo>
                    <a:pt x="1210883" y="349443"/>
                  </a:lnTo>
                  <a:lnTo>
                    <a:pt x="1211022" y="349452"/>
                  </a:lnTo>
                  <a:lnTo>
                    <a:pt x="1211165" y="349465"/>
                  </a:lnTo>
                  <a:lnTo>
                    <a:pt x="1211448" y="349500"/>
                  </a:lnTo>
                  <a:lnTo>
                    <a:pt x="1211730" y="349551"/>
                  </a:lnTo>
                  <a:lnTo>
                    <a:pt x="1212013" y="349617"/>
                  </a:lnTo>
                  <a:lnTo>
                    <a:pt x="1212295" y="349699"/>
                  </a:lnTo>
                  <a:lnTo>
                    <a:pt x="1212578" y="349793"/>
                  </a:lnTo>
                  <a:lnTo>
                    <a:pt x="1212860" y="349903"/>
                  </a:lnTo>
                  <a:lnTo>
                    <a:pt x="1213142" y="350027"/>
                  </a:lnTo>
                  <a:lnTo>
                    <a:pt x="1213425" y="350165"/>
                  </a:lnTo>
                  <a:lnTo>
                    <a:pt x="1213707" y="350317"/>
                  </a:lnTo>
                  <a:lnTo>
                    <a:pt x="1214272" y="350663"/>
                  </a:lnTo>
                  <a:lnTo>
                    <a:pt x="1214837" y="351064"/>
                  </a:lnTo>
                  <a:lnTo>
                    <a:pt x="1215402" y="351515"/>
                  </a:lnTo>
                  <a:lnTo>
                    <a:pt x="1215967" y="352019"/>
                  </a:lnTo>
                  <a:lnTo>
                    <a:pt x="1216532" y="352572"/>
                  </a:lnTo>
                  <a:lnTo>
                    <a:pt x="1217661" y="353818"/>
                  </a:lnTo>
                  <a:lnTo>
                    <a:pt x="1218791" y="355241"/>
                  </a:lnTo>
                  <a:lnTo>
                    <a:pt x="1221050" y="358552"/>
                  </a:lnTo>
                  <a:lnTo>
                    <a:pt x="1223310" y="362377"/>
                  </a:lnTo>
                  <a:lnTo>
                    <a:pt x="1225569" y="366574"/>
                  </a:lnTo>
                  <a:lnTo>
                    <a:pt x="1230088" y="375513"/>
                  </a:lnTo>
                  <a:lnTo>
                    <a:pt x="1234937" y="384878"/>
                  </a:lnTo>
                  <a:lnTo>
                    <a:pt x="1237365" y="389096"/>
                  </a:lnTo>
                  <a:lnTo>
                    <a:pt x="1239790" y="392837"/>
                  </a:lnTo>
                  <a:lnTo>
                    <a:pt x="1241004" y="394498"/>
                  </a:lnTo>
                  <a:lnTo>
                    <a:pt x="1242218" y="396004"/>
                  </a:lnTo>
                  <a:lnTo>
                    <a:pt x="1243432" y="397347"/>
                  </a:lnTo>
                  <a:lnTo>
                    <a:pt x="1244643" y="398520"/>
                  </a:lnTo>
                  <a:lnTo>
                    <a:pt x="1245251" y="399042"/>
                  </a:lnTo>
                  <a:lnTo>
                    <a:pt x="1245857" y="399520"/>
                  </a:lnTo>
                  <a:lnTo>
                    <a:pt x="1246462" y="399952"/>
                  </a:lnTo>
                  <a:lnTo>
                    <a:pt x="1247071" y="400341"/>
                  </a:lnTo>
                  <a:lnTo>
                    <a:pt x="1247676" y="400685"/>
                  </a:lnTo>
                  <a:lnTo>
                    <a:pt x="1248281" y="400984"/>
                  </a:lnTo>
                  <a:lnTo>
                    <a:pt x="1248890" y="401240"/>
                  </a:lnTo>
                  <a:lnTo>
                    <a:pt x="1249194" y="401350"/>
                  </a:lnTo>
                  <a:lnTo>
                    <a:pt x="1249495" y="401449"/>
                  </a:lnTo>
                  <a:lnTo>
                    <a:pt x="1249800" y="401537"/>
                  </a:lnTo>
                  <a:lnTo>
                    <a:pt x="1250104" y="401614"/>
                  </a:lnTo>
                  <a:lnTo>
                    <a:pt x="1250405" y="401680"/>
                  </a:lnTo>
                  <a:lnTo>
                    <a:pt x="1250709" y="401735"/>
                  </a:lnTo>
                  <a:lnTo>
                    <a:pt x="1251014" y="401779"/>
                  </a:lnTo>
                  <a:lnTo>
                    <a:pt x="1251315" y="401812"/>
                  </a:lnTo>
                  <a:lnTo>
                    <a:pt x="1251619" y="401836"/>
                  </a:lnTo>
                  <a:lnTo>
                    <a:pt x="1251923" y="401847"/>
                  </a:lnTo>
                  <a:lnTo>
                    <a:pt x="1252224" y="401850"/>
                  </a:lnTo>
                  <a:lnTo>
                    <a:pt x="1252529" y="401839"/>
                  </a:lnTo>
                  <a:lnTo>
                    <a:pt x="1252833" y="401819"/>
                  </a:lnTo>
                  <a:lnTo>
                    <a:pt x="1253134" y="401788"/>
                  </a:lnTo>
                  <a:lnTo>
                    <a:pt x="1253438" y="401748"/>
                  </a:lnTo>
                  <a:lnTo>
                    <a:pt x="1253743" y="401698"/>
                  </a:lnTo>
                  <a:lnTo>
                    <a:pt x="1254043" y="401636"/>
                  </a:lnTo>
                  <a:lnTo>
                    <a:pt x="1254348" y="401565"/>
                  </a:lnTo>
                  <a:lnTo>
                    <a:pt x="1254652" y="401486"/>
                  </a:lnTo>
                  <a:lnTo>
                    <a:pt x="1254953" y="401396"/>
                  </a:lnTo>
                  <a:lnTo>
                    <a:pt x="1255562" y="401187"/>
                  </a:lnTo>
                  <a:lnTo>
                    <a:pt x="1256167" y="400940"/>
                  </a:lnTo>
                  <a:lnTo>
                    <a:pt x="1256772" y="400656"/>
                  </a:lnTo>
                  <a:lnTo>
                    <a:pt x="1257381" y="400339"/>
                  </a:lnTo>
                  <a:lnTo>
                    <a:pt x="1257986" y="399987"/>
                  </a:lnTo>
                  <a:lnTo>
                    <a:pt x="1258595" y="399604"/>
                  </a:lnTo>
                  <a:lnTo>
                    <a:pt x="1259201" y="399187"/>
                  </a:lnTo>
                  <a:lnTo>
                    <a:pt x="1260415" y="398269"/>
                  </a:lnTo>
                  <a:lnTo>
                    <a:pt x="1261625" y="397243"/>
                  </a:lnTo>
                  <a:lnTo>
                    <a:pt x="1264053" y="394918"/>
                  </a:lnTo>
                  <a:lnTo>
                    <a:pt x="1266478" y="392313"/>
                  </a:lnTo>
                  <a:lnTo>
                    <a:pt x="1268906" y="389537"/>
                  </a:lnTo>
                  <a:lnTo>
                    <a:pt x="1273098" y="384633"/>
                  </a:lnTo>
                  <a:lnTo>
                    <a:pt x="1277291" y="380027"/>
                  </a:lnTo>
                  <a:lnTo>
                    <a:pt x="1279385" y="377970"/>
                  </a:lnTo>
                  <a:lnTo>
                    <a:pt x="1281483" y="376136"/>
                  </a:lnTo>
                  <a:lnTo>
                    <a:pt x="1282532" y="375313"/>
                  </a:lnTo>
                  <a:lnTo>
                    <a:pt x="1283578" y="374558"/>
                  </a:lnTo>
                  <a:lnTo>
                    <a:pt x="1284627" y="373875"/>
                  </a:lnTo>
                  <a:lnTo>
                    <a:pt x="1285676" y="373263"/>
                  </a:lnTo>
                  <a:lnTo>
                    <a:pt x="1286725" y="372728"/>
                  </a:lnTo>
                  <a:lnTo>
                    <a:pt x="1287770" y="372268"/>
                  </a:lnTo>
                  <a:lnTo>
                    <a:pt x="1288294" y="372067"/>
                  </a:lnTo>
                  <a:lnTo>
                    <a:pt x="1288819" y="371884"/>
                  </a:lnTo>
                  <a:lnTo>
                    <a:pt x="1289344" y="371724"/>
                  </a:lnTo>
                  <a:lnTo>
                    <a:pt x="1289868" y="371581"/>
                  </a:lnTo>
                  <a:lnTo>
                    <a:pt x="1290393" y="371457"/>
                  </a:lnTo>
                  <a:lnTo>
                    <a:pt x="1290917" y="371352"/>
                  </a:lnTo>
                  <a:lnTo>
                    <a:pt x="1291442" y="371266"/>
                  </a:lnTo>
                  <a:lnTo>
                    <a:pt x="1291962" y="371200"/>
                  </a:lnTo>
                  <a:lnTo>
                    <a:pt x="1292487" y="371153"/>
                  </a:lnTo>
                  <a:lnTo>
                    <a:pt x="1293011" y="371123"/>
                  </a:lnTo>
                  <a:lnTo>
                    <a:pt x="1293536" y="371114"/>
                  </a:lnTo>
                  <a:lnTo>
                    <a:pt x="1294060" y="371120"/>
                  </a:lnTo>
                  <a:lnTo>
                    <a:pt x="1294585" y="371145"/>
                  </a:lnTo>
                  <a:lnTo>
                    <a:pt x="1295109" y="371189"/>
                  </a:lnTo>
                  <a:lnTo>
                    <a:pt x="1295630" y="371248"/>
                  </a:lnTo>
                  <a:lnTo>
                    <a:pt x="1296155" y="371325"/>
                  </a:lnTo>
                  <a:lnTo>
                    <a:pt x="1296679" y="371418"/>
                  </a:lnTo>
                  <a:lnTo>
                    <a:pt x="1297204" y="371528"/>
                  </a:lnTo>
                  <a:lnTo>
                    <a:pt x="1297728" y="371653"/>
                  </a:lnTo>
                  <a:lnTo>
                    <a:pt x="1298253" y="371794"/>
                  </a:lnTo>
                  <a:lnTo>
                    <a:pt x="1299302" y="372118"/>
                  </a:lnTo>
                  <a:lnTo>
                    <a:pt x="1300347" y="372497"/>
                  </a:lnTo>
                  <a:lnTo>
                    <a:pt x="1301396" y="372928"/>
                  </a:lnTo>
                  <a:lnTo>
                    <a:pt x="1302445" y="373406"/>
                  </a:lnTo>
                  <a:lnTo>
                    <a:pt x="1304598" y="374516"/>
                  </a:lnTo>
                  <a:lnTo>
                    <a:pt x="1306755" y="375766"/>
                  </a:lnTo>
                  <a:lnTo>
                    <a:pt x="1311061" y="378512"/>
                  </a:lnTo>
                  <a:lnTo>
                    <a:pt x="1315371" y="381315"/>
                  </a:lnTo>
                  <a:lnTo>
                    <a:pt x="1317528" y="382645"/>
                  </a:lnTo>
                  <a:lnTo>
                    <a:pt x="1319681" y="383880"/>
                  </a:lnTo>
                  <a:lnTo>
                    <a:pt x="1321838" y="384997"/>
                  </a:lnTo>
                  <a:lnTo>
                    <a:pt x="1323991" y="385970"/>
                  </a:lnTo>
                  <a:lnTo>
                    <a:pt x="1325069" y="386399"/>
                  </a:lnTo>
                  <a:lnTo>
                    <a:pt x="1326144" y="386784"/>
                  </a:lnTo>
                  <a:lnTo>
                    <a:pt x="1327222" y="387128"/>
                  </a:lnTo>
                  <a:lnTo>
                    <a:pt x="1328301" y="387425"/>
                  </a:lnTo>
                  <a:lnTo>
                    <a:pt x="1329375" y="387681"/>
                  </a:lnTo>
                  <a:lnTo>
                    <a:pt x="1330454" y="387890"/>
                  </a:lnTo>
                  <a:lnTo>
                    <a:pt x="1331532" y="388055"/>
                  </a:lnTo>
                  <a:lnTo>
                    <a:pt x="1332610" y="388174"/>
                  </a:lnTo>
                  <a:lnTo>
                    <a:pt x="1333685" y="388249"/>
                  </a:lnTo>
                  <a:lnTo>
                    <a:pt x="1334763" y="388282"/>
                  </a:lnTo>
                  <a:lnTo>
                    <a:pt x="1335842" y="388273"/>
                  </a:lnTo>
                  <a:lnTo>
                    <a:pt x="1336916" y="388222"/>
                  </a:lnTo>
                  <a:lnTo>
                    <a:pt x="1338101" y="388123"/>
                  </a:lnTo>
                  <a:lnTo>
                    <a:pt x="1339286" y="387980"/>
                  </a:lnTo>
                  <a:lnTo>
                    <a:pt x="1340471" y="387793"/>
                  </a:lnTo>
                  <a:lnTo>
                    <a:pt x="1341652" y="387568"/>
                  </a:lnTo>
                  <a:lnTo>
                    <a:pt x="1342836" y="387311"/>
                  </a:lnTo>
                  <a:lnTo>
                    <a:pt x="1344021" y="387018"/>
                  </a:lnTo>
                  <a:lnTo>
                    <a:pt x="1346391" y="386353"/>
                  </a:lnTo>
                  <a:lnTo>
                    <a:pt x="1348757" y="385602"/>
                  </a:lnTo>
                  <a:lnTo>
                    <a:pt x="1351126" y="384801"/>
                  </a:lnTo>
                  <a:lnTo>
                    <a:pt x="1355861" y="383151"/>
                  </a:lnTo>
                  <a:lnTo>
                    <a:pt x="1360597" y="381621"/>
                  </a:lnTo>
                  <a:lnTo>
                    <a:pt x="1362962" y="380958"/>
                  </a:lnTo>
                  <a:lnTo>
                    <a:pt x="1365332" y="380386"/>
                  </a:lnTo>
                  <a:lnTo>
                    <a:pt x="1367701" y="379915"/>
                  </a:lnTo>
                  <a:lnTo>
                    <a:pt x="1370067" y="379556"/>
                  </a:lnTo>
                  <a:lnTo>
                    <a:pt x="1372437" y="379309"/>
                  </a:lnTo>
                  <a:lnTo>
                    <a:pt x="1374802" y="379175"/>
                  </a:lnTo>
                  <a:lnTo>
                    <a:pt x="1377175" y="379151"/>
                  </a:lnTo>
                  <a:lnTo>
                    <a:pt x="1379549" y="379228"/>
                  </a:lnTo>
                  <a:lnTo>
                    <a:pt x="1381922" y="379397"/>
                  </a:lnTo>
                  <a:lnTo>
                    <a:pt x="1384295" y="379646"/>
                  </a:lnTo>
                  <a:lnTo>
                    <a:pt x="1386668" y="379961"/>
                  </a:lnTo>
                  <a:lnTo>
                    <a:pt x="1389041" y="380324"/>
                  </a:lnTo>
                  <a:lnTo>
                    <a:pt x="1393784" y="381141"/>
                  </a:lnTo>
                  <a:lnTo>
                    <a:pt x="1398530" y="381973"/>
                  </a:lnTo>
                  <a:lnTo>
                    <a:pt x="1403276" y="382715"/>
                  </a:lnTo>
                  <a:lnTo>
                    <a:pt x="1408023" y="383288"/>
                  </a:lnTo>
                  <a:lnTo>
                    <a:pt x="1412769" y="383647"/>
                  </a:lnTo>
                  <a:lnTo>
                    <a:pt x="1417068" y="383775"/>
                  </a:lnTo>
                  <a:lnTo>
                    <a:pt x="1421367" y="383728"/>
                  </a:lnTo>
                  <a:lnTo>
                    <a:pt x="1425665" y="383539"/>
                  </a:lnTo>
                  <a:lnTo>
                    <a:pt x="1429964" y="383244"/>
                  </a:lnTo>
                  <a:lnTo>
                    <a:pt x="1438562" y="382524"/>
                  </a:lnTo>
                  <a:lnTo>
                    <a:pt x="1447163" y="381896"/>
                  </a:lnTo>
                  <a:lnTo>
                    <a:pt x="1460815" y="381544"/>
                  </a:lnTo>
                  <a:lnTo>
                    <a:pt x="1474471" y="381903"/>
                  </a:lnTo>
                  <a:lnTo>
                    <a:pt x="1519520" y="382348"/>
                  </a:lnTo>
                  <a:lnTo>
                    <a:pt x="1555026" y="382169"/>
                  </a:lnTo>
                  <a:lnTo>
                    <a:pt x="1591877" y="382299"/>
                  </a:lnTo>
                </a:path>
              </a:pathLst>
            </a:custGeom>
            <a:noFill/>
            <a:ln w="19050" cap="flat">
              <a:solidFill>
                <a:srgbClr val="C00000"/>
              </a:solidFill>
              <a:prstDash val="solid"/>
              <a:round/>
              <a:headEnd type="stealth" w="med" len="med"/>
            </a:ln>
          </p:spPr>
          <p:txBody>
            <a:bodyPr rtlCol="0" anchor="ctr"/>
            <a:lstStyle/>
            <a:p>
              <a:endParaRPr lang="en-NL" sz="135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A35C238-B3E3-1230-62DA-5052E466EF73}"/>
                </a:ext>
              </a:extLst>
            </p:cNvPr>
            <p:cNvSpPr/>
            <p:nvPr/>
          </p:nvSpPr>
          <p:spPr>
            <a:xfrm rot="10800000" flipV="1">
              <a:off x="2149988" y="4186660"/>
              <a:ext cx="982272" cy="594792"/>
            </a:xfrm>
            <a:custGeom>
              <a:avLst/>
              <a:gdLst>
                <a:gd name="connsiteX0" fmla="*/ 0 w 1591877"/>
                <a:gd name="connsiteY0" fmla="*/ 382299 h 755236"/>
                <a:gd name="connsiteX1" fmla="*/ 33199 w 1591877"/>
                <a:gd name="connsiteY1" fmla="*/ 382196 h 755236"/>
                <a:gd name="connsiteX2" fmla="*/ 72358 w 1591877"/>
                <a:gd name="connsiteY2" fmla="*/ 382348 h 755236"/>
                <a:gd name="connsiteX3" fmla="*/ 110236 w 1591877"/>
                <a:gd name="connsiteY3" fmla="*/ 382185 h 755236"/>
                <a:gd name="connsiteX4" fmla="*/ 127475 w 1591877"/>
                <a:gd name="connsiteY4" fmla="*/ 381590 h 755236"/>
                <a:gd name="connsiteX5" fmla="*/ 136094 w 1591877"/>
                <a:gd name="connsiteY5" fmla="*/ 381573 h 755236"/>
                <a:gd name="connsiteX6" fmla="*/ 144714 w 1591877"/>
                <a:gd name="connsiteY6" fmla="*/ 381896 h 755236"/>
                <a:gd name="connsiteX7" fmla="*/ 153590 w 1591877"/>
                <a:gd name="connsiteY7" fmla="*/ 382546 h 755236"/>
                <a:gd name="connsiteX8" fmla="*/ 162467 w 1591877"/>
                <a:gd name="connsiteY8" fmla="*/ 383286 h 755236"/>
                <a:gd name="connsiteX9" fmla="*/ 166901 w 1591877"/>
                <a:gd name="connsiteY9" fmla="*/ 383579 h 755236"/>
                <a:gd name="connsiteX10" fmla="*/ 171340 w 1591877"/>
                <a:gd name="connsiteY10" fmla="*/ 383750 h 755236"/>
                <a:gd name="connsiteX11" fmla="*/ 175778 w 1591877"/>
                <a:gd name="connsiteY11" fmla="*/ 383761 h 755236"/>
                <a:gd name="connsiteX12" fmla="*/ 180212 w 1591877"/>
                <a:gd name="connsiteY12" fmla="*/ 383583 h 755236"/>
                <a:gd name="connsiteX13" fmla="*/ 184823 w 1591877"/>
                <a:gd name="connsiteY13" fmla="*/ 383187 h 755236"/>
                <a:gd name="connsiteX14" fmla="*/ 189430 w 1591877"/>
                <a:gd name="connsiteY14" fmla="*/ 382597 h 755236"/>
                <a:gd name="connsiteX15" fmla="*/ 194037 w 1591877"/>
                <a:gd name="connsiteY15" fmla="*/ 381854 h 755236"/>
                <a:gd name="connsiteX16" fmla="*/ 198644 w 1591877"/>
                <a:gd name="connsiteY16" fmla="*/ 381042 h 755236"/>
                <a:gd name="connsiteX17" fmla="*/ 203250 w 1591877"/>
                <a:gd name="connsiteY17" fmla="*/ 380258 h 755236"/>
                <a:gd name="connsiteX18" fmla="*/ 205554 w 1591877"/>
                <a:gd name="connsiteY18" fmla="*/ 379910 h 755236"/>
                <a:gd name="connsiteX19" fmla="*/ 207857 w 1591877"/>
                <a:gd name="connsiteY19" fmla="*/ 379613 h 755236"/>
                <a:gd name="connsiteX20" fmla="*/ 210164 w 1591877"/>
                <a:gd name="connsiteY20" fmla="*/ 379380 h 755236"/>
                <a:gd name="connsiteX21" fmla="*/ 212468 w 1591877"/>
                <a:gd name="connsiteY21" fmla="*/ 379221 h 755236"/>
                <a:gd name="connsiteX22" fmla="*/ 214771 w 1591877"/>
                <a:gd name="connsiteY22" fmla="*/ 379148 h 755236"/>
                <a:gd name="connsiteX23" fmla="*/ 217075 w 1591877"/>
                <a:gd name="connsiteY23" fmla="*/ 379175 h 755236"/>
                <a:gd name="connsiteX24" fmla="*/ 219569 w 1591877"/>
                <a:gd name="connsiteY24" fmla="*/ 379318 h 755236"/>
                <a:gd name="connsiteX25" fmla="*/ 222063 w 1591877"/>
                <a:gd name="connsiteY25" fmla="*/ 379589 h 755236"/>
                <a:gd name="connsiteX26" fmla="*/ 224561 w 1591877"/>
                <a:gd name="connsiteY26" fmla="*/ 379983 h 755236"/>
                <a:gd name="connsiteX27" fmla="*/ 227055 w 1591877"/>
                <a:gd name="connsiteY27" fmla="*/ 380500 h 755236"/>
                <a:gd name="connsiteX28" fmla="*/ 229549 w 1591877"/>
                <a:gd name="connsiteY28" fmla="*/ 381128 h 755236"/>
                <a:gd name="connsiteX29" fmla="*/ 232044 w 1591877"/>
                <a:gd name="connsiteY29" fmla="*/ 381852 h 755236"/>
                <a:gd name="connsiteX30" fmla="*/ 237036 w 1591877"/>
                <a:gd name="connsiteY30" fmla="*/ 383501 h 755236"/>
                <a:gd name="connsiteX31" fmla="*/ 242024 w 1591877"/>
                <a:gd name="connsiteY31" fmla="*/ 385237 h 755236"/>
                <a:gd name="connsiteX32" fmla="*/ 244518 w 1591877"/>
                <a:gd name="connsiteY32" fmla="*/ 386053 h 755236"/>
                <a:gd name="connsiteX33" fmla="*/ 247012 w 1591877"/>
                <a:gd name="connsiteY33" fmla="*/ 386793 h 755236"/>
                <a:gd name="connsiteX34" fmla="*/ 249510 w 1591877"/>
                <a:gd name="connsiteY34" fmla="*/ 387416 h 755236"/>
                <a:gd name="connsiteX35" fmla="*/ 250757 w 1591877"/>
                <a:gd name="connsiteY35" fmla="*/ 387674 h 755236"/>
                <a:gd name="connsiteX36" fmla="*/ 252004 w 1591877"/>
                <a:gd name="connsiteY36" fmla="*/ 387892 h 755236"/>
                <a:gd name="connsiteX37" fmla="*/ 253252 w 1591877"/>
                <a:gd name="connsiteY37" fmla="*/ 388066 h 755236"/>
                <a:gd name="connsiteX38" fmla="*/ 254499 w 1591877"/>
                <a:gd name="connsiteY38" fmla="*/ 388189 h 755236"/>
                <a:gd name="connsiteX39" fmla="*/ 255746 w 1591877"/>
                <a:gd name="connsiteY39" fmla="*/ 388264 h 755236"/>
                <a:gd name="connsiteX40" fmla="*/ 256993 w 1591877"/>
                <a:gd name="connsiteY40" fmla="*/ 388284 h 755236"/>
                <a:gd name="connsiteX41" fmla="*/ 258009 w 1591877"/>
                <a:gd name="connsiteY41" fmla="*/ 388257 h 755236"/>
                <a:gd name="connsiteX42" fmla="*/ 259021 w 1591877"/>
                <a:gd name="connsiteY42" fmla="*/ 388196 h 755236"/>
                <a:gd name="connsiteX43" fmla="*/ 260033 w 1591877"/>
                <a:gd name="connsiteY43" fmla="*/ 388092 h 755236"/>
                <a:gd name="connsiteX44" fmla="*/ 261050 w 1591877"/>
                <a:gd name="connsiteY44" fmla="*/ 387951 h 755236"/>
                <a:gd name="connsiteX45" fmla="*/ 262062 w 1591877"/>
                <a:gd name="connsiteY45" fmla="*/ 387771 h 755236"/>
                <a:gd name="connsiteX46" fmla="*/ 263074 w 1591877"/>
                <a:gd name="connsiteY46" fmla="*/ 387551 h 755236"/>
                <a:gd name="connsiteX47" fmla="*/ 264090 w 1591877"/>
                <a:gd name="connsiteY47" fmla="*/ 387289 h 755236"/>
                <a:gd name="connsiteX48" fmla="*/ 265103 w 1591877"/>
                <a:gd name="connsiteY48" fmla="*/ 386989 h 755236"/>
                <a:gd name="connsiteX49" fmla="*/ 266119 w 1591877"/>
                <a:gd name="connsiteY49" fmla="*/ 386650 h 755236"/>
                <a:gd name="connsiteX50" fmla="*/ 267131 w 1591877"/>
                <a:gd name="connsiteY50" fmla="*/ 386276 h 755236"/>
                <a:gd name="connsiteX51" fmla="*/ 269159 w 1591877"/>
                <a:gd name="connsiteY51" fmla="*/ 385415 h 755236"/>
                <a:gd name="connsiteX52" fmla="*/ 271184 w 1591877"/>
                <a:gd name="connsiteY52" fmla="*/ 384420 h 755236"/>
                <a:gd name="connsiteX53" fmla="*/ 273212 w 1591877"/>
                <a:gd name="connsiteY53" fmla="*/ 383310 h 755236"/>
                <a:gd name="connsiteX54" fmla="*/ 277269 w 1591877"/>
                <a:gd name="connsiteY54" fmla="*/ 380828 h 755236"/>
                <a:gd name="connsiteX55" fmla="*/ 281322 w 1591877"/>
                <a:gd name="connsiteY55" fmla="*/ 378177 h 755236"/>
                <a:gd name="connsiteX56" fmla="*/ 285379 w 1591877"/>
                <a:gd name="connsiteY56" fmla="*/ 375612 h 755236"/>
                <a:gd name="connsiteX57" fmla="*/ 287404 w 1591877"/>
                <a:gd name="connsiteY57" fmla="*/ 374447 h 755236"/>
                <a:gd name="connsiteX58" fmla="*/ 288420 w 1591877"/>
                <a:gd name="connsiteY58" fmla="*/ 373908 h 755236"/>
                <a:gd name="connsiteX59" fmla="*/ 289432 w 1591877"/>
                <a:gd name="connsiteY59" fmla="*/ 373406 h 755236"/>
                <a:gd name="connsiteX60" fmla="*/ 290694 w 1591877"/>
                <a:gd name="connsiteY60" fmla="*/ 372838 h 755236"/>
                <a:gd name="connsiteX61" fmla="*/ 291952 w 1591877"/>
                <a:gd name="connsiteY61" fmla="*/ 372338 h 755236"/>
                <a:gd name="connsiteX62" fmla="*/ 292583 w 1591877"/>
                <a:gd name="connsiteY62" fmla="*/ 372116 h 755236"/>
                <a:gd name="connsiteX63" fmla="*/ 293214 w 1591877"/>
                <a:gd name="connsiteY63" fmla="*/ 371913 h 755236"/>
                <a:gd name="connsiteX64" fmla="*/ 293841 w 1591877"/>
                <a:gd name="connsiteY64" fmla="*/ 371733 h 755236"/>
                <a:gd name="connsiteX65" fmla="*/ 294472 w 1591877"/>
                <a:gd name="connsiteY65" fmla="*/ 371574 h 755236"/>
                <a:gd name="connsiteX66" fmla="*/ 295102 w 1591877"/>
                <a:gd name="connsiteY66" fmla="*/ 371437 h 755236"/>
                <a:gd name="connsiteX67" fmla="*/ 295733 w 1591877"/>
                <a:gd name="connsiteY67" fmla="*/ 371323 h 755236"/>
                <a:gd name="connsiteX68" fmla="*/ 296364 w 1591877"/>
                <a:gd name="connsiteY68" fmla="*/ 371233 h 755236"/>
                <a:gd name="connsiteX69" fmla="*/ 296991 w 1591877"/>
                <a:gd name="connsiteY69" fmla="*/ 371169 h 755236"/>
                <a:gd name="connsiteX70" fmla="*/ 297622 w 1591877"/>
                <a:gd name="connsiteY70" fmla="*/ 371127 h 755236"/>
                <a:gd name="connsiteX71" fmla="*/ 298253 w 1591877"/>
                <a:gd name="connsiteY71" fmla="*/ 371114 h 755236"/>
                <a:gd name="connsiteX72" fmla="*/ 298884 w 1591877"/>
                <a:gd name="connsiteY72" fmla="*/ 371125 h 755236"/>
                <a:gd name="connsiteX73" fmla="*/ 299511 w 1591877"/>
                <a:gd name="connsiteY73" fmla="*/ 371162 h 755236"/>
                <a:gd name="connsiteX74" fmla="*/ 300142 w 1591877"/>
                <a:gd name="connsiteY74" fmla="*/ 371226 h 755236"/>
                <a:gd name="connsiteX75" fmla="*/ 300773 w 1591877"/>
                <a:gd name="connsiteY75" fmla="*/ 371319 h 755236"/>
                <a:gd name="connsiteX76" fmla="*/ 301404 w 1591877"/>
                <a:gd name="connsiteY76" fmla="*/ 371440 h 755236"/>
                <a:gd name="connsiteX77" fmla="*/ 302031 w 1591877"/>
                <a:gd name="connsiteY77" fmla="*/ 371585 h 755236"/>
                <a:gd name="connsiteX78" fmla="*/ 302662 w 1591877"/>
                <a:gd name="connsiteY78" fmla="*/ 371761 h 755236"/>
                <a:gd name="connsiteX79" fmla="*/ 303293 w 1591877"/>
                <a:gd name="connsiteY79" fmla="*/ 371964 h 755236"/>
                <a:gd name="connsiteX80" fmla="*/ 303924 w 1591877"/>
                <a:gd name="connsiteY80" fmla="*/ 372195 h 755236"/>
                <a:gd name="connsiteX81" fmla="*/ 304555 w 1591877"/>
                <a:gd name="connsiteY81" fmla="*/ 372455 h 755236"/>
                <a:gd name="connsiteX82" fmla="*/ 305182 w 1591877"/>
                <a:gd name="connsiteY82" fmla="*/ 372741 h 755236"/>
                <a:gd name="connsiteX83" fmla="*/ 305813 w 1591877"/>
                <a:gd name="connsiteY83" fmla="*/ 373056 h 755236"/>
                <a:gd name="connsiteX84" fmla="*/ 307075 w 1591877"/>
                <a:gd name="connsiteY84" fmla="*/ 373765 h 755236"/>
                <a:gd name="connsiteX85" fmla="*/ 308333 w 1591877"/>
                <a:gd name="connsiteY85" fmla="*/ 374582 h 755236"/>
                <a:gd name="connsiteX86" fmla="*/ 309594 w 1591877"/>
                <a:gd name="connsiteY86" fmla="*/ 375500 h 755236"/>
                <a:gd name="connsiteX87" fmla="*/ 310853 w 1591877"/>
                <a:gd name="connsiteY87" fmla="*/ 376515 h 755236"/>
                <a:gd name="connsiteX88" fmla="*/ 312114 w 1591877"/>
                <a:gd name="connsiteY88" fmla="*/ 377623 h 755236"/>
                <a:gd name="connsiteX89" fmla="*/ 314634 w 1591877"/>
                <a:gd name="connsiteY89" fmla="*/ 380075 h 755236"/>
                <a:gd name="connsiteX90" fmla="*/ 317154 w 1591877"/>
                <a:gd name="connsiteY90" fmla="*/ 382786 h 755236"/>
                <a:gd name="connsiteX91" fmla="*/ 319674 w 1591877"/>
                <a:gd name="connsiteY91" fmla="*/ 385670 h 755236"/>
                <a:gd name="connsiteX92" fmla="*/ 324714 w 1591877"/>
                <a:gd name="connsiteY92" fmla="*/ 391543 h 755236"/>
                <a:gd name="connsiteX93" fmla="*/ 327233 w 1591877"/>
                <a:gd name="connsiteY93" fmla="*/ 394306 h 755236"/>
                <a:gd name="connsiteX94" fmla="*/ 329753 w 1591877"/>
                <a:gd name="connsiteY94" fmla="*/ 396794 h 755236"/>
                <a:gd name="connsiteX95" fmla="*/ 330755 w 1591877"/>
                <a:gd name="connsiteY95" fmla="*/ 397681 h 755236"/>
                <a:gd name="connsiteX96" fmla="*/ 331756 w 1591877"/>
                <a:gd name="connsiteY96" fmla="*/ 398500 h 755236"/>
                <a:gd name="connsiteX97" fmla="*/ 332757 w 1591877"/>
                <a:gd name="connsiteY97" fmla="*/ 399245 h 755236"/>
                <a:gd name="connsiteX98" fmla="*/ 333759 w 1591877"/>
                <a:gd name="connsiteY98" fmla="*/ 399907 h 755236"/>
                <a:gd name="connsiteX99" fmla="*/ 334258 w 1591877"/>
                <a:gd name="connsiteY99" fmla="*/ 400205 h 755236"/>
                <a:gd name="connsiteX100" fmla="*/ 334760 w 1591877"/>
                <a:gd name="connsiteY100" fmla="*/ 400480 h 755236"/>
                <a:gd name="connsiteX101" fmla="*/ 335263 w 1591877"/>
                <a:gd name="connsiteY101" fmla="*/ 400733 h 755236"/>
                <a:gd name="connsiteX102" fmla="*/ 335761 w 1591877"/>
                <a:gd name="connsiteY102" fmla="*/ 400962 h 755236"/>
                <a:gd name="connsiteX103" fmla="*/ 336260 w 1591877"/>
                <a:gd name="connsiteY103" fmla="*/ 401165 h 755236"/>
                <a:gd name="connsiteX104" fmla="*/ 336763 w 1591877"/>
                <a:gd name="connsiteY104" fmla="*/ 401343 h 755236"/>
                <a:gd name="connsiteX105" fmla="*/ 337262 w 1591877"/>
                <a:gd name="connsiteY105" fmla="*/ 401495 h 755236"/>
                <a:gd name="connsiteX106" fmla="*/ 337764 w 1591877"/>
                <a:gd name="connsiteY106" fmla="*/ 401623 h 755236"/>
                <a:gd name="connsiteX107" fmla="*/ 338263 w 1591877"/>
                <a:gd name="connsiteY107" fmla="*/ 401720 h 755236"/>
                <a:gd name="connsiteX108" fmla="*/ 338512 w 1591877"/>
                <a:gd name="connsiteY108" fmla="*/ 401759 h 755236"/>
                <a:gd name="connsiteX109" fmla="*/ 338765 w 1591877"/>
                <a:gd name="connsiteY109" fmla="*/ 401792 h 755236"/>
                <a:gd name="connsiteX110" fmla="*/ 339015 w 1591877"/>
                <a:gd name="connsiteY110" fmla="*/ 401817 h 755236"/>
                <a:gd name="connsiteX111" fmla="*/ 339264 w 1591877"/>
                <a:gd name="connsiteY111" fmla="*/ 401834 h 755236"/>
                <a:gd name="connsiteX112" fmla="*/ 339517 w 1591877"/>
                <a:gd name="connsiteY112" fmla="*/ 401845 h 755236"/>
                <a:gd name="connsiteX113" fmla="*/ 339767 w 1591877"/>
                <a:gd name="connsiteY113" fmla="*/ 401850 h 755236"/>
                <a:gd name="connsiteX114" fmla="*/ 340016 w 1591877"/>
                <a:gd name="connsiteY114" fmla="*/ 401845 h 755236"/>
                <a:gd name="connsiteX115" fmla="*/ 340266 w 1591877"/>
                <a:gd name="connsiteY115" fmla="*/ 401834 h 755236"/>
                <a:gd name="connsiteX116" fmla="*/ 340515 w 1591877"/>
                <a:gd name="connsiteY116" fmla="*/ 401817 h 755236"/>
                <a:gd name="connsiteX117" fmla="*/ 340768 w 1591877"/>
                <a:gd name="connsiteY117" fmla="*/ 401792 h 755236"/>
                <a:gd name="connsiteX118" fmla="*/ 341018 w 1591877"/>
                <a:gd name="connsiteY118" fmla="*/ 401759 h 755236"/>
                <a:gd name="connsiteX119" fmla="*/ 341267 w 1591877"/>
                <a:gd name="connsiteY119" fmla="*/ 401717 h 755236"/>
                <a:gd name="connsiteX120" fmla="*/ 341516 w 1591877"/>
                <a:gd name="connsiteY120" fmla="*/ 401671 h 755236"/>
                <a:gd name="connsiteX121" fmla="*/ 341769 w 1591877"/>
                <a:gd name="connsiteY121" fmla="*/ 401616 h 755236"/>
                <a:gd name="connsiteX122" fmla="*/ 342268 w 1591877"/>
                <a:gd name="connsiteY122" fmla="*/ 401484 h 755236"/>
                <a:gd name="connsiteX123" fmla="*/ 342771 w 1591877"/>
                <a:gd name="connsiteY123" fmla="*/ 401319 h 755236"/>
                <a:gd name="connsiteX124" fmla="*/ 343270 w 1591877"/>
                <a:gd name="connsiteY124" fmla="*/ 401127 h 755236"/>
                <a:gd name="connsiteX125" fmla="*/ 343768 w 1591877"/>
                <a:gd name="connsiteY125" fmla="*/ 400903 h 755236"/>
                <a:gd name="connsiteX126" fmla="*/ 344271 w 1591877"/>
                <a:gd name="connsiteY126" fmla="*/ 400647 h 755236"/>
                <a:gd name="connsiteX127" fmla="*/ 344770 w 1591877"/>
                <a:gd name="connsiteY127" fmla="*/ 400363 h 755236"/>
                <a:gd name="connsiteX128" fmla="*/ 345272 w 1591877"/>
                <a:gd name="connsiteY128" fmla="*/ 400048 h 755236"/>
                <a:gd name="connsiteX129" fmla="*/ 345771 w 1591877"/>
                <a:gd name="connsiteY129" fmla="*/ 399703 h 755236"/>
                <a:gd name="connsiteX130" fmla="*/ 346773 w 1591877"/>
                <a:gd name="connsiteY130" fmla="*/ 398919 h 755236"/>
                <a:gd name="connsiteX131" fmla="*/ 347774 w 1591877"/>
                <a:gd name="connsiteY131" fmla="*/ 398016 h 755236"/>
                <a:gd name="connsiteX132" fmla="*/ 348775 w 1591877"/>
                <a:gd name="connsiteY132" fmla="*/ 396997 h 755236"/>
                <a:gd name="connsiteX133" fmla="*/ 349776 w 1591877"/>
                <a:gd name="connsiteY133" fmla="*/ 395865 h 755236"/>
                <a:gd name="connsiteX134" fmla="*/ 351779 w 1591877"/>
                <a:gd name="connsiteY134" fmla="*/ 393271 h 755236"/>
                <a:gd name="connsiteX135" fmla="*/ 353782 w 1591877"/>
                <a:gd name="connsiteY135" fmla="*/ 390279 h 755236"/>
                <a:gd name="connsiteX136" fmla="*/ 357787 w 1591877"/>
                <a:gd name="connsiteY136" fmla="*/ 383314 h 755236"/>
                <a:gd name="connsiteX137" fmla="*/ 361789 w 1591877"/>
                <a:gd name="connsiteY137" fmla="*/ 375513 h 755236"/>
                <a:gd name="connsiteX138" fmla="*/ 366154 w 1591877"/>
                <a:gd name="connsiteY138" fmla="*/ 366873 h 755236"/>
                <a:gd name="connsiteX139" fmla="*/ 368336 w 1591877"/>
                <a:gd name="connsiteY139" fmla="*/ 362795 h 755236"/>
                <a:gd name="connsiteX140" fmla="*/ 370515 w 1591877"/>
                <a:gd name="connsiteY140" fmla="*/ 359052 h 755236"/>
                <a:gd name="connsiteX141" fmla="*/ 372697 w 1591877"/>
                <a:gd name="connsiteY141" fmla="*/ 355769 h 755236"/>
                <a:gd name="connsiteX142" fmla="*/ 373787 w 1591877"/>
                <a:gd name="connsiteY142" fmla="*/ 354338 h 755236"/>
                <a:gd name="connsiteX143" fmla="*/ 374880 w 1591877"/>
                <a:gd name="connsiteY143" fmla="*/ 353065 h 755236"/>
                <a:gd name="connsiteX144" fmla="*/ 375969 w 1591877"/>
                <a:gd name="connsiteY144" fmla="*/ 351964 h 755236"/>
                <a:gd name="connsiteX145" fmla="*/ 376516 w 1591877"/>
                <a:gd name="connsiteY145" fmla="*/ 351484 h 755236"/>
                <a:gd name="connsiteX146" fmla="*/ 377058 w 1591877"/>
                <a:gd name="connsiteY146" fmla="*/ 351051 h 755236"/>
                <a:gd name="connsiteX147" fmla="*/ 377605 w 1591877"/>
                <a:gd name="connsiteY147" fmla="*/ 350663 h 755236"/>
                <a:gd name="connsiteX148" fmla="*/ 378152 w 1591877"/>
                <a:gd name="connsiteY148" fmla="*/ 350331 h 755236"/>
                <a:gd name="connsiteX149" fmla="*/ 378423 w 1591877"/>
                <a:gd name="connsiteY149" fmla="*/ 350181 h 755236"/>
                <a:gd name="connsiteX150" fmla="*/ 378694 w 1591877"/>
                <a:gd name="connsiteY150" fmla="*/ 350046 h 755236"/>
                <a:gd name="connsiteX151" fmla="*/ 378969 w 1591877"/>
                <a:gd name="connsiteY151" fmla="*/ 349923 h 755236"/>
                <a:gd name="connsiteX152" fmla="*/ 379241 w 1591877"/>
                <a:gd name="connsiteY152" fmla="*/ 349815 h 755236"/>
                <a:gd name="connsiteX153" fmla="*/ 379516 w 1591877"/>
                <a:gd name="connsiteY153" fmla="*/ 349721 h 755236"/>
                <a:gd name="connsiteX154" fmla="*/ 379787 w 1591877"/>
                <a:gd name="connsiteY154" fmla="*/ 349639 h 755236"/>
                <a:gd name="connsiteX155" fmla="*/ 380059 w 1591877"/>
                <a:gd name="connsiteY155" fmla="*/ 349571 h 755236"/>
                <a:gd name="connsiteX156" fmla="*/ 380334 w 1591877"/>
                <a:gd name="connsiteY156" fmla="*/ 349516 h 755236"/>
                <a:gd name="connsiteX157" fmla="*/ 380605 w 1591877"/>
                <a:gd name="connsiteY157" fmla="*/ 349476 h 755236"/>
                <a:gd name="connsiteX158" fmla="*/ 380877 w 1591877"/>
                <a:gd name="connsiteY158" fmla="*/ 349450 h 755236"/>
                <a:gd name="connsiteX159" fmla="*/ 381152 w 1591877"/>
                <a:gd name="connsiteY159" fmla="*/ 349439 h 755236"/>
                <a:gd name="connsiteX160" fmla="*/ 381423 w 1591877"/>
                <a:gd name="connsiteY160" fmla="*/ 349441 h 755236"/>
                <a:gd name="connsiteX161" fmla="*/ 381695 w 1591877"/>
                <a:gd name="connsiteY161" fmla="*/ 349456 h 755236"/>
                <a:gd name="connsiteX162" fmla="*/ 381970 w 1591877"/>
                <a:gd name="connsiteY162" fmla="*/ 349489 h 755236"/>
                <a:gd name="connsiteX163" fmla="*/ 382241 w 1591877"/>
                <a:gd name="connsiteY163" fmla="*/ 349533 h 755236"/>
                <a:gd name="connsiteX164" fmla="*/ 382513 w 1591877"/>
                <a:gd name="connsiteY164" fmla="*/ 349595 h 755236"/>
                <a:gd name="connsiteX165" fmla="*/ 382788 w 1591877"/>
                <a:gd name="connsiteY165" fmla="*/ 349670 h 755236"/>
                <a:gd name="connsiteX166" fmla="*/ 383059 w 1591877"/>
                <a:gd name="connsiteY166" fmla="*/ 349758 h 755236"/>
                <a:gd name="connsiteX167" fmla="*/ 383331 w 1591877"/>
                <a:gd name="connsiteY167" fmla="*/ 349864 h 755236"/>
                <a:gd name="connsiteX168" fmla="*/ 383606 w 1591877"/>
                <a:gd name="connsiteY168" fmla="*/ 349983 h 755236"/>
                <a:gd name="connsiteX169" fmla="*/ 383877 w 1591877"/>
                <a:gd name="connsiteY169" fmla="*/ 350115 h 755236"/>
                <a:gd name="connsiteX170" fmla="*/ 384149 w 1591877"/>
                <a:gd name="connsiteY170" fmla="*/ 350264 h 755236"/>
                <a:gd name="connsiteX171" fmla="*/ 384424 w 1591877"/>
                <a:gd name="connsiteY171" fmla="*/ 350427 h 755236"/>
                <a:gd name="connsiteX172" fmla="*/ 384695 w 1591877"/>
                <a:gd name="connsiteY172" fmla="*/ 350606 h 755236"/>
                <a:gd name="connsiteX173" fmla="*/ 385242 w 1591877"/>
                <a:gd name="connsiteY173" fmla="*/ 351009 h 755236"/>
                <a:gd name="connsiteX174" fmla="*/ 385784 w 1591877"/>
                <a:gd name="connsiteY174" fmla="*/ 351469 h 755236"/>
                <a:gd name="connsiteX175" fmla="*/ 386331 w 1591877"/>
                <a:gd name="connsiteY175" fmla="*/ 351991 h 755236"/>
                <a:gd name="connsiteX176" fmla="*/ 386878 w 1591877"/>
                <a:gd name="connsiteY176" fmla="*/ 352572 h 755236"/>
                <a:gd name="connsiteX177" fmla="*/ 387967 w 1591877"/>
                <a:gd name="connsiteY177" fmla="*/ 353913 h 755236"/>
                <a:gd name="connsiteX178" fmla="*/ 389056 w 1591877"/>
                <a:gd name="connsiteY178" fmla="*/ 355487 h 755236"/>
                <a:gd name="connsiteX179" fmla="*/ 390149 w 1591877"/>
                <a:gd name="connsiteY179" fmla="*/ 357288 h 755236"/>
                <a:gd name="connsiteX180" fmla="*/ 392332 w 1591877"/>
                <a:gd name="connsiteY180" fmla="*/ 361549 h 755236"/>
                <a:gd name="connsiteX181" fmla="*/ 394510 w 1591877"/>
                <a:gd name="connsiteY181" fmla="*/ 366618 h 755236"/>
                <a:gd name="connsiteX182" fmla="*/ 396693 w 1591877"/>
                <a:gd name="connsiteY182" fmla="*/ 372389 h 755236"/>
                <a:gd name="connsiteX183" fmla="*/ 401373 w 1591877"/>
                <a:gd name="connsiteY183" fmla="*/ 386511 h 755236"/>
                <a:gd name="connsiteX184" fmla="*/ 406057 w 1591877"/>
                <a:gd name="connsiteY184" fmla="*/ 401629 h 755236"/>
                <a:gd name="connsiteX185" fmla="*/ 408397 w 1591877"/>
                <a:gd name="connsiteY185" fmla="*/ 408966 h 755236"/>
                <a:gd name="connsiteX186" fmla="*/ 410737 w 1591877"/>
                <a:gd name="connsiteY186" fmla="*/ 415816 h 755236"/>
                <a:gd name="connsiteX187" fmla="*/ 413081 w 1591877"/>
                <a:gd name="connsiteY187" fmla="*/ 421930 h 755236"/>
                <a:gd name="connsiteX188" fmla="*/ 415421 w 1591877"/>
                <a:gd name="connsiteY188" fmla="*/ 427067 h 755236"/>
                <a:gd name="connsiteX189" fmla="*/ 416591 w 1591877"/>
                <a:gd name="connsiteY189" fmla="*/ 429199 h 755236"/>
                <a:gd name="connsiteX190" fmla="*/ 417761 w 1591877"/>
                <a:gd name="connsiteY190" fmla="*/ 431006 h 755236"/>
                <a:gd name="connsiteX191" fmla="*/ 418348 w 1591877"/>
                <a:gd name="connsiteY191" fmla="*/ 431782 h 755236"/>
                <a:gd name="connsiteX192" fmla="*/ 418931 w 1591877"/>
                <a:gd name="connsiteY192" fmla="*/ 432466 h 755236"/>
                <a:gd name="connsiteX193" fmla="*/ 419518 w 1591877"/>
                <a:gd name="connsiteY193" fmla="*/ 433059 h 755236"/>
                <a:gd name="connsiteX194" fmla="*/ 419808 w 1591877"/>
                <a:gd name="connsiteY194" fmla="*/ 433321 h 755236"/>
                <a:gd name="connsiteX195" fmla="*/ 420102 w 1591877"/>
                <a:gd name="connsiteY195" fmla="*/ 433556 h 755236"/>
                <a:gd name="connsiteX196" fmla="*/ 420395 w 1591877"/>
                <a:gd name="connsiteY196" fmla="*/ 433770 h 755236"/>
                <a:gd name="connsiteX197" fmla="*/ 420688 w 1591877"/>
                <a:gd name="connsiteY197" fmla="*/ 433959 h 755236"/>
                <a:gd name="connsiteX198" fmla="*/ 420982 w 1591877"/>
                <a:gd name="connsiteY198" fmla="*/ 434122 h 755236"/>
                <a:gd name="connsiteX199" fmla="*/ 421129 w 1591877"/>
                <a:gd name="connsiteY199" fmla="*/ 434195 h 755236"/>
                <a:gd name="connsiteX200" fmla="*/ 421272 w 1591877"/>
                <a:gd name="connsiteY200" fmla="*/ 434261 h 755236"/>
                <a:gd name="connsiteX201" fmla="*/ 421418 w 1591877"/>
                <a:gd name="connsiteY201" fmla="*/ 434322 h 755236"/>
                <a:gd name="connsiteX202" fmla="*/ 421565 w 1591877"/>
                <a:gd name="connsiteY202" fmla="*/ 434375 h 755236"/>
                <a:gd name="connsiteX203" fmla="*/ 421712 w 1591877"/>
                <a:gd name="connsiteY203" fmla="*/ 434422 h 755236"/>
                <a:gd name="connsiteX204" fmla="*/ 421858 w 1591877"/>
                <a:gd name="connsiteY204" fmla="*/ 434463 h 755236"/>
                <a:gd name="connsiteX205" fmla="*/ 422005 w 1591877"/>
                <a:gd name="connsiteY205" fmla="*/ 434499 h 755236"/>
                <a:gd name="connsiteX206" fmla="*/ 422152 w 1591877"/>
                <a:gd name="connsiteY206" fmla="*/ 434527 h 755236"/>
                <a:gd name="connsiteX207" fmla="*/ 422299 w 1591877"/>
                <a:gd name="connsiteY207" fmla="*/ 434547 h 755236"/>
                <a:gd name="connsiteX208" fmla="*/ 422445 w 1591877"/>
                <a:gd name="connsiteY208" fmla="*/ 434562 h 755236"/>
                <a:gd name="connsiteX209" fmla="*/ 422588 w 1591877"/>
                <a:gd name="connsiteY209" fmla="*/ 434571 h 755236"/>
                <a:gd name="connsiteX210" fmla="*/ 422735 w 1591877"/>
                <a:gd name="connsiteY210" fmla="*/ 434573 h 755236"/>
                <a:gd name="connsiteX211" fmla="*/ 422882 w 1591877"/>
                <a:gd name="connsiteY211" fmla="*/ 434571 h 755236"/>
                <a:gd name="connsiteX212" fmla="*/ 423029 w 1591877"/>
                <a:gd name="connsiteY212" fmla="*/ 434560 h 755236"/>
                <a:gd name="connsiteX213" fmla="*/ 423175 w 1591877"/>
                <a:gd name="connsiteY213" fmla="*/ 434543 h 755236"/>
                <a:gd name="connsiteX214" fmla="*/ 423322 w 1591877"/>
                <a:gd name="connsiteY214" fmla="*/ 434518 h 755236"/>
                <a:gd name="connsiteX215" fmla="*/ 423469 w 1591877"/>
                <a:gd name="connsiteY215" fmla="*/ 434488 h 755236"/>
                <a:gd name="connsiteX216" fmla="*/ 423615 w 1591877"/>
                <a:gd name="connsiteY216" fmla="*/ 434450 h 755236"/>
                <a:gd name="connsiteX217" fmla="*/ 423758 w 1591877"/>
                <a:gd name="connsiteY217" fmla="*/ 434406 h 755236"/>
                <a:gd name="connsiteX218" fmla="*/ 423905 w 1591877"/>
                <a:gd name="connsiteY218" fmla="*/ 434358 h 755236"/>
                <a:gd name="connsiteX219" fmla="*/ 424052 w 1591877"/>
                <a:gd name="connsiteY219" fmla="*/ 434300 h 755236"/>
                <a:gd name="connsiteX220" fmla="*/ 424199 w 1591877"/>
                <a:gd name="connsiteY220" fmla="*/ 434237 h 755236"/>
                <a:gd name="connsiteX221" fmla="*/ 424345 w 1591877"/>
                <a:gd name="connsiteY221" fmla="*/ 434166 h 755236"/>
                <a:gd name="connsiteX222" fmla="*/ 424492 w 1591877"/>
                <a:gd name="connsiteY222" fmla="*/ 434089 h 755236"/>
                <a:gd name="connsiteX223" fmla="*/ 424785 w 1591877"/>
                <a:gd name="connsiteY223" fmla="*/ 433915 h 755236"/>
                <a:gd name="connsiteX224" fmla="*/ 425079 w 1591877"/>
                <a:gd name="connsiteY224" fmla="*/ 433713 h 755236"/>
                <a:gd name="connsiteX225" fmla="*/ 425369 w 1591877"/>
                <a:gd name="connsiteY225" fmla="*/ 433484 h 755236"/>
                <a:gd name="connsiteX226" fmla="*/ 425662 w 1591877"/>
                <a:gd name="connsiteY226" fmla="*/ 433230 h 755236"/>
                <a:gd name="connsiteX227" fmla="*/ 425956 w 1591877"/>
                <a:gd name="connsiteY227" fmla="*/ 432946 h 755236"/>
                <a:gd name="connsiteX228" fmla="*/ 426539 w 1591877"/>
                <a:gd name="connsiteY228" fmla="*/ 432301 h 755236"/>
                <a:gd name="connsiteX229" fmla="*/ 427126 w 1591877"/>
                <a:gd name="connsiteY229" fmla="*/ 431546 h 755236"/>
                <a:gd name="connsiteX230" fmla="*/ 427712 w 1591877"/>
                <a:gd name="connsiteY230" fmla="*/ 430685 h 755236"/>
                <a:gd name="connsiteX231" fmla="*/ 428296 w 1591877"/>
                <a:gd name="connsiteY231" fmla="*/ 429714 h 755236"/>
                <a:gd name="connsiteX232" fmla="*/ 429466 w 1591877"/>
                <a:gd name="connsiteY232" fmla="*/ 427453 h 755236"/>
                <a:gd name="connsiteX233" fmla="*/ 430636 w 1591877"/>
                <a:gd name="connsiteY233" fmla="*/ 424773 h 755236"/>
                <a:gd name="connsiteX234" fmla="*/ 431806 w 1591877"/>
                <a:gd name="connsiteY234" fmla="*/ 421682 h 755236"/>
                <a:gd name="connsiteX235" fmla="*/ 432976 w 1591877"/>
                <a:gd name="connsiteY235" fmla="*/ 418198 h 755236"/>
                <a:gd name="connsiteX236" fmla="*/ 434150 w 1591877"/>
                <a:gd name="connsiteY236" fmla="*/ 414341 h 755236"/>
                <a:gd name="connsiteX237" fmla="*/ 436321 w 1591877"/>
                <a:gd name="connsiteY237" fmla="*/ 406260 h 755236"/>
                <a:gd name="connsiteX238" fmla="*/ 438496 w 1591877"/>
                <a:gd name="connsiteY238" fmla="*/ 397138 h 755236"/>
                <a:gd name="connsiteX239" fmla="*/ 440668 w 1591877"/>
                <a:gd name="connsiteY239" fmla="*/ 387187 h 755236"/>
                <a:gd name="connsiteX240" fmla="*/ 442843 w 1591877"/>
                <a:gd name="connsiteY240" fmla="*/ 376652 h 755236"/>
                <a:gd name="connsiteX241" fmla="*/ 447189 w 1591877"/>
                <a:gd name="connsiteY241" fmla="*/ 354935 h 755236"/>
                <a:gd name="connsiteX242" fmla="*/ 449364 w 1591877"/>
                <a:gd name="connsiteY242" fmla="*/ 344355 h 755236"/>
                <a:gd name="connsiteX243" fmla="*/ 451539 w 1591877"/>
                <a:gd name="connsiteY243" fmla="*/ 334369 h 755236"/>
                <a:gd name="connsiteX244" fmla="*/ 453711 w 1591877"/>
                <a:gd name="connsiteY244" fmla="*/ 325289 h 755236"/>
                <a:gd name="connsiteX245" fmla="*/ 454800 w 1591877"/>
                <a:gd name="connsiteY245" fmla="*/ 321182 h 755236"/>
                <a:gd name="connsiteX246" fmla="*/ 455886 w 1591877"/>
                <a:gd name="connsiteY246" fmla="*/ 317411 h 755236"/>
                <a:gd name="connsiteX247" fmla="*/ 456971 w 1591877"/>
                <a:gd name="connsiteY247" fmla="*/ 314009 h 755236"/>
                <a:gd name="connsiteX248" fmla="*/ 458061 w 1591877"/>
                <a:gd name="connsiteY248" fmla="*/ 311005 h 755236"/>
                <a:gd name="connsiteX249" fmla="*/ 459147 w 1591877"/>
                <a:gd name="connsiteY249" fmla="*/ 308434 h 755236"/>
                <a:gd name="connsiteX250" fmla="*/ 460232 w 1591877"/>
                <a:gd name="connsiteY250" fmla="*/ 306318 h 755236"/>
                <a:gd name="connsiteX251" fmla="*/ 460775 w 1591877"/>
                <a:gd name="connsiteY251" fmla="*/ 305439 h 755236"/>
                <a:gd name="connsiteX252" fmla="*/ 461318 w 1591877"/>
                <a:gd name="connsiteY252" fmla="*/ 304684 h 755236"/>
                <a:gd name="connsiteX253" fmla="*/ 461593 w 1591877"/>
                <a:gd name="connsiteY253" fmla="*/ 304351 h 755236"/>
                <a:gd name="connsiteX254" fmla="*/ 461864 w 1591877"/>
                <a:gd name="connsiteY254" fmla="*/ 304054 h 755236"/>
                <a:gd name="connsiteX255" fmla="*/ 462136 w 1591877"/>
                <a:gd name="connsiteY255" fmla="*/ 303786 h 755236"/>
                <a:gd name="connsiteX256" fmla="*/ 462407 w 1591877"/>
                <a:gd name="connsiteY256" fmla="*/ 303552 h 755236"/>
                <a:gd name="connsiteX257" fmla="*/ 462543 w 1591877"/>
                <a:gd name="connsiteY257" fmla="*/ 303446 h 755236"/>
                <a:gd name="connsiteX258" fmla="*/ 462679 w 1591877"/>
                <a:gd name="connsiteY258" fmla="*/ 303350 h 755236"/>
                <a:gd name="connsiteX259" fmla="*/ 462814 w 1591877"/>
                <a:gd name="connsiteY259" fmla="*/ 303261 h 755236"/>
                <a:gd name="connsiteX260" fmla="*/ 462950 w 1591877"/>
                <a:gd name="connsiteY260" fmla="*/ 303180 h 755236"/>
                <a:gd name="connsiteX261" fmla="*/ 463086 w 1591877"/>
                <a:gd name="connsiteY261" fmla="*/ 303107 h 755236"/>
                <a:gd name="connsiteX262" fmla="*/ 463222 w 1591877"/>
                <a:gd name="connsiteY262" fmla="*/ 303043 h 755236"/>
                <a:gd name="connsiteX263" fmla="*/ 463357 w 1591877"/>
                <a:gd name="connsiteY263" fmla="*/ 302988 h 755236"/>
                <a:gd name="connsiteX264" fmla="*/ 463493 w 1591877"/>
                <a:gd name="connsiteY264" fmla="*/ 302942 h 755236"/>
                <a:gd name="connsiteX265" fmla="*/ 463563 w 1591877"/>
                <a:gd name="connsiteY265" fmla="*/ 302920 h 755236"/>
                <a:gd name="connsiteX266" fmla="*/ 463629 w 1591877"/>
                <a:gd name="connsiteY266" fmla="*/ 302903 h 755236"/>
                <a:gd name="connsiteX267" fmla="*/ 463698 w 1591877"/>
                <a:gd name="connsiteY267" fmla="*/ 302885 h 755236"/>
                <a:gd name="connsiteX268" fmla="*/ 463764 w 1591877"/>
                <a:gd name="connsiteY268" fmla="*/ 302872 h 755236"/>
                <a:gd name="connsiteX269" fmla="*/ 463834 w 1591877"/>
                <a:gd name="connsiteY269" fmla="*/ 302861 h 755236"/>
                <a:gd name="connsiteX270" fmla="*/ 463900 w 1591877"/>
                <a:gd name="connsiteY270" fmla="*/ 302850 h 755236"/>
                <a:gd name="connsiteX271" fmla="*/ 463970 w 1591877"/>
                <a:gd name="connsiteY271" fmla="*/ 302841 h 755236"/>
                <a:gd name="connsiteX272" fmla="*/ 464036 w 1591877"/>
                <a:gd name="connsiteY272" fmla="*/ 302837 h 755236"/>
                <a:gd name="connsiteX273" fmla="*/ 464106 w 1591877"/>
                <a:gd name="connsiteY273" fmla="*/ 302832 h 755236"/>
                <a:gd name="connsiteX274" fmla="*/ 464172 w 1591877"/>
                <a:gd name="connsiteY274" fmla="*/ 302832 h 755236"/>
                <a:gd name="connsiteX275" fmla="*/ 464241 w 1591877"/>
                <a:gd name="connsiteY275" fmla="*/ 302832 h 755236"/>
                <a:gd name="connsiteX276" fmla="*/ 464307 w 1591877"/>
                <a:gd name="connsiteY276" fmla="*/ 302834 h 755236"/>
                <a:gd name="connsiteX277" fmla="*/ 464377 w 1591877"/>
                <a:gd name="connsiteY277" fmla="*/ 302839 h 755236"/>
                <a:gd name="connsiteX278" fmla="*/ 464443 w 1591877"/>
                <a:gd name="connsiteY278" fmla="*/ 302845 h 755236"/>
                <a:gd name="connsiteX279" fmla="*/ 464513 w 1591877"/>
                <a:gd name="connsiteY279" fmla="*/ 302856 h 755236"/>
                <a:gd name="connsiteX280" fmla="*/ 464579 w 1591877"/>
                <a:gd name="connsiteY280" fmla="*/ 302867 h 755236"/>
                <a:gd name="connsiteX281" fmla="*/ 464648 w 1591877"/>
                <a:gd name="connsiteY281" fmla="*/ 302881 h 755236"/>
                <a:gd name="connsiteX282" fmla="*/ 464714 w 1591877"/>
                <a:gd name="connsiteY282" fmla="*/ 302896 h 755236"/>
                <a:gd name="connsiteX283" fmla="*/ 464784 w 1591877"/>
                <a:gd name="connsiteY283" fmla="*/ 302914 h 755236"/>
                <a:gd name="connsiteX284" fmla="*/ 464850 w 1591877"/>
                <a:gd name="connsiteY284" fmla="*/ 302933 h 755236"/>
                <a:gd name="connsiteX285" fmla="*/ 464986 w 1591877"/>
                <a:gd name="connsiteY285" fmla="*/ 302980 h 755236"/>
                <a:gd name="connsiteX286" fmla="*/ 465125 w 1591877"/>
                <a:gd name="connsiteY286" fmla="*/ 303035 h 755236"/>
                <a:gd name="connsiteX287" fmla="*/ 465261 w 1591877"/>
                <a:gd name="connsiteY287" fmla="*/ 303099 h 755236"/>
                <a:gd name="connsiteX288" fmla="*/ 465397 w 1591877"/>
                <a:gd name="connsiteY288" fmla="*/ 303169 h 755236"/>
                <a:gd name="connsiteX289" fmla="*/ 465532 w 1591877"/>
                <a:gd name="connsiteY289" fmla="*/ 303250 h 755236"/>
                <a:gd name="connsiteX290" fmla="*/ 465668 w 1591877"/>
                <a:gd name="connsiteY290" fmla="*/ 303341 h 755236"/>
                <a:gd name="connsiteX291" fmla="*/ 465804 w 1591877"/>
                <a:gd name="connsiteY291" fmla="*/ 303438 h 755236"/>
                <a:gd name="connsiteX292" fmla="*/ 465940 w 1591877"/>
                <a:gd name="connsiteY292" fmla="*/ 303545 h 755236"/>
                <a:gd name="connsiteX293" fmla="*/ 466211 w 1591877"/>
                <a:gd name="connsiteY293" fmla="*/ 303783 h 755236"/>
                <a:gd name="connsiteX294" fmla="*/ 466482 w 1591877"/>
                <a:gd name="connsiteY294" fmla="*/ 304059 h 755236"/>
                <a:gd name="connsiteX295" fmla="*/ 466754 w 1591877"/>
                <a:gd name="connsiteY295" fmla="*/ 304369 h 755236"/>
                <a:gd name="connsiteX296" fmla="*/ 467297 w 1591877"/>
                <a:gd name="connsiteY296" fmla="*/ 305093 h 755236"/>
                <a:gd name="connsiteX297" fmla="*/ 467839 w 1591877"/>
                <a:gd name="connsiteY297" fmla="*/ 305957 h 755236"/>
                <a:gd name="connsiteX298" fmla="*/ 468382 w 1591877"/>
                <a:gd name="connsiteY298" fmla="*/ 306961 h 755236"/>
                <a:gd name="connsiteX299" fmla="*/ 468929 w 1591877"/>
                <a:gd name="connsiteY299" fmla="*/ 308106 h 755236"/>
                <a:gd name="connsiteX300" fmla="*/ 470103 w 1591877"/>
                <a:gd name="connsiteY300" fmla="*/ 311052 h 755236"/>
                <a:gd name="connsiteX301" fmla="*/ 471276 w 1591877"/>
                <a:gd name="connsiteY301" fmla="*/ 314638 h 755236"/>
                <a:gd name="connsiteX302" fmla="*/ 472450 w 1591877"/>
                <a:gd name="connsiteY302" fmla="*/ 318848 h 755236"/>
                <a:gd name="connsiteX303" fmla="*/ 473624 w 1591877"/>
                <a:gd name="connsiteY303" fmla="*/ 323664 h 755236"/>
                <a:gd name="connsiteX304" fmla="*/ 474801 w 1591877"/>
                <a:gd name="connsiteY304" fmla="*/ 329056 h 755236"/>
                <a:gd name="connsiteX305" fmla="*/ 475975 w 1591877"/>
                <a:gd name="connsiteY305" fmla="*/ 334995 h 755236"/>
                <a:gd name="connsiteX306" fmla="*/ 477149 w 1591877"/>
                <a:gd name="connsiteY306" fmla="*/ 341444 h 755236"/>
                <a:gd name="connsiteX307" fmla="*/ 478322 w 1591877"/>
                <a:gd name="connsiteY307" fmla="*/ 348360 h 755236"/>
                <a:gd name="connsiteX308" fmla="*/ 479496 w 1591877"/>
                <a:gd name="connsiteY308" fmla="*/ 355696 h 755236"/>
                <a:gd name="connsiteX309" fmla="*/ 480670 w 1591877"/>
                <a:gd name="connsiteY309" fmla="*/ 363405 h 755236"/>
                <a:gd name="connsiteX310" fmla="*/ 483021 w 1591877"/>
                <a:gd name="connsiteY310" fmla="*/ 379712 h 755236"/>
                <a:gd name="connsiteX311" fmla="*/ 485368 w 1591877"/>
                <a:gd name="connsiteY311" fmla="*/ 396796 h 755236"/>
                <a:gd name="connsiteX312" fmla="*/ 487716 w 1591877"/>
                <a:gd name="connsiteY312" fmla="*/ 414131 h 755236"/>
                <a:gd name="connsiteX313" fmla="*/ 490067 w 1591877"/>
                <a:gd name="connsiteY313" fmla="*/ 431156 h 755236"/>
                <a:gd name="connsiteX314" fmla="*/ 491241 w 1591877"/>
                <a:gd name="connsiteY314" fmla="*/ 439376 h 755236"/>
                <a:gd name="connsiteX315" fmla="*/ 492415 w 1591877"/>
                <a:gd name="connsiteY315" fmla="*/ 447302 h 755236"/>
                <a:gd name="connsiteX316" fmla="*/ 493588 w 1591877"/>
                <a:gd name="connsiteY316" fmla="*/ 454870 h 755236"/>
                <a:gd name="connsiteX317" fmla="*/ 494762 w 1591877"/>
                <a:gd name="connsiteY317" fmla="*/ 462004 h 755236"/>
                <a:gd name="connsiteX318" fmla="*/ 495936 w 1591877"/>
                <a:gd name="connsiteY318" fmla="*/ 468643 h 755236"/>
                <a:gd name="connsiteX319" fmla="*/ 497113 w 1591877"/>
                <a:gd name="connsiteY319" fmla="*/ 474720 h 755236"/>
                <a:gd name="connsiteX320" fmla="*/ 498287 w 1591877"/>
                <a:gd name="connsiteY320" fmla="*/ 480174 h 755236"/>
                <a:gd name="connsiteX321" fmla="*/ 498874 w 1591877"/>
                <a:gd name="connsiteY321" fmla="*/ 482651 h 755236"/>
                <a:gd name="connsiteX322" fmla="*/ 499461 w 1591877"/>
                <a:gd name="connsiteY322" fmla="*/ 484952 h 755236"/>
                <a:gd name="connsiteX323" fmla="*/ 500048 w 1591877"/>
                <a:gd name="connsiteY323" fmla="*/ 487068 h 755236"/>
                <a:gd name="connsiteX324" fmla="*/ 500634 w 1591877"/>
                <a:gd name="connsiteY324" fmla="*/ 488997 h 755236"/>
                <a:gd name="connsiteX325" fmla="*/ 501221 w 1591877"/>
                <a:gd name="connsiteY325" fmla="*/ 490730 h 755236"/>
                <a:gd name="connsiteX326" fmla="*/ 501808 w 1591877"/>
                <a:gd name="connsiteY326" fmla="*/ 492262 h 755236"/>
                <a:gd name="connsiteX327" fmla="*/ 502395 w 1591877"/>
                <a:gd name="connsiteY327" fmla="*/ 493592 h 755236"/>
                <a:gd name="connsiteX328" fmla="*/ 502982 w 1591877"/>
                <a:gd name="connsiteY328" fmla="*/ 494708 h 755236"/>
                <a:gd name="connsiteX329" fmla="*/ 503275 w 1591877"/>
                <a:gd name="connsiteY329" fmla="*/ 495188 h 755236"/>
                <a:gd name="connsiteX330" fmla="*/ 503569 w 1591877"/>
                <a:gd name="connsiteY330" fmla="*/ 495613 h 755236"/>
                <a:gd name="connsiteX331" fmla="*/ 503862 w 1591877"/>
                <a:gd name="connsiteY331" fmla="*/ 495983 h 755236"/>
                <a:gd name="connsiteX332" fmla="*/ 504159 w 1591877"/>
                <a:gd name="connsiteY332" fmla="*/ 496300 h 755236"/>
                <a:gd name="connsiteX333" fmla="*/ 504306 w 1591877"/>
                <a:gd name="connsiteY333" fmla="*/ 496437 h 755236"/>
                <a:gd name="connsiteX334" fmla="*/ 504453 w 1591877"/>
                <a:gd name="connsiteY334" fmla="*/ 496560 h 755236"/>
                <a:gd name="connsiteX335" fmla="*/ 504599 w 1591877"/>
                <a:gd name="connsiteY335" fmla="*/ 496668 h 755236"/>
                <a:gd name="connsiteX336" fmla="*/ 504746 w 1591877"/>
                <a:gd name="connsiteY336" fmla="*/ 496765 h 755236"/>
                <a:gd name="connsiteX337" fmla="*/ 504819 w 1591877"/>
                <a:gd name="connsiteY337" fmla="*/ 496807 h 755236"/>
                <a:gd name="connsiteX338" fmla="*/ 504893 w 1591877"/>
                <a:gd name="connsiteY338" fmla="*/ 496844 h 755236"/>
                <a:gd name="connsiteX339" fmla="*/ 504966 w 1591877"/>
                <a:gd name="connsiteY339" fmla="*/ 496879 h 755236"/>
                <a:gd name="connsiteX340" fmla="*/ 505040 w 1591877"/>
                <a:gd name="connsiteY340" fmla="*/ 496912 h 755236"/>
                <a:gd name="connsiteX341" fmla="*/ 505113 w 1591877"/>
                <a:gd name="connsiteY341" fmla="*/ 496941 h 755236"/>
                <a:gd name="connsiteX342" fmla="*/ 505186 w 1591877"/>
                <a:gd name="connsiteY342" fmla="*/ 496965 h 755236"/>
                <a:gd name="connsiteX343" fmla="*/ 505260 w 1591877"/>
                <a:gd name="connsiteY343" fmla="*/ 496985 h 755236"/>
                <a:gd name="connsiteX344" fmla="*/ 505333 w 1591877"/>
                <a:gd name="connsiteY344" fmla="*/ 497003 h 755236"/>
                <a:gd name="connsiteX345" fmla="*/ 505406 w 1591877"/>
                <a:gd name="connsiteY345" fmla="*/ 497018 h 755236"/>
                <a:gd name="connsiteX346" fmla="*/ 505480 w 1591877"/>
                <a:gd name="connsiteY346" fmla="*/ 497029 h 755236"/>
                <a:gd name="connsiteX347" fmla="*/ 505553 w 1591877"/>
                <a:gd name="connsiteY347" fmla="*/ 497036 h 755236"/>
                <a:gd name="connsiteX348" fmla="*/ 505626 w 1591877"/>
                <a:gd name="connsiteY348" fmla="*/ 497038 h 755236"/>
                <a:gd name="connsiteX349" fmla="*/ 505700 w 1591877"/>
                <a:gd name="connsiteY349" fmla="*/ 497038 h 755236"/>
                <a:gd name="connsiteX350" fmla="*/ 505773 w 1591877"/>
                <a:gd name="connsiteY350" fmla="*/ 497034 h 755236"/>
                <a:gd name="connsiteX351" fmla="*/ 505846 w 1591877"/>
                <a:gd name="connsiteY351" fmla="*/ 497027 h 755236"/>
                <a:gd name="connsiteX352" fmla="*/ 505920 w 1591877"/>
                <a:gd name="connsiteY352" fmla="*/ 497016 h 755236"/>
                <a:gd name="connsiteX353" fmla="*/ 505993 w 1591877"/>
                <a:gd name="connsiteY353" fmla="*/ 497000 h 755236"/>
                <a:gd name="connsiteX354" fmla="*/ 506067 w 1591877"/>
                <a:gd name="connsiteY354" fmla="*/ 496983 h 755236"/>
                <a:gd name="connsiteX355" fmla="*/ 506140 w 1591877"/>
                <a:gd name="connsiteY355" fmla="*/ 496961 h 755236"/>
                <a:gd name="connsiteX356" fmla="*/ 506213 w 1591877"/>
                <a:gd name="connsiteY356" fmla="*/ 496937 h 755236"/>
                <a:gd name="connsiteX357" fmla="*/ 506287 w 1591877"/>
                <a:gd name="connsiteY357" fmla="*/ 496908 h 755236"/>
                <a:gd name="connsiteX358" fmla="*/ 506360 w 1591877"/>
                <a:gd name="connsiteY358" fmla="*/ 496875 h 755236"/>
                <a:gd name="connsiteX359" fmla="*/ 506433 w 1591877"/>
                <a:gd name="connsiteY359" fmla="*/ 496838 h 755236"/>
                <a:gd name="connsiteX360" fmla="*/ 506507 w 1591877"/>
                <a:gd name="connsiteY360" fmla="*/ 496798 h 755236"/>
                <a:gd name="connsiteX361" fmla="*/ 506584 w 1591877"/>
                <a:gd name="connsiteY361" fmla="*/ 496752 h 755236"/>
                <a:gd name="connsiteX362" fmla="*/ 506664 w 1591877"/>
                <a:gd name="connsiteY362" fmla="*/ 496701 h 755236"/>
                <a:gd name="connsiteX363" fmla="*/ 506822 w 1591877"/>
                <a:gd name="connsiteY363" fmla="*/ 496587 h 755236"/>
                <a:gd name="connsiteX364" fmla="*/ 506980 w 1591877"/>
                <a:gd name="connsiteY364" fmla="*/ 496454 h 755236"/>
                <a:gd name="connsiteX365" fmla="*/ 507138 w 1591877"/>
                <a:gd name="connsiteY365" fmla="*/ 496307 h 755236"/>
                <a:gd name="connsiteX366" fmla="*/ 507295 w 1591877"/>
                <a:gd name="connsiteY366" fmla="*/ 496142 h 755236"/>
                <a:gd name="connsiteX367" fmla="*/ 507453 w 1591877"/>
                <a:gd name="connsiteY367" fmla="*/ 495961 h 755236"/>
                <a:gd name="connsiteX368" fmla="*/ 507768 w 1591877"/>
                <a:gd name="connsiteY368" fmla="*/ 495547 h 755236"/>
                <a:gd name="connsiteX369" fmla="*/ 508084 w 1591877"/>
                <a:gd name="connsiteY369" fmla="*/ 495067 h 755236"/>
                <a:gd name="connsiteX370" fmla="*/ 508399 w 1591877"/>
                <a:gd name="connsiteY370" fmla="*/ 494519 h 755236"/>
                <a:gd name="connsiteX371" fmla="*/ 509030 w 1591877"/>
                <a:gd name="connsiteY371" fmla="*/ 493220 h 755236"/>
                <a:gd name="connsiteX372" fmla="*/ 509661 w 1591877"/>
                <a:gd name="connsiteY372" fmla="*/ 491652 h 755236"/>
                <a:gd name="connsiteX373" fmla="*/ 510288 w 1591877"/>
                <a:gd name="connsiteY373" fmla="*/ 489814 h 755236"/>
                <a:gd name="connsiteX374" fmla="*/ 510919 w 1591877"/>
                <a:gd name="connsiteY374" fmla="*/ 487709 h 755236"/>
                <a:gd name="connsiteX375" fmla="*/ 511550 w 1591877"/>
                <a:gd name="connsiteY375" fmla="*/ 485339 h 755236"/>
                <a:gd name="connsiteX376" fmla="*/ 512181 w 1591877"/>
                <a:gd name="connsiteY376" fmla="*/ 482708 h 755236"/>
                <a:gd name="connsiteX377" fmla="*/ 512812 w 1591877"/>
                <a:gd name="connsiteY377" fmla="*/ 479817 h 755236"/>
                <a:gd name="connsiteX378" fmla="*/ 513443 w 1591877"/>
                <a:gd name="connsiteY378" fmla="*/ 476673 h 755236"/>
                <a:gd name="connsiteX379" fmla="*/ 514074 w 1591877"/>
                <a:gd name="connsiteY379" fmla="*/ 473278 h 755236"/>
                <a:gd name="connsiteX380" fmla="*/ 514705 w 1591877"/>
                <a:gd name="connsiteY380" fmla="*/ 469638 h 755236"/>
                <a:gd name="connsiteX381" fmla="*/ 515335 w 1591877"/>
                <a:gd name="connsiteY381" fmla="*/ 465761 h 755236"/>
                <a:gd name="connsiteX382" fmla="*/ 515966 w 1591877"/>
                <a:gd name="connsiteY382" fmla="*/ 461650 h 755236"/>
                <a:gd name="connsiteX383" fmla="*/ 516597 w 1591877"/>
                <a:gd name="connsiteY383" fmla="*/ 457316 h 755236"/>
                <a:gd name="connsiteX384" fmla="*/ 517228 w 1591877"/>
                <a:gd name="connsiteY384" fmla="*/ 452765 h 755236"/>
                <a:gd name="connsiteX385" fmla="*/ 517859 w 1591877"/>
                <a:gd name="connsiteY385" fmla="*/ 448005 h 755236"/>
                <a:gd name="connsiteX386" fmla="*/ 518486 w 1591877"/>
                <a:gd name="connsiteY386" fmla="*/ 443046 h 755236"/>
                <a:gd name="connsiteX387" fmla="*/ 519117 w 1591877"/>
                <a:gd name="connsiteY387" fmla="*/ 437896 h 755236"/>
                <a:gd name="connsiteX388" fmla="*/ 520379 w 1591877"/>
                <a:gd name="connsiteY388" fmla="*/ 427072 h 755236"/>
                <a:gd name="connsiteX389" fmla="*/ 521641 w 1591877"/>
                <a:gd name="connsiteY389" fmla="*/ 415613 h 755236"/>
                <a:gd name="connsiteX390" fmla="*/ 522902 w 1591877"/>
                <a:gd name="connsiteY390" fmla="*/ 403620 h 755236"/>
                <a:gd name="connsiteX391" fmla="*/ 524164 w 1591877"/>
                <a:gd name="connsiteY391" fmla="*/ 391193 h 755236"/>
                <a:gd name="connsiteX392" fmla="*/ 526684 w 1591877"/>
                <a:gd name="connsiteY392" fmla="*/ 365466 h 755236"/>
                <a:gd name="connsiteX393" fmla="*/ 529207 w 1591877"/>
                <a:gd name="connsiteY393" fmla="*/ 339354 h 755236"/>
                <a:gd name="connsiteX394" fmla="*/ 530469 w 1591877"/>
                <a:gd name="connsiteY394" fmla="*/ 326454 h 755236"/>
                <a:gd name="connsiteX395" fmla="*/ 531731 w 1591877"/>
                <a:gd name="connsiteY395" fmla="*/ 313824 h 755236"/>
                <a:gd name="connsiteX396" fmla="*/ 532993 w 1591877"/>
                <a:gd name="connsiteY396" fmla="*/ 301586 h 755236"/>
                <a:gd name="connsiteX397" fmla="*/ 534255 w 1591877"/>
                <a:gd name="connsiteY397" fmla="*/ 289859 h 755236"/>
                <a:gd name="connsiteX398" fmla="*/ 535513 w 1591877"/>
                <a:gd name="connsiteY398" fmla="*/ 278768 h 755236"/>
                <a:gd name="connsiteX399" fmla="*/ 536144 w 1591877"/>
                <a:gd name="connsiteY399" fmla="*/ 273495 h 755236"/>
                <a:gd name="connsiteX400" fmla="*/ 536774 w 1591877"/>
                <a:gd name="connsiteY400" fmla="*/ 268424 h 755236"/>
                <a:gd name="connsiteX401" fmla="*/ 537405 w 1591877"/>
                <a:gd name="connsiteY401" fmla="*/ 263566 h 755236"/>
                <a:gd name="connsiteX402" fmla="*/ 538036 w 1591877"/>
                <a:gd name="connsiteY402" fmla="*/ 258938 h 755236"/>
                <a:gd name="connsiteX403" fmla="*/ 538667 w 1591877"/>
                <a:gd name="connsiteY403" fmla="*/ 254550 h 755236"/>
                <a:gd name="connsiteX404" fmla="*/ 539298 w 1591877"/>
                <a:gd name="connsiteY404" fmla="*/ 250417 h 755236"/>
                <a:gd name="connsiteX405" fmla="*/ 539929 w 1591877"/>
                <a:gd name="connsiteY405" fmla="*/ 246548 h 755236"/>
                <a:gd name="connsiteX406" fmla="*/ 540560 w 1591877"/>
                <a:gd name="connsiteY406" fmla="*/ 242955 h 755236"/>
                <a:gd name="connsiteX407" fmla="*/ 541191 w 1591877"/>
                <a:gd name="connsiteY407" fmla="*/ 239650 h 755236"/>
                <a:gd name="connsiteX408" fmla="*/ 541821 w 1591877"/>
                <a:gd name="connsiteY408" fmla="*/ 236644 h 755236"/>
                <a:gd name="connsiteX409" fmla="*/ 542452 w 1591877"/>
                <a:gd name="connsiteY409" fmla="*/ 233945 h 755236"/>
                <a:gd name="connsiteX410" fmla="*/ 543080 w 1591877"/>
                <a:gd name="connsiteY410" fmla="*/ 231562 h 755236"/>
                <a:gd name="connsiteX411" fmla="*/ 543710 w 1591877"/>
                <a:gd name="connsiteY411" fmla="*/ 229506 h 755236"/>
                <a:gd name="connsiteX412" fmla="*/ 544341 w 1591877"/>
                <a:gd name="connsiteY412" fmla="*/ 227782 h 755236"/>
                <a:gd name="connsiteX413" fmla="*/ 544972 w 1591877"/>
                <a:gd name="connsiteY413" fmla="*/ 226397 h 755236"/>
                <a:gd name="connsiteX414" fmla="*/ 545288 w 1591877"/>
                <a:gd name="connsiteY414" fmla="*/ 225835 h 755236"/>
                <a:gd name="connsiteX415" fmla="*/ 545603 w 1591877"/>
                <a:gd name="connsiteY415" fmla="*/ 225360 h 755236"/>
                <a:gd name="connsiteX416" fmla="*/ 545761 w 1591877"/>
                <a:gd name="connsiteY416" fmla="*/ 225155 h 755236"/>
                <a:gd name="connsiteX417" fmla="*/ 545919 w 1591877"/>
                <a:gd name="connsiteY417" fmla="*/ 224972 h 755236"/>
                <a:gd name="connsiteX418" fmla="*/ 546076 w 1591877"/>
                <a:gd name="connsiteY418" fmla="*/ 224812 h 755236"/>
                <a:gd name="connsiteX419" fmla="*/ 546234 w 1591877"/>
                <a:gd name="connsiteY419" fmla="*/ 224673 h 755236"/>
                <a:gd name="connsiteX420" fmla="*/ 546311 w 1591877"/>
                <a:gd name="connsiteY420" fmla="*/ 224611 h 755236"/>
                <a:gd name="connsiteX421" fmla="*/ 546392 w 1591877"/>
                <a:gd name="connsiteY421" fmla="*/ 224556 h 755236"/>
                <a:gd name="connsiteX422" fmla="*/ 546469 w 1591877"/>
                <a:gd name="connsiteY422" fmla="*/ 224506 h 755236"/>
                <a:gd name="connsiteX423" fmla="*/ 546549 w 1591877"/>
                <a:gd name="connsiteY423" fmla="*/ 224464 h 755236"/>
                <a:gd name="connsiteX424" fmla="*/ 546626 w 1591877"/>
                <a:gd name="connsiteY424" fmla="*/ 224424 h 755236"/>
                <a:gd name="connsiteX425" fmla="*/ 546707 w 1591877"/>
                <a:gd name="connsiteY425" fmla="*/ 224391 h 755236"/>
                <a:gd name="connsiteX426" fmla="*/ 546784 w 1591877"/>
                <a:gd name="connsiteY426" fmla="*/ 224365 h 755236"/>
                <a:gd name="connsiteX427" fmla="*/ 546865 w 1591877"/>
                <a:gd name="connsiteY427" fmla="*/ 224343 h 755236"/>
                <a:gd name="connsiteX428" fmla="*/ 546927 w 1591877"/>
                <a:gd name="connsiteY428" fmla="*/ 224329 h 755236"/>
                <a:gd name="connsiteX429" fmla="*/ 546990 w 1591877"/>
                <a:gd name="connsiteY429" fmla="*/ 224321 h 755236"/>
                <a:gd name="connsiteX430" fmla="*/ 547052 w 1591877"/>
                <a:gd name="connsiteY430" fmla="*/ 224314 h 755236"/>
                <a:gd name="connsiteX431" fmla="*/ 547114 w 1591877"/>
                <a:gd name="connsiteY431" fmla="*/ 224312 h 755236"/>
                <a:gd name="connsiteX432" fmla="*/ 547177 w 1591877"/>
                <a:gd name="connsiteY432" fmla="*/ 224312 h 755236"/>
                <a:gd name="connsiteX433" fmla="*/ 547239 w 1591877"/>
                <a:gd name="connsiteY433" fmla="*/ 224316 h 755236"/>
                <a:gd name="connsiteX434" fmla="*/ 547301 w 1591877"/>
                <a:gd name="connsiteY434" fmla="*/ 224325 h 755236"/>
                <a:gd name="connsiteX435" fmla="*/ 547364 w 1591877"/>
                <a:gd name="connsiteY435" fmla="*/ 224336 h 755236"/>
                <a:gd name="connsiteX436" fmla="*/ 547426 w 1591877"/>
                <a:gd name="connsiteY436" fmla="*/ 224351 h 755236"/>
                <a:gd name="connsiteX437" fmla="*/ 547488 w 1591877"/>
                <a:gd name="connsiteY437" fmla="*/ 224371 h 755236"/>
                <a:gd name="connsiteX438" fmla="*/ 547551 w 1591877"/>
                <a:gd name="connsiteY438" fmla="*/ 224393 h 755236"/>
                <a:gd name="connsiteX439" fmla="*/ 547613 w 1591877"/>
                <a:gd name="connsiteY439" fmla="*/ 224420 h 755236"/>
                <a:gd name="connsiteX440" fmla="*/ 547675 w 1591877"/>
                <a:gd name="connsiteY440" fmla="*/ 224448 h 755236"/>
                <a:gd name="connsiteX441" fmla="*/ 547741 w 1591877"/>
                <a:gd name="connsiteY441" fmla="*/ 224481 h 755236"/>
                <a:gd name="connsiteX442" fmla="*/ 547804 w 1591877"/>
                <a:gd name="connsiteY442" fmla="*/ 224519 h 755236"/>
                <a:gd name="connsiteX443" fmla="*/ 547866 w 1591877"/>
                <a:gd name="connsiteY443" fmla="*/ 224558 h 755236"/>
                <a:gd name="connsiteX444" fmla="*/ 547991 w 1591877"/>
                <a:gd name="connsiteY444" fmla="*/ 224651 h 755236"/>
                <a:gd name="connsiteX445" fmla="*/ 548116 w 1591877"/>
                <a:gd name="connsiteY445" fmla="*/ 224757 h 755236"/>
                <a:gd name="connsiteX446" fmla="*/ 548240 w 1591877"/>
                <a:gd name="connsiteY446" fmla="*/ 224875 h 755236"/>
                <a:gd name="connsiteX447" fmla="*/ 548365 w 1591877"/>
                <a:gd name="connsiteY447" fmla="*/ 225010 h 755236"/>
                <a:gd name="connsiteX448" fmla="*/ 548614 w 1591877"/>
                <a:gd name="connsiteY448" fmla="*/ 225322 h 755236"/>
                <a:gd name="connsiteX449" fmla="*/ 548864 w 1591877"/>
                <a:gd name="connsiteY449" fmla="*/ 225692 h 755236"/>
                <a:gd name="connsiteX450" fmla="*/ 549113 w 1591877"/>
                <a:gd name="connsiteY450" fmla="*/ 226119 h 755236"/>
                <a:gd name="connsiteX451" fmla="*/ 549363 w 1591877"/>
                <a:gd name="connsiteY451" fmla="*/ 226606 h 755236"/>
                <a:gd name="connsiteX452" fmla="*/ 549865 w 1591877"/>
                <a:gd name="connsiteY452" fmla="*/ 227751 h 755236"/>
                <a:gd name="connsiteX453" fmla="*/ 550364 w 1591877"/>
                <a:gd name="connsiteY453" fmla="*/ 229127 h 755236"/>
                <a:gd name="connsiteX454" fmla="*/ 550863 w 1591877"/>
                <a:gd name="connsiteY454" fmla="*/ 230732 h 755236"/>
                <a:gd name="connsiteX455" fmla="*/ 551365 w 1591877"/>
                <a:gd name="connsiteY455" fmla="*/ 232569 h 755236"/>
                <a:gd name="connsiteX456" fmla="*/ 551864 w 1591877"/>
                <a:gd name="connsiteY456" fmla="*/ 234636 h 755236"/>
                <a:gd name="connsiteX457" fmla="*/ 552363 w 1591877"/>
                <a:gd name="connsiteY457" fmla="*/ 236928 h 755236"/>
                <a:gd name="connsiteX458" fmla="*/ 552866 w 1591877"/>
                <a:gd name="connsiteY458" fmla="*/ 239447 h 755236"/>
                <a:gd name="connsiteX459" fmla="*/ 553364 w 1591877"/>
                <a:gd name="connsiteY459" fmla="*/ 242191 h 755236"/>
                <a:gd name="connsiteX460" fmla="*/ 553863 w 1591877"/>
                <a:gd name="connsiteY460" fmla="*/ 245155 h 755236"/>
                <a:gd name="connsiteX461" fmla="*/ 554366 w 1591877"/>
                <a:gd name="connsiteY461" fmla="*/ 248338 h 755236"/>
                <a:gd name="connsiteX462" fmla="*/ 554865 w 1591877"/>
                <a:gd name="connsiteY462" fmla="*/ 251736 h 755236"/>
                <a:gd name="connsiteX463" fmla="*/ 555363 w 1591877"/>
                <a:gd name="connsiteY463" fmla="*/ 255347 h 755236"/>
                <a:gd name="connsiteX464" fmla="*/ 555866 w 1591877"/>
                <a:gd name="connsiteY464" fmla="*/ 259165 h 755236"/>
                <a:gd name="connsiteX465" fmla="*/ 556365 w 1591877"/>
                <a:gd name="connsiteY465" fmla="*/ 263186 h 755236"/>
                <a:gd name="connsiteX466" fmla="*/ 556864 w 1591877"/>
                <a:gd name="connsiteY466" fmla="*/ 267406 h 755236"/>
                <a:gd name="connsiteX467" fmla="*/ 557366 w 1591877"/>
                <a:gd name="connsiteY467" fmla="*/ 271823 h 755236"/>
                <a:gd name="connsiteX468" fmla="*/ 557865 w 1591877"/>
                <a:gd name="connsiteY468" fmla="*/ 276430 h 755236"/>
                <a:gd name="connsiteX469" fmla="*/ 558364 w 1591877"/>
                <a:gd name="connsiteY469" fmla="*/ 281219 h 755236"/>
                <a:gd name="connsiteX470" fmla="*/ 558863 w 1591877"/>
                <a:gd name="connsiteY470" fmla="*/ 286186 h 755236"/>
                <a:gd name="connsiteX471" fmla="*/ 559365 w 1591877"/>
                <a:gd name="connsiteY471" fmla="*/ 291325 h 755236"/>
                <a:gd name="connsiteX472" fmla="*/ 559864 w 1591877"/>
                <a:gd name="connsiteY472" fmla="*/ 296632 h 755236"/>
                <a:gd name="connsiteX473" fmla="*/ 560366 w 1591877"/>
                <a:gd name="connsiteY473" fmla="*/ 302097 h 755236"/>
                <a:gd name="connsiteX474" fmla="*/ 560865 w 1591877"/>
                <a:gd name="connsiteY474" fmla="*/ 307716 h 755236"/>
                <a:gd name="connsiteX475" fmla="*/ 561863 w 1591877"/>
                <a:gd name="connsiteY475" fmla="*/ 319379 h 755236"/>
                <a:gd name="connsiteX476" fmla="*/ 562864 w 1591877"/>
                <a:gd name="connsiteY476" fmla="*/ 331562 h 755236"/>
                <a:gd name="connsiteX477" fmla="*/ 563866 w 1591877"/>
                <a:gd name="connsiteY477" fmla="*/ 344203 h 755236"/>
                <a:gd name="connsiteX478" fmla="*/ 564863 w 1591877"/>
                <a:gd name="connsiteY478" fmla="*/ 357231 h 755236"/>
                <a:gd name="connsiteX479" fmla="*/ 565865 w 1591877"/>
                <a:gd name="connsiteY479" fmla="*/ 370577 h 755236"/>
                <a:gd name="connsiteX480" fmla="*/ 566866 w 1591877"/>
                <a:gd name="connsiteY480" fmla="*/ 384164 h 755236"/>
                <a:gd name="connsiteX481" fmla="*/ 568865 w 1591877"/>
                <a:gd name="connsiteY481" fmla="*/ 411764 h 755236"/>
                <a:gd name="connsiteX482" fmla="*/ 570864 w 1591877"/>
                <a:gd name="connsiteY482" fmla="*/ 439398 h 755236"/>
                <a:gd name="connsiteX483" fmla="*/ 571865 w 1591877"/>
                <a:gd name="connsiteY483" fmla="*/ 453025 h 755236"/>
                <a:gd name="connsiteX484" fmla="*/ 572863 w 1591877"/>
                <a:gd name="connsiteY484" fmla="*/ 466419 h 755236"/>
                <a:gd name="connsiteX485" fmla="*/ 573864 w 1591877"/>
                <a:gd name="connsiteY485" fmla="*/ 479496 h 755236"/>
                <a:gd name="connsiteX486" fmla="*/ 574866 w 1591877"/>
                <a:gd name="connsiteY486" fmla="*/ 492176 h 755236"/>
                <a:gd name="connsiteX487" fmla="*/ 575863 w 1591877"/>
                <a:gd name="connsiteY487" fmla="*/ 504383 h 755236"/>
                <a:gd name="connsiteX488" fmla="*/ 576366 w 1591877"/>
                <a:gd name="connsiteY488" fmla="*/ 510282 h 755236"/>
                <a:gd name="connsiteX489" fmla="*/ 576865 w 1591877"/>
                <a:gd name="connsiteY489" fmla="*/ 516036 h 755236"/>
                <a:gd name="connsiteX490" fmla="*/ 577364 w 1591877"/>
                <a:gd name="connsiteY490" fmla="*/ 521630 h 755236"/>
                <a:gd name="connsiteX491" fmla="*/ 577866 w 1591877"/>
                <a:gd name="connsiteY491" fmla="*/ 527060 h 755236"/>
                <a:gd name="connsiteX492" fmla="*/ 578365 w 1591877"/>
                <a:gd name="connsiteY492" fmla="*/ 532314 h 755236"/>
                <a:gd name="connsiteX493" fmla="*/ 578864 w 1591877"/>
                <a:gd name="connsiteY493" fmla="*/ 537385 h 755236"/>
                <a:gd name="connsiteX494" fmla="*/ 579473 w 1591877"/>
                <a:gd name="connsiteY494" fmla="*/ 543275 h 755236"/>
                <a:gd name="connsiteX495" fmla="*/ 580078 w 1591877"/>
                <a:gd name="connsiteY495" fmla="*/ 548867 h 755236"/>
                <a:gd name="connsiteX496" fmla="*/ 580683 w 1591877"/>
                <a:gd name="connsiteY496" fmla="*/ 554147 h 755236"/>
                <a:gd name="connsiteX497" fmla="*/ 581288 w 1591877"/>
                <a:gd name="connsiteY497" fmla="*/ 559104 h 755236"/>
                <a:gd name="connsiteX498" fmla="*/ 581897 w 1591877"/>
                <a:gd name="connsiteY498" fmla="*/ 563721 h 755236"/>
                <a:gd name="connsiteX499" fmla="*/ 582502 w 1591877"/>
                <a:gd name="connsiteY499" fmla="*/ 567988 h 755236"/>
                <a:gd name="connsiteX500" fmla="*/ 582807 w 1591877"/>
                <a:gd name="connsiteY500" fmla="*/ 569988 h 755236"/>
                <a:gd name="connsiteX501" fmla="*/ 583108 w 1591877"/>
                <a:gd name="connsiteY501" fmla="*/ 571894 h 755236"/>
                <a:gd name="connsiteX502" fmla="*/ 583412 w 1591877"/>
                <a:gd name="connsiteY502" fmla="*/ 573707 h 755236"/>
                <a:gd name="connsiteX503" fmla="*/ 583716 w 1591877"/>
                <a:gd name="connsiteY503" fmla="*/ 575424 h 755236"/>
                <a:gd name="connsiteX504" fmla="*/ 584017 w 1591877"/>
                <a:gd name="connsiteY504" fmla="*/ 577047 h 755236"/>
                <a:gd name="connsiteX505" fmla="*/ 584322 w 1591877"/>
                <a:gd name="connsiteY505" fmla="*/ 578573 h 755236"/>
                <a:gd name="connsiteX506" fmla="*/ 584626 w 1591877"/>
                <a:gd name="connsiteY506" fmla="*/ 579999 h 755236"/>
                <a:gd name="connsiteX507" fmla="*/ 584927 w 1591877"/>
                <a:gd name="connsiteY507" fmla="*/ 581327 h 755236"/>
                <a:gd name="connsiteX508" fmla="*/ 585231 w 1591877"/>
                <a:gd name="connsiteY508" fmla="*/ 582554 h 755236"/>
                <a:gd name="connsiteX509" fmla="*/ 585532 w 1591877"/>
                <a:gd name="connsiteY509" fmla="*/ 583681 h 755236"/>
                <a:gd name="connsiteX510" fmla="*/ 585836 w 1591877"/>
                <a:gd name="connsiteY510" fmla="*/ 584703 h 755236"/>
                <a:gd name="connsiteX511" fmla="*/ 586141 w 1591877"/>
                <a:gd name="connsiteY511" fmla="*/ 585623 h 755236"/>
                <a:gd name="connsiteX512" fmla="*/ 586442 w 1591877"/>
                <a:gd name="connsiteY512" fmla="*/ 586438 h 755236"/>
                <a:gd name="connsiteX513" fmla="*/ 586746 w 1591877"/>
                <a:gd name="connsiteY513" fmla="*/ 587149 h 755236"/>
                <a:gd name="connsiteX514" fmla="*/ 587051 w 1591877"/>
                <a:gd name="connsiteY514" fmla="*/ 587752 h 755236"/>
                <a:gd name="connsiteX515" fmla="*/ 587351 w 1591877"/>
                <a:gd name="connsiteY515" fmla="*/ 588252 h 755236"/>
                <a:gd name="connsiteX516" fmla="*/ 587505 w 1591877"/>
                <a:gd name="connsiteY516" fmla="*/ 588461 h 755236"/>
                <a:gd name="connsiteX517" fmla="*/ 587656 w 1591877"/>
                <a:gd name="connsiteY517" fmla="*/ 588642 h 755236"/>
                <a:gd name="connsiteX518" fmla="*/ 587806 w 1591877"/>
                <a:gd name="connsiteY518" fmla="*/ 588798 h 755236"/>
                <a:gd name="connsiteX519" fmla="*/ 587883 w 1591877"/>
                <a:gd name="connsiteY519" fmla="*/ 588864 h 755236"/>
                <a:gd name="connsiteX520" fmla="*/ 587960 w 1591877"/>
                <a:gd name="connsiteY520" fmla="*/ 588926 h 755236"/>
                <a:gd name="connsiteX521" fmla="*/ 588034 w 1591877"/>
                <a:gd name="connsiteY521" fmla="*/ 588979 h 755236"/>
                <a:gd name="connsiteX522" fmla="*/ 588111 w 1591877"/>
                <a:gd name="connsiteY522" fmla="*/ 589027 h 755236"/>
                <a:gd name="connsiteX523" fmla="*/ 588188 w 1591877"/>
                <a:gd name="connsiteY523" fmla="*/ 589067 h 755236"/>
                <a:gd name="connsiteX524" fmla="*/ 588261 w 1591877"/>
                <a:gd name="connsiteY524" fmla="*/ 589100 h 755236"/>
                <a:gd name="connsiteX525" fmla="*/ 588338 w 1591877"/>
                <a:gd name="connsiteY525" fmla="*/ 589126 h 755236"/>
                <a:gd name="connsiteX526" fmla="*/ 588415 w 1591877"/>
                <a:gd name="connsiteY526" fmla="*/ 589146 h 755236"/>
                <a:gd name="connsiteX527" fmla="*/ 588488 w 1591877"/>
                <a:gd name="connsiteY527" fmla="*/ 589159 h 755236"/>
                <a:gd name="connsiteX528" fmla="*/ 588565 w 1591877"/>
                <a:gd name="connsiteY528" fmla="*/ 589166 h 755236"/>
                <a:gd name="connsiteX529" fmla="*/ 588642 w 1591877"/>
                <a:gd name="connsiteY529" fmla="*/ 589166 h 755236"/>
                <a:gd name="connsiteX530" fmla="*/ 588716 w 1591877"/>
                <a:gd name="connsiteY530" fmla="*/ 589159 h 755236"/>
                <a:gd name="connsiteX531" fmla="*/ 588793 w 1591877"/>
                <a:gd name="connsiteY531" fmla="*/ 589144 h 755236"/>
                <a:gd name="connsiteX532" fmla="*/ 588870 w 1591877"/>
                <a:gd name="connsiteY532" fmla="*/ 589124 h 755236"/>
                <a:gd name="connsiteX533" fmla="*/ 588943 w 1591877"/>
                <a:gd name="connsiteY533" fmla="*/ 589095 h 755236"/>
                <a:gd name="connsiteX534" fmla="*/ 589020 w 1591877"/>
                <a:gd name="connsiteY534" fmla="*/ 589060 h 755236"/>
                <a:gd name="connsiteX535" fmla="*/ 589094 w 1591877"/>
                <a:gd name="connsiteY535" fmla="*/ 589018 h 755236"/>
                <a:gd name="connsiteX536" fmla="*/ 589171 w 1591877"/>
                <a:gd name="connsiteY536" fmla="*/ 588970 h 755236"/>
                <a:gd name="connsiteX537" fmla="*/ 589248 w 1591877"/>
                <a:gd name="connsiteY537" fmla="*/ 588915 h 755236"/>
                <a:gd name="connsiteX538" fmla="*/ 589321 w 1591877"/>
                <a:gd name="connsiteY538" fmla="*/ 588853 h 755236"/>
                <a:gd name="connsiteX539" fmla="*/ 589398 w 1591877"/>
                <a:gd name="connsiteY539" fmla="*/ 588785 h 755236"/>
                <a:gd name="connsiteX540" fmla="*/ 589475 w 1591877"/>
                <a:gd name="connsiteY540" fmla="*/ 588708 h 755236"/>
                <a:gd name="connsiteX541" fmla="*/ 589625 w 1591877"/>
                <a:gd name="connsiteY541" fmla="*/ 588536 h 755236"/>
                <a:gd name="connsiteX542" fmla="*/ 589780 w 1591877"/>
                <a:gd name="connsiteY542" fmla="*/ 588336 h 755236"/>
                <a:gd name="connsiteX543" fmla="*/ 589930 w 1591877"/>
                <a:gd name="connsiteY543" fmla="*/ 588107 h 755236"/>
                <a:gd name="connsiteX544" fmla="*/ 590080 w 1591877"/>
                <a:gd name="connsiteY544" fmla="*/ 587851 h 755236"/>
                <a:gd name="connsiteX545" fmla="*/ 590385 w 1591877"/>
                <a:gd name="connsiteY545" fmla="*/ 587259 h 755236"/>
                <a:gd name="connsiteX546" fmla="*/ 590685 w 1591877"/>
                <a:gd name="connsiteY546" fmla="*/ 586554 h 755236"/>
                <a:gd name="connsiteX547" fmla="*/ 590990 w 1591877"/>
                <a:gd name="connsiteY547" fmla="*/ 585740 h 755236"/>
                <a:gd name="connsiteX548" fmla="*/ 591294 w 1591877"/>
                <a:gd name="connsiteY548" fmla="*/ 584815 h 755236"/>
                <a:gd name="connsiteX549" fmla="*/ 591595 w 1591877"/>
                <a:gd name="connsiteY549" fmla="*/ 583780 h 755236"/>
                <a:gd name="connsiteX550" fmla="*/ 591900 w 1591877"/>
                <a:gd name="connsiteY550" fmla="*/ 582635 h 755236"/>
                <a:gd name="connsiteX551" fmla="*/ 592204 w 1591877"/>
                <a:gd name="connsiteY551" fmla="*/ 581378 h 755236"/>
                <a:gd name="connsiteX552" fmla="*/ 592505 w 1591877"/>
                <a:gd name="connsiteY552" fmla="*/ 580013 h 755236"/>
                <a:gd name="connsiteX553" fmla="*/ 592809 w 1591877"/>
                <a:gd name="connsiteY553" fmla="*/ 578537 h 755236"/>
                <a:gd name="connsiteX554" fmla="*/ 593114 w 1591877"/>
                <a:gd name="connsiteY554" fmla="*/ 576954 h 755236"/>
                <a:gd name="connsiteX555" fmla="*/ 593414 w 1591877"/>
                <a:gd name="connsiteY555" fmla="*/ 575263 h 755236"/>
                <a:gd name="connsiteX556" fmla="*/ 593719 w 1591877"/>
                <a:gd name="connsiteY556" fmla="*/ 573462 h 755236"/>
                <a:gd name="connsiteX557" fmla="*/ 594023 w 1591877"/>
                <a:gd name="connsiteY557" fmla="*/ 571555 h 755236"/>
                <a:gd name="connsiteX558" fmla="*/ 594324 w 1591877"/>
                <a:gd name="connsiteY558" fmla="*/ 569541 h 755236"/>
                <a:gd name="connsiteX559" fmla="*/ 594628 w 1591877"/>
                <a:gd name="connsiteY559" fmla="*/ 567420 h 755236"/>
                <a:gd name="connsiteX560" fmla="*/ 594933 w 1591877"/>
                <a:gd name="connsiteY560" fmla="*/ 565194 h 755236"/>
                <a:gd name="connsiteX561" fmla="*/ 595234 w 1591877"/>
                <a:gd name="connsiteY561" fmla="*/ 562865 h 755236"/>
                <a:gd name="connsiteX562" fmla="*/ 595538 w 1591877"/>
                <a:gd name="connsiteY562" fmla="*/ 560432 h 755236"/>
                <a:gd name="connsiteX563" fmla="*/ 595839 w 1591877"/>
                <a:gd name="connsiteY563" fmla="*/ 557895 h 755236"/>
                <a:gd name="connsiteX564" fmla="*/ 596143 w 1591877"/>
                <a:gd name="connsiteY564" fmla="*/ 555257 h 755236"/>
                <a:gd name="connsiteX565" fmla="*/ 596448 w 1591877"/>
                <a:gd name="connsiteY565" fmla="*/ 552518 h 755236"/>
                <a:gd name="connsiteX566" fmla="*/ 596749 w 1591877"/>
                <a:gd name="connsiteY566" fmla="*/ 549682 h 755236"/>
                <a:gd name="connsiteX567" fmla="*/ 597053 w 1591877"/>
                <a:gd name="connsiteY567" fmla="*/ 546745 h 755236"/>
                <a:gd name="connsiteX568" fmla="*/ 597357 w 1591877"/>
                <a:gd name="connsiteY568" fmla="*/ 543713 h 755236"/>
                <a:gd name="connsiteX569" fmla="*/ 597658 w 1591877"/>
                <a:gd name="connsiteY569" fmla="*/ 540584 h 755236"/>
                <a:gd name="connsiteX570" fmla="*/ 597963 w 1591877"/>
                <a:gd name="connsiteY570" fmla="*/ 537361 h 755236"/>
                <a:gd name="connsiteX571" fmla="*/ 598267 w 1591877"/>
                <a:gd name="connsiteY571" fmla="*/ 534044 h 755236"/>
                <a:gd name="connsiteX572" fmla="*/ 598568 w 1591877"/>
                <a:gd name="connsiteY572" fmla="*/ 530636 h 755236"/>
                <a:gd name="connsiteX573" fmla="*/ 598872 w 1591877"/>
                <a:gd name="connsiteY573" fmla="*/ 527137 h 755236"/>
                <a:gd name="connsiteX574" fmla="*/ 599477 w 1591877"/>
                <a:gd name="connsiteY574" fmla="*/ 519880 h 755236"/>
                <a:gd name="connsiteX575" fmla="*/ 600086 w 1591877"/>
                <a:gd name="connsiteY575" fmla="*/ 512279 h 755236"/>
                <a:gd name="connsiteX576" fmla="*/ 600692 w 1591877"/>
                <a:gd name="connsiteY576" fmla="*/ 504352 h 755236"/>
                <a:gd name="connsiteX577" fmla="*/ 601297 w 1591877"/>
                <a:gd name="connsiteY577" fmla="*/ 496113 h 755236"/>
                <a:gd name="connsiteX578" fmla="*/ 601902 w 1591877"/>
                <a:gd name="connsiteY578" fmla="*/ 487579 h 755236"/>
                <a:gd name="connsiteX579" fmla="*/ 602511 w 1591877"/>
                <a:gd name="connsiteY579" fmla="*/ 478763 h 755236"/>
                <a:gd name="connsiteX580" fmla="*/ 603116 w 1591877"/>
                <a:gd name="connsiteY580" fmla="*/ 469684 h 755236"/>
                <a:gd name="connsiteX581" fmla="*/ 603721 w 1591877"/>
                <a:gd name="connsiteY581" fmla="*/ 460359 h 755236"/>
                <a:gd name="connsiteX582" fmla="*/ 604326 w 1591877"/>
                <a:gd name="connsiteY582" fmla="*/ 450808 h 755236"/>
                <a:gd name="connsiteX583" fmla="*/ 604935 w 1591877"/>
                <a:gd name="connsiteY583" fmla="*/ 441047 h 755236"/>
                <a:gd name="connsiteX584" fmla="*/ 605541 w 1591877"/>
                <a:gd name="connsiteY584" fmla="*/ 431099 h 755236"/>
                <a:gd name="connsiteX585" fmla="*/ 606755 w 1591877"/>
                <a:gd name="connsiteY585" fmla="*/ 410714 h 755236"/>
                <a:gd name="connsiteX586" fmla="*/ 607965 w 1591877"/>
                <a:gd name="connsiteY586" fmla="*/ 389821 h 755236"/>
                <a:gd name="connsiteX587" fmla="*/ 610390 w 1591877"/>
                <a:gd name="connsiteY587" fmla="*/ 347202 h 755236"/>
                <a:gd name="connsiteX588" fmla="*/ 611604 w 1591877"/>
                <a:gd name="connsiteY588" fmla="*/ 325837 h 755236"/>
                <a:gd name="connsiteX589" fmla="*/ 612818 w 1591877"/>
                <a:gd name="connsiteY589" fmla="*/ 304675 h 755236"/>
                <a:gd name="connsiteX590" fmla="*/ 614028 w 1591877"/>
                <a:gd name="connsiteY590" fmla="*/ 283905 h 755236"/>
                <a:gd name="connsiteX591" fmla="*/ 614633 w 1591877"/>
                <a:gd name="connsiteY591" fmla="*/ 273721 h 755236"/>
                <a:gd name="connsiteX592" fmla="*/ 615242 w 1591877"/>
                <a:gd name="connsiteY592" fmla="*/ 263705 h 755236"/>
                <a:gd name="connsiteX593" fmla="*/ 615847 w 1591877"/>
                <a:gd name="connsiteY593" fmla="*/ 253876 h 755236"/>
                <a:gd name="connsiteX594" fmla="*/ 616453 w 1591877"/>
                <a:gd name="connsiteY594" fmla="*/ 244258 h 755236"/>
                <a:gd name="connsiteX595" fmla="*/ 617061 w 1591877"/>
                <a:gd name="connsiteY595" fmla="*/ 234872 h 755236"/>
                <a:gd name="connsiteX596" fmla="*/ 617667 w 1591877"/>
                <a:gd name="connsiteY596" fmla="*/ 225741 h 755236"/>
                <a:gd name="connsiteX597" fmla="*/ 618191 w 1591877"/>
                <a:gd name="connsiteY597" fmla="*/ 218063 h 755236"/>
                <a:gd name="connsiteX598" fmla="*/ 618716 w 1591877"/>
                <a:gd name="connsiteY598" fmla="*/ 210605 h 755236"/>
                <a:gd name="connsiteX599" fmla="*/ 619240 w 1591877"/>
                <a:gd name="connsiteY599" fmla="*/ 203379 h 755236"/>
                <a:gd name="connsiteX600" fmla="*/ 619765 w 1591877"/>
                <a:gd name="connsiteY600" fmla="*/ 196399 h 755236"/>
                <a:gd name="connsiteX601" fmla="*/ 620289 w 1591877"/>
                <a:gd name="connsiteY601" fmla="*/ 189674 h 755236"/>
                <a:gd name="connsiteX602" fmla="*/ 620814 w 1591877"/>
                <a:gd name="connsiteY602" fmla="*/ 183219 h 755236"/>
                <a:gd name="connsiteX603" fmla="*/ 621338 w 1591877"/>
                <a:gd name="connsiteY603" fmla="*/ 177045 h 755236"/>
                <a:gd name="connsiteX604" fmla="*/ 621859 w 1591877"/>
                <a:gd name="connsiteY604" fmla="*/ 171161 h 755236"/>
                <a:gd name="connsiteX605" fmla="*/ 622387 w 1591877"/>
                <a:gd name="connsiteY605" fmla="*/ 165582 h 755236"/>
                <a:gd name="connsiteX606" fmla="*/ 622648 w 1591877"/>
                <a:gd name="connsiteY606" fmla="*/ 162911 h 755236"/>
                <a:gd name="connsiteX607" fmla="*/ 622908 w 1591877"/>
                <a:gd name="connsiteY607" fmla="*/ 160317 h 755236"/>
                <a:gd name="connsiteX608" fmla="*/ 623172 w 1591877"/>
                <a:gd name="connsiteY608" fmla="*/ 157805 h 755236"/>
                <a:gd name="connsiteX609" fmla="*/ 623433 w 1591877"/>
                <a:gd name="connsiteY609" fmla="*/ 155374 h 755236"/>
                <a:gd name="connsiteX610" fmla="*/ 623697 w 1591877"/>
                <a:gd name="connsiteY610" fmla="*/ 153027 h 755236"/>
                <a:gd name="connsiteX611" fmla="*/ 623957 w 1591877"/>
                <a:gd name="connsiteY611" fmla="*/ 150766 h 755236"/>
                <a:gd name="connsiteX612" fmla="*/ 624221 w 1591877"/>
                <a:gd name="connsiteY612" fmla="*/ 148589 h 755236"/>
                <a:gd name="connsiteX613" fmla="*/ 624482 w 1591877"/>
                <a:gd name="connsiteY613" fmla="*/ 146499 h 755236"/>
                <a:gd name="connsiteX614" fmla="*/ 624746 w 1591877"/>
                <a:gd name="connsiteY614" fmla="*/ 144496 h 755236"/>
                <a:gd name="connsiteX615" fmla="*/ 625006 w 1591877"/>
                <a:gd name="connsiteY615" fmla="*/ 142583 h 755236"/>
                <a:gd name="connsiteX616" fmla="*/ 625270 w 1591877"/>
                <a:gd name="connsiteY616" fmla="*/ 140759 h 755236"/>
                <a:gd name="connsiteX617" fmla="*/ 625531 w 1591877"/>
                <a:gd name="connsiteY617" fmla="*/ 139025 h 755236"/>
                <a:gd name="connsiteX618" fmla="*/ 625795 w 1591877"/>
                <a:gd name="connsiteY618" fmla="*/ 137383 h 755236"/>
                <a:gd name="connsiteX619" fmla="*/ 626055 w 1591877"/>
                <a:gd name="connsiteY619" fmla="*/ 135834 h 755236"/>
                <a:gd name="connsiteX620" fmla="*/ 626319 w 1591877"/>
                <a:gd name="connsiteY620" fmla="*/ 134378 h 755236"/>
                <a:gd name="connsiteX621" fmla="*/ 626580 w 1591877"/>
                <a:gd name="connsiteY621" fmla="*/ 133016 h 755236"/>
                <a:gd name="connsiteX622" fmla="*/ 626840 w 1591877"/>
                <a:gd name="connsiteY622" fmla="*/ 131749 h 755236"/>
                <a:gd name="connsiteX623" fmla="*/ 627104 w 1591877"/>
                <a:gd name="connsiteY623" fmla="*/ 130577 h 755236"/>
                <a:gd name="connsiteX624" fmla="*/ 627368 w 1591877"/>
                <a:gd name="connsiteY624" fmla="*/ 129503 h 755236"/>
                <a:gd name="connsiteX625" fmla="*/ 627629 w 1591877"/>
                <a:gd name="connsiteY625" fmla="*/ 128524 h 755236"/>
                <a:gd name="connsiteX626" fmla="*/ 627889 w 1591877"/>
                <a:gd name="connsiteY626" fmla="*/ 127644 h 755236"/>
                <a:gd name="connsiteX627" fmla="*/ 628153 w 1591877"/>
                <a:gd name="connsiteY627" fmla="*/ 126862 h 755236"/>
                <a:gd name="connsiteX628" fmla="*/ 628414 w 1591877"/>
                <a:gd name="connsiteY628" fmla="*/ 126179 h 755236"/>
                <a:gd name="connsiteX629" fmla="*/ 628678 w 1591877"/>
                <a:gd name="connsiteY629" fmla="*/ 125595 h 755236"/>
                <a:gd name="connsiteX630" fmla="*/ 628938 w 1591877"/>
                <a:gd name="connsiteY630" fmla="*/ 125110 h 755236"/>
                <a:gd name="connsiteX631" fmla="*/ 629070 w 1591877"/>
                <a:gd name="connsiteY631" fmla="*/ 124906 h 755236"/>
                <a:gd name="connsiteX632" fmla="*/ 629202 w 1591877"/>
                <a:gd name="connsiteY632" fmla="*/ 124726 h 755236"/>
                <a:gd name="connsiteX633" fmla="*/ 629331 w 1591877"/>
                <a:gd name="connsiteY633" fmla="*/ 124572 h 755236"/>
                <a:gd name="connsiteX634" fmla="*/ 629397 w 1591877"/>
                <a:gd name="connsiteY634" fmla="*/ 124505 h 755236"/>
                <a:gd name="connsiteX635" fmla="*/ 629463 w 1591877"/>
                <a:gd name="connsiteY635" fmla="*/ 124443 h 755236"/>
                <a:gd name="connsiteX636" fmla="*/ 629529 w 1591877"/>
                <a:gd name="connsiteY636" fmla="*/ 124388 h 755236"/>
                <a:gd name="connsiteX637" fmla="*/ 629595 w 1591877"/>
                <a:gd name="connsiteY637" fmla="*/ 124339 h 755236"/>
                <a:gd name="connsiteX638" fmla="*/ 629661 w 1591877"/>
                <a:gd name="connsiteY638" fmla="*/ 124297 h 755236"/>
                <a:gd name="connsiteX639" fmla="*/ 629727 w 1591877"/>
                <a:gd name="connsiteY639" fmla="*/ 124261 h 755236"/>
                <a:gd name="connsiteX640" fmla="*/ 629793 w 1591877"/>
                <a:gd name="connsiteY640" fmla="*/ 124231 h 755236"/>
                <a:gd name="connsiteX641" fmla="*/ 629855 w 1591877"/>
                <a:gd name="connsiteY641" fmla="*/ 124208 h 755236"/>
                <a:gd name="connsiteX642" fmla="*/ 629921 w 1591877"/>
                <a:gd name="connsiteY642" fmla="*/ 124191 h 755236"/>
                <a:gd name="connsiteX643" fmla="*/ 629987 w 1591877"/>
                <a:gd name="connsiteY643" fmla="*/ 124180 h 755236"/>
                <a:gd name="connsiteX644" fmla="*/ 630053 w 1591877"/>
                <a:gd name="connsiteY644" fmla="*/ 124175 h 755236"/>
                <a:gd name="connsiteX645" fmla="*/ 630119 w 1591877"/>
                <a:gd name="connsiteY645" fmla="*/ 124177 h 755236"/>
                <a:gd name="connsiteX646" fmla="*/ 630185 w 1591877"/>
                <a:gd name="connsiteY646" fmla="*/ 124186 h 755236"/>
                <a:gd name="connsiteX647" fmla="*/ 630251 w 1591877"/>
                <a:gd name="connsiteY647" fmla="*/ 124200 h 755236"/>
                <a:gd name="connsiteX648" fmla="*/ 630317 w 1591877"/>
                <a:gd name="connsiteY648" fmla="*/ 124221 h 755236"/>
                <a:gd name="connsiteX649" fmla="*/ 630380 w 1591877"/>
                <a:gd name="connsiteY649" fmla="*/ 124249 h 755236"/>
                <a:gd name="connsiteX650" fmla="*/ 630446 w 1591877"/>
                <a:gd name="connsiteY650" fmla="*/ 124283 h 755236"/>
                <a:gd name="connsiteX651" fmla="*/ 630512 w 1591877"/>
                <a:gd name="connsiteY651" fmla="*/ 124323 h 755236"/>
                <a:gd name="connsiteX652" fmla="*/ 630578 w 1591877"/>
                <a:gd name="connsiteY652" fmla="*/ 124369 h 755236"/>
                <a:gd name="connsiteX653" fmla="*/ 630644 w 1591877"/>
                <a:gd name="connsiteY653" fmla="*/ 124422 h 755236"/>
                <a:gd name="connsiteX654" fmla="*/ 630710 w 1591877"/>
                <a:gd name="connsiteY654" fmla="*/ 124482 h 755236"/>
                <a:gd name="connsiteX655" fmla="*/ 630776 w 1591877"/>
                <a:gd name="connsiteY655" fmla="*/ 124547 h 755236"/>
                <a:gd name="connsiteX656" fmla="*/ 630904 w 1591877"/>
                <a:gd name="connsiteY656" fmla="*/ 124698 h 755236"/>
                <a:gd name="connsiteX657" fmla="*/ 631036 w 1591877"/>
                <a:gd name="connsiteY657" fmla="*/ 124874 h 755236"/>
                <a:gd name="connsiteX658" fmla="*/ 631168 w 1591877"/>
                <a:gd name="connsiteY658" fmla="*/ 125076 h 755236"/>
                <a:gd name="connsiteX659" fmla="*/ 631297 w 1591877"/>
                <a:gd name="connsiteY659" fmla="*/ 125303 h 755236"/>
                <a:gd name="connsiteX660" fmla="*/ 631561 w 1591877"/>
                <a:gd name="connsiteY660" fmla="*/ 125835 h 755236"/>
                <a:gd name="connsiteX661" fmla="*/ 631825 w 1591877"/>
                <a:gd name="connsiteY661" fmla="*/ 126469 h 755236"/>
                <a:gd name="connsiteX662" fmla="*/ 632085 w 1591877"/>
                <a:gd name="connsiteY662" fmla="*/ 127205 h 755236"/>
                <a:gd name="connsiteX663" fmla="*/ 632346 w 1591877"/>
                <a:gd name="connsiteY663" fmla="*/ 128044 h 755236"/>
                <a:gd name="connsiteX664" fmla="*/ 632610 w 1591877"/>
                <a:gd name="connsiteY664" fmla="*/ 128985 h 755236"/>
                <a:gd name="connsiteX665" fmla="*/ 632870 w 1591877"/>
                <a:gd name="connsiteY665" fmla="*/ 130028 h 755236"/>
                <a:gd name="connsiteX666" fmla="*/ 633134 w 1591877"/>
                <a:gd name="connsiteY666" fmla="*/ 131173 h 755236"/>
                <a:gd name="connsiteX667" fmla="*/ 633395 w 1591877"/>
                <a:gd name="connsiteY667" fmla="*/ 132420 h 755236"/>
                <a:gd name="connsiteX668" fmla="*/ 633659 w 1591877"/>
                <a:gd name="connsiteY668" fmla="*/ 133769 h 755236"/>
                <a:gd name="connsiteX669" fmla="*/ 633919 w 1591877"/>
                <a:gd name="connsiteY669" fmla="*/ 135219 h 755236"/>
                <a:gd name="connsiteX670" fmla="*/ 634183 w 1591877"/>
                <a:gd name="connsiteY670" fmla="*/ 136770 h 755236"/>
                <a:gd name="connsiteX671" fmla="*/ 634444 w 1591877"/>
                <a:gd name="connsiteY671" fmla="*/ 138421 h 755236"/>
                <a:gd name="connsiteX672" fmla="*/ 634708 w 1591877"/>
                <a:gd name="connsiteY672" fmla="*/ 140173 h 755236"/>
                <a:gd name="connsiteX673" fmla="*/ 634968 w 1591877"/>
                <a:gd name="connsiteY673" fmla="*/ 142024 h 755236"/>
                <a:gd name="connsiteX674" fmla="*/ 635232 w 1591877"/>
                <a:gd name="connsiteY674" fmla="*/ 143975 h 755236"/>
                <a:gd name="connsiteX675" fmla="*/ 635493 w 1591877"/>
                <a:gd name="connsiteY675" fmla="*/ 146024 h 755236"/>
                <a:gd name="connsiteX676" fmla="*/ 635757 w 1591877"/>
                <a:gd name="connsiteY676" fmla="*/ 148171 h 755236"/>
                <a:gd name="connsiteX677" fmla="*/ 636017 w 1591877"/>
                <a:gd name="connsiteY677" fmla="*/ 150416 h 755236"/>
                <a:gd name="connsiteX678" fmla="*/ 636278 w 1591877"/>
                <a:gd name="connsiteY678" fmla="*/ 152756 h 755236"/>
                <a:gd name="connsiteX679" fmla="*/ 636542 w 1591877"/>
                <a:gd name="connsiteY679" fmla="*/ 155193 h 755236"/>
                <a:gd name="connsiteX680" fmla="*/ 636806 w 1591877"/>
                <a:gd name="connsiteY680" fmla="*/ 157728 h 755236"/>
                <a:gd name="connsiteX681" fmla="*/ 637066 w 1591877"/>
                <a:gd name="connsiteY681" fmla="*/ 160354 h 755236"/>
                <a:gd name="connsiteX682" fmla="*/ 637327 w 1591877"/>
                <a:gd name="connsiteY682" fmla="*/ 163076 h 755236"/>
                <a:gd name="connsiteX683" fmla="*/ 637591 w 1591877"/>
                <a:gd name="connsiteY683" fmla="*/ 165890 h 755236"/>
                <a:gd name="connsiteX684" fmla="*/ 637851 w 1591877"/>
                <a:gd name="connsiteY684" fmla="*/ 168796 h 755236"/>
                <a:gd name="connsiteX685" fmla="*/ 638115 w 1591877"/>
                <a:gd name="connsiteY685" fmla="*/ 171793 h 755236"/>
                <a:gd name="connsiteX686" fmla="*/ 638376 w 1591877"/>
                <a:gd name="connsiteY686" fmla="*/ 174880 h 755236"/>
                <a:gd name="connsiteX687" fmla="*/ 638640 w 1591877"/>
                <a:gd name="connsiteY687" fmla="*/ 178055 h 755236"/>
                <a:gd name="connsiteX688" fmla="*/ 638900 w 1591877"/>
                <a:gd name="connsiteY688" fmla="*/ 181321 h 755236"/>
                <a:gd name="connsiteX689" fmla="*/ 639164 w 1591877"/>
                <a:gd name="connsiteY689" fmla="*/ 184670 h 755236"/>
                <a:gd name="connsiteX690" fmla="*/ 639425 w 1591877"/>
                <a:gd name="connsiteY690" fmla="*/ 188107 h 755236"/>
                <a:gd name="connsiteX691" fmla="*/ 639689 w 1591877"/>
                <a:gd name="connsiteY691" fmla="*/ 191627 h 755236"/>
                <a:gd name="connsiteX692" fmla="*/ 639949 w 1591877"/>
                <a:gd name="connsiteY692" fmla="*/ 195232 h 755236"/>
                <a:gd name="connsiteX693" fmla="*/ 640213 w 1591877"/>
                <a:gd name="connsiteY693" fmla="*/ 198920 h 755236"/>
                <a:gd name="connsiteX694" fmla="*/ 640474 w 1591877"/>
                <a:gd name="connsiteY694" fmla="*/ 202687 h 755236"/>
                <a:gd name="connsiteX695" fmla="*/ 640738 w 1591877"/>
                <a:gd name="connsiteY695" fmla="*/ 206534 h 755236"/>
                <a:gd name="connsiteX696" fmla="*/ 641259 w 1591877"/>
                <a:gd name="connsiteY696" fmla="*/ 214461 h 755236"/>
                <a:gd name="connsiteX697" fmla="*/ 641783 w 1591877"/>
                <a:gd name="connsiteY697" fmla="*/ 222689 h 755236"/>
                <a:gd name="connsiteX698" fmla="*/ 642308 w 1591877"/>
                <a:gd name="connsiteY698" fmla="*/ 231208 h 755236"/>
                <a:gd name="connsiteX699" fmla="*/ 642832 w 1591877"/>
                <a:gd name="connsiteY699" fmla="*/ 240004 h 755236"/>
                <a:gd name="connsiteX700" fmla="*/ 643357 w 1591877"/>
                <a:gd name="connsiteY700" fmla="*/ 249065 h 755236"/>
                <a:gd name="connsiteX701" fmla="*/ 643881 w 1591877"/>
                <a:gd name="connsiteY701" fmla="*/ 258377 h 755236"/>
                <a:gd name="connsiteX702" fmla="*/ 644406 w 1591877"/>
                <a:gd name="connsiteY702" fmla="*/ 267928 h 755236"/>
                <a:gd name="connsiteX703" fmla="*/ 644930 w 1591877"/>
                <a:gd name="connsiteY703" fmla="*/ 277702 h 755236"/>
                <a:gd name="connsiteX704" fmla="*/ 645455 w 1591877"/>
                <a:gd name="connsiteY704" fmla="*/ 287686 h 755236"/>
                <a:gd name="connsiteX705" fmla="*/ 645979 w 1591877"/>
                <a:gd name="connsiteY705" fmla="*/ 297863 h 755236"/>
                <a:gd name="connsiteX706" fmla="*/ 646504 w 1591877"/>
                <a:gd name="connsiteY706" fmla="*/ 308218 h 755236"/>
                <a:gd name="connsiteX707" fmla="*/ 647028 w 1591877"/>
                <a:gd name="connsiteY707" fmla="*/ 318736 h 755236"/>
                <a:gd name="connsiteX708" fmla="*/ 648077 w 1591877"/>
                <a:gd name="connsiteY708" fmla="*/ 340198 h 755236"/>
                <a:gd name="connsiteX709" fmla="*/ 649126 w 1591877"/>
                <a:gd name="connsiteY709" fmla="*/ 362117 h 755236"/>
                <a:gd name="connsiteX710" fmla="*/ 650175 w 1591877"/>
                <a:gd name="connsiteY710" fmla="*/ 384356 h 755236"/>
                <a:gd name="connsiteX711" fmla="*/ 651225 w 1591877"/>
                <a:gd name="connsiteY711" fmla="*/ 406775 h 755236"/>
                <a:gd name="connsiteX712" fmla="*/ 652413 w 1591877"/>
                <a:gd name="connsiteY712" fmla="*/ 432255 h 755236"/>
                <a:gd name="connsiteX713" fmla="*/ 653601 w 1591877"/>
                <a:gd name="connsiteY713" fmla="*/ 457578 h 755236"/>
                <a:gd name="connsiteX714" fmla="*/ 654793 w 1591877"/>
                <a:gd name="connsiteY714" fmla="*/ 482532 h 755236"/>
                <a:gd name="connsiteX715" fmla="*/ 655388 w 1591877"/>
                <a:gd name="connsiteY715" fmla="*/ 494807 h 755236"/>
                <a:gd name="connsiteX716" fmla="*/ 655982 w 1591877"/>
                <a:gd name="connsiteY716" fmla="*/ 506909 h 755236"/>
                <a:gd name="connsiteX717" fmla="*/ 656576 w 1591877"/>
                <a:gd name="connsiteY717" fmla="*/ 518816 h 755236"/>
                <a:gd name="connsiteX718" fmla="*/ 657174 w 1591877"/>
                <a:gd name="connsiteY718" fmla="*/ 530504 h 755236"/>
                <a:gd name="connsiteX719" fmla="*/ 657768 w 1591877"/>
                <a:gd name="connsiteY719" fmla="*/ 541943 h 755236"/>
                <a:gd name="connsiteX720" fmla="*/ 658362 w 1591877"/>
                <a:gd name="connsiteY720" fmla="*/ 553113 h 755236"/>
                <a:gd name="connsiteX721" fmla="*/ 658956 w 1591877"/>
                <a:gd name="connsiteY721" fmla="*/ 563988 h 755236"/>
                <a:gd name="connsiteX722" fmla="*/ 659551 w 1591877"/>
                <a:gd name="connsiteY722" fmla="*/ 574541 h 755236"/>
                <a:gd name="connsiteX723" fmla="*/ 659851 w 1591877"/>
                <a:gd name="connsiteY723" fmla="*/ 579693 h 755236"/>
                <a:gd name="connsiteX724" fmla="*/ 660149 w 1591877"/>
                <a:gd name="connsiteY724" fmla="*/ 584755 h 755236"/>
                <a:gd name="connsiteX725" fmla="*/ 660446 w 1591877"/>
                <a:gd name="connsiteY725" fmla="*/ 589727 h 755236"/>
                <a:gd name="connsiteX726" fmla="*/ 660743 w 1591877"/>
                <a:gd name="connsiteY726" fmla="*/ 594604 h 755236"/>
                <a:gd name="connsiteX727" fmla="*/ 661040 w 1591877"/>
                <a:gd name="connsiteY727" fmla="*/ 599385 h 755236"/>
                <a:gd name="connsiteX728" fmla="*/ 661337 w 1591877"/>
                <a:gd name="connsiteY728" fmla="*/ 604068 h 755236"/>
                <a:gd name="connsiteX729" fmla="*/ 661634 w 1591877"/>
                <a:gd name="connsiteY729" fmla="*/ 608648 h 755236"/>
                <a:gd name="connsiteX730" fmla="*/ 661931 w 1591877"/>
                <a:gd name="connsiteY730" fmla="*/ 613122 h 755236"/>
                <a:gd name="connsiteX731" fmla="*/ 662228 w 1591877"/>
                <a:gd name="connsiteY731" fmla="*/ 617490 h 755236"/>
                <a:gd name="connsiteX732" fmla="*/ 662529 w 1591877"/>
                <a:gd name="connsiteY732" fmla="*/ 621751 h 755236"/>
                <a:gd name="connsiteX733" fmla="*/ 662826 w 1591877"/>
                <a:gd name="connsiteY733" fmla="*/ 625897 h 755236"/>
                <a:gd name="connsiteX734" fmla="*/ 663123 w 1591877"/>
                <a:gd name="connsiteY734" fmla="*/ 629931 h 755236"/>
                <a:gd name="connsiteX735" fmla="*/ 663420 w 1591877"/>
                <a:gd name="connsiteY735" fmla="*/ 633848 h 755236"/>
                <a:gd name="connsiteX736" fmla="*/ 663717 w 1591877"/>
                <a:gd name="connsiteY736" fmla="*/ 637644 h 755236"/>
                <a:gd name="connsiteX737" fmla="*/ 664015 w 1591877"/>
                <a:gd name="connsiteY737" fmla="*/ 641321 h 755236"/>
                <a:gd name="connsiteX738" fmla="*/ 664312 w 1591877"/>
                <a:gd name="connsiteY738" fmla="*/ 644875 h 755236"/>
                <a:gd name="connsiteX739" fmla="*/ 664609 w 1591877"/>
                <a:gd name="connsiteY739" fmla="*/ 648303 h 755236"/>
                <a:gd name="connsiteX740" fmla="*/ 664909 w 1591877"/>
                <a:gd name="connsiteY740" fmla="*/ 651604 h 755236"/>
                <a:gd name="connsiteX741" fmla="*/ 665207 w 1591877"/>
                <a:gd name="connsiteY741" fmla="*/ 654774 h 755236"/>
                <a:gd name="connsiteX742" fmla="*/ 665504 w 1591877"/>
                <a:gd name="connsiteY742" fmla="*/ 657813 h 755236"/>
                <a:gd name="connsiteX743" fmla="*/ 665801 w 1591877"/>
                <a:gd name="connsiteY743" fmla="*/ 660722 h 755236"/>
                <a:gd name="connsiteX744" fmla="*/ 666098 w 1591877"/>
                <a:gd name="connsiteY744" fmla="*/ 663494 h 755236"/>
                <a:gd name="connsiteX745" fmla="*/ 666395 w 1591877"/>
                <a:gd name="connsiteY745" fmla="*/ 666129 h 755236"/>
                <a:gd name="connsiteX746" fmla="*/ 666692 w 1591877"/>
                <a:gd name="connsiteY746" fmla="*/ 668626 h 755236"/>
                <a:gd name="connsiteX747" fmla="*/ 666989 w 1591877"/>
                <a:gd name="connsiteY747" fmla="*/ 670984 h 755236"/>
                <a:gd name="connsiteX748" fmla="*/ 667286 w 1591877"/>
                <a:gd name="connsiteY748" fmla="*/ 673200 h 755236"/>
                <a:gd name="connsiteX749" fmla="*/ 667587 w 1591877"/>
                <a:gd name="connsiteY749" fmla="*/ 675274 h 755236"/>
                <a:gd name="connsiteX750" fmla="*/ 667884 w 1591877"/>
                <a:gd name="connsiteY750" fmla="*/ 677202 h 755236"/>
                <a:gd name="connsiteX751" fmla="*/ 668181 w 1591877"/>
                <a:gd name="connsiteY751" fmla="*/ 678988 h 755236"/>
                <a:gd name="connsiteX752" fmla="*/ 668478 w 1591877"/>
                <a:gd name="connsiteY752" fmla="*/ 680626 h 755236"/>
                <a:gd name="connsiteX753" fmla="*/ 668775 w 1591877"/>
                <a:gd name="connsiteY753" fmla="*/ 682115 h 755236"/>
                <a:gd name="connsiteX754" fmla="*/ 669073 w 1591877"/>
                <a:gd name="connsiteY754" fmla="*/ 683456 h 755236"/>
                <a:gd name="connsiteX755" fmla="*/ 669370 w 1591877"/>
                <a:gd name="connsiteY755" fmla="*/ 684647 h 755236"/>
                <a:gd name="connsiteX756" fmla="*/ 669667 w 1591877"/>
                <a:gd name="connsiteY756" fmla="*/ 685686 h 755236"/>
                <a:gd name="connsiteX757" fmla="*/ 669964 w 1591877"/>
                <a:gd name="connsiteY757" fmla="*/ 686576 h 755236"/>
                <a:gd name="connsiteX758" fmla="*/ 670261 w 1591877"/>
                <a:gd name="connsiteY758" fmla="*/ 687311 h 755236"/>
                <a:gd name="connsiteX759" fmla="*/ 670411 w 1591877"/>
                <a:gd name="connsiteY759" fmla="*/ 687622 h 755236"/>
                <a:gd name="connsiteX760" fmla="*/ 670562 w 1591877"/>
                <a:gd name="connsiteY760" fmla="*/ 687895 h 755236"/>
                <a:gd name="connsiteX761" fmla="*/ 670708 w 1591877"/>
                <a:gd name="connsiteY761" fmla="*/ 688128 h 755236"/>
                <a:gd name="connsiteX762" fmla="*/ 670782 w 1591877"/>
                <a:gd name="connsiteY762" fmla="*/ 688232 h 755236"/>
                <a:gd name="connsiteX763" fmla="*/ 670859 w 1591877"/>
                <a:gd name="connsiteY763" fmla="*/ 688324 h 755236"/>
                <a:gd name="connsiteX764" fmla="*/ 670932 w 1591877"/>
                <a:gd name="connsiteY764" fmla="*/ 688408 h 755236"/>
                <a:gd name="connsiteX765" fmla="*/ 671006 w 1591877"/>
                <a:gd name="connsiteY765" fmla="*/ 688480 h 755236"/>
                <a:gd name="connsiteX766" fmla="*/ 671083 w 1591877"/>
                <a:gd name="connsiteY766" fmla="*/ 688544 h 755236"/>
                <a:gd name="connsiteX767" fmla="*/ 671156 w 1591877"/>
                <a:gd name="connsiteY767" fmla="*/ 688599 h 755236"/>
                <a:gd name="connsiteX768" fmla="*/ 671229 w 1591877"/>
                <a:gd name="connsiteY768" fmla="*/ 688643 h 755236"/>
                <a:gd name="connsiteX769" fmla="*/ 671303 w 1591877"/>
                <a:gd name="connsiteY769" fmla="*/ 688679 h 755236"/>
                <a:gd name="connsiteX770" fmla="*/ 671380 w 1591877"/>
                <a:gd name="connsiteY770" fmla="*/ 688703 h 755236"/>
                <a:gd name="connsiteX771" fmla="*/ 671453 w 1591877"/>
                <a:gd name="connsiteY771" fmla="*/ 688718 h 755236"/>
                <a:gd name="connsiteX772" fmla="*/ 671526 w 1591877"/>
                <a:gd name="connsiteY772" fmla="*/ 688725 h 755236"/>
                <a:gd name="connsiteX773" fmla="*/ 671603 w 1591877"/>
                <a:gd name="connsiteY773" fmla="*/ 688720 h 755236"/>
                <a:gd name="connsiteX774" fmla="*/ 671677 w 1591877"/>
                <a:gd name="connsiteY774" fmla="*/ 688707 h 755236"/>
                <a:gd name="connsiteX775" fmla="*/ 671750 w 1591877"/>
                <a:gd name="connsiteY775" fmla="*/ 688683 h 755236"/>
                <a:gd name="connsiteX776" fmla="*/ 671823 w 1591877"/>
                <a:gd name="connsiteY776" fmla="*/ 688650 h 755236"/>
                <a:gd name="connsiteX777" fmla="*/ 671901 w 1591877"/>
                <a:gd name="connsiteY777" fmla="*/ 688608 h 755236"/>
                <a:gd name="connsiteX778" fmla="*/ 671974 w 1591877"/>
                <a:gd name="connsiteY778" fmla="*/ 688555 h 755236"/>
                <a:gd name="connsiteX779" fmla="*/ 672047 w 1591877"/>
                <a:gd name="connsiteY779" fmla="*/ 688494 h 755236"/>
                <a:gd name="connsiteX780" fmla="*/ 672121 w 1591877"/>
                <a:gd name="connsiteY780" fmla="*/ 688421 h 755236"/>
                <a:gd name="connsiteX781" fmla="*/ 672198 w 1591877"/>
                <a:gd name="connsiteY781" fmla="*/ 688339 h 755236"/>
                <a:gd name="connsiteX782" fmla="*/ 672271 w 1591877"/>
                <a:gd name="connsiteY782" fmla="*/ 688247 h 755236"/>
                <a:gd name="connsiteX783" fmla="*/ 672344 w 1591877"/>
                <a:gd name="connsiteY783" fmla="*/ 688146 h 755236"/>
                <a:gd name="connsiteX784" fmla="*/ 672495 w 1591877"/>
                <a:gd name="connsiteY784" fmla="*/ 687914 h 755236"/>
                <a:gd name="connsiteX785" fmla="*/ 672642 w 1591877"/>
                <a:gd name="connsiteY785" fmla="*/ 687644 h 755236"/>
                <a:gd name="connsiteX786" fmla="*/ 672939 w 1591877"/>
                <a:gd name="connsiteY786" fmla="*/ 686988 h 755236"/>
                <a:gd name="connsiteX787" fmla="*/ 673239 w 1591877"/>
                <a:gd name="connsiteY787" fmla="*/ 686173 h 755236"/>
                <a:gd name="connsiteX788" fmla="*/ 673536 w 1591877"/>
                <a:gd name="connsiteY788" fmla="*/ 685204 h 755236"/>
                <a:gd name="connsiteX789" fmla="*/ 673834 w 1591877"/>
                <a:gd name="connsiteY789" fmla="*/ 684079 h 755236"/>
                <a:gd name="connsiteX790" fmla="*/ 674131 w 1591877"/>
                <a:gd name="connsiteY790" fmla="*/ 682797 h 755236"/>
                <a:gd name="connsiteX791" fmla="*/ 674428 w 1591877"/>
                <a:gd name="connsiteY791" fmla="*/ 681362 h 755236"/>
                <a:gd name="connsiteX792" fmla="*/ 674725 w 1591877"/>
                <a:gd name="connsiteY792" fmla="*/ 679772 h 755236"/>
                <a:gd name="connsiteX793" fmla="*/ 675022 w 1591877"/>
                <a:gd name="connsiteY793" fmla="*/ 678028 h 755236"/>
                <a:gd name="connsiteX794" fmla="*/ 675319 w 1591877"/>
                <a:gd name="connsiteY794" fmla="*/ 676130 h 755236"/>
                <a:gd name="connsiteX795" fmla="*/ 675620 w 1591877"/>
                <a:gd name="connsiteY795" fmla="*/ 674078 h 755236"/>
                <a:gd name="connsiteX796" fmla="*/ 675917 w 1591877"/>
                <a:gd name="connsiteY796" fmla="*/ 671876 h 755236"/>
                <a:gd name="connsiteX797" fmla="*/ 676214 w 1591877"/>
                <a:gd name="connsiteY797" fmla="*/ 669522 h 755236"/>
                <a:gd name="connsiteX798" fmla="*/ 676511 w 1591877"/>
                <a:gd name="connsiteY798" fmla="*/ 667017 h 755236"/>
                <a:gd name="connsiteX799" fmla="*/ 676808 w 1591877"/>
                <a:gd name="connsiteY799" fmla="*/ 664363 h 755236"/>
                <a:gd name="connsiteX800" fmla="*/ 677105 w 1591877"/>
                <a:gd name="connsiteY800" fmla="*/ 661560 h 755236"/>
                <a:gd name="connsiteX801" fmla="*/ 677402 w 1591877"/>
                <a:gd name="connsiteY801" fmla="*/ 658610 h 755236"/>
                <a:gd name="connsiteX802" fmla="*/ 677700 w 1591877"/>
                <a:gd name="connsiteY802" fmla="*/ 655514 h 755236"/>
                <a:gd name="connsiteX803" fmla="*/ 677997 w 1591877"/>
                <a:gd name="connsiteY803" fmla="*/ 652275 h 755236"/>
                <a:gd name="connsiteX804" fmla="*/ 678297 w 1591877"/>
                <a:gd name="connsiteY804" fmla="*/ 648891 h 755236"/>
                <a:gd name="connsiteX805" fmla="*/ 678594 w 1591877"/>
                <a:gd name="connsiteY805" fmla="*/ 645366 h 755236"/>
                <a:gd name="connsiteX806" fmla="*/ 678892 w 1591877"/>
                <a:gd name="connsiteY806" fmla="*/ 641700 h 755236"/>
                <a:gd name="connsiteX807" fmla="*/ 679189 w 1591877"/>
                <a:gd name="connsiteY807" fmla="*/ 637895 h 755236"/>
                <a:gd name="connsiteX808" fmla="*/ 679486 w 1591877"/>
                <a:gd name="connsiteY808" fmla="*/ 633954 h 755236"/>
                <a:gd name="connsiteX809" fmla="*/ 679783 w 1591877"/>
                <a:gd name="connsiteY809" fmla="*/ 629876 h 755236"/>
                <a:gd name="connsiteX810" fmla="*/ 680080 w 1591877"/>
                <a:gd name="connsiteY810" fmla="*/ 625664 h 755236"/>
                <a:gd name="connsiteX811" fmla="*/ 680377 w 1591877"/>
                <a:gd name="connsiteY811" fmla="*/ 621322 h 755236"/>
                <a:gd name="connsiteX812" fmla="*/ 680674 w 1591877"/>
                <a:gd name="connsiteY812" fmla="*/ 616850 h 755236"/>
                <a:gd name="connsiteX813" fmla="*/ 680971 w 1591877"/>
                <a:gd name="connsiteY813" fmla="*/ 612250 h 755236"/>
                <a:gd name="connsiteX814" fmla="*/ 681268 w 1591877"/>
                <a:gd name="connsiteY814" fmla="*/ 607525 h 755236"/>
                <a:gd name="connsiteX815" fmla="*/ 681569 w 1591877"/>
                <a:gd name="connsiteY815" fmla="*/ 602676 h 755236"/>
                <a:gd name="connsiteX816" fmla="*/ 681866 w 1591877"/>
                <a:gd name="connsiteY816" fmla="*/ 597707 h 755236"/>
                <a:gd name="connsiteX817" fmla="*/ 682163 w 1591877"/>
                <a:gd name="connsiteY817" fmla="*/ 592618 h 755236"/>
                <a:gd name="connsiteX818" fmla="*/ 682461 w 1591877"/>
                <a:gd name="connsiteY818" fmla="*/ 587413 h 755236"/>
                <a:gd name="connsiteX819" fmla="*/ 682758 w 1591877"/>
                <a:gd name="connsiteY819" fmla="*/ 582093 h 755236"/>
                <a:gd name="connsiteX820" fmla="*/ 683055 w 1591877"/>
                <a:gd name="connsiteY820" fmla="*/ 576664 h 755236"/>
                <a:gd name="connsiteX821" fmla="*/ 683352 w 1591877"/>
                <a:gd name="connsiteY821" fmla="*/ 571124 h 755236"/>
                <a:gd name="connsiteX822" fmla="*/ 683649 w 1591877"/>
                <a:gd name="connsiteY822" fmla="*/ 565478 h 755236"/>
                <a:gd name="connsiteX823" fmla="*/ 683950 w 1591877"/>
                <a:gd name="connsiteY823" fmla="*/ 559729 h 755236"/>
                <a:gd name="connsiteX824" fmla="*/ 684247 w 1591877"/>
                <a:gd name="connsiteY824" fmla="*/ 553879 h 755236"/>
                <a:gd name="connsiteX825" fmla="*/ 684544 w 1591877"/>
                <a:gd name="connsiteY825" fmla="*/ 547932 h 755236"/>
                <a:gd name="connsiteX826" fmla="*/ 684841 w 1591877"/>
                <a:gd name="connsiteY826" fmla="*/ 541888 h 755236"/>
                <a:gd name="connsiteX827" fmla="*/ 685138 w 1591877"/>
                <a:gd name="connsiteY827" fmla="*/ 535753 h 755236"/>
                <a:gd name="connsiteX828" fmla="*/ 685732 w 1591877"/>
                <a:gd name="connsiteY828" fmla="*/ 523216 h 755236"/>
                <a:gd name="connsiteX829" fmla="*/ 686326 w 1591877"/>
                <a:gd name="connsiteY829" fmla="*/ 510348 h 755236"/>
                <a:gd name="connsiteX830" fmla="*/ 686924 w 1591877"/>
                <a:gd name="connsiteY830" fmla="*/ 497170 h 755236"/>
                <a:gd name="connsiteX831" fmla="*/ 687519 w 1591877"/>
                <a:gd name="connsiteY831" fmla="*/ 483712 h 755236"/>
                <a:gd name="connsiteX832" fmla="*/ 688113 w 1591877"/>
                <a:gd name="connsiteY832" fmla="*/ 469999 h 755236"/>
                <a:gd name="connsiteX833" fmla="*/ 688707 w 1591877"/>
                <a:gd name="connsiteY833" fmla="*/ 456057 h 755236"/>
                <a:gd name="connsiteX834" fmla="*/ 689301 w 1591877"/>
                <a:gd name="connsiteY834" fmla="*/ 441917 h 755236"/>
                <a:gd name="connsiteX835" fmla="*/ 690376 w 1591877"/>
                <a:gd name="connsiteY835" fmla="*/ 416043 h 755236"/>
                <a:gd name="connsiteX836" fmla="*/ 691447 w 1591877"/>
                <a:gd name="connsiteY836" fmla="*/ 389779 h 755236"/>
                <a:gd name="connsiteX837" fmla="*/ 693589 w 1591877"/>
                <a:gd name="connsiteY837" fmla="*/ 336778 h 755236"/>
                <a:gd name="connsiteX838" fmla="*/ 694660 w 1591877"/>
                <a:gd name="connsiteY838" fmla="*/ 310389 h 755236"/>
                <a:gd name="connsiteX839" fmla="*/ 695731 w 1591877"/>
                <a:gd name="connsiteY839" fmla="*/ 284310 h 755236"/>
                <a:gd name="connsiteX840" fmla="*/ 696267 w 1591877"/>
                <a:gd name="connsiteY840" fmla="*/ 271440 h 755236"/>
                <a:gd name="connsiteX841" fmla="*/ 696802 w 1591877"/>
                <a:gd name="connsiteY841" fmla="*/ 258716 h 755236"/>
                <a:gd name="connsiteX842" fmla="*/ 697338 w 1591877"/>
                <a:gd name="connsiteY842" fmla="*/ 246154 h 755236"/>
                <a:gd name="connsiteX843" fmla="*/ 697873 w 1591877"/>
                <a:gd name="connsiteY843" fmla="*/ 233778 h 755236"/>
                <a:gd name="connsiteX844" fmla="*/ 698409 w 1591877"/>
                <a:gd name="connsiteY844" fmla="*/ 221610 h 755236"/>
                <a:gd name="connsiteX845" fmla="*/ 698944 w 1591877"/>
                <a:gd name="connsiteY845" fmla="*/ 209669 h 755236"/>
                <a:gd name="connsiteX846" fmla="*/ 699480 w 1591877"/>
                <a:gd name="connsiteY846" fmla="*/ 197975 h 755236"/>
                <a:gd name="connsiteX847" fmla="*/ 700015 w 1591877"/>
                <a:gd name="connsiteY847" fmla="*/ 186552 h 755236"/>
                <a:gd name="connsiteX848" fmla="*/ 700551 w 1591877"/>
                <a:gd name="connsiteY848" fmla="*/ 175415 h 755236"/>
                <a:gd name="connsiteX849" fmla="*/ 700818 w 1591877"/>
                <a:gd name="connsiteY849" fmla="*/ 169961 h 755236"/>
                <a:gd name="connsiteX850" fmla="*/ 701086 w 1591877"/>
                <a:gd name="connsiteY850" fmla="*/ 164586 h 755236"/>
                <a:gd name="connsiteX851" fmla="*/ 701354 w 1591877"/>
                <a:gd name="connsiteY851" fmla="*/ 159293 h 755236"/>
                <a:gd name="connsiteX852" fmla="*/ 701622 w 1591877"/>
                <a:gd name="connsiteY852" fmla="*/ 154084 h 755236"/>
                <a:gd name="connsiteX853" fmla="*/ 701889 w 1591877"/>
                <a:gd name="connsiteY853" fmla="*/ 148960 h 755236"/>
                <a:gd name="connsiteX854" fmla="*/ 702157 w 1591877"/>
                <a:gd name="connsiteY854" fmla="*/ 143925 h 755236"/>
                <a:gd name="connsiteX855" fmla="*/ 702425 w 1591877"/>
                <a:gd name="connsiteY855" fmla="*/ 138981 h 755236"/>
                <a:gd name="connsiteX856" fmla="*/ 702693 w 1591877"/>
                <a:gd name="connsiteY856" fmla="*/ 134129 h 755236"/>
                <a:gd name="connsiteX857" fmla="*/ 702961 w 1591877"/>
                <a:gd name="connsiteY857" fmla="*/ 129373 h 755236"/>
                <a:gd name="connsiteX858" fmla="*/ 703228 w 1591877"/>
                <a:gd name="connsiteY858" fmla="*/ 124713 h 755236"/>
                <a:gd name="connsiteX859" fmla="*/ 703496 w 1591877"/>
                <a:gd name="connsiteY859" fmla="*/ 120153 h 755236"/>
                <a:gd name="connsiteX860" fmla="*/ 703764 w 1591877"/>
                <a:gd name="connsiteY860" fmla="*/ 115693 h 755236"/>
                <a:gd name="connsiteX861" fmla="*/ 704032 w 1591877"/>
                <a:gd name="connsiteY861" fmla="*/ 111337 h 755236"/>
                <a:gd name="connsiteX862" fmla="*/ 704299 w 1591877"/>
                <a:gd name="connsiteY862" fmla="*/ 107086 h 755236"/>
                <a:gd name="connsiteX863" fmla="*/ 704567 w 1591877"/>
                <a:gd name="connsiteY863" fmla="*/ 102942 h 755236"/>
                <a:gd name="connsiteX864" fmla="*/ 704835 w 1591877"/>
                <a:gd name="connsiteY864" fmla="*/ 98906 h 755236"/>
                <a:gd name="connsiteX865" fmla="*/ 705103 w 1591877"/>
                <a:gd name="connsiteY865" fmla="*/ 94981 h 755236"/>
                <a:gd name="connsiteX866" fmla="*/ 705370 w 1591877"/>
                <a:gd name="connsiteY866" fmla="*/ 91169 h 755236"/>
                <a:gd name="connsiteX867" fmla="*/ 705638 w 1591877"/>
                <a:gd name="connsiteY867" fmla="*/ 87471 h 755236"/>
                <a:gd name="connsiteX868" fmla="*/ 705906 w 1591877"/>
                <a:gd name="connsiteY868" fmla="*/ 83889 h 755236"/>
                <a:gd name="connsiteX869" fmla="*/ 706174 w 1591877"/>
                <a:gd name="connsiteY869" fmla="*/ 80424 h 755236"/>
                <a:gd name="connsiteX870" fmla="*/ 706441 w 1591877"/>
                <a:gd name="connsiteY870" fmla="*/ 77078 h 755236"/>
                <a:gd name="connsiteX871" fmla="*/ 706709 w 1591877"/>
                <a:gd name="connsiteY871" fmla="*/ 73853 h 755236"/>
                <a:gd name="connsiteX872" fmla="*/ 706977 w 1591877"/>
                <a:gd name="connsiteY872" fmla="*/ 70750 h 755236"/>
                <a:gd name="connsiteX873" fmla="*/ 707245 w 1591877"/>
                <a:gd name="connsiteY873" fmla="*/ 67771 h 755236"/>
                <a:gd name="connsiteX874" fmla="*/ 707512 w 1591877"/>
                <a:gd name="connsiteY874" fmla="*/ 64917 h 755236"/>
                <a:gd name="connsiteX875" fmla="*/ 707780 w 1591877"/>
                <a:gd name="connsiteY875" fmla="*/ 62189 h 755236"/>
                <a:gd name="connsiteX876" fmla="*/ 708048 w 1591877"/>
                <a:gd name="connsiteY876" fmla="*/ 59589 h 755236"/>
                <a:gd name="connsiteX877" fmla="*/ 708316 w 1591877"/>
                <a:gd name="connsiteY877" fmla="*/ 57117 h 755236"/>
                <a:gd name="connsiteX878" fmla="*/ 708583 w 1591877"/>
                <a:gd name="connsiteY878" fmla="*/ 54776 h 755236"/>
                <a:gd name="connsiteX879" fmla="*/ 708851 w 1591877"/>
                <a:gd name="connsiteY879" fmla="*/ 52566 h 755236"/>
                <a:gd name="connsiteX880" fmla="*/ 709119 w 1591877"/>
                <a:gd name="connsiteY880" fmla="*/ 50488 h 755236"/>
                <a:gd name="connsiteX881" fmla="*/ 709387 w 1591877"/>
                <a:gd name="connsiteY881" fmla="*/ 48544 h 755236"/>
                <a:gd name="connsiteX882" fmla="*/ 709655 w 1591877"/>
                <a:gd name="connsiteY882" fmla="*/ 46734 h 755236"/>
                <a:gd name="connsiteX883" fmla="*/ 709922 w 1591877"/>
                <a:gd name="connsiteY883" fmla="*/ 45059 h 755236"/>
                <a:gd name="connsiteX884" fmla="*/ 710190 w 1591877"/>
                <a:gd name="connsiteY884" fmla="*/ 43521 h 755236"/>
                <a:gd name="connsiteX885" fmla="*/ 710458 w 1591877"/>
                <a:gd name="connsiteY885" fmla="*/ 42119 h 755236"/>
                <a:gd name="connsiteX886" fmla="*/ 710726 w 1591877"/>
                <a:gd name="connsiteY886" fmla="*/ 40855 h 755236"/>
                <a:gd name="connsiteX887" fmla="*/ 710993 w 1591877"/>
                <a:gd name="connsiteY887" fmla="*/ 39729 h 755236"/>
                <a:gd name="connsiteX888" fmla="*/ 711261 w 1591877"/>
                <a:gd name="connsiteY888" fmla="*/ 38743 h 755236"/>
                <a:gd name="connsiteX889" fmla="*/ 711529 w 1591877"/>
                <a:gd name="connsiteY889" fmla="*/ 37896 h 755236"/>
                <a:gd name="connsiteX890" fmla="*/ 711797 w 1591877"/>
                <a:gd name="connsiteY890" fmla="*/ 37189 h 755236"/>
                <a:gd name="connsiteX891" fmla="*/ 712064 w 1591877"/>
                <a:gd name="connsiteY891" fmla="*/ 36623 h 755236"/>
                <a:gd name="connsiteX892" fmla="*/ 712200 w 1591877"/>
                <a:gd name="connsiteY892" fmla="*/ 36393 h 755236"/>
                <a:gd name="connsiteX893" fmla="*/ 712332 w 1591877"/>
                <a:gd name="connsiteY893" fmla="*/ 36198 h 755236"/>
                <a:gd name="connsiteX894" fmla="*/ 712402 w 1591877"/>
                <a:gd name="connsiteY894" fmla="*/ 36114 h 755236"/>
                <a:gd name="connsiteX895" fmla="*/ 712468 w 1591877"/>
                <a:gd name="connsiteY895" fmla="*/ 36039 h 755236"/>
                <a:gd name="connsiteX896" fmla="*/ 712534 w 1591877"/>
                <a:gd name="connsiteY896" fmla="*/ 35972 h 755236"/>
                <a:gd name="connsiteX897" fmla="*/ 712600 w 1591877"/>
                <a:gd name="connsiteY897" fmla="*/ 35914 h 755236"/>
                <a:gd name="connsiteX898" fmla="*/ 712669 w 1591877"/>
                <a:gd name="connsiteY898" fmla="*/ 35866 h 755236"/>
                <a:gd name="connsiteX899" fmla="*/ 712736 w 1591877"/>
                <a:gd name="connsiteY899" fmla="*/ 35826 h 755236"/>
                <a:gd name="connsiteX900" fmla="*/ 712802 w 1591877"/>
                <a:gd name="connsiteY900" fmla="*/ 35795 h 755236"/>
                <a:gd name="connsiteX901" fmla="*/ 712868 w 1591877"/>
                <a:gd name="connsiteY901" fmla="*/ 35773 h 755236"/>
                <a:gd name="connsiteX902" fmla="*/ 712937 w 1591877"/>
                <a:gd name="connsiteY902" fmla="*/ 35759 h 755236"/>
                <a:gd name="connsiteX903" fmla="*/ 713003 w 1591877"/>
                <a:gd name="connsiteY903" fmla="*/ 35755 h 755236"/>
                <a:gd name="connsiteX904" fmla="*/ 713069 w 1591877"/>
                <a:gd name="connsiteY904" fmla="*/ 35759 h 755236"/>
                <a:gd name="connsiteX905" fmla="*/ 713135 w 1591877"/>
                <a:gd name="connsiteY905" fmla="*/ 35773 h 755236"/>
                <a:gd name="connsiteX906" fmla="*/ 713205 w 1591877"/>
                <a:gd name="connsiteY906" fmla="*/ 35795 h 755236"/>
                <a:gd name="connsiteX907" fmla="*/ 713271 w 1591877"/>
                <a:gd name="connsiteY907" fmla="*/ 35826 h 755236"/>
                <a:gd name="connsiteX908" fmla="*/ 713337 w 1591877"/>
                <a:gd name="connsiteY908" fmla="*/ 35866 h 755236"/>
                <a:gd name="connsiteX909" fmla="*/ 713403 w 1591877"/>
                <a:gd name="connsiteY909" fmla="*/ 35915 h 755236"/>
                <a:gd name="connsiteX910" fmla="*/ 713473 w 1591877"/>
                <a:gd name="connsiteY910" fmla="*/ 35973 h 755236"/>
                <a:gd name="connsiteX911" fmla="*/ 713539 w 1591877"/>
                <a:gd name="connsiteY911" fmla="*/ 36039 h 755236"/>
                <a:gd name="connsiteX912" fmla="*/ 713605 w 1591877"/>
                <a:gd name="connsiteY912" fmla="*/ 36115 h 755236"/>
                <a:gd name="connsiteX913" fmla="*/ 713671 w 1591877"/>
                <a:gd name="connsiteY913" fmla="*/ 36199 h 755236"/>
                <a:gd name="connsiteX914" fmla="*/ 713807 w 1591877"/>
                <a:gd name="connsiteY914" fmla="*/ 36395 h 755236"/>
                <a:gd name="connsiteX915" fmla="*/ 713939 w 1591877"/>
                <a:gd name="connsiteY915" fmla="*/ 36626 h 755236"/>
                <a:gd name="connsiteX916" fmla="*/ 714206 w 1591877"/>
                <a:gd name="connsiteY916" fmla="*/ 37195 h 755236"/>
                <a:gd name="connsiteX917" fmla="*/ 714474 w 1591877"/>
                <a:gd name="connsiteY917" fmla="*/ 37906 h 755236"/>
                <a:gd name="connsiteX918" fmla="*/ 714742 w 1591877"/>
                <a:gd name="connsiteY918" fmla="*/ 38760 h 755236"/>
                <a:gd name="connsiteX919" fmla="*/ 715010 w 1591877"/>
                <a:gd name="connsiteY919" fmla="*/ 39755 h 755236"/>
                <a:gd name="connsiteX920" fmla="*/ 715277 w 1591877"/>
                <a:gd name="connsiteY920" fmla="*/ 40892 h 755236"/>
                <a:gd name="connsiteX921" fmla="*/ 715545 w 1591877"/>
                <a:gd name="connsiteY921" fmla="*/ 42171 h 755236"/>
                <a:gd name="connsiteX922" fmla="*/ 715813 w 1591877"/>
                <a:gd name="connsiteY922" fmla="*/ 43590 h 755236"/>
                <a:gd name="connsiteX923" fmla="*/ 716081 w 1591877"/>
                <a:gd name="connsiteY923" fmla="*/ 45150 h 755236"/>
                <a:gd name="connsiteX924" fmla="*/ 716352 w 1591877"/>
                <a:gd name="connsiteY924" fmla="*/ 46850 h 755236"/>
                <a:gd name="connsiteX925" fmla="*/ 716620 w 1591877"/>
                <a:gd name="connsiteY925" fmla="*/ 48690 h 755236"/>
                <a:gd name="connsiteX926" fmla="*/ 716888 w 1591877"/>
                <a:gd name="connsiteY926" fmla="*/ 50669 h 755236"/>
                <a:gd name="connsiteX927" fmla="*/ 717155 w 1591877"/>
                <a:gd name="connsiteY927" fmla="*/ 52787 h 755236"/>
                <a:gd name="connsiteX928" fmla="*/ 717423 w 1591877"/>
                <a:gd name="connsiteY928" fmla="*/ 55042 h 755236"/>
                <a:gd name="connsiteX929" fmla="*/ 717691 w 1591877"/>
                <a:gd name="connsiteY929" fmla="*/ 57434 h 755236"/>
                <a:gd name="connsiteX930" fmla="*/ 717959 w 1591877"/>
                <a:gd name="connsiteY930" fmla="*/ 59962 h 755236"/>
                <a:gd name="connsiteX931" fmla="*/ 718226 w 1591877"/>
                <a:gd name="connsiteY931" fmla="*/ 62625 h 755236"/>
                <a:gd name="connsiteX932" fmla="*/ 718494 w 1591877"/>
                <a:gd name="connsiteY932" fmla="*/ 65422 h 755236"/>
                <a:gd name="connsiteX933" fmla="*/ 718762 w 1591877"/>
                <a:gd name="connsiteY933" fmla="*/ 68353 h 755236"/>
                <a:gd name="connsiteX934" fmla="*/ 719030 w 1591877"/>
                <a:gd name="connsiteY934" fmla="*/ 71416 h 755236"/>
                <a:gd name="connsiteX935" fmla="*/ 719297 w 1591877"/>
                <a:gd name="connsiteY935" fmla="*/ 74610 h 755236"/>
                <a:gd name="connsiteX936" fmla="*/ 719565 w 1591877"/>
                <a:gd name="connsiteY936" fmla="*/ 77933 h 755236"/>
                <a:gd name="connsiteX937" fmla="*/ 719833 w 1591877"/>
                <a:gd name="connsiteY937" fmla="*/ 81386 h 755236"/>
                <a:gd name="connsiteX938" fmla="*/ 720101 w 1591877"/>
                <a:gd name="connsiteY938" fmla="*/ 84966 h 755236"/>
                <a:gd name="connsiteX939" fmla="*/ 720368 w 1591877"/>
                <a:gd name="connsiteY939" fmla="*/ 88672 h 755236"/>
                <a:gd name="connsiteX940" fmla="*/ 720636 w 1591877"/>
                <a:gd name="connsiteY940" fmla="*/ 92502 h 755236"/>
                <a:gd name="connsiteX941" fmla="*/ 720904 w 1591877"/>
                <a:gd name="connsiteY941" fmla="*/ 96456 h 755236"/>
                <a:gd name="connsiteX942" fmla="*/ 721172 w 1591877"/>
                <a:gd name="connsiteY942" fmla="*/ 100531 h 755236"/>
                <a:gd name="connsiteX943" fmla="*/ 721439 w 1591877"/>
                <a:gd name="connsiteY943" fmla="*/ 104727 h 755236"/>
                <a:gd name="connsiteX944" fmla="*/ 721707 w 1591877"/>
                <a:gd name="connsiteY944" fmla="*/ 109041 h 755236"/>
                <a:gd name="connsiteX945" fmla="*/ 721975 w 1591877"/>
                <a:gd name="connsiteY945" fmla="*/ 113473 h 755236"/>
                <a:gd name="connsiteX946" fmla="*/ 722243 w 1591877"/>
                <a:gd name="connsiteY946" fmla="*/ 118019 h 755236"/>
                <a:gd name="connsiteX947" fmla="*/ 722510 w 1591877"/>
                <a:gd name="connsiteY947" fmla="*/ 122679 h 755236"/>
                <a:gd name="connsiteX948" fmla="*/ 722778 w 1591877"/>
                <a:gd name="connsiteY948" fmla="*/ 127450 h 755236"/>
                <a:gd name="connsiteX949" fmla="*/ 723046 w 1591877"/>
                <a:gd name="connsiteY949" fmla="*/ 132331 h 755236"/>
                <a:gd name="connsiteX950" fmla="*/ 723314 w 1591877"/>
                <a:gd name="connsiteY950" fmla="*/ 137321 h 755236"/>
                <a:gd name="connsiteX951" fmla="*/ 723582 w 1591877"/>
                <a:gd name="connsiteY951" fmla="*/ 142416 h 755236"/>
                <a:gd name="connsiteX952" fmla="*/ 723860 w 1591877"/>
                <a:gd name="connsiteY952" fmla="*/ 147855 h 755236"/>
                <a:gd name="connsiteX953" fmla="*/ 724139 w 1591877"/>
                <a:gd name="connsiteY953" fmla="*/ 153405 h 755236"/>
                <a:gd name="connsiteX954" fmla="*/ 724422 w 1591877"/>
                <a:gd name="connsiteY954" fmla="*/ 159064 h 755236"/>
                <a:gd name="connsiteX955" fmla="*/ 724700 w 1591877"/>
                <a:gd name="connsiteY955" fmla="*/ 164831 h 755236"/>
                <a:gd name="connsiteX956" fmla="*/ 724979 w 1591877"/>
                <a:gd name="connsiteY956" fmla="*/ 170701 h 755236"/>
                <a:gd name="connsiteX957" fmla="*/ 725261 w 1591877"/>
                <a:gd name="connsiteY957" fmla="*/ 176672 h 755236"/>
                <a:gd name="connsiteX958" fmla="*/ 725540 w 1591877"/>
                <a:gd name="connsiteY958" fmla="*/ 182743 h 755236"/>
                <a:gd name="connsiteX959" fmla="*/ 725823 w 1591877"/>
                <a:gd name="connsiteY959" fmla="*/ 188908 h 755236"/>
                <a:gd name="connsiteX960" fmla="*/ 726101 w 1591877"/>
                <a:gd name="connsiteY960" fmla="*/ 195168 h 755236"/>
                <a:gd name="connsiteX961" fmla="*/ 726380 w 1591877"/>
                <a:gd name="connsiteY961" fmla="*/ 201520 h 755236"/>
                <a:gd name="connsiteX962" fmla="*/ 726659 w 1591877"/>
                <a:gd name="connsiteY962" fmla="*/ 207959 h 755236"/>
                <a:gd name="connsiteX963" fmla="*/ 726941 w 1591877"/>
                <a:gd name="connsiteY963" fmla="*/ 214483 h 755236"/>
                <a:gd name="connsiteX964" fmla="*/ 727503 w 1591877"/>
                <a:gd name="connsiteY964" fmla="*/ 227775 h 755236"/>
                <a:gd name="connsiteX965" fmla="*/ 728060 w 1591877"/>
                <a:gd name="connsiteY965" fmla="*/ 241376 h 755236"/>
                <a:gd name="connsiteX966" fmla="*/ 728621 w 1591877"/>
                <a:gd name="connsiteY966" fmla="*/ 255257 h 755236"/>
                <a:gd name="connsiteX967" fmla="*/ 729182 w 1591877"/>
                <a:gd name="connsiteY967" fmla="*/ 269395 h 755236"/>
                <a:gd name="connsiteX968" fmla="*/ 729740 w 1591877"/>
                <a:gd name="connsiteY968" fmla="*/ 283766 h 755236"/>
                <a:gd name="connsiteX969" fmla="*/ 730301 w 1591877"/>
                <a:gd name="connsiteY969" fmla="*/ 298345 h 755236"/>
                <a:gd name="connsiteX970" fmla="*/ 730862 w 1591877"/>
                <a:gd name="connsiteY970" fmla="*/ 313104 h 755236"/>
                <a:gd name="connsiteX971" fmla="*/ 731420 w 1591877"/>
                <a:gd name="connsiteY971" fmla="*/ 328019 h 755236"/>
                <a:gd name="connsiteX972" fmla="*/ 732542 w 1591877"/>
                <a:gd name="connsiteY972" fmla="*/ 358204 h 755236"/>
                <a:gd name="connsiteX973" fmla="*/ 734783 w 1591877"/>
                <a:gd name="connsiteY973" fmla="*/ 419238 h 755236"/>
                <a:gd name="connsiteX974" fmla="*/ 735902 w 1591877"/>
                <a:gd name="connsiteY974" fmla="*/ 449645 h 755236"/>
                <a:gd name="connsiteX975" fmla="*/ 737021 w 1591877"/>
                <a:gd name="connsiteY975" fmla="*/ 479687 h 755236"/>
                <a:gd name="connsiteX976" fmla="*/ 737582 w 1591877"/>
                <a:gd name="connsiteY976" fmla="*/ 494501 h 755236"/>
                <a:gd name="connsiteX977" fmla="*/ 738143 w 1591877"/>
                <a:gd name="connsiteY977" fmla="*/ 509142 h 755236"/>
                <a:gd name="connsiteX978" fmla="*/ 738701 w 1591877"/>
                <a:gd name="connsiteY978" fmla="*/ 523581 h 755236"/>
                <a:gd name="connsiteX979" fmla="*/ 739262 w 1591877"/>
                <a:gd name="connsiteY979" fmla="*/ 537794 h 755236"/>
                <a:gd name="connsiteX980" fmla="*/ 739823 w 1591877"/>
                <a:gd name="connsiteY980" fmla="*/ 551752 h 755236"/>
                <a:gd name="connsiteX981" fmla="*/ 740381 w 1591877"/>
                <a:gd name="connsiteY981" fmla="*/ 565432 h 755236"/>
                <a:gd name="connsiteX982" fmla="*/ 740942 w 1591877"/>
                <a:gd name="connsiteY982" fmla="*/ 578808 h 755236"/>
                <a:gd name="connsiteX983" fmla="*/ 741221 w 1591877"/>
                <a:gd name="connsiteY983" fmla="*/ 585374 h 755236"/>
                <a:gd name="connsiteX984" fmla="*/ 741503 w 1591877"/>
                <a:gd name="connsiteY984" fmla="*/ 591856 h 755236"/>
                <a:gd name="connsiteX985" fmla="*/ 741782 w 1591877"/>
                <a:gd name="connsiteY985" fmla="*/ 598248 h 755236"/>
                <a:gd name="connsiteX986" fmla="*/ 742061 w 1591877"/>
                <a:gd name="connsiteY986" fmla="*/ 604550 h 755236"/>
                <a:gd name="connsiteX987" fmla="*/ 742343 w 1591877"/>
                <a:gd name="connsiteY987" fmla="*/ 610757 h 755236"/>
                <a:gd name="connsiteX988" fmla="*/ 742622 w 1591877"/>
                <a:gd name="connsiteY988" fmla="*/ 616865 h 755236"/>
                <a:gd name="connsiteX989" fmla="*/ 742901 w 1591877"/>
                <a:gd name="connsiteY989" fmla="*/ 622876 h 755236"/>
                <a:gd name="connsiteX990" fmla="*/ 743183 w 1591877"/>
                <a:gd name="connsiteY990" fmla="*/ 628784 h 755236"/>
                <a:gd name="connsiteX991" fmla="*/ 743462 w 1591877"/>
                <a:gd name="connsiteY991" fmla="*/ 634583 h 755236"/>
                <a:gd name="connsiteX992" fmla="*/ 743744 w 1591877"/>
                <a:gd name="connsiteY992" fmla="*/ 640277 h 755236"/>
                <a:gd name="connsiteX993" fmla="*/ 744023 w 1591877"/>
                <a:gd name="connsiteY993" fmla="*/ 645859 h 755236"/>
                <a:gd name="connsiteX994" fmla="*/ 744302 w 1591877"/>
                <a:gd name="connsiteY994" fmla="*/ 651328 h 755236"/>
                <a:gd name="connsiteX995" fmla="*/ 744584 w 1591877"/>
                <a:gd name="connsiteY995" fmla="*/ 656681 h 755236"/>
                <a:gd name="connsiteX996" fmla="*/ 744863 w 1591877"/>
                <a:gd name="connsiteY996" fmla="*/ 661915 h 755236"/>
                <a:gd name="connsiteX997" fmla="*/ 745142 w 1591877"/>
                <a:gd name="connsiteY997" fmla="*/ 667030 h 755236"/>
                <a:gd name="connsiteX998" fmla="*/ 745424 w 1591877"/>
                <a:gd name="connsiteY998" fmla="*/ 672019 h 755236"/>
                <a:gd name="connsiteX999" fmla="*/ 745703 w 1591877"/>
                <a:gd name="connsiteY999" fmla="*/ 676883 h 755236"/>
                <a:gd name="connsiteX1000" fmla="*/ 745982 w 1591877"/>
                <a:gd name="connsiteY1000" fmla="*/ 681617 h 755236"/>
                <a:gd name="connsiteX1001" fmla="*/ 746264 w 1591877"/>
                <a:gd name="connsiteY1001" fmla="*/ 686224 h 755236"/>
                <a:gd name="connsiteX1002" fmla="*/ 746543 w 1591877"/>
                <a:gd name="connsiteY1002" fmla="*/ 690695 h 755236"/>
                <a:gd name="connsiteX1003" fmla="*/ 746822 w 1591877"/>
                <a:gd name="connsiteY1003" fmla="*/ 695033 h 755236"/>
                <a:gd name="connsiteX1004" fmla="*/ 747104 w 1591877"/>
                <a:gd name="connsiteY1004" fmla="*/ 699234 h 755236"/>
                <a:gd name="connsiteX1005" fmla="*/ 747383 w 1591877"/>
                <a:gd name="connsiteY1005" fmla="*/ 703297 h 755236"/>
                <a:gd name="connsiteX1006" fmla="*/ 747661 w 1591877"/>
                <a:gd name="connsiteY1006" fmla="*/ 707218 h 755236"/>
                <a:gd name="connsiteX1007" fmla="*/ 747944 w 1591877"/>
                <a:gd name="connsiteY1007" fmla="*/ 710999 h 755236"/>
                <a:gd name="connsiteX1008" fmla="*/ 748223 w 1591877"/>
                <a:gd name="connsiteY1008" fmla="*/ 714632 h 755236"/>
                <a:gd name="connsiteX1009" fmla="*/ 748501 w 1591877"/>
                <a:gd name="connsiteY1009" fmla="*/ 718122 h 755236"/>
                <a:gd name="connsiteX1010" fmla="*/ 748784 w 1591877"/>
                <a:gd name="connsiteY1010" fmla="*/ 721462 h 755236"/>
                <a:gd name="connsiteX1011" fmla="*/ 749063 w 1591877"/>
                <a:gd name="connsiteY1011" fmla="*/ 724652 h 755236"/>
                <a:gd name="connsiteX1012" fmla="*/ 749341 w 1591877"/>
                <a:gd name="connsiteY1012" fmla="*/ 727693 h 755236"/>
                <a:gd name="connsiteX1013" fmla="*/ 749624 w 1591877"/>
                <a:gd name="connsiteY1013" fmla="*/ 730580 h 755236"/>
                <a:gd name="connsiteX1014" fmla="*/ 749903 w 1591877"/>
                <a:gd name="connsiteY1014" fmla="*/ 733312 h 755236"/>
                <a:gd name="connsiteX1015" fmla="*/ 750185 w 1591877"/>
                <a:gd name="connsiteY1015" fmla="*/ 735891 h 755236"/>
                <a:gd name="connsiteX1016" fmla="*/ 750464 w 1591877"/>
                <a:gd name="connsiteY1016" fmla="*/ 738313 h 755236"/>
                <a:gd name="connsiteX1017" fmla="*/ 750743 w 1591877"/>
                <a:gd name="connsiteY1017" fmla="*/ 740576 h 755236"/>
                <a:gd name="connsiteX1018" fmla="*/ 751021 w 1591877"/>
                <a:gd name="connsiteY1018" fmla="*/ 742681 h 755236"/>
                <a:gd name="connsiteX1019" fmla="*/ 751304 w 1591877"/>
                <a:gd name="connsiteY1019" fmla="*/ 744625 h 755236"/>
                <a:gd name="connsiteX1020" fmla="*/ 751582 w 1591877"/>
                <a:gd name="connsiteY1020" fmla="*/ 746411 h 755236"/>
                <a:gd name="connsiteX1021" fmla="*/ 751865 w 1591877"/>
                <a:gd name="connsiteY1021" fmla="*/ 748032 h 755236"/>
                <a:gd name="connsiteX1022" fmla="*/ 752144 w 1591877"/>
                <a:gd name="connsiteY1022" fmla="*/ 749492 h 755236"/>
                <a:gd name="connsiteX1023" fmla="*/ 752422 w 1591877"/>
                <a:gd name="connsiteY1023" fmla="*/ 750786 h 755236"/>
                <a:gd name="connsiteX1024" fmla="*/ 752705 w 1591877"/>
                <a:gd name="connsiteY1024" fmla="*/ 751918 h 755236"/>
                <a:gd name="connsiteX1025" fmla="*/ 752984 w 1591877"/>
                <a:gd name="connsiteY1025" fmla="*/ 752885 h 755236"/>
                <a:gd name="connsiteX1026" fmla="*/ 753262 w 1591877"/>
                <a:gd name="connsiteY1026" fmla="*/ 753686 h 755236"/>
                <a:gd name="connsiteX1027" fmla="*/ 753545 w 1591877"/>
                <a:gd name="connsiteY1027" fmla="*/ 754322 h 755236"/>
                <a:gd name="connsiteX1028" fmla="*/ 753684 w 1591877"/>
                <a:gd name="connsiteY1028" fmla="*/ 754578 h 755236"/>
                <a:gd name="connsiteX1029" fmla="*/ 753824 w 1591877"/>
                <a:gd name="connsiteY1029" fmla="*/ 754791 h 755236"/>
                <a:gd name="connsiteX1030" fmla="*/ 753893 w 1591877"/>
                <a:gd name="connsiteY1030" fmla="*/ 754882 h 755236"/>
                <a:gd name="connsiteX1031" fmla="*/ 753963 w 1591877"/>
                <a:gd name="connsiteY1031" fmla="*/ 754963 h 755236"/>
                <a:gd name="connsiteX1032" fmla="*/ 754033 w 1591877"/>
                <a:gd name="connsiteY1032" fmla="*/ 755034 h 755236"/>
                <a:gd name="connsiteX1033" fmla="*/ 754102 w 1591877"/>
                <a:gd name="connsiteY1033" fmla="*/ 755093 h 755236"/>
                <a:gd name="connsiteX1034" fmla="*/ 754172 w 1591877"/>
                <a:gd name="connsiteY1034" fmla="*/ 755142 h 755236"/>
                <a:gd name="connsiteX1035" fmla="*/ 754245 w 1591877"/>
                <a:gd name="connsiteY1035" fmla="*/ 755181 h 755236"/>
                <a:gd name="connsiteX1036" fmla="*/ 754315 w 1591877"/>
                <a:gd name="connsiteY1036" fmla="*/ 755210 h 755236"/>
                <a:gd name="connsiteX1037" fmla="*/ 754385 w 1591877"/>
                <a:gd name="connsiteY1037" fmla="*/ 755227 h 755236"/>
                <a:gd name="connsiteX1038" fmla="*/ 754454 w 1591877"/>
                <a:gd name="connsiteY1038" fmla="*/ 755236 h 755236"/>
                <a:gd name="connsiteX1039" fmla="*/ 754524 w 1591877"/>
                <a:gd name="connsiteY1039" fmla="*/ 755234 h 755236"/>
                <a:gd name="connsiteX1040" fmla="*/ 754594 w 1591877"/>
                <a:gd name="connsiteY1040" fmla="*/ 755221 h 755236"/>
                <a:gd name="connsiteX1041" fmla="*/ 754664 w 1591877"/>
                <a:gd name="connsiteY1041" fmla="*/ 755197 h 755236"/>
                <a:gd name="connsiteX1042" fmla="*/ 754733 w 1591877"/>
                <a:gd name="connsiteY1042" fmla="*/ 755164 h 755236"/>
                <a:gd name="connsiteX1043" fmla="*/ 754803 w 1591877"/>
                <a:gd name="connsiteY1043" fmla="*/ 755119 h 755236"/>
                <a:gd name="connsiteX1044" fmla="*/ 754873 w 1591877"/>
                <a:gd name="connsiteY1044" fmla="*/ 755064 h 755236"/>
                <a:gd name="connsiteX1045" fmla="*/ 754942 w 1591877"/>
                <a:gd name="connsiteY1045" fmla="*/ 754998 h 755236"/>
                <a:gd name="connsiteX1046" fmla="*/ 755012 w 1591877"/>
                <a:gd name="connsiteY1046" fmla="*/ 754924 h 755236"/>
                <a:gd name="connsiteX1047" fmla="*/ 755085 w 1591877"/>
                <a:gd name="connsiteY1047" fmla="*/ 754835 h 755236"/>
                <a:gd name="connsiteX1048" fmla="*/ 755155 w 1591877"/>
                <a:gd name="connsiteY1048" fmla="*/ 754739 h 755236"/>
                <a:gd name="connsiteX1049" fmla="*/ 755225 w 1591877"/>
                <a:gd name="connsiteY1049" fmla="*/ 754633 h 755236"/>
                <a:gd name="connsiteX1050" fmla="*/ 755364 w 1591877"/>
                <a:gd name="connsiteY1050" fmla="*/ 754386 h 755236"/>
                <a:gd name="connsiteX1051" fmla="*/ 755503 w 1591877"/>
                <a:gd name="connsiteY1051" fmla="*/ 754100 h 755236"/>
                <a:gd name="connsiteX1052" fmla="*/ 755782 w 1591877"/>
                <a:gd name="connsiteY1052" fmla="*/ 753400 h 755236"/>
                <a:gd name="connsiteX1053" fmla="*/ 756065 w 1591877"/>
                <a:gd name="connsiteY1053" fmla="*/ 752532 h 755236"/>
                <a:gd name="connsiteX1054" fmla="*/ 756343 w 1591877"/>
                <a:gd name="connsiteY1054" fmla="*/ 751500 h 755236"/>
                <a:gd name="connsiteX1055" fmla="*/ 756622 w 1591877"/>
                <a:gd name="connsiteY1055" fmla="*/ 750302 h 755236"/>
                <a:gd name="connsiteX1056" fmla="*/ 756905 w 1591877"/>
                <a:gd name="connsiteY1056" fmla="*/ 748937 h 755236"/>
                <a:gd name="connsiteX1057" fmla="*/ 757183 w 1591877"/>
                <a:gd name="connsiteY1057" fmla="*/ 747406 h 755236"/>
                <a:gd name="connsiteX1058" fmla="*/ 757462 w 1591877"/>
                <a:gd name="connsiteY1058" fmla="*/ 745711 h 755236"/>
                <a:gd name="connsiteX1059" fmla="*/ 757745 w 1591877"/>
                <a:gd name="connsiteY1059" fmla="*/ 743853 h 755236"/>
                <a:gd name="connsiteX1060" fmla="*/ 758023 w 1591877"/>
                <a:gd name="connsiteY1060" fmla="*/ 741831 h 755236"/>
                <a:gd name="connsiteX1061" fmla="*/ 758306 w 1591877"/>
                <a:gd name="connsiteY1061" fmla="*/ 739649 h 755236"/>
                <a:gd name="connsiteX1062" fmla="*/ 758585 w 1591877"/>
                <a:gd name="connsiteY1062" fmla="*/ 737302 h 755236"/>
                <a:gd name="connsiteX1063" fmla="*/ 758863 w 1591877"/>
                <a:gd name="connsiteY1063" fmla="*/ 734796 h 755236"/>
                <a:gd name="connsiteX1064" fmla="*/ 759146 w 1591877"/>
                <a:gd name="connsiteY1064" fmla="*/ 732132 h 755236"/>
                <a:gd name="connsiteX1065" fmla="*/ 759425 w 1591877"/>
                <a:gd name="connsiteY1065" fmla="*/ 729309 h 755236"/>
                <a:gd name="connsiteX1066" fmla="*/ 759710 w 1591877"/>
                <a:gd name="connsiteY1066" fmla="*/ 726271 h 755236"/>
                <a:gd name="connsiteX1067" fmla="*/ 759993 w 1591877"/>
                <a:gd name="connsiteY1067" fmla="*/ 723072 h 755236"/>
                <a:gd name="connsiteX1068" fmla="*/ 760279 w 1591877"/>
                <a:gd name="connsiteY1068" fmla="*/ 719711 h 755236"/>
                <a:gd name="connsiteX1069" fmla="*/ 760565 w 1591877"/>
                <a:gd name="connsiteY1069" fmla="*/ 716193 h 755236"/>
                <a:gd name="connsiteX1070" fmla="*/ 760851 w 1591877"/>
                <a:gd name="connsiteY1070" fmla="*/ 712516 h 755236"/>
                <a:gd name="connsiteX1071" fmla="*/ 761137 w 1591877"/>
                <a:gd name="connsiteY1071" fmla="*/ 708685 h 755236"/>
                <a:gd name="connsiteX1072" fmla="*/ 761420 w 1591877"/>
                <a:gd name="connsiteY1072" fmla="*/ 704699 h 755236"/>
                <a:gd name="connsiteX1073" fmla="*/ 761706 w 1591877"/>
                <a:gd name="connsiteY1073" fmla="*/ 700562 h 755236"/>
                <a:gd name="connsiteX1074" fmla="*/ 761992 w 1591877"/>
                <a:gd name="connsiteY1074" fmla="*/ 696273 h 755236"/>
                <a:gd name="connsiteX1075" fmla="*/ 762278 w 1591877"/>
                <a:gd name="connsiteY1075" fmla="*/ 691836 h 755236"/>
                <a:gd name="connsiteX1076" fmla="*/ 762561 w 1591877"/>
                <a:gd name="connsiteY1076" fmla="*/ 687254 h 755236"/>
                <a:gd name="connsiteX1077" fmla="*/ 762847 w 1591877"/>
                <a:gd name="connsiteY1077" fmla="*/ 682527 h 755236"/>
                <a:gd name="connsiteX1078" fmla="*/ 763133 w 1591877"/>
                <a:gd name="connsiteY1078" fmla="*/ 677658 h 755236"/>
                <a:gd name="connsiteX1079" fmla="*/ 763419 w 1591877"/>
                <a:gd name="connsiteY1079" fmla="*/ 672649 h 755236"/>
                <a:gd name="connsiteX1080" fmla="*/ 763701 w 1591877"/>
                <a:gd name="connsiteY1080" fmla="*/ 667501 h 755236"/>
                <a:gd name="connsiteX1081" fmla="*/ 763987 w 1591877"/>
                <a:gd name="connsiteY1081" fmla="*/ 662219 h 755236"/>
                <a:gd name="connsiteX1082" fmla="*/ 764273 w 1591877"/>
                <a:gd name="connsiteY1082" fmla="*/ 656804 h 755236"/>
                <a:gd name="connsiteX1083" fmla="*/ 764560 w 1591877"/>
                <a:gd name="connsiteY1083" fmla="*/ 651258 h 755236"/>
                <a:gd name="connsiteX1084" fmla="*/ 764846 w 1591877"/>
                <a:gd name="connsiteY1084" fmla="*/ 645586 h 755236"/>
                <a:gd name="connsiteX1085" fmla="*/ 765128 w 1591877"/>
                <a:gd name="connsiteY1085" fmla="*/ 639786 h 755236"/>
                <a:gd name="connsiteX1086" fmla="*/ 765414 w 1591877"/>
                <a:gd name="connsiteY1086" fmla="*/ 633866 h 755236"/>
                <a:gd name="connsiteX1087" fmla="*/ 765700 w 1591877"/>
                <a:gd name="connsiteY1087" fmla="*/ 627824 h 755236"/>
                <a:gd name="connsiteX1088" fmla="*/ 765986 w 1591877"/>
                <a:gd name="connsiteY1088" fmla="*/ 621665 h 755236"/>
                <a:gd name="connsiteX1089" fmla="*/ 766269 w 1591877"/>
                <a:gd name="connsiteY1089" fmla="*/ 615394 h 755236"/>
                <a:gd name="connsiteX1090" fmla="*/ 766555 w 1591877"/>
                <a:gd name="connsiteY1090" fmla="*/ 609009 h 755236"/>
                <a:gd name="connsiteX1091" fmla="*/ 766841 w 1591877"/>
                <a:gd name="connsiteY1091" fmla="*/ 602518 h 755236"/>
                <a:gd name="connsiteX1092" fmla="*/ 767127 w 1591877"/>
                <a:gd name="connsiteY1092" fmla="*/ 595919 h 755236"/>
                <a:gd name="connsiteX1093" fmla="*/ 767413 w 1591877"/>
                <a:gd name="connsiteY1093" fmla="*/ 589219 h 755236"/>
                <a:gd name="connsiteX1094" fmla="*/ 767696 w 1591877"/>
                <a:gd name="connsiteY1094" fmla="*/ 582419 h 755236"/>
                <a:gd name="connsiteX1095" fmla="*/ 767982 w 1591877"/>
                <a:gd name="connsiteY1095" fmla="*/ 575523 h 755236"/>
                <a:gd name="connsiteX1096" fmla="*/ 768268 w 1591877"/>
                <a:gd name="connsiteY1096" fmla="*/ 568534 h 755236"/>
                <a:gd name="connsiteX1097" fmla="*/ 768554 w 1591877"/>
                <a:gd name="connsiteY1097" fmla="*/ 561455 h 755236"/>
                <a:gd name="connsiteX1098" fmla="*/ 768836 w 1591877"/>
                <a:gd name="connsiteY1098" fmla="*/ 554291 h 755236"/>
                <a:gd name="connsiteX1099" fmla="*/ 769122 w 1591877"/>
                <a:gd name="connsiteY1099" fmla="*/ 547042 h 755236"/>
                <a:gd name="connsiteX1100" fmla="*/ 769695 w 1591877"/>
                <a:gd name="connsiteY1100" fmla="*/ 532312 h 755236"/>
                <a:gd name="connsiteX1101" fmla="*/ 770263 w 1591877"/>
                <a:gd name="connsiteY1101" fmla="*/ 517286 h 755236"/>
                <a:gd name="connsiteX1102" fmla="*/ 770835 w 1591877"/>
                <a:gd name="connsiteY1102" fmla="*/ 502001 h 755236"/>
                <a:gd name="connsiteX1103" fmla="*/ 771404 w 1591877"/>
                <a:gd name="connsiteY1103" fmla="*/ 486478 h 755236"/>
                <a:gd name="connsiteX1104" fmla="*/ 771976 w 1591877"/>
                <a:gd name="connsiteY1104" fmla="*/ 470748 h 755236"/>
                <a:gd name="connsiteX1105" fmla="*/ 772545 w 1591877"/>
                <a:gd name="connsiteY1105" fmla="*/ 454844 h 755236"/>
                <a:gd name="connsiteX1106" fmla="*/ 773117 w 1591877"/>
                <a:gd name="connsiteY1106" fmla="*/ 438790 h 755236"/>
                <a:gd name="connsiteX1107" fmla="*/ 774257 w 1591877"/>
                <a:gd name="connsiteY1107" fmla="*/ 406366 h 755236"/>
                <a:gd name="connsiteX1108" fmla="*/ 775398 w 1591877"/>
                <a:gd name="connsiteY1108" fmla="*/ 373714 h 755236"/>
                <a:gd name="connsiteX1109" fmla="*/ 776539 w 1591877"/>
                <a:gd name="connsiteY1109" fmla="*/ 341083 h 755236"/>
                <a:gd name="connsiteX1110" fmla="*/ 777680 w 1591877"/>
                <a:gd name="connsiteY1110" fmla="*/ 308718 h 755236"/>
                <a:gd name="connsiteX1111" fmla="*/ 778252 w 1591877"/>
                <a:gd name="connsiteY1111" fmla="*/ 292710 h 755236"/>
                <a:gd name="connsiteX1112" fmla="*/ 778820 w 1591877"/>
                <a:gd name="connsiteY1112" fmla="*/ 276861 h 755236"/>
                <a:gd name="connsiteX1113" fmla="*/ 779393 w 1591877"/>
                <a:gd name="connsiteY1113" fmla="*/ 261197 h 755236"/>
                <a:gd name="connsiteX1114" fmla="*/ 779965 w 1591877"/>
                <a:gd name="connsiteY1114" fmla="*/ 245751 h 755236"/>
                <a:gd name="connsiteX1115" fmla="*/ 780533 w 1591877"/>
                <a:gd name="connsiteY1115" fmla="*/ 230552 h 755236"/>
                <a:gd name="connsiteX1116" fmla="*/ 781106 w 1591877"/>
                <a:gd name="connsiteY1116" fmla="*/ 215625 h 755236"/>
                <a:gd name="connsiteX1117" fmla="*/ 781674 w 1591877"/>
                <a:gd name="connsiteY1117" fmla="*/ 201003 h 755236"/>
                <a:gd name="connsiteX1118" fmla="*/ 781960 w 1591877"/>
                <a:gd name="connsiteY1118" fmla="*/ 193814 h 755236"/>
                <a:gd name="connsiteX1119" fmla="*/ 782246 w 1591877"/>
                <a:gd name="connsiteY1119" fmla="*/ 186711 h 755236"/>
                <a:gd name="connsiteX1120" fmla="*/ 782532 w 1591877"/>
                <a:gd name="connsiteY1120" fmla="*/ 179696 h 755236"/>
                <a:gd name="connsiteX1121" fmla="*/ 782815 w 1591877"/>
                <a:gd name="connsiteY1121" fmla="*/ 172773 h 755236"/>
                <a:gd name="connsiteX1122" fmla="*/ 783101 w 1591877"/>
                <a:gd name="connsiteY1122" fmla="*/ 165949 h 755236"/>
                <a:gd name="connsiteX1123" fmla="*/ 783387 w 1591877"/>
                <a:gd name="connsiteY1123" fmla="*/ 159223 h 755236"/>
                <a:gd name="connsiteX1124" fmla="*/ 783673 w 1591877"/>
                <a:gd name="connsiteY1124" fmla="*/ 152597 h 755236"/>
                <a:gd name="connsiteX1125" fmla="*/ 783956 w 1591877"/>
                <a:gd name="connsiteY1125" fmla="*/ 146079 h 755236"/>
                <a:gd name="connsiteX1126" fmla="*/ 784242 w 1591877"/>
                <a:gd name="connsiteY1126" fmla="*/ 139668 h 755236"/>
                <a:gd name="connsiteX1127" fmla="*/ 784528 w 1591877"/>
                <a:gd name="connsiteY1127" fmla="*/ 133369 h 755236"/>
                <a:gd name="connsiteX1128" fmla="*/ 784814 w 1591877"/>
                <a:gd name="connsiteY1128" fmla="*/ 127185 h 755236"/>
                <a:gd name="connsiteX1129" fmla="*/ 785100 w 1591877"/>
                <a:gd name="connsiteY1129" fmla="*/ 121118 h 755236"/>
                <a:gd name="connsiteX1130" fmla="*/ 785382 w 1591877"/>
                <a:gd name="connsiteY1130" fmla="*/ 115172 h 755236"/>
                <a:gd name="connsiteX1131" fmla="*/ 785668 w 1591877"/>
                <a:gd name="connsiteY1131" fmla="*/ 109348 h 755236"/>
                <a:gd name="connsiteX1132" fmla="*/ 785955 w 1591877"/>
                <a:gd name="connsiteY1132" fmla="*/ 103651 h 755236"/>
                <a:gd name="connsiteX1133" fmla="*/ 786241 w 1591877"/>
                <a:gd name="connsiteY1133" fmla="*/ 98082 h 755236"/>
                <a:gd name="connsiteX1134" fmla="*/ 786523 w 1591877"/>
                <a:gd name="connsiteY1134" fmla="*/ 92644 h 755236"/>
                <a:gd name="connsiteX1135" fmla="*/ 786809 w 1591877"/>
                <a:gd name="connsiteY1135" fmla="*/ 87340 h 755236"/>
                <a:gd name="connsiteX1136" fmla="*/ 787095 w 1591877"/>
                <a:gd name="connsiteY1136" fmla="*/ 82172 h 755236"/>
                <a:gd name="connsiteX1137" fmla="*/ 787381 w 1591877"/>
                <a:gd name="connsiteY1137" fmla="*/ 77143 h 755236"/>
                <a:gd name="connsiteX1138" fmla="*/ 787667 w 1591877"/>
                <a:gd name="connsiteY1138" fmla="*/ 72255 h 755236"/>
                <a:gd name="connsiteX1139" fmla="*/ 787950 w 1591877"/>
                <a:gd name="connsiteY1139" fmla="*/ 67511 h 755236"/>
                <a:gd name="connsiteX1140" fmla="*/ 788236 w 1591877"/>
                <a:gd name="connsiteY1140" fmla="*/ 62912 h 755236"/>
                <a:gd name="connsiteX1141" fmla="*/ 788522 w 1591877"/>
                <a:gd name="connsiteY1141" fmla="*/ 58461 h 755236"/>
                <a:gd name="connsiteX1142" fmla="*/ 788808 w 1591877"/>
                <a:gd name="connsiteY1142" fmla="*/ 54160 h 755236"/>
                <a:gd name="connsiteX1143" fmla="*/ 789091 w 1591877"/>
                <a:gd name="connsiteY1143" fmla="*/ 50011 h 755236"/>
                <a:gd name="connsiteX1144" fmla="*/ 789377 w 1591877"/>
                <a:gd name="connsiteY1144" fmla="*/ 46016 h 755236"/>
                <a:gd name="connsiteX1145" fmla="*/ 789663 w 1591877"/>
                <a:gd name="connsiteY1145" fmla="*/ 42177 h 755236"/>
                <a:gd name="connsiteX1146" fmla="*/ 789949 w 1591877"/>
                <a:gd name="connsiteY1146" fmla="*/ 38495 h 755236"/>
                <a:gd name="connsiteX1147" fmla="*/ 790231 w 1591877"/>
                <a:gd name="connsiteY1147" fmla="*/ 34973 h 755236"/>
                <a:gd name="connsiteX1148" fmla="*/ 790517 w 1591877"/>
                <a:gd name="connsiteY1148" fmla="*/ 31612 h 755236"/>
                <a:gd name="connsiteX1149" fmla="*/ 790804 w 1591877"/>
                <a:gd name="connsiteY1149" fmla="*/ 28414 h 755236"/>
                <a:gd name="connsiteX1150" fmla="*/ 791090 w 1591877"/>
                <a:gd name="connsiteY1150" fmla="*/ 25379 h 755236"/>
                <a:gd name="connsiteX1151" fmla="*/ 791376 w 1591877"/>
                <a:gd name="connsiteY1151" fmla="*/ 22511 h 755236"/>
                <a:gd name="connsiteX1152" fmla="*/ 791658 w 1591877"/>
                <a:gd name="connsiteY1152" fmla="*/ 19809 h 755236"/>
                <a:gd name="connsiteX1153" fmla="*/ 791944 w 1591877"/>
                <a:gd name="connsiteY1153" fmla="*/ 17276 h 755236"/>
                <a:gd name="connsiteX1154" fmla="*/ 792230 w 1591877"/>
                <a:gd name="connsiteY1154" fmla="*/ 14912 h 755236"/>
                <a:gd name="connsiteX1155" fmla="*/ 792373 w 1591877"/>
                <a:gd name="connsiteY1155" fmla="*/ 13794 h 755236"/>
                <a:gd name="connsiteX1156" fmla="*/ 792516 w 1591877"/>
                <a:gd name="connsiteY1156" fmla="*/ 12719 h 755236"/>
                <a:gd name="connsiteX1157" fmla="*/ 792659 w 1591877"/>
                <a:gd name="connsiteY1157" fmla="*/ 11686 h 755236"/>
                <a:gd name="connsiteX1158" fmla="*/ 792802 w 1591877"/>
                <a:gd name="connsiteY1158" fmla="*/ 10697 h 755236"/>
                <a:gd name="connsiteX1159" fmla="*/ 792942 w 1591877"/>
                <a:gd name="connsiteY1159" fmla="*/ 9751 h 755236"/>
                <a:gd name="connsiteX1160" fmla="*/ 793085 w 1591877"/>
                <a:gd name="connsiteY1160" fmla="*/ 8848 h 755236"/>
                <a:gd name="connsiteX1161" fmla="*/ 793228 w 1591877"/>
                <a:gd name="connsiteY1161" fmla="*/ 7988 h 755236"/>
                <a:gd name="connsiteX1162" fmla="*/ 793371 w 1591877"/>
                <a:gd name="connsiteY1162" fmla="*/ 7172 h 755236"/>
                <a:gd name="connsiteX1163" fmla="*/ 793514 w 1591877"/>
                <a:gd name="connsiteY1163" fmla="*/ 6399 h 755236"/>
                <a:gd name="connsiteX1164" fmla="*/ 793657 w 1591877"/>
                <a:gd name="connsiteY1164" fmla="*/ 5671 h 755236"/>
                <a:gd name="connsiteX1165" fmla="*/ 793800 w 1591877"/>
                <a:gd name="connsiteY1165" fmla="*/ 4985 h 755236"/>
                <a:gd name="connsiteX1166" fmla="*/ 793943 w 1591877"/>
                <a:gd name="connsiteY1166" fmla="*/ 4344 h 755236"/>
                <a:gd name="connsiteX1167" fmla="*/ 794086 w 1591877"/>
                <a:gd name="connsiteY1167" fmla="*/ 3747 h 755236"/>
                <a:gd name="connsiteX1168" fmla="*/ 794226 w 1591877"/>
                <a:gd name="connsiteY1168" fmla="*/ 3193 h 755236"/>
                <a:gd name="connsiteX1169" fmla="*/ 794369 w 1591877"/>
                <a:gd name="connsiteY1169" fmla="*/ 2684 h 755236"/>
                <a:gd name="connsiteX1170" fmla="*/ 794512 w 1591877"/>
                <a:gd name="connsiteY1170" fmla="*/ 2219 h 755236"/>
                <a:gd name="connsiteX1171" fmla="*/ 794655 w 1591877"/>
                <a:gd name="connsiteY1171" fmla="*/ 1797 h 755236"/>
                <a:gd name="connsiteX1172" fmla="*/ 794798 w 1591877"/>
                <a:gd name="connsiteY1172" fmla="*/ 1420 h 755236"/>
                <a:gd name="connsiteX1173" fmla="*/ 794941 w 1591877"/>
                <a:gd name="connsiteY1173" fmla="*/ 1087 h 755236"/>
                <a:gd name="connsiteX1174" fmla="*/ 795084 w 1591877"/>
                <a:gd name="connsiteY1174" fmla="*/ 799 h 755236"/>
                <a:gd name="connsiteX1175" fmla="*/ 795227 w 1591877"/>
                <a:gd name="connsiteY1175" fmla="*/ 555 h 755236"/>
                <a:gd name="connsiteX1176" fmla="*/ 795297 w 1591877"/>
                <a:gd name="connsiteY1176" fmla="*/ 450 h 755236"/>
                <a:gd name="connsiteX1177" fmla="*/ 795370 w 1591877"/>
                <a:gd name="connsiteY1177" fmla="*/ 355 h 755236"/>
                <a:gd name="connsiteX1178" fmla="*/ 795440 w 1591877"/>
                <a:gd name="connsiteY1178" fmla="*/ 272 h 755236"/>
                <a:gd name="connsiteX1179" fmla="*/ 795509 w 1591877"/>
                <a:gd name="connsiteY1179" fmla="*/ 200 h 755236"/>
                <a:gd name="connsiteX1180" fmla="*/ 795583 w 1591877"/>
                <a:gd name="connsiteY1180" fmla="*/ 139 h 755236"/>
                <a:gd name="connsiteX1181" fmla="*/ 795652 w 1591877"/>
                <a:gd name="connsiteY1181" fmla="*/ 89 h 755236"/>
                <a:gd name="connsiteX1182" fmla="*/ 795726 w 1591877"/>
                <a:gd name="connsiteY1182" fmla="*/ 50 h 755236"/>
                <a:gd name="connsiteX1183" fmla="*/ 795796 w 1591877"/>
                <a:gd name="connsiteY1183" fmla="*/ 22 h 755236"/>
                <a:gd name="connsiteX1184" fmla="*/ 795869 w 1591877"/>
                <a:gd name="connsiteY1184" fmla="*/ 6 h 755236"/>
                <a:gd name="connsiteX1185" fmla="*/ 795939 w 1591877"/>
                <a:gd name="connsiteY1185" fmla="*/ 0 h 755236"/>
                <a:gd name="connsiteX1186" fmla="*/ 796008 w 1591877"/>
                <a:gd name="connsiteY1186" fmla="*/ 6 h 755236"/>
                <a:gd name="connsiteX1187" fmla="*/ 796082 w 1591877"/>
                <a:gd name="connsiteY1187" fmla="*/ 22 h 755236"/>
                <a:gd name="connsiteX1188" fmla="*/ 796151 w 1591877"/>
                <a:gd name="connsiteY1188" fmla="*/ 49 h 755236"/>
                <a:gd name="connsiteX1189" fmla="*/ 796221 w 1591877"/>
                <a:gd name="connsiteY1189" fmla="*/ 87 h 755236"/>
                <a:gd name="connsiteX1190" fmla="*/ 796291 w 1591877"/>
                <a:gd name="connsiteY1190" fmla="*/ 136 h 755236"/>
                <a:gd name="connsiteX1191" fmla="*/ 796364 w 1591877"/>
                <a:gd name="connsiteY1191" fmla="*/ 196 h 755236"/>
                <a:gd name="connsiteX1192" fmla="*/ 796434 w 1591877"/>
                <a:gd name="connsiteY1192" fmla="*/ 267 h 755236"/>
                <a:gd name="connsiteX1193" fmla="*/ 796503 w 1591877"/>
                <a:gd name="connsiteY1193" fmla="*/ 349 h 755236"/>
                <a:gd name="connsiteX1194" fmla="*/ 796573 w 1591877"/>
                <a:gd name="connsiteY1194" fmla="*/ 442 h 755236"/>
                <a:gd name="connsiteX1195" fmla="*/ 796646 w 1591877"/>
                <a:gd name="connsiteY1195" fmla="*/ 545 h 755236"/>
                <a:gd name="connsiteX1196" fmla="*/ 796786 w 1591877"/>
                <a:gd name="connsiteY1196" fmla="*/ 785 h 755236"/>
                <a:gd name="connsiteX1197" fmla="*/ 796929 w 1591877"/>
                <a:gd name="connsiteY1197" fmla="*/ 1068 h 755236"/>
                <a:gd name="connsiteX1198" fmla="*/ 797068 w 1591877"/>
                <a:gd name="connsiteY1198" fmla="*/ 1395 h 755236"/>
                <a:gd name="connsiteX1199" fmla="*/ 797211 w 1591877"/>
                <a:gd name="connsiteY1199" fmla="*/ 1765 h 755236"/>
                <a:gd name="connsiteX1200" fmla="*/ 797351 w 1591877"/>
                <a:gd name="connsiteY1200" fmla="*/ 2179 h 755236"/>
                <a:gd name="connsiteX1201" fmla="*/ 797494 w 1591877"/>
                <a:gd name="connsiteY1201" fmla="*/ 2636 h 755236"/>
                <a:gd name="connsiteX1202" fmla="*/ 797633 w 1591877"/>
                <a:gd name="connsiteY1202" fmla="*/ 3137 h 755236"/>
                <a:gd name="connsiteX1203" fmla="*/ 797776 w 1591877"/>
                <a:gd name="connsiteY1203" fmla="*/ 3680 h 755236"/>
                <a:gd name="connsiteX1204" fmla="*/ 797919 w 1591877"/>
                <a:gd name="connsiteY1204" fmla="*/ 4267 h 755236"/>
                <a:gd name="connsiteX1205" fmla="*/ 798059 w 1591877"/>
                <a:gd name="connsiteY1205" fmla="*/ 4897 h 755236"/>
                <a:gd name="connsiteX1206" fmla="*/ 798202 w 1591877"/>
                <a:gd name="connsiteY1206" fmla="*/ 5570 h 755236"/>
                <a:gd name="connsiteX1207" fmla="*/ 798341 w 1591877"/>
                <a:gd name="connsiteY1207" fmla="*/ 6286 h 755236"/>
                <a:gd name="connsiteX1208" fmla="*/ 798484 w 1591877"/>
                <a:gd name="connsiteY1208" fmla="*/ 7045 h 755236"/>
                <a:gd name="connsiteX1209" fmla="*/ 798623 w 1591877"/>
                <a:gd name="connsiteY1209" fmla="*/ 7847 h 755236"/>
                <a:gd name="connsiteX1210" fmla="*/ 798767 w 1591877"/>
                <a:gd name="connsiteY1210" fmla="*/ 8691 h 755236"/>
                <a:gd name="connsiteX1211" fmla="*/ 798906 w 1591877"/>
                <a:gd name="connsiteY1211" fmla="*/ 9578 h 755236"/>
                <a:gd name="connsiteX1212" fmla="*/ 799049 w 1591877"/>
                <a:gd name="connsiteY1212" fmla="*/ 10507 h 755236"/>
                <a:gd name="connsiteX1213" fmla="*/ 799331 w 1591877"/>
                <a:gd name="connsiteY1213" fmla="*/ 12494 h 755236"/>
                <a:gd name="connsiteX1214" fmla="*/ 799614 w 1591877"/>
                <a:gd name="connsiteY1214" fmla="*/ 14649 h 755236"/>
                <a:gd name="connsiteX1215" fmla="*/ 799896 w 1591877"/>
                <a:gd name="connsiteY1215" fmla="*/ 16971 h 755236"/>
                <a:gd name="connsiteX1216" fmla="*/ 800179 w 1591877"/>
                <a:gd name="connsiteY1216" fmla="*/ 19460 h 755236"/>
                <a:gd name="connsiteX1217" fmla="*/ 800461 w 1591877"/>
                <a:gd name="connsiteY1217" fmla="*/ 22114 h 755236"/>
                <a:gd name="connsiteX1218" fmla="*/ 800744 w 1591877"/>
                <a:gd name="connsiteY1218" fmla="*/ 24933 h 755236"/>
                <a:gd name="connsiteX1219" fmla="*/ 801030 w 1591877"/>
                <a:gd name="connsiteY1219" fmla="*/ 27915 h 755236"/>
                <a:gd name="connsiteX1220" fmla="*/ 801312 w 1591877"/>
                <a:gd name="connsiteY1220" fmla="*/ 31058 h 755236"/>
                <a:gd name="connsiteX1221" fmla="*/ 801594 w 1591877"/>
                <a:gd name="connsiteY1221" fmla="*/ 34361 h 755236"/>
                <a:gd name="connsiteX1222" fmla="*/ 801877 w 1591877"/>
                <a:gd name="connsiteY1222" fmla="*/ 37822 h 755236"/>
                <a:gd name="connsiteX1223" fmla="*/ 802159 w 1591877"/>
                <a:gd name="connsiteY1223" fmla="*/ 41441 h 755236"/>
                <a:gd name="connsiteX1224" fmla="*/ 802442 w 1591877"/>
                <a:gd name="connsiteY1224" fmla="*/ 45215 h 755236"/>
                <a:gd name="connsiteX1225" fmla="*/ 802724 w 1591877"/>
                <a:gd name="connsiteY1225" fmla="*/ 49142 h 755236"/>
                <a:gd name="connsiteX1226" fmla="*/ 803007 w 1591877"/>
                <a:gd name="connsiteY1226" fmla="*/ 53220 h 755236"/>
                <a:gd name="connsiteX1227" fmla="*/ 803289 w 1591877"/>
                <a:gd name="connsiteY1227" fmla="*/ 57449 h 755236"/>
                <a:gd name="connsiteX1228" fmla="*/ 803572 w 1591877"/>
                <a:gd name="connsiteY1228" fmla="*/ 61825 h 755236"/>
                <a:gd name="connsiteX1229" fmla="*/ 803854 w 1591877"/>
                <a:gd name="connsiteY1229" fmla="*/ 66347 h 755236"/>
                <a:gd name="connsiteX1230" fmla="*/ 804136 w 1591877"/>
                <a:gd name="connsiteY1230" fmla="*/ 71013 h 755236"/>
                <a:gd name="connsiteX1231" fmla="*/ 804419 w 1591877"/>
                <a:gd name="connsiteY1231" fmla="*/ 75820 h 755236"/>
                <a:gd name="connsiteX1232" fmla="*/ 804701 w 1591877"/>
                <a:gd name="connsiteY1232" fmla="*/ 80766 h 755236"/>
                <a:gd name="connsiteX1233" fmla="*/ 804987 w 1591877"/>
                <a:gd name="connsiteY1233" fmla="*/ 85849 h 755236"/>
                <a:gd name="connsiteX1234" fmla="*/ 805270 w 1591877"/>
                <a:gd name="connsiteY1234" fmla="*/ 91067 h 755236"/>
                <a:gd name="connsiteX1235" fmla="*/ 805552 w 1591877"/>
                <a:gd name="connsiteY1235" fmla="*/ 96417 h 755236"/>
                <a:gd name="connsiteX1236" fmla="*/ 805835 w 1591877"/>
                <a:gd name="connsiteY1236" fmla="*/ 101896 h 755236"/>
                <a:gd name="connsiteX1237" fmla="*/ 806117 w 1591877"/>
                <a:gd name="connsiteY1237" fmla="*/ 107503 h 755236"/>
                <a:gd name="connsiteX1238" fmla="*/ 806399 w 1591877"/>
                <a:gd name="connsiteY1238" fmla="*/ 113234 h 755236"/>
                <a:gd name="connsiteX1239" fmla="*/ 806682 w 1591877"/>
                <a:gd name="connsiteY1239" fmla="*/ 119087 h 755236"/>
                <a:gd name="connsiteX1240" fmla="*/ 806964 w 1591877"/>
                <a:gd name="connsiteY1240" fmla="*/ 125059 h 755236"/>
                <a:gd name="connsiteX1241" fmla="*/ 807247 w 1591877"/>
                <a:gd name="connsiteY1241" fmla="*/ 131147 h 755236"/>
                <a:gd name="connsiteX1242" fmla="*/ 807529 w 1591877"/>
                <a:gd name="connsiteY1242" fmla="*/ 137349 h 755236"/>
                <a:gd name="connsiteX1243" fmla="*/ 807812 w 1591877"/>
                <a:gd name="connsiteY1243" fmla="*/ 143661 h 755236"/>
                <a:gd name="connsiteX1244" fmla="*/ 808094 w 1591877"/>
                <a:gd name="connsiteY1244" fmla="*/ 150082 h 755236"/>
                <a:gd name="connsiteX1245" fmla="*/ 808380 w 1591877"/>
                <a:gd name="connsiteY1245" fmla="*/ 156607 h 755236"/>
                <a:gd name="connsiteX1246" fmla="*/ 808663 w 1591877"/>
                <a:gd name="connsiteY1246" fmla="*/ 163232 h 755236"/>
                <a:gd name="connsiteX1247" fmla="*/ 808945 w 1591877"/>
                <a:gd name="connsiteY1247" fmla="*/ 169959 h 755236"/>
                <a:gd name="connsiteX1248" fmla="*/ 809227 w 1591877"/>
                <a:gd name="connsiteY1248" fmla="*/ 176778 h 755236"/>
                <a:gd name="connsiteX1249" fmla="*/ 809510 w 1591877"/>
                <a:gd name="connsiteY1249" fmla="*/ 183692 h 755236"/>
                <a:gd name="connsiteX1250" fmla="*/ 809792 w 1591877"/>
                <a:gd name="connsiteY1250" fmla="*/ 190694 h 755236"/>
                <a:gd name="connsiteX1251" fmla="*/ 810075 w 1591877"/>
                <a:gd name="connsiteY1251" fmla="*/ 197782 h 755236"/>
                <a:gd name="connsiteX1252" fmla="*/ 810640 w 1591877"/>
                <a:gd name="connsiteY1252" fmla="*/ 212202 h 755236"/>
                <a:gd name="connsiteX1253" fmla="*/ 811204 w 1591877"/>
                <a:gd name="connsiteY1253" fmla="*/ 226925 h 755236"/>
                <a:gd name="connsiteX1254" fmla="*/ 811769 w 1591877"/>
                <a:gd name="connsiteY1254" fmla="*/ 241927 h 755236"/>
                <a:gd name="connsiteX1255" fmla="*/ 812338 w 1591877"/>
                <a:gd name="connsiteY1255" fmla="*/ 257177 h 755236"/>
                <a:gd name="connsiteX1256" fmla="*/ 812903 w 1591877"/>
                <a:gd name="connsiteY1256" fmla="*/ 272645 h 755236"/>
                <a:gd name="connsiteX1257" fmla="*/ 813468 w 1591877"/>
                <a:gd name="connsiteY1257" fmla="*/ 288306 h 755236"/>
                <a:gd name="connsiteX1258" fmla="*/ 814032 w 1591877"/>
                <a:gd name="connsiteY1258" fmla="*/ 304129 h 755236"/>
                <a:gd name="connsiteX1259" fmla="*/ 815162 w 1591877"/>
                <a:gd name="connsiteY1259" fmla="*/ 336146 h 755236"/>
                <a:gd name="connsiteX1260" fmla="*/ 816296 w 1591877"/>
                <a:gd name="connsiteY1260" fmla="*/ 368461 h 755236"/>
                <a:gd name="connsiteX1261" fmla="*/ 817425 w 1591877"/>
                <a:gd name="connsiteY1261" fmla="*/ 400834 h 755236"/>
                <a:gd name="connsiteX1262" fmla="*/ 818555 w 1591877"/>
                <a:gd name="connsiteY1262" fmla="*/ 433026 h 755236"/>
                <a:gd name="connsiteX1263" fmla="*/ 819688 w 1591877"/>
                <a:gd name="connsiteY1263" fmla="*/ 464803 h 755236"/>
                <a:gd name="connsiteX1264" fmla="*/ 820253 w 1591877"/>
                <a:gd name="connsiteY1264" fmla="*/ 480460 h 755236"/>
                <a:gd name="connsiteX1265" fmla="*/ 820818 w 1591877"/>
                <a:gd name="connsiteY1265" fmla="*/ 495926 h 755236"/>
                <a:gd name="connsiteX1266" fmla="*/ 821383 w 1591877"/>
                <a:gd name="connsiteY1266" fmla="*/ 511174 h 755236"/>
                <a:gd name="connsiteX1267" fmla="*/ 821948 w 1591877"/>
                <a:gd name="connsiteY1267" fmla="*/ 526173 h 755236"/>
                <a:gd name="connsiteX1268" fmla="*/ 822516 w 1591877"/>
                <a:gd name="connsiteY1268" fmla="*/ 540897 h 755236"/>
                <a:gd name="connsiteX1269" fmla="*/ 823081 w 1591877"/>
                <a:gd name="connsiteY1269" fmla="*/ 555319 h 755236"/>
                <a:gd name="connsiteX1270" fmla="*/ 823364 w 1591877"/>
                <a:gd name="connsiteY1270" fmla="*/ 562407 h 755236"/>
                <a:gd name="connsiteX1271" fmla="*/ 823646 w 1591877"/>
                <a:gd name="connsiteY1271" fmla="*/ 569411 h 755236"/>
                <a:gd name="connsiteX1272" fmla="*/ 823929 w 1591877"/>
                <a:gd name="connsiteY1272" fmla="*/ 576327 h 755236"/>
                <a:gd name="connsiteX1273" fmla="*/ 824211 w 1591877"/>
                <a:gd name="connsiteY1273" fmla="*/ 583150 h 755236"/>
                <a:gd name="connsiteX1274" fmla="*/ 824493 w 1591877"/>
                <a:gd name="connsiteY1274" fmla="*/ 589879 h 755236"/>
                <a:gd name="connsiteX1275" fmla="*/ 824776 w 1591877"/>
                <a:gd name="connsiteY1275" fmla="*/ 596511 h 755236"/>
                <a:gd name="connsiteX1276" fmla="*/ 825058 w 1591877"/>
                <a:gd name="connsiteY1276" fmla="*/ 603042 h 755236"/>
                <a:gd name="connsiteX1277" fmla="*/ 825341 w 1591877"/>
                <a:gd name="connsiteY1277" fmla="*/ 609467 h 755236"/>
                <a:gd name="connsiteX1278" fmla="*/ 825623 w 1591877"/>
                <a:gd name="connsiteY1278" fmla="*/ 615788 h 755236"/>
                <a:gd name="connsiteX1279" fmla="*/ 825909 w 1591877"/>
                <a:gd name="connsiteY1279" fmla="*/ 621998 h 755236"/>
                <a:gd name="connsiteX1280" fmla="*/ 826192 w 1591877"/>
                <a:gd name="connsiteY1280" fmla="*/ 628094 h 755236"/>
                <a:gd name="connsiteX1281" fmla="*/ 826474 w 1591877"/>
                <a:gd name="connsiteY1281" fmla="*/ 634077 h 755236"/>
                <a:gd name="connsiteX1282" fmla="*/ 826756 w 1591877"/>
                <a:gd name="connsiteY1282" fmla="*/ 639943 h 755236"/>
                <a:gd name="connsiteX1283" fmla="*/ 827039 w 1591877"/>
                <a:gd name="connsiteY1283" fmla="*/ 645687 h 755236"/>
                <a:gd name="connsiteX1284" fmla="*/ 827321 w 1591877"/>
                <a:gd name="connsiteY1284" fmla="*/ 651306 h 755236"/>
                <a:gd name="connsiteX1285" fmla="*/ 827604 w 1591877"/>
                <a:gd name="connsiteY1285" fmla="*/ 656802 h 755236"/>
                <a:gd name="connsiteX1286" fmla="*/ 827886 w 1591877"/>
                <a:gd name="connsiteY1286" fmla="*/ 662170 h 755236"/>
                <a:gd name="connsiteX1287" fmla="*/ 828169 w 1591877"/>
                <a:gd name="connsiteY1287" fmla="*/ 667406 h 755236"/>
                <a:gd name="connsiteX1288" fmla="*/ 828451 w 1591877"/>
                <a:gd name="connsiteY1288" fmla="*/ 672510 h 755236"/>
                <a:gd name="connsiteX1289" fmla="*/ 828733 w 1591877"/>
                <a:gd name="connsiteY1289" fmla="*/ 677480 h 755236"/>
                <a:gd name="connsiteX1290" fmla="*/ 829016 w 1591877"/>
                <a:gd name="connsiteY1290" fmla="*/ 682311 h 755236"/>
                <a:gd name="connsiteX1291" fmla="*/ 829298 w 1591877"/>
                <a:gd name="connsiteY1291" fmla="*/ 687003 h 755236"/>
                <a:gd name="connsiteX1292" fmla="*/ 829581 w 1591877"/>
                <a:gd name="connsiteY1292" fmla="*/ 691554 h 755236"/>
                <a:gd name="connsiteX1293" fmla="*/ 829867 w 1591877"/>
                <a:gd name="connsiteY1293" fmla="*/ 695960 h 755236"/>
                <a:gd name="connsiteX1294" fmla="*/ 830149 w 1591877"/>
                <a:gd name="connsiteY1294" fmla="*/ 700221 h 755236"/>
                <a:gd name="connsiteX1295" fmla="*/ 830432 w 1591877"/>
                <a:gd name="connsiteY1295" fmla="*/ 704334 h 755236"/>
                <a:gd name="connsiteX1296" fmla="*/ 830714 w 1591877"/>
                <a:gd name="connsiteY1296" fmla="*/ 708299 h 755236"/>
                <a:gd name="connsiteX1297" fmla="*/ 830997 w 1591877"/>
                <a:gd name="connsiteY1297" fmla="*/ 712113 h 755236"/>
                <a:gd name="connsiteX1298" fmla="*/ 831279 w 1591877"/>
                <a:gd name="connsiteY1298" fmla="*/ 715772 h 755236"/>
                <a:gd name="connsiteX1299" fmla="*/ 831561 w 1591877"/>
                <a:gd name="connsiteY1299" fmla="*/ 719280 h 755236"/>
                <a:gd name="connsiteX1300" fmla="*/ 831844 w 1591877"/>
                <a:gd name="connsiteY1300" fmla="*/ 722629 h 755236"/>
                <a:gd name="connsiteX1301" fmla="*/ 832126 w 1591877"/>
                <a:gd name="connsiteY1301" fmla="*/ 725824 h 755236"/>
                <a:gd name="connsiteX1302" fmla="*/ 832409 w 1591877"/>
                <a:gd name="connsiteY1302" fmla="*/ 728856 h 755236"/>
                <a:gd name="connsiteX1303" fmla="*/ 832691 w 1591877"/>
                <a:gd name="connsiteY1303" fmla="*/ 731729 h 755236"/>
                <a:gd name="connsiteX1304" fmla="*/ 832974 w 1591877"/>
                <a:gd name="connsiteY1304" fmla="*/ 734442 h 755236"/>
                <a:gd name="connsiteX1305" fmla="*/ 833256 w 1591877"/>
                <a:gd name="connsiteY1305" fmla="*/ 736992 h 755236"/>
                <a:gd name="connsiteX1306" fmla="*/ 833538 w 1591877"/>
                <a:gd name="connsiteY1306" fmla="*/ 739378 h 755236"/>
                <a:gd name="connsiteX1307" fmla="*/ 833821 w 1591877"/>
                <a:gd name="connsiteY1307" fmla="*/ 741600 h 755236"/>
                <a:gd name="connsiteX1308" fmla="*/ 834103 w 1591877"/>
                <a:gd name="connsiteY1308" fmla="*/ 743657 h 755236"/>
                <a:gd name="connsiteX1309" fmla="*/ 834389 w 1591877"/>
                <a:gd name="connsiteY1309" fmla="*/ 745548 h 755236"/>
                <a:gd name="connsiteX1310" fmla="*/ 834672 w 1591877"/>
                <a:gd name="connsiteY1310" fmla="*/ 747272 h 755236"/>
                <a:gd name="connsiteX1311" fmla="*/ 834954 w 1591877"/>
                <a:gd name="connsiteY1311" fmla="*/ 748829 h 755236"/>
                <a:gd name="connsiteX1312" fmla="*/ 835237 w 1591877"/>
                <a:gd name="connsiteY1312" fmla="*/ 750218 h 755236"/>
                <a:gd name="connsiteX1313" fmla="*/ 835519 w 1591877"/>
                <a:gd name="connsiteY1313" fmla="*/ 751438 h 755236"/>
                <a:gd name="connsiteX1314" fmla="*/ 835802 w 1591877"/>
                <a:gd name="connsiteY1314" fmla="*/ 752488 h 755236"/>
                <a:gd name="connsiteX1315" fmla="*/ 835941 w 1591877"/>
                <a:gd name="connsiteY1315" fmla="*/ 752951 h 755236"/>
                <a:gd name="connsiteX1316" fmla="*/ 836084 w 1591877"/>
                <a:gd name="connsiteY1316" fmla="*/ 753371 h 755236"/>
                <a:gd name="connsiteX1317" fmla="*/ 836223 w 1591877"/>
                <a:gd name="connsiteY1317" fmla="*/ 753748 h 755236"/>
                <a:gd name="connsiteX1318" fmla="*/ 836366 w 1591877"/>
                <a:gd name="connsiteY1318" fmla="*/ 754082 h 755236"/>
                <a:gd name="connsiteX1319" fmla="*/ 836506 w 1591877"/>
                <a:gd name="connsiteY1319" fmla="*/ 754375 h 755236"/>
                <a:gd name="connsiteX1320" fmla="*/ 836649 w 1591877"/>
                <a:gd name="connsiteY1320" fmla="*/ 754624 h 755236"/>
                <a:gd name="connsiteX1321" fmla="*/ 836788 w 1591877"/>
                <a:gd name="connsiteY1321" fmla="*/ 754831 h 755236"/>
                <a:gd name="connsiteX1322" fmla="*/ 836862 w 1591877"/>
                <a:gd name="connsiteY1322" fmla="*/ 754919 h 755236"/>
                <a:gd name="connsiteX1323" fmla="*/ 836931 w 1591877"/>
                <a:gd name="connsiteY1323" fmla="*/ 754996 h 755236"/>
                <a:gd name="connsiteX1324" fmla="*/ 837001 w 1591877"/>
                <a:gd name="connsiteY1324" fmla="*/ 755062 h 755236"/>
                <a:gd name="connsiteX1325" fmla="*/ 837071 w 1591877"/>
                <a:gd name="connsiteY1325" fmla="*/ 755117 h 755236"/>
                <a:gd name="connsiteX1326" fmla="*/ 837144 w 1591877"/>
                <a:gd name="connsiteY1326" fmla="*/ 755161 h 755236"/>
                <a:gd name="connsiteX1327" fmla="*/ 837214 w 1591877"/>
                <a:gd name="connsiteY1327" fmla="*/ 755197 h 755236"/>
                <a:gd name="connsiteX1328" fmla="*/ 837283 w 1591877"/>
                <a:gd name="connsiteY1328" fmla="*/ 755221 h 755236"/>
                <a:gd name="connsiteX1329" fmla="*/ 837353 w 1591877"/>
                <a:gd name="connsiteY1329" fmla="*/ 755234 h 755236"/>
                <a:gd name="connsiteX1330" fmla="*/ 837426 w 1591877"/>
                <a:gd name="connsiteY1330" fmla="*/ 755236 h 755236"/>
                <a:gd name="connsiteX1331" fmla="*/ 837496 w 1591877"/>
                <a:gd name="connsiteY1331" fmla="*/ 755227 h 755236"/>
                <a:gd name="connsiteX1332" fmla="*/ 837566 w 1591877"/>
                <a:gd name="connsiteY1332" fmla="*/ 755210 h 755236"/>
                <a:gd name="connsiteX1333" fmla="*/ 837636 w 1591877"/>
                <a:gd name="connsiteY1333" fmla="*/ 755179 h 755236"/>
                <a:gd name="connsiteX1334" fmla="*/ 837709 w 1591877"/>
                <a:gd name="connsiteY1334" fmla="*/ 755139 h 755236"/>
                <a:gd name="connsiteX1335" fmla="*/ 837779 w 1591877"/>
                <a:gd name="connsiteY1335" fmla="*/ 755089 h 755236"/>
                <a:gd name="connsiteX1336" fmla="*/ 837848 w 1591877"/>
                <a:gd name="connsiteY1336" fmla="*/ 755027 h 755236"/>
                <a:gd name="connsiteX1337" fmla="*/ 837918 w 1591877"/>
                <a:gd name="connsiteY1337" fmla="*/ 754957 h 755236"/>
                <a:gd name="connsiteX1338" fmla="*/ 837991 w 1591877"/>
                <a:gd name="connsiteY1338" fmla="*/ 754873 h 755236"/>
                <a:gd name="connsiteX1339" fmla="*/ 838061 w 1591877"/>
                <a:gd name="connsiteY1339" fmla="*/ 754780 h 755236"/>
                <a:gd name="connsiteX1340" fmla="*/ 838204 w 1591877"/>
                <a:gd name="connsiteY1340" fmla="*/ 754562 h 755236"/>
                <a:gd name="connsiteX1341" fmla="*/ 838343 w 1591877"/>
                <a:gd name="connsiteY1341" fmla="*/ 754303 h 755236"/>
                <a:gd name="connsiteX1342" fmla="*/ 838626 w 1591877"/>
                <a:gd name="connsiteY1342" fmla="*/ 753653 h 755236"/>
                <a:gd name="connsiteX1343" fmla="*/ 838908 w 1591877"/>
                <a:gd name="connsiteY1343" fmla="*/ 752838 h 755236"/>
                <a:gd name="connsiteX1344" fmla="*/ 839191 w 1591877"/>
                <a:gd name="connsiteY1344" fmla="*/ 751852 h 755236"/>
                <a:gd name="connsiteX1345" fmla="*/ 839473 w 1591877"/>
                <a:gd name="connsiteY1345" fmla="*/ 750700 h 755236"/>
                <a:gd name="connsiteX1346" fmla="*/ 839756 w 1591877"/>
                <a:gd name="connsiteY1346" fmla="*/ 749379 h 755236"/>
                <a:gd name="connsiteX1347" fmla="*/ 840038 w 1591877"/>
                <a:gd name="connsiteY1347" fmla="*/ 747893 h 755236"/>
                <a:gd name="connsiteX1348" fmla="*/ 840320 w 1591877"/>
                <a:gd name="connsiteY1348" fmla="*/ 746239 h 755236"/>
                <a:gd name="connsiteX1349" fmla="*/ 840603 w 1591877"/>
                <a:gd name="connsiteY1349" fmla="*/ 744423 h 755236"/>
                <a:gd name="connsiteX1350" fmla="*/ 840885 w 1591877"/>
                <a:gd name="connsiteY1350" fmla="*/ 742443 h 755236"/>
                <a:gd name="connsiteX1351" fmla="*/ 841171 w 1591877"/>
                <a:gd name="connsiteY1351" fmla="*/ 740299 h 755236"/>
                <a:gd name="connsiteX1352" fmla="*/ 841454 w 1591877"/>
                <a:gd name="connsiteY1352" fmla="*/ 737994 h 755236"/>
                <a:gd name="connsiteX1353" fmla="*/ 841736 w 1591877"/>
                <a:gd name="connsiteY1353" fmla="*/ 735527 h 755236"/>
                <a:gd name="connsiteX1354" fmla="*/ 842019 w 1591877"/>
                <a:gd name="connsiteY1354" fmla="*/ 732903 h 755236"/>
                <a:gd name="connsiteX1355" fmla="*/ 842301 w 1591877"/>
                <a:gd name="connsiteY1355" fmla="*/ 730120 h 755236"/>
                <a:gd name="connsiteX1356" fmla="*/ 842584 w 1591877"/>
                <a:gd name="connsiteY1356" fmla="*/ 727180 h 755236"/>
                <a:gd name="connsiteX1357" fmla="*/ 842866 w 1591877"/>
                <a:gd name="connsiteY1357" fmla="*/ 724087 h 755236"/>
                <a:gd name="connsiteX1358" fmla="*/ 843148 w 1591877"/>
                <a:gd name="connsiteY1358" fmla="*/ 720837 h 755236"/>
                <a:gd name="connsiteX1359" fmla="*/ 843431 w 1591877"/>
                <a:gd name="connsiteY1359" fmla="*/ 717437 h 755236"/>
                <a:gd name="connsiteX1360" fmla="*/ 843713 w 1591877"/>
                <a:gd name="connsiteY1360" fmla="*/ 713888 h 755236"/>
                <a:gd name="connsiteX1361" fmla="*/ 843996 w 1591877"/>
                <a:gd name="connsiteY1361" fmla="*/ 710188 h 755236"/>
                <a:gd name="connsiteX1362" fmla="*/ 844278 w 1591877"/>
                <a:gd name="connsiteY1362" fmla="*/ 706342 h 755236"/>
                <a:gd name="connsiteX1363" fmla="*/ 844561 w 1591877"/>
                <a:gd name="connsiteY1363" fmla="*/ 702352 h 755236"/>
                <a:gd name="connsiteX1364" fmla="*/ 844843 w 1591877"/>
                <a:gd name="connsiteY1364" fmla="*/ 698219 h 755236"/>
                <a:gd name="connsiteX1365" fmla="*/ 845125 w 1591877"/>
                <a:gd name="connsiteY1365" fmla="*/ 693945 h 755236"/>
                <a:gd name="connsiteX1366" fmla="*/ 845408 w 1591877"/>
                <a:gd name="connsiteY1366" fmla="*/ 689533 h 755236"/>
                <a:gd name="connsiteX1367" fmla="*/ 845690 w 1591877"/>
                <a:gd name="connsiteY1367" fmla="*/ 684984 h 755236"/>
                <a:gd name="connsiteX1368" fmla="*/ 845973 w 1591877"/>
                <a:gd name="connsiteY1368" fmla="*/ 680298 h 755236"/>
                <a:gd name="connsiteX1369" fmla="*/ 846255 w 1591877"/>
                <a:gd name="connsiteY1369" fmla="*/ 675483 h 755236"/>
                <a:gd name="connsiteX1370" fmla="*/ 846538 w 1591877"/>
                <a:gd name="connsiteY1370" fmla="*/ 670537 h 755236"/>
                <a:gd name="connsiteX1371" fmla="*/ 846820 w 1591877"/>
                <a:gd name="connsiteY1371" fmla="*/ 665464 h 755236"/>
                <a:gd name="connsiteX1372" fmla="*/ 847102 w 1591877"/>
                <a:gd name="connsiteY1372" fmla="*/ 660266 h 755236"/>
                <a:gd name="connsiteX1373" fmla="*/ 847385 w 1591877"/>
                <a:gd name="connsiteY1373" fmla="*/ 654946 h 755236"/>
                <a:gd name="connsiteX1374" fmla="*/ 847667 w 1591877"/>
                <a:gd name="connsiteY1374" fmla="*/ 649505 h 755236"/>
                <a:gd name="connsiteX1375" fmla="*/ 847950 w 1591877"/>
                <a:gd name="connsiteY1375" fmla="*/ 643948 h 755236"/>
                <a:gd name="connsiteX1376" fmla="*/ 848236 w 1591877"/>
                <a:gd name="connsiteY1376" fmla="*/ 638274 h 755236"/>
                <a:gd name="connsiteX1377" fmla="*/ 848518 w 1591877"/>
                <a:gd name="connsiteY1377" fmla="*/ 632489 h 755236"/>
                <a:gd name="connsiteX1378" fmla="*/ 848801 w 1591877"/>
                <a:gd name="connsiteY1378" fmla="*/ 626597 h 755236"/>
                <a:gd name="connsiteX1379" fmla="*/ 849083 w 1591877"/>
                <a:gd name="connsiteY1379" fmla="*/ 620595 h 755236"/>
                <a:gd name="connsiteX1380" fmla="*/ 849366 w 1591877"/>
                <a:gd name="connsiteY1380" fmla="*/ 614491 h 755236"/>
                <a:gd name="connsiteX1381" fmla="*/ 849648 w 1591877"/>
                <a:gd name="connsiteY1381" fmla="*/ 608289 h 755236"/>
                <a:gd name="connsiteX1382" fmla="*/ 849930 w 1591877"/>
                <a:gd name="connsiteY1382" fmla="*/ 601985 h 755236"/>
                <a:gd name="connsiteX1383" fmla="*/ 850213 w 1591877"/>
                <a:gd name="connsiteY1383" fmla="*/ 595589 h 755236"/>
                <a:gd name="connsiteX1384" fmla="*/ 850495 w 1591877"/>
                <a:gd name="connsiteY1384" fmla="*/ 589100 h 755236"/>
                <a:gd name="connsiteX1385" fmla="*/ 850778 w 1591877"/>
                <a:gd name="connsiteY1385" fmla="*/ 582523 h 755236"/>
                <a:gd name="connsiteX1386" fmla="*/ 851060 w 1591877"/>
                <a:gd name="connsiteY1386" fmla="*/ 575860 h 755236"/>
                <a:gd name="connsiteX1387" fmla="*/ 851343 w 1591877"/>
                <a:gd name="connsiteY1387" fmla="*/ 569116 h 755236"/>
                <a:gd name="connsiteX1388" fmla="*/ 851907 w 1591877"/>
                <a:gd name="connsiteY1388" fmla="*/ 555389 h 755236"/>
                <a:gd name="connsiteX1389" fmla="*/ 852472 w 1591877"/>
                <a:gd name="connsiteY1389" fmla="*/ 541374 h 755236"/>
                <a:gd name="connsiteX1390" fmla="*/ 853037 w 1591877"/>
                <a:gd name="connsiteY1390" fmla="*/ 527093 h 755236"/>
                <a:gd name="connsiteX1391" fmla="*/ 853602 w 1591877"/>
                <a:gd name="connsiteY1391" fmla="*/ 512576 h 755236"/>
                <a:gd name="connsiteX1392" fmla="*/ 854167 w 1591877"/>
                <a:gd name="connsiteY1392" fmla="*/ 497846 h 755236"/>
                <a:gd name="connsiteX1393" fmla="*/ 854732 w 1591877"/>
                <a:gd name="connsiteY1393" fmla="*/ 482935 h 755236"/>
                <a:gd name="connsiteX1394" fmla="*/ 855861 w 1591877"/>
                <a:gd name="connsiteY1394" fmla="*/ 452673 h 755236"/>
                <a:gd name="connsiteX1395" fmla="*/ 856995 w 1591877"/>
                <a:gd name="connsiteY1395" fmla="*/ 422014 h 755236"/>
                <a:gd name="connsiteX1396" fmla="*/ 859254 w 1591877"/>
                <a:gd name="connsiteY1396" fmla="*/ 360415 h 755236"/>
                <a:gd name="connsiteX1397" fmla="*/ 860384 w 1591877"/>
                <a:gd name="connsiteY1397" fmla="*/ 329928 h 755236"/>
                <a:gd name="connsiteX1398" fmla="*/ 860949 w 1591877"/>
                <a:gd name="connsiteY1398" fmla="*/ 314861 h 755236"/>
                <a:gd name="connsiteX1399" fmla="*/ 861514 w 1591877"/>
                <a:gd name="connsiteY1399" fmla="*/ 299948 h 755236"/>
                <a:gd name="connsiteX1400" fmla="*/ 862079 w 1591877"/>
                <a:gd name="connsiteY1400" fmla="*/ 285217 h 755236"/>
                <a:gd name="connsiteX1401" fmla="*/ 862643 w 1591877"/>
                <a:gd name="connsiteY1401" fmla="*/ 270694 h 755236"/>
                <a:gd name="connsiteX1402" fmla="*/ 863212 w 1591877"/>
                <a:gd name="connsiteY1402" fmla="*/ 256406 h 755236"/>
                <a:gd name="connsiteX1403" fmla="*/ 863777 w 1591877"/>
                <a:gd name="connsiteY1403" fmla="*/ 242376 h 755236"/>
                <a:gd name="connsiteX1404" fmla="*/ 864342 w 1591877"/>
                <a:gd name="connsiteY1404" fmla="*/ 228634 h 755236"/>
                <a:gd name="connsiteX1405" fmla="*/ 864907 w 1591877"/>
                <a:gd name="connsiteY1405" fmla="*/ 215200 h 755236"/>
                <a:gd name="connsiteX1406" fmla="*/ 865189 w 1591877"/>
                <a:gd name="connsiteY1406" fmla="*/ 208608 h 755236"/>
                <a:gd name="connsiteX1407" fmla="*/ 865471 w 1591877"/>
                <a:gd name="connsiteY1407" fmla="*/ 202102 h 755236"/>
                <a:gd name="connsiteX1408" fmla="*/ 865754 w 1591877"/>
                <a:gd name="connsiteY1408" fmla="*/ 195685 h 755236"/>
                <a:gd name="connsiteX1409" fmla="*/ 866036 w 1591877"/>
                <a:gd name="connsiteY1409" fmla="*/ 189362 h 755236"/>
                <a:gd name="connsiteX1410" fmla="*/ 866319 w 1591877"/>
                <a:gd name="connsiteY1410" fmla="*/ 183133 h 755236"/>
                <a:gd name="connsiteX1411" fmla="*/ 866601 w 1591877"/>
                <a:gd name="connsiteY1411" fmla="*/ 177001 h 755236"/>
                <a:gd name="connsiteX1412" fmla="*/ 866884 w 1591877"/>
                <a:gd name="connsiteY1412" fmla="*/ 170970 h 755236"/>
                <a:gd name="connsiteX1413" fmla="*/ 867166 w 1591877"/>
                <a:gd name="connsiteY1413" fmla="*/ 165042 h 755236"/>
                <a:gd name="connsiteX1414" fmla="*/ 867448 w 1591877"/>
                <a:gd name="connsiteY1414" fmla="*/ 159221 h 755236"/>
                <a:gd name="connsiteX1415" fmla="*/ 867731 w 1591877"/>
                <a:gd name="connsiteY1415" fmla="*/ 153507 h 755236"/>
                <a:gd name="connsiteX1416" fmla="*/ 868013 w 1591877"/>
                <a:gd name="connsiteY1416" fmla="*/ 147905 h 755236"/>
                <a:gd name="connsiteX1417" fmla="*/ 868296 w 1591877"/>
                <a:gd name="connsiteY1417" fmla="*/ 142416 h 755236"/>
                <a:gd name="connsiteX1418" fmla="*/ 868589 w 1591877"/>
                <a:gd name="connsiteY1418" fmla="*/ 136830 h 755236"/>
                <a:gd name="connsiteX1419" fmla="*/ 868886 w 1591877"/>
                <a:gd name="connsiteY1419" fmla="*/ 131372 h 755236"/>
                <a:gd name="connsiteX1420" fmla="*/ 869180 w 1591877"/>
                <a:gd name="connsiteY1420" fmla="*/ 126044 h 755236"/>
                <a:gd name="connsiteX1421" fmla="*/ 869473 w 1591877"/>
                <a:gd name="connsiteY1421" fmla="*/ 120849 h 755236"/>
                <a:gd name="connsiteX1422" fmla="*/ 869766 w 1591877"/>
                <a:gd name="connsiteY1422" fmla="*/ 115790 h 755236"/>
                <a:gd name="connsiteX1423" fmla="*/ 870060 w 1591877"/>
                <a:gd name="connsiteY1423" fmla="*/ 110868 h 755236"/>
                <a:gd name="connsiteX1424" fmla="*/ 870353 w 1591877"/>
                <a:gd name="connsiteY1424" fmla="*/ 106086 h 755236"/>
                <a:gd name="connsiteX1425" fmla="*/ 870647 w 1591877"/>
                <a:gd name="connsiteY1425" fmla="*/ 101446 h 755236"/>
                <a:gd name="connsiteX1426" fmla="*/ 870940 w 1591877"/>
                <a:gd name="connsiteY1426" fmla="*/ 96951 h 755236"/>
                <a:gd name="connsiteX1427" fmla="*/ 871237 w 1591877"/>
                <a:gd name="connsiteY1427" fmla="*/ 92602 h 755236"/>
                <a:gd name="connsiteX1428" fmla="*/ 871531 w 1591877"/>
                <a:gd name="connsiteY1428" fmla="*/ 88402 h 755236"/>
                <a:gd name="connsiteX1429" fmla="*/ 871824 w 1591877"/>
                <a:gd name="connsiteY1429" fmla="*/ 84351 h 755236"/>
                <a:gd name="connsiteX1430" fmla="*/ 872118 w 1591877"/>
                <a:gd name="connsiteY1430" fmla="*/ 80453 h 755236"/>
                <a:gd name="connsiteX1431" fmla="*/ 872411 w 1591877"/>
                <a:gd name="connsiteY1431" fmla="*/ 76708 h 755236"/>
                <a:gd name="connsiteX1432" fmla="*/ 872704 w 1591877"/>
                <a:gd name="connsiteY1432" fmla="*/ 73119 h 755236"/>
                <a:gd name="connsiteX1433" fmla="*/ 872998 w 1591877"/>
                <a:gd name="connsiteY1433" fmla="*/ 69688 h 755236"/>
                <a:gd name="connsiteX1434" fmla="*/ 873291 w 1591877"/>
                <a:gd name="connsiteY1434" fmla="*/ 66415 h 755236"/>
                <a:gd name="connsiteX1435" fmla="*/ 873585 w 1591877"/>
                <a:gd name="connsiteY1435" fmla="*/ 63301 h 755236"/>
                <a:gd name="connsiteX1436" fmla="*/ 873882 w 1591877"/>
                <a:gd name="connsiteY1436" fmla="*/ 60350 h 755236"/>
                <a:gd name="connsiteX1437" fmla="*/ 874175 w 1591877"/>
                <a:gd name="connsiteY1437" fmla="*/ 57560 h 755236"/>
                <a:gd name="connsiteX1438" fmla="*/ 874469 w 1591877"/>
                <a:gd name="connsiteY1438" fmla="*/ 54935 h 755236"/>
                <a:gd name="connsiteX1439" fmla="*/ 874762 w 1591877"/>
                <a:gd name="connsiteY1439" fmla="*/ 52474 h 755236"/>
                <a:gd name="connsiteX1440" fmla="*/ 875056 w 1591877"/>
                <a:gd name="connsiteY1440" fmla="*/ 50180 h 755236"/>
                <a:gd name="connsiteX1441" fmla="*/ 875349 w 1591877"/>
                <a:gd name="connsiteY1441" fmla="*/ 48052 h 755236"/>
                <a:gd name="connsiteX1442" fmla="*/ 875643 w 1591877"/>
                <a:gd name="connsiteY1442" fmla="*/ 46092 h 755236"/>
                <a:gd name="connsiteX1443" fmla="*/ 875936 w 1591877"/>
                <a:gd name="connsiteY1443" fmla="*/ 44301 h 755236"/>
                <a:gd name="connsiteX1444" fmla="*/ 876233 w 1591877"/>
                <a:gd name="connsiteY1444" fmla="*/ 42678 h 755236"/>
                <a:gd name="connsiteX1445" fmla="*/ 876526 w 1591877"/>
                <a:gd name="connsiteY1445" fmla="*/ 41226 h 755236"/>
                <a:gd name="connsiteX1446" fmla="*/ 876820 w 1591877"/>
                <a:gd name="connsiteY1446" fmla="*/ 39943 h 755236"/>
                <a:gd name="connsiteX1447" fmla="*/ 877113 w 1591877"/>
                <a:gd name="connsiteY1447" fmla="*/ 38831 h 755236"/>
                <a:gd name="connsiteX1448" fmla="*/ 877407 w 1591877"/>
                <a:gd name="connsiteY1448" fmla="*/ 37890 h 755236"/>
                <a:gd name="connsiteX1449" fmla="*/ 877700 w 1591877"/>
                <a:gd name="connsiteY1449" fmla="*/ 37121 h 755236"/>
                <a:gd name="connsiteX1450" fmla="*/ 877847 w 1591877"/>
                <a:gd name="connsiteY1450" fmla="*/ 36800 h 755236"/>
                <a:gd name="connsiteX1451" fmla="*/ 877994 w 1591877"/>
                <a:gd name="connsiteY1451" fmla="*/ 36522 h 755236"/>
                <a:gd name="connsiteX1452" fmla="*/ 878140 w 1591877"/>
                <a:gd name="connsiteY1452" fmla="*/ 36287 h 755236"/>
                <a:gd name="connsiteX1453" fmla="*/ 878214 w 1591877"/>
                <a:gd name="connsiteY1453" fmla="*/ 36186 h 755236"/>
                <a:gd name="connsiteX1454" fmla="*/ 878287 w 1591877"/>
                <a:gd name="connsiteY1454" fmla="*/ 36095 h 755236"/>
                <a:gd name="connsiteX1455" fmla="*/ 878360 w 1591877"/>
                <a:gd name="connsiteY1455" fmla="*/ 36015 h 755236"/>
                <a:gd name="connsiteX1456" fmla="*/ 878434 w 1591877"/>
                <a:gd name="connsiteY1456" fmla="*/ 35946 h 755236"/>
                <a:gd name="connsiteX1457" fmla="*/ 878511 w 1591877"/>
                <a:gd name="connsiteY1457" fmla="*/ 35887 h 755236"/>
                <a:gd name="connsiteX1458" fmla="*/ 878584 w 1591877"/>
                <a:gd name="connsiteY1458" fmla="*/ 35839 h 755236"/>
                <a:gd name="connsiteX1459" fmla="*/ 878658 w 1591877"/>
                <a:gd name="connsiteY1459" fmla="*/ 35802 h 755236"/>
                <a:gd name="connsiteX1460" fmla="*/ 878731 w 1591877"/>
                <a:gd name="connsiteY1460" fmla="*/ 35776 h 755236"/>
                <a:gd name="connsiteX1461" fmla="*/ 878804 w 1591877"/>
                <a:gd name="connsiteY1461" fmla="*/ 35760 h 755236"/>
                <a:gd name="connsiteX1462" fmla="*/ 878878 w 1591877"/>
                <a:gd name="connsiteY1462" fmla="*/ 35755 h 755236"/>
                <a:gd name="connsiteX1463" fmla="*/ 878951 w 1591877"/>
                <a:gd name="connsiteY1463" fmla="*/ 35761 h 755236"/>
                <a:gd name="connsiteX1464" fmla="*/ 879024 w 1591877"/>
                <a:gd name="connsiteY1464" fmla="*/ 35777 h 755236"/>
                <a:gd name="connsiteX1465" fmla="*/ 879098 w 1591877"/>
                <a:gd name="connsiteY1465" fmla="*/ 35804 h 755236"/>
                <a:gd name="connsiteX1466" fmla="*/ 879171 w 1591877"/>
                <a:gd name="connsiteY1466" fmla="*/ 35842 h 755236"/>
                <a:gd name="connsiteX1467" fmla="*/ 879244 w 1591877"/>
                <a:gd name="connsiteY1467" fmla="*/ 35890 h 755236"/>
                <a:gd name="connsiteX1468" fmla="*/ 879318 w 1591877"/>
                <a:gd name="connsiteY1468" fmla="*/ 35949 h 755236"/>
                <a:gd name="connsiteX1469" fmla="*/ 879391 w 1591877"/>
                <a:gd name="connsiteY1469" fmla="*/ 36019 h 755236"/>
                <a:gd name="connsiteX1470" fmla="*/ 879464 w 1591877"/>
                <a:gd name="connsiteY1470" fmla="*/ 36099 h 755236"/>
                <a:gd name="connsiteX1471" fmla="*/ 879538 w 1591877"/>
                <a:gd name="connsiteY1471" fmla="*/ 36190 h 755236"/>
                <a:gd name="connsiteX1472" fmla="*/ 879611 w 1591877"/>
                <a:gd name="connsiteY1472" fmla="*/ 36291 h 755236"/>
                <a:gd name="connsiteX1473" fmla="*/ 879758 w 1591877"/>
                <a:gd name="connsiteY1473" fmla="*/ 36527 h 755236"/>
                <a:gd name="connsiteX1474" fmla="*/ 879905 w 1591877"/>
                <a:gd name="connsiteY1474" fmla="*/ 36804 h 755236"/>
                <a:gd name="connsiteX1475" fmla="*/ 880051 w 1591877"/>
                <a:gd name="connsiteY1475" fmla="*/ 37124 h 755236"/>
                <a:gd name="connsiteX1476" fmla="*/ 880345 w 1591877"/>
                <a:gd name="connsiteY1476" fmla="*/ 37892 h 755236"/>
                <a:gd name="connsiteX1477" fmla="*/ 880638 w 1591877"/>
                <a:gd name="connsiteY1477" fmla="*/ 38828 h 755236"/>
                <a:gd name="connsiteX1478" fmla="*/ 880932 w 1591877"/>
                <a:gd name="connsiteY1478" fmla="*/ 39932 h 755236"/>
                <a:gd name="connsiteX1479" fmla="*/ 881229 w 1591877"/>
                <a:gd name="connsiteY1479" fmla="*/ 41203 h 755236"/>
                <a:gd name="connsiteX1480" fmla="*/ 881522 w 1591877"/>
                <a:gd name="connsiteY1480" fmla="*/ 42641 h 755236"/>
                <a:gd name="connsiteX1481" fmla="*/ 881816 w 1591877"/>
                <a:gd name="connsiteY1481" fmla="*/ 44245 h 755236"/>
                <a:gd name="connsiteX1482" fmla="*/ 882109 w 1591877"/>
                <a:gd name="connsiteY1482" fmla="*/ 46013 h 755236"/>
                <a:gd name="connsiteX1483" fmla="*/ 882402 w 1591877"/>
                <a:gd name="connsiteY1483" fmla="*/ 47944 h 755236"/>
                <a:gd name="connsiteX1484" fmla="*/ 882696 w 1591877"/>
                <a:gd name="connsiteY1484" fmla="*/ 50037 h 755236"/>
                <a:gd name="connsiteX1485" fmla="*/ 882989 w 1591877"/>
                <a:gd name="connsiteY1485" fmla="*/ 52292 h 755236"/>
                <a:gd name="connsiteX1486" fmla="*/ 883286 w 1591877"/>
                <a:gd name="connsiteY1486" fmla="*/ 54706 h 755236"/>
                <a:gd name="connsiteX1487" fmla="*/ 883580 w 1591877"/>
                <a:gd name="connsiteY1487" fmla="*/ 57277 h 755236"/>
                <a:gd name="connsiteX1488" fmla="*/ 883873 w 1591877"/>
                <a:gd name="connsiteY1488" fmla="*/ 60006 h 755236"/>
                <a:gd name="connsiteX1489" fmla="*/ 884167 w 1591877"/>
                <a:gd name="connsiteY1489" fmla="*/ 62889 h 755236"/>
                <a:gd name="connsiteX1490" fmla="*/ 884460 w 1591877"/>
                <a:gd name="connsiteY1490" fmla="*/ 65926 h 755236"/>
                <a:gd name="connsiteX1491" fmla="*/ 884754 w 1591877"/>
                <a:gd name="connsiteY1491" fmla="*/ 69115 h 755236"/>
                <a:gd name="connsiteX1492" fmla="*/ 885047 w 1591877"/>
                <a:gd name="connsiteY1492" fmla="*/ 72453 h 755236"/>
                <a:gd name="connsiteX1493" fmla="*/ 885340 w 1591877"/>
                <a:gd name="connsiteY1493" fmla="*/ 75939 h 755236"/>
                <a:gd name="connsiteX1494" fmla="*/ 885634 w 1591877"/>
                <a:gd name="connsiteY1494" fmla="*/ 79571 h 755236"/>
                <a:gd name="connsiteX1495" fmla="*/ 885931 w 1591877"/>
                <a:gd name="connsiteY1495" fmla="*/ 83347 h 755236"/>
                <a:gd name="connsiteX1496" fmla="*/ 886224 w 1591877"/>
                <a:gd name="connsiteY1496" fmla="*/ 87265 h 755236"/>
                <a:gd name="connsiteX1497" fmla="*/ 886518 w 1591877"/>
                <a:gd name="connsiteY1497" fmla="*/ 91322 h 755236"/>
                <a:gd name="connsiteX1498" fmla="*/ 886811 w 1591877"/>
                <a:gd name="connsiteY1498" fmla="*/ 95517 h 755236"/>
                <a:gd name="connsiteX1499" fmla="*/ 887105 w 1591877"/>
                <a:gd name="connsiteY1499" fmla="*/ 99847 h 755236"/>
                <a:gd name="connsiteX1500" fmla="*/ 887398 w 1591877"/>
                <a:gd name="connsiteY1500" fmla="*/ 104309 h 755236"/>
                <a:gd name="connsiteX1501" fmla="*/ 887692 w 1591877"/>
                <a:gd name="connsiteY1501" fmla="*/ 108902 h 755236"/>
                <a:gd name="connsiteX1502" fmla="*/ 887985 w 1591877"/>
                <a:gd name="connsiteY1502" fmla="*/ 113623 h 755236"/>
                <a:gd name="connsiteX1503" fmla="*/ 888282 w 1591877"/>
                <a:gd name="connsiteY1503" fmla="*/ 118469 h 755236"/>
                <a:gd name="connsiteX1504" fmla="*/ 888576 w 1591877"/>
                <a:gd name="connsiteY1504" fmla="*/ 123438 h 755236"/>
                <a:gd name="connsiteX1505" fmla="*/ 888869 w 1591877"/>
                <a:gd name="connsiteY1505" fmla="*/ 128527 h 755236"/>
                <a:gd name="connsiteX1506" fmla="*/ 889162 w 1591877"/>
                <a:gd name="connsiteY1506" fmla="*/ 133733 h 755236"/>
                <a:gd name="connsiteX1507" fmla="*/ 889456 w 1591877"/>
                <a:gd name="connsiteY1507" fmla="*/ 139054 h 755236"/>
                <a:gd name="connsiteX1508" fmla="*/ 889749 w 1591877"/>
                <a:gd name="connsiteY1508" fmla="*/ 144487 h 755236"/>
                <a:gd name="connsiteX1509" fmla="*/ 890043 w 1591877"/>
                <a:gd name="connsiteY1509" fmla="*/ 150028 h 755236"/>
                <a:gd name="connsiteX1510" fmla="*/ 890340 w 1591877"/>
                <a:gd name="connsiteY1510" fmla="*/ 155676 h 755236"/>
                <a:gd name="connsiteX1511" fmla="*/ 890633 w 1591877"/>
                <a:gd name="connsiteY1511" fmla="*/ 161425 h 755236"/>
                <a:gd name="connsiteX1512" fmla="*/ 890927 w 1591877"/>
                <a:gd name="connsiteY1512" fmla="*/ 167275 h 755236"/>
                <a:gd name="connsiteX1513" fmla="*/ 891220 w 1591877"/>
                <a:gd name="connsiteY1513" fmla="*/ 173222 h 755236"/>
                <a:gd name="connsiteX1514" fmla="*/ 891514 w 1591877"/>
                <a:gd name="connsiteY1514" fmla="*/ 179262 h 755236"/>
                <a:gd name="connsiteX1515" fmla="*/ 891807 w 1591877"/>
                <a:gd name="connsiteY1515" fmla="*/ 185394 h 755236"/>
                <a:gd name="connsiteX1516" fmla="*/ 892394 w 1591877"/>
                <a:gd name="connsiteY1516" fmla="*/ 197914 h 755236"/>
                <a:gd name="connsiteX1517" fmla="*/ 892984 w 1591877"/>
                <a:gd name="connsiteY1517" fmla="*/ 210757 h 755236"/>
                <a:gd name="connsiteX1518" fmla="*/ 893571 w 1591877"/>
                <a:gd name="connsiteY1518" fmla="*/ 223898 h 755236"/>
                <a:gd name="connsiteX1519" fmla="*/ 894158 w 1591877"/>
                <a:gd name="connsiteY1519" fmla="*/ 237309 h 755236"/>
                <a:gd name="connsiteX1520" fmla="*/ 894745 w 1591877"/>
                <a:gd name="connsiteY1520" fmla="*/ 250961 h 755236"/>
                <a:gd name="connsiteX1521" fmla="*/ 895336 w 1591877"/>
                <a:gd name="connsiteY1521" fmla="*/ 264826 h 755236"/>
                <a:gd name="connsiteX1522" fmla="*/ 895922 w 1591877"/>
                <a:gd name="connsiteY1522" fmla="*/ 278878 h 755236"/>
                <a:gd name="connsiteX1523" fmla="*/ 896509 w 1591877"/>
                <a:gd name="connsiteY1523" fmla="*/ 293087 h 755236"/>
                <a:gd name="connsiteX1524" fmla="*/ 897687 w 1591877"/>
                <a:gd name="connsiteY1524" fmla="*/ 321861 h 755236"/>
                <a:gd name="connsiteX1525" fmla="*/ 898860 w 1591877"/>
                <a:gd name="connsiteY1525" fmla="*/ 350914 h 755236"/>
                <a:gd name="connsiteX1526" fmla="*/ 900034 w 1591877"/>
                <a:gd name="connsiteY1526" fmla="*/ 380014 h 755236"/>
                <a:gd name="connsiteX1527" fmla="*/ 901212 w 1591877"/>
                <a:gd name="connsiteY1527" fmla="*/ 408931 h 755236"/>
                <a:gd name="connsiteX1528" fmla="*/ 902389 w 1591877"/>
                <a:gd name="connsiteY1528" fmla="*/ 437436 h 755236"/>
                <a:gd name="connsiteX1529" fmla="*/ 902976 w 1591877"/>
                <a:gd name="connsiteY1529" fmla="*/ 451464 h 755236"/>
                <a:gd name="connsiteX1530" fmla="*/ 903563 w 1591877"/>
                <a:gd name="connsiteY1530" fmla="*/ 465305 h 755236"/>
                <a:gd name="connsiteX1531" fmla="*/ 904150 w 1591877"/>
                <a:gd name="connsiteY1531" fmla="*/ 478932 h 755236"/>
                <a:gd name="connsiteX1532" fmla="*/ 904740 w 1591877"/>
                <a:gd name="connsiteY1532" fmla="*/ 492319 h 755236"/>
                <a:gd name="connsiteX1533" fmla="*/ 905327 w 1591877"/>
                <a:gd name="connsiteY1533" fmla="*/ 505440 h 755236"/>
                <a:gd name="connsiteX1534" fmla="*/ 905914 w 1591877"/>
                <a:gd name="connsiteY1534" fmla="*/ 518270 h 755236"/>
                <a:gd name="connsiteX1535" fmla="*/ 906457 w 1591877"/>
                <a:gd name="connsiteY1535" fmla="*/ 529841 h 755236"/>
                <a:gd name="connsiteX1536" fmla="*/ 907000 w 1591877"/>
                <a:gd name="connsiteY1536" fmla="*/ 541126 h 755236"/>
                <a:gd name="connsiteX1537" fmla="*/ 907542 w 1591877"/>
                <a:gd name="connsiteY1537" fmla="*/ 552102 h 755236"/>
                <a:gd name="connsiteX1538" fmla="*/ 907814 w 1591877"/>
                <a:gd name="connsiteY1538" fmla="*/ 557470 h 755236"/>
                <a:gd name="connsiteX1539" fmla="*/ 908085 w 1591877"/>
                <a:gd name="connsiteY1539" fmla="*/ 562754 h 755236"/>
                <a:gd name="connsiteX1540" fmla="*/ 908357 w 1591877"/>
                <a:gd name="connsiteY1540" fmla="*/ 567955 h 755236"/>
                <a:gd name="connsiteX1541" fmla="*/ 908628 w 1591877"/>
                <a:gd name="connsiteY1541" fmla="*/ 573068 h 755236"/>
                <a:gd name="connsiteX1542" fmla="*/ 908900 w 1591877"/>
                <a:gd name="connsiteY1542" fmla="*/ 578090 h 755236"/>
                <a:gd name="connsiteX1543" fmla="*/ 909171 w 1591877"/>
                <a:gd name="connsiteY1543" fmla="*/ 583023 h 755236"/>
                <a:gd name="connsiteX1544" fmla="*/ 909442 w 1591877"/>
                <a:gd name="connsiteY1544" fmla="*/ 587862 h 755236"/>
                <a:gd name="connsiteX1545" fmla="*/ 909714 w 1591877"/>
                <a:gd name="connsiteY1545" fmla="*/ 592607 h 755236"/>
                <a:gd name="connsiteX1546" fmla="*/ 909985 w 1591877"/>
                <a:gd name="connsiteY1546" fmla="*/ 597253 h 755236"/>
                <a:gd name="connsiteX1547" fmla="*/ 910257 w 1591877"/>
                <a:gd name="connsiteY1547" fmla="*/ 601802 h 755236"/>
                <a:gd name="connsiteX1548" fmla="*/ 910528 w 1591877"/>
                <a:gd name="connsiteY1548" fmla="*/ 606250 h 755236"/>
                <a:gd name="connsiteX1549" fmla="*/ 910800 w 1591877"/>
                <a:gd name="connsiteY1549" fmla="*/ 610596 h 755236"/>
                <a:gd name="connsiteX1550" fmla="*/ 911071 w 1591877"/>
                <a:gd name="connsiteY1550" fmla="*/ 614839 h 755236"/>
                <a:gd name="connsiteX1551" fmla="*/ 911342 w 1591877"/>
                <a:gd name="connsiteY1551" fmla="*/ 618974 h 755236"/>
                <a:gd name="connsiteX1552" fmla="*/ 911614 w 1591877"/>
                <a:gd name="connsiteY1552" fmla="*/ 623004 h 755236"/>
                <a:gd name="connsiteX1553" fmla="*/ 911885 w 1591877"/>
                <a:gd name="connsiteY1553" fmla="*/ 626925 h 755236"/>
                <a:gd name="connsiteX1554" fmla="*/ 912157 w 1591877"/>
                <a:gd name="connsiteY1554" fmla="*/ 630737 h 755236"/>
                <a:gd name="connsiteX1555" fmla="*/ 912428 w 1591877"/>
                <a:gd name="connsiteY1555" fmla="*/ 634436 h 755236"/>
                <a:gd name="connsiteX1556" fmla="*/ 912700 w 1591877"/>
                <a:gd name="connsiteY1556" fmla="*/ 638023 h 755236"/>
                <a:gd name="connsiteX1557" fmla="*/ 912971 w 1591877"/>
                <a:gd name="connsiteY1557" fmla="*/ 641495 h 755236"/>
                <a:gd name="connsiteX1558" fmla="*/ 913242 w 1591877"/>
                <a:gd name="connsiteY1558" fmla="*/ 644853 h 755236"/>
                <a:gd name="connsiteX1559" fmla="*/ 913514 w 1591877"/>
                <a:gd name="connsiteY1559" fmla="*/ 648092 h 755236"/>
                <a:gd name="connsiteX1560" fmla="*/ 913785 w 1591877"/>
                <a:gd name="connsiteY1560" fmla="*/ 651216 h 755236"/>
                <a:gd name="connsiteX1561" fmla="*/ 914057 w 1591877"/>
                <a:gd name="connsiteY1561" fmla="*/ 654220 h 755236"/>
                <a:gd name="connsiteX1562" fmla="*/ 914328 w 1591877"/>
                <a:gd name="connsiteY1562" fmla="*/ 657102 h 755236"/>
                <a:gd name="connsiteX1563" fmla="*/ 914600 w 1591877"/>
                <a:gd name="connsiteY1563" fmla="*/ 659865 h 755236"/>
                <a:gd name="connsiteX1564" fmla="*/ 914871 w 1591877"/>
                <a:gd name="connsiteY1564" fmla="*/ 662505 h 755236"/>
                <a:gd name="connsiteX1565" fmla="*/ 915142 w 1591877"/>
                <a:gd name="connsiteY1565" fmla="*/ 665024 h 755236"/>
                <a:gd name="connsiteX1566" fmla="*/ 915414 w 1591877"/>
                <a:gd name="connsiteY1566" fmla="*/ 667417 h 755236"/>
                <a:gd name="connsiteX1567" fmla="*/ 915685 w 1591877"/>
                <a:gd name="connsiteY1567" fmla="*/ 669688 h 755236"/>
                <a:gd name="connsiteX1568" fmla="*/ 915957 w 1591877"/>
                <a:gd name="connsiteY1568" fmla="*/ 671832 h 755236"/>
                <a:gd name="connsiteX1569" fmla="*/ 916228 w 1591877"/>
                <a:gd name="connsiteY1569" fmla="*/ 673851 h 755236"/>
                <a:gd name="connsiteX1570" fmla="*/ 916499 w 1591877"/>
                <a:gd name="connsiteY1570" fmla="*/ 675743 h 755236"/>
                <a:gd name="connsiteX1571" fmla="*/ 916771 w 1591877"/>
                <a:gd name="connsiteY1571" fmla="*/ 677506 h 755236"/>
                <a:gd name="connsiteX1572" fmla="*/ 917042 w 1591877"/>
                <a:gd name="connsiteY1572" fmla="*/ 679144 h 755236"/>
                <a:gd name="connsiteX1573" fmla="*/ 917314 w 1591877"/>
                <a:gd name="connsiteY1573" fmla="*/ 680653 h 755236"/>
                <a:gd name="connsiteX1574" fmla="*/ 917585 w 1591877"/>
                <a:gd name="connsiteY1574" fmla="*/ 682033 h 755236"/>
                <a:gd name="connsiteX1575" fmla="*/ 917857 w 1591877"/>
                <a:gd name="connsiteY1575" fmla="*/ 683286 h 755236"/>
                <a:gd name="connsiteX1576" fmla="*/ 918128 w 1591877"/>
                <a:gd name="connsiteY1576" fmla="*/ 684407 h 755236"/>
                <a:gd name="connsiteX1577" fmla="*/ 918399 w 1591877"/>
                <a:gd name="connsiteY1577" fmla="*/ 685400 h 755236"/>
                <a:gd name="connsiteX1578" fmla="*/ 918671 w 1591877"/>
                <a:gd name="connsiteY1578" fmla="*/ 686265 h 755236"/>
                <a:gd name="connsiteX1579" fmla="*/ 918942 w 1591877"/>
                <a:gd name="connsiteY1579" fmla="*/ 686999 h 755236"/>
                <a:gd name="connsiteX1580" fmla="*/ 919214 w 1591877"/>
                <a:gd name="connsiteY1580" fmla="*/ 687602 h 755236"/>
                <a:gd name="connsiteX1581" fmla="*/ 919349 w 1591877"/>
                <a:gd name="connsiteY1581" fmla="*/ 687855 h 755236"/>
                <a:gd name="connsiteX1582" fmla="*/ 919485 w 1591877"/>
                <a:gd name="connsiteY1582" fmla="*/ 688077 h 755236"/>
                <a:gd name="connsiteX1583" fmla="*/ 919621 w 1591877"/>
                <a:gd name="connsiteY1583" fmla="*/ 688267 h 755236"/>
                <a:gd name="connsiteX1584" fmla="*/ 919687 w 1591877"/>
                <a:gd name="connsiteY1584" fmla="*/ 688348 h 755236"/>
                <a:gd name="connsiteX1585" fmla="*/ 919757 w 1591877"/>
                <a:gd name="connsiteY1585" fmla="*/ 688421 h 755236"/>
                <a:gd name="connsiteX1586" fmla="*/ 919823 w 1591877"/>
                <a:gd name="connsiteY1586" fmla="*/ 688487 h 755236"/>
                <a:gd name="connsiteX1587" fmla="*/ 919892 w 1591877"/>
                <a:gd name="connsiteY1587" fmla="*/ 688546 h 755236"/>
                <a:gd name="connsiteX1588" fmla="*/ 919958 w 1591877"/>
                <a:gd name="connsiteY1588" fmla="*/ 688595 h 755236"/>
                <a:gd name="connsiteX1589" fmla="*/ 920028 w 1591877"/>
                <a:gd name="connsiteY1589" fmla="*/ 688637 h 755236"/>
                <a:gd name="connsiteX1590" fmla="*/ 920094 w 1591877"/>
                <a:gd name="connsiteY1590" fmla="*/ 688670 h 755236"/>
                <a:gd name="connsiteX1591" fmla="*/ 920164 w 1591877"/>
                <a:gd name="connsiteY1591" fmla="*/ 688696 h 755236"/>
                <a:gd name="connsiteX1592" fmla="*/ 920230 w 1591877"/>
                <a:gd name="connsiteY1592" fmla="*/ 688714 h 755236"/>
                <a:gd name="connsiteX1593" fmla="*/ 920299 w 1591877"/>
                <a:gd name="connsiteY1593" fmla="*/ 688723 h 755236"/>
                <a:gd name="connsiteX1594" fmla="*/ 920365 w 1591877"/>
                <a:gd name="connsiteY1594" fmla="*/ 688725 h 755236"/>
                <a:gd name="connsiteX1595" fmla="*/ 920435 w 1591877"/>
                <a:gd name="connsiteY1595" fmla="*/ 688716 h 755236"/>
                <a:gd name="connsiteX1596" fmla="*/ 920501 w 1591877"/>
                <a:gd name="connsiteY1596" fmla="*/ 688703 h 755236"/>
                <a:gd name="connsiteX1597" fmla="*/ 920571 w 1591877"/>
                <a:gd name="connsiteY1597" fmla="*/ 688679 h 755236"/>
                <a:gd name="connsiteX1598" fmla="*/ 920637 w 1591877"/>
                <a:gd name="connsiteY1598" fmla="*/ 688648 h 755236"/>
                <a:gd name="connsiteX1599" fmla="*/ 920707 w 1591877"/>
                <a:gd name="connsiteY1599" fmla="*/ 688608 h 755236"/>
                <a:gd name="connsiteX1600" fmla="*/ 920773 w 1591877"/>
                <a:gd name="connsiteY1600" fmla="*/ 688562 h 755236"/>
                <a:gd name="connsiteX1601" fmla="*/ 920842 w 1591877"/>
                <a:gd name="connsiteY1601" fmla="*/ 688507 h 755236"/>
                <a:gd name="connsiteX1602" fmla="*/ 920908 w 1591877"/>
                <a:gd name="connsiteY1602" fmla="*/ 688443 h 755236"/>
                <a:gd name="connsiteX1603" fmla="*/ 920978 w 1591877"/>
                <a:gd name="connsiteY1603" fmla="*/ 688372 h 755236"/>
                <a:gd name="connsiteX1604" fmla="*/ 921044 w 1591877"/>
                <a:gd name="connsiteY1604" fmla="*/ 688293 h 755236"/>
                <a:gd name="connsiteX1605" fmla="*/ 921114 w 1591877"/>
                <a:gd name="connsiteY1605" fmla="*/ 688205 h 755236"/>
                <a:gd name="connsiteX1606" fmla="*/ 921249 w 1591877"/>
                <a:gd name="connsiteY1606" fmla="*/ 688007 h 755236"/>
                <a:gd name="connsiteX1607" fmla="*/ 921385 w 1591877"/>
                <a:gd name="connsiteY1607" fmla="*/ 687776 h 755236"/>
                <a:gd name="connsiteX1608" fmla="*/ 921657 w 1591877"/>
                <a:gd name="connsiteY1608" fmla="*/ 687219 h 755236"/>
                <a:gd name="connsiteX1609" fmla="*/ 921928 w 1591877"/>
                <a:gd name="connsiteY1609" fmla="*/ 686534 h 755236"/>
                <a:gd name="connsiteX1610" fmla="*/ 922199 w 1591877"/>
                <a:gd name="connsiteY1610" fmla="*/ 685721 h 755236"/>
                <a:gd name="connsiteX1611" fmla="*/ 922471 w 1591877"/>
                <a:gd name="connsiteY1611" fmla="*/ 684783 h 755236"/>
                <a:gd name="connsiteX1612" fmla="*/ 922742 w 1591877"/>
                <a:gd name="connsiteY1612" fmla="*/ 683720 h 755236"/>
                <a:gd name="connsiteX1613" fmla="*/ 923014 w 1591877"/>
                <a:gd name="connsiteY1613" fmla="*/ 682533 h 755236"/>
                <a:gd name="connsiteX1614" fmla="*/ 923285 w 1591877"/>
                <a:gd name="connsiteY1614" fmla="*/ 681219 h 755236"/>
                <a:gd name="connsiteX1615" fmla="*/ 923557 w 1591877"/>
                <a:gd name="connsiteY1615" fmla="*/ 679783 h 755236"/>
                <a:gd name="connsiteX1616" fmla="*/ 923828 w 1591877"/>
                <a:gd name="connsiteY1616" fmla="*/ 678226 h 755236"/>
                <a:gd name="connsiteX1617" fmla="*/ 924099 w 1591877"/>
                <a:gd name="connsiteY1617" fmla="*/ 676546 h 755236"/>
                <a:gd name="connsiteX1618" fmla="*/ 924371 w 1591877"/>
                <a:gd name="connsiteY1618" fmla="*/ 674745 h 755236"/>
                <a:gd name="connsiteX1619" fmla="*/ 924642 w 1591877"/>
                <a:gd name="connsiteY1619" fmla="*/ 672825 h 755236"/>
                <a:gd name="connsiteX1620" fmla="*/ 924914 w 1591877"/>
                <a:gd name="connsiteY1620" fmla="*/ 670786 h 755236"/>
                <a:gd name="connsiteX1621" fmla="*/ 925185 w 1591877"/>
                <a:gd name="connsiteY1621" fmla="*/ 668628 h 755236"/>
                <a:gd name="connsiteX1622" fmla="*/ 925457 w 1591877"/>
                <a:gd name="connsiteY1622" fmla="*/ 666356 h 755236"/>
                <a:gd name="connsiteX1623" fmla="*/ 925728 w 1591877"/>
                <a:gd name="connsiteY1623" fmla="*/ 663969 h 755236"/>
                <a:gd name="connsiteX1624" fmla="*/ 925999 w 1591877"/>
                <a:gd name="connsiteY1624" fmla="*/ 661468 h 755236"/>
                <a:gd name="connsiteX1625" fmla="*/ 926271 w 1591877"/>
                <a:gd name="connsiteY1625" fmla="*/ 658852 h 755236"/>
                <a:gd name="connsiteX1626" fmla="*/ 926542 w 1591877"/>
                <a:gd name="connsiteY1626" fmla="*/ 656126 h 755236"/>
                <a:gd name="connsiteX1627" fmla="*/ 926814 w 1591877"/>
                <a:gd name="connsiteY1627" fmla="*/ 653290 h 755236"/>
                <a:gd name="connsiteX1628" fmla="*/ 927085 w 1591877"/>
                <a:gd name="connsiteY1628" fmla="*/ 650346 h 755236"/>
                <a:gd name="connsiteX1629" fmla="*/ 927357 w 1591877"/>
                <a:gd name="connsiteY1629" fmla="*/ 647297 h 755236"/>
                <a:gd name="connsiteX1630" fmla="*/ 927628 w 1591877"/>
                <a:gd name="connsiteY1630" fmla="*/ 644139 h 755236"/>
                <a:gd name="connsiteX1631" fmla="*/ 927899 w 1591877"/>
                <a:gd name="connsiteY1631" fmla="*/ 640878 h 755236"/>
                <a:gd name="connsiteX1632" fmla="*/ 928171 w 1591877"/>
                <a:gd name="connsiteY1632" fmla="*/ 637516 h 755236"/>
                <a:gd name="connsiteX1633" fmla="*/ 928442 w 1591877"/>
                <a:gd name="connsiteY1633" fmla="*/ 634053 h 755236"/>
                <a:gd name="connsiteX1634" fmla="*/ 928714 w 1591877"/>
                <a:gd name="connsiteY1634" fmla="*/ 630490 h 755236"/>
                <a:gd name="connsiteX1635" fmla="*/ 928985 w 1591877"/>
                <a:gd name="connsiteY1635" fmla="*/ 626831 h 755236"/>
                <a:gd name="connsiteX1636" fmla="*/ 929256 w 1591877"/>
                <a:gd name="connsiteY1636" fmla="*/ 623076 h 755236"/>
                <a:gd name="connsiteX1637" fmla="*/ 929528 w 1591877"/>
                <a:gd name="connsiteY1637" fmla="*/ 619225 h 755236"/>
                <a:gd name="connsiteX1638" fmla="*/ 929799 w 1591877"/>
                <a:gd name="connsiteY1638" fmla="*/ 615286 h 755236"/>
                <a:gd name="connsiteX1639" fmla="*/ 930071 w 1591877"/>
                <a:gd name="connsiteY1639" fmla="*/ 611255 h 755236"/>
                <a:gd name="connsiteX1640" fmla="*/ 930342 w 1591877"/>
                <a:gd name="connsiteY1640" fmla="*/ 607135 h 755236"/>
                <a:gd name="connsiteX1641" fmla="*/ 930614 w 1591877"/>
                <a:gd name="connsiteY1641" fmla="*/ 602930 h 755236"/>
                <a:gd name="connsiteX1642" fmla="*/ 930885 w 1591877"/>
                <a:gd name="connsiteY1642" fmla="*/ 598640 h 755236"/>
                <a:gd name="connsiteX1643" fmla="*/ 931156 w 1591877"/>
                <a:gd name="connsiteY1643" fmla="*/ 594270 h 755236"/>
                <a:gd name="connsiteX1644" fmla="*/ 931428 w 1591877"/>
                <a:gd name="connsiteY1644" fmla="*/ 589817 h 755236"/>
                <a:gd name="connsiteX1645" fmla="*/ 931971 w 1591877"/>
                <a:gd name="connsiteY1645" fmla="*/ 580680 h 755236"/>
                <a:gd name="connsiteX1646" fmla="*/ 932514 w 1591877"/>
                <a:gd name="connsiteY1646" fmla="*/ 571247 h 755236"/>
                <a:gd name="connsiteX1647" fmla="*/ 933056 w 1591877"/>
                <a:gd name="connsiteY1647" fmla="*/ 561537 h 755236"/>
                <a:gd name="connsiteX1648" fmla="*/ 933599 w 1591877"/>
                <a:gd name="connsiteY1648" fmla="*/ 551565 h 755236"/>
                <a:gd name="connsiteX1649" fmla="*/ 934142 w 1591877"/>
                <a:gd name="connsiteY1649" fmla="*/ 541350 h 755236"/>
                <a:gd name="connsiteX1650" fmla="*/ 934685 w 1591877"/>
                <a:gd name="connsiteY1650" fmla="*/ 530911 h 755236"/>
                <a:gd name="connsiteX1651" fmla="*/ 935228 w 1591877"/>
                <a:gd name="connsiteY1651" fmla="*/ 520267 h 755236"/>
                <a:gd name="connsiteX1652" fmla="*/ 935771 w 1591877"/>
                <a:gd name="connsiteY1652" fmla="*/ 509437 h 755236"/>
                <a:gd name="connsiteX1653" fmla="*/ 936314 w 1591877"/>
                <a:gd name="connsiteY1653" fmla="*/ 498436 h 755236"/>
                <a:gd name="connsiteX1654" fmla="*/ 937399 w 1591877"/>
                <a:gd name="connsiteY1654" fmla="*/ 476015 h 755236"/>
                <a:gd name="connsiteX1655" fmla="*/ 938485 w 1591877"/>
                <a:gd name="connsiteY1655" fmla="*/ 453157 h 755236"/>
                <a:gd name="connsiteX1656" fmla="*/ 940656 w 1591877"/>
                <a:gd name="connsiteY1656" fmla="*/ 406775 h 755236"/>
                <a:gd name="connsiteX1657" fmla="*/ 941878 w 1591877"/>
                <a:gd name="connsiteY1657" fmla="*/ 380679 h 755236"/>
                <a:gd name="connsiteX1658" fmla="*/ 943096 w 1591877"/>
                <a:gd name="connsiteY1658" fmla="*/ 354860 h 755236"/>
                <a:gd name="connsiteX1659" fmla="*/ 944317 w 1591877"/>
                <a:gd name="connsiteY1659" fmla="*/ 329536 h 755236"/>
                <a:gd name="connsiteX1660" fmla="*/ 944929 w 1591877"/>
                <a:gd name="connsiteY1660" fmla="*/ 317127 h 755236"/>
                <a:gd name="connsiteX1661" fmla="*/ 945538 w 1591877"/>
                <a:gd name="connsiteY1661" fmla="*/ 304919 h 755236"/>
                <a:gd name="connsiteX1662" fmla="*/ 946151 w 1591877"/>
                <a:gd name="connsiteY1662" fmla="*/ 292939 h 755236"/>
                <a:gd name="connsiteX1663" fmla="*/ 946760 w 1591877"/>
                <a:gd name="connsiteY1663" fmla="*/ 281214 h 755236"/>
                <a:gd name="connsiteX1664" fmla="*/ 947372 w 1591877"/>
                <a:gd name="connsiteY1664" fmla="*/ 269762 h 755236"/>
                <a:gd name="connsiteX1665" fmla="*/ 947981 w 1591877"/>
                <a:gd name="connsiteY1665" fmla="*/ 258612 h 755236"/>
                <a:gd name="connsiteX1666" fmla="*/ 948594 w 1591877"/>
                <a:gd name="connsiteY1666" fmla="*/ 247786 h 755236"/>
                <a:gd name="connsiteX1667" fmla="*/ 949203 w 1591877"/>
                <a:gd name="connsiteY1667" fmla="*/ 237300 h 755236"/>
                <a:gd name="connsiteX1668" fmla="*/ 949507 w 1591877"/>
                <a:gd name="connsiteY1668" fmla="*/ 232192 h 755236"/>
                <a:gd name="connsiteX1669" fmla="*/ 949815 w 1591877"/>
                <a:gd name="connsiteY1669" fmla="*/ 227179 h 755236"/>
                <a:gd name="connsiteX1670" fmla="*/ 950120 w 1591877"/>
                <a:gd name="connsiteY1670" fmla="*/ 222262 h 755236"/>
                <a:gd name="connsiteX1671" fmla="*/ 950424 w 1591877"/>
                <a:gd name="connsiteY1671" fmla="*/ 217444 h 755236"/>
                <a:gd name="connsiteX1672" fmla="*/ 950728 w 1591877"/>
                <a:gd name="connsiteY1672" fmla="*/ 212726 h 755236"/>
                <a:gd name="connsiteX1673" fmla="*/ 951037 w 1591877"/>
                <a:gd name="connsiteY1673" fmla="*/ 208111 h 755236"/>
                <a:gd name="connsiteX1674" fmla="*/ 951341 w 1591877"/>
                <a:gd name="connsiteY1674" fmla="*/ 203601 h 755236"/>
                <a:gd name="connsiteX1675" fmla="*/ 951645 w 1591877"/>
                <a:gd name="connsiteY1675" fmla="*/ 199197 h 755236"/>
                <a:gd name="connsiteX1676" fmla="*/ 951950 w 1591877"/>
                <a:gd name="connsiteY1676" fmla="*/ 194906 h 755236"/>
                <a:gd name="connsiteX1677" fmla="*/ 952254 w 1591877"/>
                <a:gd name="connsiteY1677" fmla="*/ 190725 h 755236"/>
                <a:gd name="connsiteX1678" fmla="*/ 952562 w 1591877"/>
                <a:gd name="connsiteY1678" fmla="*/ 186658 h 755236"/>
                <a:gd name="connsiteX1679" fmla="*/ 952867 w 1591877"/>
                <a:gd name="connsiteY1679" fmla="*/ 182706 h 755236"/>
                <a:gd name="connsiteX1680" fmla="*/ 953171 w 1591877"/>
                <a:gd name="connsiteY1680" fmla="*/ 178870 h 755236"/>
                <a:gd name="connsiteX1681" fmla="*/ 953479 w 1591877"/>
                <a:gd name="connsiteY1681" fmla="*/ 175153 h 755236"/>
                <a:gd name="connsiteX1682" fmla="*/ 953784 w 1591877"/>
                <a:gd name="connsiteY1682" fmla="*/ 171558 h 755236"/>
                <a:gd name="connsiteX1683" fmla="*/ 954088 w 1591877"/>
                <a:gd name="connsiteY1683" fmla="*/ 168085 h 755236"/>
                <a:gd name="connsiteX1684" fmla="*/ 954393 w 1591877"/>
                <a:gd name="connsiteY1684" fmla="*/ 164734 h 755236"/>
                <a:gd name="connsiteX1685" fmla="*/ 954697 w 1591877"/>
                <a:gd name="connsiteY1685" fmla="*/ 161510 h 755236"/>
                <a:gd name="connsiteX1686" fmla="*/ 955005 w 1591877"/>
                <a:gd name="connsiteY1686" fmla="*/ 158412 h 755236"/>
                <a:gd name="connsiteX1687" fmla="*/ 955310 w 1591877"/>
                <a:gd name="connsiteY1687" fmla="*/ 155442 h 755236"/>
                <a:gd name="connsiteX1688" fmla="*/ 955614 w 1591877"/>
                <a:gd name="connsiteY1688" fmla="*/ 152602 h 755236"/>
                <a:gd name="connsiteX1689" fmla="*/ 955919 w 1591877"/>
                <a:gd name="connsiteY1689" fmla="*/ 149892 h 755236"/>
                <a:gd name="connsiteX1690" fmla="*/ 956227 w 1591877"/>
                <a:gd name="connsiteY1690" fmla="*/ 147313 h 755236"/>
                <a:gd name="connsiteX1691" fmla="*/ 956531 w 1591877"/>
                <a:gd name="connsiteY1691" fmla="*/ 144867 h 755236"/>
                <a:gd name="connsiteX1692" fmla="*/ 956836 w 1591877"/>
                <a:gd name="connsiteY1692" fmla="*/ 142554 h 755236"/>
                <a:gd name="connsiteX1693" fmla="*/ 957140 w 1591877"/>
                <a:gd name="connsiteY1693" fmla="*/ 140376 h 755236"/>
                <a:gd name="connsiteX1694" fmla="*/ 957448 w 1591877"/>
                <a:gd name="connsiteY1694" fmla="*/ 138332 h 755236"/>
                <a:gd name="connsiteX1695" fmla="*/ 957753 w 1591877"/>
                <a:gd name="connsiteY1695" fmla="*/ 136425 h 755236"/>
                <a:gd name="connsiteX1696" fmla="*/ 958057 w 1591877"/>
                <a:gd name="connsiteY1696" fmla="*/ 134654 h 755236"/>
                <a:gd name="connsiteX1697" fmla="*/ 958361 w 1591877"/>
                <a:gd name="connsiteY1697" fmla="*/ 133020 h 755236"/>
                <a:gd name="connsiteX1698" fmla="*/ 958670 w 1591877"/>
                <a:gd name="connsiteY1698" fmla="*/ 131524 h 755236"/>
                <a:gd name="connsiteX1699" fmla="*/ 958974 w 1591877"/>
                <a:gd name="connsiteY1699" fmla="*/ 130165 h 755236"/>
                <a:gd name="connsiteX1700" fmla="*/ 959278 w 1591877"/>
                <a:gd name="connsiteY1700" fmla="*/ 128945 h 755236"/>
                <a:gd name="connsiteX1701" fmla="*/ 959583 w 1591877"/>
                <a:gd name="connsiteY1701" fmla="*/ 127864 h 755236"/>
                <a:gd name="connsiteX1702" fmla="*/ 959887 w 1591877"/>
                <a:gd name="connsiteY1702" fmla="*/ 126921 h 755236"/>
                <a:gd name="connsiteX1703" fmla="*/ 960195 w 1591877"/>
                <a:gd name="connsiteY1703" fmla="*/ 126118 h 755236"/>
                <a:gd name="connsiteX1704" fmla="*/ 960500 w 1591877"/>
                <a:gd name="connsiteY1704" fmla="*/ 125453 h 755236"/>
                <a:gd name="connsiteX1705" fmla="*/ 960650 w 1591877"/>
                <a:gd name="connsiteY1705" fmla="*/ 125173 h 755236"/>
                <a:gd name="connsiteX1706" fmla="*/ 960804 w 1591877"/>
                <a:gd name="connsiteY1706" fmla="*/ 124927 h 755236"/>
                <a:gd name="connsiteX1707" fmla="*/ 960958 w 1591877"/>
                <a:gd name="connsiteY1707" fmla="*/ 124716 h 755236"/>
                <a:gd name="connsiteX1708" fmla="*/ 961035 w 1591877"/>
                <a:gd name="connsiteY1708" fmla="*/ 124624 h 755236"/>
                <a:gd name="connsiteX1709" fmla="*/ 961109 w 1591877"/>
                <a:gd name="connsiteY1709" fmla="*/ 124540 h 755236"/>
                <a:gd name="connsiteX1710" fmla="*/ 961186 w 1591877"/>
                <a:gd name="connsiteY1710" fmla="*/ 124465 h 755236"/>
                <a:gd name="connsiteX1711" fmla="*/ 961263 w 1591877"/>
                <a:gd name="connsiteY1711" fmla="*/ 124398 h 755236"/>
                <a:gd name="connsiteX1712" fmla="*/ 961340 w 1591877"/>
                <a:gd name="connsiteY1712" fmla="*/ 124341 h 755236"/>
                <a:gd name="connsiteX1713" fmla="*/ 961417 w 1591877"/>
                <a:gd name="connsiteY1713" fmla="*/ 124291 h 755236"/>
                <a:gd name="connsiteX1714" fmla="*/ 961490 w 1591877"/>
                <a:gd name="connsiteY1714" fmla="*/ 124251 h 755236"/>
                <a:gd name="connsiteX1715" fmla="*/ 961567 w 1591877"/>
                <a:gd name="connsiteY1715" fmla="*/ 124219 h 755236"/>
                <a:gd name="connsiteX1716" fmla="*/ 961644 w 1591877"/>
                <a:gd name="connsiteY1716" fmla="*/ 124196 h 755236"/>
                <a:gd name="connsiteX1717" fmla="*/ 961721 w 1591877"/>
                <a:gd name="connsiteY1717" fmla="*/ 124181 h 755236"/>
                <a:gd name="connsiteX1718" fmla="*/ 961798 w 1591877"/>
                <a:gd name="connsiteY1718" fmla="*/ 124175 h 755236"/>
                <a:gd name="connsiteX1719" fmla="*/ 961872 w 1591877"/>
                <a:gd name="connsiteY1719" fmla="*/ 124178 h 755236"/>
                <a:gd name="connsiteX1720" fmla="*/ 961949 w 1591877"/>
                <a:gd name="connsiteY1720" fmla="*/ 124189 h 755236"/>
                <a:gd name="connsiteX1721" fmla="*/ 962026 w 1591877"/>
                <a:gd name="connsiteY1721" fmla="*/ 124209 h 755236"/>
                <a:gd name="connsiteX1722" fmla="*/ 962103 w 1591877"/>
                <a:gd name="connsiteY1722" fmla="*/ 124238 h 755236"/>
                <a:gd name="connsiteX1723" fmla="*/ 962180 w 1591877"/>
                <a:gd name="connsiteY1723" fmla="*/ 124275 h 755236"/>
                <a:gd name="connsiteX1724" fmla="*/ 962257 w 1591877"/>
                <a:gd name="connsiteY1724" fmla="*/ 124321 h 755236"/>
                <a:gd name="connsiteX1725" fmla="*/ 962330 w 1591877"/>
                <a:gd name="connsiteY1725" fmla="*/ 124375 h 755236"/>
                <a:gd name="connsiteX1726" fmla="*/ 962407 w 1591877"/>
                <a:gd name="connsiteY1726" fmla="*/ 124438 h 755236"/>
                <a:gd name="connsiteX1727" fmla="*/ 962484 w 1591877"/>
                <a:gd name="connsiteY1727" fmla="*/ 124509 h 755236"/>
                <a:gd name="connsiteX1728" fmla="*/ 962561 w 1591877"/>
                <a:gd name="connsiteY1728" fmla="*/ 124589 h 755236"/>
                <a:gd name="connsiteX1729" fmla="*/ 962638 w 1591877"/>
                <a:gd name="connsiteY1729" fmla="*/ 124678 h 755236"/>
                <a:gd name="connsiteX1730" fmla="*/ 962789 w 1591877"/>
                <a:gd name="connsiteY1730" fmla="*/ 124880 h 755236"/>
                <a:gd name="connsiteX1731" fmla="*/ 962943 w 1591877"/>
                <a:gd name="connsiteY1731" fmla="*/ 125117 h 755236"/>
                <a:gd name="connsiteX1732" fmla="*/ 963247 w 1591877"/>
                <a:gd name="connsiteY1732" fmla="*/ 125692 h 755236"/>
                <a:gd name="connsiteX1733" fmla="*/ 963551 w 1591877"/>
                <a:gd name="connsiteY1733" fmla="*/ 126403 h 755236"/>
                <a:gd name="connsiteX1734" fmla="*/ 963856 w 1591877"/>
                <a:gd name="connsiteY1734" fmla="*/ 127247 h 755236"/>
                <a:gd name="connsiteX1735" fmla="*/ 964164 w 1591877"/>
                <a:gd name="connsiteY1735" fmla="*/ 128226 h 755236"/>
                <a:gd name="connsiteX1736" fmla="*/ 964468 w 1591877"/>
                <a:gd name="connsiteY1736" fmla="*/ 129337 h 755236"/>
                <a:gd name="connsiteX1737" fmla="*/ 964773 w 1591877"/>
                <a:gd name="connsiteY1737" fmla="*/ 130580 h 755236"/>
                <a:gd name="connsiteX1738" fmla="*/ 965077 w 1591877"/>
                <a:gd name="connsiteY1738" fmla="*/ 131954 h 755236"/>
                <a:gd name="connsiteX1739" fmla="*/ 965385 w 1591877"/>
                <a:gd name="connsiteY1739" fmla="*/ 133457 h 755236"/>
                <a:gd name="connsiteX1740" fmla="*/ 965690 w 1591877"/>
                <a:gd name="connsiteY1740" fmla="*/ 135089 h 755236"/>
                <a:gd name="connsiteX1741" fmla="*/ 965994 w 1591877"/>
                <a:gd name="connsiteY1741" fmla="*/ 136847 h 755236"/>
                <a:gd name="connsiteX1742" fmla="*/ 966299 w 1591877"/>
                <a:gd name="connsiteY1742" fmla="*/ 138732 h 755236"/>
                <a:gd name="connsiteX1743" fmla="*/ 966607 w 1591877"/>
                <a:gd name="connsiteY1743" fmla="*/ 140741 h 755236"/>
                <a:gd name="connsiteX1744" fmla="*/ 966911 w 1591877"/>
                <a:gd name="connsiteY1744" fmla="*/ 142872 h 755236"/>
                <a:gd name="connsiteX1745" fmla="*/ 967216 w 1591877"/>
                <a:gd name="connsiteY1745" fmla="*/ 145126 h 755236"/>
                <a:gd name="connsiteX1746" fmla="*/ 967520 w 1591877"/>
                <a:gd name="connsiteY1746" fmla="*/ 147499 h 755236"/>
                <a:gd name="connsiteX1747" fmla="*/ 967825 w 1591877"/>
                <a:gd name="connsiteY1747" fmla="*/ 149990 h 755236"/>
                <a:gd name="connsiteX1748" fmla="*/ 968133 w 1591877"/>
                <a:gd name="connsiteY1748" fmla="*/ 152597 h 755236"/>
                <a:gd name="connsiteX1749" fmla="*/ 968437 w 1591877"/>
                <a:gd name="connsiteY1749" fmla="*/ 155321 h 755236"/>
                <a:gd name="connsiteX1750" fmla="*/ 968742 w 1591877"/>
                <a:gd name="connsiteY1750" fmla="*/ 158157 h 755236"/>
                <a:gd name="connsiteX1751" fmla="*/ 969046 w 1591877"/>
                <a:gd name="connsiteY1751" fmla="*/ 161103 h 755236"/>
                <a:gd name="connsiteX1752" fmla="*/ 969354 w 1591877"/>
                <a:gd name="connsiteY1752" fmla="*/ 164159 h 755236"/>
                <a:gd name="connsiteX1753" fmla="*/ 969659 w 1591877"/>
                <a:gd name="connsiteY1753" fmla="*/ 167323 h 755236"/>
                <a:gd name="connsiteX1754" fmla="*/ 969963 w 1591877"/>
                <a:gd name="connsiteY1754" fmla="*/ 170591 h 755236"/>
                <a:gd name="connsiteX1755" fmla="*/ 970268 w 1591877"/>
                <a:gd name="connsiteY1755" fmla="*/ 173962 h 755236"/>
                <a:gd name="connsiteX1756" fmla="*/ 970576 w 1591877"/>
                <a:gd name="connsiteY1756" fmla="*/ 177434 h 755236"/>
                <a:gd name="connsiteX1757" fmla="*/ 970880 w 1591877"/>
                <a:gd name="connsiteY1757" fmla="*/ 181006 h 755236"/>
                <a:gd name="connsiteX1758" fmla="*/ 971185 w 1591877"/>
                <a:gd name="connsiteY1758" fmla="*/ 184674 h 755236"/>
                <a:gd name="connsiteX1759" fmla="*/ 971489 w 1591877"/>
                <a:gd name="connsiteY1759" fmla="*/ 188437 h 755236"/>
                <a:gd name="connsiteX1760" fmla="*/ 971797 w 1591877"/>
                <a:gd name="connsiteY1760" fmla="*/ 192290 h 755236"/>
                <a:gd name="connsiteX1761" fmla="*/ 972406 w 1591877"/>
                <a:gd name="connsiteY1761" fmla="*/ 200268 h 755236"/>
                <a:gd name="connsiteX1762" fmla="*/ 973018 w 1591877"/>
                <a:gd name="connsiteY1762" fmla="*/ 208582 h 755236"/>
                <a:gd name="connsiteX1763" fmla="*/ 973627 w 1591877"/>
                <a:gd name="connsiteY1763" fmla="*/ 217215 h 755236"/>
                <a:gd name="connsiteX1764" fmla="*/ 974240 w 1591877"/>
                <a:gd name="connsiteY1764" fmla="*/ 226148 h 755236"/>
                <a:gd name="connsiteX1765" fmla="*/ 974849 w 1591877"/>
                <a:gd name="connsiteY1765" fmla="*/ 235358 h 755236"/>
                <a:gd name="connsiteX1766" fmla="*/ 975461 w 1591877"/>
                <a:gd name="connsiteY1766" fmla="*/ 244824 h 755236"/>
                <a:gd name="connsiteX1767" fmla="*/ 976070 w 1591877"/>
                <a:gd name="connsiteY1767" fmla="*/ 254526 h 755236"/>
                <a:gd name="connsiteX1768" fmla="*/ 976679 w 1591877"/>
                <a:gd name="connsiteY1768" fmla="*/ 264438 h 755236"/>
                <a:gd name="connsiteX1769" fmla="*/ 977292 w 1591877"/>
                <a:gd name="connsiteY1769" fmla="*/ 274540 h 755236"/>
                <a:gd name="connsiteX1770" fmla="*/ 978513 w 1591877"/>
                <a:gd name="connsiteY1770" fmla="*/ 295218 h 755236"/>
                <a:gd name="connsiteX1771" fmla="*/ 979734 w 1591877"/>
                <a:gd name="connsiteY1771" fmla="*/ 316378 h 755236"/>
                <a:gd name="connsiteX1772" fmla="*/ 981814 w 1591877"/>
                <a:gd name="connsiteY1772" fmla="*/ 352984 h 755236"/>
                <a:gd name="connsiteX1773" fmla="*/ 983894 w 1591877"/>
                <a:gd name="connsiteY1773" fmla="*/ 389513 h 755236"/>
                <a:gd name="connsiteX1774" fmla="*/ 984932 w 1591877"/>
                <a:gd name="connsiteY1774" fmla="*/ 407464 h 755236"/>
                <a:gd name="connsiteX1775" fmla="*/ 985974 w 1591877"/>
                <a:gd name="connsiteY1775" fmla="*/ 425061 h 755236"/>
                <a:gd name="connsiteX1776" fmla="*/ 987015 w 1591877"/>
                <a:gd name="connsiteY1776" fmla="*/ 442196 h 755236"/>
                <a:gd name="connsiteX1777" fmla="*/ 987532 w 1591877"/>
                <a:gd name="connsiteY1777" fmla="*/ 450559 h 755236"/>
                <a:gd name="connsiteX1778" fmla="*/ 988053 w 1591877"/>
                <a:gd name="connsiteY1778" fmla="*/ 458770 h 755236"/>
                <a:gd name="connsiteX1779" fmla="*/ 988574 w 1591877"/>
                <a:gd name="connsiteY1779" fmla="*/ 466815 h 755236"/>
                <a:gd name="connsiteX1780" fmla="*/ 989095 w 1591877"/>
                <a:gd name="connsiteY1780" fmla="*/ 474685 h 755236"/>
                <a:gd name="connsiteX1781" fmla="*/ 989612 w 1591877"/>
                <a:gd name="connsiteY1781" fmla="*/ 482365 h 755236"/>
                <a:gd name="connsiteX1782" fmla="*/ 990133 w 1591877"/>
                <a:gd name="connsiteY1782" fmla="*/ 489849 h 755236"/>
                <a:gd name="connsiteX1783" fmla="*/ 990654 w 1591877"/>
                <a:gd name="connsiteY1783" fmla="*/ 497122 h 755236"/>
                <a:gd name="connsiteX1784" fmla="*/ 991175 w 1591877"/>
                <a:gd name="connsiteY1784" fmla="*/ 504174 h 755236"/>
                <a:gd name="connsiteX1785" fmla="*/ 991692 w 1591877"/>
                <a:gd name="connsiteY1785" fmla="*/ 510998 h 755236"/>
                <a:gd name="connsiteX1786" fmla="*/ 992213 w 1591877"/>
                <a:gd name="connsiteY1786" fmla="*/ 517583 h 755236"/>
                <a:gd name="connsiteX1787" fmla="*/ 992734 w 1591877"/>
                <a:gd name="connsiteY1787" fmla="*/ 523923 h 755236"/>
                <a:gd name="connsiteX1788" fmla="*/ 993254 w 1591877"/>
                <a:gd name="connsiteY1788" fmla="*/ 530004 h 755236"/>
                <a:gd name="connsiteX1789" fmla="*/ 993772 w 1591877"/>
                <a:gd name="connsiteY1789" fmla="*/ 535821 h 755236"/>
                <a:gd name="connsiteX1790" fmla="*/ 994292 w 1591877"/>
                <a:gd name="connsiteY1790" fmla="*/ 541368 h 755236"/>
                <a:gd name="connsiteX1791" fmla="*/ 994813 w 1591877"/>
                <a:gd name="connsiteY1791" fmla="*/ 546637 h 755236"/>
                <a:gd name="connsiteX1792" fmla="*/ 995334 w 1591877"/>
                <a:gd name="connsiteY1792" fmla="*/ 551617 h 755236"/>
                <a:gd name="connsiteX1793" fmla="*/ 995855 w 1591877"/>
                <a:gd name="connsiteY1793" fmla="*/ 556310 h 755236"/>
                <a:gd name="connsiteX1794" fmla="*/ 996372 w 1591877"/>
                <a:gd name="connsiteY1794" fmla="*/ 560702 h 755236"/>
                <a:gd name="connsiteX1795" fmla="*/ 996893 w 1591877"/>
                <a:gd name="connsiteY1795" fmla="*/ 564793 h 755236"/>
                <a:gd name="connsiteX1796" fmla="*/ 997414 w 1591877"/>
                <a:gd name="connsiteY1796" fmla="*/ 568578 h 755236"/>
                <a:gd name="connsiteX1797" fmla="*/ 997674 w 1591877"/>
                <a:gd name="connsiteY1797" fmla="*/ 570355 h 755236"/>
                <a:gd name="connsiteX1798" fmla="*/ 997935 w 1591877"/>
                <a:gd name="connsiteY1798" fmla="*/ 572053 h 755236"/>
                <a:gd name="connsiteX1799" fmla="*/ 998195 w 1591877"/>
                <a:gd name="connsiteY1799" fmla="*/ 573671 h 755236"/>
                <a:gd name="connsiteX1800" fmla="*/ 998452 w 1591877"/>
                <a:gd name="connsiteY1800" fmla="*/ 575210 h 755236"/>
                <a:gd name="connsiteX1801" fmla="*/ 998712 w 1591877"/>
                <a:gd name="connsiteY1801" fmla="*/ 576672 h 755236"/>
                <a:gd name="connsiteX1802" fmla="*/ 998973 w 1591877"/>
                <a:gd name="connsiteY1802" fmla="*/ 578053 h 755236"/>
                <a:gd name="connsiteX1803" fmla="*/ 999233 w 1591877"/>
                <a:gd name="connsiteY1803" fmla="*/ 579354 h 755236"/>
                <a:gd name="connsiteX1804" fmla="*/ 999493 w 1591877"/>
                <a:gd name="connsiteY1804" fmla="*/ 580574 h 755236"/>
                <a:gd name="connsiteX1805" fmla="*/ 999754 w 1591877"/>
                <a:gd name="connsiteY1805" fmla="*/ 581715 h 755236"/>
                <a:gd name="connsiteX1806" fmla="*/ 1000014 w 1591877"/>
                <a:gd name="connsiteY1806" fmla="*/ 582774 h 755236"/>
                <a:gd name="connsiteX1807" fmla="*/ 1000271 w 1591877"/>
                <a:gd name="connsiteY1807" fmla="*/ 583751 h 755236"/>
                <a:gd name="connsiteX1808" fmla="*/ 1000531 w 1591877"/>
                <a:gd name="connsiteY1808" fmla="*/ 584650 h 755236"/>
                <a:gd name="connsiteX1809" fmla="*/ 1000792 w 1591877"/>
                <a:gd name="connsiteY1809" fmla="*/ 585464 h 755236"/>
                <a:gd name="connsiteX1810" fmla="*/ 1001052 w 1591877"/>
                <a:gd name="connsiteY1810" fmla="*/ 586200 h 755236"/>
                <a:gd name="connsiteX1811" fmla="*/ 1001313 w 1591877"/>
                <a:gd name="connsiteY1811" fmla="*/ 586854 h 755236"/>
                <a:gd name="connsiteX1812" fmla="*/ 1001573 w 1591877"/>
                <a:gd name="connsiteY1812" fmla="*/ 587424 h 755236"/>
                <a:gd name="connsiteX1813" fmla="*/ 1001834 w 1591877"/>
                <a:gd name="connsiteY1813" fmla="*/ 587915 h 755236"/>
                <a:gd name="connsiteX1814" fmla="*/ 1002094 w 1591877"/>
                <a:gd name="connsiteY1814" fmla="*/ 588325 h 755236"/>
                <a:gd name="connsiteX1815" fmla="*/ 1002222 w 1591877"/>
                <a:gd name="connsiteY1815" fmla="*/ 588501 h 755236"/>
                <a:gd name="connsiteX1816" fmla="*/ 1002354 w 1591877"/>
                <a:gd name="connsiteY1816" fmla="*/ 588655 h 755236"/>
                <a:gd name="connsiteX1817" fmla="*/ 1002483 w 1591877"/>
                <a:gd name="connsiteY1817" fmla="*/ 588787 h 755236"/>
                <a:gd name="connsiteX1818" fmla="*/ 1002549 w 1591877"/>
                <a:gd name="connsiteY1818" fmla="*/ 588846 h 755236"/>
                <a:gd name="connsiteX1819" fmla="*/ 1002611 w 1591877"/>
                <a:gd name="connsiteY1819" fmla="*/ 588902 h 755236"/>
                <a:gd name="connsiteX1820" fmla="*/ 1002677 w 1591877"/>
                <a:gd name="connsiteY1820" fmla="*/ 588950 h 755236"/>
                <a:gd name="connsiteX1821" fmla="*/ 1002743 w 1591877"/>
                <a:gd name="connsiteY1821" fmla="*/ 588994 h 755236"/>
                <a:gd name="connsiteX1822" fmla="*/ 1002809 w 1591877"/>
                <a:gd name="connsiteY1822" fmla="*/ 589034 h 755236"/>
                <a:gd name="connsiteX1823" fmla="*/ 1002872 w 1591877"/>
                <a:gd name="connsiteY1823" fmla="*/ 589069 h 755236"/>
                <a:gd name="connsiteX1824" fmla="*/ 1002938 w 1591877"/>
                <a:gd name="connsiteY1824" fmla="*/ 589097 h 755236"/>
                <a:gd name="connsiteX1825" fmla="*/ 1003004 w 1591877"/>
                <a:gd name="connsiteY1825" fmla="*/ 589122 h 755236"/>
                <a:gd name="connsiteX1826" fmla="*/ 1003066 w 1591877"/>
                <a:gd name="connsiteY1826" fmla="*/ 589139 h 755236"/>
                <a:gd name="connsiteX1827" fmla="*/ 1003132 w 1591877"/>
                <a:gd name="connsiteY1827" fmla="*/ 589155 h 755236"/>
                <a:gd name="connsiteX1828" fmla="*/ 1003198 w 1591877"/>
                <a:gd name="connsiteY1828" fmla="*/ 589163 h 755236"/>
                <a:gd name="connsiteX1829" fmla="*/ 1003264 w 1591877"/>
                <a:gd name="connsiteY1829" fmla="*/ 589166 h 755236"/>
                <a:gd name="connsiteX1830" fmla="*/ 1003326 w 1591877"/>
                <a:gd name="connsiteY1830" fmla="*/ 589166 h 755236"/>
                <a:gd name="connsiteX1831" fmla="*/ 1003392 w 1591877"/>
                <a:gd name="connsiteY1831" fmla="*/ 589159 h 755236"/>
                <a:gd name="connsiteX1832" fmla="*/ 1003458 w 1591877"/>
                <a:gd name="connsiteY1832" fmla="*/ 589148 h 755236"/>
                <a:gd name="connsiteX1833" fmla="*/ 1003525 w 1591877"/>
                <a:gd name="connsiteY1833" fmla="*/ 589133 h 755236"/>
                <a:gd name="connsiteX1834" fmla="*/ 1003587 w 1591877"/>
                <a:gd name="connsiteY1834" fmla="*/ 589111 h 755236"/>
                <a:gd name="connsiteX1835" fmla="*/ 1003653 w 1591877"/>
                <a:gd name="connsiteY1835" fmla="*/ 589084 h 755236"/>
                <a:gd name="connsiteX1836" fmla="*/ 1003719 w 1591877"/>
                <a:gd name="connsiteY1836" fmla="*/ 589053 h 755236"/>
                <a:gd name="connsiteX1837" fmla="*/ 1003781 w 1591877"/>
                <a:gd name="connsiteY1837" fmla="*/ 589016 h 755236"/>
                <a:gd name="connsiteX1838" fmla="*/ 1003847 w 1591877"/>
                <a:gd name="connsiteY1838" fmla="*/ 588976 h 755236"/>
                <a:gd name="connsiteX1839" fmla="*/ 1003913 w 1591877"/>
                <a:gd name="connsiteY1839" fmla="*/ 588930 h 755236"/>
                <a:gd name="connsiteX1840" fmla="*/ 1003979 w 1591877"/>
                <a:gd name="connsiteY1840" fmla="*/ 588877 h 755236"/>
                <a:gd name="connsiteX1841" fmla="*/ 1004042 w 1591877"/>
                <a:gd name="connsiteY1841" fmla="*/ 588822 h 755236"/>
                <a:gd name="connsiteX1842" fmla="*/ 1004174 w 1591877"/>
                <a:gd name="connsiteY1842" fmla="*/ 588695 h 755236"/>
                <a:gd name="connsiteX1843" fmla="*/ 1004302 w 1591877"/>
                <a:gd name="connsiteY1843" fmla="*/ 588547 h 755236"/>
                <a:gd name="connsiteX1844" fmla="*/ 1004434 w 1591877"/>
                <a:gd name="connsiteY1844" fmla="*/ 588382 h 755236"/>
                <a:gd name="connsiteX1845" fmla="*/ 1004695 w 1591877"/>
                <a:gd name="connsiteY1845" fmla="*/ 587988 h 755236"/>
                <a:gd name="connsiteX1846" fmla="*/ 1004951 w 1591877"/>
                <a:gd name="connsiteY1846" fmla="*/ 587517 h 755236"/>
                <a:gd name="connsiteX1847" fmla="*/ 1005212 w 1591877"/>
                <a:gd name="connsiteY1847" fmla="*/ 586966 h 755236"/>
                <a:gd name="connsiteX1848" fmla="*/ 1005733 w 1591877"/>
                <a:gd name="connsiteY1848" fmla="*/ 585636 h 755236"/>
                <a:gd name="connsiteX1849" fmla="*/ 1006253 w 1591877"/>
                <a:gd name="connsiteY1849" fmla="*/ 583996 h 755236"/>
                <a:gd name="connsiteX1850" fmla="*/ 1006774 w 1591877"/>
                <a:gd name="connsiteY1850" fmla="*/ 582056 h 755236"/>
                <a:gd name="connsiteX1851" fmla="*/ 1007291 w 1591877"/>
                <a:gd name="connsiteY1851" fmla="*/ 579819 h 755236"/>
                <a:gd name="connsiteX1852" fmla="*/ 1007812 w 1591877"/>
                <a:gd name="connsiteY1852" fmla="*/ 577287 h 755236"/>
                <a:gd name="connsiteX1853" fmla="*/ 1008333 w 1591877"/>
                <a:gd name="connsiteY1853" fmla="*/ 574471 h 755236"/>
                <a:gd name="connsiteX1854" fmla="*/ 1008854 w 1591877"/>
                <a:gd name="connsiteY1854" fmla="*/ 571375 h 755236"/>
                <a:gd name="connsiteX1855" fmla="*/ 1009375 w 1591877"/>
                <a:gd name="connsiteY1855" fmla="*/ 568004 h 755236"/>
                <a:gd name="connsiteX1856" fmla="*/ 1009892 w 1591877"/>
                <a:gd name="connsiteY1856" fmla="*/ 564366 h 755236"/>
                <a:gd name="connsiteX1857" fmla="*/ 1010413 w 1591877"/>
                <a:gd name="connsiteY1857" fmla="*/ 560471 h 755236"/>
                <a:gd name="connsiteX1858" fmla="*/ 1010934 w 1591877"/>
                <a:gd name="connsiteY1858" fmla="*/ 556323 h 755236"/>
                <a:gd name="connsiteX1859" fmla="*/ 1011455 w 1591877"/>
                <a:gd name="connsiteY1859" fmla="*/ 551932 h 755236"/>
                <a:gd name="connsiteX1860" fmla="*/ 1011972 w 1591877"/>
                <a:gd name="connsiteY1860" fmla="*/ 547306 h 755236"/>
                <a:gd name="connsiteX1861" fmla="*/ 1012493 w 1591877"/>
                <a:gd name="connsiteY1861" fmla="*/ 542453 h 755236"/>
                <a:gd name="connsiteX1862" fmla="*/ 1013013 w 1591877"/>
                <a:gd name="connsiteY1862" fmla="*/ 537385 h 755236"/>
                <a:gd name="connsiteX1863" fmla="*/ 1013567 w 1591877"/>
                <a:gd name="connsiteY1863" fmla="*/ 531739 h 755236"/>
                <a:gd name="connsiteX1864" fmla="*/ 1014125 w 1591877"/>
                <a:gd name="connsiteY1864" fmla="*/ 525867 h 755236"/>
                <a:gd name="connsiteX1865" fmla="*/ 1014679 w 1591877"/>
                <a:gd name="connsiteY1865" fmla="*/ 519781 h 755236"/>
                <a:gd name="connsiteX1866" fmla="*/ 1015236 w 1591877"/>
                <a:gd name="connsiteY1866" fmla="*/ 513495 h 755236"/>
                <a:gd name="connsiteX1867" fmla="*/ 1015790 w 1591877"/>
                <a:gd name="connsiteY1867" fmla="*/ 507019 h 755236"/>
                <a:gd name="connsiteX1868" fmla="*/ 1016348 w 1591877"/>
                <a:gd name="connsiteY1868" fmla="*/ 500369 h 755236"/>
                <a:gd name="connsiteX1869" fmla="*/ 1017459 w 1591877"/>
                <a:gd name="connsiteY1869" fmla="*/ 486590 h 755236"/>
                <a:gd name="connsiteX1870" fmla="*/ 1018570 w 1591877"/>
                <a:gd name="connsiteY1870" fmla="*/ 472269 h 755236"/>
                <a:gd name="connsiteX1871" fmla="*/ 1019682 w 1591877"/>
                <a:gd name="connsiteY1871" fmla="*/ 457515 h 755236"/>
                <a:gd name="connsiteX1872" fmla="*/ 1021901 w 1591877"/>
                <a:gd name="connsiteY1872" fmla="*/ 427142 h 755236"/>
                <a:gd name="connsiteX1873" fmla="*/ 1024124 w 1591877"/>
                <a:gd name="connsiteY1873" fmla="*/ 396374 h 755236"/>
                <a:gd name="connsiteX1874" fmla="*/ 1026346 w 1591877"/>
                <a:gd name="connsiteY1874" fmla="*/ 366083 h 755236"/>
                <a:gd name="connsiteX1875" fmla="*/ 1027458 w 1591877"/>
                <a:gd name="connsiteY1875" fmla="*/ 351383 h 755236"/>
                <a:gd name="connsiteX1876" fmla="*/ 1028569 w 1591877"/>
                <a:gd name="connsiteY1876" fmla="*/ 337113 h 755236"/>
                <a:gd name="connsiteX1877" fmla="*/ 1029680 w 1591877"/>
                <a:gd name="connsiteY1877" fmla="*/ 323369 h 755236"/>
                <a:gd name="connsiteX1878" fmla="*/ 1030238 w 1591877"/>
                <a:gd name="connsiteY1878" fmla="*/ 316724 h 755236"/>
                <a:gd name="connsiteX1879" fmla="*/ 1030792 w 1591877"/>
                <a:gd name="connsiteY1879" fmla="*/ 310244 h 755236"/>
                <a:gd name="connsiteX1880" fmla="*/ 1031349 w 1591877"/>
                <a:gd name="connsiteY1880" fmla="*/ 303937 h 755236"/>
                <a:gd name="connsiteX1881" fmla="*/ 1031903 w 1591877"/>
                <a:gd name="connsiteY1881" fmla="*/ 297816 h 755236"/>
                <a:gd name="connsiteX1882" fmla="*/ 1032457 w 1591877"/>
                <a:gd name="connsiteY1882" fmla="*/ 291891 h 755236"/>
                <a:gd name="connsiteX1883" fmla="*/ 1033015 w 1591877"/>
                <a:gd name="connsiteY1883" fmla="*/ 286171 h 755236"/>
                <a:gd name="connsiteX1884" fmla="*/ 1033568 w 1591877"/>
                <a:gd name="connsiteY1884" fmla="*/ 280662 h 755236"/>
                <a:gd name="connsiteX1885" fmla="*/ 1034126 w 1591877"/>
                <a:gd name="connsiteY1885" fmla="*/ 275375 h 755236"/>
                <a:gd name="connsiteX1886" fmla="*/ 1034680 w 1591877"/>
                <a:gd name="connsiteY1886" fmla="*/ 270315 h 755236"/>
                <a:gd name="connsiteX1887" fmla="*/ 1035237 w 1591877"/>
                <a:gd name="connsiteY1887" fmla="*/ 265493 h 755236"/>
                <a:gd name="connsiteX1888" fmla="*/ 1035791 w 1591877"/>
                <a:gd name="connsiteY1888" fmla="*/ 260913 h 755236"/>
                <a:gd name="connsiteX1889" fmla="*/ 1036349 w 1591877"/>
                <a:gd name="connsiteY1889" fmla="*/ 256582 h 755236"/>
                <a:gd name="connsiteX1890" fmla="*/ 1036903 w 1591877"/>
                <a:gd name="connsiteY1890" fmla="*/ 252507 h 755236"/>
                <a:gd name="connsiteX1891" fmla="*/ 1037460 w 1591877"/>
                <a:gd name="connsiteY1891" fmla="*/ 248693 h 755236"/>
                <a:gd name="connsiteX1892" fmla="*/ 1038014 w 1591877"/>
                <a:gd name="connsiteY1892" fmla="*/ 245144 h 755236"/>
                <a:gd name="connsiteX1893" fmla="*/ 1038571 w 1591877"/>
                <a:gd name="connsiteY1893" fmla="*/ 241865 h 755236"/>
                <a:gd name="connsiteX1894" fmla="*/ 1039125 w 1591877"/>
                <a:gd name="connsiteY1894" fmla="*/ 238859 h 755236"/>
                <a:gd name="connsiteX1895" fmla="*/ 1039683 w 1591877"/>
                <a:gd name="connsiteY1895" fmla="*/ 236129 h 755236"/>
                <a:gd name="connsiteX1896" fmla="*/ 1040237 w 1591877"/>
                <a:gd name="connsiteY1896" fmla="*/ 233681 h 755236"/>
                <a:gd name="connsiteX1897" fmla="*/ 1040794 w 1591877"/>
                <a:gd name="connsiteY1897" fmla="*/ 231514 h 755236"/>
                <a:gd name="connsiteX1898" fmla="*/ 1041348 w 1591877"/>
                <a:gd name="connsiteY1898" fmla="*/ 229629 h 755236"/>
                <a:gd name="connsiteX1899" fmla="*/ 1041906 w 1591877"/>
                <a:gd name="connsiteY1899" fmla="*/ 228031 h 755236"/>
                <a:gd name="connsiteX1900" fmla="*/ 1042459 w 1591877"/>
                <a:gd name="connsiteY1900" fmla="*/ 226716 h 755236"/>
                <a:gd name="connsiteX1901" fmla="*/ 1042738 w 1591877"/>
                <a:gd name="connsiteY1901" fmla="*/ 226168 h 755236"/>
                <a:gd name="connsiteX1902" fmla="*/ 1043017 w 1591877"/>
                <a:gd name="connsiteY1902" fmla="*/ 225688 h 755236"/>
                <a:gd name="connsiteX1903" fmla="*/ 1043292 w 1591877"/>
                <a:gd name="connsiteY1903" fmla="*/ 225283 h 755236"/>
                <a:gd name="connsiteX1904" fmla="*/ 1043431 w 1591877"/>
                <a:gd name="connsiteY1904" fmla="*/ 225104 h 755236"/>
                <a:gd name="connsiteX1905" fmla="*/ 1043571 w 1591877"/>
                <a:gd name="connsiteY1905" fmla="*/ 224946 h 755236"/>
                <a:gd name="connsiteX1906" fmla="*/ 1043710 w 1591877"/>
                <a:gd name="connsiteY1906" fmla="*/ 224805 h 755236"/>
                <a:gd name="connsiteX1907" fmla="*/ 1043850 w 1591877"/>
                <a:gd name="connsiteY1907" fmla="*/ 224682 h 755236"/>
                <a:gd name="connsiteX1908" fmla="*/ 1043919 w 1591877"/>
                <a:gd name="connsiteY1908" fmla="*/ 224627 h 755236"/>
                <a:gd name="connsiteX1909" fmla="*/ 1043985 w 1591877"/>
                <a:gd name="connsiteY1909" fmla="*/ 224576 h 755236"/>
                <a:gd name="connsiteX1910" fmla="*/ 1044059 w 1591877"/>
                <a:gd name="connsiteY1910" fmla="*/ 224530 h 755236"/>
                <a:gd name="connsiteX1911" fmla="*/ 1044125 w 1591877"/>
                <a:gd name="connsiteY1911" fmla="*/ 224488 h 755236"/>
                <a:gd name="connsiteX1912" fmla="*/ 1044194 w 1591877"/>
                <a:gd name="connsiteY1912" fmla="*/ 224450 h 755236"/>
                <a:gd name="connsiteX1913" fmla="*/ 1044264 w 1591877"/>
                <a:gd name="connsiteY1913" fmla="*/ 224417 h 755236"/>
                <a:gd name="connsiteX1914" fmla="*/ 1044334 w 1591877"/>
                <a:gd name="connsiteY1914" fmla="*/ 224389 h 755236"/>
                <a:gd name="connsiteX1915" fmla="*/ 1044403 w 1591877"/>
                <a:gd name="connsiteY1915" fmla="*/ 224365 h 755236"/>
                <a:gd name="connsiteX1916" fmla="*/ 1044473 w 1591877"/>
                <a:gd name="connsiteY1916" fmla="*/ 224345 h 755236"/>
                <a:gd name="connsiteX1917" fmla="*/ 1044543 w 1591877"/>
                <a:gd name="connsiteY1917" fmla="*/ 224329 h 755236"/>
                <a:gd name="connsiteX1918" fmla="*/ 1044613 w 1591877"/>
                <a:gd name="connsiteY1918" fmla="*/ 224321 h 755236"/>
                <a:gd name="connsiteX1919" fmla="*/ 1044682 w 1591877"/>
                <a:gd name="connsiteY1919" fmla="*/ 224312 h 755236"/>
                <a:gd name="connsiteX1920" fmla="*/ 1044752 w 1591877"/>
                <a:gd name="connsiteY1920" fmla="*/ 224312 h 755236"/>
                <a:gd name="connsiteX1921" fmla="*/ 1044822 w 1591877"/>
                <a:gd name="connsiteY1921" fmla="*/ 224314 h 755236"/>
                <a:gd name="connsiteX1922" fmla="*/ 1044891 w 1591877"/>
                <a:gd name="connsiteY1922" fmla="*/ 224321 h 755236"/>
                <a:gd name="connsiteX1923" fmla="*/ 1044961 w 1591877"/>
                <a:gd name="connsiteY1923" fmla="*/ 224332 h 755236"/>
                <a:gd name="connsiteX1924" fmla="*/ 1045031 w 1591877"/>
                <a:gd name="connsiteY1924" fmla="*/ 224347 h 755236"/>
                <a:gd name="connsiteX1925" fmla="*/ 1045100 w 1591877"/>
                <a:gd name="connsiteY1925" fmla="*/ 224367 h 755236"/>
                <a:gd name="connsiteX1926" fmla="*/ 1045166 w 1591877"/>
                <a:gd name="connsiteY1926" fmla="*/ 224391 h 755236"/>
                <a:gd name="connsiteX1927" fmla="*/ 1045236 w 1591877"/>
                <a:gd name="connsiteY1927" fmla="*/ 224420 h 755236"/>
                <a:gd name="connsiteX1928" fmla="*/ 1045306 w 1591877"/>
                <a:gd name="connsiteY1928" fmla="*/ 224453 h 755236"/>
                <a:gd name="connsiteX1929" fmla="*/ 1045375 w 1591877"/>
                <a:gd name="connsiteY1929" fmla="*/ 224488 h 755236"/>
                <a:gd name="connsiteX1930" fmla="*/ 1045445 w 1591877"/>
                <a:gd name="connsiteY1930" fmla="*/ 224530 h 755236"/>
                <a:gd name="connsiteX1931" fmla="*/ 1045515 w 1591877"/>
                <a:gd name="connsiteY1931" fmla="*/ 224576 h 755236"/>
                <a:gd name="connsiteX1932" fmla="*/ 1045585 w 1591877"/>
                <a:gd name="connsiteY1932" fmla="*/ 224627 h 755236"/>
                <a:gd name="connsiteX1933" fmla="*/ 1045654 w 1591877"/>
                <a:gd name="connsiteY1933" fmla="*/ 224682 h 755236"/>
                <a:gd name="connsiteX1934" fmla="*/ 1045794 w 1591877"/>
                <a:gd name="connsiteY1934" fmla="*/ 224803 h 755236"/>
                <a:gd name="connsiteX1935" fmla="*/ 1045933 w 1591877"/>
                <a:gd name="connsiteY1935" fmla="*/ 224944 h 755236"/>
                <a:gd name="connsiteX1936" fmla="*/ 1046069 w 1591877"/>
                <a:gd name="connsiteY1936" fmla="*/ 225100 h 755236"/>
                <a:gd name="connsiteX1937" fmla="*/ 1046347 w 1591877"/>
                <a:gd name="connsiteY1937" fmla="*/ 225463 h 755236"/>
                <a:gd name="connsiteX1938" fmla="*/ 1046626 w 1591877"/>
                <a:gd name="connsiteY1938" fmla="*/ 225897 h 755236"/>
                <a:gd name="connsiteX1939" fmla="*/ 1046905 w 1591877"/>
                <a:gd name="connsiteY1939" fmla="*/ 226397 h 755236"/>
                <a:gd name="connsiteX1940" fmla="*/ 1047459 w 1591877"/>
                <a:gd name="connsiteY1940" fmla="*/ 227599 h 755236"/>
                <a:gd name="connsiteX1941" fmla="*/ 1048016 w 1591877"/>
                <a:gd name="connsiteY1941" fmla="*/ 229066 h 755236"/>
                <a:gd name="connsiteX1942" fmla="*/ 1048570 w 1591877"/>
                <a:gd name="connsiteY1942" fmla="*/ 230790 h 755236"/>
                <a:gd name="connsiteX1943" fmla="*/ 1049146 w 1591877"/>
                <a:gd name="connsiteY1943" fmla="*/ 232844 h 755236"/>
                <a:gd name="connsiteX1944" fmla="*/ 1049722 w 1591877"/>
                <a:gd name="connsiteY1944" fmla="*/ 235165 h 755236"/>
                <a:gd name="connsiteX1945" fmla="*/ 1050294 w 1591877"/>
                <a:gd name="connsiteY1945" fmla="*/ 237745 h 755236"/>
                <a:gd name="connsiteX1946" fmla="*/ 1050870 w 1591877"/>
                <a:gd name="connsiteY1946" fmla="*/ 240579 h 755236"/>
                <a:gd name="connsiteX1947" fmla="*/ 1051446 w 1591877"/>
                <a:gd name="connsiteY1947" fmla="*/ 243657 h 755236"/>
                <a:gd name="connsiteX1948" fmla="*/ 1052022 w 1591877"/>
                <a:gd name="connsiteY1948" fmla="*/ 246973 h 755236"/>
                <a:gd name="connsiteX1949" fmla="*/ 1052598 w 1591877"/>
                <a:gd name="connsiteY1949" fmla="*/ 250518 h 755236"/>
                <a:gd name="connsiteX1950" fmla="*/ 1053170 w 1591877"/>
                <a:gd name="connsiteY1950" fmla="*/ 254283 h 755236"/>
                <a:gd name="connsiteX1951" fmla="*/ 1053746 w 1591877"/>
                <a:gd name="connsiteY1951" fmla="*/ 258260 h 755236"/>
                <a:gd name="connsiteX1952" fmla="*/ 1054322 w 1591877"/>
                <a:gd name="connsiteY1952" fmla="*/ 262439 h 755236"/>
                <a:gd name="connsiteX1953" fmla="*/ 1054897 w 1591877"/>
                <a:gd name="connsiteY1953" fmla="*/ 266810 h 755236"/>
                <a:gd name="connsiteX1954" fmla="*/ 1055470 w 1591877"/>
                <a:gd name="connsiteY1954" fmla="*/ 271363 h 755236"/>
                <a:gd name="connsiteX1955" fmla="*/ 1056621 w 1591877"/>
                <a:gd name="connsiteY1955" fmla="*/ 280976 h 755236"/>
                <a:gd name="connsiteX1956" fmla="*/ 1057769 w 1591877"/>
                <a:gd name="connsiteY1956" fmla="*/ 291191 h 755236"/>
                <a:gd name="connsiteX1957" fmla="*/ 1058921 w 1591877"/>
                <a:gd name="connsiteY1957" fmla="*/ 301918 h 755236"/>
                <a:gd name="connsiteX1958" fmla="*/ 1060073 w 1591877"/>
                <a:gd name="connsiteY1958" fmla="*/ 313073 h 755236"/>
                <a:gd name="connsiteX1959" fmla="*/ 1062369 w 1591877"/>
                <a:gd name="connsiteY1959" fmla="*/ 336283 h 755236"/>
                <a:gd name="connsiteX1960" fmla="*/ 1064672 w 1591877"/>
                <a:gd name="connsiteY1960" fmla="*/ 360074 h 755236"/>
                <a:gd name="connsiteX1961" fmla="*/ 1066972 w 1591877"/>
                <a:gd name="connsiteY1961" fmla="*/ 383706 h 755236"/>
                <a:gd name="connsiteX1962" fmla="*/ 1068120 w 1591877"/>
                <a:gd name="connsiteY1962" fmla="*/ 395242 h 755236"/>
                <a:gd name="connsiteX1963" fmla="*/ 1069272 w 1591877"/>
                <a:gd name="connsiteY1963" fmla="*/ 406473 h 755236"/>
                <a:gd name="connsiteX1964" fmla="*/ 1070420 w 1591877"/>
                <a:gd name="connsiteY1964" fmla="*/ 417324 h 755236"/>
                <a:gd name="connsiteX1965" fmla="*/ 1071572 w 1591877"/>
                <a:gd name="connsiteY1965" fmla="*/ 427717 h 755236"/>
                <a:gd name="connsiteX1966" fmla="*/ 1072720 w 1591877"/>
                <a:gd name="connsiteY1966" fmla="*/ 437581 h 755236"/>
                <a:gd name="connsiteX1967" fmla="*/ 1073872 w 1591877"/>
                <a:gd name="connsiteY1967" fmla="*/ 446849 h 755236"/>
                <a:gd name="connsiteX1968" fmla="*/ 1074447 w 1591877"/>
                <a:gd name="connsiteY1968" fmla="*/ 451242 h 755236"/>
                <a:gd name="connsiteX1969" fmla="*/ 1075020 w 1591877"/>
                <a:gd name="connsiteY1969" fmla="*/ 455462 h 755236"/>
                <a:gd name="connsiteX1970" fmla="*/ 1075595 w 1591877"/>
                <a:gd name="connsiteY1970" fmla="*/ 459505 h 755236"/>
                <a:gd name="connsiteX1971" fmla="*/ 1076171 w 1591877"/>
                <a:gd name="connsiteY1971" fmla="*/ 463365 h 755236"/>
                <a:gd name="connsiteX1972" fmla="*/ 1076747 w 1591877"/>
                <a:gd name="connsiteY1972" fmla="*/ 467038 h 755236"/>
                <a:gd name="connsiteX1973" fmla="*/ 1077319 w 1591877"/>
                <a:gd name="connsiteY1973" fmla="*/ 470512 h 755236"/>
                <a:gd name="connsiteX1974" fmla="*/ 1077895 w 1591877"/>
                <a:gd name="connsiteY1974" fmla="*/ 473789 h 755236"/>
                <a:gd name="connsiteX1975" fmla="*/ 1078471 w 1591877"/>
                <a:gd name="connsiteY1975" fmla="*/ 476862 h 755236"/>
                <a:gd name="connsiteX1976" fmla="*/ 1079047 w 1591877"/>
                <a:gd name="connsiteY1976" fmla="*/ 479727 h 755236"/>
                <a:gd name="connsiteX1977" fmla="*/ 1079619 w 1591877"/>
                <a:gd name="connsiteY1977" fmla="*/ 482380 h 755236"/>
                <a:gd name="connsiteX1978" fmla="*/ 1080195 w 1591877"/>
                <a:gd name="connsiteY1978" fmla="*/ 484818 h 755236"/>
                <a:gd name="connsiteX1979" fmla="*/ 1080771 w 1591877"/>
                <a:gd name="connsiteY1979" fmla="*/ 487039 h 755236"/>
                <a:gd name="connsiteX1980" fmla="*/ 1081347 w 1591877"/>
                <a:gd name="connsiteY1980" fmla="*/ 489041 h 755236"/>
                <a:gd name="connsiteX1981" fmla="*/ 1081923 w 1591877"/>
                <a:gd name="connsiteY1981" fmla="*/ 490820 h 755236"/>
                <a:gd name="connsiteX1982" fmla="*/ 1082495 w 1591877"/>
                <a:gd name="connsiteY1982" fmla="*/ 492377 h 755236"/>
                <a:gd name="connsiteX1983" fmla="*/ 1083071 w 1591877"/>
                <a:gd name="connsiteY1983" fmla="*/ 493709 h 755236"/>
                <a:gd name="connsiteX1984" fmla="*/ 1083647 w 1591877"/>
                <a:gd name="connsiteY1984" fmla="*/ 494816 h 755236"/>
                <a:gd name="connsiteX1985" fmla="*/ 1083933 w 1591877"/>
                <a:gd name="connsiteY1985" fmla="*/ 495287 h 755236"/>
                <a:gd name="connsiteX1986" fmla="*/ 1084222 w 1591877"/>
                <a:gd name="connsiteY1986" fmla="*/ 495701 h 755236"/>
                <a:gd name="connsiteX1987" fmla="*/ 1084509 w 1591877"/>
                <a:gd name="connsiteY1987" fmla="*/ 496060 h 755236"/>
                <a:gd name="connsiteX1988" fmla="*/ 1084652 w 1591877"/>
                <a:gd name="connsiteY1988" fmla="*/ 496217 h 755236"/>
                <a:gd name="connsiteX1989" fmla="*/ 1084795 w 1591877"/>
                <a:gd name="connsiteY1989" fmla="*/ 496362 h 755236"/>
                <a:gd name="connsiteX1990" fmla="*/ 1084941 w 1591877"/>
                <a:gd name="connsiteY1990" fmla="*/ 496492 h 755236"/>
                <a:gd name="connsiteX1991" fmla="*/ 1085084 w 1591877"/>
                <a:gd name="connsiteY1991" fmla="*/ 496609 h 755236"/>
                <a:gd name="connsiteX1992" fmla="*/ 1085227 w 1591877"/>
                <a:gd name="connsiteY1992" fmla="*/ 496710 h 755236"/>
                <a:gd name="connsiteX1993" fmla="*/ 1085370 w 1591877"/>
                <a:gd name="connsiteY1993" fmla="*/ 496798 h 755236"/>
                <a:gd name="connsiteX1994" fmla="*/ 1085440 w 1591877"/>
                <a:gd name="connsiteY1994" fmla="*/ 496838 h 755236"/>
                <a:gd name="connsiteX1995" fmla="*/ 1085514 w 1591877"/>
                <a:gd name="connsiteY1995" fmla="*/ 496873 h 755236"/>
                <a:gd name="connsiteX1996" fmla="*/ 1085583 w 1591877"/>
                <a:gd name="connsiteY1996" fmla="*/ 496904 h 755236"/>
                <a:gd name="connsiteX1997" fmla="*/ 1085657 w 1591877"/>
                <a:gd name="connsiteY1997" fmla="*/ 496932 h 755236"/>
                <a:gd name="connsiteX1998" fmla="*/ 1085726 w 1591877"/>
                <a:gd name="connsiteY1998" fmla="*/ 496956 h 755236"/>
                <a:gd name="connsiteX1999" fmla="*/ 1085800 w 1591877"/>
                <a:gd name="connsiteY1999" fmla="*/ 496978 h 755236"/>
                <a:gd name="connsiteX2000" fmla="*/ 1085869 w 1591877"/>
                <a:gd name="connsiteY2000" fmla="*/ 496998 h 755236"/>
                <a:gd name="connsiteX2001" fmla="*/ 1085939 w 1591877"/>
                <a:gd name="connsiteY2001" fmla="*/ 497011 h 755236"/>
                <a:gd name="connsiteX2002" fmla="*/ 1086012 w 1591877"/>
                <a:gd name="connsiteY2002" fmla="*/ 497025 h 755236"/>
                <a:gd name="connsiteX2003" fmla="*/ 1086082 w 1591877"/>
                <a:gd name="connsiteY2003" fmla="*/ 497031 h 755236"/>
                <a:gd name="connsiteX2004" fmla="*/ 1086152 w 1591877"/>
                <a:gd name="connsiteY2004" fmla="*/ 497038 h 755236"/>
                <a:gd name="connsiteX2005" fmla="*/ 1086225 w 1591877"/>
                <a:gd name="connsiteY2005" fmla="*/ 497038 h 755236"/>
                <a:gd name="connsiteX2006" fmla="*/ 1086295 w 1591877"/>
                <a:gd name="connsiteY2006" fmla="*/ 497036 h 755236"/>
                <a:gd name="connsiteX2007" fmla="*/ 1086368 w 1591877"/>
                <a:gd name="connsiteY2007" fmla="*/ 497031 h 755236"/>
                <a:gd name="connsiteX2008" fmla="*/ 1086438 w 1591877"/>
                <a:gd name="connsiteY2008" fmla="*/ 497022 h 755236"/>
                <a:gd name="connsiteX2009" fmla="*/ 1086508 w 1591877"/>
                <a:gd name="connsiteY2009" fmla="*/ 497011 h 755236"/>
                <a:gd name="connsiteX2010" fmla="*/ 1086581 w 1591877"/>
                <a:gd name="connsiteY2010" fmla="*/ 496996 h 755236"/>
                <a:gd name="connsiteX2011" fmla="*/ 1086651 w 1591877"/>
                <a:gd name="connsiteY2011" fmla="*/ 496976 h 755236"/>
                <a:gd name="connsiteX2012" fmla="*/ 1086720 w 1591877"/>
                <a:gd name="connsiteY2012" fmla="*/ 496954 h 755236"/>
                <a:gd name="connsiteX2013" fmla="*/ 1086794 w 1591877"/>
                <a:gd name="connsiteY2013" fmla="*/ 496930 h 755236"/>
                <a:gd name="connsiteX2014" fmla="*/ 1086863 w 1591877"/>
                <a:gd name="connsiteY2014" fmla="*/ 496901 h 755236"/>
                <a:gd name="connsiteX2015" fmla="*/ 1086937 w 1591877"/>
                <a:gd name="connsiteY2015" fmla="*/ 496868 h 755236"/>
                <a:gd name="connsiteX2016" fmla="*/ 1087006 w 1591877"/>
                <a:gd name="connsiteY2016" fmla="*/ 496833 h 755236"/>
                <a:gd name="connsiteX2017" fmla="*/ 1087080 w 1591877"/>
                <a:gd name="connsiteY2017" fmla="*/ 496796 h 755236"/>
                <a:gd name="connsiteX2018" fmla="*/ 1087219 w 1591877"/>
                <a:gd name="connsiteY2018" fmla="*/ 496708 h 755236"/>
                <a:gd name="connsiteX2019" fmla="*/ 1087362 w 1591877"/>
                <a:gd name="connsiteY2019" fmla="*/ 496609 h 755236"/>
                <a:gd name="connsiteX2020" fmla="*/ 1087505 w 1591877"/>
                <a:gd name="connsiteY2020" fmla="*/ 496496 h 755236"/>
                <a:gd name="connsiteX2021" fmla="*/ 1087648 w 1591877"/>
                <a:gd name="connsiteY2021" fmla="*/ 496369 h 755236"/>
                <a:gd name="connsiteX2022" fmla="*/ 1087788 w 1591877"/>
                <a:gd name="connsiteY2022" fmla="*/ 496230 h 755236"/>
                <a:gd name="connsiteX2023" fmla="*/ 1087931 w 1591877"/>
                <a:gd name="connsiteY2023" fmla="*/ 496078 h 755236"/>
                <a:gd name="connsiteX2024" fmla="*/ 1088217 w 1591877"/>
                <a:gd name="connsiteY2024" fmla="*/ 495734 h 755236"/>
                <a:gd name="connsiteX2025" fmla="*/ 1088499 w 1591877"/>
                <a:gd name="connsiteY2025" fmla="*/ 495338 h 755236"/>
                <a:gd name="connsiteX2026" fmla="*/ 1088785 w 1591877"/>
                <a:gd name="connsiteY2026" fmla="*/ 494893 h 755236"/>
                <a:gd name="connsiteX2027" fmla="*/ 1089354 w 1591877"/>
                <a:gd name="connsiteY2027" fmla="*/ 493852 h 755236"/>
                <a:gd name="connsiteX2028" fmla="*/ 1089922 w 1591877"/>
                <a:gd name="connsiteY2028" fmla="*/ 492610 h 755236"/>
                <a:gd name="connsiteX2029" fmla="*/ 1090491 w 1591877"/>
                <a:gd name="connsiteY2029" fmla="*/ 491177 h 755236"/>
                <a:gd name="connsiteX2030" fmla="*/ 1091059 w 1591877"/>
                <a:gd name="connsiteY2030" fmla="*/ 489554 h 755236"/>
                <a:gd name="connsiteX2031" fmla="*/ 1091632 w 1591877"/>
                <a:gd name="connsiteY2031" fmla="*/ 487746 h 755236"/>
                <a:gd name="connsiteX2032" fmla="*/ 1092200 w 1591877"/>
                <a:gd name="connsiteY2032" fmla="*/ 485758 h 755236"/>
                <a:gd name="connsiteX2033" fmla="*/ 1092769 w 1591877"/>
                <a:gd name="connsiteY2033" fmla="*/ 483598 h 755236"/>
                <a:gd name="connsiteX2034" fmla="*/ 1093337 w 1591877"/>
                <a:gd name="connsiteY2034" fmla="*/ 481268 h 755236"/>
                <a:gd name="connsiteX2035" fmla="*/ 1094474 w 1591877"/>
                <a:gd name="connsiteY2035" fmla="*/ 476129 h 755236"/>
                <a:gd name="connsiteX2036" fmla="*/ 1095611 w 1591877"/>
                <a:gd name="connsiteY2036" fmla="*/ 470393 h 755236"/>
                <a:gd name="connsiteX2037" fmla="*/ 1096752 w 1591877"/>
                <a:gd name="connsiteY2037" fmla="*/ 464114 h 755236"/>
                <a:gd name="connsiteX2038" fmla="*/ 1097889 w 1591877"/>
                <a:gd name="connsiteY2038" fmla="*/ 457347 h 755236"/>
                <a:gd name="connsiteX2039" fmla="*/ 1099026 w 1591877"/>
                <a:gd name="connsiteY2039" fmla="*/ 450158 h 755236"/>
                <a:gd name="connsiteX2040" fmla="*/ 1100167 w 1591877"/>
                <a:gd name="connsiteY2040" fmla="*/ 442601 h 755236"/>
                <a:gd name="connsiteX2041" fmla="*/ 1101304 w 1591877"/>
                <a:gd name="connsiteY2041" fmla="*/ 434745 h 755236"/>
                <a:gd name="connsiteX2042" fmla="*/ 1103578 w 1591877"/>
                <a:gd name="connsiteY2042" fmla="*/ 418394 h 755236"/>
                <a:gd name="connsiteX2043" fmla="*/ 1108130 w 1591877"/>
                <a:gd name="connsiteY2043" fmla="*/ 384937 h 755236"/>
                <a:gd name="connsiteX2044" fmla="*/ 1110408 w 1591877"/>
                <a:gd name="connsiteY2044" fmla="*/ 368835 h 755236"/>
                <a:gd name="connsiteX2045" fmla="*/ 1111545 w 1591877"/>
                <a:gd name="connsiteY2045" fmla="*/ 361146 h 755236"/>
                <a:gd name="connsiteX2046" fmla="*/ 1112682 w 1591877"/>
                <a:gd name="connsiteY2046" fmla="*/ 353768 h 755236"/>
                <a:gd name="connsiteX2047" fmla="*/ 1113822 w 1591877"/>
                <a:gd name="connsiteY2047" fmla="*/ 346752 h 755236"/>
                <a:gd name="connsiteX2048" fmla="*/ 1114960 w 1591877"/>
                <a:gd name="connsiteY2048" fmla="*/ 340143 h 755236"/>
                <a:gd name="connsiteX2049" fmla="*/ 1116097 w 1591877"/>
                <a:gd name="connsiteY2049" fmla="*/ 333980 h 755236"/>
                <a:gd name="connsiteX2050" fmla="*/ 1117234 w 1591877"/>
                <a:gd name="connsiteY2050" fmla="*/ 328301 h 755236"/>
                <a:gd name="connsiteX2051" fmla="*/ 1118374 w 1591877"/>
                <a:gd name="connsiteY2051" fmla="*/ 323140 h 755236"/>
                <a:gd name="connsiteX2052" fmla="*/ 1119512 w 1591877"/>
                <a:gd name="connsiteY2052" fmla="*/ 318525 h 755236"/>
                <a:gd name="connsiteX2053" fmla="*/ 1120649 w 1591877"/>
                <a:gd name="connsiteY2053" fmla="*/ 314478 h 755236"/>
                <a:gd name="connsiteX2054" fmla="*/ 1121786 w 1591877"/>
                <a:gd name="connsiteY2054" fmla="*/ 311019 h 755236"/>
                <a:gd name="connsiteX2055" fmla="*/ 1122912 w 1591877"/>
                <a:gd name="connsiteY2055" fmla="*/ 308194 h 755236"/>
                <a:gd name="connsiteX2056" fmla="*/ 1123473 w 1591877"/>
                <a:gd name="connsiteY2056" fmla="*/ 307002 h 755236"/>
                <a:gd name="connsiteX2057" fmla="*/ 1124034 w 1591877"/>
                <a:gd name="connsiteY2057" fmla="*/ 305961 h 755236"/>
                <a:gd name="connsiteX2058" fmla="*/ 1124595 w 1591877"/>
                <a:gd name="connsiteY2058" fmla="*/ 305069 h 755236"/>
                <a:gd name="connsiteX2059" fmla="*/ 1124878 w 1591877"/>
                <a:gd name="connsiteY2059" fmla="*/ 304679 h 755236"/>
                <a:gd name="connsiteX2060" fmla="*/ 1125156 w 1591877"/>
                <a:gd name="connsiteY2060" fmla="*/ 304327 h 755236"/>
                <a:gd name="connsiteX2061" fmla="*/ 1125439 w 1591877"/>
                <a:gd name="connsiteY2061" fmla="*/ 304015 h 755236"/>
                <a:gd name="connsiteX2062" fmla="*/ 1125718 w 1591877"/>
                <a:gd name="connsiteY2062" fmla="*/ 303735 h 755236"/>
                <a:gd name="connsiteX2063" fmla="*/ 1126000 w 1591877"/>
                <a:gd name="connsiteY2063" fmla="*/ 303495 h 755236"/>
                <a:gd name="connsiteX2064" fmla="*/ 1126139 w 1591877"/>
                <a:gd name="connsiteY2064" fmla="*/ 303389 h 755236"/>
                <a:gd name="connsiteX2065" fmla="*/ 1126279 w 1591877"/>
                <a:gd name="connsiteY2065" fmla="*/ 303292 h 755236"/>
                <a:gd name="connsiteX2066" fmla="*/ 1126422 w 1591877"/>
                <a:gd name="connsiteY2066" fmla="*/ 303204 h 755236"/>
                <a:gd name="connsiteX2067" fmla="*/ 1126561 w 1591877"/>
                <a:gd name="connsiteY2067" fmla="*/ 303127 h 755236"/>
                <a:gd name="connsiteX2068" fmla="*/ 1126701 w 1591877"/>
                <a:gd name="connsiteY2068" fmla="*/ 303057 h 755236"/>
                <a:gd name="connsiteX2069" fmla="*/ 1126844 w 1591877"/>
                <a:gd name="connsiteY2069" fmla="*/ 302997 h 755236"/>
                <a:gd name="connsiteX2070" fmla="*/ 1126983 w 1591877"/>
                <a:gd name="connsiteY2070" fmla="*/ 302947 h 755236"/>
                <a:gd name="connsiteX2071" fmla="*/ 1127053 w 1591877"/>
                <a:gd name="connsiteY2071" fmla="*/ 302925 h 755236"/>
                <a:gd name="connsiteX2072" fmla="*/ 1127122 w 1591877"/>
                <a:gd name="connsiteY2072" fmla="*/ 302905 h 755236"/>
                <a:gd name="connsiteX2073" fmla="*/ 1127192 w 1591877"/>
                <a:gd name="connsiteY2073" fmla="*/ 302887 h 755236"/>
                <a:gd name="connsiteX2074" fmla="*/ 1127262 w 1591877"/>
                <a:gd name="connsiteY2074" fmla="*/ 302874 h 755236"/>
                <a:gd name="connsiteX2075" fmla="*/ 1127331 w 1591877"/>
                <a:gd name="connsiteY2075" fmla="*/ 302861 h 755236"/>
                <a:gd name="connsiteX2076" fmla="*/ 1127405 w 1591877"/>
                <a:gd name="connsiteY2076" fmla="*/ 302850 h 755236"/>
                <a:gd name="connsiteX2077" fmla="*/ 1127475 w 1591877"/>
                <a:gd name="connsiteY2077" fmla="*/ 302841 h 755236"/>
                <a:gd name="connsiteX2078" fmla="*/ 1127544 w 1591877"/>
                <a:gd name="connsiteY2078" fmla="*/ 302837 h 755236"/>
                <a:gd name="connsiteX2079" fmla="*/ 1127614 w 1591877"/>
                <a:gd name="connsiteY2079" fmla="*/ 302832 h 755236"/>
                <a:gd name="connsiteX2080" fmla="*/ 1127684 w 1591877"/>
                <a:gd name="connsiteY2080" fmla="*/ 302832 h 755236"/>
                <a:gd name="connsiteX2081" fmla="*/ 1127753 w 1591877"/>
                <a:gd name="connsiteY2081" fmla="*/ 302832 h 755236"/>
                <a:gd name="connsiteX2082" fmla="*/ 1127823 w 1591877"/>
                <a:gd name="connsiteY2082" fmla="*/ 302834 h 755236"/>
                <a:gd name="connsiteX2083" fmla="*/ 1127896 w 1591877"/>
                <a:gd name="connsiteY2083" fmla="*/ 302841 h 755236"/>
                <a:gd name="connsiteX2084" fmla="*/ 1127966 w 1591877"/>
                <a:gd name="connsiteY2084" fmla="*/ 302848 h 755236"/>
                <a:gd name="connsiteX2085" fmla="*/ 1128036 w 1591877"/>
                <a:gd name="connsiteY2085" fmla="*/ 302859 h 755236"/>
                <a:gd name="connsiteX2086" fmla="*/ 1128105 w 1591877"/>
                <a:gd name="connsiteY2086" fmla="*/ 302870 h 755236"/>
                <a:gd name="connsiteX2087" fmla="*/ 1128175 w 1591877"/>
                <a:gd name="connsiteY2087" fmla="*/ 302885 h 755236"/>
                <a:gd name="connsiteX2088" fmla="*/ 1128245 w 1591877"/>
                <a:gd name="connsiteY2088" fmla="*/ 302903 h 755236"/>
                <a:gd name="connsiteX2089" fmla="*/ 1128315 w 1591877"/>
                <a:gd name="connsiteY2089" fmla="*/ 302920 h 755236"/>
                <a:gd name="connsiteX2090" fmla="*/ 1128388 w 1591877"/>
                <a:gd name="connsiteY2090" fmla="*/ 302942 h 755236"/>
                <a:gd name="connsiteX2091" fmla="*/ 1128527 w 1591877"/>
                <a:gd name="connsiteY2091" fmla="*/ 302991 h 755236"/>
                <a:gd name="connsiteX2092" fmla="*/ 1128667 w 1591877"/>
                <a:gd name="connsiteY2092" fmla="*/ 303048 h 755236"/>
                <a:gd name="connsiteX2093" fmla="*/ 1128806 w 1591877"/>
                <a:gd name="connsiteY2093" fmla="*/ 303116 h 755236"/>
                <a:gd name="connsiteX2094" fmla="*/ 1128949 w 1591877"/>
                <a:gd name="connsiteY2094" fmla="*/ 303191 h 755236"/>
                <a:gd name="connsiteX2095" fmla="*/ 1129088 w 1591877"/>
                <a:gd name="connsiteY2095" fmla="*/ 303277 h 755236"/>
                <a:gd name="connsiteX2096" fmla="*/ 1129228 w 1591877"/>
                <a:gd name="connsiteY2096" fmla="*/ 303369 h 755236"/>
                <a:gd name="connsiteX2097" fmla="*/ 1129367 w 1591877"/>
                <a:gd name="connsiteY2097" fmla="*/ 303473 h 755236"/>
                <a:gd name="connsiteX2098" fmla="*/ 1129650 w 1591877"/>
                <a:gd name="connsiteY2098" fmla="*/ 303702 h 755236"/>
                <a:gd name="connsiteX2099" fmla="*/ 1129932 w 1591877"/>
                <a:gd name="connsiteY2099" fmla="*/ 303968 h 755236"/>
                <a:gd name="connsiteX2100" fmla="*/ 1130211 w 1591877"/>
                <a:gd name="connsiteY2100" fmla="*/ 304268 h 755236"/>
                <a:gd name="connsiteX2101" fmla="*/ 1130493 w 1591877"/>
                <a:gd name="connsiteY2101" fmla="*/ 304600 h 755236"/>
                <a:gd name="connsiteX2102" fmla="*/ 1130772 w 1591877"/>
                <a:gd name="connsiteY2102" fmla="*/ 304968 h 755236"/>
                <a:gd name="connsiteX2103" fmla="*/ 1131333 w 1591877"/>
                <a:gd name="connsiteY2103" fmla="*/ 305800 h 755236"/>
                <a:gd name="connsiteX2104" fmla="*/ 1131894 w 1591877"/>
                <a:gd name="connsiteY2104" fmla="*/ 306765 h 755236"/>
                <a:gd name="connsiteX2105" fmla="*/ 1133020 w 1591877"/>
                <a:gd name="connsiteY2105" fmla="*/ 309070 h 755236"/>
                <a:gd name="connsiteX2106" fmla="*/ 1134143 w 1591877"/>
                <a:gd name="connsiteY2106" fmla="*/ 311858 h 755236"/>
                <a:gd name="connsiteX2107" fmla="*/ 1135265 w 1591877"/>
                <a:gd name="connsiteY2107" fmla="*/ 315094 h 755236"/>
                <a:gd name="connsiteX2108" fmla="*/ 1136388 w 1591877"/>
                <a:gd name="connsiteY2108" fmla="*/ 318747 h 755236"/>
                <a:gd name="connsiteX2109" fmla="*/ 1137514 w 1591877"/>
                <a:gd name="connsiteY2109" fmla="*/ 322781 h 755236"/>
                <a:gd name="connsiteX2110" fmla="*/ 1138636 w 1591877"/>
                <a:gd name="connsiteY2110" fmla="*/ 327158 h 755236"/>
                <a:gd name="connsiteX2111" fmla="*/ 1139758 w 1591877"/>
                <a:gd name="connsiteY2111" fmla="*/ 331842 h 755236"/>
                <a:gd name="connsiteX2112" fmla="*/ 1142003 w 1591877"/>
                <a:gd name="connsiteY2112" fmla="*/ 341952 h 755236"/>
                <a:gd name="connsiteX2113" fmla="*/ 1144252 w 1591877"/>
                <a:gd name="connsiteY2113" fmla="*/ 352781 h 755236"/>
                <a:gd name="connsiteX2114" fmla="*/ 1148745 w 1591877"/>
                <a:gd name="connsiteY2114" fmla="*/ 375214 h 755236"/>
                <a:gd name="connsiteX2115" fmla="*/ 1150990 w 1591877"/>
                <a:gd name="connsiteY2115" fmla="*/ 386153 h 755236"/>
                <a:gd name="connsiteX2116" fmla="*/ 1153234 w 1591877"/>
                <a:gd name="connsiteY2116" fmla="*/ 396495 h 755236"/>
                <a:gd name="connsiteX2117" fmla="*/ 1155483 w 1591877"/>
                <a:gd name="connsiteY2117" fmla="*/ 405969 h 755236"/>
                <a:gd name="connsiteX2118" fmla="*/ 1157727 w 1591877"/>
                <a:gd name="connsiteY2118" fmla="*/ 414341 h 755236"/>
                <a:gd name="connsiteX2119" fmla="*/ 1158861 w 1591877"/>
                <a:gd name="connsiteY2119" fmla="*/ 418077 h 755236"/>
                <a:gd name="connsiteX2120" fmla="*/ 1159991 w 1591877"/>
                <a:gd name="connsiteY2120" fmla="*/ 421461 h 755236"/>
                <a:gd name="connsiteX2121" fmla="*/ 1161124 w 1591877"/>
                <a:gd name="connsiteY2121" fmla="*/ 424482 h 755236"/>
                <a:gd name="connsiteX2122" fmla="*/ 1162254 w 1591877"/>
                <a:gd name="connsiteY2122" fmla="*/ 427120 h 755236"/>
                <a:gd name="connsiteX2123" fmla="*/ 1163387 w 1591877"/>
                <a:gd name="connsiteY2123" fmla="*/ 429368 h 755236"/>
                <a:gd name="connsiteX2124" fmla="*/ 1163952 w 1591877"/>
                <a:gd name="connsiteY2124" fmla="*/ 430342 h 755236"/>
                <a:gd name="connsiteX2125" fmla="*/ 1164517 w 1591877"/>
                <a:gd name="connsiteY2125" fmla="*/ 431216 h 755236"/>
                <a:gd name="connsiteX2126" fmla="*/ 1165082 w 1591877"/>
                <a:gd name="connsiteY2126" fmla="*/ 431988 h 755236"/>
                <a:gd name="connsiteX2127" fmla="*/ 1165650 w 1591877"/>
                <a:gd name="connsiteY2127" fmla="*/ 432660 h 755236"/>
                <a:gd name="connsiteX2128" fmla="*/ 1165933 w 1591877"/>
                <a:gd name="connsiteY2128" fmla="*/ 432957 h 755236"/>
                <a:gd name="connsiteX2129" fmla="*/ 1166215 w 1591877"/>
                <a:gd name="connsiteY2129" fmla="*/ 433230 h 755236"/>
                <a:gd name="connsiteX2130" fmla="*/ 1166498 w 1591877"/>
                <a:gd name="connsiteY2130" fmla="*/ 433477 h 755236"/>
                <a:gd name="connsiteX2131" fmla="*/ 1166780 w 1591877"/>
                <a:gd name="connsiteY2131" fmla="*/ 433699 h 755236"/>
                <a:gd name="connsiteX2132" fmla="*/ 1167062 w 1591877"/>
                <a:gd name="connsiteY2132" fmla="*/ 433895 h 755236"/>
                <a:gd name="connsiteX2133" fmla="*/ 1167345 w 1591877"/>
                <a:gd name="connsiteY2133" fmla="*/ 434067 h 755236"/>
                <a:gd name="connsiteX2134" fmla="*/ 1167488 w 1591877"/>
                <a:gd name="connsiteY2134" fmla="*/ 434144 h 755236"/>
                <a:gd name="connsiteX2135" fmla="*/ 1167631 w 1591877"/>
                <a:gd name="connsiteY2135" fmla="*/ 434212 h 755236"/>
                <a:gd name="connsiteX2136" fmla="*/ 1167770 w 1591877"/>
                <a:gd name="connsiteY2136" fmla="*/ 434276 h 755236"/>
                <a:gd name="connsiteX2137" fmla="*/ 1167913 w 1591877"/>
                <a:gd name="connsiteY2137" fmla="*/ 434336 h 755236"/>
                <a:gd name="connsiteX2138" fmla="*/ 1168053 w 1591877"/>
                <a:gd name="connsiteY2138" fmla="*/ 434386 h 755236"/>
                <a:gd name="connsiteX2139" fmla="*/ 1168196 w 1591877"/>
                <a:gd name="connsiteY2139" fmla="*/ 434430 h 755236"/>
                <a:gd name="connsiteX2140" fmla="*/ 1168335 w 1591877"/>
                <a:gd name="connsiteY2140" fmla="*/ 434470 h 755236"/>
                <a:gd name="connsiteX2141" fmla="*/ 1168478 w 1591877"/>
                <a:gd name="connsiteY2141" fmla="*/ 434503 h 755236"/>
                <a:gd name="connsiteX2142" fmla="*/ 1168618 w 1591877"/>
                <a:gd name="connsiteY2142" fmla="*/ 434529 h 755236"/>
                <a:gd name="connsiteX2143" fmla="*/ 1168761 w 1591877"/>
                <a:gd name="connsiteY2143" fmla="*/ 434549 h 755236"/>
                <a:gd name="connsiteX2144" fmla="*/ 1168904 w 1591877"/>
                <a:gd name="connsiteY2144" fmla="*/ 434565 h 755236"/>
                <a:gd name="connsiteX2145" fmla="*/ 1169043 w 1591877"/>
                <a:gd name="connsiteY2145" fmla="*/ 434573 h 755236"/>
                <a:gd name="connsiteX2146" fmla="*/ 1169186 w 1591877"/>
                <a:gd name="connsiteY2146" fmla="*/ 434573 h 755236"/>
                <a:gd name="connsiteX2147" fmla="*/ 1169326 w 1591877"/>
                <a:gd name="connsiteY2147" fmla="*/ 434571 h 755236"/>
                <a:gd name="connsiteX2148" fmla="*/ 1169469 w 1591877"/>
                <a:gd name="connsiteY2148" fmla="*/ 434560 h 755236"/>
                <a:gd name="connsiteX2149" fmla="*/ 1169608 w 1591877"/>
                <a:gd name="connsiteY2149" fmla="*/ 434545 h 755236"/>
                <a:gd name="connsiteX2150" fmla="*/ 1169751 w 1591877"/>
                <a:gd name="connsiteY2150" fmla="*/ 434523 h 755236"/>
                <a:gd name="connsiteX2151" fmla="*/ 1169894 w 1591877"/>
                <a:gd name="connsiteY2151" fmla="*/ 434494 h 755236"/>
                <a:gd name="connsiteX2152" fmla="*/ 1170033 w 1591877"/>
                <a:gd name="connsiteY2152" fmla="*/ 434459 h 755236"/>
                <a:gd name="connsiteX2153" fmla="*/ 1170176 w 1591877"/>
                <a:gd name="connsiteY2153" fmla="*/ 434419 h 755236"/>
                <a:gd name="connsiteX2154" fmla="*/ 1170316 w 1591877"/>
                <a:gd name="connsiteY2154" fmla="*/ 434373 h 755236"/>
                <a:gd name="connsiteX2155" fmla="*/ 1170459 w 1591877"/>
                <a:gd name="connsiteY2155" fmla="*/ 434322 h 755236"/>
                <a:gd name="connsiteX2156" fmla="*/ 1170598 w 1591877"/>
                <a:gd name="connsiteY2156" fmla="*/ 434263 h 755236"/>
                <a:gd name="connsiteX2157" fmla="*/ 1170741 w 1591877"/>
                <a:gd name="connsiteY2157" fmla="*/ 434199 h 755236"/>
                <a:gd name="connsiteX2158" fmla="*/ 1171024 w 1591877"/>
                <a:gd name="connsiteY2158" fmla="*/ 434054 h 755236"/>
                <a:gd name="connsiteX2159" fmla="*/ 1171306 w 1591877"/>
                <a:gd name="connsiteY2159" fmla="*/ 433886 h 755236"/>
                <a:gd name="connsiteX2160" fmla="*/ 1171589 w 1591877"/>
                <a:gd name="connsiteY2160" fmla="*/ 433695 h 755236"/>
                <a:gd name="connsiteX2161" fmla="*/ 1171871 w 1591877"/>
                <a:gd name="connsiteY2161" fmla="*/ 433481 h 755236"/>
                <a:gd name="connsiteX2162" fmla="*/ 1172153 w 1591877"/>
                <a:gd name="connsiteY2162" fmla="*/ 433244 h 755236"/>
                <a:gd name="connsiteX2163" fmla="*/ 1172440 w 1591877"/>
                <a:gd name="connsiteY2163" fmla="*/ 432986 h 755236"/>
                <a:gd name="connsiteX2164" fmla="*/ 1173004 w 1591877"/>
                <a:gd name="connsiteY2164" fmla="*/ 432402 h 755236"/>
                <a:gd name="connsiteX2165" fmla="*/ 1173569 w 1591877"/>
                <a:gd name="connsiteY2165" fmla="*/ 431733 h 755236"/>
                <a:gd name="connsiteX2166" fmla="*/ 1174134 w 1591877"/>
                <a:gd name="connsiteY2166" fmla="*/ 430980 h 755236"/>
                <a:gd name="connsiteX2167" fmla="*/ 1174699 w 1591877"/>
                <a:gd name="connsiteY2167" fmla="*/ 430146 h 755236"/>
                <a:gd name="connsiteX2168" fmla="*/ 1175832 w 1591877"/>
                <a:gd name="connsiteY2168" fmla="*/ 428243 h 755236"/>
                <a:gd name="connsiteX2169" fmla="*/ 1176962 w 1591877"/>
                <a:gd name="connsiteY2169" fmla="*/ 426048 h 755236"/>
                <a:gd name="connsiteX2170" fmla="*/ 1178095 w 1591877"/>
                <a:gd name="connsiteY2170" fmla="*/ 423584 h 755236"/>
                <a:gd name="connsiteX2171" fmla="*/ 1180359 w 1591877"/>
                <a:gd name="connsiteY2171" fmla="*/ 417947 h 755236"/>
                <a:gd name="connsiteX2172" fmla="*/ 1182622 w 1591877"/>
                <a:gd name="connsiteY2172" fmla="*/ 411546 h 755236"/>
                <a:gd name="connsiteX2173" fmla="*/ 1184885 w 1591877"/>
                <a:gd name="connsiteY2173" fmla="*/ 404604 h 755236"/>
                <a:gd name="connsiteX2174" fmla="*/ 1189411 w 1591877"/>
                <a:gd name="connsiteY2174" fmla="*/ 390015 h 755236"/>
                <a:gd name="connsiteX2175" fmla="*/ 1193937 w 1591877"/>
                <a:gd name="connsiteY2175" fmla="*/ 375958 h 755236"/>
                <a:gd name="connsiteX2176" fmla="*/ 1196197 w 1591877"/>
                <a:gd name="connsiteY2176" fmla="*/ 369632 h 755236"/>
                <a:gd name="connsiteX2177" fmla="*/ 1198456 w 1591877"/>
                <a:gd name="connsiteY2177" fmla="*/ 363991 h 755236"/>
                <a:gd name="connsiteX2178" fmla="*/ 1200716 w 1591877"/>
                <a:gd name="connsiteY2178" fmla="*/ 359162 h 755236"/>
                <a:gd name="connsiteX2179" fmla="*/ 1201845 w 1591877"/>
                <a:gd name="connsiteY2179" fmla="*/ 357086 h 755236"/>
                <a:gd name="connsiteX2180" fmla="*/ 1202975 w 1591877"/>
                <a:gd name="connsiteY2180" fmla="*/ 355249 h 755236"/>
                <a:gd name="connsiteX2181" fmla="*/ 1204105 w 1591877"/>
                <a:gd name="connsiteY2181" fmla="*/ 353658 h 755236"/>
                <a:gd name="connsiteX2182" fmla="*/ 1204670 w 1591877"/>
                <a:gd name="connsiteY2182" fmla="*/ 352955 h 755236"/>
                <a:gd name="connsiteX2183" fmla="*/ 1205234 w 1591877"/>
                <a:gd name="connsiteY2183" fmla="*/ 352317 h 755236"/>
                <a:gd name="connsiteX2184" fmla="*/ 1205799 w 1591877"/>
                <a:gd name="connsiteY2184" fmla="*/ 351744 h 755236"/>
                <a:gd name="connsiteX2185" fmla="*/ 1206364 w 1591877"/>
                <a:gd name="connsiteY2185" fmla="*/ 351233 h 755236"/>
                <a:gd name="connsiteX2186" fmla="*/ 1206929 w 1591877"/>
                <a:gd name="connsiteY2186" fmla="*/ 350786 h 755236"/>
                <a:gd name="connsiteX2187" fmla="*/ 1207212 w 1591877"/>
                <a:gd name="connsiteY2187" fmla="*/ 350586 h 755236"/>
                <a:gd name="connsiteX2188" fmla="*/ 1207494 w 1591877"/>
                <a:gd name="connsiteY2188" fmla="*/ 350403 h 755236"/>
                <a:gd name="connsiteX2189" fmla="*/ 1207776 w 1591877"/>
                <a:gd name="connsiteY2189" fmla="*/ 350236 h 755236"/>
                <a:gd name="connsiteX2190" fmla="*/ 1208059 w 1591877"/>
                <a:gd name="connsiteY2190" fmla="*/ 350086 h 755236"/>
                <a:gd name="connsiteX2191" fmla="*/ 1208341 w 1591877"/>
                <a:gd name="connsiteY2191" fmla="*/ 349952 h 755236"/>
                <a:gd name="connsiteX2192" fmla="*/ 1208624 w 1591877"/>
                <a:gd name="connsiteY2192" fmla="*/ 349831 h 755236"/>
                <a:gd name="connsiteX2193" fmla="*/ 1208906 w 1591877"/>
                <a:gd name="connsiteY2193" fmla="*/ 349727 h 755236"/>
                <a:gd name="connsiteX2194" fmla="*/ 1209188 w 1591877"/>
                <a:gd name="connsiteY2194" fmla="*/ 349641 h 755236"/>
                <a:gd name="connsiteX2195" fmla="*/ 1209471 w 1591877"/>
                <a:gd name="connsiteY2195" fmla="*/ 349569 h 755236"/>
                <a:gd name="connsiteX2196" fmla="*/ 1209753 w 1591877"/>
                <a:gd name="connsiteY2196" fmla="*/ 349514 h 755236"/>
                <a:gd name="connsiteX2197" fmla="*/ 1209893 w 1591877"/>
                <a:gd name="connsiteY2197" fmla="*/ 349492 h 755236"/>
                <a:gd name="connsiteX2198" fmla="*/ 1210036 w 1591877"/>
                <a:gd name="connsiteY2198" fmla="*/ 349472 h 755236"/>
                <a:gd name="connsiteX2199" fmla="*/ 1210175 w 1591877"/>
                <a:gd name="connsiteY2199" fmla="*/ 349459 h 755236"/>
                <a:gd name="connsiteX2200" fmla="*/ 1210318 w 1591877"/>
                <a:gd name="connsiteY2200" fmla="*/ 349448 h 755236"/>
                <a:gd name="connsiteX2201" fmla="*/ 1210458 w 1591877"/>
                <a:gd name="connsiteY2201" fmla="*/ 349441 h 755236"/>
                <a:gd name="connsiteX2202" fmla="*/ 1210601 w 1591877"/>
                <a:gd name="connsiteY2202" fmla="*/ 349439 h 755236"/>
                <a:gd name="connsiteX2203" fmla="*/ 1210740 w 1591877"/>
                <a:gd name="connsiteY2203" fmla="*/ 349439 h 755236"/>
                <a:gd name="connsiteX2204" fmla="*/ 1210883 w 1591877"/>
                <a:gd name="connsiteY2204" fmla="*/ 349443 h 755236"/>
                <a:gd name="connsiteX2205" fmla="*/ 1211022 w 1591877"/>
                <a:gd name="connsiteY2205" fmla="*/ 349452 h 755236"/>
                <a:gd name="connsiteX2206" fmla="*/ 1211165 w 1591877"/>
                <a:gd name="connsiteY2206" fmla="*/ 349465 h 755236"/>
                <a:gd name="connsiteX2207" fmla="*/ 1211448 w 1591877"/>
                <a:gd name="connsiteY2207" fmla="*/ 349500 h 755236"/>
                <a:gd name="connsiteX2208" fmla="*/ 1211730 w 1591877"/>
                <a:gd name="connsiteY2208" fmla="*/ 349551 h 755236"/>
                <a:gd name="connsiteX2209" fmla="*/ 1212013 w 1591877"/>
                <a:gd name="connsiteY2209" fmla="*/ 349617 h 755236"/>
                <a:gd name="connsiteX2210" fmla="*/ 1212295 w 1591877"/>
                <a:gd name="connsiteY2210" fmla="*/ 349699 h 755236"/>
                <a:gd name="connsiteX2211" fmla="*/ 1212578 w 1591877"/>
                <a:gd name="connsiteY2211" fmla="*/ 349793 h 755236"/>
                <a:gd name="connsiteX2212" fmla="*/ 1212860 w 1591877"/>
                <a:gd name="connsiteY2212" fmla="*/ 349903 h 755236"/>
                <a:gd name="connsiteX2213" fmla="*/ 1213142 w 1591877"/>
                <a:gd name="connsiteY2213" fmla="*/ 350027 h 755236"/>
                <a:gd name="connsiteX2214" fmla="*/ 1213425 w 1591877"/>
                <a:gd name="connsiteY2214" fmla="*/ 350165 h 755236"/>
                <a:gd name="connsiteX2215" fmla="*/ 1213707 w 1591877"/>
                <a:gd name="connsiteY2215" fmla="*/ 350317 h 755236"/>
                <a:gd name="connsiteX2216" fmla="*/ 1214272 w 1591877"/>
                <a:gd name="connsiteY2216" fmla="*/ 350663 h 755236"/>
                <a:gd name="connsiteX2217" fmla="*/ 1214837 w 1591877"/>
                <a:gd name="connsiteY2217" fmla="*/ 351064 h 755236"/>
                <a:gd name="connsiteX2218" fmla="*/ 1215402 w 1591877"/>
                <a:gd name="connsiteY2218" fmla="*/ 351515 h 755236"/>
                <a:gd name="connsiteX2219" fmla="*/ 1215967 w 1591877"/>
                <a:gd name="connsiteY2219" fmla="*/ 352019 h 755236"/>
                <a:gd name="connsiteX2220" fmla="*/ 1216532 w 1591877"/>
                <a:gd name="connsiteY2220" fmla="*/ 352572 h 755236"/>
                <a:gd name="connsiteX2221" fmla="*/ 1217661 w 1591877"/>
                <a:gd name="connsiteY2221" fmla="*/ 353818 h 755236"/>
                <a:gd name="connsiteX2222" fmla="*/ 1218791 w 1591877"/>
                <a:gd name="connsiteY2222" fmla="*/ 355241 h 755236"/>
                <a:gd name="connsiteX2223" fmla="*/ 1221050 w 1591877"/>
                <a:gd name="connsiteY2223" fmla="*/ 358552 h 755236"/>
                <a:gd name="connsiteX2224" fmla="*/ 1223310 w 1591877"/>
                <a:gd name="connsiteY2224" fmla="*/ 362377 h 755236"/>
                <a:gd name="connsiteX2225" fmla="*/ 1225569 w 1591877"/>
                <a:gd name="connsiteY2225" fmla="*/ 366574 h 755236"/>
                <a:gd name="connsiteX2226" fmla="*/ 1230088 w 1591877"/>
                <a:gd name="connsiteY2226" fmla="*/ 375513 h 755236"/>
                <a:gd name="connsiteX2227" fmla="*/ 1234937 w 1591877"/>
                <a:gd name="connsiteY2227" fmla="*/ 384878 h 755236"/>
                <a:gd name="connsiteX2228" fmla="*/ 1237365 w 1591877"/>
                <a:gd name="connsiteY2228" fmla="*/ 389096 h 755236"/>
                <a:gd name="connsiteX2229" fmla="*/ 1239790 w 1591877"/>
                <a:gd name="connsiteY2229" fmla="*/ 392837 h 755236"/>
                <a:gd name="connsiteX2230" fmla="*/ 1241004 w 1591877"/>
                <a:gd name="connsiteY2230" fmla="*/ 394498 h 755236"/>
                <a:gd name="connsiteX2231" fmla="*/ 1242218 w 1591877"/>
                <a:gd name="connsiteY2231" fmla="*/ 396004 h 755236"/>
                <a:gd name="connsiteX2232" fmla="*/ 1243432 w 1591877"/>
                <a:gd name="connsiteY2232" fmla="*/ 397347 h 755236"/>
                <a:gd name="connsiteX2233" fmla="*/ 1244643 w 1591877"/>
                <a:gd name="connsiteY2233" fmla="*/ 398520 h 755236"/>
                <a:gd name="connsiteX2234" fmla="*/ 1245251 w 1591877"/>
                <a:gd name="connsiteY2234" fmla="*/ 399042 h 755236"/>
                <a:gd name="connsiteX2235" fmla="*/ 1245857 w 1591877"/>
                <a:gd name="connsiteY2235" fmla="*/ 399520 h 755236"/>
                <a:gd name="connsiteX2236" fmla="*/ 1246462 w 1591877"/>
                <a:gd name="connsiteY2236" fmla="*/ 399952 h 755236"/>
                <a:gd name="connsiteX2237" fmla="*/ 1247071 w 1591877"/>
                <a:gd name="connsiteY2237" fmla="*/ 400341 h 755236"/>
                <a:gd name="connsiteX2238" fmla="*/ 1247676 w 1591877"/>
                <a:gd name="connsiteY2238" fmla="*/ 400685 h 755236"/>
                <a:gd name="connsiteX2239" fmla="*/ 1248281 w 1591877"/>
                <a:gd name="connsiteY2239" fmla="*/ 400984 h 755236"/>
                <a:gd name="connsiteX2240" fmla="*/ 1248890 w 1591877"/>
                <a:gd name="connsiteY2240" fmla="*/ 401240 h 755236"/>
                <a:gd name="connsiteX2241" fmla="*/ 1249194 w 1591877"/>
                <a:gd name="connsiteY2241" fmla="*/ 401350 h 755236"/>
                <a:gd name="connsiteX2242" fmla="*/ 1249495 w 1591877"/>
                <a:gd name="connsiteY2242" fmla="*/ 401449 h 755236"/>
                <a:gd name="connsiteX2243" fmla="*/ 1249800 w 1591877"/>
                <a:gd name="connsiteY2243" fmla="*/ 401537 h 755236"/>
                <a:gd name="connsiteX2244" fmla="*/ 1250104 w 1591877"/>
                <a:gd name="connsiteY2244" fmla="*/ 401614 h 755236"/>
                <a:gd name="connsiteX2245" fmla="*/ 1250405 w 1591877"/>
                <a:gd name="connsiteY2245" fmla="*/ 401680 h 755236"/>
                <a:gd name="connsiteX2246" fmla="*/ 1250709 w 1591877"/>
                <a:gd name="connsiteY2246" fmla="*/ 401735 h 755236"/>
                <a:gd name="connsiteX2247" fmla="*/ 1251014 w 1591877"/>
                <a:gd name="connsiteY2247" fmla="*/ 401779 h 755236"/>
                <a:gd name="connsiteX2248" fmla="*/ 1251315 w 1591877"/>
                <a:gd name="connsiteY2248" fmla="*/ 401812 h 755236"/>
                <a:gd name="connsiteX2249" fmla="*/ 1251619 w 1591877"/>
                <a:gd name="connsiteY2249" fmla="*/ 401836 h 755236"/>
                <a:gd name="connsiteX2250" fmla="*/ 1251923 w 1591877"/>
                <a:gd name="connsiteY2250" fmla="*/ 401847 h 755236"/>
                <a:gd name="connsiteX2251" fmla="*/ 1252224 w 1591877"/>
                <a:gd name="connsiteY2251" fmla="*/ 401850 h 755236"/>
                <a:gd name="connsiteX2252" fmla="*/ 1252529 w 1591877"/>
                <a:gd name="connsiteY2252" fmla="*/ 401839 h 755236"/>
                <a:gd name="connsiteX2253" fmla="*/ 1252833 w 1591877"/>
                <a:gd name="connsiteY2253" fmla="*/ 401819 h 755236"/>
                <a:gd name="connsiteX2254" fmla="*/ 1253134 w 1591877"/>
                <a:gd name="connsiteY2254" fmla="*/ 401788 h 755236"/>
                <a:gd name="connsiteX2255" fmla="*/ 1253438 w 1591877"/>
                <a:gd name="connsiteY2255" fmla="*/ 401748 h 755236"/>
                <a:gd name="connsiteX2256" fmla="*/ 1253743 w 1591877"/>
                <a:gd name="connsiteY2256" fmla="*/ 401698 h 755236"/>
                <a:gd name="connsiteX2257" fmla="*/ 1254043 w 1591877"/>
                <a:gd name="connsiteY2257" fmla="*/ 401636 h 755236"/>
                <a:gd name="connsiteX2258" fmla="*/ 1254348 w 1591877"/>
                <a:gd name="connsiteY2258" fmla="*/ 401565 h 755236"/>
                <a:gd name="connsiteX2259" fmla="*/ 1254652 w 1591877"/>
                <a:gd name="connsiteY2259" fmla="*/ 401486 h 755236"/>
                <a:gd name="connsiteX2260" fmla="*/ 1254953 w 1591877"/>
                <a:gd name="connsiteY2260" fmla="*/ 401396 h 755236"/>
                <a:gd name="connsiteX2261" fmla="*/ 1255562 w 1591877"/>
                <a:gd name="connsiteY2261" fmla="*/ 401187 h 755236"/>
                <a:gd name="connsiteX2262" fmla="*/ 1256167 w 1591877"/>
                <a:gd name="connsiteY2262" fmla="*/ 400940 h 755236"/>
                <a:gd name="connsiteX2263" fmla="*/ 1256772 w 1591877"/>
                <a:gd name="connsiteY2263" fmla="*/ 400656 h 755236"/>
                <a:gd name="connsiteX2264" fmla="*/ 1257381 w 1591877"/>
                <a:gd name="connsiteY2264" fmla="*/ 400339 h 755236"/>
                <a:gd name="connsiteX2265" fmla="*/ 1257986 w 1591877"/>
                <a:gd name="connsiteY2265" fmla="*/ 399987 h 755236"/>
                <a:gd name="connsiteX2266" fmla="*/ 1258595 w 1591877"/>
                <a:gd name="connsiteY2266" fmla="*/ 399604 h 755236"/>
                <a:gd name="connsiteX2267" fmla="*/ 1259201 w 1591877"/>
                <a:gd name="connsiteY2267" fmla="*/ 399187 h 755236"/>
                <a:gd name="connsiteX2268" fmla="*/ 1260415 w 1591877"/>
                <a:gd name="connsiteY2268" fmla="*/ 398269 h 755236"/>
                <a:gd name="connsiteX2269" fmla="*/ 1261625 w 1591877"/>
                <a:gd name="connsiteY2269" fmla="*/ 397243 h 755236"/>
                <a:gd name="connsiteX2270" fmla="*/ 1264053 w 1591877"/>
                <a:gd name="connsiteY2270" fmla="*/ 394918 h 755236"/>
                <a:gd name="connsiteX2271" fmla="*/ 1266478 w 1591877"/>
                <a:gd name="connsiteY2271" fmla="*/ 392313 h 755236"/>
                <a:gd name="connsiteX2272" fmla="*/ 1268906 w 1591877"/>
                <a:gd name="connsiteY2272" fmla="*/ 389537 h 755236"/>
                <a:gd name="connsiteX2273" fmla="*/ 1273098 w 1591877"/>
                <a:gd name="connsiteY2273" fmla="*/ 384633 h 755236"/>
                <a:gd name="connsiteX2274" fmla="*/ 1277291 w 1591877"/>
                <a:gd name="connsiteY2274" fmla="*/ 380027 h 755236"/>
                <a:gd name="connsiteX2275" fmla="*/ 1279385 w 1591877"/>
                <a:gd name="connsiteY2275" fmla="*/ 377970 h 755236"/>
                <a:gd name="connsiteX2276" fmla="*/ 1281483 w 1591877"/>
                <a:gd name="connsiteY2276" fmla="*/ 376136 h 755236"/>
                <a:gd name="connsiteX2277" fmla="*/ 1282532 w 1591877"/>
                <a:gd name="connsiteY2277" fmla="*/ 375313 h 755236"/>
                <a:gd name="connsiteX2278" fmla="*/ 1283578 w 1591877"/>
                <a:gd name="connsiteY2278" fmla="*/ 374558 h 755236"/>
                <a:gd name="connsiteX2279" fmla="*/ 1284627 w 1591877"/>
                <a:gd name="connsiteY2279" fmla="*/ 373875 h 755236"/>
                <a:gd name="connsiteX2280" fmla="*/ 1285676 w 1591877"/>
                <a:gd name="connsiteY2280" fmla="*/ 373263 h 755236"/>
                <a:gd name="connsiteX2281" fmla="*/ 1286725 w 1591877"/>
                <a:gd name="connsiteY2281" fmla="*/ 372728 h 755236"/>
                <a:gd name="connsiteX2282" fmla="*/ 1287770 w 1591877"/>
                <a:gd name="connsiteY2282" fmla="*/ 372268 h 755236"/>
                <a:gd name="connsiteX2283" fmla="*/ 1288294 w 1591877"/>
                <a:gd name="connsiteY2283" fmla="*/ 372067 h 755236"/>
                <a:gd name="connsiteX2284" fmla="*/ 1288819 w 1591877"/>
                <a:gd name="connsiteY2284" fmla="*/ 371884 h 755236"/>
                <a:gd name="connsiteX2285" fmla="*/ 1289344 w 1591877"/>
                <a:gd name="connsiteY2285" fmla="*/ 371724 h 755236"/>
                <a:gd name="connsiteX2286" fmla="*/ 1289868 w 1591877"/>
                <a:gd name="connsiteY2286" fmla="*/ 371581 h 755236"/>
                <a:gd name="connsiteX2287" fmla="*/ 1290393 w 1591877"/>
                <a:gd name="connsiteY2287" fmla="*/ 371457 h 755236"/>
                <a:gd name="connsiteX2288" fmla="*/ 1290917 w 1591877"/>
                <a:gd name="connsiteY2288" fmla="*/ 371352 h 755236"/>
                <a:gd name="connsiteX2289" fmla="*/ 1291442 w 1591877"/>
                <a:gd name="connsiteY2289" fmla="*/ 371266 h 755236"/>
                <a:gd name="connsiteX2290" fmla="*/ 1291962 w 1591877"/>
                <a:gd name="connsiteY2290" fmla="*/ 371200 h 755236"/>
                <a:gd name="connsiteX2291" fmla="*/ 1292487 w 1591877"/>
                <a:gd name="connsiteY2291" fmla="*/ 371153 h 755236"/>
                <a:gd name="connsiteX2292" fmla="*/ 1293011 w 1591877"/>
                <a:gd name="connsiteY2292" fmla="*/ 371123 h 755236"/>
                <a:gd name="connsiteX2293" fmla="*/ 1293536 w 1591877"/>
                <a:gd name="connsiteY2293" fmla="*/ 371114 h 755236"/>
                <a:gd name="connsiteX2294" fmla="*/ 1294060 w 1591877"/>
                <a:gd name="connsiteY2294" fmla="*/ 371120 h 755236"/>
                <a:gd name="connsiteX2295" fmla="*/ 1294585 w 1591877"/>
                <a:gd name="connsiteY2295" fmla="*/ 371145 h 755236"/>
                <a:gd name="connsiteX2296" fmla="*/ 1295109 w 1591877"/>
                <a:gd name="connsiteY2296" fmla="*/ 371189 h 755236"/>
                <a:gd name="connsiteX2297" fmla="*/ 1295630 w 1591877"/>
                <a:gd name="connsiteY2297" fmla="*/ 371248 h 755236"/>
                <a:gd name="connsiteX2298" fmla="*/ 1296155 w 1591877"/>
                <a:gd name="connsiteY2298" fmla="*/ 371325 h 755236"/>
                <a:gd name="connsiteX2299" fmla="*/ 1296679 w 1591877"/>
                <a:gd name="connsiteY2299" fmla="*/ 371418 h 755236"/>
                <a:gd name="connsiteX2300" fmla="*/ 1297204 w 1591877"/>
                <a:gd name="connsiteY2300" fmla="*/ 371528 h 755236"/>
                <a:gd name="connsiteX2301" fmla="*/ 1297728 w 1591877"/>
                <a:gd name="connsiteY2301" fmla="*/ 371653 h 755236"/>
                <a:gd name="connsiteX2302" fmla="*/ 1298253 w 1591877"/>
                <a:gd name="connsiteY2302" fmla="*/ 371794 h 755236"/>
                <a:gd name="connsiteX2303" fmla="*/ 1299302 w 1591877"/>
                <a:gd name="connsiteY2303" fmla="*/ 372118 h 755236"/>
                <a:gd name="connsiteX2304" fmla="*/ 1300347 w 1591877"/>
                <a:gd name="connsiteY2304" fmla="*/ 372497 h 755236"/>
                <a:gd name="connsiteX2305" fmla="*/ 1301396 w 1591877"/>
                <a:gd name="connsiteY2305" fmla="*/ 372928 h 755236"/>
                <a:gd name="connsiteX2306" fmla="*/ 1302445 w 1591877"/>
                <a:gd name="connsiteY2306" fmla="*/ 373406 h 755236"/>
                <a:gd name="connsiteX2307" fmla="*/ 1304598 w 1591877"/>
                <a:gd name="connsiteY2307" fmla="*/ 374516 h 755236"/>
                <a:gd name="connsiteX2308" fmla="*/ 1306755 w 1591877"/>
                <a:gd name="connsiteY2308" fmla="*/ 375766 h 755236"/>
                <a:gd name="connsiteX2309" fmla="*/ 1311061 w 1591877"/>
                <a:gd name="connsiteY2309" fmla="*/ 378512 h 755236"/>
                <a:gd name="connsiteX2310" fmla="*/ 1315371 w 1591877"/>
                <a:gd name="connsiteY2310" fmla="*/ 381315 h 755236"/>
                <a:gd name="connsiteX2311" fmla="*/ 1317528 w 1591877"/>
                <a:gd name="connsiteY2311" fmla="*/ 382645 h 755236"/>
                <a:gd name="connsiteX2312" fmla="*/ 1319681 w 1591877"/>
                <a:gd name="connsiteY2312" fmla="*/ 383880 h 755236"/>
                <a:gd name="connsiteX2313" fmla="*/ 1321838 w 1591877"/>
                <a:gd name="connsiteY2313" fmla="*/ 384997 h 755236"/>
                <a:gd name="connsiteX2314" fmla="*/ 1323991 w 1591877"/>
                <a:gd name="connsiteY2314" fmla="*/ 385970 h 755236"/>
                <a:gd name="connsiteX2315" fmla="*/ 1325069 w 1591877"/>
                <a:gd name="connsiteY2315" fmla="*/ 386399 h 755236"/>
                <a:gd name="connsiteX2316" fmla="*/ 1326144 w 1591877"/>
                <a:gd name="connsiteY2316" fmla="*/ 386784 h 755236"/>
                <a:gd name="connsiteX2317" fmla="*/ 1327222 w 1591877"/>
                <a:gd name="connsiteY2317" fmla="*/ 387128 h 755236"/>
                <a:gd name="connsiteX2318" fmla="*/ 1328301 w 1591877"/>
                <a:gd name="connsiteY2318" fmla="*/ 387425 h 755236"/>
                <a:gd name="connsiteX2319" fmla="*/ 1329375 w 1591877"/>
                <a:gd name="connsiteY2319" fmla="*/ 387681 h 755236"/>
                <a:gd name="connsiteX2320" fmla="*/ 1330454 w 1591877"/>
                <a:gd name="connsiteY2320" fmla="*/ 387890 h 755236"/>
                <a:gd name="connsiteX2321" fmla="*/ 1331532 w 1591877"/>
                <a:gd name="connsiteY2321" fmla="*/ 388055 h 755236"/>
                <a:gd name="connsiteX2322" fmla="*/ 1332610 w 1591877"/>
                <a:gd name="connsiteY2322" fmla="*/ 388174 h 755236"/>
                <a:gd name="connsiteX2323" fmla="*/ 1333685 w 1591877"/>
                <a:gd name="connsiteY2323" fmla="*/ 388249 h 755236"/>
                <a:gd name="connsiteX2324" fmla="*/ 1334763 w 1591877"/>
                <a:gd name="connsiteY2324" fmla="*/ 388282 h 755236"/>
                <a:gd name="connsiteX2325" fmla="*/ 1335842 w 1591877"/>
                <a:gd name="connsiteY2325" fmla="*/ 388273 h 755236"/>
                <a:gd name="connsiteX2326" fmla="*/ 1336916 w 1591877"/>
                <a:gd name="connsiteY2326" fmla="*/ 388222 h 755236"/>
                <a:gd name="connsiteX2327" fmla="*/ 1338101 w 1591877"/>
                <a:gd name="connsiteY2327" fmla="*/ 388123 h 755236"/>
                <a:gd name="connsiteX2328" fmla="*/ 1339286 w 1591877"/>
                <a:gd name="connsiteY2328" fmla="*/ 387980 h 755236"/>
                <a:gd name="connsiteX2329" fmla="*/ 1340471 w 1591877"/>
                <a:gd name="connsiteY2329" fmla="*/ 387793 h 755236"/>
                <a:gd name="connsiteX2330" fmla="*/ 1341652 w 1591877"/>
                <a:gd name="connsiteY2330" fmla="*/ 387568 h 755236"/>
                <a:gd name="connsiteX2331" fmla="*/ 1342836 w 1591877"/>
                <a:gd name="connsiteY2331" fmla="*/ 387311 h 755236"/>
                <a:gd name="connsiteX2332" fmla="*/ 1344021 w 1591877"/>
                <a:gd name="connsiteY2332" fmla="*/ 387018 h 755236"/>
                <a:gd name="connsiteX2333" fmla="*/ 1346391 w 1591877"/>
                <a:gd name="connsiteY2333" fmla="*/ 386353 h 755236"/>
                <a:gd name="connsiteX2334" fmla="*/ 1348757 w 1591877"/>
                <a:gd name="connsiteY2334" fmla="*/ 385602 h 755236"/>
                <a:gd name="connsiteX2335" fmla="*/ 1351126 w 1591877"/>
                <a:gd name="connsiteY2335" fmla="*/ 384801 h 755236"/>
                <a:gd name="connsiteX2336" fmla="*/ 1355861 w 1591877"/>
                <a:gd name="connsiteY2336" fmla="*/ 383151 h 755236"/>
                <a:gd name="connsiteX2337" fmla="*/ 1360597 w 1591877"/>
                <a:gd name="connsiteY2337" fmla="*/ 381621 h 755236"/>
                <a:gd name="connsiteX2338" fmla="*/ 1362962 w 1591877"/>
                <a:gd name="connsiteY2338" fmla="*/ 380958 h 755236"/>
                <a:gd name="connsiteX2339" fmla="*/ 1365332 w 1591877"/>
                <a:gd name="connsiteY2339" fmla="*/ 380386 h 755236"/>
                <a:gd name="connsiteX2340" fmla="*/ 1367701 w 1591877"/>
                <a:gd name="connsiteY2340" fmla="*/ 379915 h 755236"/>
                <a:gd name="connsiteX2341" fmla="*/ 1370067 w 1591877"/>
                <a:gd name="connsiteY2341" fmla="*/ 379556 h 755236"/>
                <a:gd name="connsiteX2342" fmla="*/ 1372437 w 1591877"/>
                <a:gd name="connsiteY2342" fmla="*/ 379309 h 755236"/>
                <a:gd name="connsiteX2343" fmla="*/ 1374802 w 1591877"/>
                <a:gd name="connsiteY2343" fmla="*/ 379175 h 755236"/>
                <a:gd name="connsiteX2344" fmla="*/ 1377175 w 1591877"/>
                <a:gd name="connsiteY2344" fmla="*/ 379151 h 755236"/>
                <a:gd name="connsiteX2345" fmla="*/ 1379549 w 1591877"/>
                <a:gd name="connsiteY2345" fmla="*/ 379228 h 755236"/>
                <a:gd name="connsiteX2346" fmla="*/ 1381922 w 1591877"/>
                <a:gd name="connsiteY2346" fmla="*/ 379397 h 755236"/>
                <a:gd name="connsiteX2347" fmla="*/ 1384295 w 1591877"/>
                <a:gd name="connsiteY2347" fmla="*/ 379646 h 755236"/>
                <a:gd name="connsiteX2348" fmla="*/ 1386668 w 1591877"/>
                <a:gd name="connsiteY2348" fmla="*/ 379961 h 755236"/>
                <a:gd name="connsiteX2349" fmla="*/ 1389041 w 1591877"/>
                <a:gd name="connsiteY2349" fmla="*/ 380324 h 755236"/>
                <a:gd name="connsiteX2350" fmla="*/ 1393784 w 1591877"/>
                <a:gd name="connsiteY2350" fmla="*/ 381141 h 755236"/>
                <a:gd name="connsiteX2351" fmla="*/ 1398530 w 1591877"/>
                <a:gd name="connsiteY2351" fmla="*/ 381973 h 755236"/>
                <a:gd name="connsiteX2352" fmla="*/ 1403276 w 1591877"/>
                <a:gd name="connsiteY2352" fmla="*/ 382715 h 755236"/>
                <a:gd name="connsiteX2353" fmla="*/ 1408023 w 1591877"/>
                <a:gd name="connsiteY2353" fmla="*/ 383288 h 755236"/>
                <a:gd name="connsiteX2354" fmla="*/ 1412769 w 1591877"/>
                <a:gd name="connsiteY2354" fmla="*/ 383647 h 755236"/>
                <a:gd name="connsiteX2355" fmla="*/ 1417068 w 1591877"/>
                <a:gd name="connsiteY2355" fmla="*/ 383775 h 755236"/>
                <a:gd name="connsiteX2356" fmla="*/ 1421367 w 1591877"/>
                <a:gd name="connsiteY2356" fmla="*/ 383728 h 755236"/>
                <a:gd name="connsiteX2357" fmla="*/ 1425665 w 1591877"/>
                <a:gd name="connsiteY2357" fmla="*/ 383539 h 755236"/>
                <a:gd name="connsiteX2358" fmla="*/ 1429964 w 1591877"/>
                <a:gd name="connsiteY2358" fmla="*/ 383244 h 755236"/>
                <a:gd name="connsiteX2359" fmla="*/ 1438562 w 1591877"/>
                <a:gd name="connsiteY2359" fmla="*/ 382524 h 755236"/>
                <a:gd name="connsiteX2360" fmla="*/ 1447163 w 1591877"/>
                <a:gd name="connsiteY2360" fmla="*/ 381896 h 755236"/>
                <a:gd name="connsiteX2361" fmla="*/ 1460815 w 1591877"/>
                <a:gd name="connsiteY2361" fmla="*/ 381544 h 755236"/>
                <a:gd name="connsiteX2362" fmla="*/ 1474471 w 1591877"/>
                <a:gd name="connsiteY2362" fmla="*/ 381903 h 755236"/>
                <a:gd name="connsiteX2363" fmla="*/ 1519520 w 1591877"/>
                <a:gd name="connsiteY2363" fmla="*/ 382348 h 755236"/>
                <a:gd name="connsiteX2364" fmla="*/ 1555026 w 1591877"/>
                <a:gd name="connsiteY2364" fmla="*/ 382169 h 755236"/>
                <a:gd name="connsiteX2365" fmla="*/ 1591877 w 1591877"/>
                <a:gd name="connsiteY2365" fmla="*/ 382299 h 75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</a:cxnLst>
              <a:rect l="l" t="t" r="r" b="b"/>
              <a:pathLst>
                <a:path w="1591877" h="755236">
                  <a:moveTo>
                    <a:pt x="0" y="382299"/>
                  </a:moveTo>
                  <a:lnTo>
                    <a:pt x="33199" y="382196"/>
                  </a:lnTo>
                  <a:lnTo>
                    <a:pt x="72358" y="382348"/>
                  </a:lnTo>
                  <a:lnTo>
                    <a:pt x="110236" y="382185"/>
                  </a:lnTo>
                  <a:lnTo>
                    <a:pt x="127475" y="381590"/>
                  </a:lnTo>
                  <a:lnTo>
                    <a:pt x="136094" y="381573"/>
                  </a:lnTo>
                  <a:lnTo>
                    <a:pt x="144714" y="381896"/>
                  </a:lnTo>
                  <a:lnTo>
                    <a:pt x="153590" y="382546"/>
                  </a:lnTo>
                  <a:lnTo>
                    <a:pt x="162467" y="383286"/>
                  </a:lnTo>
                  <a:lnTo>
                    <a:pt x="166901" y="383579"/>
                  </a:lnTo>
                  <a:lnTo>
                    <a:pt x="171340" y="383750"/>
                  </a:lnTo>
                  <a:lnTo>
                    <a:pt x="175778" y="383761"/>
                  </a:lnTo>
                  <a:lnTo>
                    <a:pt x="180212" y="383583"/>
                  </a:lnTo>
                  <a:lnTo>
                    <a:pt x="184823" y="383187"/>
                  </a:lnTo>
                  <a:lnTo>
                    <a:pt x="189430" y="382597"/>
                  </a:lnTo>
                  <a:lnTo>
                    <a:pt x="194037" y="381854"/>
                  </a:lnTo>
                  <a:lnTo>
                    <a:pt x="198644" y="381042"/>
                  </a:lnTo>
                  <a:lnTo>
                    <a:pt x="203250" y="380258"/>
                  </a:lnTo>
                  <a:lnTo>
                    <a:pt x="205554" y="379910"/>
                  </a:lnTo>
                  <a:lnTo>
                    <a:pt x="207857" y="379613"/>
                  </a:lnTo>
                  <a:lnTo>
                    <a:pt x="210164" y="379380"/>
                  </a:lnTo>
                  <a:lnTo>
                    <a:pt x="212468" y="379221"/>
                  </a:lnTo>
                  <a:lnTo>
                    <a:pt x="214771" y="379148"/>
                  </a:lnTo>
                  <a:lnTo>
                    <a:pt x="217075" y="379175"/>
                  </a:lnTo>
                  <a:lnTo>
                    <a:pt x="219569" y="379318"/>
                  </a:lnTo>
                  <a:lnTo>
                    <a:pt x="222063" y="379589"/>
                  </a:lnTo>
                  <a:lnTo>
                    <a:pt x="224561" y="379983"/>
                  </a:lnTo>
                  <a:lnTo>
                    <a:pt x="227055" y="380500"/>
                  </a:lnTo>
                  <a:lnTo>
                    <a:pt x="229549" y="381128"/>
                  </a:lnTo>
                  <a:lnTo>
                    <a:pt x="232044" y="381852"/>
                  </a:lnTo>
                  <a:lnTo>
                    <a:pt x="237036" y="383501"/>
                  </a:lnTo>
                  <a:lnTo>
                    <a:pt x="242024" y="385237"/>
                  </a:lnTo>
                  <a:lnTo>
                    <a:pt x="244518" y="386053"/>
                  </a:lnTo>
                  <a:lnTo>
                    <a:pt x="247012" y="386793"/>
                  </a:lnTo>
                  <a:lnTo>
                    <a:pt x="249510" y="387416"/>
                  </a:lnTo>
                  <a:lnTo>
                    <a:pt x="250757" y="387674"/>
                  </a:lnTo>
                  <a:lnTo>
                    <a:pt x="252004" y="387892"/>
                  </a:lnTo>
                  <a:lnTo>
                    <a:pt x="253252" y="388066"/>
                  </a:lnTo>
                  <a:lnTo>
                    <a:pt x="254499" y="388189"/>
                  </a:lnTo>
                  <a:lnTo>
                    <a:pt x="255746" y="388264"/>
                  </a:lnTo>
                  <a:lnTo>
                    <a:pt x="256993" y="388284"/>
                  </a:lnTo>
                  <a:lnTo>
                    <a:pt x="258009" y="388257"/>
                  </a:lnTo>
                  <a:lnTo>
                    <a:pt x="259021" y="388196"/>
                  </a:lnTo>
                  <a:lnTo>
                    <a:pt x="260033" y="388092"/>
                  </a:lnTo>
                  <a:lnTo>
                    <a:pt x="261050" y="387951"/>
                  </a:lnTo>
                  <a:lnTo>
                    <a:pt x="262062" y="387771"/>
                  </a:lnTo>
                  <a:lnTo>
                    <a:pt x="263074" y="387551"/>
                  </a:lnTo>
                  <a:lnTo>
                    <a:pt x="264090" y="387289"/>
                  </a:lnTo>
                  <a:lnTo>
                    <a:pt x="265103" y="386989"/>
                  </a:lnTo>
                  <a:lnTo>
                    <a:pt x="266119" y="386650"/>
                  </a:lnTo>
                  <a:lnTo>
                    <a:pt x="267131" y="386276"/>
                  </a:lnTo>
                  <a:lnTo>
                    <a:pt x="269159" y="385415"/>
                  </a:lnTo>
                  <a:lnTo>
                    <a:pt x="271184" y="384420"/>
                  </a:lnTo>
                  <a:lnTo>
                    <a:pt x="273212" y="383310"/>
                  </a:lnTo>
                  <a:lnTo>
                    <a:pt x="277269" y="380828"/>
                  </a:lnTo>
                  <a:lnTo>
                    <a:pt x="281322" y="378177"/>
                  </a:lnTo>
                  <a:lnTo>
                    <a:pt x="285379" y="375612"/>
                  </a:lnTo>
                  <a:lnTo>
                    <a:pt x="287404" y="374447"/>
                  </a:lnTo>
                  <a:lnTo>
                    <a:pt x="288420" y="373908"/>
                  </a:lnTo>
                  <a:lnTo>
                    <a:pt x="289432" y="373406"/>
                  </a:lnTo>
                  <a:lnTo>
                    <a:pt x="290694" y="372838"/>
                  </a:lnTo>
                  <a:lnTo>
                    <a:pt x="291952" y="372338"/>
                  </a:lnTo>
                  <a:lnTo>
                    <a:pt x="292583" y="372116"/>
                  </a:lnTo>
                  <a:lnTo>
                    <a:pt x="293214" y="371913"/>
                  </a:lnTo>
                  <a:lnTo>
                    <a:pt x="293841" y="371733"/>
                  </a:lnTo>
                  <a:lnTo>
                    <a:pt x="294472" y="371574"/>
                  </a:lnTo>
                  <a:lnTo>
                    <a:pt x="295102" y="371437"/>
                  </a:lnTo>
                  <a:lnTo>
                    <a:pt x="295733" y="371323"/>
                  </a:lnTo>
                  <a:lnTo>
                    <a:pt x="296364" y="371233"/>
                  </a:lnTo>
                  <a:lnTo>
                    <a:pt x="296991" y="371169"/>
                  </a:lnTo>
                  <a:lnTo>
                    <a:pt x="297622" y="371127"/>
                  </a:lnTo>
                  <a:lnTo>
                    <a:pt x="298253" y="371114"/>
                  </a:lnTo>
                  <a:lnTo>
                    <a:pt x="298884" y="371125"/>
                  </a:lnTo>
                  <a:lnTo>
                    <a:pt x="299511" y="371162"/>
                  </a:lnTo>
                  <a:lnTo>
                    <a:pt x="300142" y="371226"/>
                  </a:lnTo>
                  <a:lnTo>
                    <a:pt x="300773" y="371319"/>
                  </a:lnTo>
                  <a:lnTo>
                    <a:pt x="301404" y="371440"/>
                  </a:lnTo>
                  <a:lnTo>
                    <a:pt x="302031" y="371585"/>
                  </a:lnTo>
                  <a:lnTo>
                    <a:pt x="302662" y="371761"/>
                  </a:lnTo>
                  <a:lnTo>
                    <a:pt x="303293" y="371964"/>
                  </a:lnTo>
                  <a:lnTo>
                    <a:pt x="303924" y="372195"/>
                  </a:lnTo>
                  <a:lnTo>
                    <a:pt x="304555" y="372455"/>
                  </a:lnTo>
                  <a:lnTo>
                    <a:pt x="305182" y="372741"/>
                  </a:lnTo>
                  <a:lnTo>
                    <a:pt x="305813" y="373056"/>
                  </a:lnTo>
                  <a:lnTo>
                    <a:pt x="307075" y="373765"/>
                  </a:lnTo>
                  <a:lnTo>
                    <a:pt x="308333" y="374582"/>
                  </a:lnTo>
                  <a:lnTo>
                    <a:pt x="309594" y="375500"/>
                  </a:lnTo>
                  <a:lnTo>
                    <a:pt x="310853" y="376515"/>
                  </a:lnTo>
                  <a:lnTo>
                    <a:pt x="312114" y="377623"/>
                  </a:lnTo>
                  <a:lnTo>
                    <a:pt x="314634" y="380075"/>
                  </a:lnTo>
                  <a:lnTo>
                    <a:pt x="317154" y="382786"/>
                  </a:lnTo>
                  <a:lnTo>
                    <a:pt x="319674" y="385670"/>
                  </a:lnTo>
                  <a:lnTo>
                    <a:pt x="324714" y="391543"/>
                  </a:lnTo>
                  <a:lnTo>
                    <a:pt x="327233" y="394306"/>
                  </a:lnTo>
                  <a:lnTo>
                    <a:pt x="329753" y="396794"/>
                  </a:lnTo>
                  <a:lnTo>
                    <a:pt x="330755" y="397681"/>
                  </a:lnTo>
                  <a:lnTo>
                    <a:pt x="331756" y="398500"/>
                  </a:lnTo>
                  <a:lnTo>
                    <a:pt x="332757" y="399245"/>
                  </a:lnTo>
                  <a:lnTo>
                    <a:pt x="333759" y="399907"/>
                  </a:lnTo>
                  <a:lnTo>
                    <a:pt x="334258" y="400205"/>
                  </a:lnTo>
                  <a:lnTo>
                    <a:pt x="334760" y="400480"/>
                  </a:lnTo>
                  <a:lnTo>
                    <a:pt x="335263" y="400733"/>
                  </a:lnTo>
                  <a:lnTo>
                    <a:pt x="335761" y="400962"/>
                  </a:lnTo>
                  <a:lnTo>
                    <a:pt x="336260" y="401165"/>
                  </a:lnTo>
                  <a:lnTo>
                    <a:pt x="336763" y="401343"/>
                  </a:lnTo>
                  <a:lnTo>
                    <a:pt x="337262" y="401495"/>
                  </a:lnTo>
                  <a:lnTo>
                    <a:pt x="337764" y="401623"/>
                  </a:lnTo>
                  <a:lnTo>
                    <a:pt x="338263" y="401720"/>
                  </a:lnTo>
                  <a:lnTo>
                    <a:pt x="338512" y="401759"/>
                  </a:lnTo>
                  <a:lnTo>
                    <a:pt x="338765" y="401792"/>
                  </a:lnTo>
                  <a:lnTo>
                    <a:pt x="339015" y="401817"/>
                  </a:lnTo>
                  <a:lnTo>
                    <a:pt x="339264" y="401834"/>
                  </a:lnTo>
                  <a:lnTo>
                    <a:pt x="339517" y="401845"/>
                  </a:lnTo>
                  <a:lnTo>
                    <a:pt x="339767" y="401850"/>
                  </a:lnTo>
                  <a:lnTo>
                    <a:pt x="340016" y="401845"/>
                  </a:lnTo>
                  <a:lnTo>
                    <a:pt x="340266" y="401834"/>
                  </a:lnTo>
                  <a:lnTo>
                    <a:pt x="340515" y="401817"/>
                  </a:lnTo>
                  <a:lnTo>
                    <a:pt x="340768" y="401792"/>
                  </a:lnTo>
                  <a:lnTo>
                    <a:pt x="341018" y="401759"/>
                  </a:lnTo>
                  <a:lnTo>
                    <a:pt x="341267" y="401717"/>
                  </a:lnTo>
                  <a:lnTo>
                    <a:pt x="341516" y="401671"/>
                  </a:lnTo>
                  <a:lnTo>
                    <a:pt x="341769" y="401616"/>
                  </a:lnTo>
                  <a:lnTo>
                    <a:pt x="342268" y="401484"/>
                  </a:lnTo>
                  <a:lnTo>
                    <a:pt x="342771" y="401319"/>
                  </a:lnTo>
                  <a:lnTo>
                    <a:pt x="343270" y="401127"/>
                  </a:lnTo>
                  <a:lnTo>
                    <a:pt x="343768" y="400903"/>
                  </a:lnTo>
                  <a:lnTo>
                    <a:pt x="344271" y="400647"/>
                  </a:lnTo>
                  <a:lnTo>
                    <a:pt x="344770" y="400363"/>
                  </a:lnTo>
                  <a:lnTo>
                    <a:pt x="345272" y="400048"/>
                  </a:lnTo>
                  <a:lnTo>
                    <a:pt x="345771" y="399703"/>
                  </a:lnTo>
                  <a:lnTo>
                    <a:pt x="346773" y="398919"/>
                  </a:lnTo>
                  <a:lnTo>
                    <a:pt x="347774" y="398016"/>
                  </a:lnTo>
                  <a:lnTo>
                    <a:pt x="348775" y="396997"/>
                  </a:lnTo>
                  <a:lnTo>
                    <a:pt x="349776" y="395865"/>
                  </a:lnTo>
                  <a:lnTo>
                    <a:pt x="351779" y="393271"/>
                  </a:lnTo>
                  <a:lnTo>
                    <a:pt x="353782" y="390279"/>
                  </a:lnTo>
                  <a:lnTo>
                    <a:pt x="357787" y="383314"/>
                  </a:lnTo>
                  <a:lnTo>
                    <a:pt x="361789" y="375513"/>
                  </a:lnTo>
                  <a:lnTo>
                    <a:pt x="366154" y="366873"/>
                  </a:lnTo>
                  <a:lnTo>
                    <a:pt x="368336" y="362795"/>
                  </a:lnTo>
                  <a:lnTo>
                    <a:pt x="370515" y="359052"/>
                  </a:lnTo>
                  <a:lnTo>
                    <a:pt x="372697" y="355769"/>
                  </a:lnTo>
                  <a:lnTo>
                    <a:pt x="373787" y="354338"/>
                  </a:lnTo>
                  <a:lnTo>
                    <a:pt x="374880" y="353065"/>
                  </a:lnTo>
                  <a:lnTo>
                    <a:pt x="375969" y="351964"/>
                  </a:lnTo>
                  <a:lnTo>
                    <a:pt x="376516" y="351484"/>
                  </a:lnTo>
                  <a:lnTo>
                    <a:pt x="377058" y="351051"/>
                  </a:lnTo>
                  <a:lnTo>
                    <a:pt x="377605" y="350663"/>
                  </a:lnTo>
                  <a:lnTo>
                    <a:pt x="378152" y="350331"/>
                  </a:lnTo>
                  <a:lnTo>
                    <a:pt x="378423" y="350181"/>
                  </a:lnTo>
                  <a:lnTo>
                    <a:pt x="378694" y="350046"/>
                  </a:lnTo>
                  <a:lnTo>
                    <a:pt x="378969" y="349923"/>
                  </a:lnTo>
                  <a:lnTo>
                    <a:pt x="379241" y="349815"/>
                  </a:lnTo>
                  <a:lnTo>
                    <a:pt x="379516" y="349721"/>
                  </a:lnTo>
                  <a:lnTo>
                    <a:pt x="379787" y="349639"/>
                  </a:lnTo>
                  <a:lnTo>
                    <a:pt x="380059" y="349571"/>
                  </a:lnTo>
                  <a:lnTo>
                    <a:pt x="380334" y="349516"/>
                  </a:lnTo>
                  <a:lnTo>
                    <a:pt x="380605" y="349476"/>
                  </a:lnTo>
                  <a:lnTo>
                    <a:pt x="380877" y="349450"/>
                  </a:lnTo>
                  <a:lnTo>
                    <a:pt x="381152" y="349439"/>
                  </a:lnTo>
                  <a:lnTo>
                    <a:pt x="381423" y="349441"/>
                  </a:lnTo>
                  <a:lnTo>
                    <a:pt x="381695" y="349456"/>
                  </a:lnTo>
                  <a:lnTo>
                    <a:pt x="381970" y="349489"/>
                  </a:lnTo>
                  <a:lnTo>
                    <a:pt x="382241" y="349533"/>
                  </a:lnTo>
                  <a:lnTo>
                    <a:pt x="382513" y="349595"/>
                  </a:lnTo>
                  <a:lnTo>
                    <a:pt x="382788" y="349670"/>
                  </a:lnTo>
                  <a:lnTo>
                    <a:pt x="383059" y="349758"/>
                  </a:lnTo>
                  <a:lnTo>
                    <a:pt x="383331" y="349864"/>
                  </a:lnTo>
                  <a:lnTo>
                    <a:pt x="383606" y="349983"/>
                  </a:lnTo>
                  <a:lnTo>
                    <a:pt x="383877" y="350115"/>
                  </a:lnTo>
                  <a:lnTo>
                    <a:pt x="384149" y="350264"/>
                  </a:lnTo>
                  <a:lnTo>
                    <a:pt x="384424" y="350427"/>
                  </a:lnTo>
                  <a:lnTo>
                    <a:pt x="384695" y="350606"/>
                  </a:lnTo>
                  <a:lnTo>
                    <a:pt x="385242" y="351009"/>
                  </a:lnTo>
                  <a:lnTo>
                    <a:pt x="385784" y="351469"/>
                  </a:lnTo>
                  <a:lnTo>
                    <a:pt x="386331" y="351991"/>
                  </a:lnTo>
                  <a:lnTo>
                    <a:pt x="386878" y="352572"/>
                  </a:lnTo>
                  <a:lnTo>
                    <a:pt x="387967" y="353913"/>
                  </a:lnTo>
                  <a:lnTo>
                    <a:pt x="389056" y="355487"/>
                  </a:lnTo>
                  <a:lnTo>
                    <a:pt x="390149" y="357288"/>
                  </a:lnTo>
                  <a:lnTo>
                    <a:pt x="392332" y="361549"/>
                  </a:lnTo>
                  <a:lnTo>
                    <a:pt x="394510" y="366618"/>
                  </a:lnTo>
                  <a:lnTo>
                    <a:pt x="396693" y="372389"/>
                  </a:lnTo>
                  <a:lnTo>
                    <a:pt x="401373" y="386511"/>
                  </a:lnTo>
                  <a:lnTo>
                    <a:pt x="406057" y="401629"/>
                  </a:lnTo>
                  <a:lnTo>
                    <a:pt x="408397" y="408966"/>
                  </a:lnTo>
                  <a:lnTo>
                    <a:pt x="410737" y="415816"/>
                  </a:lnTo>
                  <a:lnTo>
                    <a:pt x="413081" y="421930"/>
                  </a:lnTo>
                  <a:lnTo>
                    <a:pt x="415421" y="427067"/>
                  </a:lnTo>
                  <a:lnTo>
                    <a:pt x="416591" y="429199"/>
                  </a:lnTo>
                  <a:lnTo>
                    <a:pt x="417761" y="431006"/>
                  </a:lnTo>
                  <a:lnTo>
                    <a:pt x="418348" y="431782"/>
                  </a:lnTo>
                  <a:lnTo>
                    <a:pt x="418931" y="432466"/>
                  </a:lnTo>
                  <a:lnTo>
                    <a:pt x="419518" y="433059"/>
                  </a:lnTo>
                  <a:lnTo>
                    <a:pt x="419808" y="433321"/>
                  </a:lnTo>
                  <a:lnTo>
                    <a:pt x="420102" y="433556"/>
                  </a:lnTo>
                  <a:lnTo>
                    <a:pt x="420395" y="433770"/>
                  </a:lnTo>
                  <a:lnTo>
                    <a:pt x="420688" y="433959"/>
                  </a:lnTo>
                  <a:lnTo>
                    <a:pt x="420982" y="434122"/>
                  </a:lnTo>
                  <a:lnTo>
                    <a:pt x="421129" y="434195"/>
                  </a:lnTo>
                  <a:lnTo>
                    <a:pt x="421272" y="434261"/>
                  </a:lnTo>
                  <a:lnTo>
                    <a:pt x="421418" y="434322"/>
                  </a:lnTo>
                  <a:lnTo>
                    <a:pt x="421565" y="434375"/>
                  </a:lnTo>
                  <a:lnTo>
                    <a:pt x="421712" y="434422"/>
                  </a:lnTo>
                  <a:lnTo>
                    <a:pt x="421858" y="434463"/>
                  </a:lnTo>
                  <a:lnTo>
                    <a:pt x="422005" y="434499"/>
                  </a:lnTo>
                  <a:lnTo>
                    <a:pt x="422152" y="434527"/>
                  </a:lnTo>
                  <a:lnTo>
                    <a:pt x="422299" y="434547"/>
                  </a:lnTo>
                  <a:lnTo>
                    <a:pt x="422445" y="434562"/>
                  </a:lnTo>
                  <a:lnTo>
                    <a:pt x="422588" y="434571"/>
                  </a:lnTo>
                  <a:lnTo>
                    <a:pt x="422735" y="434573"/>
                  </a:lnTo>
                  <a:lnTo>
                    <a:pt x="422882" y="434571"/>
                  </a:lnTo>
                  <a:lnTo>
                    <a:pt x="423029" y="434560"/>
                  </a:lnTo>
                  <a:lnTo>
                    <a:pt x="423175" y="434543"/>
                  </a:lnTo>
                  <a:lnTo>
                    <a:pt x="423322" y="434518"/>
                  </a:lnTo>
                  <a:lnTo>
                    <a:pt x="423469" y="434488"/>
                  </a:lnTo>
                  <a:lnTo>
                    <a:pt x="423615" y="434450"/>
                  </a:lnTo>
                  <a:lnTo>
                    <a:pt x="423758" y="434406"/>
                  </a:lnTo>
                  <a:lnTo>
                    <a:pt x="423905" y="434358"/>
                  </a:lnTo>
                  <a:lnTo>
                    <a:pt x="424052" y="434300"/>
                  </a:lnTo>
                  <a:lnTo>
                    <a:pt x="424199" y="434237"/>
                  </a:lnTo>
                  <a:lnTo>
                    <a:pt x="424345" y="434166"/>
                  </a:lnTo>
                  <a:lnTo>
                    <a:pt x="424492" y="434089"/>
                  </a:lnTo>
                  <a:lnTo>
                    <a:pt x="424785" y="433915"/>
                  </a:lnTo>
                  <a:lnTo>
                    <a:pt x="425079" y="433713"/>
                  </a:lnTo>
                  <a:lnTo>
                    <a:pt x="425369" y="433484"/>
                  </a:lnTo>
                  <a:lnTo>
                    <a:pt x="425662" y="433230"/>
                  </a:lnTo>
                  <a:lnTo>
                    <a:pt x="425956" y="432946"/>
                  </a:lnTo>
                  <a:lnTo>
                    <a:pt x="426539" y="432301"/>
                  </a:lnTo>
                  <a:lnTo>
                    <a:pt x="427126" y="431546"/>
                  </a:lnTo>
                  <a:lnTo>
                    <a:pt x="427712" y="430685"/>
                  </a:lnTo>
                  <a:lnTo>
                    <a:pt x="428296" y="429714"/>
                  </a:lnTo>
                  <a:lnTo>
                    <a:pt x="429466" y="427453"/>
                  </a:lnTo>
                  <a:lnTo>
                    <a:pt x="430636" y="424773"/>
                  </a:lnTo>
                  <a:lnTo>
                    <a:pt x="431806" y="421682"/>
                  </a:lnTo>
                  <a:lnTo>
                    <a:pt x="432976" y="418198"/>
                  </a:lnTo>
                  <a:lnTo>
                    <a:pt x="434150" y="414341"/>
                  </a:lnTo>
                  <a:lnTo>
                    <a:pt x="436321" y="406260"/>
                  </a:lnTo>
                  <a:lnTo>
                    <a:pt x="438496" y="397138"/>
                  </a:lnTo>
                  <a:lnTo>
                    <a:pt x="440668" y="387187"/>
                  </a:lnTo>
                  <a:lnTo>
                    <a:pt x="442843" y="376652"/>
                  </a:lnTo>
                  <a:lnTo>
                    <a:pt x="447189" y="354935"/>
                  </a:lnTo>
                  <a:lnTo>
                    <a:pt x="449364" y="344355"/>
                  </a:lnTo>
                  <a:lnTo>
                    <a:pt x="451539" y="334369"/>
                  </a:lnTo>
                  <a:lnTo>
                    <a:pt x="453711" y="325289"/>
                  </a:lnTo>
                  <a:lnTo>
                    <a:pt x="454800" y="321182"/>
                  </a:lnTo>
                  <a:lnTo>
                    <a:pt x="455886" y="317411"/>
                  </a:lnTo>
                  <a:lnTo>
                    <a:pt x="456971" y="314009"/>
                  </a:lnTo>
                  <a:lnTo>
                    <a:pt x="458061" y="311005"/>
                  </a:lnTo>
                  <a:lnTo>
                    <a:pt x="459147" y="308434"/>
                  </a:lnTo>
                  <a:lnTo>
                    <a:pt x="460232" y="306318"/>
                  </a:lnTo>
                  <a:lnTo>
                    <a:pt x="460775" y="305439"/>
                  </a:lnTo>
                  <a:lnTo>
                    <a:pt x="461318" y="304684"/>
                  </a:lnTo>
                  <a:lnTo>
                    <a:pt x="461593" y="304351"/>
                  </a:lnTo>
                  <a:lnTo>
                    <a:pt x="461864" y="304054"/>
                  </a:lnTo>
                  <a:lnTo>
                    <a:pt x="462136" y="303786"/>
                  </a:lnTo>
                  <a:lnTo>
                    <a:pt x="462407" y="303552"/>
                  </a:lnTo>
                  <a:lnTo>
                    <a:pt x="462543" y="303446"/>
                  </a:lnTo>
                  <a:lnTo>
                    <a:pt x="462679" y="303350"/>
                  </a:lnTo>
                  <a:lnTo>
                    <a:pt x="462814" y="303261"/>
                  </a:lnTo>
                  <a:lnTo>
                    <a:pt x="462950" y="303180"/>
                  </a:lnTo>
                  <a:lnTo>
                    <a:pt x="463086" y="303107"/>
                  </a:lnTo>
                  <a:lnTo>
                    <a:pt x="463222" y="303043"/>
                  </a:lnTo>
                  <a:lnTo>
                    <a:pt x="463357" y="302988"/>
                  </a:lnTo>
                  <a:lnTo>
                    <a:pt x="463493" y="302942"/>
                  </a:lnTo>
                  <a:lnTo>
                    <a:pt x="463563" y="302920"/>
                  </a:lnTo>
                  <a:lnTo>
                    <a:pt x="463629" y="302903"/>
                  </a:lnTo>
                  <a:lnTo>
                    <a:pt x="463698" y="302885"/>
                  </a:lnTo>
                  <a:lnTo>
                    <a:pt x="463764" y="302872"/>
                  </a:lnTo>
                  <a:lnTo>
                    <a:pt x="463834" y="302861"/>
                  </a:lnTo>
                  <a:lnTo>
                    <a:pt x="463900" y="302850"/>
                  </a:lnTo>
                  <a:lnTo>
                    <a:pt x="463970" y="302841"/>
                  </a:lnTo>
                  <a:lnTo>
                    <a:pt x="464036" y="302837"/>
                  </a:lnTo>
                  <a:lnTo>
                    <a:pt x="464106" y="302832"/>
                  </a:lnTo>
                  <a:lnTo>
                    <a:pt x="464172" y="302832"/>
                  </a:lnTo>
                  <a:lnTo>
                    <a:pt x="464241" y="302832"/>
                  </a:lnTo>
                  <a:lnTo>
                    <a:pt x="464307" y="302834"/>
                  </a:lnTo>
                  <a:lnTo>
                    <a:pt x="464377" y="302839"/>
                  </a:lnTo>
                  <a:lnTo>
                    <a:pt x="464443" y="302845"/>
                  </a:lnTo>
                  <a:lnTo>
                    <a:pt x="464513" y="302856"/>
                  </a:lnTo>
                  <a:lnTo>
                    <a:pt x="464579" y="302867"/>
                  </a:lnTo>
                  <a:lnTo>
                    <a:pt x="464648" y="302881"/>
                  </a:lnTo>
                  <a:lnTo>
                    <a:pt x="464714" y="302896"/>
                  </a:lnTo>
                  <a:lnTo>
                    <a:pt x="464784" y="302914"/>
                  </a:lnTo>
                  <a:lnTo>
                    <a:pt x="464850" y="302933"/>
                  </a:lnTo>
                  <a:lnTo>
                    <a:pt x="464986" y="302980"/>
                  </a:lnTo>
                  <a:lnTo>
                    <a:pt x="465125" y="303035"/>
                  </a:lnTo>
                  <a:lnTo>
                    <a:pt x="465261" y="303099"/>
                  </a:lnTo>
                  <a:lnTo>
                    <a:pt x="465397" y="303169"/>
                  </a:lnTo>
                  <a:lnTo>
                    <a:pt x="465532" y="303250"/>
                  </a:lnTo>
                  <a:lnTo>
                    <a:pt x="465668" y="303341"/>
                  </a:lnTo>
                  <a:lnTo>
                    <a:pt x="465804" y="303438"/>
                  </a:lnTo>
                  <a:lnTo>
                    <a:pt x="465940" y="303545"/>
                  </a:lnTo>
                  <a:lnTo>
                    <a:pt x="466211" y="303783"/>
                  </a:lnTo>
                  <a:lnTo>
                    <a:pt x="466482" y="304059"/>
                  </a:lnTo>
                  <a:lnTo>
                    <a:pt x="466754" y="304369"/>
                  </a:lnTo>
                  <a:lnTo>
                    <a:pt x="467297" y="305093"/>
                  </a:lnTo>
                  <a:lnTo>
                    <a:pt x="467839" y="305957"/>
                  </a:lnTo>
                  <a:lnTo>
                    <a:pt x="468382" y="306961"/>
                  </a:lnTo>
                  <a:lnTo>
                    <a:pt x="468929" y="308106"/>
                  </a:lnTo>
                  <a:lnTo>
                    <a:pt x="470103" y="311052"/>
                  </a:lnTo>
                  <a:lnTo>
                    <a:pt x="471276" y="314638"/>
                  </a:lnTo>
                  <a:lnTo>
                    <a:pt x="472450" y="318848"/>
                  </a:lnTo>
                  <a:lnTo>
                    <a:pt x="473624" y="323664"/>
                  </a:lnTo>
                  <a:lnTo>
                    <a:pt x="474801" y="329056"/>
                  </a:lnTo>
                  <a:lnTo>
                    <a:pt x="475975" y="334995"/>
                  </a:lnTo>
                  <a:lnTo>
                    <a:pt x="477149" y="341444"/>
                  </a:lnTo>
                  <a:lnTo>
                    <a:pt x="478322" y="348360"/>
                  </a:lnTo>
                  <a:lnTo>
                    <a:pt x="479496" y="355696"/>
                  </a:lnTo>
                  <a:lnTo>
                    <a:pt x="480670" y="363405"/>
                  </a:lnTo>
                  <a:lnTo>
                    <a:pt x="483021" y="379712"/>
                  </a:lnTo>
                  <a:lnTo>
                    <a:pt x="485368" y="396796"/>
                  </a:lnTo>
                  <a:lnTo>
                    <a:pt x="487716" y="414131"/>
                  </a:lnTo>
                  <a:lnTo>
                    <a:pt x="490067" y="431156"/>
                  </a:lnTo>
                  <a:lnTo>
                    <a:pt x="491241" y="439376"/>
                  </a:lnTo>
                  <a:lnTo>
                    <a:pt x="492415" y="447302"/>
                  </a:lnTo>
                  <a:lnTo>
                    <a:pt x="493588" y="454870"/>
                  </a:lnTo>
                  <a:lnTo>
                    <a:pt x="494762" y="462004"/>
                  </a:lnTo>
                  <a:lnTo>
                    <a:pt x="495936" y="468643"/>
                  </a:lnTo>
                  <a:lnTo>
                    <a:pt x="497113" y="474720"/>
                  </a:lnTo>
                  <a:lnTo>
                    <a:pt x="498287" y="480174"/>
                  </a:lnTo>
                  <a:lnTo>
                    <a:pt x="498874" y="482651"/>
                  </a:lnTo>
                  <a:lnTo>
                    <a:pt x="499461" y="484952"/>
                  </a:lnTo>
                  <a:lnTo>
                    <a:pt x="500048" y="487068"/>
                  </a:lnTo>
                  <a:lnTo>
                    <a:pt x="500634" y="488997"/>
                  </a:lnTo>
                  <a:lnTo>
                    <a:pt x="501221" y="490730"/>
                  </a:lnTo>
                  <a:lnTo>
                    <a:pt x="501808" y="492262"/>
                  </a:lnTo>
                  <a:lnTo>
                    <a:pt x="502395" y="493592"/>
                  </a:lnTo>
                  <a:lnTo>
                    <a:pt x="502982" y="494708"/>
                  </a:lnTo>
                  <a:lnTo>
                    <a:pt x="503275" y="495188"/>
                  </a:lnTo>
                  <a:lnTo>
                    <a:pt x="503569" y="495613"/>
                  </a:lnTo>
                  <a:lnTo>
                    <a:pt x="503862" y="495983"/>
                  </a:lnTo>
                  <a:lnTo>
                    <a:pt x="504159" y="496300"/>
                  </a:lnTo>
                  <a:lnTo>
                    <a:pt x="504306" y="496437"/>
                  </a:lnTo>
                  <a:lnTo>
                    <a:pt x="504453" y="496560"/>
                  </a:lnTo>
                  <a:lnTo>
                    <a:pt x="504599" y="496668"/>
                  </a:lnTo>
                  <a:lnTo>
                    <a:pt x="504746" y="496765"/>
                  </a:lnTo>
                  <a:lnTo>
                    <a:pt x="504819" y="496807"/>
                  </a:lnTo>
                  <a:lnTo>
                    <a:pt x="504893" y="496844"/>
                  </a:lnTo>
                  <a:lnTo>
                    <a:pt x="504966" y="496879"/>
                  </a:lnTo>
                  <a:lnTo>
                    <a:pt x="505040" y="496912"/>
                  </a:lnTo>
                  <a:lnTo>
                    <a:pt x="505113" y="496941"/>
                  </a:lnTo>
                  <a:lnTo>
                    <a:pt x="505186" y="496965"/>
                  </a:lnTo>
                  <a:lnTo>
                    <a:pt x="505260" y="496985"/>
                  </a:lnTo>
                  <a:lnTo>
                    <a:pt x="505333" y="497003"/>
                  </a:lnTo>
                  <a:lnTo>
                    <a:pt x="505406" y="497018"/>
                  </a:lnTo>
                  <a:lnTo>
                    <a:pt x="505480" y="497029"/>
                  </a:lnTo>
                  <a:lnTo>
                    <a:pt x="505553" y="497036"/>
                  </a:lnTo>
                  <a:lnTo>
                    <a:pt x="505626" y="497038"/>
                  </a:lnTo>
                  <a:lnTo>
                    <a:pt x="505700" y="497038"/>
                  </a:lnTo>
                  <a:lnTo>
                    <a:pt x="505773" y="497034"/>
                  </a:lnTo>
                  <a:lnTo>
                    <a:pt x="505846" y="497027"/>
                  </a:lnTo>
                  <a:lnTo>
                    <a:pt x="505920" y="497016"/>
                  </a:lnTo>
                  <a:lnTo>
                    <a:pt x="505993" y="497000"/>
                  </a:lnTo>
                  <a:lnTo>
                    <a:pt x="506067" y="496983"/>
                  </a:lnTo>
                  <a:lnTo>
                    <a:pt x="506140" y="496961"/>
                  </a:lnTo>
                  <a:lnTo>
                    <a:pt x="506213" y="496937"/>
                  </a:lnTo>
                  <a:lnTo>
                    <a:pt x="506287" y="496908"/>
                  </a:lnTo>
                  <a:lnTo>
                    <a:pt x="506360" y="496875"/>
                  </a:lnTo>
                  <a:lnTo>
                    <a:pt x="506433" y="496838"/>
                  </a:lnTo>
                  <a:lnTo>
                    <a:pt x="506507" y="496798"/>
                  </a:lnTo>
                  <a:lnTo>
                    <a:pt x="506584" y="496752"/>
                  </a:lnTo>
                  <a:lnTo>
                    <a:pt x="506664" y="496701"/>
                  </a:lnTo>
                  <a:lnTo>
                    <a:pt x="506822" y="496587"/>
                  </a:lnTo>
                  <a:lnTo>
                    <a:pt x="506980" y="496454"/>
                  </a:lnTo>
                  <a:lnTo>
                    <a:pt x="507138" y="496307"/>
                  </a:lnTo>
                  <a:lnTo>
                    <a:pt x="507295" y="496142"/>
                  </a:lnTo>
                  <a:lnTo>
                    <a:pt x="507453" y="495961"/>
                  </a:lnTo>
                  <a:lnTo>
                    <a:pt x="507768" y="495547"/>
                  </a:lnTo>
                  <a:lnTo>
                    <a:pt x="508084" y="495067"/>
                  </a:lnTo>
                  <a:lnTo>
                    <a:pt x="508399" y="494519"/>
                  </a:lnTo>
                  <a:lnTo>
                    <a:pt x="509030" y="493220"/>
                  </a:lnTo>
                  <a:lnTo>
                    <a:pt x="509661" y="491652"/>
                  </a:lnTo>
                  <a:lnTo>
                    <a:pt x="510288" y="489814"/>
                  </a:lnTo>
                  <a:lnTo>
                    <a:pt x="510919" y="487709"/>
                  </a:lnTo>
                  <a:lnTo>
                    <a:pt x="511550" y="485339"/>
                  </a:lnTo>
                  <a:lnTo>
                    <a:pt x="512181" y="482708"/>
                  </a:lnTo>
                  <a:lnTo>
                    <a:pt x="512812" y="479817"/>
                  </a:lnTo>
                  <a:lnTo>
                    <a:pt x="513443" y="476673"/>
                  </a:lnTo>
                  <a:lnTo>
                    <a:pt x="514074" y="473278"/>
                  </a:lnTo>
                  <a:lnTo>
                    <a:pt x="514705" y="469638"/>
                  </a:lnTo>
                  <a:lnTo>
                    <a:pt x="515335" y="465761"/>
                  </a:lnTo>
                  <a:lnTo>
                    <a:pt x="515966" y="461650"/>
                  </a:lnTo>
                  <a:lnTo>
                    <a:pt x="516597" y="457316"/>
                  </a:lnTo>
                  <a:lnTo>
                    <a:pt x="517228" y="452765"/>
                  </a:lnTo>
                  <a:lnTo>
                    <a:pt x="517859" y="448005"/>
                  </a:lnTo>
                  <a:lnTo>
                    <a:pt x="518486" y="443046"/>
                  </a:lnTo>
                  <a:lnTo>
                    <a:pt x="519117" y="437896"/>
                  </a:lnTo>
                  <a:lnTo>
                    <a:pt x="520379" y="427072"/>
                  </a:lnTo>
                  <a:lnTo>
                    <a:pt x="521641" y="415613"/>
                  </a:lnTo>
                  <a:lnTo>
                    <a:pt x="522902" y="403620"/>
                  </a:lnTo>
                  <a:lnTo>
                    <a:pt x="524164" y="391193"/>
                  </a:lnTo>
                  <a:lnTo>
                    <a:pt x="526684" y="365466"/>
                  </a:lnTo>
                  <a:lnTo>
                    <a:pt x="529207" y="339354"/>
                  </a:lnTo>
                  <a:lnTo>
                    <a:pt x="530469" y="326454"/>
                  </a:lnTo>
                  <a:lnTo>
                    <a:pt x="531731" y="313824"/>
                  </a:lnTo>
                  <a:lnTo>
                    <a:pt x="532993" y="301586"/>
                  </a:lnTo>
                  <a:lnTo>
                    <a:pt x="534255" y="289859"/>
                  </a:lnTo>
                  <a:lnTo>
                    <a:pt x="535513" y="278768"/>
                  </a:lnTo>
                  <a:lnTo>
                    <a:pt x="536144" y="273495"/>
                  </a:lnTo>
                  <a:lnTo>
                    <a:pt x="536774" y="268424"/>
                  </a:lnTo>
                  <a:lnTo>
                    <a:pt x="537405" y="263566"/>
                  </a:lnTo>
                  <a:lnTo>
                    <a:pt x="538036" y="258938"/>
                  </a:lnTo>
                  <a:lnTo>
                    <a:pt x="538667" y="254550"/>
                  </a:lnTo>
                  <a:lnTo>
                    <a:pt x="539298" y="250417"/>
                  </a:lnTo>
                  <a:lnTo>
                    <a:pt x="539929" y="246548"/>
                  </a:lnTo>
                  <a:lnTo>
                    <a:pt x="540560" y="242955"/>
                  </a:lnTo>
                  <a:lnTo>
                    <a:pt x="541191" y="239650"/>
                  </a:lnTo>
                  <a:lnTo>
                    <a:pt x="541821" y="236644"/>
                  </a:lnTo>
                  <a:lnTo>
                    <a:pt x="542452" y="233945"/>
                  </a:lnTo>
                  <a:lnTo>
                    <a:pt x="543080" y="231562"/>
                  </a:lnTo>
                  <a:lnTo>
                    <a:pt x="543710" y="229506"/>
                  </a:lnTo>
                  <a:lnTo>
                    <a:pt x="544341" y="227782"/>
                  </a:lnTo>
                  <a:lnTo>
                    <a:pt x="544972" y="226397"/>
                  </a:lnTo>
                  <a:lnTo>
                    <a:pt x="545288" y="225835"/>
                  </a:lnTo>
                  <a:lnTo>
                    <a:pt x="545603" y="225360"/>
                  </a:lnTo>
                  <a:lnTo>
                    <a:pt x="545761" y="225155"/>
                  </a:lnTo>
                  <a:lnTo>
                    <a:pt x="545919" y="224972"/>
                  </a:lnTo>
                  <a:lnTo>
                    <a:pt x="546076" y="224812"/>
                  </a:lnTo>
                  <a:lnTo>
                    <a:pt x="546234" y="224673"/>
                  </a:lnTo>
                  <a:lnTo>
                    <a:pt x="546311" y="224611"/>
                  </a:lnTo>
                  <a:lnTo>
                    <a:pt x="546392" y="224556"/>
                  </a:lnTo>
                  <a:lnTo>
                    <a:pt x="546469" y="224506"/>
                  </a:lnTo>
                  <a:lnTo>
                    <a:pt x="546549" y="224464"/>
                  </a:lnTo>
                  <a:lnTo>
                    <a:pt x="546626" y="224424"/>
                  </a:lnTo>
                  <a:lnTo>
                    <a:pt x="546707" y="224391"/>
                  </a:lnTo>
                  <a:lnTo>
                    <a:pt x="546784" y="224365"/>
                  </a:lnTo>
                  <a:lnTo>
                    <a:pt x="546865" y="224343"/>
                  </a:lnTo>
                  <a:lnTo>
                    <a:pt x="546927" y="224329"/>
                  </a:lnTo>
                  <a:lnTo>
                    <a:pt x="546990" y="224321"/>
                  </a:lnTo>
                  <a:lnTo>
                    <a:pt x="547052" y="224314"/>
                  </a:lnTo>
                  <a:lnTo>
                    <a:pt x="547114" y="224312"/>
                  </a:lnTo>
                  <a:lnTo>
                    <a:pt x="547177" y="224312"/>
                  </a:lnTo>
                  <a:lnTo>
                    <a:pt x="547239" y="224316"/>
                  </a:lnTo>
                  <a:lnTo>
                    <a:pt x="547301" y="224325"/>
                  </a:lnTo>
                  <a:lnTo>
                    <a:pt x="547364" y="224336"/>
                  </a:lnTo>
                  <a:lnTo>
                    <a:pt x="547426" y="224351"/>
                  </a:lnTo>
                  <a:lnTo>
                    <a:pt x="547488" y="224371"/>
                  </a:lnTo>
                  <a:lnTo>
                    <a:pt x="547551" y="224393"/>
                  </a:lnTo>
                  <a:lnTo>
                    <a:pt x="547613" y="224420"/>
                  </a:lnTo>
                  <a:lnTo>
                    <a:pt x="547675" y="224448"/>
                  </a:lnTo>
                  <a:lnTo>
                    <a:pt x="547741" y="224481"/>
                  </a:lnTo>
                  <a:lnTo>
                    <a:pt x="547804" y="224519"/>
                  </a:lnTo>
                  <a:lnTo>
                    <a:pt x="547866" y="224558"/>
                  </a:lnTo>
                  <a:lnTo>
                    <a:pt x="547991" y="224651"/>
                  </a:lnTo>
                  <a:lnTo>
                    <a:pt x="548116" y="224757"/>
                  </a:lnTo>
                  <a:lnTo>
                    <a:pt x="548240" y="224875"/>
                  </a:lnTo>
                  <a:lnTo>
                    <a:pt x="548365" y="225010"/>
                  </a:lnTo>
                  <a:lnTo>
                    <a:pt x="548614" y="225322"/>
                  </a:lnTo>
                  <a:lnTo>
                    <a:pt x="548864" y="225692"/>
                  </a:lnTo>
                  <a:lnTo>
                    <a:pt x="549113" y="226119"/>
                  </a:lnTo>
                  <a:lnTo>
                    <a:pt x="549363" y="226606"/>
                  </a:lnTo>
                  <a:lnTo>
                    <a:pt x="549865" y="227751"/>
                  </a:lnTo>
                  <a:lnTo>
                    <a:pt x="550364" y="229127"/>
                  </a:lnTo>
                  <a:lnTo>
                    <a:pt x="550863" y="230732"/>
                  </a:lnTo>
                  <a:lnTo>
                    <a:pt x="551365" y="232569"/>
                  </a:lnTo>
                  <a:lnTo>
                    <a:pt x="551864" y="234636"/>
                  </a:lnTo>
                  <a:lnTo>
                    <a:pt x="552363" y="236928"/>
                  </a:lnTo>
                  <a:lnTo>
                    <a:pt x="552866" y="239447"/>
                  </a:lnTo>
                  <a:lnTo>
                    <a:pt x="553364" y="242191"/>
                  </a:lnTo>
                  <a:lnTo>
                    <a:pt x="553863" y="245155"/>
                  </a:lnTo>
                  <a:lnTo>
                    <a:pt x="554366" y="248338"/>
                  </a:lnTo>
                  <a:lnTo>
                    <a:pt x="554865" y="251736"/>
                  </a:lnTo>
                  <a:lnTo>
                    <a:pt x="555363" y="255347"/>
                  </a:lnTo>
                  <a:lnTo>
                    <a:pt x="555866" y="259165"/>
                  </a:lnTo>
                  <a:lnTo>
                    <a:pt x="556365" y="263186"/>
                  </a:lnTo>
                  <a:lnTo>
                    <a:pt x="556864" y="267406"/>
                  </a:lnTo>
                  <a:lnTo>
                    <a:pt x="557366" y="271823"/>
                  </a:lnTo>
                  <a:lnTo>
                    <a:pt x="557865" y="276430"/>
                  </a:lnTo>
                  <a:lnTo>
                    <a:pt x="558364" y="281219"/>
                  </a:lnTo>
                  <a:lnTo>
                    <a:pt x="558863" y="286186"/>
                  </a:lnTo>
                  <a:lnTo>
                    <a:pt x="559365" y="291325"/>
                  </a:lnTo>
                  <a:lnTo>
                    <a:pt x="559864" y="296632"/>
                  </a:lnTo>
                  <a:lnTo>
                    <a:pt x="560366" y="302097"/>
                  </a:lnTo>
                  <a:lnTo>
                    <a:pt x="560865" y="307716"/>
                  </a:lnTo>
                  <a:lnTo>
                    <a:pt x="561863" y="319379"/>
                  </a:lnTo>
                  <a:lnTo>
                    <a:pt x="562864" y="331562"/>
                  </a:lnTo>
                  <a:lnTo>
                    <a:pt x="563866" y="344203"/>
                  </a:lnTo>
                  <a:lnTo>
                    <a:pt x="564863" y="357231"/>
                  </a:lnTo>
                  <a:lnTo>
                    <a:pt x="565865" y="370577"/>
                  </a:lnTo>
                  <a:lnTo>
                    <a:pt x="566866" y="384164"/>
                  </a:lnTo>
                  <a:lnTo>
                    <a:pt x="568865" y="411764"/>
                  </a:lnTo>
                  <a:lnTo>
                    <a:pt x="570864" y="439398"/>
                  </a:lnTo>
                  <a:lnTo>
                    <a:pt x="571865" y="453025"/>
                  </a:lnTo>
                  <a:lnTo>
                    <a:pt x="572863" y="466419"/>
                  </a:lnTo>
                  <a:lnTo>
                    <a:pt x="573864" y="479496"/>
                  </a:lnTo>
                  <a:lnTo>
                    <a:pt x="574866" y="492176"/>
                  </a:lnTo>
                  <a:lnTo>
                    <a:pt x="575863" y="504383"/>
                  </a:lnTo>
                  <a:lnTo>
                    <a:pt x="576366" y="510282"/>
                  </a:lnTo>
                  <a:lnTo>
                    <a:pt x="576865" y="516036"/>
                  </a:lnTo>
                  <a:lnTo>
                    <a:pt x="577364" y="521630"/>
                  </a:lnTo>
                  <a:lnTo>
                    <a:pt x="577866" y="527060"/>
                  </a:lnTo>
                  <a:lnTo>
                    <a:pt x="578365" y="532314"/>
                  </a:lnTo>
                  <a:lnTo>
                    <a:pt x="578864" y="537385"/>
                  </a:lnTo>
                  <a:lnTo>
                    <a:pt x="579473" y="543275"/>
                  </a:lnTo>
                  <a:lnTo>
                    <a:pt x="580078" y="548867"/>
                  </a:lnTo>
                  <a:lnTo>
                    <a:pt x="580683" y="554147"/>
                  </a:lnTo>
                  <a:lnTo>
                    <a:pt x="581288" y="559104"/>
                  </a:lnTo>
                  <a:lnTo>
                    <a:pt x="581897" y="563721"/>
                  </a:lnTo>
                  <a:lnTo>
                    <a:pt x="582502" y="567988"/>
                  </a:lnTo>
                  <a:lnTo>
                    <a:pt x="582807" y="569988"/>
                  </a:lnTo>
                  <a:lnTo>
                    <a:pt x="583108" y="571894"/>
                  </a:lnTo>
                  <a:lnTo>
                    <a:pt x="583412" y="573707"/>
                  </a:lnTo>
                  <a:lnTo>
                    <a:pt x="583716" y="575424"/>
                  </a:lnTo>
                  <a:lnTo>
                    <a:pt x="584017" y="577047"/>
                  </a:lnTo>
                  <a:lnTo>
                    <a:pt x="584322" y="578573"/>
                  </a:lnTo>
                  <a:lnTo>
                    <a:pt x="584626" y="579999"/>
                  </a:lnTo>
                  <a:lnTo>
                    <a:pt x="584927" y="581327"/>
                  </a:lnTo>
                  <a:lnTo>
                    <a:pt x="585231" y="582554"/>
                  </a:lnTo>
                  <a:lnTo>
                    <a:pt x="585532" y="583681"/>
                  </a:lnTo>
                  <a:lnTo>
                    <a:pt x="585836" y="584703"/>
                  </a:lnTo>
                  <a:lnTo>
                    <a:pt x="586141" y="585623"/>
                  </a:lnTo>
                  <a:lnTo>
                    <a:pt x="586442" y="586438"/>
                  </a:lnTo>
                  <a:lnTo>
                    <a:pt x="586746" y="587149"/>
                  </a:lnTo>
                  <a:lnTo>
                    <a:pt x="587051" y="587752"/>
                  </a:lnTo>
                  <a:lnTo>
                    <a:pt x="587351" y="588252"/>
                  </a:lnTo>
                  <a:lnTo>
                    <a:pt x="587505" y="588461"/>
                  </a:lnTo>
                  <a:lnTo>
                    <a:pt x="587656" y="588642"/>
                  </a:lnTo>
                  <a:lnTo>
                    <a:pt x="587806" y="588798"/>
                  </a:lnTo>
                  <a:lnTo>
                    <a:pt x="587883" y="588864"/>
                  </a:lnTo>
                  <a:lnTo>
                    <a:pt x="587960" y="588926"/>
                  </a:lnTo>
                  <a:lnTo>
                    <a:pt x="588034" y="588979"/>
                  </a:lnTo>
                  <a:lnTo>
                    <a:pt x="588111" y="589027"/>
                  </a:lnTo>
                  <a:lnTo>
                    <a:pt x="588188" y="589067"/>
                  </a:lnTo>
                  <a:lnTo>
                    <a:pt x="588261" y="589100"/>
                  </a:lnTo>
                  <a:lnTo>
                    <a:pt x="588338" y="589126"/>
                  </a:lnTo>
                  <a:lnTo>
                    <a:pt x="588415" y="589146"/>
                  </a:lnTo>
                  <a:lnTo>
                    <a:pt x="588488" y="589159"/>
                  </a:lnTo>
                  <a:lnTo>
                    <a:pt x="588565" y="589166"/>
                  </a:lnTo>
                  <a:lnTo>
                    <a:pt x="588642" y="589166"/>
                  </a:lnTo>
                  <a:lnTo>
                    <a:pt x="588716" y="589159"/>
                  </a:lnTo>
                  <a:lnTo>
                    <a:pt x="588793" y="589144"/>
                  </a:lnTo>
                  <a:lnTo>
                    <a:pt x="588870" y="589124"/>
                  </a:lnTo>
                  <a:lnTo>
                    <a:pt x="588943" y="589095"/>
                  </a:lnTo>
                  <a:lnTo>
                    <a:pt x="589020" y="589060"/>
                  </a:lnTo>
                  <a:lnTo>
                    <a:pt x="589094" y="589018"/>
                  </a:lnTo>
                  <a:lnTo>
                    <a:pt x="589171" y="588970"/>
                  </a:lnTo>
                  <a:lnTo>
                    <a:pt x="589248" y="588915"/>
                  </a:lnTo>
                  <a:lnTo>
                    <a:pt x="589321" y="588853"/>
                  </a:lnTo>
                  <a:lnTo>
                    <a:pt x="589398" y="588785"/>
                  </a:lnTo>
                  <a:lnTo>
                    <a:pt x="589475" y="588708"/>
                  </a:lnTo>
                  <a:lnTo>
                    <a:pt x="589625" y="588536"/>
                  </a:lnTo>
                  <a:lnTo>
                    <a:pt x="589780" y="588336"/>
                  </a:lnTo>
                  <a:lnTo>
                    <a:pt x="589930" y="588107"/>
                  </a:lnTo>
                  <a:lnTo>
                    <a:pt x="590080" y="587851"/>
                  </a:lnTo>
                  <a:lnTo>
                    <a:pt x="590385" y="587259"/>
                  </a:lnTo>
                  <a:lnTo>
                    <a:pt x="590685" y="586554"/>
                  </a:lnTo>
                  <a:lnTo>
                    <a:pt x="590990" y="585740"/>
                  </a:lnTo>
                  <a:lnTo>
                    <a:pt x="591294" y="584815"/>
                  </a:lnTo>
                  <a:lnTo>
                    <a:pt x="591595" y="583780"/>
                  </a:lnTo>
                  <a:lnTo>
                    <a:pt x="591900" y="582635"/>
                  </a:lnTo>
                  <a:lnTo>
                    <a:pt x="592204" y="581378"/>
                  </a:lnTo>
                  <a:lnTo>
                    <a:pt x="592505" y="580013"/>
                  </a:lnTo>
                  <a:lnTo>
                    <a:pt x="592809" y="578537"/>
                  </a:lnTo>
                  <a:lnTo>
                    <a:pt x="593114" y="576954"/>
                  </a:lnTo>
                  <a:lnTo>
                    <a:pt x="593414" y="575263"/>
                  </a:lnTo>
                  <a:lnTo>
                    <a:pt x="593719" y="573462"/>
                  </a:lnTo>
                  <a:lnTo>
                    <a:pt x="594023" y="571555"/>
                  </a:lnTo>
                  <a:lnTo>
                    <a:pt x="594324" y="569541"/>
                  </a:lnTo>
                  <a:lnTo>
                    <a:pt x="594628" y="567420"/>
                  </a:lnTo>
                  <a:lnTo>
                    <a:pt x="594933" y="565194"/>
                  </a:lnTo>
                  <a:lnTo>
                    <a:pt x="595234" y="562865"/>
                  </a:lnTo>
                  <a:lnTo>
                    <a:pt x="595538" y="560432"/>
                  </a:lnTo>
                  <a:lnTo>
                    <a:pt x="595839" y="557895"/>
                  </a:lnTo>
                  <a:lnTo>
                    <a:pt x="596143" y="555257"/>
                  </a:lnTo>
                  <a:lnTo>
                    <a:pt x="596448" y="552518"/>
                  </a:lnTo>
                  <a:lnTo>
                    <a:pt x="596749" y="549682"/>
                  </a:lnTo>
                  <a:lnTo>
                    <a:pt x="597053" y="546745"/>
                  </a:lnTo>
                  <a:lnTo>
                    <a:pt x="597357" y="543713"/>
                  </a:lnTo>
                  <a:lnTo>
                    <a:pt x="597658" y="540584"/>
                  </a:lnTo>
                  <a:lnTo>
                    <a:pt x="597963" y="537361"/>
                  </a:lnTo>
                  <a:lnTo>
                    <a:pt x="598267" y="534044"/>
                  </a:lnTo>
                  <a:lnTo>
                    <a:pt x="598568" y="530636"/>
                  </a:lnTo>
                  <a:lnTo>
                    <a:pt x="598872" y="527137"/>
                  </a:lnTo>
                  <a:lnTo>
                    <a:pt x="599477" y="519880"/>
                  </a:lnTo>
                  <a:lnTo>
                    <a:pt x="600086" y="512279"/>
                  </a:lnTo>
                  <a:lnTo>
                    <a:pt x="600692" y="504352"/>
                  </a:lnTo>
                  <a:lnTo>
                    <a:pt x="601297" y="496113"/>
                  </a:lnTo>
                  <a:lnTo>
                    <a:pt x="601902" y="487579"/>
                  </a:lnTo>
                  <a:lnTo>
                    <a:pt x="602511" y="478763"/>
                  </a:lnTo>
                  <a:lnTo>
                    <a:pt x="603116" y="469684"/>
                  </a:lnTo>
                  <a:lnTo>
                    <a:pt x="603721" y="460359"/>
                  </a:lnTo>
                  <a:lnTo>
                    <a:pt x="604326" y="450808"/>
                  </a:lnTo>
                  <a:lnTo>
                    <a:pt x="604935" y="441047"/>
                  </a:lnTo>
                  <a:lnTo>
                    <a:pt x="605541" y="431099"/>
                  </a:lnTo>
                  <a:lnTo>
                    <a:pt x="606755" y="410714"/>
                  </a:lnTo>
                  <a:lnTo>
                    <a:pt x="607965" y="389821"/>
                  </a:lnTo>
                  <a:lnTo>
                    <a:pt x="610390" y="347202"/>
                  </a:lnTo>
                  <a:lnTo>
                    <a:pt x="611604" y="325837"/>
                  </a:lnTo>
                  <a:lnTo>
                    <a:pt x="612818" y="304675"/>
                  </a:lnTo>
                  <a:lnTo>
                    <a:pt x="614028" y="283905"/>
                  </a:lnTo>
                  <a:lnTo>
                    <a:pt x="614633" y="273721"/>
                  </a:lnTo>
                  <a:lnTo>
                    <a:pt x="615242" y="263705"/>
                  </a:lnTo>
                  <a:lnTo>
                    <a:pt x="615847" y="253876"/>
                  </a:lnTo>
                  <a:lnTo>
                    <a:pt x="616453" y="244258"/>
                  </a:lnTo>
                  <a:lnTo>
                    <a:pt x="617061" y="234872"/>
                  </a:lnTo>
                  <a:lnTo>
                    <a:pt x="617667" y="225741"/>
                  </a:lnTo>
                  <a:lnTo>
                    <a:pt x="618191" y="218063"/>
                  </a:lnTo>
                  <a:lnTo>
                    <a:pt x="618716" y="210605"/>
                  </a:lnTo>
                  <a:lnTo>
                    <a:pt x="619240" y="203379"/>
                  </a:lnTo>
                  <a:lnTo>
                    <a:pt x="619765" y="196399"/>
                  </a:lnTo>
                  <a:lnTo>
                    <a:pt x="620289" y="189674"/>
                  </a:lnTo>
                  <a:lnTo>
                    <a:pt x="620814" y="183219"/>
                  </a:lnTo>
                  <a:lnTo>
                    <a:pt x="621338" y="177045"/>
                  </a:lnTo>
                  <a:lnTo>
                    <a:pt x="621859" y="171161"/>
                  </a:lnTo>
                  <a:lnTo>
                    <a:pt x="622387" y="165582"/>
                  </a:lnTo>
                  <a:lnTo>
                    <a:pt x="622648" y="162911"/>
                  </a:lnTo>
                  <a:lnTo>
                    <a:pt x="622908" y="160317"/>
                  </a:lnTo>
                  <a:lnTo>
                    <a:pt x="623172" y="157805"/>
                  </a:lnTo>
                  <a:lnTo>
                    <a:pt x="623433" y="155374"/>
                  </a:lnTo>
                  <a:lnTo>
                    <a:pt x="623697" y="153027"/>
                  </a:lnTo>
                  <a:lnTo>
                    <a:pt x="623957" y="150766"/>
                  </a:lnTo>
                  <a:lnTo>
                    <a:pt x="624221" y="148589"/>
                  </a:lnTo>
                  <a:lnTo>
                    <a:pt x="624482" y="146499"/>
                  </a:lnTo>
                  <a:lnTo>
                    <a:pt x="624746" y="144496"/>
                  </a:lnTo>
                  <a:lnTo>
                    <a:pt x="625006" y="142583"/>
                  </a:lnTo>
                  <a:lnTo>
                    <a:pt x="625270" y="140759"/>
                  </a:lnTo>
                  <a:lnTo>
                    <a:pt x="625531" y="139025"/>
                  </a:lnTo>
                  <a:lnTo>
                    <a:pt x="625795" y="137383"/>
                  </a:lnTo>
                  <a:lnTo>
                    <a:pt x="626055" y="135834"/>
                  </a:lnTo>
                  <a:lnTo>
                    <a:pt x="626319" y="134378"/>
                  </a:lnTo>
                  <a:lnTo>
                    <a:pt x="626580" y="133016"/>
                  </a:lnTo>
                  <a:lnTo>
                    <a:pt x="626840" y="131749"/>
                  </a:lnTo>
                  <a:lnTo>
                    <a:pt x="627104" y="130577"/>
                  </a:lnTo>
                  <a:lnTo>
                    <a:pt x="627368" y="129503"/>
                  </a:lnTo>
                  <a:lnTo>
                    <a:pt x="627629" y="128524"/>
                  </a:lnTo>
                  <a:lnTo>
                    <a:pt x="627889" y="127644"/>
                  </a:lnTo>
                  <a:lnTo>
                    <a:pt x="628153" y="126862"/>
                  </a:lnTo>
                  <a:lnTo>
                    <a:pt x="628414" y="126179"/>
                  </a:lnTo>
                  <a:lnTo>
                    <a:pt x="628678" y="125595"/>
                  </a:lnTo>
                  <a:lnTo>
                    <a:pt x="628938" y="125110"/>
                  </a:lnTo>
                  <a:lnTo>
                    <a:pt x="629070" y="124906"/>
                  </a:lnTo>
                  <a:lnTo>
                    <a:pt x="629202" y="124726"/>
                  </a:lnTo>
                  <a:lnTo>
                    <a:pt x="629331" y="124572"/>
                  </a:lnTo>
                  <a:lnTo>
                    <a:pt x="629397" y="124505"/>
                  </a:lnTo>
                  <a:lnTo>
                    <a:pt x="629463" y="124443"/>
                  </a:lnTo>
                  <a:lnTo>
                    <a:pt x="629529" y="124388"/>
                  </a:lnTo>
                  <a:lnTo>
                    <a:pt x="629595" y="124339"/>
                  </a:lnTo>
                  <a:lnTo>
                    <a:pt x="629661" y="124297"/>
                  </a:lnTo>
                  <a:lnTo>
                    <a:pt x="629727" y="124261"/>
                  </a:lnTo>
                  <a:lnTo>
                    <a:pt x="629793" y="124231"/>
                  </a:lnTo>
                  <a:lnTo>
                    <a:pt x="629855" y="124208"/>
                  </a:lnTo>
                  <a:lnTo>
                    <a:pt x="629921" y="124191"/>
                  </a:lnTo>
                  <a:lnTo>
                    <a:pt x="629987" y="124180"/>
                  </a:lnTo>
                  <a:lnTo>
                    <a:pt x="630053" y="124175"/>
                  </a:lnTo>
                  <a:lnTo>
                    <a:pt x="630119" y="124177"/>
                  </a:lnTo>
                  <a:lnTo>
                    <a:pt x="630185" y="124186"/>
                  </a:lnTo>
                  <a:lnTo>
                    <a:pt x="630251" y="124200"/>
                  </a:lnTo>
                  <a:lnTo>
                    <a:pt x="630317" y="124221"/>
                  </a:lnTo>
                  <a:lnTo>
                    <a:pt x="630380" y="124249"/>
                  </a:lnTo>
                  <a:lnTo>
                    <a:pt x="630446" y="124283"/>
                  </a:lnTo>
                  <a:lnTo>
                    <a:pt x="630512" y="124323"/>
                  </a:lnTo>
                  <a:lnTo>
                    <a:pt x="630578" y="124369"/>
                  </a:lnTo>
                  <a:lnTo>
                    <a:pt x="630644" y="124422"/>
                  </a:lnTo>
                  <a:lnTo>
                    <a:pt x="630710" y="124482"/>
                  </a:lnTo>
                  <a:lnTo>
                    <a:pt x="630776" y="124547"/>
                  </a:lnTo>
                  <a:lnTo>
                    <a:pt x="630904" y="124698"/>
                  </a:lnTo>
                  <a:lnTo>
                    <a:pt x="631036" y="124874"/>
                  </a:lnTo>
                  <a:lnTo>
                    <a:pt x="631168" y="125076"/>
                  </a:lnTo>
                  <a:lnTo>
                    <a:pt x="631297" y="125303"/>
                  </a:lnTo>
                  <a:lnTo>
                    <a:pt x="631561" y="125835"/>
                  </a:lnTo>
                  <a:lnTo>
                    <a:pt x="631825" y="126469"/>
                  </a:lnTo>
                  <a:lnTo>
                    <a:pt x="632085" y="127205"/>
                  </a:lnTo>
                  <a:lnTo>
                    <a:pt x="632346" y="128044"/>
                  </a:lnTo>
                  <a:lnTo>
                    <a:pt x="632610" y="128985"/>
                  </a:lnTo>
                  <a:lnTo>
                    <a:pt x="632870" y="130028"/>
                  </a:lnTo>
                  <a:lnTo>
                    <a:pt x="633134" y="131173"/>
                  </a:lnTo>
                  <a:lnTo>
                    <a:pt x="633395" y="132420"/>
                  </a:lnTo>
                  <a:lnTo>
                    <a:pt x="633659" y="133769"/>
                  </a:lnTo>
                  <a:lnTo>
                    <a:pt x="633919" y="135219"/>
                  </a:lnTo>
                  <a:lnTo>
                    <a:pt x="634183" y="136770"/>
                  </a:lnTo>
                  <a:lnTo>
                    <a:pt x="634444" y="138421"/>
                  </a:lnTo>
                  <a:lnTo>
                    <a:pt x="634708" y="140173"/>
                  </a:lnTo>
                  <a:lnTo>
                    <a:pt x="634968" y="142024"/>
                  </a:lnTo>
                  <a:lnTo>
                    <a:pt x="635232" y="143975"/>
                  </a:lnTo>
                  <a:lnTo>
                    <a:pt x="635493" y="146024"/>
                  </a:lnTo>
                  <a:lnTo>
                    <a:pt x="635757" y="148171"/>
                  </a:lnTo>
                  <a:lnTo>
                    <a:pt x="636017" y="150416"/>
                  </a:lnTo>
                  <a:lnTo>
                    <a:pt x="636278" y="152756"/>
                  </a:lnTo>
                  <a:lnTo>
                    <a:pt x="636542" y="155193"/>
                  </a:lnTo>
                  <a:lnTo>
                    <a:pt x="636806" y="157728"/>
                  </a:lnTo>
                  <a:lnTo>
                    <a:pt x="637066" y="160354"/>
                  </a:lnTo>
                  <a:lnTo>
                    <a:pt x="637327" y="163076"/>
                  </a:lnTo>
                  <a:lnTo>
                    <a:pt x="637591" y="165890"/>
                  </a:lnTo>
                  <a:lnTo>
                    <a:pt x="637851" y="168796"/>
                  </a:lnTo>
                  <a:lnTo>
                    <a:pt x="638115" y="171793"/>
                  </a:lnTo>
                  <a:lnTo>
                    <a:pt x="638376" y="174880"/>
                  </a:lnTo>
                  <a:lnTo>
                    <a:pt x="638640" y="178055"/>
                  </a:lnTo>
                  <a:lnTo>
                    <a:pt x="638900" y="181321"/>
                  </a:lnTo>
                  <a:lnTo>
                    <a:pt x="639164" y="184670"/>
                  </a:lnTo>
                  <a:lnTo>
                    <a:pt x="639425" y="188107"/>
                  </a:lnTo>
                  <a:lnTo>
                    <a:pt x="639689" y="191627"/>
                  </a:lnTo>
                  <a:lnTo>
                    <a:pt x="639949" y="195232"/>
                  </a:lnTo>
                  <a:lnTo>
                    <a:pt x="640213" y="198920"/>
                  </a:lnTo>
                  <a:lnTo>
                    <a:pt x="640474" y="202687"/>
                  </a:lnTo>
                  <a:lnTo>
                    <a:pt x="640738" y="206534"/>
                  </a:lnTo>
                  <a:lnTo>
                    <a:pt x="641259" y="214461"/>
                  </a:lnTo>
                  <a:lnTo>
                    <a:pt x="641783" y="222689"/>
                  </a:lnTo>
                  <a:lnTo>
                    <a:pt x="642308" y="231208"/>
                  </a:lnTo>
                  <a:lnTo>
                    <a:pt x="642832" y="240004"/>
                  </a:lnTo>
                  <a:lnTo>
                    <a:pt x="643357" y="249065"/>
                  </a:lnTo>
                  <a:lnTo>
                    <a:pt x="643881" y="258377"/>
                  </a:lnTo>
                  <a:lnTo>
                    <a:pt x="644406" y="267928"/>
                  </a:lnTo>
                  <a:lnTo>
                    <a:pt x="644930" y="277702"/>
                  </a:lnTo>
                  <a:lnTo>
                    <a:pt x="645455" y="287686"/>
                  </a:lnTo>
                  <a:lnTo>
                    <a:pt x="645979" y="297863"/>
                  </a:lnTo>
                  <a:lnTo>
                    <a:pt x="646504" y="308218"/>
                  </a:lnTo>
                  <a:lnTo>
                    <a:pt x="647028" y="318736"/>
                  </a:lnTo>
                  <a:lnTo>
                    <a:pt x="648077" y="340198"/>
                  </a:lnTo>
                  <a:lnTo>
                    <a:pt x="649126" y="362117"/>
                  </a:lnTo>
                  <a:lnTo>
                    <a:pt x="650175" y="384356"/>
                  </a:lnTo>
                  <a:lnTo>
                    <a:pt x="651225" y="406775"/>
                  </a:lnTo>
                  <a:lnTo>
                    <a:pt x="652413" y="432255"/>
                  </a:lnTo>
                  <a:lnTo>
                    <a:pt x="653601" y="457578"/>
                  </a:lnTo>
                  <a:lnTo>
                    <a:pt x="654793" y="482532"/>
                  </a:lnTo>
                  <a:lnTo>
                    <a:pt x="655388" y="494807"/>
                  </a:lnTo>
                  <a:lnTo>
                    <a:pt x="655982" y="506909"/>
                  </a:lnTo>
                  <a:lnTo>
                    <a:pt x="656576" y="518816"/>
                  </a:lnTo>
                  <a:lnTo>
                    <a:pt x="657174" y="530504"/>
                  </a:lnTo>
                  <a:lnTo>
                    <a:pt x="657768" y="541943"/>
                  </a:lnTo>
                  <a:lnTo>
                    <a:pt x="658362" y="553113"/>
                  </a:lnTo>
                  <a:lnTo>
                    <a:pt x="658956" y="563988"/>
                  </a:lnTo>
                  <a:lnTo>
                    <a:pt x="659551" y="574541"/>
                  </a:lnTo>
                  <a:lnTo>
                    <a:pt x="659851" y="579693"/>
                  </a:lnTo>
                  <a:lnTo>
                    <a:pt x="660149" y="584755"/>
                  </a:lnTo>
                  <a:lnTo>
                    <a:pt x="660446" y="589727"/>
                  </a:lnTo>
                  <a:lnTo>
                    <a:pt x="660743" y="594604"/>
                  </a:lnTo>
                  <a:lnTo>
                    <a:pt x="661040" y="599385"/>
                  </a:lnTo>
                  <a:lnTo>
                    <a:pt x="661337" y="604068"/>
                  </a:lnTo>
                  <a:lnTo>
                    <a:pt x="661634" y="608648"/>
                  </a:lnTo>
                  <a:lnTo>
                    <a:pt x="661931" y="613122"/>
                  </a:lnTo>
                  <a:lnTo>
                    <a:pt x="662228" y="617490"/>
                  </a:lnTo>
                  <a:lnTo>
                    <a:pt x="662529" y="621751"/>
                  </a:lnTo>
                  <a:lnTo>
                    <a:pt x="662826" y="625897"/>
                  </a:lnTo>
                  <a:lnTo>
                    <a:pt x="663123" y="629931"/>
                  </a:lnTo>
                  <a:lnTo>
                    <a:pt x="663420" y="633848"/>
                  </a:lnTo>
                  <a:lnTo>
                    <a:pt x="663717" y="637644"/>
                  </a:lnTo>
                  <a:lnTo>
                    <a:pt x="664015" y="641321"/>
                  </a:lnTo>
                  <a:lnTo>
                    <a:pt x="664312" y="644875"/>
                  </a:lnTo>
                  <a:lnTo>
                    <a:pt x="664609" y="648303"/>
                  </a:lnTo>
                  <a:lnTo>
                    <a:pt x="664909" y="651604"/>
                  </a:lnTo>
                  <a:lnTo>
                    <a:pt x="665207" y="654774"/>
                  </a:lnTo>
                  <a:lnTo>
                    <a:pt x="665504" y="657813"/>
                  </a:lnTo>
                  <a:lnTo>
                    <a:pt x="665801" y="660722"/>
                  </a:lnTo>
                  <a:lnTo>
                    <a:pt x="666098" y="663494"/>
                  </a:lnTo>
                  <a:lnTo>
                    <a:pt x="666395" y="666129"/>
                  </a:lnTo>
                  <a:lnTo>
                    <a:pt x="666692" y="668626"/>
                  </a:lnTo>
                  <a:lnTo>
                    <a:pt x="666989" y="670984"/>
                  </a:lnTo>
                  <a:lnTo>
                    <a:pt x="667286" y="673200"/>
                  </a:lnTo>
                  <a:lnTo>
                    <a:pt x="667587" y="675274"/>
                  </a:lnTo>
                  <a:lnTo>
                    <a:pt x="667884" y="677202"/>
                  </a:lnTo>
                  <a:lnTo>
                    <a:pt x="668181" y="678988"/>
                  </a:lnTo>
                  <a:lnTo>
                    <a:pt x="668478" y="680626"/>
                  </a:lnTo>
                  <a:lnTo>
                    <a:pt x="668775" y="682115"/>
                  </a:lnTo>
                  <a:lnTo>
                    <a:pt x="669073" y="683456"/>
                  </a:lnTo>
                  <a:lnTo>
                    <a:pt x="669370" y="684647"/>
                  </a:lnTo>
                  <a:lnTo>
                    <a:pt x="669667" y="685686"/>
                  </a:lnTo>
                  <a:lnTo>
                    <a:pt x="669964" y="686576"/>
                  </a:lnTo>
                  <a:lnTo>
                    <a:pt x="670261" y="687311"/>
                  </a:lnTo>
                  <a:lnTo>
                    <a:pt x="670411" y="687622"/>
                  </a:lnTo>
                  <a:lnTo>
                    <a:pt x="670562" y="687895"/>
                  </a:lnTo>
                  <a:lnTo>
                    <a:pt x="670708" y="688128"/>
                  </a:lnTo>
                  <a:lnTo>
                    <a:pt x="670782" y="688232"/>
                  </a:lnTo>
                  <a:lnTo>
                    <a:pt x="670859" y="688324"/>
                  </a:lnTo>
                  <a:lnTo>
                    <a:pt x="670932" y="688408"/>
                  </a:lnTo>
                  <a:lnTo>
                    <a:pt x="671006" y="688480"/>
                  </a:lnTo>
                  <a:lnTo>
                    <a:pt x="671083" y="688544"/>
                  </a:lnTo>
                  <a:lnTo>
                    <a:pt x="671156" y="688599"/>
                  </a:lnTo>
                  <a:lnTo>
                    <a:pt x="671229" y="688643"/>
                  </a:lnTo>
                  <a:lnTo>
                    <a:pt x="671303" y="688679"/>
                  </a:lnTo>
                  <a:lnTo>
                    <a:pt x="671380" y="688703"/>
                  </a:lnTo>
                  <a:lnTo>
                    <a:pt x="671453" y="688718"/>
                  </a:lnTo>
                  <a:lnTo>
                    <a:pt x="671526" y="688725"/>
                  </a:lnTo>
                  <a:lnTo>
                    <a:pt x="671603" y="688720"/>
                  </a:lnTo>
                  <a:lnTo>
                    <a:pt x="671677" y="688707"/>
                  </a:lnTo>
                  <a:lnTo>
                    <a:pt x="671750" y="688683"/>
                  </a:lnTo>
                  <a:lnTo>
                    <a:pt x="671823" y="688650"/>
                  </a:lnTo>
                  <a:lnTo>
                    <a:pt x="671901" y="688608"/>
                  </a:lnTo>
                  <a:lnTo>
                    <a:pt x="671974" y="688555"/>
                  </a:lnTo>
                  <a:lnTo>
                    <a:pt x="672047" y="688494"/>
                  </a:lnTo>
                  <a:lnTo>
                    <a:pt x="672121" y="688421"/>
                  </a:lnTo>
                  <a:lnTo>
                    <a:pt x="672198" y="688339"/>
                  </a:lnTo>
                  <a:lnTo>
                    <a:pt x="672271" y="688247"/>
                  </a:lnTo>
                  <a:lnTo>
                    <a:pt x="672344" y="688146"/>
                  </a:lnTo>
                  <a:lnTo>
                    <a:pt x="672495" y="687914"/>
                  </a:lnTo>
                  <a:lnTo>
                    <a:pt x="672642" y="687644"/>
                  </a:lnTo>
                  <a:lnTo>
                    <a:pt x="672939" y="686988"/>
                  </a:lnTo>
                  <a:lnTo>
                    <a:pt x="673239" y="686173"/>
                  </a:lnTo>
                  <a:lnTo>
                    <a:pt x="673536" y="685204"/>
                  </a:lnTo>
                  <a:lnTo>
                    <a:pt x="673834" y="684079"/>
                  </a:lnTo>
                  <a:lnTo>
                    <a:pt x="674131" y="682797"/>
                  </a:lnTo>
                  <a:lnTo>
                    <a:pt x="674428" y="681362"/>
                  </a:lnTo>
                  <a:lnTo>
                    <a:pt x="674725" y="679772"/>
                  </a:lnTo>
                  <a:lnTo>
                    <a:pt x="675022" y="678028"/>
                  </a:lnTo>
                  <a:lnTo>
                    <a:pt x="675319" y="676130"/>
                  </a:lnTo>
                  <a:lnTo>
                    <a:pt x="675620" y="674078"/>
                  </a:lnTo>
                  <a:lnTo>
                    <a:pt x="675917" y="671876"/>
                  </a:lnTo>
                  <a:lnTo>
                    <a:pt x="676214" y="669522"/>
                  </a:lnTo>
                  <a:lnTo>
                    <a:pt x="676511" y="667017"/>
                  </a:lnTo>
                  <a:lnTo>
                    <a:pt x="676808" y="664363"/>
                  </a:lnTo>
                  <a:lnTo>
                    <a:pt x="677105" y="661560"/>
                  </a:lnTo>
                  <a:lnTo>
                    <a:pt x="677402" y="658610"/>
                  </a:lnTo>
                  <a:lnTo>
                    <a:pt x="677700" y="655514"/>
                  </a:lnTo>
                  <a:lnTo>
                    <a:pt x="677997" y="652275"/>
                  </a:lnTo>
                  <a:lnTo>
                    <a:pt x="678297" y="648891"/>
                  </a:lnTo>
                  <a:lnTo>
                    <a:pt x="678594" y="645366"/>
                  </a:lnTo>
                  <a:lnTo>
                    <a:pt x="678892" y="641700"/>
                  </a:lnTo>
                  <a:lnTo>
                    <a:pt x="679189" y="637895"/>
                  </a:lnTo>
                  <a:lnTo>
                    <a:pt x="679486" y="633954"/>
                  </a:lnTo>
                  <a:lnTo>
                    <a:pt x="679783" y="629876"/>
                  </a:lnTo>
                  <a:lnTo>
                    <a:pt x="680080" y="625664"/>
                  </a:lnTo>
                  <a:lnTo>
                    <a:pt x="680377" y="621322"/>
                  </a:lnTo>
                  <a:lnTo>
                    <a:pt x="680674" y="616850"/>
                  </a:lnTo>
                  <a:lnTo>
                    <a:pt x="680971" y="612250"/>
                  </a:lnTo>
                  <a:lnTo>
                    <a:pt x="681268" y="607525"/>
                  </a:lnTo>
                  <a:lnTo>
                    <a:pt x="681569" y="602676"/>
                  </a:lnTo>
                  <a:lnTo>
                    <a:pt x="681866" y="597707"/>
                  </a:lnTo>
                  <a:lnTo>
                    <a:pt x="682163" y="592618"/>
                  </a:lnTo>
                  <a:lnTo>
                    <a:pt x="682461" y="587413"/>
                  </a:lnTo>
                  <a:lnTo>
                    <a:pt x="682758" y="582093"/>
                  </a:lnTo>
                  <a:lnTo>
                    <a:pt x="683055" y="576664"/>
                  </a:lnTo>
                  <a:lnTo>
                    <a:pt x="683352" y="571124"/>
                  </a:lnTo>
                  <a:lnTo>
                    <a:pt x="683649" y="565478"/>
                  </a:lnTo>
                  <a:lnTo>
                    <a:pt x="683950" y="559729"/>
                  </a:lnTo>
                  <a:lnTo>
                    <a:pt x="684247" y="553879"/>
                  </a:lnTo>
                  <a:lnTo>
                    <a:pt x="684544" y="547932"/>
                  </a:lnTo>
                  <a:lnTo>
                    <a:pt x="684841" y="541888"/>
                  </a:lnTo>
                  <a:lnTo>
                    <a:pt x="685138" y="535753"/>
                  </a:lnTo>
                  <a:lnTo>
                    <a:pt x="685732" y="523216"/>
                  </a:lnTo>
                  <a:lnTo>
                    <a:pt x="686326" y="510348"/>
                  </a:lnTo>
                  <a:lnTo>
                    <a:pt x="686924" y="497170"/>
                  </a:lnTo>
                  <a:lnTo>
                    <a:pt x="687519" y="483712"/>
                  </a:lnTo>
                  <a:lnTo>
                    <a:pt x="688113" y="469999"/>
                  </a:lnTo>
                  <a:lnTo>
                    <a:pt x="688707" y="456057"/>
                  </a:lnTo>
                  <a:lnTo>
                    <a:pt x="689301" y="441917"/>
                  </a:lnTo>
                  <a:lnTo>
                    <a:pt x="690376" y="416043"/>
                  </a:lnTo>
                  <a:lnTo>
                    <a:pt x="691447" y="389779"/>
                  </a:lnTo>
                  <a:lnTo>
                    <a:pt x="693589" y="336778"/>
                  </a:lnTo>
                  <a:lnTo>
                    <a:pt x="694660" y="310389"/>
                  </a:lnTo>
                  <a:lnTo>
                    <a:pt x="695731" y="284310"/>
                  </a:lnTo>
                  <a:lnTo>
                    <a:pt x="696267" y="271440"/>
                  </a:lnTo>
                  <a:lnTo>
                    <a:pt x="696802" y="258716"/>
                  </a:lnTo>
                  <a:lnTo>
                    <a:pt x="697338" y="246154"/>
                  </a:lnTo>
                  <a:lnTo>
                    <a:pt x="697873" y="233778"/>
                  </a:lnTo>
                  <a:lnTo>
                    <a:pt x="698409" y="221610"/>
                  </a:lnTo>
                  <a:lnTo>
                    <a:pt x="698944" y="209669"/>
                  </a:lnTo>
                  <a:lnTo>
                    <a:pt x="699480" y="197975"/>
                  </a:lnTo>
                  <a:lnTo>
                    <a:pt x="700015" y="186552"/>
                  </a:lnTo>
                  <a:lnTo>
                    <a:pt x="700551" y="175415"/>
                  </a:lnTo>
                  <a:lnTo>
                    <a:pt x="700818" y="169961"/>
                  </a:lnTo>
                  <a:lnTo>
                    <a:pt x="701086" y="164586"/>
                  </a:lnTo>
                  <a:lnTo>
                    <a:pt x="701354" y="159293"/>
                  </a:lnTo>
                  <a:lnTo>
                    <a:pt x="701622" y="154084"/>
                  </a:lnTo>
                  <a:lnTo>
                    <a:pt x="701889" y="148960"/>
                  </a:lnTo>
                  <a:lnTo>
                    <a:pt x="702157" y="143925"/>
                  </a:lnTo>
                  <a:lnTo>
                    <a:pt x="702425" y="138981"/>
                  </a:lnTo>
                  <a:lnTo>
                    <a:pt x="702693" y="134129"/>
                  </a:lnTo>
                  <a:lnTo>
                    <a:pt x="702961" y="129373"/>
                  </a:lnTo>
                  <a:lnTo>
                    <a:pt x="703228" y="124713"/>
                  </a:lnTo>
                  <a:lnTo>
                    <a:pt x="703496" y="120153"/>
                  </a:lnTo>
                  <a:lnTo>
                    <a:pt x="703764" y="115693"/>
                  </a:lnTo>
                  <a:lnTo>
                    <a:pt x="704032" y="111337"/>
                  </a:lnTo>
                  <a:lnTo>
                    <a:pt x="704299" y="107086"/>
                  </a:lnTo>
                  <a:lnTo>
                    <a:pt x="704567" y="102942"/>
                  </a:lnTo>
                  <a:lnTo>
                    <a:pt x="704835" y="98906"/>
                  </a:lnTo>
                  <a:lnTo>
                    <a:pt x="705103" y="94981"/>
                  </a:lnTo>
                  <a:lnTo>
                    <a:pt x="705370" y="91169"/>
                  </a:lnTo>
                  <a:lnTo>
                    <a:pt x="705638" y="87471"/>
                  </a:lnTo>
                  <a:lnTo>
                    <a:pt x="705906" y="83889"/>
                  </a:lnTo>
                  <a:lnTo>
                    <a:pt x="706174" y="80424"/>
                  </a:lnTo>
                  <a:lnTo>
                    <a:pt x="706441" y="77078"/>
                  </a:lnTo>
                  <a:lnTo>
                    <a:pt x="706709" y="73853"/>
                  </a:lnTo>
                  <a:lnTo>
                    <a:pt x="706977" y="70750"/>
                  </a:lnTo>
                  <a:lnTo>
                    <a:pt x="707245" y="67771"/>
                  </a:lnTo>
                  <a:lnTo>
                    <a:pt x="707512" y="64917"/>
                  </a:lnTo>
                  <a:lnTo>
                    <a:pt x="707780" y="62189"/>
                  </a:lnTo>
                  <a:lnTo>
                    <a:pt x="708048" y="59589"/>
                  </a:lnTo>
                  <a:lnTo>
                    <a:pt x="708316" y="57117"/>
                  </a:lnTo>
                  <a:lnTo>
                    <a:pt x="708583" y="54776"/>
                  </a:lnTo>
                  <a:lnTo>
                    <a:pt x="708851" y="52566"/>
                  </a:lnTo>
                  <a:lnTo>
                    <a:pt x="709119" y="50488"/>
                  </a:lnTo>
                  <a:lnTo>
                    <a:pt x="709387" y="48544"/>
                  </a:lnTo>
                  <a:lnTo>
                    <a:pt x="709655" y="46734"/>
                  </a:lnTo>
                  <a:lnTo>
                    <a:pt x="709922" y="45059"/>
                  </a:lnTo>
                  <a:lnTo>
                    <a:pt x="710190" y="43521"/>
                  </a:lnTo>
                  <a:lnTo>
                    <a:pt x="710458" y="42119"/>
                  </a:lnTo>
                  <a:lnTo>
                    <a:pt x="710726" y="40855"/>
                  </a:lnTo>
                  <a:lnTo>
                    <a:pt x="710993" y="39729"/>
                  </a:lnTo>
                  <a:lnTo>
                    <a:pt x="711261" y="38743"/>
                  </a:lnTo>
                  <a:lnTo>
                    <a:pt x="711529" y="37896"/>
                  </a:lnTo>
                  <a:lnTo>
                    <a:pt x="711797" y="37189"/>
                  </a:lnTo>
                  <a:lnTo>
                    <a:pt x="712064" y="36623"/>
                  </a:lnTo>
                  <a:lnTo>
                    <a:pt x="712200" y="36393"/>
                  </a:lnTo>
                  <a:lnTo>
                    <a:pt x="712332" y="36198"/>
                  </a:lnTo>
                  <a:lnTo>
                    <a:pt x="712402" y="36114"/>
                  </a:lnTo>
                  <a:lnTo>
                    <a:pt x="712468" y="36039"/>
                  </a:lnTo>
                  <a:lnTo>
                    <a:pt x="712534" y="35972"/>
                  </a:lnTo>
                  <a:lnTo>
                    <a:pt x="712600" y="35914"/>
                  </a:lnTo>
                  <a:lnTo>
                    <a:pt x="712669" y="35866"/>
                  </a:lnTo>
                  <a:lnTo>
                    <a:pt x="712736" y="35826"/>
                  </a:lnTo>
                  <a:lnTo>
                    <a:pt x="712802" y="35795"/>
                  </a:lnTo>
                  <a:lnTo>
                    <a:pt x="712868" y="35773"/>
                  </a:lnTo>
                  <a:lnTo>
                    <a:pt x="712937" y="35759"/>
                  </a:lnTo>
                  <a:lnTo>
                    <a:pt x="713003" y="35755"/>
                  </a:lnTo>
                  <a:lnTo>
                    <a:pt x="713069" y="35759"/>
                  </a:lnTo>
                  <a:lnTo>
                    <a:pt x="713135" y="35773"/>
                  </a:lnTo>
                  <a:lnTo>
                    <a:pt x="713205" y="35795"/>
                  </a:lnTo>
                  <a:lnTo>
                    <a:pt x="713271" y="35826"/>
                  </a:lnTo>
                  <a:lnTo>
                    <a:pt x="713337" y="35866"/>
                  </a:lnTo>
                  <a:lnTo>
                    <a:pt x="713403" y="35915"/>
                  </a:lnTo>
                  <a:lnTo>
                    <a:pt x="713473" y="35973"/>
                  </a:lnTo>
                  <a:lnTo>
                    <a:pt x="713539" y="36039"/>
                  </a:lnTo>
                  <a:lnTo>
                    <a:pt x="713605" y="36115"/>
                  </a:lnTo>
                  <a:lnTo>
                    <a:pt x="713671" y="36199"/>
                  </a:lnTo>
                  <a:lnTo>
                    <a:pt x="713807" y="36395"/>
                  </a:lnTo>
                  <a:lnTo>
                    <a:pt x="713939" y="36626"/>
                  </a:lnTo>
                  <a:lnTo>
                    <a:pt x="714206" y="37195"/>
                  </a:lnTo>
                  <a:lnTo>
                    <a:pt x="714474" y="37906"/>
                  </a:lnTo>
                  <a:lnTo>
                    <a:pt x="714742" y="38760"/>
                  </a:lnTo>
                  <a:lnTo>
                    <a:pt x="715010" y="39755"/>
                  </a:lnTo>
                  <a:lnTo>
                    <a:pt x="715277" y="40892"/>
                  </a:lnTo>
                  <a:lnTo>
                    <a:pt x="715545" y="42171"/>
                  </a:lnTo>
                  <a:lnTo>
                    <a:pt x="715813" y="43590"/>
                  </a:lnTo>
                  <a:lnTo>
                    <a:pt x="716081" y="45150"/>
                  </a:lnTo>
                  <a:lnTo>
                    <a:pt x="716352" y="46850"/>
                  </a:lnTo>
                  <a:lnTo>
                    <a:pt x="716620" y="48690"/>
                  </a:lnTo>
                  <a:lnTo>
                    <a:pt x="716888" y="50669"/>
                  </a:lnTo>
                  <a:lnTo>
                    <a:pt x="717155" y="52787"/>
                  </a:lnTo>
                  <a:lnTo>
                    <a:pt x="717423" y="55042"/>
                  </a:lnTo>
                  <a:lnTo>
                    <a:pt x="717691" y="57434"/>
                  </a:lnTo>
                  <a:lnTo>
                    <a:pt x="717959" y="59962"/>
                  </a:lnTo>
                  <a:lnTo>
                    <a:pt x="718226" y="62625"/>
                  </a:lnTo>
                  <a:lnTo>
                    <a:pt x="718494" y="65422"/>
                  </a:lnTo>
                  <a:lnTo>
                    <a:pt x="718762" y="68353"/>
                  </a:lnTo>
                  <a:lnTo>
                    <a:pt x="719030" y="71416"/>
                  </a:lnTo>
                  <a:lnTo>
                    <a:pt x="719297" y="74610"/>
                  </a:lnTo>
                  <a:lnTo>
                    <a:pt x="719565" y="77933"/>
                  </a:lnTo>
                  <a:lnTo>
                    <a:pt x="719833" y="81386"/>
                  </a:lnTo>
                  <a:lnTo>
                    <a:pt x="720101" y="84966"/>
                  </a:lnTo>
                  <a:lnTo>
                    <a:pt x="720368" y="88672"/>
                  </a:lnTo>
                  <a:lnTo>
                    <a:pt x="720636" y="92502"/>
                  </a:lnTo>
                  <a:lnTo>
                    <a:pt x="720904" y="96456"/>
                  </a:lnTo>
                  <a:lnTo>
                    <a:pt x="721172" y="100531"/>
                  </a:lnTo>
                  <a:lnTo>
                    <a:pt x="721439" y="104727"/>
                  </a:lnTo>
                  <a:lnTo>
                    <a:pt x="721707" y="109041"/>
                  </a:lnTo>
                  <a:lnTo>
                    <a:pt x="721975" y="113473"/>
                  </a:lnTo>
                  <a:lnTo>
                    <a:pt x="722243" y="118019"/>
                  </a:lnTo>
                  <a:lnTo>
                    <a:pt x="722510" y="122679"/>
                  </a:lnTo>
                  <a:lnTo>
                    <a:pt x="722778" y="127450"/>
                  </a:lnTo>
                  <a:lnTo>
                    <a:pt x="723046" y="132331"/>
                  </a:lnTo>
                  <a:lnTo>
                    <a:pt x="723314" y="137321"/>
                  </a:lnTo>
                  <a:lnTo>
                    <a:pt x="723582" y="142416"/>
                  </a:lnTo>
                  <a:lnTo>
                    <a:pt x="723860" y="147855"/>
                  </a:lnTo>
                  <a:lnTo>
                    <a:pt x="724139" y="153405"/>
                  </a:lnTo>
                  <a:lnTo>
                    <a:pt x="724422" y="159064"/>
                  </a:lnTo>
                  <a:lnTo>
                    <a:pt x="724700" y="164831"/>
                  </a:lnTo>
                  <a:lnTo>
                    <a:pt x="724979" y="170701"/>
                  </a:lnTo>
                  <a:lnTo>
                    <a:pt x="725261" y="176672"/>
                  </a:lnTo>
                  <a:lnTo>
                    <a:pt x="725540" y="182743"/>
                  </a:lnTo>
                  <a:lnTo>
                    <a:pt x="725823" y="188908"/>
                  </a:lnTo>
                  <a:lnTo>
                    <a:pt x="726101" y="195168"/>
                  </a:lnTo>
                  <a:lnTo>
                    <a:pt x="726380" y="201520"/>
                  </a:lnTo>
                  <a:lnTo>
                    <a:pt x="726659" y="207959"/>
                  </a:lnTo>
                  <a:lnTo>
                    <a:pt x="726941" y="214483"/>
                  </a:lnTo>
                  <a:lnTo>
                    <a:pt x="727503" y="227775"/>
                  </a:lnTo>
                  <a:lnTo>
                    <a:pt x="728060" y="241376"/>
                  </a:lnTo>
                  <a:lnTo>
                    <a:pt x="728621" y="255257"/>
                  </a:lnTo>
                  <a:lnTo>
                    <a:pt x="729182" y="269395"/>
                  </a:lnTo>
                  <a:lnTo>
                    <a:pt x="729740" y="283766"/>
                  </a:lnTo>
                  <a:lnTo>
                    <a:pt x="730301" y="298345"/>
                  </a:lnTo>
                  <a:lnTo>
                    <a:pt x="730862" y="313104"/>
                  </a:lnTo>
                  <a:lnTo>
                    <a:pt x="731420" y="328019"/>
                  </a:lnTo>
                  <a:lnTo>
                    <a:pt x="732542" y="358204"/>
                  </a:lnTo>
                  <a:lnTo>
                    <a:pt x="734783" y="419238"/>
                  </a:lnTo>
                  <a:lnTo>
                    <a:pt x="735902" y="449645"/>
                  </a:lnTo>
                  <a:lnTo>
                    <a:pt x="737021" y="479687"/>
                  </a:lnTo>
                  <a:lnTo>
                    <a:pt x="737582" y="494501"/>
                  </a:lnTo>
                  <a:lnTo>
                    <a:pt x="738143" y="509142"/>
                  </a:lnTo>
                  <a:lnTo>
                    <a:pt x="738701" y="523581"/>
                  </a:lnTo>
                  <a:lnTo>
                    <a:pt x="739262" y="537794"/>
                  </a:lnTo>
                  <a:lnTo>
                    <a:pt x="739823" y="551752"/>
                  </a:lnTo>
                  <a:lnTo>
                    <a:pt x="740381" y="565432"/>
                  </a:lnTo>
                  <a:lnTo>
                    <a:pt x="740942" y="578808"/>
                  </a:lnTo>
                  <a:lnTo>
                    <a:pt x="741221" y="585374"/>
                  </a:lnTo>
                  <a:lnTo>
                    <a:pt x="741503" y="591856"/>
                  </a:lnTo>
                  <a:lnTo>
                    <a:pt x="741782" y="598248"/>
                  </a:lnTo>
                  <a:lnTo>
                    <a:pt x="742061" y="604550"/>
                  </a:lnTo>
                  <a:lnTo>
                    <a:pt x="742343" y="610757"/>
                  </a:lnTo>
                  <a:lnTo>
                    <a:pt x="742622" y="616865"/>
                  </a:lnTo>
                  <a:lnTo>
                    <a:pt x="742901" y="622876"/>
                  </a:lnTo>
                  <a:lnTo>
                    <a:pt x="743183" y="628784"/>
                  </a:lnTo>
                  <a:lnTo>
                    <a:pt x="743462" y="634583"/>
                  </a:lnTo>
                  <a:lnTo>
                    <a:pt x="743744" y="640277"/>
                  </a:lnTo>
                  <a:lnTo>
                    <a:pt x="744023" y="645859"/>
                  </a:lnTo>
                  <a:lnTo>
                    <a:pt x="744302" y="651328"/>
                  </a:lnTo>
                  <a:lnTo>
                    <a:pt x="744584" y="656681"/>
                  </a:lnTo>
                  <a:lnTo>
                    <a:pt x="744863" y="661915"/>
                  </a:lnTo>
                  <a:lnTo>
                    <a:pt x="745142" y="667030"/>
                  </a:lnTo>
                  <a:lnTo>
                    <a:pt x="745424" y="672019"/>
                  </a:lnTo>
                  <a:lnTo>
                    <a:pt x="745703" y="676883"/>
                  </a:lnTo>
                  <a:lnTo>
                    <a:pt x="745982" y="681617"/>
                  </a:lnTo>
                  <a:lnTo>
                    <a:pt x="746264" y="686224"/>
                  </a:lnTo>
                  <a:lnTo>
                    <a:pt x="746543" y="690695"/>
                  </a:lnTo>
                  <a:lnTo>
                    <a:pt x="746822" y="695033"/>
                  </a:lnTo>
                  <a:lnTo>
                    <a:pt x="747104" y="699234"/>
                  </a:lnTo>
                  <a:lnTo>
                    <a:pt x="747383" y="703297"/>
                  </a:lnTo>
                  <a:lnTo>
                    <a:pt x="747661" y="707218"/>
                  </a:lnTo>
                  <a:lnTo>
                    <a:pt x="747944" y="710999"/>
                  </a:lnTo>
                  <a:lnTo>
                    <a:pt x="748223" y="714632"/>
                  </a:lnTo>
                  <a:lnTo>
                    <a:pt x="748501" y="718122"/>
                  </a:lnTo>
                  <a:lnTo>
                    <a:pt x="748784" y="721462"/>
                  </a:lnTo>
                  <a:lnTo>
                    <a:pt x="749063" y="724652"/>
                  </a:lnTo>
                  <a:lnTo>
                    <a:pt x="749341" y="727693"/>
                  </a:lnTo>
                  <a:lnTo>
                    <a:pt x="749624" y="730580"/>
                  </a:lnTo>
                  <a:lnTo>
                    <a:pt x="749903" y="733312"/>
                  </a:lnTo>
                  <a:lnTo>
                    <a:pt x="750185" y="735891"/>
                  </a:lnTo>
                  <a:lnTo>
                    <a:pt x="750464" y="738313"/>
                  </a:lnTo>
                  <a:lnTo>
                    <a:pt x="750743" y="740576"/>
                  </a:lnTo>
                  <a:lnTo>
                    <a:pt x="751021" y="742681"/>
                  </a:lnTo>
                  <a:lnTo>
                    <a:pt x="751304" y="744625"/>
                  </a:lnTo>
                  <a:lnTo>
                    <a:pt x="751582" y="746411"/>
                  </a:lnTo>
                  <a:lnTo>
                    <a:pt x="751865" y="748032"/>
                  </a:lnTo>
                  <a:lnTo>
                    <a:pt x="752144" y="749492"/>
                  </a:lnTo>
                  <a:lnTo>
                    <a:pt x="752422" y="750786"/>
                  </a:lnTo>
                  <a:lnTo>
                    <a:pt x="752705" y="751918"/>
                  </a:lnTo>
                  <a:lnTo>
                    <a:pt x="752984" y="752885"/>
                  </a:lnTo>
                  <a:lnTo>
                    <a:pt x="753262" y="753686"/>
                  </a:lnTo>
                  <a:lnTo>
                    <a:pt x="753545" y="754322"/>
                  </a:lnTo>
                  <a:lnTo>
                    <a:pt x="753684" y="754578"/>
                  </a:lnTo>
                  <a:lnTo>
                    <a:pt x="753824" y="754791"/>
                  </a:lnTo>
                  <a:lnTo>
                    <a:pt x="753893" y="754882"/>
                  </a:lnTo>
                  <a:lnTo>
                    <a:pt x="753963" y="754963"/>
                  </a:lnTo>
                  <a:lnTo>
                    <a:pt x="754033" y="755034"/>
                  </a:lnTo>
                  <a:lnTo>
                    <a:pt x="754102" y="755093"/>
                  </a:lnTo>
                  <a:lnTo>
                    <a:pt x="754172" y="755142"/>
                  </a:lnTo>
                  <a:lnTo>
                    <a:pt x="754245" y="755181"/>
                  </a:lnTo>
                  <a:lnTo>
                    <a:pt x="754315" y="755210"/>
                  </a:lnTo>
                  <a:lnTo>
                    <a:pt x="754385" y="755227"/>
                  </a:lnTo>
                  <a:lnTo>
                    <a:pt x="754454" y="755236"/>
                  </a:lnTo>
                  <a:lnTo>
                    <a:pt x="754524" y="755234"/>
                  </a:lnTo>
                  <a:lnTo>
                    <a:pt x="754594" y="755221"/>
                  </a:lnTo>
                  <a:lnTo>
                    <a:pt x="754664" y="755197"/>
                  </a:lnTo>
                  <a:lnTo>
                    <a:pt x="754733" y="755164"/>
                  </a:lnTo>
                  <a:lnTo>
                    <a:pt x="754803" y="755119"/>
                  </a:lnTo>
                  <a:lnTo>
                    <a:pt x="754873" y="755064"/>
                  </a:lnTo>
                  <a:lnTo>
                    <a:pt x="754942" y="754998"/>
                  </a:lnTo>
                  <a:lnTo>
                    <a:pt x="755012" y="754924"/>
                  </a:lnTo>
                  <a:lnTo>
                    <a:pt x="755085" y="754835"/>
                  </a:lnTo>
                  <a:lnTo>
                    <a:pt x="755155" y="754739"/>
                  </a:lnTo>
                  <a:lnTo>
                    <a:pt x="755225" y="754633"/>
                  </a:lnTo>
                  <a:lnTo>
                    <a:pt x="755364" y="754386"/>
                  </a:lnTo>
                  <a:lnTo>
                    <a:pt x="755503" y="754100"/>
                  </a:lnTo>
                  <a:lnTo>
                    <a:pt x="755782" y="753400"/>
                  </a:lnTo>
                  <a:lnTo>
                    <a:pt x="756065" y="752532"/>
                  </a:lnTo>
                  <a:lnTo>
                    <a:pt x="756343" y="751500"/>
                  </a:lnTo>
                  <a:lnTo>
                    <a:pt x="756622" y="750302"/>
                  </a:lnTo>
                  <a:lnTo>
                    <a:pt x="756905" y="748937"/>
                  </a:lnTo>
                  <a:lnTo>
                    <a:pt x="757183" y="747406"/>
                  </a:lnTo>
                  <a:lnTo>
                    <a:pt x="757462" y="745711"/>
                  </a:lnTo>
                  <a:lnTo>
                    <a:pt x="757745" y="743853"/>
                  </a:lnTo>
                  <a:lnTo>
                    <a:pt x="758023" y="741831"/>
                  </a:lnTo>
                  <a:lnTo>
                    <a:pt x="758306" y="739649"/>
                  </a:lnTo>
                  <a:lnTo>
                    <a:pt x="758585" y="737302"/>
                  </a:lnTo>
                  <a:lnTo>
                    <a:pt x="758863" y="734796"/>
                  </a:lnTo>
                  <a:lnTo>
                    <a:pt x="759146" y="732132"/>
                  </a:lnTo>
                  <a:lnTo>
                    <a:pt x="759425" y="729309"/>
                  </a:lnTo>
                  <a:lnTo>
                    <a:pt x="759710" y="726271"/>
                  </a:lnTo>
                  <a:lnTo>
                    <a:pt x="759993" y="723072"/>
                  </a:lnTo>
                  <a:lnTo>
                    <a:pt x="760279" y="719711"/>
                  </a:lnTo>
                  <a:lnTo>
                    <a:pt x="760565" y="716193"/>
                  </a:lnTo>
                  <a:lnTo>
                    <a:pt x="760851" y="712516"/>
                  </a:lnTo>
                  <a:lnTo>
                    <a:pt x="761137" y="708685"/>
                  </a:lnTo>
                  <a:lnTo>
                    <a:pt x="761420" y="704699"/>
                  </a:lnTo>
                  <a:lnTo>
                    <a:pt x="761706" y="700562"/>
                  </a:lnTo>
                  <a:lnTo>
                    <a:pt x="761992" y="696273"/>
                  </a:lnTo>
                  <a:lnTo>
                    <a:pt x="762278" y="691836"/>
                  </a:lnTo>
                  <a:lnTo>
                    <a:pt x="762561" y="687254"/>
                  </a:lnTo>
                  <a:lnTo>
                    <a:pt x="762847" y="682527"/>
                  </a:lnTo>
                  <a:lnTo>
                    <a:pt x="763133" y="677658"/>
                  </a:lnTo>
                  <a:lnTo>
                    <a:pt x="763419" y="672649"/>
                  </a:lnTo>
                  <a:lnTo>
                    <a:pt x="763701" y="667501"/>
                  </a:lnTo>
                  <a:lnTo>
                    <a:pt x="763987" y="662219"/>
                  </a:lnTo>
                  <a:lnTo>
                    <a:pt x="764273" y="656804"/>
                  </a:lnTo>
                  <a:lnTo>
                    <a:pt x="764560" y="651258"/>
                  </a:lnTo>
                  <a:lnTo>
                    <a:pt x="764846" y="645586"/>
                  </a:lnTo>
                  <a:lnTo>
                    <a:pt x="765128" y="639786"/>
                  </a:lnTo>
                  <a:lnTo>
                    <a:pt x="765414" y="633866"/>
                  </a:lnTo>
                  <a:lnTo>
                    <a:pt x="765700" y="627824"/>
                  </a:lnTo>
                  <a:lnTo>
                    <a:pt x="765986" y="621665"/>
                  </a:lnTo>
                  <a:lnTo>
                    <a:pt x="766269" y="615394"/>
                  </a:lnTo>
                  <a:lnTo>
                    <a:pt x="766555" y="609009"/>
                  </a:lnTo>
                  <a:lnTo>
                    <a:pt x="766841" y="602518"/>
                  </a:lnTo>
                  <a:lnTo>
                    <a:pt x="767127" y="595919"/>
                  </a:lnTo>
                  <a:lnTo>
                    <a:pt x="767413" y="589219"/>
                  </a:lnTo>
                  <a:lnTo>
                    <a:pt x="767696" y="582419"/>
                  </a:lnTo>
                  <a:lnTo>
                    <a:pt x="767982" y="575523"/>
                  </a:lnTo>
                  <a:lnTo>
                    <a:pt x="768268" y="568534"/>
                  </a:lnTo>
                  <a:lnTo>
                    <a:pt x="768554" y="561455"/>
                  </a:lnTo>
                  <a:lnTo>
                    <a:pt x="768836" y="554291"/>
                  </a:lnTo>
                  <a:lnTo>
                    <a:pt x="769122" y="547042"/>
                  </a:lnTo>
                  <a:lnTo>
                    <a:pt x="769695" y="532312"/>
                  </a:lnTo>
                  <a:lnTo>
                    <a:pt x="770263" y="517286"/>
                  </a:lnTo>
                  <a:lnTo>
                    <a:pt x="770835" y="502001"/>
                  </a:lnTo>
                  <a:lnTo>
                    <a:pt x="771404" y="486478"/>
                  </a:lnTo>
                  <a:lnTo>
                    <a:pt x="771976" y="470748"/>
                  </a:lnTo>
                  <a:lnTo>
                    <a:pt x="772545" y="454844"/>
                  </a:lnTo>
                  <a:lnTo>
                    <a:pt x="773117" y="438790"/>
                  </a:lnTo>
                  <a:lnTo>
                    <a:pt x="774257" y="406366"/>
                  </a:lnTo>
                  <a:lnTo>
                    <a:pt x="775398" y="373714"/>
                  </a:lnTo>
                  <a:lnTo>
                    <a:pt x="776539" y="341083"/>
                  </a:lnTo>
                  <a:lnTo>
                    <a:pt x="777680" y="308718"/>
                  </a:lnTo>
                  <a:lnTo>
                    <a:pt x="778252" y="292710"/>
                  </a:lnTo>
                  <a:lnTo>
                    <a:pt x="778820" y="276861"/>
                  </a:lnTo>
                  <a:lnTo>
                    <a:pt x="779393" y="261197"/>
                  </a:lnTo>
                  <a:lnTo>
                    <a:pt x="779965" y="245751"/>
                  </a:lnTo>
                  <a:lnTo>
                    <a:pt x="780533" y="230552"/>
                  </a:lnTo>
                  <a:lnTo>
                    <a:pt x="781106" y="215625"/>
                  </a:lnTo>
                  <a:lnTo>
                    <a:pt x="781674" y="201003"/>
                  </a:lnTo>
                  <a:lnTo>
                    <a:pt x="781960" y="193814"/>
                  </a:lnTo>
                  <a:lnTo>
                    <a:pt x="782246" y="186711"/>
                  </a:lnTo>
                  <a:lnTo>
                    <a:pt x="782532" y="179696"/>
                  </a:lnTo>
                  <a:lnTo>
                    <a:pt x="782815" y="172773"/>
                  </a:lnTo>
                  <a:lnTo>
                    <a:pt x="783101" y="165949"/>
                  </a:lnTo>
                  <a:lnTo>
                    <a:pt x="783387" y="159223"/>
                  </a:lnTo>
                  <a:lnTo>
                    <a:pt x="783673" y="152597"/>
                  </a:lnTo>
                  <a:lnTo>
                    <a:pt x="783956" y="146079"/>
                  </a:lnTo>
                  <a:lnTo>
                    <a:pt x="784242" y="139668"/>
                  </a:lnTo>
                  <a:lnTo>
                    <a:pt x="784528" y="133369"/>
                  </a:lnTo>
                  <a:lnTo>
                    <a:pt x="784814" y="127185"/>
                  </a:lnTo>
                  <a:lnTo>
                    <a:pt x="785100" y="121118"/>
                  </a:lnTo>
                  <a:lnTo>
                    <a:pt x="785382" y="115172"/>
                  </a:lnTo>
                  <a:lnTo>
                    <a:pt x="785668" y="109348"/>
                  </a:lnTo>
                  <a:lnTo>
                    <a:pt x="785955" y="103651"/>
                  </a:lnTo>
                  <a:lnTo>
                    <a:pt x="786241" y="98082"/>
                  </a:lnTo>
                  <a:lnTo>
                    <a:pt x="786523" y="92644"/>
                  </a:lnTo>
                  <a:lnTo>
                    <a:pt x="786809" y="87340"/>
                  </a:lnTo>
                  <a:lnTo>
                    <a:pt x="787095" y="82172"/>
                  </a:lnTo>
                  <a:lnTo>
                    <a:pt x="787381" y="77143"/>
                  </a:lnTo>
                  <a:lnTo>
                    <a:pt x="787667" y="72255"/>
                  </a:lnTo>
                  <a:lnTo>
                    <a:pt x="787950" y="67511"/>
                  </a:lnTo>
                  <a:lnTo>
                    <a:pt x="788236" y="62912"/>
                  </a:lnTo>
                  <a:lnTo>
                    <a:pt x="788522" y="58461"/>
                  </a:lnTo>
                  <a:lnTo>
                    <a:pt x="788808" y="54160"/>
                  </a:lnTo>
                  <a:lnTo>
                    <a:pt x="789091" y="50011"/>
                  </a:lnTo>
                  <a:lnTo>
                    <a:pt x="789377" y="46016"/>
                  </a:lnTo>
                  <a:lnTo>
                    <a:pt x="789663" y="42177"/>
                  </a:lnTo>
                  <a:lnTo>
                    <a:pt x="789949" y="38495"/>
                  </a:lnTo>
                  <a:lnTo>
                    <a:pt x="790231" y="34973"/>
                  </a:lnTo>
                  <a:lnTo>
                    <a:pt x="790517" y="31612"/>
                  </a:lnTo>
                  <a:lnTo>
                    <a:pt x="790804" y="28414"/>
                  </a:lnTo>
                  <a:lnTo>
                    <a:pt x="791090" y="25379"/>
                  </a:lnTo>
                  <a:lnTo>
                    <a:pt x="791376" y="22511"/>
                  </a:lnTo>
                  <a:lnTo>
                    <a:pt x="791658" y="19809"/>
                  </a:lnTo>
                  <a:lnTo>
                    <a:pt x="791944" y="17276"/>
                  </a:lnTo>
                  <a:lnTo>
                    <a:pt x="792230" y="14912"/>
                  </a:lnTo>
                  <a:lnTo>
                    <a:pt x="792373" y="13794"/>
                  </a:lnTo>
                  <a:lnTo>
                    <a:pt x="792516" y="12719"/>
                  </a:lnTo>
                  <a:lnTo>
                    <a:pt x="792659" y="11686"/>
                  </a:lnTo>
                  <a:lnTo>
                    <a:pt x="792802" y="10697"/>
                  </a:lnTo>
                  <a:lnTo>
                    <a:pt x="792942" y="9751"/>
                  </a:lnTo>
                  <a:lnTo>
                    <a:pt x="793085" y="8848"/>
                  </a:lnTo>
                  <a:lnTo>
                    <a:pt x="793228" y="7988"/>
                  </a:lnTo>
                  <a:lnTo>
                    <a:pt x="793371" y="7172"/>
                  </a:lnTo>
                  <a:lnTo>
                    <a:pt x="793514" y="6399"/>
                  </a:lnTo>
                  <a:lnTo>
                    <a:pt x="793657" y="5671"/>
                  </a:lnTo>
                  <a:lnTo>
                    <a:pt x="793800" y="4985"/>
                  </a:lnTo>
                  <a:lnTo>
                    <a:pt x="793943" y="4344"/>
                  </a:lnTo>
                  <a:lnTo>
                    <a:pt x="794086" y="3747"/>
                  </a:lnTo>
                  <a:lnTo>
                    <a:pt x="794226" y="3193"/>
                  </a:lnTo>
                  <a:lnTo>
                    <a:pt x="794369" y="2684"/>
                  </a:lnTo>
                  <a:lnTo>
                    <a:pt x="794512" y="2219"/>
                  </a:lnTo>
                  <a:lnTo>
                    <a:pt x="794655" y="1797"/>
                  </a:lnTo>
                  <a:lnTo>
                    <a:pt x="794798" y="1420"/>
                  </a:lnTo>
                  <a:lnTo>
                    <a:pt x="794941" y="1087"/>
                  </a:lnTo>
                  <a:lnTo>
                    <a:pt x="795084" y="799"/>
                  </a:lnTo>
                  <a:lnTo>
                    <a:pt x="795227" y="555"/>
                  </a:lnTo>
                  <a:lnTo>
                    <a:pt x="795297" y="450"/>
                  </a:lnTo>
                  <a:lnTo>
                    <a:pt x="795370" y="355"/>
                  </a:lnTo>
                  <a:lnTo>
                    <a:pt x="795440" y="272"/>
                  </a:lnTo>
                  <a:lnTo>
                    <a:pt x="795509" y="200"/>
                  </a:lnTo>
                  <a:lnTo>
                    <a:pt x="795583" y="139"/>
                  </a:lnTo>
                  <a:lnTo>
                    <a:pt x="795652" y="89"/>
                  </a:lnTo>
                  <a:lnTo>
                    <a:pt x="795726" y="50"/>
                  </a:lnTo>
                  <a:lnTo>
                    <a:pt x="795796" y="22"/>
                  </a:lnTo>
                  <a:lnTo>
                    <a:pt x="795869" y="6"/>
                  </a:lnTo>
                  <a:lnTo>
                    <a:pt x="795939" y="0"/>
                  </a:lnTo>
                  <a:lnTo>
                    <a:pt x="796008" y="6"/>
                  </a:lnTo>
                  <a:lnTo>
                    <a:pt x="796082" y="22"/>
                  </a:lnTo>
                  <a:lnTo>
                    <a:pt x="796151" y="49"/>
                  </a:lnTo>
                  <a:lnTo>
                    <a:pt x="796221" y="87"/>
                  </a:lnTo>
                  <a:lnTo>
                    <a:pt x="796291" y="136"/>
                  </a:lnTo>
                  <a:lnTo>
                    <a:pt x="796364" y="196"/>
                  </a:lnTo>
                  <a:lnTo>
                    <a:pt x="796434" y="267"/>
                  </a:lnTo>
                  <a:lnTo>
                    <a:pt x="796503" y="349"/>
                  </a:lnTo>
                  <a:lnTo>
                    <a:pt x="796573" y="442"/>
                  </a:lnTo>
                  <a:lnTo>
                    <a:pt x="796646" y="545"/>
                  </a:lnTo>
                  <a:lnTo>
                    <a:pt x="796786" y="785"/>
                  </a:lnTo>
                  <a:lnTo>
                    <a:pt x="796929" y="1068"/>
                  </a:lnTo>
                  <a:lnTo>
                    <a:pt x="797068" y="1395"/>
                  </a:lnTo>
                  <a:lnTo>
                    <a:pt x="797211" y="1765"/>
                  </a:lnTo>
                  <a:lnTo>
                    <a:pt x="797351" y="2179"/>
                  </a:lnTo>
                  <a:lnTo>
                    <a:pt x="797494" y="2636"/>
                  </a:lnTo>
                  <a:lnTo>
                    <a:pt x="797633" y="3137"/>
                  </a:lnTo>
                  <a:lnTo>
                    <a:pt x="797776" y="3680"/>
                  </a:lnTo>
                  <a:lnTo>
                    <a:pt x="797919" y="4267"/>
                  </a:lnTo>
                  <a:lnTo>
                    <a:pt x="798059" y="4897"/>
                  </a:lnTo>
                  <a:lnTo>
                    <a:pt x="798202" y="5570"/>
                  </a:lnTo>
                  <a:lnTo>
                    <a:pt x="798341" y="6286"/>
                  </a:lnTo>
                  <a:lnTo>
                    <a:pt x="798484" y="7045"/>
                  </a:lnTo>
                  <a:lnTo>
                    <a:pt x="798623" y="7847"/>
                  </a:lnTo>
                  <a:lnTo>
                    <a:pt x="798767" y="8691"/>
                  </a:lnTo>
                  <a:lnTo>
                    <a:pt x="798906" y="9578"/>
                  </a:lnTo>
                  <a:lnTo>
                    <a:pt x="799049" y="10507"/>
                  </a:lnTo>
                  <a:lnTo>
                    <a:pt x="799331" y="12494"/>
                  </a:lnTo>
                  <a:lnTo>
                    <a:pt x="799614" y="14649"/>
                  </a:lnTo>
                  <a:lnTo>
                    <a:pt x="799896" y="16971"/>
                  </a:lnTo>
                  <a:lnTo>
                    <a:pt x="800179" y="19460"/>
                  </a:lnTo>
                  <a:lnTo>
                    <a:pt x="800461" y="22114"/>
                  </a:lnTo>
                  <a:lnTo>
                    <a:pt x="800744" y="24933"/>
                  </a:lnTo>
                  <a:lnTo>
                    <a:pt x="801030" y="27915"/>
                  </a:lnTo>
                  <a:lnTo>
                    <a:pt x="801312" y="31058"/>
                  </a:lnTo>
                  <a:lnTo>
                    <a:pt x="801594" y="34361"/>
                  </a:lnTo>
                  <a:lnTo>
                    <a:pt x="801877" y="37822"/>
                  </a:lnTo>
                  <a:lnTo>
                    <a:pt x="802159" y="41441"/>
                  </a:lnTo>
                  <a:lnTo>
                    <a:pt x="802442" y="45215"/>
                  </a:lnTo>
                  <a:lnTo>
                    <a:pt x="802724" y="49142"/>
                  </a:lnTo>
                  <a:lnTo>
                    <a:pt x="803007" y="53220"/>
                  </a:lnTo>
                  <a:lnTo>
                    <a:pt x="803289" y="57449"/>
                  </a:lnTo>
                  <a:lnTo>
                    <a:pt x="803572" y="61825"/>
                  </a:lnTo>
                  <a:lnTo>
                    <a:pt x="803854" y="66347"/>
                  </a:lnTo>
                  <a:lnTo>
                    <a:pt x="804136" y="71013"/>
                  </a:lnTo>
                  <a:lnTo>
                    <a:pt x="804419" y="75820"/>
                  </a:lnTo>
                  <a:lnTo>
                    <a:pt x="804701" y="80766"/>
                  </a:lnTo>
                  <a:lnTo>
                    <a:pt x="804987" y="85849"/>
                  </a:lnTo>
                  <a:lnTo>
                    <a:pt x="805270" y="91067"/>
                  </a:lnTo>
                  <a:lnTo>
                    <a:pt x="805552" y="96417"/>
                  </a:lnTo>
                  <a:lnTo>
                    <a:pt x="805835" y="101896"/>
                  </a:lnTo>
                  <a:lnTo>
                    <a:pt x="806117" y="107503"/>
                  </a:lnTo>
                  <a:lnTo>
                    <a:pt x="806399" y="113234"/>
                  </a:lnTo>
                  <a:lnTo>
                    <a:pt x="806682" y="119087"/>
                  </a:lnTo>
                  <a:lnTo>
                    <a:pt x="806964" y="125059"/>
                  </a:lnTo>
                  <a:lnTo>
                    <a:pt x="807247" y="131147"/>
                  </a:lnTo>
                  <a:lnTo>
                    <a:pt x="807529" y="137349"/>
                  </a:lnTo>
                  <a:lnTo>
                    <a:pt x="807812" y="143661"/>
                  </a:lnTo>
                  <a:lnTo>
                    <a:pt x="808094" y="150082"/>
                  </a:lnTo>
                  <a:lnTo>
                    <a:pt x="808380" y="156607"/>
                  </a:lnTo>
                  <a:lnTo>
                    <a:pt x="808663" y="163232"/>
                  </a:lnTo>
                  <a:lnTo>
                    <a:pt x="808945" y="169959"/>
                  </a:lnTo>
                  <a:lnTo>
                    <a:pt x="809227" y="176778"/>
                  </a:lnTo>
                  <a:lnTo>
                    <a:pt x="809510" y="183692"/>
                  </a:lnTo>
                  <a:lnTo>
                    <a:pt x="809792" y="190694"/>
                  </a:lnTo>
                  <a:lnTo>
                    <a:pt x="810075" y="197782"/>
                  </a:lnTo>
                  <a:lnTo>
                    <a:pt x="810640" y="212202"/>
                  </a:lnTo>
                  <a:lnTo>
                    <a:pt x="811204" y="226925"/>
                  </a:lnTo>
                  <a:lnTo>
                    <a:pt x="811769" y="241927"/>
                  </a:lnTo>
                  <a:lnTo>
                    <a:pt x="812338" y="257177"/>
                  </a:lnTo>
                  <a:lnTo>
                    <a:pt x="812903" y="272645"/>
                  </a:lnTo>
                  <a:lnTo>
                    <a:pt x="813468" y="288306"/>
                  </a:lnTo>
                  <a:lnTo>
                    <a:pt x="814032" y="304129"/>
                  </a:lnTo>
                  <a:lnTo>
                    <a:pt x="815162" y="336146"/>
                  </a:lnTo>
                  <a:lnTo>
                    <a:pt x="816296" y="368461"/>
                  </a:lnTo>
                  <a:lnTo>
                    <a:pt x="817425" y="400834"/>
                  </a:lnTo>
                  <a:lnTo>
                    <a:pt x="818555" y="433026"/>
                  </a:lnTo>
                  <a:lnTo>
                    <a:pt x="819688" y="464803"/>
                  </a:lnTo>
                  <a:lnTo>
                    <a:pt x="820253" y="480460"/>
                  </a:lnTo>
                  <a:lnTo>
                    <a:pt x="820818" y="495926"/>
                  </a:lnTo>
                  <a:lnTo>
                    <a:pt x="821383" y="511174"/>
                  </a:lnTo>
                  <a:lnTo>
                    <a:pt x="821948" y="526173"/>
                  </a:lnTo>
                  <a:lnTo>
                    <a:pt x="822516" y="540897"/>
                  </a:lnTo>
                  <a:lnTo>
                    <a:pt x="823081" y="555319"/>
                  </a:lnTo>
                  <a:lnTo>
                    <a:pt x="823364" y="562407"/>
                  </a:lnTo>
                  <a:lnTo>
                    <a:pt x="823646" y="569411"/>
                  </a:lnTo>
                  <a:lnTo>
                    <a:pt x="823929" y="576327"/>
                  </a:lnTo>
                  <a:lnTo>
                    <a:pt x="824211" y="583150"/>
                  </a:lnTo>
                  <a:lnTo>
                    <a:pt x="824493" y="589879"/>
                  </a:lnTo>
                  <a:lnTo>
                    <a:pt x="824776" y="596511"/>
                  </a:lnTo>
                  <a:lnTo>
                    <a:pt x="825058" y="603042"/>
                  </a:lnTo>
                  <a:lnTo>
                    <a:pt x="825341" y="609467"/>
                  </a:lnTo>
                  <a:lnTo>
                    <a:pt x="825623" y="615788"/>
                  </a:lnTo>
                  <a:lnTo>
                    <a:pt x="825909" y="621998"/>
                  </a:lnTo>
                  <a:lnTo>
                    <a:pt x="826192" y="628094"/>
                  </a:lnTo>
                  <a:lnTo>
                    <a:pt x="826474" y="634077"/>
                  </a:lnTo>
                  <a:lnTo>
                    <a:pt x="826756" y="639943"/>
                  </a:lnTo>
                  <a:lnTo>
                    <a:pt x="827039" y="645687"/>
                  </a:lnTo>
                  <a:lnTo>
                    <a:pt x="827321" y="651306"/>
                  </a:lnTo>
                  <a:lnTo>
                    <a:pt x="827604" y="656802"/>
                  </a:lnTo>
                  <a:lnTo>
                    <a:pt x="827886" y="662170"/>
                  </a:lnTo>
                  <a:lnTo>
                    <a:pt x="828169" y="667406"/>
                  </a:lnTo>
                  <a:lnTo>
                    <a:pt x="828451" y="672510"/>
                  </a:lnTo>
                  <a:lnTo>
                    <a:pt x="828733" y="677480"/>
                  </a:lnTo>
                  <a:lnTo>
                    <a:pt x="829016" y="682311"/>
                  </a:lnTo>
                  <a:lnTo>
                    <a:pt x="829298" y="687003"/>
                  </a:lnTo>
                  <a:lnTo>
                    <a:pt x="829581" y="691554"/>
                  </a:lnTo>
                  <a:lnTo>
                    <a:pt x="829867" y="695960"/>
                  </a:lnTo>
                  <a:lnTo>
                    <a:pt x="830149" y="700221"/>
                  </a:lnTo>
                  <a:lnTo>
                    <a:pt x="830432" y="704334"/>
                  </a:lnTo>
                  <a:lnTo>
                    <a:pt x="830714" y="708299"/>
                  </a:lnTo>
                  <a:lnTo>
                    <a:pt x="830997" y="712113"/>
                  </a:lnTo>
                  <a:lnTo>
                    <a:pt x="831279" y="715772"/>
                  </a:lnTo>
                  <a:lnTo>
                    <a:pt x="831561" y="719280"/>
                  </a:lnTo>
                  <a:lnTo>
                    <a:pt x="831844" y="722629"/>
                  </a:lnTo>
                  <a:lnTo>
                    <a:pt x="832126" y="725824"/>
                  </a:lnTo>
                  <a:lnTo>
                    <a:pt x="832409" y="728856"/>
                  </a:lnTo>
                  <a:lnTo>
                    <a:pt x="832691" y="731729"/>
                  </a:lnTo>
                  <a:lnTo>
                    <a:pt x="832974" y="734442"/>
                  </a:lnTo>
                  <a:lnTo>
                    <a:pt x="833256" y="736992"/>
                  </a:lnTo>
                  <a:lnTo>
                    <a:pt x="833538" y="739378"/>
                  </a:lnTo>
                  <a:lnTo>
                    <a:pt x="833821" y="741600"/>
                  </a:lnTo>
                  <a:lnTo>
                    <a:pt x="834103" y="743657"/>
                  </a:lnTo>
                  <a:lnTo>
                    <a:pt x="834389" y="745548"/>
                  </a:lnTo>
                  <a:lnTo>
                    <a:pt x="834672" y="747272"/>
                  </a:lnTo>
                  <a:lnTo>
                    <a:pt x="834954" y="748829"/>
                  </a:lnTo>
                  <a:lnTo>
                    <a:pt x="835237" y="750218"/>
                  </a:lnTo>
                  <a:lnTo>
                    <a:pt x="835519" y="751438"/>
                  </a:lnTo>
                  <a:lnTo>
                    <a:pt x="835802" y="752488"/>
                  </a:lnTo>
                  <a:lnTo>
                    <a:pt x="835941" y="752951"/>
                  </a:lnTo>
                  <a:lnTo>
                    <a:pt x="836084" y="753371"/>
                  </a:lnTo>
                  <a:lnTo>
                    <a:pt x="836223" y="753748"/>
                  </a:lnTo>
                  <a:lnTo>
                    <a:pt x="836366" y="754082"/>
                  </a:lnTo>
                  <a:lnTo>
                    <a:pt x="836506" y="754375"/>
                  </a:lnTo>
                  <a:lnTo>
                    <a:pt x="836649" y="754624"/>
                  </a:lnTo>
                  <a:lnTo>
                    <a:pt x="836788" y="754831"/>
                  </a:lnTo>
                  <a:lnTo>
                    <a:pt x="836862" y="754919"/>
                  </a:lnTo>
                  <a:lnTo>
                    <a:pt x="836931" y="754996"/>
                  </a:lnTo>
                  <a:lnTo>
                    <a:pt x="837001" y="755062"/>
                  </a:lnTo>
                  <a:lnTo>
                    <a:pt x="837071" y="755117"/>
                  </a:lnTo>
                  <a:lnTo>
                    <a:pt x="837144" y="755161"/>
                  </a:lnTo>
                  <a:lnTo>
                    <a:pt x="837214" y="755197"/>
                  </a:lnTo>
                  <a:lnTo>
                    <a:pt x="837283" y="755221"/>
                  </a:lnTo>
                  <a:lnTo>
                    <a:pt x="837353" y="755234"/>
                  </a:lnTo>
                  <a:lnTo>
                    <a:pt x="837426" y="755236"/>
                  </a:lnTo>
                  <a:lnTo>
                    <a:pt x="837496" y="755227"/>
                  </a:lnTo>
                  <a:lnTo>
                    <a:pt x="837566" y="755210"/>
                  </a:lnTo>
                  <a:lnTo>
                    <a:pt x="837636" y="755179"/>
                  </a:lnTo>
                  <a:lnTo>
                    <a:pt x="837709" y="755139"/>
                  </a:lnTo>
                  <a:lnTo>
                    <a:pt x="837779" y="755089"/>
                  </a:lnTo>
                  <a:lnTo>
                    <a:pt x="837848" y="755027"/>
                  </a:lnTo>
                  <a:lnTo>
                    <a:pt x="837918" y="754957"/>
                  </a:lnTo>
                  <a:lnTo>
                    <a:pt x="837991" y="754873"/>
                  </a:lnTo>
                  <a:lnTo>
                    <a:pt x="838061" y="754780"/>
                  </a:lnTo>
                  <a:lnTo>
                    <a:pt x="838204" y="754562"/>
                  </a:lnTo>
                  <a:lnTo>
                    <a:pt x="838343" y="754303"/>
                  </a:lnTo>
                  <a:lnTo>
                    <a:pt x="838626" y="753653"/>
                  </a:lnTo>
                  <a:lnTo>
                    <a:pt x="838908" y="752838"/>
                  </a:lnTo>
                  <a:lnTo>
                    <a:pt x="839191" y="751852"/>
                  </a:lnTo>
                  <a:lnTo>
                    <a:pt x="839473" y="750700"/>
                  </a:lnTo>
                  <a:lnTo>
                    <a:pt x="839756" y="749379"/>
                  </a:lnTo>
                  <a:lnTo>
                    <a:pt x="840038" y="747893"/>
                  </a:lnTo>
                  <a:lnTo>
                    <a:pt x="840320" y="746239"/>
                  </a:lnTo>
                  <a:lnTo>
                    <a:pt x="840603" y="744423"/>
                  </a:lnTo>
                  <a:lnTo>
                    <a:pt x="840885" y="742443"/>
                  </a:lnTo>
                  <a:lnTo>
                    <a:pt x="841171" y="740299"/>
                  </a:lnTo>
                  <a:lnTo>
                    <a:pt x="841454" y="737994"/>
                  </a:lnTo>
                  <a:lnTo>
                    <a:pt x="841736" y="735527"/>
                  </a:lnTo>
                  <a:lnTo>
                    <a:pt x="842019" y="732903"/>
                  </a:lnTo>
                  <a:lnTo>
                    <a:pt x="842301" y="730120"/>
                  </a:lnTo>
                  <a:lnTo>
                    <a:pt x="842584" y="727180"/>
                  </a:lnTo>
                  <a:lnTo>
                    <a:pt x="842866" y="724087"/>
                  </a:lnTo>
                  <a:lnTo>
                    <a:pt x="843148" y="720837"/>
                  </a:lnTo>
                  <a:lnTo>
                    <a:pt x="843431" y="717437"/>
                  </a:lnTo>
                  <a:lnTo>
                    <a:pt x="843713" y="713888"/>
                  </a:lnTo>
                  <a:lnTo>
                    <a:pt x="843996" y="710188"/>
                  </a:lnTo>
                  <a:lnTo>
                    <a:pt x="844278" y="706342"/>
                  </a:lnTo>
                  <a:lnTo>
                    <a:pt x="844561" y="702352"/>
                  </a:lnTo>
                  <a:lnTo>
                    <a:pt x="844843" y="698219"/>
                  </a:lnTo>
                  <a:lnTo>
                    <a:pt x="845125" y="693945"/>
                  </a:lnTo>
                  <a:lnTo>
                    <a:pt x="845408" y="689533"/>
                  </a:lnTo>
                  <a:lnTo>
                    <a:pt x="845690" y="684984"/>
                  </a:lnTo>
                  <a:lnTo>
                    <a:pt x="845973" y="680298"/>
                  </a:lnTo>
                  <a:lnTo>
                    <a:pt x="846255" y="675483"/>
                  </a:lnTo>
                  <a:lnTo>
                    <a:pt x="846538" y="670537"/>
                  </a:lnTo>
                  <a:lnTo>
                    <a:pt x="846820" y="665464"/>
                  </a:lnTo>
                  <a:lnTo>
                    <a:pt x="847102" y="660266"/>
                  </a:lnTo>
                  <a:lnTo>
                    <a:pt x="847385" y="654946"/>
                  </a:lnTo>
                  <a:lnTo>
                    <a:pt x="847667" y="649505"/>
                  </a:lnTo>
                  <a:lnTo>
                    <a:pt x="847950" y="643948"/>
                  </a:lnTo>
                  <a:lnTo>
                    <a:pt x="848236" y="638274"/>
                  </a:lnTo>
                  <a:lnTo>
                    <a:pt x="848518" y="632489"/>
                  </a:lnTo>
                  <a:lnTo>
                    <a:pt x="848801" y="626597"/>
                  </a:lnTo>
                  <a:lnTo>
                    <a:pt x="849083" y="620595"/>
                  </a:lnTo>
                  <a:lnTo>
                    <a:pt x="849366" y="614491"/>
                  </a:lnTo>
                  <a:lnTo>
                    <a:pt x="849648" y="608289"/>
                  </a:lnTo>
                  <a:lnTo>
                    <a:pt x="849930" y="601985"/>
                  </a:lnTo>
                  <a:lnTo>
                    <a:pt x="850213" y="595589"/>
                  </a:lnTo>
                  <a:lnTo>
                    <a:pt x="850495" y="589100"/>
                  </a:lnTo>
                  <a:lnTo>
                    <a:pt x="850778" y="582523"/>
                  </a:lnTo>
                  <a:lnTo>
                    <a:pt x="851060" y="575860"/>
                  </a:lnTo>
                  <a:lnTo>
                    <a:pt x="851343" y="569116"/>
                  </a:lnTo>
                  <a:lnTo>
                    <a:pt x="851907" y="555389"/>
                  </a:lnTo>
                  <a:lnTo>
                    <a:pt x="852472" y="541374"/>
                  </a:lnTo>
                  <a:lnTo>
                    <a:pt x="853037" y="527093"/>
                  </a:lnTo>
                  <a:lnTo>
                    <a:pt x="853602" y="512576"/>
                  </a:lnTo>
                  <a:lnTo>
                    <a:pt x="854167" y="497846"/>
                  </a:lnTo>
                  <a:lnTo>
                    <a:pt x="854732" y="482935"/>
                  </a:lnTo>
                  <a:lnTo>
                    <a:pt x="855861" y="452673"/>
                  </a:lnTo>
                  <a:lnTo>
                    <a:pt x="856995" y="422014"/>
                  </a:lnTo>
                  <a:lnTo>
                    <a:pt x="859254" y="360415"/>
                  </a:lnTo>
                  <a:lnTo>
                    <a:pt x="860384" y="329928"/>
                  </a:lnTo>
                  <a:lnTo>
                    <a:pt x="860949" y="314861"/>
                  </a:lnTo>
                  <a:lnTo>
                    <a:pt x="861514" y="299948"/>
                  </a:lnTo>
                  <a:lnTo>
                    <a:pt x="862079" y="285217"/>
                  </a:lnTo>
                  <a:lnTo>
                    <a:pt x="862643" y="270694"/>
                  </a:lnTo>
                  <a:lnTo>
                    <a:pt x="863212" y="256406"/>
                  </a:lnTo>
                  <a:lnTo>
                    <a:pt x="863777" y="242376"/>
                  </a:lnTo>
                  <a:lnTo>
                    <a:pt x="864342" y="228634"/>
                  </a:lnTo>
                  <a:lnTo>
                    <a:pt x="864907" y="215200"/>
                  </a:lnTo>
                  <a:lnTo>
                    <a:pt x="865189" y="208608"/>
                  </a:lnTo>
                  <a:lnTo>
                    <a:pt x="865471" y="202102"/>
                  </a:lnTo>
                  <a:lnTo>
                    <a:pt x="865754" y="195685"/>
                  </a:lnTo>
                  <a:lnTo>
                    <a:pt x="866036" y="189362"/>
                  </a:lnTo>
                  <a:lnTo>
                    <a:pt x="866319" y="183133"/>
                  </a:lnTo>
                  <a:lnTo>
                    <a:pt x="866601" y="177001"/>
                  </a:lnTo>
                  <a:lnTo>
                    <a:pt x="866884" y="170970"/>
                  </a:lnTo>
                  <a:lnTo>
                    <a:pt x="867166" y="165042"/>
                  </a:lnTo>
                  <a:lnTo>
                    <a:pt x="867448" y="159221"/>
                  </a:lnTo>
                  <a:lnTo>
                    <a:pt x="867731" y="153507"/>
                  </a:lnTo>
                  <a:lnTo>
                    <a:pt x="868013" y="147905"/>
                  </a:lnTo>
                  <a:lnTo>
                    <a:pt x="868296" y="142416"/>
                  </a:lnTo>
                  <a:lnTo>
                    <a:pt x="868589" y="136830"/>
                  </a:lnTo>
                  <a:lnTo>
                    <a:pt x="868886" y="131372"/>
                  </a:lnTo>
                  <a:lnTo>
                    <a:pt x="869180" y="126044"/>
                  </a:lnTo>
                  <a:lnTo>
                    <a:pt x="869473" y="120849"/>
                  </a:lnTo>
                  <a:lnTo>
                    <a:pt x="869766" y="115790"/>
                  </a:lnTo>
                  <a:lnTo>
                    <a:pt x="870060" y="110868"/>
                  </a:lnTo>
                  <a:lnTo>
                    <a:pt x="870353" y="106086"/>
                  </a:lnTo>
                  <a:lnTo>
                    <a:pt x="870647" y="101446"/>
                  </a:lnTo>
                  <a:lnTo>
                    <a:pt x="870940" y="96951"/>
                  </a:lnTo>
                  <a:lnTo>
                    <a:pt x="871237" y="92602"/>
                  </a:lnTo>
                  <a:lnTo>
                    <a:pt x="871531" y="88402"/>
                  </a:lnTo>
                  <a:lnTo>
                    <a:pt x="871824" y="84351"/>
                  </a:lnTo>
                  <a:lnTo>
                    <a:pt x="872118" y="80453"/>
                  </a:lnTo>
                  <a:lnTo>
                    <a:pt x="872411" y="76708"/>
                  </a:lnTo>
                  <a:lnTo>
                    <a:pt x="872704" y="73119"/>
                  </a:lnTo>
                  <a:lnTo>
                    <a:pt x="872998" y="69688"/>
                  </a:lnTo>
                  <a:lnTo>
                    <a:pt x="873291" y="66415"/>
                  </a:lnTo>
                  <a:lnTo>
                    <a:pt x="873585" y="63301"/>
                  </a:lnTo>
                  <a:lnTo>
                    <a:pt x="873882" y="60350"/>
                  </a:lnTo>
                  <a:lnTo>
                    <a:pt x="874175" y="57560"/>
                  </a:lnTo>
                  <a:lnTo>
                    <a:pt x="874469" y="54935"/>
                  </a:lnTo>
                  <a:lnTo>
                    <a:pt x="874762" y="52474"/>
                  </a:lnTo>
                  <a:lnTo>
                    <a:pt x="875056" y="50180"/>
                  </a:lnTo>
                  <a:lnTo>
                    <a:pt x="875349" y="48052"/>
                  </a:lnTo>
                  <a:lnTo>
                    <a:pt x="875643" y="46092"/>
                  </a:lnTo>
                  <a:lnTo>
                    <a:pt x="875936" y="44301"/>
                  </a:lnTo>
                  <a:lnTo>
                    <a:pt x="876233" y="42678"/>
                  </a:lnTo>
                  <a:lnTo>
                    <a:pt x="876526" y="41226"/>
                  </a:lnTo>
                  <a:lnTo>
                    <a:pt x="876820" y="39943"/>
                  </a:lnTo>
                  <a:lnTo>
                    <a:pt x="877113" y="38831"/>
                  </a:lnTo>
                  <a:lnTo>
                    <a:pt x="877407" y="37890"/>
                  </a:lnTo>
                  <a:lnTo>
                    <a:pt x="877700" y="37121"/>
                  </a:lnTo>
                  <a:lnTo>
                    <a:pt x="877847" y="36800"/>
                  </a:lnTo>
                  <a:lnTo>
                    <a:pt x="877994" y="36522"/>
                  </a:lnTo>
                  <a:lnTo>
                    <a:pt x="878140" y="36287"/>
                  </a:lnTo>
                  <a:lnTo>
                    <a:pt x="878214" y="36186"/>
                  </a:lnTo>
                  <a:lnTo>
                    <a:pt x="878287" y="36095"/>
                  </a:lnTo>
                  <a:lnTo>
                    <a:pt x="878360" y="36015"/>
                  </a:lnTo>
                  <a:lnTo>
                    <a:pt x="878434" y="35946"/>
                  </a:lnTo>
                  <a:lnTo>
                    <a:pt x="878511" y="35887"/>
                  </a:lnTo>
                  <a:lnTo>
                    <a:pt x="878584" y="35839"/>
                  </a:lnTo>
                  <a:lnTo>
                    <a:pt x="878658" y="35802"/>
                  </a:lnTo>
                  <a:lnTo>
                    <a:pt x="878731" y="35776"/>
                  </a:lnTo>
                  <a:lnTo>
                    <a:pt x="878804" y="35760"/>
                  </a:lnTo>
                  <a:lnTo>
                    <a:pt x="878878" y="35755"/>
                  </a:lnTo>
                  <a:lnTo>
                    <a:pt x="878951" y="35761"/>
                  </a:lnTo>
                  <a:lnTo>
                    <a:pt x="879024" y="35777"/>
                  </a:lnTo>
                  <a:lnTo>
                    <a:pt x="879098" y="35804"/>
                  </a:lnTo>
                  <a:lnTo>
                    <a:pt x="879171" y="35842"/>
                  </a:lnTo>
                  <a:lnTo>
                    <a:pt x="879244" y="35890"/>
                  </a:lnTo>
                  <a:lnTo>
                    <a:pt x="879318" y="35949"/>
                  </a:lnTo>
                  <a:lnTo>
                    <a:pt x="879391" y="36019"/>
                  </a:lnTo>
                  <a:lnTo>
                    <a:pt x="879464" y="36099"/>
                  </a:lnTo>
                  <a:lnTo>
                    <a:pt x="879538" y="36190"/>
                  </a:lnTo>
                  <a:lnTo>
                    <a:pt x="879611" y="36291"/>
                  </a:lnTo>
                  <a:lnTo>
                    <a:pt x="879758" y="36527"/>
                  </a:lnTo>
                  <a:lnTo>
                    <a:pt x="879905" y="36804"/>
                  </a:lnTo>
                  <a:lnTo>
                    <a:pt x="880051" y="37124"/>
                  </a:lnTo>
                  <a:lnTo>
                    <a:pt x="880345" y="37892"/>
                  </a:lnTo>
                  <a:lnTo>
                    <a:pt x="880638" y="38828"/>
                  </a:lnTo>
                  <a:lnTo>
                    <a:pt x="880932" y="39932"/>
                  </a:lnTo>
                  <a:lnTo>
                    <a:pt x="881229" y="41203"/>
                  </a:lnTo>
                  <a:lnTo>
                    <a:pt x="881522" y="42641"/>
                  </a:lnTo>
                  <a:lnTo>
                    <a:pt x="881816" y="44245"/>
                  </a:lnTo>
                  <a:lnTo>
                    <a:pt x="882109" y="46013"/>
                  </a:lnTo>
                  <a:lnTo>
                    <a:pt x="882402" y="47944"/>
                  </a:lnTo>
                  <a:lnTo>
                    <a:pt x="882696" y="50037"/>
                  </a:lnTo>
                  <a:lnTo>
                    <a:pt x="882989" y="52292"/>
                  </a:lnTo>
                  <a:lnTo>
                    <a:pt x="883286" y="54706"/>
                  </a:lnTo>
                  <a:lnTo>
                    <a:pt x="883580" y="57277"/>
                  </a:lnTo>
                  <a:lnTo>
                    <a:pt x="883873" y="60006"/>
                  </a:lnTo>
                  <a:lnTo>
                    <a:pt x="884167" y="62889"/>
                  </a:lnTo>
                  <a:lnTo>
                    <a:pt x="884460" y="65926"/>
                  </a:lnTo>
                  <a:lnTo>
                    <a:pt x="884754" y="69115"/>
                  </a:lnTo>
                  <a:lnTo>
                    <a:pt x="885047" y="72453"/>
                  </a:lnTo>
                  <a:lnTo>
                    <a:pt x="885340" y="75939"/>
                  </a:lnTo>
                  <a:lnTo>
                    <a:pt x="885634" y="79571"/>
                  </a:lnTo>
                  <a:lnTo>
                    <a:pt x="885931" y="83347"/>
                  </a:lnTo>
                  <a:lnTo>
                    <a:pt x="886224" y="87265"/>
                  </a:lnTo>
                  <a:lnTo>
                    <a:pt x="886518" y="91322"/>
                  </a:lnTo>
                  <a:lnTo>
                    <a:pt x="886811" y="95517"/>
                  </a:lnTo>
                  <a:lnTo>
                    <a:pt x="887105" y="99847"/>
                  </a:lnTo>
                  <a:lnTo>
                    <a:pt x="887398" y="104309"/>
                  </a:lnTo>
                  <a:lnTo>
                    <a:pt x="887692" y="108902"/>
                  </a:lnTo>
                  <a:lnTo>
                    <a:pt x="887985" y="113623"/>
                  </a:lnTo>
                  <a:lnTo>
                    <a:pt x="888282" y="118469"/>
                  </a:lnTo>
                  <a:lnTo>
                    <a:pt x="888576" y="123438"/>
                  </a:lnTo>
                  <a:lnTo>
                    <a:pt x="888869" y="128527"/>
                  </a:lnTo>
                  <a:lnTo>
                    <a:pt x="889162" y="133733"/>
                  </a:lnTo>
                  <a:lnTo>
                    <a:pt x="889456" y="139054"/>
                  </a:lnTo>
                  <a:lnTo>
                    <a:pt x="889749" y="144487"/>
                  </a:lnTo>
                  <a:lnTo>
                    <a:pt x="890043" y="150028"/>
                  </a:lnTo>
                  <a:lnTo>
                    <a:pt x="890340" y="155676"/>
                  </a:lnTo>
                  <a:lnTo>
                    <a:pt x="890633" y="161425"/>
                  </a:lnTo>
                  <a:lnTo>
                    <a:pt x="890927" y="167275"/>
                  </a:lnTo>
                  <a:lnTo>
                    <a:pt x="891220" y="173222"/>
                  </a:lnTo>
                  <a:lnTo>
                    <a:pt x="891514" y="179262"/>
                  </a:lnTo>
                  <a:lnTo>
                    <a:pt x="891807" y="185394"/>
                  </a:lnTo>
                  <a:lnTo>
                    <a:pt x="892394" y="197914"/>
                  </a:lnTo>
                  <a:lnTo>
                    <a:pt x="892984" y="210757"/>
                  </a:lnTo>
                  <a:lnTo>
                    <a:pt x="893571" y="223898"/>
                  </a:lnTo>
                  <a:lnTo>
                    <a:pt x="894158" y="237309"/>
                  </a:lnTo>
                  <a:lnTo>
                    <a:pt x="894745" y="250961"/>
                  </a:lnTo>
                  <a:lnTo>
                    <a:pt x="895336" y="264826"/>
                  </a:lnTo>
                  <a:lnTo>
                    <a:pt x="895922" y="278878"/>
                  </a:lnTo>
                  <a:lnTo>
                    <a:pt x="896509" y="293087"/>
                  </a:lnTo>
                  <a:lnTo>
                    <a:pt x="897687" y="321861"/>
                  </a:lnTo>
                  <a:lnTo>
                    <a:pt x="898860" y="350914"/>
                  </a:lnTo>
                  <a:lnTo>
                    <a:pt x="900034" y="380014"/>
                  </a:lnTo>
                  <a:lnTo>
                    <a:pt x="901212" y="408931"/>
                  </a:lnTo>
                  <a:lnTo>
                    <a:pt x="902389" y="437436"/>
                  </a:lnTo>
                  <a:lnTo>
                    <a:pt x="902976" y="451464"/>
                  </a:lnTo>
                  <a:lnTo>
                    <a:pt x="903563" y="465305"/>
                  </a:lnTo>
                  <a:lnTo>
                    <a:pt x="904150" y="478932"/>
                  </a:lnTo>
                  <a:lnTo>
                    <a:pt x="904740" y="492319"/>
                  </a:lnTo>
                  <a:lnTo>
                    <a:pt x="905327" y="505440"/>
                  </a:lnTo>
                  <a:lnTo>
                    <a:pt x="905914" y="518270"/>
                  </a:lnTo>
                  <a:lnTo>
                    <a:pt x="906457" y="529841"/>
                  </a:lnTo>
                  <a:lnTo>
                    <a:pt x="907000" y="541126"/>
                  </a:lnTo>
                  <a:lnTo>
                    <a:pt x="907542" y="552102"/>
                  </a:lnTo>
                  <a:lnTo>
                    <a:pt x="907814" y="557470"/>
                  </a:lnTo>
                  <a:lnTo>
                    <a:pt x="908085" y="562754"/>
                  </a:lnTo>
                  <a:lnTo>
                    <a:pt x="908357" y="567955"/>
                  </a:lnTo>
                  <a:lnTo>
                    <a:pt x="908628" y="573068"/>
                  </a:lnTo>
                  <a:lnTo>
                    <a:pt x="908900" y="578090"/>
                  </a:lnTo>
                  <a:lnTo>
                    <a:pt x="909171" y="583023"/>
                  </a:lnTo>
                  <a:lnTo>
                    <a:pt x="909442" y="587862"/>
                  </a:lnTo>
                  <a:lnTo>
                    <a:pt x="909714" y="592607"/>
                  </a:lnTo>
                  <a:lnTo>
                    <a:pt x="909985" y="597253"/>
                  </a:lnTo>
                  <a:lnTo>
                    <a:pt x="910257" y="601802"/>
                  </a:lnTo>
                  <a:lnTo>
                    <a:pt x="910528" y="606250"/>
                  </a:lnTo>
                  <a:lnTo>
                    <a:pt x="910800" y="610596"/>
                  </a:lnTo>
                  <a:lnTo>
                    <a:pt x="911071" y="614839"/>
                  </a:lnTo>
                  <a:lnTo>
                    <a:pt x="911342" y="618974"/>
                  </a:lnTo>
                  <a:lnTo>
                    <a:pt x="911614" y="623004"/>
                  </a:lnTo>
                  <a:lnTo>
                    <a:pt x="911885" y="626925"/>
                  </a:lnTo>
                  <a:lnTo>
                    <a:pt x="912157" y="630737"/>
                  </a:lnTo>
                  <a:lnTo>
                    <a:pt x="912428" y="634436"/>
                  </a:lnTo>
                  <a:lnTo>
                    <a:pt x="912700" y="638023"/>
                  </a:lnTo>
                  <a:lnTo>
                    <a:pt x="912971" y="641495"/>
                  </a:lnTo>
                  <a:lnTo>
                    <a:pt x="913242" y="644853"/>
                  </a:lnTo>
                  <a:lnTo>
                    <a:pt x="913514" y="648092"/>
                  </a:lnTo>
                  <a:lnTo>
                    <a:pt x="913785" y="651216"/>
                  </a:lnTo>
                  <a:lnTo>
                    <a:pt x="914057" y="654220"/>
                  </a:lnTo>
                  <a:lnTo>
                    <a:pt x="914328" y="657102"/>
                  </a:lnTo>
                  <a:lnTo>
                    <a:pt x="914600" y="659865"/>
                  </a:lnTo>
                  <a:lnTo>
                    <a:pt x="914871" y="662505"/>
                  </a:lnTo>
                  <a:lnTo>
                    <a:pt x="915142" y="665024"/>
                  </a:lnTo>
                  <a:lnTo>
                    <a:pt x="915414" y="667417"/>
                  </a:lnTo>
                  <a:lnTo>
                    <a:pt x="915685" y="669688"/>
                  </a:lnTo>
                  <a:lnTo>
                    <a:pt x="915957" y="671832"/>
                  </a:lnTo>
                  <a:lnTo>
                    <a:pt x="916228" y="673851"/>
                  </a:lnTo>
                  <a:lnTo>
                    <a:pt x="916499" y="675743"/>
                  </a:lnTo>
                  <a:lnTo>
                    <a:pt x="916771" y="677506"/>
                  </a:lnTo>
                  <a:lnTo>
                    <a:pt x="917042" y="679144"/>
                  </a:lnTo>
                  <a:lnTo>
                    <a:pt x="917314" y="680653"/>
                  </a:lnTo>
                  <a:lnTo>
                    <a:pt x="917585" y="682033"/>
                  </a:lnTo>
                  <a:lnTo>
                    <a:pt x="917857" y="683286"/>
                  </a:lnTo>
                  <a:lnTo>
                    <a:pt x="918128" y="684407"/>
                  </a:lnTo>
                  <a:lnTo>
                    <a:pt x="918399" y="685400"/>
                  </a:lnTo>
                  <a:lnTo>
                    <a:pt x="918671" y="686265"/>
                  </a:lnTo>
                  <a:lnTo>
                    <a:pt x="918942" y="686999"/>
                  </a:lnTo>
                  <a:lnTo>
                    <a:pt x="919214" y="687602"/>
                  </a:lnTo>
                  <a:lnTo>
                    <a:pt x="919349" y="687855"/>
                  </a:lnTo>
                  <a:lnTo>
                    <a:pt x="919485" y="688077"/>
                  </a:lnTo>
                  <a:lnTo>
                    <a:pt x="919621" y="688267"/>
                  </a:lnTo>
                  <a:lnTo>
                    <a:pt x="919687" y="688348"/>
                  </a:lnTo>
                  <a:lnTo>
                    <a:pt x="919757" y="688421"/>
                  </a:lnTo>
                  <a:lnTo>
                    <a:pt x="919823" y="688487"/>
                  </a:lnTo>
                  <a:lnTo>
                    <a:pt x="919892" y="688546"/>
                  </a:lnTo>
                  <a:lnTo>
                    <a:pt x="919958" y="688595"/>
                  </a:lnTo>
                  <a:lnTo>
                    <a:pt x="920028" y="688637"/>
                  </a:lnTo>
                  <a:lnTo>
                    <a:pt x="920094" y="688670"/>
                  </a:lnTo>
                  <a:lnTo>
                    <a:pt x="920164" y="688696"/>
                  </a:lnTo>
                  <a:lnTo>
                    <a:pt x="920230" y="688714"/>
                  </a:lnTo>
                  <a:lnTo>
                    <a:pt x="920299" y="688723"/>
                  </a:lnTo>
                  <a:lnTo>
                    <a:pt x="920365" y="688725"/>
                  </a:lnTo>
                  <a:lnTo>
                    <a:pt x="920435" y="688716"/>
                  </a:lnTo>
                  <a:lnTo>
                    <a:pt x="920501" y="688703"/>
                  </a:lnTo>
                  <a:lnTo>
                    <a:pt x="920571" y="688679"/>
                  </a:lnTo>
                  <a:lnTo>
                    <a:pt x="920637" y="688648"/>
                  </a:lnTo>
                  <a:lnTo>
                    <a:pt x="920707" y="688608"/>
                  </a:lnTo>
                  <a:lnTo>
                    <a:pt x="920773" y="688562"/>
                  </a:lnTo>
                  <a:lnTo>
                    <a:pt x="920842" y="688507"/>
                  </a:lnTo>
                  <a:lnTo>
                    <a:pt x="920908" y="688443"/>
                  </a:lnTo>
                  <a:lnTo>
                    <a:pt x="920978" y="688372"/>
                  </a:lnTo>
                  <a:lnTo>
                    <a:pt x="921044" y="688293"/>
                  </a:lnTo>
                  <a:lnTo>
                    <a:pt x="921114" y="688205"/>
                  </a:lnTo>
                  <a:lnTo>
                    <a:pt x="921249" y="688007"/>
                  </a:lnTo>
                  <a:lnTo>
                    <a:pt x="921385" y="687776"/>
                  </a:lnTo>
                  <a:lnTo>
                    <a:pt x="921657" y="687219"/>
                  </a:lnTo>
                  <a:lnTo>
                    <a:pt x="921928" y="686534"/>
                  </a:lnTo>
                  <a:lnTo>
                    <a:pt x="922199" y="685721"/>
                  </a:lnTo>
                  <a:lnTo>
                    <a:pt x="922471" y="684783"/>
                  </a:lnTo>
                  <a:lnTo>
                    <a:pt x="922742" y="683720"/>
                  </a:lnTo>
                  <a:lnTo>
                    <a:pt x="923014" y="682533"/>
                  </a:lnTo>
                  <a:lnTo>
                    <a:pt x="923285" y="681219"/>
                  </a:lnTo>
                  <a:lnTo>
                    <a:pt x="923557" y="679783"/>
                  </a:lnTo>
                  <a:lnTo>
                    <a:pt x="923828" y="678226"/>
                  </a:lnTo>
                  <a:lnTo>
                    <a:pt x="924099" y="676546"/>
                  </a:lnTo>
                  <a:lnTo>
                    <a:pt x="924371" y="674745"/>
                  </a:lnTo>
                  <a:lnTo>
                    <a:pt x="924642" y="672825"/>
                  </a:lnTo>
                  <a:lnTo>
                    <a:pt x="924914" y="670786"/>
                  </a:lnTo>
                  <a:lnTo>
                    <a:pt x="925185" y="668628"/>
                  </a:lnTo>
                  <a:lnTo>
                    <a:pt x="925457" y="666356"/>
                  </a:lnTo>
                  <a:lnTo>
                    <a:pt x="925728" y="663969"/>
                  </a:lnTo>
                  <a:lnTo>
                    <a:pt x="925999" y="661468"/>
                  </a:lnTo>
                  <a:lnTo>
                    <a:pt x="926271" y="658852"/>
                  </a:lnTo>
                  <a:lnTo>
                    <a:pt x="926542" y="656126"/>
                  </a:lnTo>
                  <a:lnTo>
                    <a:pt x="926814" y="653290"/>
                  </a:lnTo>
                  <a:lnTo>
                    <a:pt x="927085" y="650346"/>
                  </a:lnTo>
                  <a:lnTo>
                    <a:pt x="927357" y="647297"/>
                  </a:lnTo>
                  <a:lnTo>
                    <a:pt x="927628" y="644139"/>
                  </a:lnTo>
                  <a:lnTo>
                    <a:pt x="927899" y="640878"/>
                  </a:lnTo>
                  <a:lnTo>
                    <a:pt x="928171" y="637516"/>
                  </a:lnTo>
                  <a:lnTo>
                    <a:pt x="928442" y="634053"/>
                  </a:lnTo>
                  <a:lnTo>
                    <a:pt x="928714" y="630490"/>
                  </a:lnTo>
                  <a:lnTo>
                    <a:pt x="928985" y="626831"/>
                  </a:lnTo>
                  <a:lnTo>
                    <a:pt x="929256" y="623076"/>
                  </a:lnTo>
                  <a:lnTo>
                    <a:pt x="929528" y="619225"/>
                  </a:lnTo>
                  <a:lnTo>
                    <a:pt x="929799" y="615286"/>
                  </a:lnTo>
                  <a:lnTo>
                    <a:pt x="930071" y="611255"/>
                  </a:lnTo>
                  <a:lnTo>
                    <a:pt x="930342" y="607135"/>
                  </a:lnTo>
                  <a:lnTo>
                    <a:pt x="930614" y="602930"/>
                  </a:lnTo>
                  <a:lnTo>
                    <a:pt x="930885" y="598640"/>
                  </a:lnTo>
                  <a:lnTo>
                    <a:pt x="931156" y="594270"/>
                  </a:lnTo>
                  <a:lnTo>
                    <a:pt x="931428" y="589817"/>
                  </a:lnTo>
                  <a:lnTo>
                    <a:pt x="931971" y="580680"/>
                  </a:lnTo>
                  <a:lnTo>
                    <a:pt x="932514" y="571247"/>
                  </a:lnTo>
                  <a:lnTo>
                    <a:pt x="933056" y="561537"/>
                  </a:lnTo>
                  <a:lnTo>
                    <a:pt x="933599" y="551565"/>
                  </a:lnTo>
                  <a:lnTo>
                    <a:pt x="934142" y="541350"/>
                  </a:lnTo>
                  <a:lnTo>
                    <a:pt x="934685" y="530911"/>
                  </a:lnTo>
                  <a:lnTo>
                    <a:pt x="935228" y="520267"/>
                  </a:lnTo>
                  <a:lnTo>
                    <a:pt x="935771" y="509437"/>
                  </a:lnTo>
                  <a:lnTo>
                    <a:pt x="936314" y="498436"/>
                  </a:lnTo>
                  <a:lnTo>
                    <a:pt x="937399" y="476015"/>
                  </a:lnTo>
                  <a:lnTo>
                    <a:pt x="938485" y="453157"/>
                  </a:lnTo>
                  <a:lnTo>
                    <a:pt x="940656" y="406775"/>
                  </a:lnTo>
                  <a:lnTo>
                    <a:pt x="941878" y="380679"/>
                  </a:lnTo>
                  <a:lnTo>
                    <a:pt x="943096" y="354860"/>
                  </a:lnTo>
                  <a:lnTo>
                    <a:pt x="944317" y="329536"/>
                  </a:lnTo>
                  <a:lnTo>
                    <a:pt x="944929" y="317127"/>
                  </a:lnTo>
                  <a:lnTo>
                    <a:pt x="945538" y="304919"/>
                  </a:lnTo>
                  <a:lnTo>
                    <a:pt x="946151" y="292939"/>
                  </a:lnTo>
                  <a:lnTo>
                    <a:pt x="946760" y="281214"/>
                  </a:lnTo>
                  <a:lnTo>
                    <a:pt x="947372" y="269762"/>
                  </a:lnTo>
                  <a:lnTo>
                    <a:pt x="947981" y="258612"/>
                  </a:lnTo>
                  <a:lnTo>
                    <a:pt x="948594" y="247786"/>
                  </a:lnTo>
                  <a:lnTo>
                    <a:pt x="949203" y="237300"/>
                  </a:lnTo>
                  <a:lnTo>
                    <a:pt x="949507" y="232192"/>
                  </a:lnTo>
                  <a:lnTo>
                    <a:pt x="949815" y="227179"/>
                  </a:lnTo>
                  <a:lnTo>
                    <a:pt x="950120" y="222262"/>
                  </a:lnTo>
                  <a:lnTo>
                    <a:pt x="950424" y="217444"/>
                  </a:lnTo>
                  <a:lnTo>
                    <a:pt x="950728" y="212726"/>
                  </a:lnTo>
                  <a:lnTo>
                    <a:pt x="951037" y="208111"/>
                  </a:lnTo>
                  <a:lnTo>
                    <a:pt x="951341" y="203601"/>
                  </a:lnTo>
                  <a:lnTo>
                    <a:pt x="951645" y="199197"/>
                  </a:lnTo>
                  <a:lnTo>
                    <a:pt x="951950" y="194906"/>
                  </a:lnTo>
                  <a:lnTo>
                    <a:pt x="952254" y="190725"/>
                  </a:lnTo>
                  <a:lnTo>
                    <a:pt x="952562" y="186658"/>
                  </a:lnTo>
                  <a:lnTo>
                    <a:pt x="952867" y="182706"/>
                  </a:lnTo>
                  <a:lnTo>
                    <a:pt x="953171" y="178870"/>
                  </a:lnTo>
                  <a:lnTo>
                    <a:pt x="953479" y="175153"/>
                  </a:lnTo>
                  <a:lnTo>
                    <a:pt x="953784" y="171558"/>
                  </a:lnTo>
                  <a:lnTo>
                    <a:pt x="954088" y="168085"/>
                  </a:lnTo>
                  <a:lnTo>
                    <a:pt x="954393" y="164734"/>
                  </a:lnTo>
                  <a:lnTo>
                    <a:pt x="954697" y="161510"/>
                  </a:lnTo>
                  <a:lnTo>
                    <a:pt x="955005" y="158412"/>
                  </a:lnTo>
                  <a:lnTo>
                    <a:pt x="955310" y="155442"/>
                  </a:lnTo>
                  <a:lnTo>
                    <a:pt x="955614" y="152602"/>
                  </a:lnTo>
                  <a:lnTo>
                    <a:pt x="955919" y="149892"/>
                  </a:lnTo>
                  <a:lnTo>
                    <a:pt x="956227" y="147313"/>
                  </a:lnTo>
                  <a:lnTo>
                    <a:pt x="956531" y="144867"/>
                  </a:lnTo>
                  <a:lnTo>
                    <a:pt x="956836" y="142554"/>
                  </a:lnTo>
                  <a:lnTo>
                    <a:pt x="957140" y="140376"/>
                  </a:lnTo>
                  <a:lnTo>
                    <a:pt x="957448" y="138332"/>
                  </a:lnTo>
                  <a:lnTo>
                    <a:pt x="957753" y="136425"/>
                  </a:lnTo>
                  <a:lnTo>
                    <a:pt x="958057" y="134654"/>
                  </a:lnTo>
                  <a:lnTo>
                    <a:pt x="958361" y="133020"/>
                  </a:lnTo>
                  <a:lnTo>
                    <a:pt x="958670" y="131524"/>
                  </a:lnTo>
                  <a:lnTo>
                    <a:pt x="958974" y="130165"/>
                  </a:lnTo>
                  <a:lnTo>
                    <a:pt x="959278" y="128945"/>
                  </a:lnTo>
                  <a:lnTo>
                    <a:pt x="959583" y="127864"/>
                  </a:lnTo>
                  <a:lnTo>
                    <a:pt x="959887" y="126921"/>
                  </a:lnTo>
                  <a:lnTo>
                    <a:pt x="960195" y="126118"/>
                  </a:lnTo>
                  <a:lnTo>
                    <a:pt x="960500" y="125453"/>
                  </a:lnTo>
                  <a:lnTo>
                    <a:pt x="960650" y="125173"/>
                  </a:lnTo>
                  <a:lnTo>
                    <a:pt x="960804" y="124927"/>
                  </a:lnTo>
                  <a:lnTo>
                    <a:pt x="960958" y="124716"/>
                  </a:lnTo>
                  <a:lnTo>
                    <a:pt x="961035" y="124624"/>
                  </a:lnTo>
                  <a:lnTo>
                    <a:pt x="961109" y="124540"/>
                  </a:lnTo>
                  <a:lnTo>
                    <a:pt x="961186" y="124465"/>
                  </a:lnTo>
                  <a:lnTo>
                    <a:pt x="961263" y="124398"/>
                  </a:lnTo>
                  <a:lnTo>
                    <a:pt x="961340" y="124341"/>
                  </a:lnTo>
                  <a:lnTo>
                    <a:pt x="961417" y="124291"/>
                  </a:lnTo>
                  <a:lnTo>
                    <a:pt x="961490" y="124251"/>
                  </a:lnTo>
                  <a:lnTo>
                    <a:pt x="961567" y="124219"/>
                  </a:lnTo>
                  <a:lnTo>
                    <a:pt x="961644" y="124196"/>
                  </a:lnTo>
                  <a:lnTo>
                    <a:pt x="961721" y="124181"/>
                  </a:lnTo>
                  <a:lnTo>
                    <a:pt x="961798" y="124175"/>
                  </a:lnTo>
                  <a:lnTo>
                    <a:pt x="961872" y="124178"/>
                  </a:lnTo>
                  <a:lnTo>
                    <a:pt x="961949" y="124189"/>
                  </a:lnTo>
                  <a:lnTo>
                    <a:pt x="962026" y="124209"/>
                  </a:lnTo>
                  <a:lnTo>
                    <a:pt x="962103" y="124238"/>
                  </a:lnTo>
                  <a:lnTo>
                    <a:pt x="962180" y="124275"/>
                  </a:lnTo>
                  <a:lnTo>
                    <a:pt x="962257" y="124321"/>
                  </a:lnTo>
                  <a:lnTo>
                    <a:pt x="962330" y="124375"/>
                  </a:lnTo>
                  <a:lnTo>
                    <a:pt x="962407" y="124438"/>
                  </a:lnTo>
                  <a:lnTo>
                    <a:pt x="962484" y="124509"/>
                  </a:lnTo>
                  <a:lnTo>
                    <a:pt x="962561" y="124589"/>
                  </a:lnTo>
                  <a:lnTo>
                    <a:pt x="962638" y="124678"/>
                  </a:lnTo>
                  <a:lnTo>
                    <a:pt x="962789" y="124880"/>
                  </a:lnTo>
                  <a:lnTo>
                    <a:pt x="962943" y="125117"/>
                  </a:lnTo>
                  <a:lnTo>
                    <a:pt x="963247" y="125692"/>
                  </a:lnTo>
                  <a:lnTo>
                    <a:pt x="963551" y="126403"/>
                  </a:lnTo>
                  <a:lnTo>
                    <a:pt x="963856" y="127247"/>
                  </a:lnTo>
                  <a:lnTo>
                    <a:pt x="964164" y="128226"/>
                  </a:lnTo>
                  <a:lnTo>
                    <a:pt x="964468" y="129337"/>
                  </a:lnTo>
                  <a:lnTo>
                    <a:pt x="964773" y="130580"/>
                  </a:lnTo>
                  <a:lnTo>
                    <a:pt x="965077" y="131954"/>
                  </a:lnTo>
                  <a:lnTo>
                    <a:pt x="965385" y="133457"/>
                  </a:lnTo>
                  <a:lnTo>
                    <a:pt x="965690" y="135089"/>
                  </a:lnTo>
                  <a:lnTo>
                    <a:pt x="965994" y="136847"/>
                  </a:lnTo>
                  <a:lnTo>
                    <a:pt x="966299" y="138732"/>
                  </a:lnTo>
                  <a:lnTo>
                    <a:pt x="966607" y="140741"/>
                  </a:lnTo>
                  <a:lnTo>
                    <a:pt x="966911" y="142872"/>
                  </a:lnTo>
                  <a:lnTo>
                    <a:pt x="967216" y="145126"/>
                  </a:lnTo>
                  <a:lnTo>
                    <a:pt x="967520" y="147499"/>
                  </a:lnTo>
                  <a:lnTo>
                    <a:pt x="967825" y="149990"/>
                  </a:lnTo>
                  <a:lnTo>
                    <a:pt x="968133" y="152597"/>
                  </a:lnTo>
                  <a:lnTo>
                    <a:pt x="968437" y="155321"/>
                  </a:lnTo>
                  <a:lnTo>
                    <a:pt x="968742" y="158157"/>
                  </a:lnTo>
                  <a:lnTo>
                    <a:pt x="969046" y="161103"/>
                  </a:lnTo>
                  <a:lnTo>
                    <a:pt x="969354" y="164159"/>
                  </a:lnTo>
                  <a:lnTo>
                    <a:pt x="969659" y="167323"/>
                  </a:lnTo>
                  <a:lnTo>
                    <a:pt x="969963" y="170591"/>
                  </a:lnTo>
                  <a:lnTo>
                    <a:pt x="970268" y="173962"/>
                  </a:lnTo>
                  <a:lnTo>
                    <a:pt x="970576" y="177434"/>
                  </a:lnTo>
                  <a:lnTo>
                    <a:pt x="970880" y="181006"/>
                  </a:lnTo>
                  <a:lnTo>
                    <a:pt x="971185" y="184674"/>
                  </a:lnTo>
                  <a:lnTo>
                    <a:pt x="971489" y="188437"/>
                  </a:lnTo>
                  <a:lnTo>
                    <a:pt x="971797" y="192290"/>
                  </a:lnTo>
                  <a:lnTo>
                    <a:pt x="972406" y="200268"/>
                  </a:lnTo>
                  <a:lnTo>
                    <a:pt x="973018" y="208582"/>
                  </a:lnTo>
                  <a:lnTo>
                    <a:pt x="973627" y="217215"/>
                  </a:lnTo>
                  <a:lnTo>
                    <a:pt x="974240" y="226148"/>
                  </a:lnTo>
                  <a:lnTo>
                    <a:pt x="974849" y="235358"/>
                  </a:lnTo>
                  <a:lnTo>
                    <a:pt x="975461" y="244824"/>
                  </a:lnTo>
                  <a:lnTo>
                    <a:pt x="976070" y="254526"/>
                  </a:lnTo>
                  <a:lnTo>
                    <a:pt x="976679" y="264438"/>
                  </a:lnTo>
                  <a:lnTo>
                    <a:pt x="977292" y="274540"/>
                  </a:lnTo>
                  <a:lnTo>
                    <a:pt x="978513" y="295218"/>
                  </a:lnTo>
                  <a:lnTo>
                    <a:pt x="979734" y="316378"/>
                  </a:lnTo>
                  <a:lnTo>
                    <a:pt x="981814" y="352984"/>
                  </a:lnTo>
                  <a:lnTo>
                    <a:pt x="983894" y="389513"/>
                  </a:lnTo>
                  <a:lnTo>
                    <a:pt x="984932" y="407464"/>
                  </a:lnTo>
                  <a:lnTo>
                    <a:pt x="985974" y="425061"/>
                  </a:lnTo>
                  <a:lnTo>
                    <a:pt x="987015" y="442196"/>
                  </a:lnTo>
                  <a:lnTo>
                    <a:pt x="987532" y="450559"/>
                  </a:lnTo>
                  <a:lnTo>
                    <a:pt x="988053" y="458770"/>
                  </a:lnTo>
                  <a:lnTo>
                    <a:pt x="988574" y="466815"/>
                  </a:lnTo>
                  <a:lnTo>
                    <a:pt x="989095" y="474685"/>
                  </a:lnTo>
                  <a:lnTo>
                    <a:pt x="989612" y="482365"/>
                  </a:lnTo>
                  <a:lnTo>
                    <a:pt x="990133" y="489849"/>
                  </a:lnTo>
                  <a:lnTo>
                    <a:pt x="990654" y="497122"/>
                  </a:lnTo>
                  <a:lnTo>
                    <a:pt x="991175" y="504174"/>
                  </a:lnTo>
                  <a:lnTo>
                    <a:pt x="991692" y="510998"/>
                  </a:lnTo>
                  <a:lnTo>
                    <a:pt x="992213" y="517583"/>
                  </a:lnTo>
                  <a:lnTo>
                    <a:pt x="992734" y="523923"/>
                  </a:lnTo>
                  <a:lnTo>
                    <a:pt x="993254" y="530004"/>
                  </a:lnTo>
                  <a:lnTo>
                    <a:pt x="993772" y="535821"/>
                  </a:lnTo>
                  <a:lnTo>
                    <a:pt x="994292" y="541368"/>
                  </a:lnTo>
                  <a:lnTo>
                    <a:pt x="994813" y="546637"/>
                  </a:lnTo>
                  <a:lnTo>
                    <a:pt x="995334" y="551617"/>
                  </a:lnTo>
                  <a:lnTo>
                    <a:pt x="995855" y="556310"/>
                  </a:lnTo>
                  <a:lnTo>
                    <a:pt x="996372" y="560702"/>
                  </a:lnTo>
                  <a:lnTo>
                    <a:pt x="996893" y="564793"/>
                  </a:lnTo>
                  <a:lnTo>
                    <a:pt x="997414" y="568578"/>
                  </a:lnTo>
                  <a:lnTo>
                    <a:pt x="997674" y="570355"/>
                  </a:lnTo>
                  <a:lnTo>
                    <a:pt x="997935" y="572053"/>
                  </a:lnTo>
                  <a:lnTo>
                    <a:pt x="998195" y="573671"/>
                  </a:lnTo>
                  <a:lnTo>
                    <a:pt x="998452" y="575210"/>
                  </a:lnTo>
                  <a:lnTo>
                    <a:pt x="998712" y="576672"/>
                  </a:lnTo>
                  <a:lnTo>
                    <a:pt x="998973" y="578053"/>
                  </a:lnTo>
                  <a:lnTo>
                    <a:pt x="999233" y="579354"/>
                  </a:lnTo>
                  <a:lnTo>
                    <a:pt x="999493" y="580574"/>
                  </a:lnTo>
                  <a:lnTo>
                    <a:pt x="999754" y="581715"/>
                  </a:lnTo>
                  <a:lnTo>
                    <a:pt x="1000014" y="582774"/>
                  </a:lnTo>
                  <a:lnTo>
                    <a:pt x="1000271" y="583751"/>
                  </a:lnTo>
                  <a:lnTo>
                    <a:pt x="1000531" y="584650"/>
                  </a:lnTo>
                  <a:lnTo>
                    <a:pt x="1000792" y="585464"/>
                  </a:lnTo>
                  <a:lnTo>
                    <a:pt x="1001052" y="586200"/>
                  </a:lnTo>
                  <a:lnTo>
                    <a:pt x="1001313" y="586854"/>
                  </a:lnTo>
                  <a:lnTo>
                    <a:pt x="1001573" y="587424"/>
                  </a:lnTo>
                  <a:lnTo>
                    <a:pt x="1001834" y="587915"/>
                  </a:lnTo>
                  <a:lnTo>
                    <a:pt x="1002094" y="588325"/>
                  </a:lnTo>
                  <a:lnTo>
                    <a:pt x="1002222" y="588501"/>
                  </a:lnTo>
                  <a:lnTo>
                    <a:pt x="1002354" y="588655"/>
                  </a:lnTo>
                  <a:lnTo>
                    <a:pt x="1002483" y="588787"/>
                  </a:lnTo>
                  <a:lnTo>
                    <a:pt x="1002549" y="588846"/>
                  </a:lnTo>
                  <a:lnTo>
                    <a:pt x="1002611" y="588902"/>
                  </a:lnTo>
                  <a:lnTo>
                    <a:pt x="1002677" y="588950"/>
                  </a:lnTo>
                  <a:lnTo>
                    <a:pt x="1002743" y="588994"/>
                  </a:lnTo>
                  <a:lnTo>
                    <a:pt x="1002809" y="589034"/>
                  </a:lnTo>
                  <a:lnTo>
                    <a:pt x="1002872" y="589069"/>
                  </a:lnTo>
                  <a:lnTo>
                    <a:pt x="1002938" y="589097"/>
                  </a:lnTo>
                  <a:lnTo>
                    <a:pt x="1003004" y="589122"/>
                  </a:lnTo>
                  <a:lnTo>
                    <a:pt x="1003066" y="589139"/>
                  </a:lnTo>
                  <a:lnTo>
                    <a:pt x="1003132" y="589155"/>
                  </a:lnTo>
                  <a:lnTo>
                    <a:pt x="1003198" y="589163"/>
                  </a:lnTo>
                  <a:lnTo>
                    <a:pt x="1003264" y="589166"/>
                  </a:lnTo>
                  <a:lnTo>
                    <a:pt x="1003326" y="589166"/>
                  </a:lnTo>
                  <a:lnTo>
                    <a:pt x="1003392" y="589159"/>
                  </a:lnTo>
                  <a:lnTo>
                    <a:pt x="1003458" y="589148"/>
                  </a:lnTo>
                  <a:lnTo>
                    <a:pt x="1003525" y="589133"/>
                  </a:lnTo>
                  <a:lnTo>
                    <a:pt x="1003587" y="589111"/>
                  </a:lnTo>
                  <a:lnTo>
                    <a:pt x="1003653" y="589084"/>
                  </a:lnTo>
                  <a:lnTo>
                    <a:pt x="1003719" y="589053"/>
                  </a:lnTo>
                  <a:lnTo>
                    <a:pt x="1003781" y="589016"/>
                  </a:lnTo>
                  <a:lnTo>
                    <a:pt x="1003847" y="588976"/>
                  </a:lnTo>
                  <a:lnTo>
                    <a:pt x="1003913" y="588930"/>
                  </a:lnTo>
                  <a:lnTo>
                    <a:pt x="1003979" y="588877"/>
                  </a:lnTo>
                  <a:lnTo>
                    <a:pt x="1004042" y="588822"/>
                  </a:lnTo>
                  <a:lnTo>
                    <a:pt x="1004174" y="588695"/>
                  </a:lnTo>
                  <a:lnTo>
                    <a:pt x="1004302" y="588547"/>
                  </a:lnTo>
                  <a:lnTo>
                    <a:pt x="1004434" y="588382"/>
                  </a:lnTo>
                  <a:lnTo>
                    <a:pt x="1004695" y="587988"/>
                  </a:lnTo>
                  <a:lnTo>
                    <a:pt x="1004951" y="587517"/>
                  </a:lnTo>
                  <a:lnTo>
                    <a:pt x="1005212" y="586966"/>
                  </a:lnTo>
                  <a:lnTo>
                    <a:pt x="1005733" y="585636"/>
                  </a:lnTo>
                  <a:lnTo>
                    <a:pt x="1006253" y="583996"/>
                  </a:lnTo>
                  <a:lnTo>
                    <a:pt x="1006774" y="582056"/>
                  </a:lnTo>
                  <a:lnTo>
                    <a:pt x="1007291" y="579819"/>
                  </a:lnTo>
                  <a:lnTo>
                    <a:pt x="1007812" y="577287"/>
                  </a:lnTo>
                  <a:lnTo>
                    <a:pt x="1008333" y="574471"/>
                  </a:lnTo>
                  <a:lnTo>
                    <a:pt x="1008854" y="571375"/>
                  </a:lnTo>
                  <a:lnTo>
                    <a:pt x="1009375" y="568004"/>
                  </a:lnTo>
                  <a:lnTo>
                    <a:pt x="1009892" y="564366"/>
                  </a:lnTo>
                  <a:lnTo>
                    <a:pt x="1010413" y="560471"/>
                  </a:lnTo>
                  <a:lnTo>
                    <a:pt x="1010934" y="556323"/>
                  </a:lnTo>
                  <a:lnTo>
                    <a:pt x="1011455" y="551932"/>
                  </a:lnTo>
                  <a:lnTo>
                    <a:pt x="1011972" y="547306"/>
                  </a:lnTo>
                  <a:lnTo>
                    <a:pt x="1012493" y="542453"/>
                  </a:lnTo>
                  <a:lnTo>
                    <a:pt x="1013013" y="537385"/>
                  </a:lnTo>
                  <a:lnTo>
                    <a:pt x="1013567" y="531739"/>
                  </a:lnTo>
                  <a:lnTo>
                    <a:pt x="1014125" y="525867"/>
                  </a:lnTo>
                  <a:lnTo>
                    <a:pt x="1014679" y="519781"/>
                  </a:lnTo>
                  <a:lnTo>
                    <a:pt x="1015236" y="513495"/>
                  </a:lnTo>
                  <a:lnTo>
                    <a:pt x="1015790" y="507019"/>
                  </a:lnTo>
                  <a:lnTo>
                    <a:pt x="1016348" y="500369"/>
                  </a:lnTo>
                  <a:lnTo>
                    <a:pt x="1017459" y="486590"/>
                  </a:lnTo>
                  <a:lnTo>
                    <a:pt x="1018570" y="472269"/>
                  </a:lnTo>
                  <a:lnTo>
                    <a:pt x="1019682" y="457515"/>
                  </a:lnTo>
                  <a:lnTo>
                    <a:pt x="1021901" y="427142"/>
                  </a:lnTo>
                  <a:lnTo>
                    <a:pt x="1024124" y="396374"/>
                  </a:lnTo>
                  <a:lnTo>
                    <a:pt x="1026346" y="366083"/>
                  </a:lnTo>
                  <a:lnTo>
                    <a:pt x="1027458" y="351383"/>
                  </a:lnTo>
                  <a:lnTo>
                    <a:pt x="1028569" y="337113"/>
                  </a:lnTo>
                  <a:lnTo>
                    <a:pt x="1029680" y="323369"/>
                  </a:lnTo>
                  <a:lnTo>
                    <a:pt x="1030238" y="316724"/>
                  </a:lnTo>
                  <a:lnTo>
                    <a:pt x="1030792" y="310244"/>
                  </a:lnTo>
                  <a:lnTo>
                    <a:pt x="1031349" y="303937"/>
                  </a:lnTo>
                  <a:lnTo>
                    <a:pt x="1031903" y="297816"/>
                  </a:lnTo>
                  <a:lnTo>
                    <a:pt x="1032457" y="291891"/>
                  </a:lnTo>
                  <a:lnTo>
                    <a:pt x="1033015" y="286171"/>
                  </a:lnTo>
                  <a:lnTo>
                    <a:pt x="1033568" y="280662"/>
                  </a:lnTo>
                  <a:lnTo>
                    <a:pt x="1034126" y="275375"/>
                  </a:lnTo>
                  <a:lnTo>
                    <a:pt x="1034680" y="270315"/>
                  </a:lnTo>
                  <a:lnTo>
                    <a:pt x="1035237" y="265493"/>
                  </a:lnTo>
                  <a:lnTo>
                    <a:pt x="1035791" y="260913"/>
                  </a:lnTo>
                  <a:lnTo>
                    <a:pt x="1036349" y="256582"/>
                  </a:lnTo>
                  <a:lnTo>
                    <a:pt x="1036903" y="252507"/>
                  </a:lnTo>
                  <a:lnTo>
                    <a:pt x="1037460" y="248693"/>
                  </a:lnTo>
                  <a:lnTo>
                    <a:pt x="1038014" y="245144"/>
                  </a:lnTo>
                  <a:lnTo>
                    <a:pt x="1038571" y="241865"/>
                  </a:lnTo>
                  <a:lnTo>
                    <a:pt x="1039125" y="238859"/>
                  </a:lnTo>
                  <a:lnTo>
                    <a:pt x="1039683" y="236129"/>
                  </a:lnTo>
                  <a:lnTo>
                    <a:pt x="1040237" y="233681"/>
                  </a:lnTo>
                  <a:lnTo>
                    <a:pt x="1040794" y="231514"/>
                  </a:lnTo>
                  <a:lnTo>
                    <a:pt x="1041348" y="229629"/>
                  </a:lnTo>
                  <a:lnTo>
                    <a:pt x="1041906" y="228031"/>
                  </a:lnTo>
                  <a:lnTo>
                    <a:pt x="1042459" y="226716"/>
                  </a:lnTo>
                  <a:lnTo>
                    <a:pt x="1042738" y="226168"/>
                  </a:lnTo>
                  <a:lnTo>
                    <a:pt x="1043017" y="225688"/>
                  </a:lnTo>
                  <a:lnTo>
                    <a:pt x="1043292" y="225283"/>
                  </a:lnTo>
                  <a:lnTo>
                    <a:pt x="1043431" y="225104"/>
                  </a:lnTo>
                  <a:lnTo>
                    <a:pt x="1043571" y="224946"/>
                  </a:lnTo>
                  <a:lnTo>
                    <a:pt x="1043710" y="224805"/>
                  </a:lnTo>
                  <a:lnTo>
                    <a:pt x="1043850" y="224682"/>
                  </a:lnTo>
                  <a:lnTo>
                    <a:pt x="1043919" y="224627"/>
                  </a:lnTo>
                  <a:lnTo>
                    <a:pt x="1043985" y="224576"/>
                  </a:lnTo>
                  <a:lnTo>
                    <a:pt x="1044059" y="224530"/>
                  </a:lnTo>
                  <a:lnTo>
                    <a:pt x="1044125" y="224488"/>
                  </a:lnTo>
                  <a:lnTo>
                    <a:pt x="1044194" y="224450"/>
                  </a:lnTo>
                  <a:lnTo>
                    <a:pt x="1044264" y="224417"/>
                  </a:lnTo>
                  <a:lnTo>
                    <a:pt x="1044334" y="224389"/>
                  </a:lnTo>
                  <a:lnTo>
                    <a:pt x="1044403" y="224365"/>
                  </a:lnTo>
                  <a:lnTo>
                    <a:pt x="1044473" y="224345"/>
                  </a:lnTo>
                  <a:lnTo>
                    <a:pt x="1044543" y="224329"/>
                  </a:lnTo>
                  <a:lnTo>
                    <a:pt x="1044613" y="224321"/>
                  </a:lnTo>
                  <a:lnTo>
                    <a:pt x="1044682" y="224312"/>
                  </a:lnTo>
                  <a:lnTo>
                    <a:pt x="1044752" y="224312"/>
                  </a:lnTo>
                  <a:lnTo>
                    <a:pt x="1044822" y="224314"/>
                  </a:lnTo>
                  <a:lnTo>
                    <a:pt x="1044891" y="224321"/>
                  </a:lnTo>
                  <a:lnTo>
                    <a:pt x="1044961" y="224332"/>
                  </a:lnTo>
                  <a:lnTo>
                    <a:pt x="1045031" y="224347"/>
                  </a:lnTo>
                  <a:lnTo>
                    <a:pt x="1045100" y="224367"/>
                  </a:lnTo>
                  <a:lnTo>
                    <a:pt x="1045166" y="224391"/>
                  </a:lnTo>
                  <a:lnTo>
                    <a:pt x="1045236" y="224420"/>
                  </a:lnTo>
                  <a:lnTo>
                    <a:pt x="1045306" y="224453"/>
                  </a:lnTo>
                  <a:lnTo>
                    <a:pt x="1045375" y="224488"/>
                  </a:lnTo>
                  <a:lnTo>
                    <a:pt x="1045445" y="224530"/>
                  </a:lnTo>
                  <a:lnTo>
                    <a:pt x="1045515" y="224576"/>
                  </a:lnTo>
                  <a:lnTo>
                    <a:pt x="1045585" y="224627"/>
                  </a:lnTo>
                  <a:lnTo>
                    <a:pt x="1045654" y="224682"/>
                  </a:lnTo>
                  <a:lnTo>
                    <a:pt x="1045794" y="224803"/>
                  </a:lnTo>
                  <a:lnTo>
                    <a:pt x="1045933" y="224944"/>
                  </a:lnTo>
                  <a:lnTo>
                    <a:pt x="1046069" y="225100"/>
                  </a:lnTo>
                  <a:lnTo>
                    <a:pt x="1046347" y="225463"/>
                  </a:lnTo>
                  <a:lnTo>
                    <a:pt x="1046626" y="225897"/>
                  </a:lnTo>
                  <a:lnTo>
                    <a:pt x="1046905" y="226397"/>
                  </a:lnTo>
                  <a:lnTo>
                    <a:pt x="1047459" y="227599"/>
                  </a:lnTo>
                  <a:lnTo>
                    <a:pt x="1048016" y="229066"/>
                  </a:lnTo>
                  <a:lnTo>
                    <a:pt x="1048570" y="230790"/>
                  </a:lnTo>
                  <a:lnTo>
                    <a:pt x="1049146" y="232844"/>
                  </a:lnTo>
                  <a:lnTo>
                    <a:pt x="1049722" y="235165"/>
                  </a:lnTo>
                  <a:lnTo>
                    <a:pt x="1050294" y="237745"/>
                  </a:lnTo>
                  <a:lnTo>
                    <a:pt x="1050870" y="240579"/>
                  </a:lnTo>
                  <a:lnTo>
                    <a:pt x="1051446" y="243657"/>
                  </a:lnTo>
                  <a:lnTo>
                    <a:pt x="1052022" y="246973"/>
                  </a:lnTo>
                  <a:lnTo>
                    <a:pt x="1052598" y="250518"/>
                  </a:lnTo>
                  <a:lnTo>
                    <a:pt x="1053170" y="254283"/>
                  </a:lnTo>
                  <a:lnTo>
                    <a:pt x="1053746" y="258260"/>
                  </a:lnTo>
                  <a:lnTo>
                    <a:pt x="1054322" y="262439"/>
                  </a:lnTo>
                  <a:lnTo>
                    <a:pt x="1054897" y="266810"/>
                  </a:lnTo>
                  <a:lnTo>
                    <a:pt x="1055470" y="271363"/>
                  </a:lnTo>
                  <a:lnTo>
                    <a:pt x="1056621" y="280976"/>
                  </a:lnTo>
                  <a:lnTo>
                    <a:pt x="1057769" y="291191"/>
                  </a:lnTo>
                  <a:lnTo>
                    <a:pt x="1058921" y="301918"/>
                  </a:lnTo>
                  <a:lnTo>
                    <a:pt x="1060073" y="313073"/>
                  </a:lnTo>
                  <a:lnTo>
                    <a:pt x="1062369" y="336283"/>
                  </a:lnTo>
                  <a:lnTo>
                    <a:pt x="1064672" y="360074"/>
                  </a:lnTo>
                  <a:lnTo>
                    <a:pt x="1066972" y="383706"/>
                  </a:lnTo>
                  <a:lnTo>
                    <a:pt x="1068120" y="395242"/>
                  </a:lnTo>
                  <a:lnTo>
                    <a:pt x="1069272" y="406473"/>
                  </a:lnTo>
                  <a:lnTo>
                    <a:pt x="1070420" y="417324"/>
                  </a:lnTo>
                  <a:lnTo>
                    <a:pt x="1071572" y="427717"/>
                  </a:lnTo>
                  <a:lnTo>
                    <a:pt x="1072720" y="437581"/>
                  </a:lnTo>
                  <a:lnTo>
                    <a:pt x="1073872" y="446849"/>
                  </a:lnTo>
                  <a:lnTo>
                    <a:pt x="1074447" y="451242"/>
                  </a:lnTo>
                  <a:lnTo>
                    <a:pt x="1075020" y="455462"/>
                  </a:lnTo>
                  <a:lnTo>
                    <a:pt x="1075595" y="459505"/>
                  </a:lnTo>
                  <a:lnTo>
                    <a:pt x="1076171" y="463365"/>
                  </a:lnTo>
                  <a:lnTo>
                    <a:pt x="1076747" y="467038"/>
                  </a:lnTo>
                  <a:lnTo>
                    <a:pt x="1077319" y="470512"/>
                  </a:lnTo>
                  <a:lnTo>
                    <a:pt x="1077895" y="473789"/>
                  </a:lnTo>
                  <a:lnTo>
                    <a:pt x="1078471" y="476862"/>
                  </a:lnTo>
                  <a:lnTo>
                    <a:pt x="1079047" y="479727"/>
                  </a:lnTo>
                  <a:lnTo>
                    <a:pt x="1079619" y="482380"/>
                  </a:lnTo>
                  <a:lnTo>
                    <a:pt x="1080195" y="484818"/>
                  </a:lnTo>
                  <a:lnTo>
                    <a:pt x="1080771" y="487039"/>
                  </a:lnTo>
                  <a:lnTo>
                    <a:pt x="1081347" y="489041"/>
                  </a:lnTo>
                  <a:lnTo>
                    <a:pt x="1081923" y="490820"/>
                  </a:lnTo>
                  <a:lnTo>
                    <a:pt x="1082495" y="492377"/>
                  </a:lnTo>
                  <a:lnTo>
                    <a:pt x="1083071" y="493709"/>
                  </a:lnTo>
                  <a:lnTo>
                    <a:pt x="1083647" y="494816"/>
                  </a:lnTo>
                  <a:lnTo>
                    <a:pt x="1083933" y="495287"/>
                  </a:lnTo>
                  <a:lnTo>
                    <a:pt x="1084222" y="495701"/>
                  </a:lnTo>
                  <a:lnTo>
                    <a:pt x="1084509" y="496060"/>
                  </a:lnTo>
                  <a:lnTo>
                    <a:pt x="1084652" y="496217"/>
                  </a:lnTo>
                  <a:lnTo>
                    <a:pt x="1084795" y="496362"/>
                  </a:lnTo>
                  <a:lnTo>
                    <a:pt x="1084941" y="496492"/>
                  </a:lnTo>
                  <a:lnTo>
                    <a:pt x="1085084" y="496609"/>
                  </a:lnTo>
                  <a:lnTo>
                    <a:pt x="1085227" y="496710"/>
                  </a:lnTo>
                  <a:lnTo>
                    <a:pt x="1085370" y="496798"/>
                  </a:lnTo>
                  <a:lnTo>
                    <a:pt x="1085440" y="496838"/>
                  </a:lnTo>
                  <a:lnTo>
                    <a:pt x="1085514" y="496873"/>
                  </a:lnTo>
                  <a:lnTo>
                    <a:pt x="1085583" y="496904"/>
                  </a:lnTo>
                  <a:lnTo>
                    <a:pt x="1085657" y="496932"/>
                  </a:lnTo>
                  <a:lnTo>
                    <a:pt x="1085726" y="496956"/>
                  </a:lnTo>
                  <a:lnTo>
                    <a:pt x="1085800" y="496978"/>
                  </a:lnTo>
                  <a:lnTo>
                    <a:pt x="1085869" y="496998"/>
                  </a:lnTo>
                  <a:lnTo>
                    <a:pt x="1085939" y="497011"/>
                  </a:lnTo>
                  <a:lnTo>
                    <a:pt x="1086012" y="497025"/>
                  </a:lnTo>
                  <a:lnTo>
                    <a:pt x="1086082" y="497031"/>
                  </a:lnTo>
                  <a:lnTo>
                    <a:pt x="1086152" y="497038"/>
                  </a:lnTo>
                  <a:lnTo>
                    <a:pt x="1086225" y="497038"/>
                  </a:lnTo>
                  <a:lnTo>
                    <a:pt x="1086295" y="497036"/>
                  </a:lnTo>
                  <a:lnTo>
                    <a:pt x="1086368" y="497031"/>
                  </a:lnTo>
                  <a:lnTo>
                    <a:pt x="1086438" y="497022"/>
                  </a:lnTo>
                  <a:lnTo>
                    <a:pt x="1086508" y="497011"/>
                  </a:lnTo>
                  <a:lnTo>
                    <a:pt x="1086581" y="496996"/>
                  </a:lnTo>
                  <a:lnTo>
                    <a:pt x="1086651" y="496976"/>
                  </a:lnTo>
                  <a:lnTo>
                    <a:pt x="1086720" y="496954"/>
                  </a:lnTo>
                  <a:lnTo>
                    <a:pt x="1086794" y="496930"/>
                  </a:lnTo>
                  <a:lnTo>
                    <a:pt x="1086863" y="496901"/>
                  </a:lnTo>
                  <a:lnTo>
                    <a:pt x="1086937" y="496868"/>
                  </a:lnTo>
                  <a:lnTo>
                    <a:pt x="1087006" y="496833"/>
                  </a:lnTo>
                  <a:lnTo>
                    <a:pt x="1087080" y="496796"/>
                  </a:lnTo>
                  <a:lnTo>
                    <a:pt x="1087219" y="496708"/>
                  </a:lnTo>
                  <a:lnTo>
                    <a:pt x="1087362" y="496609"/>
                  </a:lnTo>
                  <a:lnTo>
                    <a:pt x="1087505" y="496496"/>
                  </a:lnTo>
                  <a:lnTo>
                    <a:pt x="1087648" y="496369"/>
                  </a:lnTo>
                  <a:lnTo>
                    <a:pt x="1087788" y="496230"/>
                  </a:lnTo>
                  <a:lnTo>
                    <a:pt x="1087931" y="496078"/>
                  </a:lnTo>
                  <a:lnTo>
                    <a:pt x="1088217" y="495734"/>
                  </a:lnTo>
                  <a:lnTo>
                    <a:pt x="1088499" y="495338"/>
                  </a:lnTo>
                  <a:lnTo>
                    <a:pt x="1088785" y="494893"/>
                  </a:lnTo>
                  <a:lnTo>
                    <a:pt x="1089354" y="493852"/>
                  </a:lnTo>
                  <a:lnTo>
                    <a:pt x="1089922" y="492610"/>
                  </a:lnTo>
                  <a:lnTo>
                    <a:pt x="1090491" y="491177"/>
                  </a:lnTo>
                  <a:lnTo>
                    <a:pt x="1091059" y="489554"/>
                  </a:lnTo>
                  <a:lnTo>
                    <a:pt x="1091632" y="487746"/>
                  </a:lnTo>
                  <a:lnTo>
                    <a:pt x="1092200" y="485758"/>
                  </a:lnTo>
                  <a:lnTo>
                    <a:pt x="1092769" y="483598"/>
                  </a:lnTo>
                  <a:lnTo>
                    <a:pt x="1093337" y="481268"/>
                  </a:lnTo>
                  <a:lnTo>
                    <a:pt x="1094474" y="476129"/>
                  </a:lnTo>
                  <a:lnTo>
                    <a:pt x="1095611" y="470393"/>
                  </a:lnTo>
                  <a:lnTo>
                    <a:pt x="1096752" y="464114"/>
                  </a:lnTo>
                  <a:lnTo>
                    <a:pt x="1097889" y="457347"/>
                  </a:lnTo>
                  <a:lnTo>
                    <a:pt x="1099026" y="450158"/>
                  </a:lnTo>
                  <a:lnTo>
                    <a:pt x="1100167" y="442601"/>
                  </a:lnTo>
                  <a:lnTo>
                    <a:pt x="1101304" y="434745"/>
                  </a:lnTo>
                  <a:lnTo>
                    <a:pt x="1103578" y="418394"/>
                  </a:lnTo>
                  <a:lnTo>
                    <a:pt x="1108130" y="384937"/>
                  </a:lnTo>
                  <a:lnTo>
                    <a:pt x="1110408" y="368835"/>
                  </a:lnTo>
                  <a:lnTo>
                    <a:pt x="1111545" y="361146"/>
                  </a:lnTo>
                  <a:lnTo>
                    <a:pt x="1112682" y="353768"/>
                  </a:lnTo>
                  <a:lnTo>
                    <a:pt x="1113822" y="346752"/>
                  </a:lnTo>
                  <a:lnTo>
                    <a:pt x="1114960" y="340143"/>
                  </a:lnTo>
                  <a:lnTo>
                    <a:pt x="1116097" y="333980"/>
                  </a:lnTo>
                  <a:lnTo>
                    <a:pt x="1117234" y="328301"/>
                  </a:lnTo>
                  <a:lnTo>
                    <a:pt x="1118374" y="323140"/>
                  </a:lnTo>
                  <a:lnTo>
                    <a:pt x="1119512" y="318525"/>
                  </a:lnTo>
                  <a:lnTo>
                    <a:pt x="1120649" y="314478"/>
                  </a:lnTo>
                  <a:lnTo>
                    <a:pt x="1121786" y="311019"/>
                  </a:lnTo>
                  <a:lnTo>
                    <a:pt x="1122912" y="308194"/>
                  </a:lnTo>
                  <a:lnTo>
                    <a:pt x="1123473" y="307002"/>
                  </a:lnTo>
                  <a:lnTo>
                    <a:pt x="1124034" y="305961"/>
                  </a:lnTo>
                  <a:lnTo>
                    <a:pt x="1124595" y="305069"/>
                  </a:lnTo>
                  <a:lnTo>
                    <a:pt x="1124878" y="304679"/>
                  </a:lnTo>
                  <a:lnTo>
                    <a:pt x="1125156" y="304327"/>
                  </a:lnTo>
                  <a:lnTo>
                    <a:pt x="1125439" y="304015"/>
                  </a:lnTo>
                  <a:lnTo>
                    <a:pt x="1125718" y="303735"/>
                  </a:lnTo>
                  <a:lnTo>
                    <a:pt x="1126000" y="303495"/>
                  </a:lnTo>
                  <a:lnTo>
                    <a:pt x="1126139" y="303389"/>
                  </a:lnTo>
                  <a:lnTo>
                    <a:pt x="1126279" y="303292"/>
                  </a:lnTo>
                  <a:lnTo>
                    <a:pt x="1126422" y="303204"/>
                  </a:lnTo>
                  <a:lnTo>
                    <a:pt x="1126561" y="303127"/>
                  </a:lnTo>
                  <a:lnTo>
                    <a:pt x="1126701" y="303057"/>
                  </a:lnTo>
                  <a:lnTo>
                    <a:pt x="1126844" y="302997"/>
                  </a:lnTo>
                  <a:lnTo>
                    <a:pt x="1126983" y="302947"/>
                  </a:lnTo>
                  <a:lnTo>
                    <a:pt x="1127053" y="302925"/>
                  </a:lnTo>
                  <a:lnTo>
                    <a:pt x="1127122" y="302905"/>
                  </a:lnTo>
                  <a:lnTo>
                    <a:pt x="1127192" y="302887"/>
                  </a:lnTo>
                  <a:lnTo>
                    <a:pt x="1127262" y="302874"/>
                  </a:lnTo>
                  <a:lnTo>
                    <a:pt x="1127331" y="302861"/>
                  </a:lnTo>
                  <a:lnTo>
                    <a:pt x="1127405" y="302850"/>
                  </a:lnTo>
                  <a:lnTo>
                    <a:pt x="1127475" y="302841"/>
                  </a:lnTo>
                  <a:lnTo>
                    <a:pt x="1127544" y="302837"/>
                  </a:lnTo>
                  <a:lnTo>
                    <a:pt x="1127614" y="302832"/>
                  </a:lnTo>
                  <a:lnTo>
                    <a:pt x="1127684" y="302832"/>
                  </a:lnTo>
                  <a:lnTo>
                    <a:pt x="1127753" y="302832"/>
                  </a:lnTo>
                  <a:lnTo>
                    <a:pt x="1127823" y="302834"/>
                  </a:lnTo>
                  <a:lnTo>
                    <a:pt x="1127896" y="302841"/>
                  </a:lnTo>
                  <a:lnTo>
                    <a:pt x="1127966" y="302848"/>
                  </a:lnTo>
                  <a:lnTo>
                    <a:pt x="1128036" y="302859"/>
                  </a:lnTo>
                  <a:lnTo>
                    <a:pt x="1128105" y="302870"/>
                  </a:lnTo>
                  <a:lnTo>
                    <a:pt x="1128175" y="302885"/>
                  </a:lnTo>
                  <a:lnTo>
                    <a:pt x="1128245" y="302903"/>
                  </a:lnTo>
                  <a:lnTo>
                    <a:pt x="1128315" y="302920"/>
                  </a:lnTo>
                  <a:lnTo>
                    <a:pt x="1128388" y="302942"/>
                  </a:lnTo>
                  <a:lnTo>
                    <a:pt x="1128527" y="302991"/>
                  </a:lnTo>
                  <a:lnTo>
                    <a:pt x="1128667" y="303048"/>
                  </a:lnTo>
                  <a:lnTo>
                    <a:pt x="1128806" y="303116"/>
                  </a:lnTo>
                  <a:lnTo>
                    <a:pt x="1128949" y="303191"/>
                  </a:lnTo>
                  <a:lnTo>
                    <a:pt x="1129088" y="303277"/>
                  </a:lnTo>
                  <a:lnTo>
                    <a:pt x="1129228" y="303369"/>
                  </a:lnTo>
                  <a:lnTo>
                    <a:pt x="1129367" y="303473"/>
                  </a:lnTo>
                  <a:lnTo>
                    <a:pt x="1129650" y="303702"/>
                  </a:lnTo>
                  <a:lnTo>
                    <a:pt x="1129932" y="303968"/>
                  </a:lnTo>
                  <a:lnTo>
                    <a:pt x="1130211" y="304268"/>
                  </a:lnTo>
                  <a:lnTo>
                    <a:pt x="1130493" y="304600"/>
                  </a:lnTo>
                  <a:lnTo>
                    <a:pt x="1130772" y="304968"/>
                  </a:lnTo>
                  <a:lnTo>
                    <a:pt x="1131333" y="305800"/>
                  </a:lnTo>
                  <a:lnTo>
                    <a:pt x="1131894" y="306765"/>
                  </a:lnTo>
                  <a:lnTo>
                    <a:pt x="1133020" y="309070"/>
                  </a:lnTo>
                  <a:lnTo>
                    <a:pt x="1134143" y="311858"/>
                  </a:lnTo>
                  <a:lnTo>
                    <a:pt x="1135265" y="315094"/>
                  </a:lnTo>
                  <a:lnTo>
                    <a:pt x="1136388" y="318747"/>
                  </a:lnTo>
                  <a:lnTo>
                    <a:pt x="1137514" y="322781"/>
                  </a:lnTo>
                  <a:lnTo>
                    <a:pt x="1138636" y="327158"/>
                  </a:lnTo>
                  <a:lnTo>
                    <a:pt x="1139758" y="331842"/>
                  </a:lnTo>
                  <a:lnTo>
                    <a:pt x="1142003" y="341952"/>
                  </a:lnTo>
                  <a:lnTo>
                    <a:pt x="1144252" y="352781"/>
                  </a:lnTo>
                  <a:lnTo>
                    <a:pt x="1148745" y="375214"/>
                  </a:lnTo>
                  <a:lnTo>
                    <a:pt x="1150990" y="386153"/>
                  </a:lnTo>
                  <a:lnTo>
                    <a:pt x="1153234" y="396495"/>
                  </a:lnTo>
                  <a:lnTo>
                    <a:pt x="1155483" y="405969"/>
                  </a:lnTo>
                  <a:lnTo>
                    <a:pt x="1157727" y="414341"/>
                  </a:lnTo>
                  <a:lnTo>
                    <a:pt x="1158861" y="418077"/>
                  </a:lnTo>
                  <a:lnTo>
                    <a:pt x="1159991" y="421461"/>
                  </a:lnTo>
                  <a:lnTo>
                    <a:pt x="1161124" y="424482"/>
                  </a:lnTo>
                  <a:lnTo>
                    <a:pt x="1162254" y="427120"/>
                  </a:lnTo>
                  <a:lnTo>
                    <a:pt x="1163387" y="429368"/>
                  </a:lnTo>
                  <a:lnTo>
                    <a:pt x="1163952" y="430342"/>
                  </a:lnTo>
                  <a:lnTo>
                    <a:pt x="1164517" y="431216"/>
                  </a:lnTo>
                  <a:lnTo>
                    <a:pt x="1165082" y="431988"/>
                  </a:lnTo>
                  <a:lnTo>
                    <a:pt x="1165650" y="432660"/>
                  </a:lnTo>
                  <a:lnTo>
                    <a:pt x="1165933" y="432957"/>
                  </a:lnTo>
                  <a:lnTo>
                    <a:pt x="1166215" y="433230"/>
                  </a:lnTo>
                  <a:lnTo>
                    <a:pt x="1166498" y="433477"/>
                  </a:lnTo>
                  <a:lnTo>
                    <a:pt x="1166780" y="433699"/>
                  </a:lnTo>
                  <a:lnTo>
                    <a:pt x="1167062" y="433895"/>
                  </a:lnTo>
                  <a:lnTo>
                    <a:pt x="1167345" y="434067"/>
                  </a:lnTo>
                  <a:lnTo>
                    <a:pt x="1167488" y="434144"/>
                  </a:lnTo>
                  <a:lnTo>
                    <a:pt x="1167631" y="434212"/>
                  </a:lnTo>
                  <a:lnTo>
                    <a:pt x="1167770" y="434276"/>
                  </a:lnTo>
                  <a:lnTo>
                    <a:pt x="1167913" y="434336"/>
                  </a:lnTo>
                  <a:lnTo>
                    <a:pt x="1168053" y="434386"/>
                  </a:lnTo>
                  <a:lnTo>
                    <a:pt x="1168196" y="434430"/>
                  </a:lnTo>
                  <a:lnTo>
                    <a:pt x="1168335" y="434470"/>
                  </a:lnTo>
                  <a:lnTo>
                    <a:pt x="1168478" y="434503"/>
                  </a:lnTo>
                  <a:lnTo>
                    <a:pt x="1168618" y="434529"/>
                  </a:lnTo>
                  <a:lnTo>
                    <a:pt x="1168761" y="434549"/>
                  </a:lnTo>
                  <a:lnTo>
                    <a:pt x="1168904" y="434565"/>
                  </a:lnTo>
                  <a:lnTo>
                    <a:pt x="1169043" y="434573"/>
                  </a:lnTo>
                  <a:lnTo>
                    <a:pt x="1169186" y="434573"/>
                  </a:lnTo>
                  <a:lnTo>
                    <a:pt x="1169326" y="434571"/>
                  </a:lnTo>
                  <a:lnTo>
                    <a:pt x="1169469" y="434560"/>
                  </a:lnTo>
                  <a:lnTo>
                    <a:pt x="1169608" y="434545"/>
                  </a:lnTo>
                  <a:lnTo>
                    <a:pt x="1169751" y="434523"/>
                  </a:lnTo>
                  <a:lnTo>
                    <a:pt x="1169894" y="434494"/>
                  </a:lnTo>
                  <a:lnTo>
                    <a:pt x="1170033" y="434459"/>
                  </a:lnTo>
                  <a:lnTo>
                    <a:pt x="1170176" y="434419"/>
                  </a:lnTo>
                  <a:lnTo>
                    <a:pt x="1170316" y="434373"/>
                  </a:lnTo>
                  <a:lnTo>
                    <a:pt x="1170459" y="434322"/>
                  </a:lnTo>
                  <a:lnTo>
                    <a:pt x="1170598" y="434263"/>
                  </a:lnTo>
                  <a:lnTo>
                    <a:pt x="1170741" y="434199"/>
                  </a:lnTo>
                  <a:lnTo>
                    <a:pt x="1171024" y="434054"/>
                  </a:lnTo>
                  <a:lnTo>
                    <a:pt x="1171306" y="433886"/>
                  </a:lnTo>
                  <a:lnTo>
                    <a:pt x="1171589" y="433695"/>
                  </a:lnTo>
                  <a:lnTo>
                    <a:pt x="1171871" y="433481"/>
                  </a:lnTo>
                  <a:lnTo>
                    <a:pt x="1172153" y="433244"/>
                  </a:lnTo>
                  <a:lnTo>
                    <a:pt x="1172440" y="432986"/>
                  </a:lnTo>
                  <a:lnTo>
                    <a:pt x="1173004" y="432402"/>
                  </a:lnTo>
                  <a:lnTo>
                    <a:pt x="1173569" y="431733"/>
                  </a:lnTo>
                  <a:lnTo>
                    <a:pt x="1174134" y="430980"/>
                  </a:lnTo>
                  <a:lnTo>
                    <a:pt x="1174699" y="430146"/>
                  </a:lnTo>
                  <a:lnTo>
                    <a:pt x="1175832" y="428243"/>
                  </a:lnTo>
                  <a:lnTo>
                    <a:pt x="1176962" y="426048"/>
                  </a:lnTo>
                  <a:lnTo>
                    <a:pt x="1178095" y="423584"/>
                  </a:lnTo>
                  <a:lnTo>
                    <a:pt x="1180359" y="417947"/>
                  </a:lnTo>
                  <a:lnTo>
                    <a:pt x="1182622" y="411546"/>
                  </a:lnTo>
                  <a:lnTo>
                    <a:pt x="1184885" y="404604"/>
                  </a:lnTo>
                  <a:lnTo>
                    <a:pt x="1189411" y="390015"/>
                  </a:lnTo>
                  <a:lnTo>
                    <a:pt x="1193937" y="375958"/>
                  </a:lnTo>
                  <a:lnTo>
                    <a:pt x="1196197" y="369632"/>
                  </a:lnTo>
                  <a:lnTo>
                    <a:pt x="1198456" y="363991"/>
                  </a:lnTo>
                  <a:lnTo>
                    <a:pt x="1200716" y="359162"/>
                  </a:lnTo>
                  <a:lnTo>
                    <a:pt x="1201845" y="357086"/>
                  </a:lnTo>
                  <a:lnTo>
                    <a:pt x="1202975" y="355249"/>
                  </a:lnTo>
                  <a:lnTo>
                    <a:pt x="1204105" y="353658"/>
                  </a:lnTo>
                  <a:lnTo>
                    <a:pt x="1204670" y="352955"/>
                  </a:lnTo>
                  <a:lnTo>
                    <a:pt x="1205234" y="352317"/>
                  </a:lnTo>
                  <a:lnTo>
                    <a:pt x="1205799" y="351744"/>
                  </a:lnTo>
                  <a:lnTo>
                    <a:pt x="1206364" y="351233"/>
                  </a:lnTo>
                  <a:lnTo>
                    <a:pt x="1206929" y="350786"/>
                  </a:lnTo>
                  <a:lnTo>
                    <a:pt x="1207212" y="350586"/>
                  </a:lnTo>
                  <a:lnTo>
                    <a:pt x="1207494" y="350403"/>
                  </a:lnTo>
                  <a:lnTo>
                    <a:pt x="1207776" y="350236"/>
                  </a:lnTo>
                  <a:lnTo>
                    <a:pt x="1208059" y="350086"/>
                  </a:lnTo>
                  <a:lnTo>
                    <a:pt x="1208341" y="349952"/>
                  </a:lnTo>
                  <a:lnTo>
                    <a:pt x="1208624" y="349831"/>
                  </a:lnTo>
                  <a:lnTo>
                    <a:pt x="1208906" y="349727"/>
                  </a:lnTo>
                  <a:lnTo>
                    <a:pt x="1209188" y="349641"/>
                  </a:lnTo>
                  <a:lnTo>
                    <a:pt x="1209471" y="349569"/>
                  </a:lnTo>
                  <a:lnTo>
                    <a:pt x="1209753" y="349514"/>
                  </a:lnTo>
                  <a:lnTo>
                    <a:pt x="1209893" y="349492"/>
                  </a:lnTo>
                  <a:lnTo>
                    <a:pt x="1210036" y="349472"/>
                  </a:lnTo>
                  <a:lnTo>
                    <a:pt x="1210175" y="349459"/>
                  </a:lnTo>
                  <a:lnTo>
                    <a:pt x="1210318" y="349448"/>
                  </a:lnTo>
                  <a:lnTo>
                    <a:pt x="1210458" y="349441"/>
                  </a:lnTo>
                  <a:lnTo>
                    <a:pt x="1210601" y="349439"/>
                  </a:lnTo>
                  <a:lnTo>
                    <a:pt x="1210740" y="349439"/>
                  </a:lnTo>
                  <a:lnTo>
                    <a:pt x="1210883" y="349443"/>
                  </a:lnTo>
                  <a:lnTo>
                    <a:pt x="1211022" y="349452"/>
                  </a:lnTo>
                  <a:lnTo>
                    <a:pt x="1211165" y="349465"/>
                  </a:lnTo>
                  <a:lnTo>
                    <a:pt x="1211448" y="349500"/>
                  </a:lnTo>
                  <a:lnTo>
                    <a:pt x="1211730" y="349551"/>
                  </a:lnTo>
                  <a:lnTo>
                    <a:pt x="1212013" y="349617"/>
                  </a:lnTo>
                  <a:lnTo>
                    <a:pt x="1212295" y="349699"/>
                  </a:lnTo>
                  <a:lnTo>
                    <a:pt x="1212578" y="349793"/>
                  </a:lnTo>
                  <a:lnTo>
                    <a:pt x="1212860" y="349903"/>
                  </a:lnTo>
                  <a:lnTo>
                    <a:pt x="1213142" y="350027"/>
                  </a:lnTo>
                  <a:lnTo>
                    <a:pt x="1213425" y="350165"/>
                  </a:lnTo>
                  <a:lnTo>
                    <a:pt x="1213707" y="350317"/>
                  </a:lnTo>
                  <a:lnTo>
                    <a:pt x="1214272" y="350663"/>
                  </a:lnTo>
                  <a:lnTo>
                    <a:pt x="1214837" y="351064"/>
                  </a:lnTo>
                  <a:lnTo>
                    <a:pt x="1215402" y="351515"/>
                  </a:lnTo>
                  <a:lnTo>
                    <a:pt x="1215967" y="352019"/>
                  </a:lnTo>
                  <a:lnTo>
                    <a:pt x="1216532" y="352572"/>
                  </a:lnTo>
                  <a:lnTo>
                    <a:pt x="1217661" y="353818"/>
                  </a:lnTo>
                  <a:lnTo>
                    <a:pt x="1218791" y="355241"/>
                  </a:lnTo>
                  <a:lnTo>
                    <a:pt x="1221050" y="358552"/>
                  </a:lnTo>
                  <a:lnTo>
                    <a:pt x="1223310" y="362377"/>
                  </a:lnTo>
                  <a:lnTo>
                    <a:pt x="1225569" y="366574"/>
                  </a:lnTo>
                  <a:lnTo>
                    <a:pt x="1230088" y="375513"/>
                  </a:lnTo>
                  <a:lnTo>
                    <a:pt x="1234937" y="384878"/>
                  </a:lnTo>
                  <a:lnTo>
                    <a:pt x="1237365" y="389096"/>
                  </a:lnTo>
                  <a:lnTo>
                    <a:pt x="1239790" y="392837"/>
                  </a:lnTo>
                  <a:lnTo>
                    <a:pt x="1241004" y="394498"/>
                  </a:lnTo>
                  <a:lnTo>
                    <a:pt x="1242218" y="396004"/>
                  </a:lnTo>
                  <a:lnTo>
                    <a:pt x="1243432" y="397347"/>
                  </a:lnTo>
                  <a:lnTo>
                    <a:pt x="1244643" y="398520"/>
                  </a:lnTo>
                  <a:lnTo>
                    <a:pt x="1245251" y="399042"/>
                  </a:lnTo>
                  <a:lnTo>
                    <a:pt x="1245857" y="399520"/>
                  </a:lnTo>
                  <a:lnTo>
                    <a:pt x="1246462" y="399952"/>
                  </a:lnTo>
                  <a:lnTo>
                    <a:pt x="1247071" y="400341"/>
                  </a:lnTo>
                  <a:lnTo>
                    <a:pt x="1247676" y="400685"/>
                  </a:lnTo>
                  <a:lnTo>
                    <a:pt x="1248281" y="400984"/>
                  </a:lnTo>
                  <a:lnTo>
                    <a:pt x="1248890" y="401240"/>
                  </a:lnTo>
                  <a:lnTo>
                    <a:pt x="1249194" y="401350"/>
                  </a:lnTo>
                  <a:lnTo>
                    <a:pt x="1249495" y="401449"/>
                  </a:lnTo>
                  <a:lnTo>
                    <a:pt x="1249800" y="401537"/>
                  </a:lnTo>
                  <a:lnTo>
                    <a:pt x="1250104" y="401614"/>
                  </a:lnTo>
                  <a:lnTo>
                    <a:pt x="1250405" y="401680"/>
                  </a:lnTo>
                  <a:lnTo>
                    <a:pt x="1250709" y="401735"/>
                  </a:lnTo>
                  <a:lnTo>
                    <a:pt x="1251014" y="401779"/>
                  </a:lnTo>
                  <a:lnTo>
                    <a:pt x="1251315" y="401812"/>
                  </a:lnTo>
                  <a:lnTo>
                    <a:pt x="1251619" y="401836"/>
                  </a:lnTo>
                  <a:lnTo>
                    <a:pt x="1251923" y="401847"/>
                  </a:lnTo>
                  <a:lnTo>
                    <a:pt x="1252224" y="401850"/>
                  </a:lnTo>
                  <a:lnTo>
                    <a:pt x="1252529" y="401839"/>
                  </a:lnTo>
                  <a:lnTo>
                    <a:pt x="1252833" y="401819"/>
                  </a:lnTo>
                  <a:lnTo>
                    <a:pt x="1253134" y="401788"/>
                  </a:lnTo>
                  <a:lnTo>
                    <a:pt x="1253438" y="401748"/>
                  </a:lnTo>
                  <a:lnTo>
                    <a:pt x="1253743" y="401698"/>
                  </a:lnTo>
                  <a:lnTo>
                    <a:pt x="1254043" y="401636"/>
                  </a:lnTo>
                  <a:lnTo>
                    <a:pt x="1254348" y="401565"/>
                  </a:lnTo>
                  <a:lnTo>
                    <a:pt x="1254652" y="401486"/>
                  </a:lnTo>
                  <a:lnTo>
                    <a:pt x="1254953" y="401396"/>
                  </a:lnTo>
                  <a:lnTo>
                    <a:pt x="1255562" y="401187"/>
                  </a:lnTo>
                  <a:lnTo>
                    <a:pt x="1256167" y="400940"/>
                  </a:lnTo>
                  <a:lnTo>
                    <a:pt x="1256772" y="400656"/>
                  </a:lnTo>
                  <a:lnTo>
                    <a:pt x="1257381" y="400339"/>
                  </a:lnTo>
                  <a:lnTo>
                    <a:pt x="1257986" y="399987"/>
                  </a:lnTo>
                  <a:lnTo>
                    <a:pt x="1258595" y="399604"/>
                  </a:lnTo>
                  <a:lnTo>
                    <a:pt x="1259201" y="399187"/>
                  </a:lnTo>
                  <a:lnTo>
                    <a:pt x="1260415" y="398269"/>
                  </a:lnTo>
                  <a:lnTo>
                    <a:pt x="1261625" y="397243"/>
                  </a:lnTo>
                  <a:lnTo>
                    <a:pt x="1264053" y="394918"/>
                  </a:lnTo>
                  <a:lnTo>
                    <a:pt x="1266478" y="392313"/>
                  </a:lnTo>
                  <a:lnTo>
                    <a:pt x="1268906" y="389537"/>
                  </a:lnTo>
                  <a:lnTo>
                    <a:pt x="1273098" y="384633"/>
                  </a:lnTo>
                  <a:lnTo>
                    <a:pt x="1277291" y="380027"/>
                  </a:lnTo>
                  <a:lnTo>
                    <a:pt x="1279385" y="377970"/>
                  </a:lnTo>
                  <a:lnTo>
                    <a:pt x="1281483" y="376136"/>
                  </a:lnTo>
                  <a:lnTo>
                    <a:pt x="1282532" y="375313"/>
                  </a:lnTo>
                  <a:lnTo>
                    <a:pt x="1283578" y="374558"/>
                  </a:lnTo>
                  <a:lnTo>
                    <a:pt x="1284627" y="373875"/>
                  </a:lnTo>
                  <a:lnTo>
                    <a:pt x="1285676" y="373263"/>
                  </a:lnTo>
                  <a:lnTo>
                    <a:pt x="1286725" y="372728"/>
                  </a:lnTo>
                  <a:lnTo>
                    <a:pt x="1287770" y="372268"/>
                  </a:lnTo>
                  <a:lnTo>
                    <a:pt x="1288294" y="372067"/>
                  </a:lnTo>
                  <a:lnTo>
                    <a:pt x="1288819" y="371884"/>
                  </a:lnTo>
                  <a:lnTo>
                    <a:pt x="1289344" y="371724"/>
                  </a:lnTo>
                  <a:lnTo>
                    <a:pt x="1289868" y="371581"/>
                  </a:lnTo>
                  <a:lnTo>
                    <a:pt x="1290393" y="371457"/>
                  </a:lnTo>
                  <a:lnTo>
                    <a:pt x="1290917" y="371352"/>
                  </a:lnTo>
                  <a:lnTo>
                    <a:pt x="1291442" y="371266"/>
                  </a:lnTo>
                  <a:lnTo>
                    <a:pt x="1291962" y="371200"/>
                  </a:lnTo>
                  <a:lnTo>
                    <a:pt x="1292487" y="371153"/>
                  </a:lnTo>
                  <a:lnTo>
                    <a:pt x="1293011" y="371123"/>
                  </a:lnTo>
                  <a:lnTo>
                    <a:pt x="1293536" y="371114"/>
                  </a:lnTo>
                  <a:lnTo>
                    <a:pt x="1294060" y="371120"/>
                  </a:lnTo>
                  <a:lnTo>
                    <a:pt x="1294585" y="371145"/>
                  </a:lnTo>
                  <a:lnTo>
                    <a:pt x="1295109" y="371189"/>
                  </a:lnTo>
                  <a:lnTo>
                    <a:pt x="1295630" y="371248"/>
                  </a:lnTo>
                  <a:lnTo>
                    <a:pt x="1296155" y="371325"/>
                  </a:lnTo>
                  <a:lnTo>
                    <a:pt x="1296679" y="371418"/>
                  </a:lnTo>
                  <a:lnTo>
                    <a:pt x="1297204" y="371528"/>
                  </a:lnTo>
                  <a:lnTo>
                    <a:pt x="1297728" y="371653"/>
                  </a:lnTo>
                  <a:lnTo>
                    <a:pt x="1298253" y="371794"/>
                  </a:lnTo>
                  <a:lnTo>
                    <a:pt x="1299302" y="372118"/>
                  </a:lnTo>
                  <a:lnTo>
                    <a:pt x="1300347" y="372497"/>
                  </a:lnTo>
                  <a:lnTo>
                    <a:pt x="1301396" y="372928"/>
                  </a:lnTo>
                  <a:lnTo>
                    <a:pt x="1302445" y="373406"/>
                  </a:lnTo>
                  <a:lnTo>
                    <a:pt x="1304598" y="374516"/>
                  </a:lnTo>
                  <a:lnTo>
                    <a:pt x="1306755" y="375766"/>
                  </a:lnTo>
                  <a:lnTo>
                    <a:pt x="1311061" y="378512"/>
                  </a:lnTo>
                  <a:lnTo>
                    <a:pt x="1315371" y="381315"/>
                  </a:lnTo>
                  <a:lnTo>
                    <a:pt x="1317528" y="382645"/>
                  </a:lnTo>
                  <a:lnTo>
                    <a:pt x="1319681" y="383880"/>
                  </a:lnTo>
                  <a:lnTo>
                    <a:pt x="1321838" y="384997"/>
                  </a:lnTo>
                  <a:lnTo>
                    <a:pt x="1323991" y="385970"/>
                  </a:lnTo>
                  <a:lnTo>
                    <a:pt x="1325069" y="386399"/>
                  </a:lnTo>
                  <a:lnTo>
                    <a:pt x="1326144" y="386784"/>
                  </a:lnTo>
                  <a:lnTo>
                    <a:pt x="1327222" y="387128"/>
                  </a:lnTo>
                  <a:lnTo>
                    <a:pt x="1328301" y="387425"/>
                  </a:lnTo>
                  <a:lnTo>
                    <a:pt x="1329375" y="387681"/>
                  </a:lnTo>
                  <a:lnTo>
                    <a:pt x="1330454" y="387890"/>
                  </a:lnTo>
                  <a:lnTo>
                    <a:pt x="1331532" y="388055"/>
                  </a:lnTo>
                  <a:lnTo>
                    <a:pt x="1332610" y="388174"/>
                  </a:lnTo>
                  <a:lnTo>
                    <a:pt x="1333685" y="388249"/>
                  </a:lnTo>
                  <a:lnTo>
                    <a:pt x="1334763" y="388282"/>
                  </a:lnTo>
                  <a:lnTo>
                    <a:pt x="1335842" y="388273"/>
                  </a:lnTo>
                  <a:lnTo>
                    <a:pt x="1336916" y="388222"/>
                  </a:lnTo>
                  <a:lnTo>
                    <a:pt x="1338101" y="388123"/>
                  </a:lnTo>
                  <a:lnTo>
                    <a:pt x="1339286" y="387980"/>
                  </a:lnTo>
                  <a:lnTo>
                    <a:pt x="1340471" y="387793"/>
                  </a:lnTo>
                  <a:lnTo>
                    <a:pt x="1341652" y="387568"/>
                  </a:lnTo>
                  <a:lnTo>
                    <a:pt x="1342836" y="387311"/>
                  </a:lnTo>
                  <a:lnTo>
                    <a:pt x="1344021" y="387018"/>
                  </a:lnTo>
                  <a:lnTo>
                    <a:pt x="1346391" y="386353"/>
                  </a:lnTo>
                  <a:lnTo>
                    <a:pt x="1348757" y="385602"/>
                  </a:lnTo>
                  <a:lnTo>
                    <a:pt x="1351126" y="384801"/>
                  </a:lnTo>
                  <a:lnTo>
                    <a:pt x="1355861" y="383151"/>
                  </a:lnTo>
                  <a:lnTo>
                    <a:pt x="1360597" y="381621"/>
                  </a:lnTo>
                  <a:lnTo>
                    <a:pt x="1362962" y="380958"/>
                  </a:lnTo>
                  <a:lnTo>
                    <a:pt x="1365332" y="380386"/>
                  </a:lnTo>
                  <a:lnTo>
                    <a:pt x="1367701" y="379915"/>
                  </a:lnTo>
                  <a:lnTo>
                    <a:pt x="1370067" y="379556"/>
                  </a:lnTo>
                  <a:lnTo>
                    <a:pt x="1372437" y="379309"/>
                  </a:lnTo>
                  <a:lnTo>
                    <a:pt x="1374802" y="379175"/>
                  </a:lnTo>
                  <a:lnTo>
                    <a:pt x="1377175" y="379151"/>
                  </a:lnTo>
                  <a:lnTo>
                    <a:pt x="1379549" y="379228"/>
                  </a:lnTo>
                  <a:lnTo>
                    <a:pt x="1381922" y="379397"/>
                  </a:lnTo>
                  <a:lnTo>
                    <a:pt x="1384295" y="379646"/>
                  </a:lnTo>
                  <a:lnTo>
                    <a:pt x="1386668" y="379961"/>
                  </a:lnTo>
                  <a:lnTo>
                    <a:pt x="1389041" y="380324"/>
                  </a:lnTo>
                  <a:lnTo>
                    <a:pt x="1393784" y="381141"/>
                  </a:lnTo>
                  <a:lnTo>
                    <a:pt x="1398530" y="381973"/>
                  </a:lnTo>
                  <a:lnTo>
                    <a:pt x="1403276" y="382715"/>
                  </a:lnTo>
                  <a:lnTo>
                    <a:pt x="1408023" y="383288"/>
                  </a:lnTo>
                  <a:lnTo>
                    <a:pt x="1412769" y="383647"/>
                  </a:lnTo>
                  <a:lnTo>
                    <a:pt x="1417068" y="383775"/>
                  </a:lnTo>
                  <a:lnTo>
                    <a:pt x="1421367" y="383728"/>
                  </a:lnTo>
                  <a:lnTo>
                    <a:pt x="1425665" y="383539"/>
                  </a:lnTo>
                  <a:lnTo>
                    <a:pt x="1429964" y="383244"/>
                  </a:lnTo>
                  <a:lnTo>
                    <a:pt x="1438562" y="382524"/>
                  </a:lnTo>
                  <a:lnTo>
                    <a:pt x="1447163" y="381896"/>
                  </a:lnTo>
                  <a:lnTo>
                    <a:pt x="1460815" y="381544"/>
                  </a:lnTo>
                  <a:lnTo>
                    <a:pt x="1474471" y="381903"/>
                  </a:lnTo>
                  <a:lnTo>
                    <a:pt x="1519520" y="382348"/>
                  </a:lnTo>
                  <a:lnTo>
                    <a:pt x="1555026" y="382169"/>
                  </a:lnTo>
                  <a:lnTo>
                    <a:pt x="1591877" y="382299"/>
                  </a:lnTo>
                </a:path>
              </a:pathLst>
            </a:custGeom>
            <a:noFill/>
            <a:ln w="19050" cap="flat">
              <a:solidFill>
                <a:schemeClr val="accent5">
                  <a:lumMod val="75000"/>
                </a:schemeClr>
              </a:solidFill>
              <a:prstDash val="solid"/>
              <a:round/>
              <a:headEnd type="stealth" w="med" len="med"/>
            </a:ln>
          </p:spPr>
          <p:txBody>
            <a:bodyPr rtlCol="0" anchor="ctr"/>
            <a:lstStyle/>
            <a:p>
              <a:endParaRPr lang="en-NL" sz="1350" dirty="0"/>
            </a:p>
          </p:txBody>
        </p:sp>
      </p:grpSp>
      <p:sp>
        <p:nvSpPr>
          <p:cNvPr id="541" name="Rectangle 540">
            <a:extLst>
              <a:ext uri="{FF2B5EF4-FFF2-40B4-BE49-F238E27FC236}">
                <a16:creationId xmlns:a16="http://schemas.microsoft.com/office/drawing/2014/main" id="{803F352C-7947-27CB-0F39-951667061FCD}"/>
              </a:ext>
            </a:extLst>
          </p:cNvPr>
          <p:cNvSpPr/>
          <p:nvPr/>
        </p:nvSpPr>
        <p:spPr>
          <a:xfrm>
            <a:off x="4862020" y="1130935"/>
            <a:ext cx="3976437" cy="298753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42" name="Rectangle 541">
            <a:extLst>
              <a:ext uri="{FF2B5EF4-FFF2-40B4-BE49-F238E27FC236}">
                <a16:creationId xmlns:a16="http://schemas.microsoft.com/office/drawing/2014/main" id="{01AFCDA3-3F1D-DE77-EE6E-5CC3B621DA85}"/>
              </a:ext>
            </a:extLst>
          </p:cNvPr>
          <p:cNvSpPr>
            <a:spLocks/>
          </p:cNvSpPr>
          <p:nvPr/>
        </p:nvSpPr>
        <p:spPr bwMode="auto">
          <a:xfrm>
            <a:off x="4895078" y="1131206"/>
            <a:ext cx="3943379" cy="546054"/>
          </a:xfrm>
          <a:prstGeom prst="rect">
            <a:avLst/>
          </a:prstGeom>
          <a:solidFill>
            <a:schemeClr val="accent6">
              <a:lumMod val="50000"/>
              <a:alpha val="58824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>
              <a:spcBef>
                <a:spcPts val="1075"/>
              </a:spcBef>
            </a:pPr>
            <a:r>
              <a:rPr lang="en-US" sz="2800" b="1" dirty="0">
                <a:solidFill>
                  <a:schemeClr val="bg1"/>
                </a:solidFill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Smart*Light beamline</a:t>
            </a:r>
          </a:p>
        </p:txBody>
      </p:sp>
      <p:sp>
        <p:nvSpPr>
          <p:cNvPr id="543" name="TextBox 542">
            <a:extLst>
              <a:ext uri="{FF2B5EF4-FFF2-40B4-BE49-F238E27FC236}">
                <a16:creationId xmlns:a16="http://schemas.microsoft.com/office/drawing/2014/main" id="{840A1961-F50C-4CB2-AD4D-7243B5F3385E}"/>
              </a:ext>
            </a:extLst>
          </p:cNvPr>
          <p:cNvSpPr txBox="1"/>
          <p:nvPr/>
        </p:nvSpPr>
        <p:spPr>
          <a:xfrm>
            <a:off x="5071566" y="3142680"/>
            <a:ext cx="1121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ommercialScript BT" panose="03030803040807090C04" pitchFamily="66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en-NL" sz="6000" dirty="0">
              <a:latin typeface="CommercialScript BT" panose="03030803040807090C04" pitchFamily="66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F0F676C3-5415-FF2B-E0A4-D67491E030C8}"/>
              </a:ext>
            </a:extLst>
          </p:cNvPr>
          <p:cNvSpPr txBox="1"/>
          <p:nvPr/>
        </p:nvSpPr>
        <p:spPr>
          <a:xfrm>
            <a:off x="5124218" y="3181047"/>
            <a:ext cx="7768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CommercialScript BT" panose="03030803040807090C04" pitchFamily="66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en-NL" sz="6000" dirty="0">
              <a:solidFill>
                <a:schemeClr val="bg1"/>
              </a:solidFill>
              <a:latin typeface="CommercialScript BT" panose="03030803040807090C04" pitchFamily="66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B5EA84-8878-F892-B96A-F26829D86F12}"/>
              </a:ext>
            </a:extLst>
          </p:cNvPr>
          <p:cNvSpPr/>
          <p:nvPr/>
        </p:nvSpPr>
        <p:spPr>
          <a:xfrm>
            <a:off x="328053" y="1162939"/>
            <a:ext cx="3950928" cy="2941347"/>
          </a:xfrm>
          <a:prstGeom prst="rect">
            <a:avLst/>
          </a:prstGeom>
          <a:solidFill>
            <a:srgbClr val="F2F2F2">
              <a:alpha val="8313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88051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82B6B-A4AC-C19B-1C99-3789A245F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BF15F67-6838-60DC-B529-289690E451A6}"/>
              </a:ext>
            </a:extLst>
          </p:cNvPr>
          <p:cNvGrpSpPr/>
          <p:nvPr/>
        </p:nvGrpSpPr>
        <p:grpSpPr>
          <a:xfrm>
            <a:off x="7154991" y="5347918"/>
            <a:ext cx="1931890" cy="160156"/>
            <a:chOff x="2035457" y="5425967"/>
            <a:chExt cx="3470610" cy="576683"/>
          </a:xfrm>
        </p:grpSpPr>
        <p:sp>
          <p:nvSpPr>
            <p:cNvPr id="6" name="Isosceles Triangle 1935 2 1">
              <a:extLst>
                <a:ext uri="{FF2B5EF4-FFF2-40B4-BE49-F238E27FC236}">
                  <a16:creationId xmlns:a16="http://schemas.microsoft.com/office/drawing/2014/main" id="{1DC040BB-6E03-2A9F-2B35-203BED7D4728}"/>
                </a:ext>
              </a:extLst>
            </p:cNvPr>
            <p:cNvSpPr/>
            <p:nvPr/>
          </p:nvSpPr>
          <p:spPr>
            <a:xfrm rot="16200000">
              <a:off x="3491371" y="3987955"/>
              <a:ext cx="576683" cy="3452708"/>
            </a:xfrm>
            <a:custGeom>
              <a:avLst/>
              <a:gdLst>
                <a:gd name="connsiteX0" fmla="*/ 0 w 280264"/>
                <a:gd name="connsiteY0" fmla="*/ 2114645 h 2114645"/>
                <a:gd name="connsiteX1" fmla="*/ 147038 w 280264"/>
                <a:gd name="connsiteY1" fmla="*/ 0 h 2114645"/>
                <a:gd name="connsiteX2" fmla="*/ 280264 w 280264"/>
                <a:gd name="connsiteY2" fmla="*/ 2114645 h 2114645"/>
                <a:gd name="connsiteX3" fmla="*/ 0 w 280264"/>
                <a:gd name="connsiteY3" fmla="*/ 2114645 h 2114645"/>
                <a:gd name="connsiteX0" fmla="*/ 0 w 280264"/>
                <a:gd name="connsiteY0" fmla="*/ 2114645 h 2114645"/>
                <a:gd name="connsiteX1" fmla="*/ 147038 w 280264"/>
                <a:gd name="connsiteY1" fmla="*/ 0 h 2114645"/>
                <a:gd name="connsiteX2" fmla="*/ 280264 w 280264"/>
                <a:gd name="connsiteY2" fmla="*/ 2114645 h 2114645"/>
                <a:gd name="connsiteX3" fmla="*/ 153259 w 280264"/>
                <a:gd name="connsiteY3" fmla="*/ 2112608 h 2114645"/>
                <a:gd name="connsiteX4" fmla="*/ 0 w 280264"/>
                <a:gd name="connsiteY4" fmla="*/ 2114645 h 2114645"/>
                <a:gd name="connsiteX0" fmla="*/ 0 w 280264"/>
                <a:gd name="connsiteY0" fmla="*/ 2114645 h 2200718"/>
                <a:gd name="connsiteX1" fmla="*/ 147038 w 280264"/>
                <a:gd name="connsiteY1" fmla="*/ 0 h 2200718"/>
                <a:gd name="connsiteX2" fmla="*/ 280264 w 280264"/>
                <a:gd name="connsiteY2" fmla="*/ 2114645 h 2200718"/>
                <a:gd name="connsiteX3" fmla="*/ 160404 w 280264"/>
                <a:gd name="connsiteY3" fmla="*/ 2200718 h 2200718"/>
                <a:gd name="connsiteX4" fmla="*/ 0 w 280264"/>
                <a:gd name="connsiteY4" fmla="*/ 2114645 h 2200718"/>
                <a:gd name="connsiteX0" fmla="*/ 0 w 280264"/>
                <a:gd name="connsiteY0" fmla="*/ 2114645 h 2200718"/>
                <a:gd name="connsiteX1" fmla="*/ 147038 w 280264"/>
                <a:gd name="connsiteY1" fmla="*/ 0 h 2200718"/>
                <a:gd name="connsiteX2" fmla="*/ 280264 w 280264"/>
                <a:gd name="connsiteY2" fmla="*/ 2114645 h 2200718"/>
                <a:gd name="connsiteX3" fmla="*/ 160404 w 280264"/>
                <a:gd name="connsiteY3" fmla="*/ 2200718 h 2200718"/>
                <a:gd name="connsiteX4" fmla="*/ 0 w 280264"/>
                <a:gd name="connsiteY4" fmla="*/ 2114645 h 2200718"/>
                <a:gd name="connsiteX0" fmla="*/ 0 w 280264"/>
                <a:gd name="connsiteY0" fmla="*/ 2114645 h 2200718"/>
                <a:gd name="connsiteX1" fmla="*/ 147038 w 280264"/>
                <a:gd name="connsiteY1" fmla="*/ 0 h 2200718"/>
                <a:gd name="connsiteX2" fmla="*/ 280264 w 280264"/>
                <a:gd name="connsiteY2" fmla="*/ 2114645 h 2200718"/>
                <a:gd name="connsiteX3" fmla="*/ 160404 w 280264"/>
                <a:gd name="connsiteY3" fmla="*/ 2200718 h 2200718"/>
                <a:gd name="connsiteX4" fmla="*/ 0 w 280264"/>
                <a:gd name="connsiteY4" fmla="*/ 2114645 h 2200718"/>
                <a:gd name="connsiteX0" fmla="*/ 0 w 280264"/>
                <a:gd name="connsiteY0" fmla="*/ 2114645 h 2200718"/>
                <a:gd name="connsiteX1" fmla="*/ 147038 w 280264"/>
                <a:gd name="connsiteY1" fmla="*/ 0 h 2200718"/>
                <a:gd name="connsiteX2" fmla="*/ 280264 w 280264"/>
                <a:gd name="connsiteY2" fmla="*/ 2114645 h 2200718"/>
                <a:gd name="connsiteX3" fmla="*/ 160404 w 280264"/>
                <a:gd name="connsiteY3" fmla="*/ 2200718 h 2200718"/>
                <a:gd name="connsiteX4" fmla="*/ 0 w 280264"/>
                <a:gd name="connsiteY4" fmla="*/ 2114645 h 2200718"/>
                <a:gd name="connsiteX0" fmla="*/ 0 w 280808"/>
                <a:gd name="connsiteY0" fmla="*/ 2114645 h 2200718"/>
                <a:gd name="connsiteX1" fmla="*/ 147038 w 280808"/>
                <a:gd name="connsiteY1" fmla="*/ 0 h 2200718"/>
                <a:gd name="connsiteX2" fmla="*/ 280264 w 280808"/>
                <a:gd name="connsiteY2" fmla="*/ 2114645 h 2200718"/>
                <a:gd name="connsiteX3" fmla="*/ 160404 w 280808"/>
                <a:gd name="connsiteY3" fmla="*/ 2200718 h 2200718"/>
                <a:gd name="connsiteX4" fmla="*/ 0 w 280808"/>
                <a:gd name="connsiteY4" fmla="*/ 2114645 h 2200718"/>
                <a:gd name="connsiteX0" fmla="*/ 290 w 281098"/>
                <a:gd name="connsiteY0" fmla="*/ 2114645 h 2200718"/>
                <a:gd name="connsiteX1" fmla="*/ 147328 w 281098"/>
                <a:gd name="connsiteY1" fmla="*/ 0 h 2200718"/>
                <a:gd name="connsiteX2" fmla="*/ 280554 w 281098"/>
                <a:gd name="connsiteY2" fmla="*/ 2114645 h 2200718"/>
                <a:gd name="connsiteX3" fmla="*/ 160694 w 281098"/>
                <a:gd name="connsiteY3" fmla="*/ 2200718 h 2200718"/>
                <a:gd name="connsiteX4" fmla="*/ 290 w 281098"/>
                <a:gd name="connsiteY4" fmla="*/ 2114645 h 2200718"/>
                <a:gd name="connsiteX0" fmla="*/ 290 w 283172"/>
                <a:gd name="connsiteY0" fmla="*/ 2114645 h 2200718"/>
                <a:gd name="connsiteX1" fmla="*/ 147328 w 283172"/>
                <a:gd name="connsiteY1" fmla="*/ 0 h 2200718"/>
                <a:gd name="connsiteX2" fmla="*/ 280554 w 283172"/>
                <a:gd name="connsiteY2" fmla="*/ 2114645 h 2200718"/>
                <a:gd name="connsiteX3" fmla="*/ 160694 w 283172"/>
                <a:gd name="connsiteY3" fmla="*/ 2200718 h 2200718"/>
                <a:gd name="connsiteX4" fmla="*/ 290 w 283172"/>
                <a:gd name="connsiteY4" fmla="*/ 2114645 h 2200718"/>
                <a:gd name="connsiteX0" fmla="*/ 472 w 282508"/>
                <a:gd name="connsiteY0" fmla="*/ 2114645 h 2255486"/>
                <a:gd name="connsiteX1" fmla="*/ 147510 w 282508"/>
                <a:gd name="connsiteY1" fmla="*/ 0 h 2255486"/>
                <a:gd name="connsiteX2" fmla="*/ 280736 w 282508"/>
                <a:gd name="connsiteY2" fmla="*/ 2114645 h 2255486"/>
                <a:gd name="connsiteX3" fmla="*/ 156114 w 282508"/>
                <a:gd name="connsiteY3" fmla="*/ 2255486 h 2255486"/>
                <a:gd name="connsiteX4" fmla="*/ 472 w 282508"/>
                <a:gd name="connsiteY4" fmla="*/ 2114645 h 2255486"/>
                <a:gd name="connsiteX0" fmla="*/ 1629 w 282259"/>
                <a:gd name="connsiteY0" fmla="*/ 2114645 h 2454857"/>
                <a:gd name="connsiteX1" fmla="*/ 148667 w 282259"/>
                <a:gd name="connsiteY1" fmla="*/ 0 h 2454857"/>
                <a:gd name="connsiteX2" fmla="*/ 281893 w 282259"/>
                <a:gd name="connsiteY2" fmla="*/ 2114645 h 2454857"/>
                <a:gd name="connsiteX3" fmla="*/ 143880 w 282259"/>
                <a:gd name="connsiteY3" fmla="*/ 2454857 h 2454857"/>
                <a:gd name="connsiteX4" fmla="*/ 1629 w 282259"/>
                <a:gd name="connsiteY4" fmla="*/ 2114645 h 2454857"/>
                <a:gd name="connsiteX0" fmla="*/ 1629 w 282259"/>
                <a:gd name="connsiteY0" fmla="*/ 2114645 h 2454857"/>
                <a:gd name="connsiteX1" fmla="*/ 148667 w 282259"/>
                <a:gd name="connsiteY1" fmla="*/ 0 h 2454857"/>
                <a:gd name="connsiteX2" fmla="*/ 163485 w 282259"/>
                <a:gd name="connsiteY2" fmla="*/ 133004 h 2454857"/>
                <a:gd name="connsiteX3" fmla="*/ 281893 w 282259"/>
                <a:gd name="connsiteY3" fmla="*/ 2114645 h 2454857"/>
                <a:gd name="connsiteX4" fmla="*/ 143880 w 282259"/>
                <a:gd name="connsiteY4" fmla="*/ 2454857 h 2454857"/>
                <a:gd name="connsiteX5" fmla="*/ 1629 w 282259"/>
                <a:gd name="connsiteY5" fmla="*/ 2114645 h 2454857"/>
                <a:gd name="connsiteX0" fmla="*/ 1629 w 282259"/>
                <a:gd name="connsiteY0" fmla="*/ 2172400 h 2512612"/>
                <a:gd name="connsiteX1" fmla="*/ 123472 w 282259"/>
                <a:gd name="connsiteY1" fmla="*/ 0 h 2512612"/>
                <a:gd name="connsiteX2" fmla="*/ 163485 w 282259"/>
                <a:gd name="connsiteY2" fmla="*/ 190759 h 2512612"/>
                <a:gd name="connsiteX3" fmla="*/ 281893 w 282259"/>
                <a:gd name="connsiteY3" fmla="*/ 2172400 h 2512612"/>
                <a:gd name="connsiteX4" fmla="*/ 143880 w 282259"/>
                <a:gd name="connsiteY4" fmla="*/ 2512612 h 2512612"/>
                <a:gd name="connsiteX5" fmla="*/ 1629 w 282259"/>
                <a:gd name="connsiteY5" fmla="*/ 2172400 h 2512612"/>
                <a:gd name="connsiteX0" fmla="*/ 1629 w 282259"/>
                <a:gd name="connsiteY0" fmla="*/ 2172400 h 2512612"/>
                <a:gd name="connsiteX1" fmla="*/ 123472 w 282259"/>
                <a:gd name="connsiteY1" fmla="*/ 0 h 2512612"/>
                <a:gd name="connsiteX2" fmla="*/ 166634 w 282259"/>
                <a:gd name="connsiteY2" fmla="*/ 17494 h 2512612"/>
                <a:gd name="connsiteX3" fmla="*/ 281893 w 282259"/>
                <a:gd name="connsiteY3" fmla="*/ 2172400 h 2512612"/>
                <a:gd name="connsiteX4" fmla="*/ 143880 w 282259"/>
                <a:gd name="connsiteY4" fmla="*/ 2512612 h 2512612"/>
                <a:gd name="connsiteX5" fmla="*/ 1629 w 282259"/>
                <a:gd name="connsiteY5" fmla="*/ 2172400 h 2512612"/>
                <a:gd name="connsiteX0" fmla="*/ 1629 w 282259"/>
                <a:gd name="connsiteY0" fmla="*/ 2172400 h 2512612"/>
                <a:gd name="connsiteX1" fmla="*/ 123472 w 282259"/>
                <a:gd name="connsiteY1" fmla="*/ 0 h 2512612"/>
                <a:gd name="connsiteX2" fmla="*/ 166634 w 282259"/>
                <a:gd name="connsiteY2" fmla="*/ 17494 h 2512612"/>
                <a:gd name="connsiteX3" fmla="*/ 176083 w 282259"/>
                <a:gd name="connsiteY3" fmla="*/ 196534 h 2512612"/>
                <a:gd name="connsiteX4" fmla="*/ 281893 w 282259"/>
                <a:gd name="connsiteY4" fmla="*/ 2172400 h 2512612"/>
                <a:gd name="connsiteX5" fmla="*/ 143880 w 282259"/>
                <a:gd name="connsiteY5" fmla="*/ 2512612 h 2512612"/>
                <a:gd name="connsiteX6" fmla="*/ 1629 w 282259"/>
                <a:gd name="connsiteY6" fmla="*/ 2172400 h 2512612"/>
                <a:gd name="connsiteX0" fmla="*/ 1629 w 282259"/>
                <a:gd name="connsiteY0" fmla="*/ 2172400 h 2512612"/>
                <a:gd name="connsiteX1" fmla="*/ 113095 w 282259"/>
                <a:gd name="connsiteY1" fmla="*/ 202310 h 2512612"/>
                <a:gd name="connsiteX2" fmla="*/ 123472 w 282259"/>
                <a:gd name="connsiteY2" fmla="*/ 0 h 2512612"/>
                <a:gd name="connsiteX3" fmla="*/ 166634 w 282259"/>
                <a:gd name="connsiteY3" fmla="*/ 17494 h 2512612"/>
                <a:gd name="connsiteX4" fmla="*/ 176083 w 282259"/>
                <a:gd name="connsiteY4" fmla="*/ 196534 h 2512612"/>
                <a:gd name="connsiteX5" fmla="*/ 281893 w 282259"/>
                <a:gd name="connsiteY5" fmla="*/ 2172400 h 2512612"/>
                <a:gd name="connsiteX6" fmla="*/ 143880 w 282259"/>
                <a:gd name="connsiteY6" fmla="*/ 2512612 h 2512612"/>
                <a:gd name="connsiteX7" fmla="*/ 1629 w 282259"/>
                <a:gd name="connsiteY7" fmla="*/ 2172400 h 2512612"/>
                <a:gd name="connsiteX0" fmla="*/ 1629 w 282259"/>
                <a:gd name="connsiteY0" fmla="*/ 2172400 h 2512612"/>
                <a:gd name="connsiteX1" fmla="*/ 122543 w 282259"/>
                <a:gd name="connsiteY1" fmla="*/ 202310 h 2512612"/>
                <a:gd name="connsiteX2" fmla="*/ 123472 w 282259"/>
                <a:gd name="connsiteY2" fmla="*/ 0 h 2512612"/>
                <a:gd name="connsiteX3" fmla="*/ 166634 w 282259"/>
                <a:gd name="connsiteY3" fmla="*/ 17494 h 2512612"/>
                <a:gd name="connsiteX4" fmla="*/ 176083 w 282259"/>
                <a:gd name="connsiteY4" fmla="*/ 196534 h 2512612"/>
                <a:gd name="connsiteX5" fmla="*/ 281893 w 282259"/>
                <a:gd name="connsiteY5" fmla="*/ 2172400 h 2512612"/>
                <a:gd name="connsiteX6" fmla="*/ 143880 w 282259"/>
                <a:gd name="connsiteY6" fmla="*/ 2512612 h 2512612"/>
                <a:gd name="connsiteX7" fmla="*/ 1629 w 282259"/>
                <a:gd name="connsiteY7" fmla="*/ 2172400 h 2512612"/>
                <a:gd name="connsiteX0" fmla="*/ 1629 w 282259"/>
                <a:gd name="connsiteY0" fmla="*/ 2172400 h 2512612"/>
                <a:gd name="connsiteX1" fmla="*/ 122543 w 282259"/>
                <a:gd name="connsiteY1" fmla="*/ 202310 h 2512612"/>
                <a:gd name="connsiteX2" fmla="*/ 123472 w 282259"/>
                <a:gd name="connsiteY2" fmla="*/ 0 h 2512612"/>
                <a:gd name="connsiteX3" fmla="*/ 166634 w 282259"/>
                <a:gd name="connsiteY3" fmla="*/ 17494 h 2512612"/>
                <a:gd name="connsiteX4" fmla="*/ 163486 w 282259"/>
                <a:gd name="connsiteY4" fmla="*/ 196534 h 2512612"/>
                <a:gd name="connsiteX5" fmla="*/ 281893 w 282259"/>
                <a:gd name="connsiteY5" fmla="*/ 2172400 h 2512612"/>
                <a:gd name="connsiteX6" fmla="*/ 143880 w 282259"/>
                <a:gd name="connsiteY6" fmla="*/ 2512612 h 2512612"/>
                <a:gd name="connsiteX7" fmla="*/ 1629 w 282259"/>
                <a:gd name="connsiteY7" fmla="*/ 2172400 h 2512612"/>
                <a:gd name="connsiteX0" fmla="*/ 1629 w 282259"/>
                <a:gd name="connsiteY0" fmla="*/ 2172400 h 2512612"/>
                <a:gd name="connsiteX1" fmla="*/ 122543 w 282259"/>
                <a:gd name="connsiteY1" fmla="*/ 202310 h 2512612"/>
                <a:gd name="connsiteX2" fmla="*/ 123472 w 282259"/>
                <a:gd name="connsiteY2" fmla="*/ 0 h 2512612"/>
                <a:gd name="connsiteX3" fmla="*/ 166634 w 282259"/>
                <a:gd name="connsiteY3" fmla="*/ 17494 h 2512612"/>
                <a:gd name="connsiteX4" fmla="*/ 163486 w 282259"/>
                <a:gd name="connsiteY4" fmla="*/ 196534 h 2512612"/>
                <a:gd name="connsiteX5" fmla="*/ 281893 w 282259"/>
                <a:gd name="connsiteY5" fmla="*/ 2172400 h 2512612"/>
                <a:gd name="connsiteX6" fmla="*/ 143880 w 282259"/>
                <a:gd name="connsiteY6" fmla="*/ 2512612 h 2512612"/>
                <a:gd name="connsiteX7" fmla="*/ 1629 w 282259"/>
                <a:gd name="connsiteY7" fmla="*/ 2172400 h 2512612"/>
                <a:gd name="connsiteX0" fmla="*/ 1629 w 282259"/>
                <a:gd name="connsiteY0" fmla="*/ 2172400 h 2512612"/>
                <a:gd name="connsiteX1" fmla="*/ 122543 w 282259"/>
                <a:gd name="connsiteY1" fmla="*/ 202310 h 2512612"/>
                <a:gd name="connsiteX2" fmla="*/ 123472 w 282259"/>
                <a:gd name="connsiteY2" fmla="*/ 0 h 2512612"/>
                <a:gd name="connsiteX3" fmla="*/ 166634 w 282259"/>
                <a:gd name="connsiteY3" fmla="*/ 17494 h 2512612"/>
                <a:gd name="connsiteX4" fmla="*/ 163486 w 282259"/>
                <a:gd name="connsiteY4" fmla="*/ 196534 h 2512612"/>
                <a:gd name="connsiteX5" fmla="*/ 281893 w 282259"/>
                <a:gd name="connsiteY5" fmla="*/ 2172400 h 2512612"/>
                <a:gd name="connsiteX6" fmla="*/ 143880 w 282259"/>
                <a:gd name="connsiteY6" fmla="*/ 2512612 h 2512612"/>
                <a:gd name="connsiteX7" fmla="*/ 1629 w 282259"/>
                <a:gd name="connsiteY7" fmla="*/ 2172400 h 2512612"/>
                <a:gd name="connsiteX0" fmla="*/ 1629 w 282259"/>
                <a:gd name="connsiteY0" fmla="*/ 2158783 h 2498995"/>
                <a:gd name="connsiteX1" fmla="*/ 122543 w 282259"/>
                <a:gd name="connsiteY1" fmla="*/ 188693 h 2498995"/>
                <a:gd name="connsiteX2" fmla="*/ 123472 w 282259"/>
                <a:gd name="connsiteY2" fmla="*/ 0 h 2498995"/>
                <a:gd name="connsiteX3" fmla="*/ 166634 w 282259"/>
                <a:gd name="connsiteY3" fmla="*/ 3877 h 2498995"/>
                <a:gd name="connsiteX4" fmla="*/ 163486 w 282259"/>
                <a:gd name="connsiteY4" fmla="*/ 182917 h 2498995"/>
                <a:gd name="connsiteX5" fmla="*/ 281893 w 282259"/>
                <a:gd name="connsiteY5" fmla="*/ 2158783 h 2498995"/>
                <a:gd name="connsiteX6" fmla="*/ 143880 w 282259"/>
                <a:gd name="connsiteY6" fmla="*/ 2498995 h 2498995"/>
                <a:gd name="connsiteX7" fmla="*/ 1629 w 282259"/>
                <a:gd name="connsiteY7" fmla="*/ 2158783 h 2498995"/>
                <a:gd name="connsiteX0" fmla="*/ 1629 w 282259"/>
                <a:gd name="connsiteY0" fmla="*/ 2158783 h 2498995"/>
                <a:gd name="connsiteX1" fmla="*/ 124664 w 282259"/>
                <a:gd name="connsiteY1" fmla="*/ 175076 h 2498995"/>
                <a:gd name="connsiteX2" fmla="*/ 123472 w 282259"/>
                <a:gd name="connsiteY2" fmla="*/ 0 h 2498995"/>
                <a:gd name="connsiteX3" fmla="*/ 166634 w 282259"/>
                <a:gd name="connsiteY3" fmla="*/ 3877 h 2498995"/>
                <a:gd name="connsiteX4" fmla="*/ 163486 w 282259"/>
                <a:gd name="connsiteY4" fmla="*/ 182917 h 2498995"/>
                <a:gd name="connsiteX5" fmla="*/ 281893 w 282259"/>
                <a:gd name="connsiteY5" fmla="*/ 2158783 h 2498995"/>
                <a:gd name="connsiteX6" fmla="*/ 143880 w 282259"/>
                <a:gd name="connsiteY6" fmla="*/ 2498995 h 2498995"/>
                <a:gd name="connsiteX7" fmla="*/ 1629 w 282259"/>
                <a:gd name="connsiteY7" fmla="*/ 2158783 h 2498995"/>
                <a:gd name="connsiteX0" fmla="*/ 1629 w 282259"/>
                <a:gd name="connsiteY0" fmla="*/ 2554649 h 2894861"/>
                <a:gd name="connsiteX1" fmla="*/ 124664 w 282259"/>
                <a:gd name="connsiteY1" fmla="*/ 570942 h 2894861"/>
                <a:gd name="connsiteX2" fmla="*/ 123472 w 282259"/>
                <a:gd name="connsiteY2" fmla="*/ 395866 h 2894861"/>
                <a:gd name="connsiteX3" fmla="*/ 168225 w 282259"/>
                <a:gd name="connsiteY3" fmla="*/ 0 h 2894861"/>
                <a:gd name="connsiteX4" fmla="*/ 163486 w 282259"/>
                <a:gd name="connsiteY4" fmla="*/ 578783 h 2894861"/>
                <a:gd name="connsiteX5" fmla="*/ 281893 w 282259"/>
                <a:gd name="connsiteY5" fmla="*/ 2554649 h 2894861"/>
                <a:gd name="connsiteX6" fmla="*/ 143880 w 282259"/>
                <a:gd name="connsiteY6" fmla="*/ 2894861 h 2894861"/>
                <a:gd name="connsiteX7" fmla="*/ 1629 w 282259"/>
                <a:gd name="connsiteY7" fmla="*/ 2554649 h 2894861"/>
                <a:gd name="connsiteX0" fmla="*/ 1629 w 282259"/>
                <a:gd name="connsiteY0" fmla="*/ 2561442 h 2901654"/>
                <a:gd name="connsiteX1" fmla="*/ 124664 w 282259"/>
                <a:gd name="connsiteY1" fmla="*/ 577735 h 2901654"/>
                <a:gd name="connsiteX2" fmla="*/ 121881 w 282259"/>
                <a:gd name="connsiteY2" fmla="*/ 0 h 2901654"/>
                <a:gd name="connsiteX3" fmla="*/ 168225 w 282259"/>
                <a:gd name="connsiteY3" fmla="*/ 6793 h 2901654"/>
                <a:gd name="connsiteX4" fmla="*/ 163486 w 282259"/>
                <a:gd name="connsiteY4" fmla="*/ 585576 h 2901654"/>
                <a:gd name="connsiteX5" fmla="*/ 281893 w 282259"/>
                <a:gd name="connsiteY5" fmla="*/ 2561442 h 2901654"/>
                <a:gd name="connsiteX6" fmla="*/ 143880 w 282259"/>
                <a:gd name="connsiteY6" fmla="*/ 2901654 h 2901654"/>
                <a:gd name="connsiteX7" fmla="*/ 1629 w 282259"/>
                <a:gd name="connsiteY7" fmla="*/ 2561442 h 2901654"/>
                <a:gd name="connsiteX0" fmla="*/ 1629 w 282259"/>
                <a:gd name="connsiteY0" fmla="*/ 2670986 h 3011198"/>
                <a:gd name="connsiteX1" fmla="*/ 124664 w 282259"/>
                <a:gd name="connsiteY1" fmla="*/ 687279 h 3011198"/>
                <a:gd name="connsiteX2" fmla="*/ 121881 w 282259"/>
                <a:gd name="connsiteY2" fmla="*/ 109544 h 3011198"/>
                <a:gd name="connsiteX3" fmla="*/ 210844 w 282259"/>
                <a:gd name="connsiteY3" fmla="*/ 33 h 3011198"/>
                <a:gd name="connsiteX4" fmla="*/ 163486 w 282259"/>
                <a:gd name="connsiteY4" fmla="*/ 695120 h 3011198"/>
                <a:gd name="connsiteX5" fmla="*/ 281893 w 282259"/>
                <a:gd name="connsiteY5" fmla="*/ 2670986 h 3011198"/>
                <a:gd name="connsiteX6" fmla="*/ 143880 w 282259"/>
                <a:gd name="connsiteY6" fmla="*/ 3011198 h 3011198"/>
                <a:gd name="connsiteX7" fmla="*/ 1629 w 282259"/>
                <a:gd name="connsiteY7" fmla="*/ 2670986 h 3011198"/>
                <a:gd name="connsiteX0" fmla="*/ 1629 w 282259"/>
                <a:gd name="connsiteY0" fmla="*/ 2671196 h 3011408"/>
                <a:gd name="connsiteX1" fmla="*/ 124664 w 282259"/>
                <a:gd name="connsiteY1" fmla="*/ 687489 h 3011408"/>
                <a:gd name="connsiteX2" fmla="*/ 48008 w 282259"/>
                <a:gd name="connsiteY2" fmla="*/ 10063 h 3011408"/>
                <a:gd name="connsiteX3" fmla="*/ 210844 w 282259"/>
                <a:gd name="connsiteY3" fmla="*/ 243 h 3011408"/>
                <a:gd name="connsiteX4" fmla="*/ 163486 w 282259"/>
                <a:gd name="connsiteY4" fmla="*/ 695330 h 3011408"/>
                <a:gd name="connsiteX5" fmla="*/ 281893 w 282259"/>
                <a:gd name="connsiteY5" fmla="*/ 2671196 h 3011408"/>
                <a:gd name="connsiteX6" fmla="*/ 143880 w 282259"/>
                <a:gd name="connsiteY6" fmla="*/ 3011408 h 3011408"/>
                <a:gd name="connsiteX7" fmla="*/ 1629 w 282259"/>
                <a:gd name="connsiteY7" fmla="*/ 2671196 h 3011408"/>
                <a:gd name="connsiteX0" fmla="*/ 1629 w 282259"/>
                <a:gd name="connsiteY0" fmla="*/ 2671196 h 3011408"/>
                <a:gd name="connsiteX1" fmla="*/ 124664 w 282259"/>
                <a:gd name="connsiteY1" fmla="*/ 687489 h 3011408"/>
                <a:gd name="connsiteX2" fmla="*/ 48008 w 282259"/>
                <a:gd name="connsiteY2" fmla="*/ 10063 h 3011408"/>
                <a:gd name="connsiteX3" fmla="*/ 210844 w 282259"/>
                <a:gd name="connsiteY3" fmla="*/ 243 h 3011408"/>
                <a:gd name="connsiteX4" fmla="*/ 200421 w 282259"/>
                <a:gd name="connsiteY4" fmla="*/ 695333 h 3011408"/>
                <a:gd name="connsiteX5" fmla="*/ 281893 w 282259"/>
                <a:gd name="connsiteY5" fmla="*/ 2671196 h 3011408"/>
                <a:gd name="connsiteX6" fmla="*/ 143880 w 282259"/>
                <a:gd name="connsiteY6" fmla="*/ 3011408 h 3011408"/>
                <a:gd name="connsiteX7" fmla="*/ 1629 w 282259"/>
                <a:gd name="connsiteY7" fmla="*/ 2671196 h 3011408"/>
                <a:gd name="connsiteX0" fmla="*/ 1629 w 282259"/>
                <a:gd name="connsiteY0" fmla="*/ 2671196 h 3011408"/>
                <a:gd name="connsiteX1" fmla="*/ 73520 w 282259"/>
                <a:gd name="connsiteY1" fmla="*/ 687492 h 3011408"/>
                <a:gd name="connsiteX2" fmla="*/ 48008 w 282259"/>
                <a:gd name="connsiteY2" fmla="*/ 10063 h 3011408"/>
                <a:gd name="connsiteX3" fmla="*/ 210844 w 282259"/>
                <a:gd name="connsiteY3" fmla="*/ 243 h 3011408"/>
                <a:gd name="connsiteX4" fmla="*/ 200421 w 282259"/>
                <a:gd name="connsiteY4" fmla="*/ 695333 h 3011408"/>
                <a:gd name="connsiteX5" fmla="*/ 281893 w 282259"/>
                <a:gd name="connsiteY5" fmla="*/ 2671196 h 3011408"/>
                <a:gd name="connsiteX6" fmla="*/ 143880 w 282259"/>
                <a:gd name="connsiteY6" fmla="*/ 3011408 h 3011408"/>
                <a:gd name="connsiteX7" fmla="*/ 1629 w 282259"/>
                <a:gd name="connsiteY7" fmla="*/ 2671196 h 3011408"/>
                <a:gd name="connsiteX0" fmla="*/ 1629 w 282259"/>
                <a:gd name="connsiteY0" fmla="*/ 2671196 h 3011408"/>
                <a:gd name="connsiteX1" fmla="*/ 73520 w 282259"/>
                <a:gd name="connsiteY1" fmla="*/ 687492 h 3011408"/>
                <a:gd name="connsiteX2" fmla="*/ 48008 w 282259"/>
                <a:gd name="connsiteY2" fmla="*/ 10063 h 3011408"/>
                <a:gd name="connsiteX3" fmla="*/ 210844 w 282259"/>
                <a:gd name="connsiteY3" fmla="*/ 243 h 3011408"/>
                <a:gd name="connsiteX4" fmla="*/ 194739 w 282259"/>
                <a:gd name="connsiteY4" fmla="*/ 404570 h 3011408"/>
                <a:gd name="connsiteX5" fmla="*/ 281893 w 282259"/>
                <a:gd name="connsiteY5" fmla="*/ 2671196 h 3011408"/>
                <a:gd name="connsiteX6" fmla="*/ 143880 w 282259"/>
                <a:gd name="connsiteY6" fmla="*/ 3011408 h 3011408"/>
                <a:gd name="connsiteX7" fmla="*/ 1629 w 282259"/>
                <a:gd name="connsiteY7" fmla="*/ 2671196 h 3011408"/>
                <a:gd name="connsiteX0" fmla="*/ 1629 w 282259"/>
                <a:gd name="connsiteY0" fmla="*/ 2671196 h 3011408"/>
                <a:gd name="connsiteX1" fmla="*/ 59314 w 282259"/>
                <a:gd name="connsiteY1" fmla="*/ 351038 h 3011408"/>
                <a:gd name="connsiteX2" fmla="*/ 48008 w 282259"/>
                <a:gd name="connsiteY2" fmla="*/ 10063 h 3011408"/>
                <a:gd name="connsiteX3" fmla="*/ 210844 w 282259"/>
                <a:gd name="connsiteY3" fmla="*/ 243 h 3011408"/>
                <a:gd name="connsiteX4" fmla="*/ 194739 w 282259"/>
                <a:gd name="connsiteY4" fmla="*/ 404570 h 3011408"/>
                <a:gd name="connsiteX5" fmla="*/ 281893 w 282259"/>
                <a:gd name="connsiteY5" fmla="*/ 2671196 h 3011408"/>
                <a:gd name="connsiteX6" fmla="*/ 143880 w 282259"/>
                <a:gd name="connsiteY6" fmla="*/ 3011408 h 3011408"/>
                <a:gd name="connsiteX7" fmla="*/ 1629 w 282259"/>
                <a:gd name="connsiteY7" fmla="*/ 2671196 h 3011408"/>
                <a:gd name="connsiteX0" fmla="*/ 1629 w 282259"/>
                <a:gd name="connsiteY0" fmla="*/ 2671196 h 3011408"/>
                <a:gd name="connsiteX1" fmla="*/ 59314 w 282259"/>
                <a:gd name="connsiteY1" fmla="*/ 384270 h 3011408"/>
                <a:gd name="connsiteX2" fmla="*/ 48008 w 282259"/>
                <a:gd name="connsiteY2" fmla="*/ 10063 h 3011408"/>
                <a:gd name="connsiteX3" fmla="*/ 210844 w 282259"/>
                <a:gd name="connsiteY3" fmla="*/ 243 h 3011408"/>
                <a:gd name="connsiteX4" fmla="*/ 194739 w 282259"/>
                <a:gd name="connsiteY4" fmla="*/ 404570 h 3011408"/>
                <a:gd name="connsiteX5" fmla="*/ 281893 w 282259"/>
                <a:gd name="connsiteY5" fmla="*/ 2671196 h 3011408"/>
                <a:gd name="connsiteX6" fmla="*/ 143880 w 282259"/>
                <a:gd name="connsiteY6" fmla="*/ 3011408 h 3011408"/>
                <a:gd name="connsiteX7" fmla="*/ 1629 w 282259"/>
                <a:gd name="connsiteY7" fmla="*/ 2671196 h 3011408"/>
                <a:gd name="connsiteX0" fmla="*/ 1629 w 318269"/>
                <a:gd name="connsiteY0" fmla="*/ 2671196 h 3011408"/>
                <a:gd name="connsiteX1" fmla="*/ 59314 w 318269"/>
                <a:gd name="connsiteY1" fmla="*/ 384270 h 3011408"/>
                <a:gd name="connsiteX2" fmla="*/ 48008 w 318269"/>
                <a:gd name="connsiteY2" fmla="*/ 10063 h 3011408"/>
                <a:gd name="connsiteX3" fmla="*/ 210844 w 318269"/>
                <a:gd name="connsiteY3" fmla="*/ 243 h 3011408"/>
                <a:gd name="connsiteX4" fmla="*/ 194739 w 318269"/>
                <a:gd name="connsiteY4" fmla="*/ 404570 h 3011408"/>
                <a:gd name="connsiteX5" fmla="*/ 318262 w 318269"/>
                <a:gd name="connsiteY5" fmla="*/ 2671199 h 3011408"/>
                <a:gd name="connsiteX6" fmla="*/ 143880 w 318269"/>
                <a:gd name="connsiteY6" fmla="*/ 3011408 h 3011408"/>
                <a:gd name="connsiteX7" fmla="*/ 1629 w 318269"/>
                <a:gd name="connsiteY7" fmla="*/ 2671196 h 3011408"/>
                <a:gd name="connsiteX0" fmla="*/ 128 w 344043"/>
                <a:gd name="connsiteY0" fmla="*/ 2671199 h 3011408"/>
                <a:gd name="connsiteX1" fmla="*/ 85088 w 344043"/>
                <a:gd name="connsiteY1" fmla="*/ 384270 h 3011408"/>
                <a:gd name="connsiteX2" fmla="*/ 73782 w 344043"/>
                <a:gd name="connsiteY2" fmla="*/ 10063 h 3011408"/>
                <a:gd name="connsiteX3" fmla="*/ 236618 w 344043"/>
                <a:gd name="connsiteY3" fmla="*/ 243 h 3011408"/>
                <a:gd name="connsiteX4" fmla="*/ 220513 w 344043"/>
                <a:gd name="connsiteY4" fmla="*/ 404570 h 3011408"/>
                <a:gd name="connsiteX5" fmla="*/ 344036 w 344043"/>
                <a:gd name="connsiteY5" fmla="*/ 2671199 h 3011408"/>
                <a:gd name="connsiteX6" fmla="*/ 169654 w 344043"/>
                <a:gd name="connsiteY6" fmla="*/ 3011408 h 3011408"/>
                <a:gd name="connsiteX7" fmla="*/ 128 w 344043"/>
                <a:gd name="connsiteY7" fmla="*/ 2671199 h 3011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4043" h="3011408">
                  <a:moveTo>
                    <a:pt x="128" y="2671199"/>
                  </a:moveTo>
                  <a:cubicBezTo>
                    <a:pt x="40433" y="2014502"/>
                    <a:pt x="64937" y="1040967"/>
                    <a:pt x="85088" y="384270"/>
                  </a:cubicBezTo>
                  <a:cubicBezTo>
                    <a:pt x="85398" y="316833"/>
                    <a:pt x="73472" y="77500"/>
                    <a:pt x="73782" y="10063"/>
                  </a:cubicBezTo>
                  <a:cubicBezTo>
                    <a:pt x="89230" y="12327"/>
                    <a:pt x="221170" y="-2021"/>
                    <a:pt x="236618" y="243"/>
                  </a:cubicBezTo>
                  <a:cubicBezTo>
                    <a:pt x="235569" y="59923"/>
                    <a:pt x="221562" y="344890"/>
                    <a:pt x="220513" y="404570"/>
                  </a:cubicBezTo>
                  <a:cubicBezTo>
                    <a:pt x="236646" y="1074863"/>
                    <a:pt x="304567" y="2012577"/>
                    <a:pt x="344036" y="2671199"/>
                  </a:cubicBezTo>
                  <a:cubicBezTo>
                    <a:pt x="344564" y="2668934"/>
                    <a:pt x="319144" y="3008910"/>
                    <a:pt x="169654" y="3011408"/>
                  </a:cubicBezTo>
                  <a:cubicBezTo>
                    <a:pt x="4268" y="3011292"/>
                    <a:pt x="-1172" y="2661790"/>
                    <a:pt x="128" y="2671199"/>
                  </a:cubicBezTo>
                  <a:close/>
                </a:path>
              </a:pathLst>
            </a:custGeom>
            <a:gradFill flip="none" rotWithShape="1">
              <a:gsLst>
                <a:gs pos="15000">
                  <a:srgbClr val="923588">
                    <a:alpha val="80000"/>
                  </a:srgbClr>
                </a:gs>
                <a:gs pos="50000">
                  <a:schemeClr val="accent5">
                    <a:lumMod val="60000"/>
                    <a:lumOff val="40000"/>
                    <a:alpha val="60000"/>
                  </a:schemeClr>
                </a:gs>
                <a:gs pos="0">
                  <a:schemeClr val="accent5">
                    <a:lumMod val="75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glow>
                <a:schemeClr val="accent2">
                  <a:satMod val="175000"/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ED1931D-22EA-1D25-7B48-045F3E62FEE5}"/>
                </a:ext>
              </a:extLst>
            </p:cNvPr>
            <p:cNvGrpSpPr/>
            <p:nvPr/>
          </p:nvGrpSpPr>
          <p:grpSpPr>
            <a:xfrm>
              <a:off x="2035457" y="5603768"/>
              <a:ext cx="372396" cy="278944"/>
              <a:chOff x="2786051" y="4256039"/>
              <a:chExt cx="372396" cy="27894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9AC1B66-02E2-0E03-3406-17C6ADC99E10}"/>
                  </a:ext>
                </a:extLst>
              </p:cNvPr>
              <p:cNvGrpSpPr/>
              <p:nvPr/>
            </p:nvGrpSpPr>
            <p:grpSpPr>
              <a:xfrm>
                <a:off x="2786051" y="4256039"/>
                <a:ext cx="348407" cy="278944"/>
                <a:chOff x="2987688" y="3926323"/>
                <a:chExt cx="960914" cy="769332"/>
              </a:xfrm>
            </p:grpSpPr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AC64AABE-34A5-FA54-832D-EA8600C7CA8F}"/>
                    </a:ext>
                  </a:extLst>
                </p:cNvPr>
                <p:cNvGrpSpPr/>
                <p:nvPr/>
              </p:nvGrpSpPr>
              <p:grpSpPr>
                <a:xfrm rot="10800000">
                  <a:off x="2987688" y="4004532"/>
                  <a:ext cx="866835" cy="691123"/>
                  <a:chOff x="5248110" y="4333980"/>
                  <a:chExt cx="450065" cy="334560"/>
                </a:xfrm>
                <a:solidFill>
                  <a:srgbClr val="006600">
                    <a:alpha val="50000"/>
                  </a:srgbClr>
                </a:solidFill>
              </p:grpSpPr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1FAC4F1E-DB97-CB7C-6DA0-7ABCB8978EE5}"/>
                      </a:ext>
                    </a:extLst>
                  </p:cNvPr>
                  <p:cNvSpPr/>
                  <p:nvPr/>
                </p:nvSpPr>
                <p:spPr>
                  <a:xfrm>
                    <a:off x="5296515" y="442938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DB115526-A01D-05AA-A3EA-3AB1DC3D2561}"/>
                      </a:ext>
                    </a:extLst>
                  </p:cNvPr>
                  <p:cNvSpPr/>
                  <p:nvPr/>
                </p:nvSpPr>
                <p:spPr>
                  <a:xfrm>
                    <a:off x="5298720" y="448074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81E66678-8326-525C-464A-AC1A74B810AC}"/>
                      </a:ext>
                    </a:extLst>
                  </p:cNvPr>
                  <p:cNvSpPr/>
                  <p:nvPr/>
                </p:nvSpPr>
                <p:spPr>
                  <a:xfrm>
                    <a:off x="5371440" y="4545873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70" name="Oval 69">
                    <a:extLst>
                      <a:ext uri="{FF2B5EF4-FFF2-40B4-BE49-F238E27FC236}">
                        <a16:creationId xmlns:a16="http://schemas.microsoft.com/office/drawing/2014/main" id="{0E61EA37-D931-DDE8-1788-0C51049E8FFC}"/>
                      </a:ext>
                    </a:extLst>
                  </p:cNvPr>
                  <p:cNvSpPr/>
                  <p:nvPr/>
                </p:nvSpPr>
                <p:spPr>
                  <a:xfrm>
                    <a:off x="5281320" y="448074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71" name="Oval 70">
                    <a:extLst>
                      <a:ext uri="{FF2B5EF4-FFF2-40B4-BE49-F238E27FC236}">
                        <a16:creationId xmlns:a16="http://schemas.microsoft.com/office/drawing/2014/main" id="{551BCA54-E247-AC5C-6A39-FFC4A75DB0D7}"/>
                      </a:ext>
                    </a:extLst>
                  </p:cNvPr>
                  <p:cNvSpPr/>
                  <p:nvPr/>
                </p:nvSpPr>
                <p:spPr>
                  <a:xfrm>
                    <a:off x="5300040" y="433398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72" name="Oval 71">
                    <a:extLst>
                      <a:ext uri="{FF2B5EF4-FFF2-40B4-BE49-F238E27FC236}">
                        <a16:creationId xmlns:a16="http://schemas.microsoft.com/office/drawing/2014/main" id="{754F11F7-8E52-8746-4CEE-474A9D15CCFA}"/>
                      </a:ext>
                    </a:extLst>
                  </p:cNvPr>
                  <p:cNvSpPr/>
                  <p:nvPr/>
                </p:nvSpPr>
                <p:spPr>
                  <a:xfrm>
                    <a:off x="5281320" y="434219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73" name="Oval 72">
                    <a:extLst>
                      <a:ext uri="{FF2B5EF4-FFF2-40B4-BE49-F238E27FC236}">
                        <a16:creationId xmlns:a16="http://schemas.microsoft.com/office/drawing/2014/main" id="{1EF41A6A-6983-EE49-C681-E71A257418AE}"/>
                      </a:ext>
                    </a:extLst>
                  </p:cNvPr>
                  <p:cNvSpPr/>
                  <p:nvPr/>
                </p:nvSpPr>
                <p:spPr>
                  <a:xfrm>
                    <a:off x="5386590" y="439842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74" name="Oval 73">
                    <a:extLst>
                      <a:ext uri="{FF2B5EF4-FFF2-40B4-BE49-F238E27FC236}">
                        <a16:creationId xmlns:a16="http://schemas.microsoft.com/office/drawing/2014/main" id="{E64E6B92-CE22-31C5-BC71-DE1D73B73F41}"/>
                      </a:ext>
                    </a:extLst>
                  </p:cNvPr>
                  <p:cNvSpPr/>
                  <p:nvPr/>
                </p:nvSpPr>
                <p:spPr>
                  <a:xfrm>
                    <a:off x="5375775" y="451188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75" name="Oval 74">
                    <a:extLst>
                      <a:ext uri="{FF2B5EF4-FFF2-40B4-BE49-F238E27FC236}">
                        <a16:creationId xmlns:a16="http://schemas.microsoft.com/office/drawing/2014/main" id="{32B62B5B-8E85-7ED9-F60E-D81B40A435E5}"/>
                      </a:ext>
                    </a:extLst>
                  </p:cNvPr>
                  <p:cNvSpPr/>
                  <p:nvPr/>
                </p:nvSpPr>
                <p:spPr>
                  <a:xfrm>
                    <a:off x="5590175" y="4420750"/>
                    <a:ext cx="108000" cy="10799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76" name="Oval 75">
                    <a:extLst>
                      <a:ext uri="{FF2B5EF4-FFF2-40B4-BE49-F238E27FC236}">
                        <a16:creationId xmlns:a16="http://schemas.microsoft.com/office/drawing/2014/main" id="{92CF3CF7-E087-ACB9-8982-B86F242916F4}"/>
                      </a:ext>
                    </a:extLst>
                  </p:cNvPr>
                  <p:cNvSpPr/>
                  <p:nvPr/>
                </p:nvSpPr>
                <p:spPr>
                  <a:xfrm>
                    <a:off x="5248110" y="456054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</p:grpSp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8415636A-A566-91CD-FEB8-0A7E2A173762}"/>
                    </a:ext>
                  </a:extLst>
                </p:cNvPr>
                <p:cNvGrpSpPr/>
                <p:nvPr/>
              </p:nvGrpSpPr>
              <p:grpSpPr>
                <a:xfrm rot="10800000">
                  <a:off x="3339614" y="3926323"/>
                  <a:ext cx="608988" cy="493174"/>
                  <a:chOff x="5108569" y="4480740"/>
                  <a:chExt cx="316191" cy="238736"/>
                </a:xfrm>
                <a:solidFill>
                  <a:srgbClr val="006600">
                    <a:alpha val="50000"/>
                  </a:srgbClr>
                </a:solidFill>
              </p:grpSpPr>
              <p:sp>
                <p:nvSpPr>
                  <p:cNvPr id="63" name="Oval 62">
                    <a:extLst>
                      <a:ext uri="{FF2B5EF4-FFF2-40B4-BE49-F238E27FC236}">
                        <a16:creationId xmlns:a16="http://schemas.microsoft.com/office/drawing/2014/main" id="{73CD3AC0-09CD-0A69-38E5-7998BC46D8D8}"/>
                      </a:ext>
                    </a:extLst>
                  </p:cNvPr>
                  <p:cNvSpPr/>
                  <p:nvPr/>
                </p:nvSpPr>
                <p:spPr>
                  <a:xfrm>
                    <a:off x="5298720" y="448074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64" name="Oval 63">
                    <a:extLst>
                      <a:ext uri="{FF2B5EF4-FFF2-40B4-BE49-F238E27FC236}">
                        <a16:creationId xmlns:a16="http://schemas.microsoft.com/office/drawing/2014/main" id="{CE5B52D3-371A-EFCC-D10C-3F470437F993}"/>
                      </a:ext>
                    </a:extLst>
                  </p:cNvPr>
                  <p:cNvSpPr/>
                  <p:nvPr/>
                </p:nvSpPr>
                <p:spPr>
                  <a:xfrm>
                    <a:off x="5108569" y="4507386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6DFAD2D7-4D35-1207-2987-18340AD7C5AB}"/>
                      </a:ext>
                    </a:extLst>
                  </p:cNvPr>
                  <p:cNvSpPr/>
                  <p:nvPr/>
                </p:nvSpPr>
                <p:spPr>
                  <a:xfrm>
                    <a:off x="5222883" y="4611477"/>
                    <a:ext cx="107999" cy="10799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B88E41BD-A386-5B25-6C75-2E005D0DE6B6}"/>
                      </a:ext>
                    </a:extLst>
                  </p:cNvPr>
                  <p:cNvSpPr/>
                  <p:nvPr/>
                </p:nvSpPr>
                <p:spPr>
                  <a:xfrm>
                    <a:off x="5316760" y="4528533"/>
                    <a:ext cx="108000" cy="10799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20C2E93-BBF9-6054-3998-1F24F90086AB}"/>
                  </a:ext>
                </a:extLst>
              </p:cNvPr>
              <p:cNvGrpSpPr/>
              <p:nvPr/>
            </p:nvGrpSpPr>
            <p:grpSpPr>
              <a:xfrm rot="9453504">
                <a:off x="2790098" y="4260923"/>
                <a:ext cx="266534" cy="250587"/>
                <a:chOff x="3192521" y="4004532"/>
                <a:chExt cx="735109" cy="691123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C9C02D0E-F1D4-83DE-61E3-8107AAD3AE2E}"/>
                    </a:ext>
                  </a:extLst>
                </p:cNvPr>
                <p:cNvGrpSpPr/>
                <p:nvPr/>
              </p:nvGrpSpPr>
              <p:grpSpPr>
                <a:xfrm rot="10800000">
                  <a:off x="3379786" y="4004532"/>
                  <a:ext cx="547844" cy="691123"/>
                  <a:chOff x="5210147" y="4333980"/>
                  <a:chExt cx="284443" cy="334560"/>
                </a:xfrm>
                <a:solidFill>
                  <a:srgbClr val="006600">
                    <a:alpha val="50000"/>
                  </a:srgbClr>
                </a:solidFill>
              </p:grpSpPr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21C0D615-24D8-232E-9FD4-BF2E1D520B19}"/>
                      </a:ext>
                    </a:extLst>
                  </p:cNvPr>
                  <p:cNvSpPr/>
                  <p:nvPr/>
                </p:nvSpPr>
                <p:spPr>
                  <a:xfrm>
                    <a:off x="5296515" y="442938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BFA771FF-9273-F880-4D0A-CB2BB4319F93}"/>
                      </a:ext>
                    </a:extLst>
                  </p:cNvPr>
                  <p:cNvSpPr/>
                  <p:nvPr/>
                </p:nvSpPr>
                <p:spPr>
                  <a:xfrm>
                    <a:off x="5298720" y="448074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6B533B01-8E4F-A505-CA74-2E4FC7239B4F}"/>
                      </a:ext>
                    </a:extLst>
                  </p:cNvPr>
                  <p:cNvSpPr/>
                  <p:nvPr/>
                </p:nvSpPr>
                <p:spPr>
                  <a:xfrm>
                    <a:off x="5371440" y="4545873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5E6620DE-77AC-9EC5-DD4B-599724E7BC6E}"/>
                      </a:ext>
                    </a:extLst>
                  </p:cNvPr>
                  <p:cNvSpPr/>
                  <p:nvPr/>
                </p:nvSpPr>
                <p:spPr>
                  <a:xfrm>
                    <a:off x="5281320" y="448074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55" name="Oval 54">
                    <a:extLst>
                      <a:ext uri="{FF2B5EF4-FFF2-40B4-BE49-F238E27FC236}">
                        <a16:creationId xmlns:a16="http://schemas.microsoft.com/office/drawing/2014/main" id="{80CCB0C6-1B27-C4CF-EAE6-A0ECBB9083DB}"/>
                      </a:ext>
                    </a:extLst>
                  </p:cNvPr>
                  <p:cNvSpPr/>
                  <p:nvPr/>
                </p:nvSpPr>
                <p:spPr>
                  <a:xfrm>
                    <a:off x="5300040" y="433398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295929FD-56C3-E12F-CA70-5B78308ED58C}"/>
                      </a:ext>
                    </a:extLst>
                  </p:cNvPr>
                  <p:cNvSpPr/>
                  <p:nvPr/>
                </p:nvSpPr>
                <p:spPr>
                  <a:xfrm>
                    <a:off x="5281320" y="434219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6C69A5E1-A7E9-3509-D31B-941DA5187569}"/>
                      </a:ext>
                    </a:extLst>
                  </p:cNvPr>
                  <p:cNvSpPr/>
                  <p:nvPr/>
                </p:nvSpPr>
                <p:spPr>
                  <a:xfrm>
                    <a:off x="5386590" y="439842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96249EC7-0F73-27FF-B47B-F866F072D157}"/>
                      </a:ext>
                    </a:extLst>
                  </p:cNvPr>
                  <p:cNvSpPr/>
                  <p:nvPr/>
                </p:nvSpPr>
                <p:spPr>
                  <a:xfrm>
                    <a:off x="5375775" y="451188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D5D61BC7-5884-3186-19B6-BAB9D633080E}"/>
                      </a:ext>
                    </a:extLst>
                  </p:cNvPr>
                  <p:cNvSpPr/>
                  <p:nvPr/>
                </p:nvSpPr>
                <p:spPr>
                  <a:xfrm>
                    <a:off x="5210147" y="4349837"/>
                    <a:ext cx="108000" cy="10799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60" name="Oval 59">
                    <a:extLst>
                      <a:ext uri="{FF2B5EF4-FFF2-40B4-BE49-F238E27FC236}">
                        <a16:creationId xmlns:a16="http://schemas.microsoft.com/office/drawing/2014/main" id="{44CC8595-E6AF-6791-8C1E-88623E753752}"/>
                      </a:ext>
                    </a:extLst>
                  </p:cNvPr>
                  <p:cNvSpPr/>
                  <p:nvPr/>
                </p:nvSpPr>
                <p:spPr>
                  <a:xfrm>
                    <a:off x="5248110" y="456054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F683EC4F-DAF9-5239-28EC-E09BDFEA1690}"/>
                    </a:ext>
                  </a:extLst>
                </p:cNvPr>
                <p:cNvGrpSpPr/>
                <p:nvPr/>
              </p:nvGrpSpPr>
              <p:grpSpPr>
                <a:xfrm rot="10800000">
                  <a:off x="3192521" y="4042815"/>
                  <a:ext cx="488603" cy="376691"/>
                  <a:chOff x="5247441" y="4480740"/>
                  <a:chExt cx="253686" cy="182349"/>
                </a:xfrm>
                <a:solidFill>
                  <a:srgbClr val="006600">
                    <a:alpha val="50000"/>
                  </a:srgbClr>
                </a:solidFill>
              </p:grpSpPr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9FC77D0C-F2F5-B88A-7E0C-89F9A866B8E1}"/>
                      </a:ext>
                    </a:extLst>
                  </p:cNvPr>
                  <p:cNvSpPr/>
                  <p:nvPr/>
                </p:nvSpPr>
                <p:spPr>
                  <a:xfrm>
                    <a:off x="5298720" y="448074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D0A8845D-6A75-B2E2-AB2D-80A62A6B269C}"/>
                      </a:ext>
                    </a:extLst>
                  </p:cNvPr>
                  <p:cNvSpPr/>
                  <p:nvPr/>
                </p:nvSpPr>
                <p:spPr>
                  <a:xfrm>
                    <a:off x="5393127" y="4555089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 dirty="0"/>
                  </a:p>
                </p:txBody>
              </p:sp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617ED778-BE3F-26CA-E712-785BD742C6E5}"/>
                      </a:ext>
                    </a:extLst>
                  </p:cNvPr>
                  <p:cNvSpPr/>
                  <p:nvPr/>
                </p:nvSpPr>
                <p:spPr>
                  <a:xfrm>
                    <a:off x="5247441" y="4522731"/>
                    <a:ext cx="107999" cy="10799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162E473F-BB5F-8664-B2CF-40AB4A3A0693}"/>
                      </a:ext>
                    </a:extLst>
                  </p:cNvPr>
                  <p:cNvSpPr/>
                  <p:nvPr/>
                </p:nvSpPr>
                <p:spPr>
                  <a:xfrm>
                    <a:off x="5316760" y="4528533"/>
                    <a:ext cx="108000" cy="10799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375144CD-7997-CE39-2317-CD8E91B91CC3}"/>
                  </a:ext>
                </a:extLst>
              </p:cNvPr>
              <p:cNvGrpSpPr/>
              <p:nvPr/>
            </p:nvGrpSpPr>
            <p:grpSpPr>
              <a:xfrm rot="6320454">
                <a:off x="2886368" y="4181569"/>
                <a:ext cx="186771" cy="357386"/>
                <a:chOff x="3275425" y="3830588"/>
                <a:chExt cx="515121" cy="985677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443FD8F3-9EAB-FE3F-5344-69F6BAC25B8C}"/>
                    </a:ext>
                  </a:extLst>
                </p:cNvPr>
                <p:cNvGrpSpPr/>
                <p:nvPr/>
              </p:nvGrpSpPr>
              <p:grpSpPr>
                <a:xfrm rot="10800000">
                  <a:off x="3275425" y="3830588"/>
                  <a:ext cx="515121" cy="985677"/>
                  <a:chOff x="5281320" y="4275593"/>
                  <a:chExt cx="267453" cy="477148"/>
                </a:xfrm>
                <a:solidFill>
                  <a:srgbClr val="006600">
                    <a:alpha val="50000"/>
                  </a:srgbClr>
                </a:solidFill>
              </p:grpSpPr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55739B38-5071-442E-BF25-95275256E69D}"/>
                      </a:ext>
                    </a:extLst>
                  </p:cNvPr>
                  <p:cNvSpPr/>
                  <p:nvPr/>
                </p:nvSpPr>
                <p:spPr>
                  <a:xfrm>
                    <a:off x="5296515" y="442938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E0918835-590E-A5F2-131C-B814E4EAA7A8}"/>
                      </a:ext>
                    </a:extLst>
                  </p:cNvPr>
                  <p:cNvSpPr/>
                  <p:nvPr/>
                </p:nvSpPr>
                <p:spPr>
                  <a:xfrm>
                    <a:off x="5298720" y="448074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4D927B81-9159-371A-A6B4-D0BA27DCDF20}"/>
                      </a:ext>
                    </a:extLst>
                  </p:cNvPr>
                  <p:cNvSpPr/>
                  <p:nvPr/>
                </p:nvSpPr>
                <p:spPr>
                  <a:xfrm>
                    <a:off x="5371440" y="4545873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F7065AEF-2DF5-7DB9-4914-0158DB48056E}"/>
                      </a:ext>
                    </a:extLst>
                  </p:cNvPr>
                  <p:cNvSpPr/>
                  <p:nvPr/>
                </p:nvSpPr>
                <p:spPr>
                  <a:xfrm>
                    <a:off x="5440773" y="4644742"/>
                    <a:ext cx="108000" cy="10799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3ACA2C8C-BC8C-5889-4E61-079E6E4CAEED}"/>
                      </a:ext>
                    </a:extLst>
                  </p:cNvPr>
                  <p:cNvSpPr/>
                  <p:nvPr/>
                </p:nvSpPr>
                <p:spPr>
                  <a:xfrm>
                    <a:off x="5300040" y="433398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7D02C8A8-2BE8-5195-F0C8-8323A7DED682}"/>
                      </a:ext>
                    </a:extLst>
                  </p:cNvPr>
                  <p:cNvSpPr/>
                  <p:nvPr/>
                </p:nvSpPr>
                <p:spPr>
                  <a:xfrm>
                    <a:off x="5281320" y="434219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ACF85E06-864F-F931-42D7-FAE5DCCEBDD4}"/>
                      </a:ext>
                    </a:extLst>
                  </p:cNvPr>
                  <p:cNvSpPr/>
                  <p:nvPr/>
                </p:nvSpPr>
                <p:spPr>
                  <a:xfrm>
                    <a:off x="5386590" y="439842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6257786C-4C54-B2F2-4334-C9B82DDB7A73}"/>
                      </a:ext>
                    </a:extLst>
                  </p:cNvPr>
                  <p:cNvSpPr/>
                  <p:nvPr/>
                </p:nvSpPr>
                <p:spPr>
                  <a:xfrm>
                    <a:off x="5375775" y="451188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1AE9B695-168E-4493-0106-5F25A33D82B3}"/>
                      </a:ext>
                    </a:extLst>
                  </p:cNvPr>
                  <p:cNvSpPr/>
                  <p:nvPr/>
                </p:nvSpPr>
                <p:spPr>
                  <a:xfrm>
                    <a:off x="5324203" y="4275593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56A22E41-E63E-34BA-608A-1F49360379D7}"/>
                      </a:ext>
                    </a:extLst>
                  </p:cNvPr>
                  <p:cNvSpPr/>
                  <p:nvPr/>
                </p:nvSpPr>
                <p:spPr>
                  <a:xfrm>
                    <a:off x="5414638" y="4379485"/>
                    <a:ext cx="108000" cy="10799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36CA0410-B4E5-E90F-ADDC-CDD883BBEDFD}"/>
                    </a:ext>
                  </a:extLst>
                </p:cNvPr>
                <p:cNvGrpSpPr/>
                <p:nvPr/>
              </p:nvGrpSpPr>
              <p:grpSpPr>
                <a:xfrm rot="10800000">
                  <a:off x="3339607" y="3831309"/>
                  <a:ext cx="388818" cy="588193"/>
                  <a:chOff x="5222883" y="4480740"/>
                  <a:chExt cx="201877" cy="284733"/>
                </a:xfrm>
                <a:solidFill>
                  <a:srgbClr val="006600">
                    <a:alpha val="50000"/>
                  </a:srgbClr>
                </a:solidFill>
              </p:grpSpPr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3897C668-E82E-6E07-03DB-A945E23429EC}"/>
                      </a:ext>
                    </a:extLst>
                  </p:cNvPr>
                  <p:cNvSpPr/>
                  <p:nvPr/>
                </p:nvSpPr>
                <p:spPr>
                  <a:xfrm>
                    <a:off x="5298720" y="4480740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22" name="Oval 21">
                    <a:extLst>
                      <a:ext uri="{FF2B5EF4-FFF2-40B4-BE49-F238E27FC236}">
                        <a16:creationId xmlns:a16="http://schemas.microsoft.com/office/drawing/2014/main" id="{E811964B-BB52-D412-DCE1-AF4FC7CC4965}"/>
                      </a:ext>
                    </a:extLst>
                  </p:cNvPr>
                  <p:cNvSpPr/>
                  <p:nvPr/>
                </p:nvSpPr>
                <p:spPr>
                  <a:xfrm>
                    <a:off x="5284547" y="4657473"/>
                    <a:ext cx="108000" cy="10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54934440-3E2E-8791-1DA7-50C19FB5E184}"/>
                      </a:ext>
                    </a:extLst>
                  </p:cNvPr>
                  <p:cNvSpPr/>
                  <p:nvPr/>
                </p:nvSpPr>
                <p:spPr>
                  <a:xfrm>
                    <a:off x="5222883" y="4611477"/>
                    <a:ext cx="107999" cy="10799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615907D4-BFBA-0F08-23CF-9AC97F8E69B7}"/>
                      </a:ext>
                    </a:extLst>
                  </p:cNvPr>
                  <p:cNvSpPr/>
                  <p:nvPr/>
                </p:nvSpPr>
                <p:spPr>
                  <a:xfrm>
                    <a:off x="5316760" y="4528533"/>
                    <a:ext cx="108000" cy="10799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 sz="1350"/>
                  </a:p>
                </p:txBody>
              </p:sp>
            </p:grpSp>
          </p:grpSp>
        </p:grpSp>
      </p:grpSp>
      <p:pic>
        <p:nvPicPr>
          <p:cNvPr id="29" name="Picture 28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1DC5B3CA-6962-C446-D276-725A06B7D6C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0"/>
          <a:stretch/>
        </p:blipFill>
        <p:spPr>
          <a:xfrm>
            <a:off x="732387" y="3251328"/>
            <a:ext cx="7679226" cy="4013736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F0352F3-DB8F-B965-10D9-E31EEE7D8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5687" y="6487657"/>
            <a:ext cx="1939104" cy="344130"/>
          </a:xfrm>
        </p:spPr>
        <p:txBody>
          <a:bodyPr/>
          <a:lstStyle/>
          <a:p>
            <a:fld id="{5DA7F0C7-8C66-4A9A-89BA-B238155F20A7}" type="slidenum">
              <a:rPr lang="en-NL" smtClean="0"/>
              <a:t>7</a:t>
            </a:fld>
            <a:endParaRPr lang="en-NL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2C8995-4BEB-B1D3-FACA-FC50DDE46675}"/>
              </a:ext>
            </a:extLst>
          </p:cNvPr>
          <p:cNvSpPr txBox="1"/>
          <p:nvPr/>
        </p:nvSpPr>
        <p:spPr>
          <a:xfrm>
            <a:off x="6924895" y="6570876"/>
            <a:ext cx="15204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badi Extra Light" panose="020B0204020104020204" pitchFamily="34" charset="0"/>
                <a:ea typeface="Kigelia Light" panose="020B0502040204020203" pitchFamily="34" charset="0"/>
                <a:cs typeface="Kigelia Light" panose="020B0502040204020203" pitchFamily="34" charset="0"/>
              </a:rPr>
              <a:t>Figure: Daniel </a:t>
            </a:r>
            <a:r>
              <a:rPr lang="en-US" sz="1000" dirty="0" err="1">
                <a:latin typeface="Abadi Extra Light" panose="020B0204020104020204" pitchFamily="34" charset="0"/>
                <a:ea typeface="Kigelia Light" panose="020B0502040204020203" pitchFamily="34" charset="0"/>
                <a:cs typeface="Kigelia Light" panose="020B0502040204020203" pitchFamily="34" charset="0"/>
              </a:rPr>
              <a:t>Nijhof</a:t>
            </a:r>
            <a:endParaRPr lang="en-NL" sz="1000" dirty="0">
              <a:latin typeface="Abadi Extra Light" panose="020B0204020104020204" pitchFamily="34" charset="0"/>
              <a:ea typeface="Kigelia Light" panose="020B0502040204020203" pitchFamily="34" charset="0"/>
              <a:cs typeface="Kigelia Light" panose="020B0502040204020203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E8331C-19FF-3C06-E22F-B80BDC42BBC9}"/>
              </a:ext>
            </a:extLst>
          </p:cNvPr>
          <p:cNvSpPr/>
          <p:nvPr/>
        </p:nvSpPr>
        <p:spPr>
          <a:xfrm>
            <a:off x="858370" y="4295992"/>
            <a:ext cx="1718853" cy="1823674"/>
          </a:xfrm>
          <a:prstGeom prst="rect">
            <a:avLst/>
          </a:prstGeom>
          <a:noFill/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 sz="135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9000329-071E-33EA-1F9C-8F6296E6759F}"/>
              </a:ext>
            </a:extLst>
          </p:cNvPr>
          <p:cNvSpPr/>
          <p:nvPr/>
        </p:nvSpPr>
        <p:spPr>
          <a:xfrm>
            <a:off x="3048463" y="3870494"/>
            <a:ext cx="1527084" cy="224917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 sz="135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6EBC467-3EC9-CAA2-B9DF-304805A7106A}"/>
              </a:ext>
            </a:extLst>
          </p:cNvPr>
          <p:cNvSpPr/>
          <p:nvPr/>
        </p:nvSpPr>
        <p:spPr>
          <a:xfrm>
            <a:off x="6235838" y="4530421"/>
            <a:ext cx="1858234" cy="1598102"/>
          </a:xfrm>
          <a:prstGeom prst="rect">
            <a:avLst/>
          </a:prstGeom>
          <a:noFill/>
          <a:ln w="38100">
            <a:solidFill>
              <a:schemeClr val="accent5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 sz="135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03C4EDC-8BE3-F970-2708-8BD7721B584E}"/>
              </a:ext>
            </a:extLst>
          </p:cNvPr>
          <p:cNvCxnSpPr>
            <a:cxnSpLocks/>
          </p:cNvCxnSpPr>
          <p:nvPr/>
        </p:nvCxnSpPr>
        <p:spPr>
          <a:xfrm flipV="1">
            <a:off x="1182695" y="6258836"/>
            <a:ext cx="6883400" cy="36791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C44347E-540E-4C73-CEE4-F6DB842A7FCB}"/>
              </a:ext>
            </a:extLst>
          </p:cNvPr>
          <p:cNvSpPr txBox="1"/>
          <p:nvPr/>
        </p:nvSpPr>
        <p:spPr>
          <a:xfrm>
            <a:off x="858370" y="4291440"/>
            <a:ext cx="1718853" cy="323165"/>
          </a:xfrm>
          <a:prstGeom prst="rect">
            <a:avLst/>
          </a:prstGeom>
          <a:solidFill>
            <a:srgbClr val="70AD47">
              <a:alpha val="4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 injector</a:t>
            </a:r>
            <a:endParaRPr lang="en-NL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F652265-49EF-D13A-FEDA-DE19A2655A98}"/>
              </a:ext>
            </a:extLst>
          </p:cNvPr>
          <p:cNvSpPr txBox="1"/>
          <p:nvPr/>
        </p:nvSpPr>
        <p:spPr>
          <a:xfrm>
            <a:off x="3048462" y="3842405"/>
            <a:ext cx="1527086" cy="323165"/>
          </a:xfrm>
          <a:prstGeom prst="rect">
            <a:avLst/>
          </a:prstGeom>
          <a:solidFill>
            <a:srgbClr val="C55A11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X-band LINAC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endParaRPr lang="en-NL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EABA5D-246E-D92D-4C17-46A3F81EBBA1}"/>
              </a:ext>
            </a:extLst>
          </p:cNvPr>
          <p:cNvSpPr txBox="1"/>
          <p:nvPr/>
        </p:nvSpPr>
        <p:spPr>
          <a:xfrm>
            <a:off x="6235795" y="4520261"/>
            <a:ext cx="1875230" cy="323165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interaction chamber</a:t>
            </a:r>
            <a:endParaRPr lang="en-NL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4F5BE5-B992-DC56-84F4-DAEA3453041F}"/>
              </a:ext>
            </a:extLst>
          </p:cNvPr>
          <p:cNvSpPr txBox="1"/>
          <p:nvPr/>
        </p:nvSpPr>
        <p:spPr>
          <a:xfrm>
            <a:off x="3862068" y="6249855"/>
            <a:ext cx="15676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  <a:latin typeface="Abadi Extra Light" panose="020B0204020104020204" pitchFamily="34" charset="0"/>
              </a:rPr>
              <a:t>300 cm</a:t>
            </a:r>
            <a:endParaRPr lang="en-NL" sz="2100" b="1" dirty="0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60C6ED9-B2FC-D6D7-B6AB-3684A4D5DD84}"/>
              </a:ext>
            </a:extLst>
          </p:cNvPr>
          <p:cNvGrpSpPr/>
          <p:nvPr/>
        </p:nvGrpSpPr>
        <p:grpSpPr>
          <a:xfrm>
            <a:off x="-15240" y="-17838"/>
            <a:ext cx="9159240" cy="1010458"/>
            <a:chOff x="-15240" y="217137"/>
            <a:chExt cx="9159240" cy="103412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F67898A-14DD-D565-F45B-3E07D35C2F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4" t="36560" r="17290" b="53576"/>
            <a:stretch/>
          </p:blipFill>
          <p:spPr>
            <a:xfrm>
              <a:off x="-15240" y="217144"/>
              <a:ext cx="9159240" cy="1034116"/>
            </a:xfrm>
            <a:prstGeom prst="rect">
              <a:avLst/>
            </a:prstGeom>
          </p:spPr>
        </p:pic>
        <p:sp>
          <p:nvSpPr>
            <p:cNvPr id="9" name="Titel 9">
              <a:extLst>
                <a:ext uri="{FF2B5EF4-FFF2-40B4-BE49-F238E27FC236}">
                  <a16:creationId xmlns:a16="http://schemas.microsoft.com/office/drawing/2014/main" id="{71C40030-FF25-A527-3F84-D5FECE1C086F}"/>
                </a:ext>
              </a:extLst>
            </p:cNvPr>
            <p:cNvSpPr txBox="1">
              <a:spLocks/>
            </p:cNvSpPr>
            <p:nvPr/>
          </p:nvSpPr>
          <p:spPr>
            <a:xfrm>
              <a:off x="2930" y="217137"/>
              <a:ext cx="9141069" cy="1034122"/>
            </a:xfrm>
            <a:prstGeom prst="rect">
              <a:avLst/>
            </a:prstGeom>
            <a:solidFill>
              <a:schemeClr val="accent6">
                <a:lumMod val="50000"/>
                <a:alpha val="70000"/>
              </a:schemeClr>
            </a:solidFill>
          </p:spPr>
          <p:txBody>
            <a:bodyPr vert="horz" lIns="456300" tIns="0" rIns="45630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300" dirty="0"/>
                <a:t> 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5DBC158-E7CE-FC94-1B17-40BC8E57095C}"/>
              </a:ext>
            </a:extLst>
          </p:cNvPr>
          <p:cNvSpPr txBox="1"/>
          <p:nvPr/>
        </p:nvSpPr>
        <p:spPr>
          <a:xfrm>
            <a:off x="797466" y="127479"/>
            <a:ext cx="762209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dirty="0">
                <a:solidFill>
                  <a:schemeClr val="bg1"/>
                </a:solidFill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Smart*Light beamline</a:t>
            </a:r>
            <a:endParaRPr lang="en-NL" sz="3900" dirty="0">
              <a:solidFill>
                <a:schemeClr val="bg1"/>
              </a:solidFill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A9125660-94C1-110C-D2C3-ECFE235BD517}"/>
              </a:ext>
            </a:extLst>
          </p:cNvPr>
          <p:cNvGrpSpPr/>
          <p:nvPr/>
        </p:nvGrpSpPr>
        <p:grpSpPr>
          <a:xfrm>
            <a:off x="926117" y="1310759"/>
            <a:ext cx="8050654" cy="1967252"/>
            <a:chOff x="1421622" y="1412803"/>
            <a:chExt cx="7196803" cy="1758605"/>
          </a:xfrm>
        </p:grpSpPr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D91F7262-9E68-12A5-5590-BA4B8AA0962A}"/>
                </a:ext>
              </a:extLst>
            </p:cNvPr>
            <p:cNvGrpSpPr/>
            <p:nvPr/>
          </p:nvGrpSpPr>
          <p:grpSpPr>
            <a:xfrm>
              <a:off x="1421622" y="1412803"/>
              <a:ext cx="7196803" cy="1758605"/>
              <a:chOff x="-3942191" y="2057685"/>
              <a:chExt cx="7196803" cy="1758605"/>
            </a:xfrm>
          </p:grpSpPr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EAE061E2-1523-7218-F116-22B30B9A9756}"/>
                  </a:ext>
                </a:extLst>
              </p:cNvPr>
              <p:cNvSpPr/>
              <p:nvPr/>
            </p:nvSpPr>
            <p:spPr>
              <a:xfrm>
                <a:off x="-3937000" y="2057685"/>
                <a:ext cx="4070213" cy="5730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3469602F-73F3-3035-F59D-F60863580E1D}"/>
                  </a:ext>
                </a:extLst>
              </p:cNvPr>
              <p:cNvSpPr/>
              <p:nvPr/>
            </p:nvSpPr>
            <p:spPr>
              <a:xfrm>
                <a:off x="-3942191" y="2604191"/>
                <a:ext cx="6758725" cy="12120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cxnSp>
            <p:nvCxnSpPr>
              <p:cNvPr id="3" name="Straight Arrow Connector 2">
                <a:extLst>
                  <a:ext uri="{FF2B5EF4-FFF2-40B4-BE49-F238E27FC236}">
                    <a16:creationId xmlns:a16="http://schemas.microsoft.com/office/drawing/2014/main" id="{47F1F0B1-2821-0380-C0D0-C1B5E392ED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5150" y="3027355"/>
                <a:ext cx="690416" cy="0"/>
              </a:xfrm>
              <a:prstGeom prst="straightConnector1">
                <a:avLst/>
              </a:prstGeom>
              <a:ln>
                <a:solidFill>
                  <a:srgbClr val="48992C"/>
                </a:solidFill>
                <a:headEnd w="lg" len="med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7BEF00D7-9FD5-C817-B956-D446248798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80326" y="3034563"/>
                <a:ext cx="690416" cy="0"/>
              </a:xfrm>
              <a:prstGeom prst="straightConnector1">
                <a:avLst/>
              </a:prstGeom>
              <a:ln>
                <a:solidFill>
                  <a:srgbClr val="48992C"/>
                </a:solidFill>
                <a:headEnd w="lg" len="med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B0FE182A-F3BE-CD3C-377D-1DD1E167D2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369321" y="3034563"/>
                <a:ext cx="690416" cy="0"/>
              </a:xfrm>
              <a:prstGeom prst="straightConnector1">
                <a:avLst/>
              </a:prstGeom>
              <a:ln>
                <a:solidFill>
                  <a:srgbClr val="48992C"/>
                </a:solidFill>
                <a:headEnd w="lg" len="med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3C0B28E7-8275-185D-9A0B-A20F6346BB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952322" y="3034563"/>
                <a:ext cx="690416" cy="0"/>
              </a:xfrm>
              <a:prstGeom prst="straightConnector1">
                <a:avLst/>
              </a:prstGeom>
              <a:ln>
                <a:solidFill>
                  <a:srgbClr val="48992C"/>
                </a:solidFill>
                <a:headEnd w="lg" len="med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DB4939FE-DC87-8C05-3EF7-2D56BFAA19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3471805" y="2427412"/>
                <a:ext cx="0" cy="453385"/>
              </a:xfrm>
              <a:prstGeom prst="straightConnector1">
                <a:avLst/>
              </a:prstGeom>
              <a:ln>
                <a:solidFill>
                  <a:schemeClr val="tx2">
                    <a:lumMod val="50000"/>
                    <a:lumOff val="50000"/>
                  </a:schemeClr>
                </a:solidFill>
                <a:headEnd w="lg" len="med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Rectangle: Rounded Corners 78">
                <a:extLst>
                  <a:ext uri="{FF2B5EF4-FFF2-40B4-BE49-F238E27FC236}">
                    <a16:creationId xmlns:a16="http://schemas.microsoft.com/office/drawing/2014/main" id="{BAED5D50-BADB-0C5F-6D83-46BA8D4AC5CE}"/>
                  </a:ext>
                </a:extLst>
              </p:cNvPr>
              <p:cNvSpPr/>
              <p:nvPr/>
            </p:nvSpPr>
            <p:spPr>
              <a:xfrm>
                <a:off x="-673190" y="2885680"/>
                <a:ext cx="655828" cy="292509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E7632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dirty="0"/>
              </a:p>
            </p:txBody>
          </p:sp>
          <p:pic>
            <p:nvPicPr>
              <p:cNvPr id="87" name="Picture 86" descr="\documentclass{article}&#10;\usepackage{amsmath}&#10;\pagestyle{empty}&#10;\begin{document}&#10;&#10;LINAC&#10;&#10;\end{document}" title="IguanaTex Bitmap Display">
                <a:extLst>
                  <a:ext uri="{FF2B5EF4-FFF2-40B4-BE49-F238E27FC236}">
                    <a16:creationId xmlns:a16="http://schemas.microsoft.com/office/drawing/2014/main" id="{D3149309-2644-1A13-ABB5-D398CA1C776B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91559" y="2971664"/>
                <a:ext cx="491953" cy="119782"/>
              </a:xfrm>
              <a:prstGeom prst="rect">
                <a:avLst/>
              </a:prstGeom>
            </p:spPr>
          </p:pic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4260E3F3-F16C-9236-C6F9-BCC0BE1CE5ED}"/>
                  </a:ext>
                </a:extLst>
              </p:cNvPr>
              <p:cNvCxnSpPr>
                <a:cxnSpLocks/>
                <a:stCxn id="148" idx="1"/>
                <a:endCxn id="141" idx="3"/>
              </p:cNvCxnSpPr>
              <p:nvPr/>
            </p:nvCxnSpPr>
            <p:spPr>
              <a:xfrm flipH="1" flipV="1">
                <a:off x="-3244508" y="2292412"/>
                <a:ext cx="534858" cy="2787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w="lg" len="med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5AF1EB53-48AA-E1EB-CF39-ADDD4853AE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393083" y="2397554"/>
                <a:ext cx="0" cy="12985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731663E3-6692-19E0-A9FD-C3A21EFA63B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2393083" y="2523885"/>
                <a:ext cx="4656335" cy="585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0D3EA835-9904-0E2B-F17C-A79E3E9BC168}"/>
                  </a:ext>
                </a:extLst>
              </p:cNvPr>
              <p:cNvCxnSpPr/>
              <p:nvPr/>
            </p:nvCxnSpPr>
            <p:spPr>
              <a:xfrm>
                <a:off x="2263252" y="2519036"/>
                <a:ext cx="0" cy="232207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C2A3FDFC-0798-D6C9-4B5C-5BED25A3F0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14612" y="3015573"/>
                <a:ext cx="540000" cy="0"/>
              </a:xfrm>
              <a:prstGeom prst="straightConnector1">
                <a:avLst/>
              </a:prstGeom>
              <a:ln>
                <a:solidFill>
                  <a:srgbClr val="A02B93"/>
                </a:solidFill>
                <a:headEnd w="lg" len="med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Rectangle: Rounded Corners 119">
                <a:extLst>
                  <a:ext uri="{FF2B5EF4-FFF2-40B4-BE49-F238E27FC236}">
                    <a16:creationId xmlns:a16="http://schemas.microsoft.com/office/drawing/2014/main" id="{D81FD21B-6C2B-C5AA-B708-DFAC6E9443CF}"/>
                  </a:ext>
                </a:extLst>
              </p:cNvPr>
              <p:cNvSpPr/>
              <p:nvPr/>
            </p:nvSpPr>
            <p:spPr>
              <a:xfrm>
                <a:off x="1940927" y="3437730"/>
                <a:ext cx="601165" cy="292509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NL" dirty="0"/>
              </a:p>
            </p:txBody>
          </p:sp>
          <p:pic>
            <p:nvPicPr>
              <p:cNvPr id="121" name="Picture 120" descr="\documentclass{article}&#10;\usepackage{amsmath}&#10;\pagestyle{empty}&#10;\begin{document}&#10;&#10;Dump&#10;&#10;\end{document}" title="IguanaTex Bitmap Display">
                <a:extLst>
                  <a:ext uri="{FF2B5EF4-FFF2-40B4-BE49-F238E27FC236}">
                    <a16:creationId xmlns:a16="http://schemas.microsoft.com/office/drawing/2014/main" id="{5B8FCE21-5A07-48FA-8B77-D4299BAA4DD4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1332" y="3512914"/>
                <a:ext cx="420353" cy="142365"/>
              </a:xfrm>
              <a:prstGeom prst="rect">
                <a:avLst/>
              </a:prstGeom>
            </p:spPr>
          </p:pic>
          <p:cxnSp>
            <p:nvCxnSpPr>
              <p:cNvPr id="122" name="Straight Arrow Connector 121">
                <a:extLst>
                  <a:ext uri="{FF2B5EF4-FFF2-40B4-BE49-F238E27FC236}">
                    <a16:creationId xmlns:a16="http://schemas.microsoft.com/office/drawing/2014/main" id="{A7848B57-C002-E95A-3B60-0BA02F532FCC}"/>
                  </a:ext>
                </a:extLst>
              </p:cNvPr>
              <p:cNvCxnSpPr>
                <a:cxnSpLocks/>
                <a:stCxn id="134" idx="2"/>
                <a:endCxn id="120" idx="0"/>
              </p:cNvCxnSpPr>
              <p:nvPr/>
            </p:nvCxnSpPr>
            <p:spPr>
              <a:xfrm>
                <a:off x="2241510" y="3303467"/>
                <a:ext cx="0" cy="134263"/>
              </a:xfrm>
              <a:prstGeom prst="straightConnector1">
                <a:avLst/>
              </a:prstGeom>
              <a:ln>
                <a:solidFill>
                  <a:srgbClr val="48992C"/>
                </a:solidFill>
                <a:headEnd w="lg" len="med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0CB189DC-194C-2009-CBAB-3147701D8472}"/>
                  </a:ext>
                </a:extLst>
              </p:cNvPr>
              <p:cNvGrpSpPr/>
              <p:nvPr/>
            </p:nvGrpSpPr>
            <p:grpSpPr>
              <a:xfrm>
                <a:off x="-3884052" y="2885680"/>
                <a:ext cx="1088018" cy="292509"/>
                <a:chOff x="2178795" y="2410051"/>
                <a:chExt cx="1088018" cy="292509"/>
              </a:xfrm>
            </p:grpSpPr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AE0D6AAD-D929-6E2A-A893-FF4D250B3444}"/>
                    </a:ext>
                  </a:extLst>
                </p:cNvPr>
                <p:cNvSpPr/>
                <p:nvPr/>
              </p:nvSpPr>
              <p:spPr>
                <a:xfrm>
                  <a:off x="2178795" y="2410051"/>
                  <a:ext cx="1088018" cy="29250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rgbClr val="48992C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dirty="0"/>
                </a:p>
              </p:txBody>
            </p:sp>
            <p:pic>
              <p:nvPicPr>
                <p:cNvPr id="125" name="Picture 124" descr="\documentclass{article}&#10;\usepackage{amsmath}&#10;\pagestyle{empty}&#10;\begin{document}&#10;&#10;DC Photogun&#10;&#10;\end{document}" title="IguanaTex Bitmap Display">
                  <a:extLst>
                    <a:ext uri="{FF2B5EF4-FFF2-40B4-BE49-F238E27FC236}">
                      <a16:creationId xmlns:a16="http://schemas.microsoft.com/office/drawing/2014/main" id="{24D29A4E-E141-FE16-0188-97A0F5929BF3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3"/>
                  </p:custDataLst>
                </p:nvPr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39714" y="2496036"/>
                  <a:ext cx="954236" cy="147049"/>
                </a:xfrm>
                <a:prstGeom prst="rect">
                  <a:avLst/>
                </a:prstGeom>
              </p:spPr>
            </p:pic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C53C468F-D276-24CF-9398-04C06EE1D2E5}"/>
                  </a:ext>
                </a:extLst>
              </p:cNvPr>
              <p:cNvGrpSpPr/>
              <p:nvPr/>
            </p:nvGrpSpPr>
            <p:grpSpPr>
              <a:xfrm>
                <a:off x="522482" y="2885680"/>
                <a:ext cx="706082" cy="292509"/>
                <a:chOff x="5624868" y="2410605"/>
                <a:chExt cx="706082" cy="292509"/>
              </a:xfrm>
            </p:grpSpPr>
            <p:sp>
              <p:nvSpPr>
                <p:cNvPr id="127" name="Rectangle: Rounded Corners 126">
                  <a:extLst>
                    <a:ext uri="{FF2B5EF4-FFF2-40B4-BE49-F238E27FC236}">
                      <a16:creationId xmlns:a16="http://schemas.microsoft.com/office/drawing/2014/main" id="{EF3FE5D8-A419-EEF4-B930-47204B517317}"/>
                    </a:ext>
                  </a:extLst>
                </p:cNvPr>
                <p:cNvSpPr/>
                <p:nvPr/>
              </p:nvSpPr>
              <p:spPr>
                <a:xfrm>
                  <a:off x="5624868" y="2410605"/>
                  <a:ext cx="706082" cy="292509"/>
                </a:xfrm>
                <a:prstGeom prst="round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NL" dirty="0"/>
                </a:p>
              </p:txBody>
            </p:sp>
            <p:pic>
              <p:nvPicPr>
                <p:cNvPr id="128" name="Picture 127" descr="\documentclass{article}&#10;\usepackage{amsmath}&#10;\pagestyle{empty}&#10;\begin{document}&#10;&#10;Solenoid&#10;&#10;\end{document}" title="IguanaTex Bitmap Display">
                  <a:extLst>
                    <a:ext uri="{FF2B5EF4-FFF2-40B4-BE49-F238E27FC236}">
                      <a16:creationId xmlns:a16="http://schemas.microsoft.com/office/drawing/2014/main" id="{1FB7595F-B25D-CA0C-B006-E50AB10D309F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2"/>
                  </p:custDataLst>
                </p:nvPr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11590" y="2497943"/>
                  <a:ext cx="569479" cy="117834"/>
                </a:xfrm>
                <a:prstGeom prst="rect">
                  <a:avLst/>
                </a:prstGeom>
              </p:spPr>
            </p:pic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048F6783-F789-195B-D2A3-02CDDA33974A}"/>
                  </a:ext>
                </a:extLst>
              </p:cNvPr>
              <p:cNvGrpSpPr/>
              <p:nvPr/>
            </p:nvGrpSpPr>
            <p:grpSpPr>
              <a:xfrm>
                <a:off x="-2256191" y="2774368"/>
                <a:ext cx="1043157" cy="552224"/>
                <a:chOff x="5551991" y="3505428"/>
                <a:chExt cx="1043157" cy="552224"/>
              </a:xfrm>
            </p:grpSpPr>
            <p:sp>
              <p:nvSpPr>
                <p:cNvPr id="130" name="Rectangle: Rounded Corners 129">
                  <a:extLst>
                    <a:ext uri="{FF2B5EF4-FFF2-40B4-BE49-F238E27FC236}">
                      <a16:creationId xmlns:a16="http://schemas.microsoft.com/office/drawing/2014/main" id="{D83FF2DA-C40E-EAFD-FBBD-ECCE566577A3}"/>
                    </a:ext>
                  </a:extLst>
                </p:cNvPr>
                <p:cNvSpPr/>
                <p:nvPr/>
              </p:nvSpPr>
              <p:spPr>
                <a:xfrm>
                  <a:off x="5551991" y="3505428"/>
                  <a:ext cx="1043157" cy="552224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rgbClr val="48992C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dirty="0"/>
                </a:p>
              </p:txBody>
            </p:sp>
            <p:pic>
              <p:nvPicPr>
                <p:cNvPr id="131" name="Picture 130" descr="\documentclass{article}&#10;\usepackage{amsmath}&#10;\pagestyle{empty}&#10;\begin{document}&#10;&#10;Compression&#10;&#10;\end{document}" title="IguanaTex Bitmap Display">
                  <a:extLst>
                    <a:ext uri="{FF2B5EF4-FFF2-40B4-BE49-F238E27FC236}">
                      <a16:creationId xmlns:a16="http://schemas.microsoft.com/office/drawing/2014/main" id="{376F10EB-50EB-EEEE-832E-DDAE4805567F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0"/>
                  </p:custDataLst>
                </p:nvPr>
              </p:nvPicPr>
              <p:blipFill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37145" y="3611857"/>
                  <a:ext cx="872848" cy="146558"/>
                </a:xfrm>
                <a:prstGeom prst="rect">
                  <a:avLst/>
                </a:prstGeom>
              </p:spPr>
            </p:pic>
            <p:pic>
              <p:nvPicPr>
                <p:cNvPr id="132" name="Picture 131" descr="\documentclass{article}&#10;\usepackage{amsmath}&#10;\pagestyle{empty}&#10;\begin{document}&#10;&#10;cavity&#10;&#10;\end{document}" title="IguanaTex Bitmap Display">
                  <a:extLst>
                    <a:ext uri="{FF2B5EF4-FFF2-40B4-BE49-F238E27FC236}">
                      <a16:creationId xmlns:a16="http://schemas.microsoft.com/office/drawing/2014/main" id="{7E575245-473A-CBCC-4803-CC57E17F5156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1"/>
                  </p:custDataLst>
                </p:nvPr>
              </p:nvPicPr>
              <p:blipFill>
                <a:blip r:embed="rId3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69440" y="3813181"/>
                  <a:ext cx="408258" cy="143569"/>
                </a:xfrm>
                <a:prstGeom prst="rect">
                  <a:avLst/>
                </a:prstGeom>
              </p:spPr>
            </p:pic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65AB26DF-BE21-D500-9691-0BE9505BC1FE}"/>
                  </a:ext>
                </a:extLst>
              </p:cNvPr>
              <p:cNvGrpSpPr/>
              <p:nvPr/>
            </p:nvGrpSpPr>
            <p:grpSpPr>
              <a:xfrm>
                <a:off x="1768408" y="2751243"/>
                <a:ext cx="946204" cy="552224"/>
                <a:chOff x="7648579" y="3525527"/>
                <a:chExt cx="946204" cy="552224"/>
              </a:xfrm>
            </p:grpSpPr>
            <p:sp>
              <p:nvSpPr>
                <p:cNvPr id="134" name="Rectangle: Rounded Corners 133">
                  <a:extLst>
                    <a:ext uri="{FF2B5EF4-FFF2-40B4-BE49-F238E27FC236}">
                      <a16:creationId xmlns:a16="http://schemas.microsoft.com/office/drawing/2014/main" id="{B053CF6C-43D6-8396-88D9-495CF8FD8F58}"/>
                    </a:ext>
                  </a:extLst>
                </p:cNvPr>
                <p:cNvSpPr/>
                <p:nvPr/>
              </p:nvSpPr>
              <p:spPr>
                <a:xfrm>
                  <a:off x="7648579" y="3525527"/>
                  <a:ext cx="946204" cy="552224"/>
                </a:xfrm>
                <a:prstGeom prst="round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NL" dirty="0"/>
                </a:p>
              </p:txBody>
            </p:sp>
            <p:pic>
              <p:nvPicPr>
                <p:cNvPr id="135" name="Picture 134" descr="\documentclass{article}&#10;\usepackage{amsmath}&#10;\pagestyle{empty}&#10;\begin{document}&#10;&#10;Interaction&#10;&#10;\end{document}" title="IguanaTex Bitmap Display">
                  <a:extLst>
                    <a:ext uri="{FF2B5EF4-FFF2-40B4-BE49-F238E27FC236}">
                      <a16:creationId xmlns:a16="http://schemas.microsoft.com/office/drawing/2014/main" id="{2DB568A4-F085-A744-4004-CA37683D5167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8"/>
                  </p:custDataLst>
                </p:nvPr>
              </p:nvPicPr>
              <p:blipFill>
                <a:blip r:embed="rId3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44895" y="3628952"/>
                  <a:ext cx="753572" cy="112910"/>
                </a:xfrm>
                <a:prstGeom prst="rect">
                  <a:avLst/>
                </a:prstGeom>
              </p:spPr>
            </p:pic>
            <p:pic>
              <p:nvPicPr>
                <p:cNvPr id="136" name="Picture 135" descr="\documentclass{article}&#10;\usepackage{amsmath}&#10;\pagestyle{empty}&#10;\begin{document}&#10;&#10;chamber&#10;&#10;\end{document}" title="IguanaTex Bitmap Display">
                  <a:extLst>
                    <a:ext uri="{FF2B5EF4-FFF2-40B4-BE49-F238E27FC236}">
                      <a16:creationId xmlns:a16="http://schemas.microsoft.com/office/drawing/2014/main" id="{DCB7D6DE-B8FF-E053-E56A-054CA9451F0A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9"/>
                  </p:custDataLst>
                </p:nvPr>
              </p:nvPicPr>
              <p:blipFill>
                <a:blip r:embed="rId3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50179" y="3841017"/>
                  <a:ext cx="579476" cy="115193"/>
                </a:xfrm>
                <a:prstGeom prst="rect">
                  <a:avLst/>
                </a:prstGeom>
              </p:spPr>
            </p:pic>
          </p:grp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F385FF71-EDEA-ED9D-041A-2DA03D164E2F}"/>
                  </a:ext>
                </a:extLst>
              </p:cNvPr>
              <p:cNvGrpSpPr/>
              <p:nvPr/>
            </p:nvGrpSpPr>
            <p:grpSpPr>
              <a:xfrm>
                <a:off x="-1541853" y="2158073"/>
                <a:ext cx="701715" cy="270762"/>
                <a:chOff x="1573170" y="629716"/>
                <a:chExt cx="701715" cy="270762"/>
              </a:xfrm>
            </p:grpSpPr>
            <p:sp>
              <p:nvSpPr>
                <p:cNvPr id="138" name="Rectangle: Rounded Corners 137">
                  <a:extLst>
                    <a:ext uri="{FF2B5EF4-FFF2-40B4-BE49-F238E27FC236}">
                      <a16:creationId xmlns:a16="http://schemas.microsoft.com/office/drawing/2014/main" id="{508A51D1-F162-2991-64BF-450182146930}"/>
                    </a:ext>
                  </a:extLst>
                </p:cNvPr>
                <p:cNvSpPr/>
                <p:nvPr/>
              </p:nvSpPr>
              <p:spPr>
                <a:xfrm>
                  <a:off x="1573170" y="629716"/>
                  <a:ext cx="701715" cy="270762"/>
                </a:xfrm>
                <a:prstGeom prst="roundRect">
                  <a:avLst/>
                </a:prstGeom>
                <a:solidFill>
                  <a:srgbClr val="E7C3C3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dirty="0"/>
                </a:p>
              </p:txBody>
            </p:sp>
            <p:pic>
              <p:nvPicPr>
                <p:cNvPr id="139" name="Picture 138" descr="\documentclass{article}&#10;\usepackage{amsmath}&#10;\pagestyle{empty}&#10;\begin{document}&#10;&#10;Element&#10;&#10;\end{document}" title="IguanaTex Bitmap Display">
                  <a:extLst>
                    <a:ext uri="{FF2B5EF4-FFF2-40B4-BE49-F238E27FC236}">
                      <a16:creationId xmlns:a16="http://schemas.microsoft.com/office/drawing/2014/main" id="{0BC43CA8-3647-3549-3E4F-4B4087199265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7"/>
                  </p:custDataLst>
                </p:nvPr>
              </p:nvPicPr>
              <p:blipFill>
                <a:blip r:embed="rId3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43976" y="711017"/>
                  <a:ext cx="560101" cy="115193"/>
                </a:xfrm>
                <a:prstGeom prst="rect">
                  <a:avLst/>
                </a:prstGeom>
              </p:spPr>
            </p:pic>
          </p:grp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726AAFA3-7AD1-5D4B-F38F-AF8FB7A9C6AF}"/>
                  </a:ext>
                </a:extLst>
              </p:cNvPr>
              <p:cNvGrpSpPr/>
              <p:nvPr/>
            </p:nvGrpSpPr>
            <p:grpSpPr>
              <a:xfrm>
                <a:off x="-3702481" y="2157412"/>
                <a:ext cx="457973" cy="270000"/>
                <a:chOff x="1430775" y="1728164"/>
                <a:chExt cx="457973" cy="270000"/>
              </a:xfrm>
            </p:grpSpPr>
            <p:sp>
              <p:nvSpPr>
                <p:cNvPr id="141" name="Rectangle: Rounded Corners 140">
                  <a:extLst>
                    <a:ext uri="{FF2B5EF4-FFF2-40B4-BE49-F238E27FC236}">
                      <a16:creationId xmlns:a16="http://schemas.microsoft.com/office/drawing/2014/main" id="{2DA89C5D-33FA-19CA-09F1-4E27008F7AB7}"/>
                    </a:ext>
                  </a:extLst>
                </p:cNvPr>
                <p:cNvSpPr/>
                <p:nvPr/>
              </p:nvSpPr>
              <p:spPr>
                <a:xfrm>
                  <a:off x="1430775" y="1728164"/>
                  <a:ext cx="457973" cy="270000"/>
                </a:xfrm>
                <a:prstGeom prst="roundRect">
                  <a:avLst/>
                </a:prstGeom>
                <a:solidFill>
                  <a:srgbClr val="E7C3C3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dirty="0"/>
                </a:p>
              </p:txBody>
            </p:sp>
            <p:pic>
              <p:nvPicPr>
                <p:cNvPr id="142" name="Picture 141" descr="\documentclass{article}&#10;\usepackage{amsmath}&#10;\pagestyle{empty}&#10;\begin{document}&#10;&#10;THG&#10;&#10;\end{document}" title="IguanaTex Bitmap Display">
                  <a:extLst>
                    <a:ext uri="{FF2B5EF4-FFF2-40B4-BE49-F238E27FC236}">
                      <a16:creationId xmlns:a16="http://schemas.microsoft.com/office/drawing/2014/main" id="{0A56F5D6-3775-E5B6-1F46-2C6F17DB6A2E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6"/>
                  </p:custDataLst>
                </p:nvPr>
              </p:nvPicPr>
              <p:blipFill>
                <a:blip r:embed="rId3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81534" y="1803598"/>
                  <a:ext cx="346227" cy="119131"/>
                </a:xfrm>
                <a:prstGeom prst="rect">
                  <a:avLst/>
                </a:prstGeom>
              </p:spPr>
            </p:pic>
          </p:grp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BF3A67B2-6275-49CE-7CEB-8C0B0162A66A}"/>
                  </a:ext>
                </a:extLst>
              </p:cNvPr>
              <p:cNvGrpSpPr/>
              <p:nvPr/>
            </p:nvGrpSpPr>
            <p:grpSpPr>
              <a:xfrm>
                <a:off x="-2709650" y="2159818"/>
                <a:ext cx="633134" cy="270762"/>
                <a:chOff x="1618891" y="1080767"/>
                <a:chExt cx="633134" cy="270762"/>
              </a:xfrm>
            </p:grpSpPr>
            <p:sp>
              <p:nvSpPr>
                <p:cNvPr id="148" name="Rectangle: Rounded Corners 147">
                  <a:extLst>
                    <a:ext uri="{FF2B5EF4-FFF2-40B4-BE49-F238E27FC236}">
                      <a16:creationId xmlns:a16="http://schemas.microsoft.com/office/drawing/2014/main" id="{05340AC8-9E47-A0E6-C796-E6D987ABCCF9}"/>
                    </a:ext>
                  </a:extLst>
                </p:cNvPr>
                <p:cNvSpPr/>
                <p:nvPr/>
              </p:nvSpPr>
              <p:spPr>
                <a:xfrm>
                  <a:off x="1618891" y="1080767"/>
                  <a:ext cx="633134" cy="270762"/>
                </a:xfrm>
                <a:prstGeom prst="roundRect">
                  <a:avLst/>
                </a:prstGeom>
                <a:solidFill>
                  <a:srgbClr val="E7C3C3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dirty="0"/>
                </a:p>
              </p:txBody>
            </p:sp>
            <p:pic>
              <p:nvPicPr>
                <p:cNvPr id="149" name="Picture 148" descr="\documentclass{article}&#10;\usepackage{amsmath}&#10;\pagestyle{empty}&#10;\begin{document}&#10;&#10;Spitfire&#10;&#10;\end{document}" title="IguanaTex Bitmap Display">
                  <a:extLst>
                    <a:ext uri="{FF2B5EF4-FFF2-40B4-BE49-F238E27FC236}">
                      <a16:creationId xmlns:a16="http://schemas.microsoft.com/office/drawing/2014/main" id="{9ED2A7EB-8B9D-F3C9-DD2E-2AD954BFB9FE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5"/>
                  </p:custDataLst>
                </p:nvPr>
              </p:nvPicPr>
              <p:blipFill>
                <a:blip r:embed="rId3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79223" y="1137084"/>
                  <a:ext cx="492110" cy="147945"/>
                </a:xfrm>
                <a:prstGeom prst="rect">
                  <a:avLst/>
                </a:prstGeom>
              </p:spPr>
            </p:pic>
          </p:grpSp>
          <p:cxnSp>
            <p:nvCxnSpPr>
              <p:cNvPr id="169" name="Straight Arrow Connector 168">
                <a:extLst>
                  <a:ext uri="{FF2B5EF4-FFF2-40B4-BE49-F238E27FC236}">
                    <a16:creationId xmlns:a16="http://schemas.microsoft.com/office/drawing/2014/main" id="{5EAC5379-84C1-E2B3-3033-36EA4572D4E9}"/>
                  </a:ext>
                </a:extLst>
              </p:cNvPr>
              <p:cNvCxnSpPr>
                <a:cxnSpLocks/>
                <a:stCxn id="138" idx="1"/>
                <a:endCxn id="148" idx="3"/>
              </p:cNvCxnSpPr>
              <p:nvPr/>
            </p:nvCxnSpPr>
            <p:spPr>
              <a:xfrm flipH="1">
                <a:off x="-2076516" y="2293454"/>
                <a:ext cx="534663" cy="1745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w="lg" len="med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79" name="Picture 178" descr="\documentclass{article}&#10;\usepackage{amsmath}&#10;\pagestyle{empty}&#10;\begin{document}&#10;&#10;800 nm&#10;&#10;\end{document}" title="IguanaTex Bitmap Display">
                <a:extLst>
                  <a:ext uri="{FF2B5EF4-FFF2-40B4-BE49-F238E27FC236}">
                    <a16:creationId xmlns:a16="http://schemas.microsoft.com/office/drawing/2014/main" id="{F8DD3D1C-3895-5174-C879-406FE932DE00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175427" y="2131032"/>
                <a:ext cx="419303" cy="93880"/>
              </a:xfrm>
              <a:prstGeom prst="rect">
                <a:avLst/>
              </a:prstGeom>
            </p:spPr>
          </p:pic>
          <p:pic>
            <p:nvPicPr>
              <p:cNvPr id="183" name="Picture 182" descr="\documentclass{article}&#10;\usepackage{amsmath}&#10;\pagestyle{empty}&#10;\begin{document}&#10;&#10;$e^-$&#10;&#10;\end{document}" title="IguanaTex Bitmap Display">
                <a:extLst>
                  <a:ext uri="{FF2B5EF4-FFF2-40B4-BE49-F238E27FC236}">
                    <a16:creationId xmlns:a16="http://schemas.microsoft.com/office/drawing/2014/main" id="{B125FC18-CFA1-C5F6-148E-C688292A8DA2}"/>
                  </a:ext>
                </a:extLst>
              </p:cNvPr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591742" y="2893700"/>
                <a:ext cx="125542" cy="75253"/>
              </a:xfrm>
              <a:prstGeom prst="rect">
                <a:avLst/>
              </a:prstGeom>
            </p:spPr>
          </p:pic>
          <p:pic>
            <p:nvPicPr>
              <p:cNvPr id="185" name="Picture 184" descr="\documentclass{article}&#10;\usepackage{amsmath}&#10;\pagestyle{empty}&#10;\begin{document}&#10;&#10;$e^-$&#10;&#10;\end{document}" title="IguanaTex Bitmap Display">
                <a:extLst>
                  <a:ext uri="{FF2B5EF4-FFF2-40B4-BE49-F238E27FC236}">
                    <a16:creationId xmlns:a16="http://schemas.microsoft.com/office/drawing/2014/main" id="{1FA881CD-03FC-5621-2752-945D10EAFBA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10452" y="2895035"/>
                <a:ext cx="125542" cy="75253"/>
              </a:xfrm>
              <a:prstGeom prst="rect">
                <a:avLst/>
              </a:prstGeom>
            </p:spPr>
          </p:pic>
          <p:pic>
            <p:nvPicPr>
              <p:cNvPr id="186" name="Picture 185" descr="\documentclass{article}&#10;\usepackage{amsmath}&#10;\pagestyle{empty}&#10;\begin{document}&#10;&#10;$e^-$&#10;&#10;\end{document}" title="IguanaTex Bitmap Display">
                <a:extLst>
                  <a:ext uri="{FF2B5EF4-FFF2-40B4-BE49-F238E27FC236}">
                    <a16:creationId xmlns:a16="http://schemas.microsoft.com/office/drawing/2014/main" id="{9A8C0F6E-7793-2ACD-CE52-E4131F75E860}"/>
                  </a:ext>
                </a:extLst>
              </p:cNvPr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915" y="2890938"/>
                <a:ext cx="125542" cy="75253"/>
              </a:xfrm>
              <a:prstGeom prst="rect">
                <a:avLst/>
              </a:prstGeom>
            </p:spPr>
          </p:pic>
          <p:pic>
            <p:nvPicPr>
              <p:cNvPr id="187" name="Picture 186" descr="\documentclass{article}&#10;\usepackage{amsmath}&#10;\pagestyle{empty}&#10;\begin{document}&#10;&#10;$e^-$&#10;&#10;\end{document}" title="IguanaTex Bitmap Display">
                <a:extLst>
                  <a:ext uri="{FF2B5EF4-FFF2-40B4-BE49-F238E27FC236}">
                    <a16:creationId xmlns:a16="http://schemas.microsoft.com/office/drawing/2014/main" id="{EDC6B625-268E-0E54-8CAB-083B16D46F98}"/>
                  </a:ext>
                </a:extLst>
              </p:cNvPr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6646" y="2901340"/>
                <a:ext cx="125542" cy="75253"/>
              </a:xfrm>
              <a:prstGeom prst="rect">
                <a:avLst/>
              </a:prstGeom>
            </p:spPr>
          </p:pic>
          <p:pic>
            <p:nvPicPr>
              <p:cNvPr id="188" name="Picture 187" descr="\documentclass{article}&#10;\usepackage{amsmath}&#10;\pagestyle{empty}&#10;\begin{document}&#10;&#10;$e^-$&#10;&#10;\end{document}" title="IguanaTex Bitmap Display">
                <a:extLst>
                  <a:ext uri="{FF2B5EF4-FFF2-40B4-BE49-F238E27FC236}">
                    <a16:creationId xmlns:a16="http://schemas.microsoft.com/office/drawing/2014/main" id="{06B0C953-D58D-186F-5DFB-035947591FC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4980" y="3327369"/>
                <a:ext cx="125542" cy="75253"/>
              </a:xfrm>
              <a:prstGeom prst="rect">
                <a:avLst/>
              </a:prstGeom>
            </p:spPr>
          </p:pic>
          <p:pic>
            <p:nvPicPr>
              <p:cNvPr id="191" name="Picture 190" descr="\documentclass{article}&#10;\usepackage{amsmath}&#10;\pagestyle{empty}&#10;\begin{document}&#10;&#10;x-rays&#10;\end{document}" title="IguanaTex Bitmap Display">
                <a:extLst>
                  <a:ext uri="{FF2B5EF4-FFF2-40B4-BE49-F238E27FC236}">
                    <a16:creationId xmlns:a16="http://schemas.microsoft.com/office/drawing/2014/main" id="{2393381F-A9FE-3C59-98F7-C73368C7EEAA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18127" y="2871876"/>
                <a:ext cx="336329" cy="86461"/>
              </a:xfrm>
              <a:prstGeom prst="rect">
                <a:avLst/>
              </a:prstGeom>
            </p:spPr>
          </p:pic>
          <p:pic>
            <p:nvPicPr>
              <p:cNvPr id="192" name="Picture 191" descr="\documentclass{article}&#10;\usepackage{amsmath}&#10;\pagestyle{empty}&#10;\begin{document}&#10;&#10;800 nm&#10;&#10;\end{document}" title="IguanaTex Bitmap Display">
                <a:extLst>
                  <a:ext uri="{FF2B5EF4-FFF2-40B4-BE49-F238E27FC236}">
                    <a16:creationId xmlns:a16="http://schemas.microsoft.com/office/drawing/2014/main" id="{65D2F535-A963-2865-31EA-3CB70F589C4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017695" y="2124198"/>
                <a:ext cx="419303" cy="93880"/>
              </a:xfrm>
              <a:prstGeom prst="rect">
                <a:avLst/>
              </a:prstGeom>
            </p:spPr>
          </p:pic>
          <p:pic>
            <p:nvPicPr>
              <p:cNvPr id="193" name="Picture 192" descr="\documentclass{article}&#10;\usepackage{amsmath}&#10;\pagestyle{empty}&#10;\begin{document}&#10;&#10;800 nm&#10;&#10;\end{document}" title="IguanaTex Bitmap Display">
                <a:extLst>
                  <a:ext uri="{FF2B5EF4-FFF2-40B4-BE49-F238E27FC236}">
                    <a16:creationId xmlns:a16="http://schemas.microsoft.com/office/drawing/2014/main" id="{F79D12C5-9308-BCC0-88AD-E6F1A7DB849D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991" y="2376968"/>
                <a:ext cx="419303" cy="93880"/>
              </a:xfrm>
              <a:prstGeom prst="rect">
                <a:avLst/>
              </a:prstGeom>
            </p:spPr>
          </p:pic>
          <p:pic>
            <p:nvPicPr>
              <p:cNvPr id="196" name="Picture 195" descr="\documentclass{article}&#10;\usepackage{amsmath}&#10;\pagestyle{empty}&#10;\begin{document}&#10;&#10;266 nm&#10;&#10;\end{document}" title="IguanaTex Bitmap Display">
                <a:extLst>
                  <a:ext uri="{FF2B5EF4-FFF2-40B4-BE49-F238E27FC236}">
                    <a16:creationId xmlns:a16="http://schemas.microsoft.com/office/drawing/2014/main" id="{93230C94-43E8-81E0-635A-8333E18D5C5D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394788" y="2475824"/>
                <a:ext cx="417709" cy="93880"/>
              </a:xfrm>
              <a:prstGeom prst="rect">
                <a:avLst/>
              </a:prstGeom>
            </p:spPr>
          </p:pic>
          <p:pic>
            <p:nvPicPr>
              <p:cNvPr id="203" name="Picture 202" descr="\documentclass{article}&#10;\usepackage{amsmath}&#10;\pagestyle{empty}&#10;\begin{document}&#10;&#10;fs Laser&#10;&#10;\end{document}" title="IguanaTex Bitmap Display">
                <a:extLst>
                  <a:ext uri="{FF2B5EF4-FFF2-40B4-BE49-F238E27FC236}">
                    <a16:creationId xmlns:a16="http://schemas.microsoft.com/office/drawing/2014/main" id="{5FFC8F5C-5FB7-7C48-1928-FE6F7C893A90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47451" y="2167881"/>
                <a:ext cx="701715" cy="155711"/>
              </a:xfrm>
              <a:prstGeom prst="rect">
                <a:avLst/>
              </a:prstGeom>
            </p:spPr>
          </p:pic>
        </p:grpSp>
        <p:pic>
          <p:nvPicPr>
            <p:cNvPr id="211" name="Picture 210" descr="\documentclass{article}&#10;\usepackage{amsmath}&#10;\pagestyle{empty}&#10;\begin{document}&#10;&#10;Beamline&#10;&#10;\end{document}" title="IguanaTex Bitmap Display">
              <a:extLst>
                <a:ext uri="{FF2B5EF4-FFF2-40B4-BE49-F238E27FC236}">
                  <a16:creationId xmlns:a16="http://schemas.microsoft.com/office/drawing/2014/main" id="{7C840611-A610-C42D-0F01-55653966D5CF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340" y="2926685"/>
              <a:ext cx="837245" cy="153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521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08FE1-A2F5-D4DA-FE18-EE9920023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1EAF1F67-14EA-C2F2-1F94-AD4556ECE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7F0C7-8C66-4A9A-89BA-B238155F20A7}" type="slidenum">
              <a:rPr lang="en-NL" smtClean="0"/>
              <a:t>8</a:t>
            </a:fld>
            <a:endParaRPr lang="en-NL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2DC76C-F1EB-1C57-2128-4E2FCD331F28}"/>
              </a:ext>
            </a:extLst>
          </p:cNvPr>
          <p:cNvSpPr txBox="1"/>
          <p:nvPr/>
        </p:nvSpPr>
        <p:spPr>
          <a:xfrm>
            <a:off x="-146247" y="5369218"/>
            <a:ext cx="16131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badi Extra Light" panose="020B0204020104020204" pitchFamily="34" charset="0"/>
                <a:ea typeface="Kigelia Light" panose="020B0502040204020203" pitchFamily="34" charset="0"/>
                <a:cs typeface="Kigelia Light" panose="020B0502040204020203" pitchFamily="34" charset="0"/>
              </a:rPr>
              <a:t>Courtesy of Daniel </a:t>
            </a:r>
            <a:r>
              <a:rPr lang="en-US" sz="1000" dirty="0" err="1">
                <a:latin typeface="Abadi Extra Light" panose="020B0204020104020204" pitchFamily="34" charset="0"/>
                <a:ea typeface="Kigelia Light" panose="020B0502040204020203" pitchFamily="34" charset="0"/>
                <a:cs typeface="Kigelia Light" panose="020B0502040204020203" pitchFamily="34" charset="0"/>
              </a:rPr>
              <a:t>Nijhof</a:t>
            </a:r>
            <a:endParaRPr lang="en-NL" sz="1000" dirty="0">
              <a:latin typeface="Abadi Extra Light" panose="020B0204020104020204" pitchFamily="34" charset="0"/>
              <a:ea typeface="Kigelia Light" panose="020B0502040204020203" pitchFamily="34" charset="0"/>
              <a:cs typeface="Kigelia Light" panose="020B050204020402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DBF465A-C350-F909-F949-F962F7845D89}"/>
              </a:ext>
            </a:extLst>
          </p:cNvPr>
          <p:cNvGrpSpPr/>
          <p:nvPr/>
        </p:nvGrpSpPr>
        <p:grpSpPr>
          <a:xfrm>
            <a:off x="-15240" y="-17838"/>
            <a:ext cx="9159240" cy="1010458"/>
            <a:chOff x="-15240" y="217137"/>
            <a:chExt cx="9159240" cy="103412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F1E932F-11C1-B8F3-FD48-5BA739687B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4" t="36560" r="17290" b="53576"/>
            <a:stretch/>
          </p:blipFill>
          <p:spPr>
            <a:xfrm>
              <a:off x="-15240" y="217144"/>
              <a:ext cx="9159240" cy="1034116"/>
            </a:xfrm>
            <a:prstGeom prst="rect">
              <a:avLst/>
            </a:prstGeom>
          </p:spPr>
        </p:pic>
        <p:sp>
          <p:nvSpPr>
            <p:cNvPr id="9" name="Titel 9">
              <a:extLst>
                <a:ext uri="{FF2B5EF4-FFF2-40B4-BE49-F238E27FC236}">
                  <a16:creationId xmlns:a16="http://schemas.microsoft.com/office/drawing/2014/main" id="{8DF1CC63-828A-7184-FC74-E636F33E6521}"/>
                </a:ext>
              </a:extLst>
            </p:cNvPr>
            <p:cNvSpPr txBox="1">
              <a:spLocks/>
            </p:cNvSpPr>
            <p:nvPr/>
          </p:nvSpPr>
          <p:spPr>
            <a:xfrm>
              <a:off x="2930" y="217137"/>
              <a:ext cx="9141069" cy="1034122"/>
            </a:xfrm>
            <a:prstGeom prst="rect">
              <a:avLst/>
            </a:prstGeom>
            <a:solidFill>
              <a:schemeClr val="accent6">
                <a:lumMod val="50000"/>
                <a:alpha val="70000"/>
              </a:schemeClr>
            </a:solidFill>
          </p:spPr>
          <p:txBody>
            <a:bodyPr vert="horz" lIns="456300" tIns="0" rIns="45630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300" dirty="0"/>
                <a:t> 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549E673-3C8F-9193-0038-091452C2E583}"/>
              </a:ext>
            </a:extLst>
          </p:cNvPr>
          <p:cNvSpPr txBox="1"/>
          <p:nvPr/>
        </p:nvSpPr>
        <p:spPr>
          <a:xfrm>
            <a:off x="797466" y="127479"/>
            <a:ext cx="762209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dirty="0">
                <a:solidFill>
                  <a:schemeClr val="bg1"/>
                </a:solidFill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Electron injector</a:t>
            </a:r>
            <a:endParaRPr lang="en-NL" sz="3900" dirty="0">
              <a:solidFill>
                <a:schemeClr val="bg1"/>
              </a:solidFill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9AA5ACC5-2254-0097-4813-07EF367E5CDE}"/>
              </a:ext>
            </a:extLst>
          </p:cNvPr>
          <p:cNvSpPr>
            <a:spLocks/>
          </p:cNvSpPr>
          <p:nvPr/>
        </p:nvSpPr>
        <p:spPr bwMode="auto">
          <a:xfrm>
            <a:off x="5681278" y="1975448"/>
            <a:ext cx="3303211" cy="42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>
              <a:spcBef>
                <a:spcPts val="1075"/>
              </a:spcBef>
            </a:pPr>
            <a:r>
              <a:rPr lang="en-US" sz="2400" dirty="0"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100 keV DC </a:t>
            </a:r>
            <a:r>
              <a:rPr lang="en-US" sz="2400" dirty="0" err="1"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photogun</a:t>
            </a:r>
            <a:endParaRPr lang="en-US" dirty="0">
              <a:latin typeface="Abadi Extra Light" panose="020B0204020104020204" pitchFamily="34" charset="0"/>
              <a:ea typeface="ＭＳ Ｐゴシック" charset="0"/>
              <a:cs typeface="ＭＳ Ｐゴシック" charset="0"/>
              <a:sym typeface="Verdana Bold" charset="0"/>
            </a:endParaRPr>
          </a:p>
          <a:p>
            <a:pPr algn="ctr">
              <a:spcBef>
                <a:spcPts val="1075"/>
              </a:spcBef>
            </a:pPr>
            <a:endParaRPr lang="en-US" dirty="0">
              <a:latin typeface="Abadi Extra Light" panose="020B0204020104020204" pitchFamily="34" charset="0"/>
              <a:ea typeface="ＭＳ Ｐゴシック" charset="0"/>
              <a:cs typeface="ＭＳ Ｐゴシック" charset="0"/>
              <a:sym typeface="Verdana Bold" charset="0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08B78C89-D692-268F-23E7-CD24BB97347C}"/>
              </a:ext>
            </a:extLst>
          </p:cNvPr>
          <p:cNvSpPr>
            <a:spLocks/>
          </p:cNvSpPr>
          <p:nvPr/>
        </p:nvSpPr>
        <p:spPr bwMode="auto">
          <a:xfrm>
            <a:off x="6088264" y="2754609"/>
            <a:ext cx="2847758" cy="1657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>
              <a:spcBef>
                <a:spcPts val="1075"/>
              </a:spcBef>
            </a:pPr>
            <a:r>
              <a:rPr lang="en-US" dirty="0"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bunch charge 	10 </a:t>
            </a:r>
            <a:r>
              <a:rPr lang="en-US" dirty="0" err="1"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pC</a:t>
            </a:r>
            <a:r>
              <a:rPr lang="en-US" dirty="0"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 </a:t>
            </a:r>
          </a:p>
          <a:p>
            <a:pPr>
              <a:spcBef>
                <a:spcPts val="1075"/>
              </a:spcBef>
            </a:pPr>
            <a:r>
              <a:rPr lang="en-US" dirty="0"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emittance 	400 </a:t>
            </a:r>
            <a:r>
              <a:rPr lang="en-US" dirty="0" err="1"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nmrad</a:t>
            </a:r>
            <a:endParaRPr lang="en-US" dirty="0">
              <a:latin typeface="Abadi Extra Light" panose="020B0204020104020204" pitchFamily="34" charset="0"/>
              <a:ea typeface="ＭＳ Ｐゴシック" charset="0"/>
              <a:cs typeface="ＭＳ Ｐゴシック" charset="0"/>
              <a:sym typeface="Verdana Bold" charset="0"/>
            </a:endParaRPr>
          </a:p>
          <a:p>
            <a:pPr>
              <a:spcBef>
                <a:spcPts val="1075"/>
              </a:spcBef>
            </a:pPr>
            <a:r>
              <a:rPr lang="en-US" dirty="0"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pulse length	1 </a:t>
            </a:r>
            <a:r>
              <a:rPr lang="en-US" dirty="0" err="1"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ps</a:t>
            </a:r>
            <a:endParaRPr lang="en-US" dirty="0">
              <a:latin typeface="Abadi Extra Light" panose="020B0204020104020204" pitchFamily="34" charset="0"/>
              <a:ea typeface="ＭＳ Ｐゴシック" charset="0"/>
              <a:cs typeface="ＭＳ Ｐゴシック" charset="0"/>
              <a:sym typeface="Verdana Bold" charset="0"/>
            </a:endParaRPr>
          </a:p>
          <a:p>
            <a:pPr>
              <a:spcBef>
                <a:spcPts val="1075"/>
              </a:spcBef>
            </a:pPr>
            <a:r>
              <a:rPr lang="en-US" dirty="0"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repetition rate 	1 kHz</a:t>
            </a:r>
          </a:p>
          <a:p>
            <a:pPr algn="ctr">
              <a:spcBef>
                <a:spcPts val="1075"/>
              </a:spcBef>
            </a:pPr>
            <a:endParaRPr lang="en-US" dirty="0">
              <a:latin typeface="Abadi Extra Light" panose="020B0204020104020204" pitchFamily="34" charset="0"/>
              <a:ea typeface="ＭＳ Ｐゴシック" charset="0"/>
              <a:cs typeface="ＭＳ Ｐゴシック" charset="0"/>
              <a:sym typeface="Verdana Bold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531DF76-723D-AE36-8B78-E8A92F8E1D9B}"/>
              </a:ext>
            </a:extLst>
          </p:cNvPr>
          <p:cNvGrpSpPr/>
          <p:nvPr/>
        </p:nvGrpSpPr>
        <p:grpSpPr>
          <a:xfrm>
            <a:off x="-717635" y="1513020"/>
            <a:ext cx="6632659" cy="3824407"/>
            <a:chOff x="288324" y="2195143"/>
            <a:chExt cx="5272217" cy="3039973"/>
          </a:xfrm>
        </p:grpSpPr>
        <p:pic>
          <p:nvPicPr>
            <p:cNvPr id="2" name="Picture 1" descr="A picture containing indoor, toy&#10;&#10;Description automatically generated">
              <a:extLst>
                <a:ext uri="{FF2B5EF4-FFF2-40B4-BE49-F238E27FC236}">
                  <a16:creationId xmlns:a16="http://schemas.microsoft.com/office/drawing/2014/main" id="{8409E0A3-A370-32E0-9A12-8D9D43476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4" r="10437" b="16343"/>
            <a:stretch/>
          </p:blipFill>
          <p:spPr>
            <a:xfrm>
              <a:off x="288324" y="2195143"/>
              <a:ext cx="5272217" cy="3039973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CD26B15-7958-A9FE-7514-5C9E06E9C4A4}"/>
                </a:ext>
              </a:extLst>
            </p:cNvPr>
            <p:cNvSpPr/>
            <p:nvPr/>
          </p:nvSpPr>
          <p:spPr>
            <a:xfrm rot="17816702">
              <a:off x="3699136" y="4269010"/>
              <a:ext cx="157806" cy="25249"/>
            </a:xfrm>
            <a:prstGeom prst="ellipse">
              <a:avLst/>
            </a:prstGeom>
            <a:solidFill>
              <a:srgbClr val="5F009A"/>
            </a:solidFill>
            <a:ln>
              <a:noFill/>
            </a:ln>
            <a:effectLst>
              <a:glow rad="63500">
                <a:srgbClr val="2C0199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9149938-8A46-0B79-3A61-5FCF865C09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68884" y="3963476"/>
              <a:ext cx="872086" cy="392875"/>
            </a:xfrm>
            <a:prstGeom prst="line">
              <a:avLst/>
            </a:prstGeom>
            <a:ln w="28575">
              <a:solidFill>
                <a:srgbClr val="5F009A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89AAE7E-A984-59DA-1A8E-432134CCE4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80770" y="3872171"/>
              <a:ext cx="69989" cy="37348"/>
            </a:xfrm>
            <a:prstGeom prst="line">
              <a:avLst/>
            </a:prstGeom>
            <a:ln w="28575">
              <a:solidFill>
                <a:srgbClr val="5F00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EA19AE7-E866-ED2F-2DB5-F635AD28CC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5225" y="3909519"/>
              <a:ext cx="525534" cy="297155"/>
            </a:xfrm>
            <a:prstGeom prst="line">
              <a:avLst/>
            </a:prstGeom>
            <a:ln w="28575">
              <a:solidFill>
                <a:srgbClr val="5F00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6FCECB1-7033-9A5F-5074-726F706E06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5225" y="3960243"/>
              <a:ext cx="660328" cy="252148"/>
            </a:xfrm>
            <a:prstGeom prst="line">
              <a:avLst/>
            </a:prstGeom>
            <a:ln w="28575">
              <a:solidFill>
                <a:srgbClr val="5F00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FB610C2-3E0C-C53F-414A-F04948E831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33003" y="3046539"/>
              <a:ext cx="2428007" cy="1154275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7715830-798A-9BB2-D9E7-B97284BBBDE0}"/>
                </a:ext>
              </a:extLst>
            </p:cNvPr>
            <p:cNvSpPr/>
            <p:nvPr/>
          </p:nvSpPr>
          <p:spPr>
            <a:xfrm rot="20269087">
              <a:off x="3179810" y="3768357"/>
              <a:ext cx="157806" cy="768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807BDC3-AAB1-E8E7-CAA2-73F011112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7006" y="4465730"/>
              <a:ext cx="1141832" cy="256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>
                <a:spcBef>
                  <a:spcPts val="1075"/>
                </a:spcBef>
              </a:pPr>
              <a:r>
                <a:rPr lang="en-US" sz="1200" b="1" dirty="0">
                  <a:solidFill>
                    <a:schemeClr val="bg1"/>
                  </a:solidFill>
                  <a:latin typeface="Abadi Extra Light" panose="020B0204020104020204" pitchFamily="34" charset="0"/>
                  <a:ea typeface="ＭＳ Ｐゴシック" charset="0"/>
                  <a:cs typeface="ＭＳ Ｐゴシック" charset="0"/>
                  <a:sym typeface="Verdana Bold" charset="0"/>
                </a:rPr>
                <a:t>fs UV pulse</a:t>
              </a:r>
            </a:p>
            <a:p>
              <a:pPr algn="ctr">
                <a:spcBef>
                  <a:spcPts val="1075"/>
                </a:spcBef>
              </a:pPr>
              <a:endParaRPr lang="en-US" dirty="0"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028D73D-12B8-9105-F916-8E15ED5FF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3894" y="2637427"/>
              <a:ext cx="1141832" cy="256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>
                <a:spcBef>
                  <a:spcPts val="1075"/>
                </a:spcBef>
              </a:pPr>
              <a:r>
                <a:rPr lang="en-US" sz="1200" b="1" dirty="0" err="1">
                  <a:latin typeface="Abadi Extra Light" panose="020B0204020104020204" pitchFamily="34" charset="0"/>
                  <a:ea typeface="ＭＳ Ｐゴシック" charset="0"/>
                  <a:cs typeface="ＭＳ Ｐゴシック" charset="0"/>
                  <a:sym typeface="Verdana Bold" charset="0"/>
                </a:rPr>
                <a:t>ps</a:t>
              </a:r>
              <a:r>
                <a:rPr lang="en-US" sz="1200" b="1" dirty="0">
                  <a:latin typeface="Abadi Extra Light" panose="020B0204020104020204" pitchFamily="34" charset="0"/>
                  <a:ea typeface="ＭＳ Ｐゴシック" charset="0"/>
                  <a:cs typeface="ＭＳ Ｐゴシック" charset="0"/>
                  <a:sym typeface="Verdana Bold" charset="0"/>
                </a:rPr>
                <a:t> electron bunch</a:t>
              </a:r>
            </a:p>
            <a:p>
              <a:pPr algn="ctr">
                <a:spcBef>
                  <a:spcPts val="1075"/>
                </a:spcBef>
              </a:pPr>
              <a:endParaRPr lang="en-US" dirty="0"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84B4057-EE84-5DD9-E267-FD3E1057209E}"/>
                </a:ext>
              </a:extLst>
            </p:cNvPr>
            <p:cNvCxnSpPr>
              <a:cxnSpLocks/>
            </p:cNvCxnSpPr>
            <p:nvPr/>
          </p:nvCxnSpPr>
          <p:spPr>
            <a:xfrm>
              <a:off x="2425225" y="2893108"/>
              <a:ext cx="661988" cy="7947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3ACAADF-529C-9CFC-73BD-9B51D3508F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87526" y="3381774"/>
              <a:ext cx="1093244" cy="490397"/>
            </a:xfrm>
            <a:prstGeom prst="line">
              <a:avLst/>
            </a:prstGeom>
            <a:ln w="9525">
              <a:solidFill>
                <a:srgbClr val="5F009A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9C0185A-043E-8D76-6FF8-83011E2C6B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35710" y="3133025"/>
              <a:ext cx="551816" cy="248749"/>
            </a:xfrm>
            <a:prstGeom prst="line">
              <a:avLst/>
            </a:prstGeom>
            <a:ln w="19050">
              <a:solidFill>
                <a:srgbClr val="5F009A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FFC6C8B-20D1-5CB8-D3A7-63D20CC1A0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9512" y="5510071"/>
                <a:ext cx="4777470" cy="4286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8100" tIns="38100" rIns="38100" bIns="38100"/>
              <a:lstStyle/>
              <a:p>
                <a:pPr algn="ctr">
                  <a:spcBef>
                    <a:spcPts val="1075"/>
                  </a:spcBef>
                </a:pPr>
                <a:r>
                  <a:rPr lang="en-US" sz="2400" dirty="0">
                    <a:latin typeface="Abadi Extra Light" panose="020B0204020104020204" pitchFamily="34" charset="0"/>
                    <a:ea typeface="ＭＳ Ｐゴシック" charset="0"/>
                    <a:cs typeface="ＭＳ Ｐゴシック" charset="0"/>
                    <a:sym typeface="Verdana Bold" charset="0"/>
                  </a:rPr>
                  <a:t>For ICS e-beam brightness is crucial!</a:t>
                </a:r>
              </a:p>
              <a:p>
                <a:pPr algn="ctr">
                  <a:spcBef>
                    <a:spcPts val="1075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ＭＳ Ｐゴシック" charset="0"/>
                          <a:cs typeface="ＭＳ Ｐゴシック" charset="0"/>
                          <a:sym typeface="Verdana Bold" charset="0"/>
                        </a:rPr>
                        <m:t>𝐵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ＭＳ Ｐゴシック" charset="0"/>
                          <a:cs typeface="ＭＳ Ｐゴシック" charset="0"/>
                          <a:sym typeface="Verdana Bold" charset="0"/>
                        </a:rPr>
                        <m:t>≃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ＭＳ Ｐゴシック" charset="0"/>
                          <a:cs typeface="ＭＳ Ｐゴシック" charset="0"/>
                          <a:sym typeface="Verdana Bold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ＭＳ Ｐゴシック" charset="0"/>
                          <a:cs typeface="ＭＳ Ｐゴシック" charset="0"/>
                          <a:sym typeface="Verdana Bold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ＭＳ Ｐゴシック" charset="0"/>
                          <a:cs typeface="ＭＳ Ｐゴシック" charset="0"/>
                          <a:sym typeface="Verdana Bold" charset="0"/>
                        </a:rPr>
                        <m:t>𝑄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ＭＳ Ｐゴシック" charset="0"/>
                          <a:cs typeface="ＭＳ Ｐゴシック" charset="0"/>
                          <a:sym typeface="Verdana Bold" charset="0"/>
                        </a:rPr>
                        <m:t>/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  <a:sym typeface="Verdana Bold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  <a:sym typeface="Verdana Bold" charset="0"/>
                            </a:rPr>
                            <m:t>𝜖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  <a:sym typeface="Verdana Bold" charset="0"/>
                            </a:rPr>
                            <m:t>𝑛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ＭＳ Ｐゴシック" charset="0"/>
                              <a:cs typeface="ＭＳ Ｐゴシック" charset="0"/>
                              <a:sym typeface="Verdana Bold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latin typeface="Abadi Extra Light" panose="020B0204020104020204" pitchFamily="34" charset="0"/>
                  <a:ea typeface="ＭＳ Ｐゴシック" charset="0"/>
                  <a:cs typeface="ＭＳ Ｐゴシック" charset="0"/>
                  <a:sym typeface="Verdana Bold" charset="0"/>
                </a:endParaRPr>
              </a:p>
              <a:p>
                <a:pPr algn="ctr">
                  <a:spcBef>
                    <a:spcPts val="1075"/>
                  </a:spcBef>
                </a:pPr>
                <a:endParaRPr lang="en-US" dirty="0">
                  <a:latin typeface="Abadi Extra Light" panose="020B0204020104020204" pitchFamily="34" charset="0"/>
                  <a:ea typeface="ＭＳ Ｐゴシック" charset="0"/>
                  <a:cs typeface="ＭＳ Ｐゴシック" charset="0"/>
                  <a:sym typeface="Verdana Bold" charset="0"/>
                </a:endParaRPr>
              </a:p>
              <a:p>
                <a:pPr algn="ctr">
                  <a:spcBef>
                    <a:spcPts val="1075"/>
                  </a:spcBef>
                </a:pPr>
                <a:endParaRPr lang="en-US" dirty="0">
                  <a:latin typeface="Abadi Extra Light" panose="020B0204020104020204" pitchFamily="34" charset="0"/>
                  <a:ea typeface="ＭＳ Ｐゴシック" charset="0"/>
                  <a:cs typeface="ＭＳ Ｐゴシック" charset="0"/>
                  <a:sym typeface="Verdana Bold" charset="0"/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FFC6C8B-20D1-5CB8-D3A7-63D20CC1A0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59512" y="5510071"/>
                <a:ext cx="4777470" cy="428627"/>
              </a:xfrm>
              <a:prstGeom prst="rect">
                <a:avLst/>
              </a:prstGeom>
              <a:blipFill>
                <a:blip r:embed="rId5"/>
                <a:stretch>
                  <a:fillRect t="-14286" b="-11285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353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294F9-CA19-2570-BE62-D82F10B3B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B7E2D84-0094-A50B-77BF-9F8E00D0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7F0C7-8C66-4A9A-89BA-B238155F20A7}" type="slidenum">
              <a:rPr lang="en-NL" smtClean="0"/>
              <a:t>9</a:t>
            </a:fld>
            <a:endParaRPr lang="en-NL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C1EC25-8EB5-6B7E-AE2D-38BACD9F874E}"/>
              </a:ext>
            </a:extLst>
          </p:cNvPr>
          <p:cNvGrpSpPr/>
          <p:nvPr/>
        </p:nvGrpSpPr>
        <p:grpSpPr>
          <a:xfrm>
            <a:off x="-15240" y="-17838"/>
            <a:ext cx="9159240" cy="1010458"/>
            <a:chOff x="-15240" y="217137"/>
            <a:chExt cx="9159240" cy="103412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9B91F2C-6B3E-8348-2860-84A0A55FC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4" t="36560" r="17290" b="53576"/>
            <a:stretch/>
          </p:blipFill>
          <p:spPr>
            <a:xfrm>
              <a:off x="-15240" y="217144"/>
              <a:ext cx="9159240" cy="1034116"/>
            </a:xfrm>
            <a:prstGeom prst="rect">
              <a:avLst/>
            </a:prstGeom>
          </p:spPr>
        </p:pic>
        <p:sp>
          <p:nvSpPr>
            <p:cNvPr id="9" name="Titel 9">
              <a:extLst>
                <a:ext uri="{FF2B5EF4-FFF2-40B4-BE49-F238E27FC236}">
                  <a16:creationId xmlns:a16="http://schemas.microsoft.com/office/drawing/2014/main" id="{CBDD1E30-222C-DD4A-AADB-C8738E623801}"/>
                </a:ext>
              </a:extLst>
            </p:cNvPr>
            <p:cNvSpPr txBox="1">
              <a:spLocks/>
            </p:cNvSpPr>
            <p:nvPr/>
          </p:nvSpPr>
          <p:spPr>
            <a:xfrm>
              <a:off x="2930" y="217137"/>
              <a:ext cx="9141069" cy="1034122"/>
            </a:xfrm>
            <a:prstGeom prst="rect">
              <a:avLst/>
            </a:prstGeom>
            <a:solidFill>
              <a:schemeClr val="accent6">
                <a:lumMod val="50000"/>
                <a:alpha val="70000"/>
              </a:schemeClr>
            </a:solidFill>
          </p:spPr>
          <p:txBody>
            <a:bodyPr vert="horz" lIns="456300" tIns="0" rIns="45630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300" dirty="0"/>
                <a:t> 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8B96213-0297-A64B-2B7D-1CBA4308ED84}"/>
              </a:ext>
            </a:extLst>
          </p:cNvPr>
          <p:cNvSpPr txBox="1"/>
          <p:nvPr/>
        </p:nvSpPr>
        <p:spPr>
          <a:xfrm>
            <a:off x="797466" y="127479"/>
            <a:ext cx="762209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dirty="0">
                <a:solidFill>
                  <a:schemeClr val="bg1"/>
                </a:solidFill>
                <a:latin typeface="Abadi Extra Light" panose="020B0204020104020204" pitchFamily="34" charset="0"/>
                <a:ea typeface="Kigelia Light" panose="020B0502040204020203" pitchFamily="34" charset="0"/>
                <a:cs typeface="Segoe UI Semilight" panose="020B0402040204020203" pitchFamily="34" charset="0"/>
              </a:rPr>
              <a:t>X-band accelerator</a:t>
            </a:r>
            <a:endParaRPr lang="en-NL" sz="3900" dirty="0">
              <a:solidFill>
                <a:schemeClr val="bg1"/>
              </a:solidFill>
              <a:latin typeface="Abadi Extra Light" panose="020B0204020104020204" pitchFamily="34" charset="0"/>
              <a:ea typeface="Kigelia Light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 descr="A close-up of a machine&#10;&#10;AI-generated content may be incorrect.">
            <a:extLst>
              <a:ext uri="{FF2B5EF4-FFF2-40B4-BE49-F238E27FC236}">
                <a16:creationId xmlns:a16="http://schemas.microsoft.com/office/drawing/2014/main" id="{C1304926-63C0-183B-90CE-B5C815DF1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"/>
          <a:stretch/>
        </p:blipFill>
        <p:spPr>
          <a:xfrm>
            <a:off x="5224507" y="992619"/>
            <a:ext cx="3919492" cy="58653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3D48EC6-6B17-16FE-09CD-8D715B26438E}"/>
              </a:ext>
            </a:extLst>
          </p:cNvPr>
          <p:cNvSpPr txBox="1"/>
          <p:nvPr/>
        </p:nvSpPr>
        <p:spPr>
          <a:xfrm>
            <a:off x="4162745" y="6538913"/>
            <a:ext cx="27017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Abadi Extra Light" panose="020B0204020104020204" pitchFamily="34" charset="0"/>
                <a:ea typeface="Kigelia Light" panose="020B0502040204020203" pitchFamily="34" charset="0"/>
                <a:cs typeface="Kigelia Light" panose="020B0502040204020203" pitchFamily="34" charset="0"/>
              </a:rPr>
              <a:t>Photo by Bart van Overbeeke</a:t>
            </a:r>
            <a:endParaRPr lang="en-NL" sz="1000" dirty="0">
              <a:solidFill>
                <a:schemeClr val="bg1"/>
              </a:solidFill>
              <a:latin typeface="Abadi Extra Light" panose="020B0204020104020204" pitchFamily="34" charset="0"/>
              <a:ea typeface="Kigelia Light" panose="020B0502040204020203" pitchFamily="34" charset="0"/>
              <a:cs typeface="Kigelia Light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89CD71-7E12-1043-B341-E60F2BB4808B}"/>
              </a:ext>
            </a:extLst>
          </p:cNvPr>
          <p:cNvSpPr>
            <a:spLocks/>
          </p:cNvSpPr>
          <p:nvPr/>
        </p:nvSpPr>
        <p:spPr bwMode="auto">
          <a:xfrm>
            <a:off x="376410" y="1424860"/>
            <a:ext cx="4474617" cy="41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>
              <a:spcBef>
                <a:spcPts val="1075"/>
              </a:spcBef>
            </a:pPr>
            <a:r>
              <a:rPr lang="en-US" b="1" dirty="0"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Adapted design based on CLIC TD26 structure</a:t>
            </a:r>
          </a:p>
          <a:p>
            <a:pPr algn="ctr">
              <a:spcBef>
                <a:spcPts val="1075"/>
              </a:spcBef>
            </a:pPr>
            <a:endParaRPr lang="en-US" dirty="0">
              <a:latin typeface="Abadi Extra Light" panose="020B0204020104020204" pitchFamily="34" charset="0"/>
              <a:ea typeface="ＭＳ Ｐゴシック" charset="0"/>
              <a:cs typeface="ＭＳ Ｐゴシック" charset="0"/>
              <a:sym typeface="Verdana Bold" charset="0"/>
            </a:endParaRPr>
          </a:p>
        </p:txBody>
      </p:sp>
      <p:pic>
        <p:nvPicPr>
          <p:cNvPr id="14" name="Picture 13" descr="A graph of a graph&#10;&#10;AI-generated content may be incorrect.">
            <a:extLst>
              <a:ext uri="{FF2B5EF4-FFF2-40B4-BE49-F238E27FC236}">
                <a16:creationId xmlns:a16="http://schemas.microsoft.com/office/drawing/2014/main" id="{0B0FD439-0375-72E6-125D-62444243F4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19" y="4134018"/>
            <a:ext cx="4474617" cy="17889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A72FFAD-7638-14DC-0940-D0E165534139}"/>
              </a:ext>
            </a:extLst>
          </p:cNvPr>
          <p:cNvSpPr txBox="1"/>
          <p:nvPr/>
        </p:nvSpPr>
        <p:spPr>
          <a:xfrm>
            <a:off x="3686904" y="5746969"/>
            <a:ext cx="27017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badi Extra Light" panose="020B0204020104020204" pitchFamily="34" charset="0"/>
                <a:ea typeface="Kigelia Light" panose="020B0502040204020203" pitchFamily="34" charset="0"/>
                <a:cs typeface="Kigelia Light" panose="020B0502040204020203" pitchFamily="34" charset="0"/>
              </a:rPr>
              <a:t>Figure by Xavier </a:t>
            </a:r>
            <a:r>
              <a:rPr lang="en-US" sz="1000" dirty="0" err="1">
                <a:latin typeface="Abadi Extra Light" panose="020B0204020104020204" pitchFamily="34" charset="0"/>
                <a:ea typeface="Kigelia Light" panose="020B0502040204020203" pitchFamily="34" charset="0"/>
                <a:cs typeface="Kigelia Light" panose="020B0502040204020203" pitchFamily="34" charset="0"/>
              </a:rPr>
              <a:t>Stragier</a:t>
            </a:r>
            <a:endParaRPr lang="en-NL" sz="1000" dirty="0">
              <a:latin typeface="Abadi Extra Light" panose="020B0204020104020204" pitchFamily="34" charset="0"/>
              <a:ea typeface="Kigelia Light" panose="020B0502040204020203" pitchFamily="34" charset="0"/>
              <a:cs typeface="Kigelia Light" panose="020B0502040204020203" pitchFamily="34" charset="0"/>
            </a:endParaRPr>
          </a:p>
        </p:txBody>
      </p:sp>
      <p:pic>
        <p:nvPicPr>
          <p:cNvPr id="22" name="Picture 21" descr="A close-up of a mechanical device&#10;&#10;AI-generated content may be incorrect.">
            <a:extLst>
              <a:ext uri="{FF2B5EF4-FFF2-40B4-BE49-F238E27FC236}">
                <a16:creationId xmlns:a16="http://schemas.microsoft.com/office/drawing/2014/main" id="{8EF04808-80B1-F5E0-C70A-608CC03EA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0" t="6824" r="22433" b="39923"/>
          <a:stretch/>
        </p:blipFill>
        <p:spPr>
          <a:xfrm>
            <a:off x="124928" y="2714396"/>
            <a:ext cx="1177099" cy="1229483"/>
          </a:xfrm>
          <a:prstGeom prst="rect">
            <a:avLst/>
          </a:prstGeom>
          <a:ln w="19050">
            <a:solidFill>
              <a:schemeClr val="accent2"/>
            </a:solidFill>
            <a:prstDash val="dash"/>
          </a:ln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813FF6-AD80-D58B-49B9-5A38E5ABF562}"/>
              </a:ext>
            </a:extLst>
          </p:cNvPr>
          <p:cNvCxnSpPr>
            <a:cxnSpLocks/>
          </p:cNvCxnSpPr>
          <p:nvPr/>
        </p:nvCxnSpPr>
        <p:spPr>
          <a:xfrm>
            <a:off x="124927" y="3961374"/>
            <a:ext cx="779738" cy="1359671"/>
          </a:xfrm>
          <a:prstGeom prst="line">
            <a:avLst/>
          </a:prstGeom>
          <a:ln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E317737-A7D6-2875-3B18-ACA1FD9D5E60}"/>
              </a:ext>
            </a:extLst>
          </p:cNvPr>
          <p:cNvCxnSpPr>
            <a:cxnSpLocks/>
          </p:cNvCxnSpPr>
          <p:nvPr/>
        </p:nvCxnSpPr>
        <p:spPr>
          <a:xfrm>
            <a:off x="1323425" y="3961374"/>
            <a:ext cx="0" cy="996215"/>
          </a:xfrm>
          <a:prstGeom prst="line">
            <a:avLst/>
          </a:prstGeom>
          <a:ln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B15F9802-D725-6BE2-4E03-D6082C3AB50E}"/>
              </a:ext>
            </a:extLst>
          </p:cNvPr>
          <p:cNvSpPr/>
          <p:nvPr/>
        </p:nvSpPr>
        <p:spPr>
          <a:xfrm>
            <a:off x="904666" y="4957589"/>
            <a:ext cx="418759" cy="363456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F8C9D-855D-A8CC-507D-BA7833096A8C}"/>
              </a:ext>
            </a:extLst>
          </p:cNvPr>
          <p:cNvSpPr txBox="1"/>
          <p:nvPr/>
        </p:nvSpPr>
        <p:spPr>
          <a:xfrm>
            <a:off x="376410" y="1832352"/>
            <a:ext cx="5291440" cy="725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75"/>
              </a:spcBef>
            </a:pPr>
            <a:r>
              <a:rPr lang="en-US" sz="1600" dirty="0"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First 3 cells adapted for 100 keV injection		</a:t>
            </a:r>
          </a:p>
          <a:p>
            <a:pPr>
              <a:spcBef>
                <a:spcPts val="1075"/>
              </a:spcBef>
            </a:pPr>
            <a:r>
              <a:rPr lang="en-US" sz="1600" dirty="0"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26 cells		50 cells		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871402F-981F-061F-562E-1DC0B295F1C4}"/>
              </a:ext>
            </a:extLst>
          </p:cNvPr>
          <p:cNvCxnSpPr/>
          <p:nvPr/>
        </p:nvCxnSpPr>
        <p:spPr>
          <a:xfrm>
            <a:off x="1219289" y="2368798"/>
            <a:ext cx="514350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7BF3A9C-93ED-1D77-0061-44DEF077194C}"/>
              </a:ext>
            </a:extLst>
          </p:cNvPr>
          <p:cNvSpPr>
            <a:spLocks/>
          </p:cNvSpPr>
          <p:nvPr/>
        </p:nvSpPr>
        <p:spPr bwMode="auto">
          <a:xfrm>
            <a:off x="2058510" y="2733615"/>
            <a:ext cx="2098622" cy="41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>
              <a:spcBef>
                <a:spcPts val="1075"/>
              </a:spcBef>
            </a:pPr>
            <a:r>
              <a:rPr lang="en-US" b="1" dirty="0"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Design performance</a:t>
            </a:r>
            <a:endParaRPr lang="en-US" dirty="0">
              <a:latin typeface="Abadi Extra Light" panose="020B0204020104020204" pitchFamily="34" charset="0"/>
              <a:ea typeface="ＭＳ Ｐゴシック" charset="0"/>
              <a:cs typeface="ＭＳ Ｐゴシック" charset="0"/>
              <a:sym typeface="Verdana Bold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83CBF7-E0C5-0B4D-DCFD-EFAD9A0E4401}"/>
              </a:ext>
            </a:extLst>
          </p:cNvPr>
          <p:cNvSpPr txBox="1"/>
          <p:nvPr/>
        </p:nvSpPr>
        <p:spPr>
          <a:xfrm>
            <a:off x="1980547" y="3137044"/>
            <a:ext cx="3172058" cy="725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75"/>
              </a:spcBef>
            </a:pPr>
            <a:r>
              <a:rPr lang="en-US" sz="1600" dirty="0"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30 MeV at 20 MW RF power</a:t>
            </a:r>
          </a:p>
          <a:p>
            <a:pPr>
              <a:spcBef>
                <a:spcPts val="1075"/>
              </a:spcBef>
            </a:pPr>
            <a:r>
              <a:rPr lang="en-US" sz="1600" dirty="0">
                <a:latin typeface="Abadi Extra Light" panose="020B0204020104020204" pitchFamily="34" charset="0"/>
                <a:ea typeface="ＭＳ Ｐゴシック" charset="0"/>
                <a:cs typeface="ＭＳ Ｐゴシック" charset="0"/>
                <a:sym typeface="Verdana Bold" charset="0"/>
              </a:rPr>
              <a:t>1 kHz repetition rate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F0331A-DEE7-E0A7-CC29-CB22D9A973EB}"/>
              </a:ext>
            </a:extLst>
          </p:cNvPr>
          <p:cNvSpPr txBox="1"/>
          <p:nvPr/>
        </p:nvSpPr>
        <p:spPr>
          <a:xfrm>
            <a:off x="-48583" y="6457891"/>
            <a:ext cx="53064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Amasis MT Pro Light" panose="02040304050005020304" pitchFamily="18" charset="0"/>
              </a:rPr>
              <a:t>More info: </a:t>
            </a:r>
            <a:r>
              <a:rPr lang="en-US" sz="1000" dirty="0" err="1">
                <a:latin typeface="Amasis MT Pro Light" panose="02040304050005020304" pitchFamily="18" charset="0"/>
              </a:rPr>
              <a:t>Stragier</a:t>
            </a:r>
            <a:r>
              <a:rPr lang="en-US" sz="1000" dirty="0">
                <a:latin typeface="Amasis MT Pro Light" panose="02040304050005020304" pitchFamily="18" charset="0"/>
              </a:rPr>
              <a:t>, X.F.D., et al. A traveling wave X-band accelerating structure with low-beta front end for a compact inverse Compton scattering x-ray source. Eur. Phys. J. Spec. Top. (2025). </a:t>
            </a:r>
            <a:endParaRPr lang="en-NL" sz="1000" dirty="0">
              <a:latin typeface="Amasis MT Pro Light" panose="020403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26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82.2272"/>
  <p:tag name="OUTPUTTYPE" val="PNG"/>
  <p:tag name="IGUANATEXVERSION" val="160"/>
  <p:tag name="LATEXADDIN" val="\documentclass{article}&#10;\usepackage{amsmath}&#10;\pagestyle{empty}&#10;\begin{document}&#10;&#10;$1/\gamma$&#10;&#10;&#10;\end{document}"/>
  <p:tag name="IGUANATEXSIZE" val="20"/>
  <p:tag name="IGUANATEXCURSOR" val="9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394.4507"/>
  <p:tag name="OUTPUTTYPE" val="PNG"/>
  <p:tag name="IGUANATEXVERSION" val="160"/>
  <p:tag name="LATEXADDIN" val="\documentclass{article}&#10;\usepackage{amsmath}&#10;\pagestyle{empty}&#10;\begin{document}&#10;&#10;800 nm&#10;&#10;\end{document}"/>
  <p:tag name="IGUANATEXSIZE" val="20"/>
  <p:tag name="IGUANATEXCURSOR" val="8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.49118"/>
  <p:tag name="ORIGINALWIDTH" val="121.4848"/>
  <p:tag name="OUTPUTTYPE" val="PNG"/>
  <p:tag name="IGUANATEXVERSION" val="160"/>
  <p:tag name="LATEXADDIN" val="\documentclass{article}&#10;\usepackage{amsmath}&#10;\pagestyle{empty}&#10;\begin{document}&#10;&#10;$e^-$&#10;&#10;\end{document}"/>
  <p:tag name="IGUANATEXSIZE" val="20"/>
  <p:tag name="IGUANATEXCURSOR" val="8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.49118"/>
  <p:tag name="ORIGINALWIDTH" val="121.4848"/>
  <p:tag name="OUTPUTTYPE" val="PNG"/>
  <p:tag name="IGUANATEXVERSION" val="160"/>
  <p:tag name="LATEXADDIN" val="\documentclass{article}&#10;\usepackage{amsmath}&#10;\pagestyle{empty}&#10;\begin{document}&#10;&#10;$e^-$&#10;&#10;\end{document}"/>
  <p:tag name="IGUANATEXSIZE" val="20"/>
  <p:tag name="IGUANATEXCURSOR" val="8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.49118"/>
  <p:tag name="ORIGINALWIDTH" val="121.4848"/>
  <p:tag name="OUTPUTTYPE" val="PNG"/>
  <p:tag name="IGUANATEXVERSION" val="160"/>
  <p:tag name="LATEXADDIN" val="\documentclass{article}&#10;\usepackage{amsmath}&#10;\pagestyle{empty}&#10;\begin{document}&#10;&#10;$e^-$&#10;&#10;\end{document}"/>
  <p:tag name="IGUANATEXSIZE" val="20"/>
  <p:tag name="IGUANATEXCURSOR" val="8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.49118"/>
  <p:tag name="ORIGINALWIDTH" val="121.4848"/>
  <p:tag name="OUTPUTTYPE" val="PNG"/>
  <p:tag name="IGUANATEXVERSION" val="160"/>
  <p:tag name="LATEXADDIN" val="\documentclass{article}&#10;\usepackage{amsmath}&#10;\pagestyle{empty}&#10;\begin{document}&#10;&#10;$e^-$&#10;&#10;\end{document}"/>
  <p:tag name="IGUANATEXSIZE" val="20"/>
  <p:tag name="IGUANATEXCURSOR" val="8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.49118"/>
  <p:tag name="ORIGINALWIDTH" val="121.4848"/>
  <p:tag name="OUTPUTTYPE" val="PNG"/>
  <p:tag name="IGUANATEXVERSION" val="160"/>
  <p:tag name="LATEXADDIN" val="\documentclass{article}&#10;\usepackage{amsmath}&#10;\pagestyle{empty}&#10;\begin{document}&#10;&#10;$e^-$&#10;&#10;\end{document}"/>
  <p:tag name="IGUANATEXSIZE" val="20"/>
  <p:tag name="IGUANATEXCURSOR" val="8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98985"/>
  <p:tag name="ORIGINALWIDTH" val="325.4593"/>
  <p:tag name="OUTPUTTYPE" val="PNG"/>
  <p:tag name="IGUANATEXVERSION" val="160"/>
  <p:tag name="LATEXADDIN" val="\documentclass{article}&#10;\usepackage{amsmath}&#10;\pagestyle{empty}&#10;\begin{document}&#10;&#10;x-rays&#10;\end{document}"/>
  <p:tag name="IGUANATEXSIZE" val="20"/>
  <p:tag name="IGUANATEXCURSOR" val="8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394.4507"/>
  <p:tag name="OUTPUTTYPE" val="PNG"/>
  <p:tag name="IGUANATEXVERSION" val="160"/>
  <p:tag name="LATEXADDIN" val="\documentclass{article}&#10;\usepackage{amsmath}&#10;\pagestyle{empty}&#10;\begin{document}&#10;&#10;800 nm&#10;&#10;\end{document}"/>
  <p:tag name="IGUANATEXSIZE" val="20"/>
  <p:tag name="IGUANATEXCURSOR" val="8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394.4507"/>
  <p:tag name="OUTPUTTYPE" val="PNG"/>
  <p:tag name="IGUANATEXVERSION" val="160"/>
  <p:tag name="LATEXADDIN" val="\documentclass{article}&#10;\usepackage{amsmath}&#10;\pagestyle{empty}&#10;\begin{document}&#10;&#10;800 nm&#10;&#10;\end{document}"/>
  <p:tag name="IGUANATEXSIZE" val="20"/>
  <p:tag name="IGUANATEXCURSOR" val="8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392.9509"/>
  <p:tag name="OUTPUTTYPE" val="PNG"/>
  <p:tag name="IGUANATEXVERSION" val="160"/>
  <p:tag name="LATEXADDIN" val="\documentclass{article}&#10;\usepackage{amsmath}&#10;\pagestyle{empty}&#10;\begin{document}&#10;&#10;266 nm&#10;&#10;\end{document}"/>
  <p:tag name="IGUANATEXSIZE" val="20"/>
  <p:tag name="IGUANATEXCURSOR" val="8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5.9768"/>
  <p:tag name="ORIGINALWIDTH" val="825.6468"/>
  <p:tag name="OUTPUTTYPE" val="PNG"/>
  <p:tag name="IGUANATEXVERSION" val="160"/>
  <p:tag name="LATEXADDIN" val="\documentclass{article}&#10;\usepackage{amsmath}&#10;\pagestyle{empty}&#10;\begin{document}&#10;&#10; $ N_\mathrm{x} =\frac{ \sigma_\mathrm{T}N_\mathrm{L} N_\mathrm{e}}{2 \pi (\sigma^2_\mathrm{e}+\sigma^2_\mathrm{L})}$&#10;&#10;&#10;\end{document}"/>
  <p:tag name="IGUANATEXSIZE" val="20"/>
  <p:tag name="IGUANATEXCURSOR" val="19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.23882"/>
  <p:tag name="ORIGINALWIDTH" val="415.448"/>
  <p:tag name="OUTPUTTYPE" val="PNG"/>
  <p:tag name="IGUANATEXVERSION" val="160"/>
  <p:tag name="LATEXADDIN" val="\documentclass{article}&#10;\usepackage{amsmath}&#10;\pagestyle{empty}&#10;\begin{document}&#10;&#10;fs Laser&#10;&#10;\end{document}"/>
  <p:tag name="IGUANATEXSIZE" val="20"/>
  <p:tag name="IGUANATEXCURSOR" val="8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383,952"/>
  <p:tag name="OUTPUTTYPE" val="PNG"/>
  <p:tag name="IGUANATEXVERSION" val="160"/>
  <p:tag name="LATEXADDIN" val="\documentclass{article}&#10;\usepackage{amsmath}&#10;\pagestyle{empty}&#10;\begin{document}&#10;&#10;Spitfire&#10;&#10;\end{document}"/>
  <p:tag name="IGUANATEXSIZE" val="20"/>
  <p:tag name="IGUANATEXCURSOR" val="8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,73866"/>
  <p:tag name="ORIGINALWIDTH" val="270,7162"/>
  <p:tag name="OUTPUTTYPE" val="PNG"/>
  <p:tag name="IGUANATEXVERSION" val="160"/>
  <p:tag name="LATEXADDIN" val="\documentclass{article}&#10;\usepackage{amsmath}&#10;\pagestyle{empty}&#10;\begin{document}&#10;&#10;THG&#10;&#10;\end{document}"/>
  <p:tag name="IGUANATEXSIZE" val="20"/>
  <p:tag name="IGUANATEXCURSOR" val="8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437,9453"/>
  <p:tag name="OUTPUTTYPE" val="PNG"/>
  <p:tag name="IGUANATEXVERSION" val="160"/>
  <p:tag name="LATEXADDIN" val="\documentclass{article}&#10;\usepackage{amsmath}&#10;\pagestyle{empty}&#10;\begin{document}&#10;&#10;Element&#10;&#10;\end{document}"/>
  <p:tag name="IGUANATEXSIZE" val="20"/>
  <p:tag name="IGUANATEXCURSOR" val="8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590,1762"/>
  <p:tag name="OUTPUTTYPE" val="PNG"/>
  <p:tag name="IGUANATEXVERSION" val="160"/>
  <p:tag name="LATEXADDIN" val="\documentclass{article}&#10;\usepackage{amsmath}&#10;\pagestyle{empty}&#10;\begin{document}&#10;&#10;Interaction&#10;&#10;\end{document}"/>
  <p:tag name="IGUANATEXSIZE" val="20"/>
  <p:tag name="IGUANATEXCURSOR" val="9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453,6933"/>
  <p:tag name="OUTPUTTYPE" val="PNG"/>
  <p:tag name="IGUANATEXVERSION" val="160"/>
  <p:tag name="LATEXADDIN" val="\documentclass{article}&#10;\usepackage{amsmath}&#10;\pagestyle{empty}&#10;\begin{document}&#10;&#10;chamber&#10;&#10;\end{document}"/>
  <p:tag name="IGUANATEXSIZE" val="20"/>
  <p:tag name="IGUANATEXCURSOR" val="8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683,1646"/>
  <p:tag name="OUTPUTTYPE" val="PNG"/>
  <p:tag name="IGUANATEXVERSION" val="160"/>
  <p:tag name="LATEXADDIN" val="\documentclass{article}&#10;\usepackage{amsmath}&#10;\pagestyle{empty}&#10;\begin{document}&#10;&#10;Compression&#10;&#10;\end{document}"/>
  <p:tag name="IGUANATEXSIZE" val="20"/>
  <p:tag name="IGUANATEXCURSOR" val="9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,7364"/>
  <p:tag name="ORIGINALWIDTH" val="319,4601"/>
  <p:tag name="OUTPUTTYPE" val="PNG"/>
  <p:tag name="IGUANATEXVERSION" val="160"/>
  <p:tag name="LATEXADDIN" val="\documentclass{article}&#10;\usepackage{amsmath}&#10;\pagestyle{empty}&#10;\begin{document}&#10;&#10;cavity&#10;&#10;\end{document}"/>
  <p:tag name="IGUANATEXSIZE" val="20"/>
  <p:tag name="IGUANATEXCURSOR" val="8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,73866"/>
  <p:tag name="ORIGINALWIDTH" val="446,1942"/>
  <p:tag name="OUTPUTTYPE" val="PNG"/>
  <p:tag name="IGUANATEXVERSION" val="160"/>
  <p:tag name="LATEXADDIN" val="\documentclass{article}&#10;\usepackage{amsmath}&#10;\pagestyle{empty}&#10;\begin{document}&#10;&#10;Solenoid&#10;&#10;\end{document}"/>
  <p:tag name="IGUANATEXSIZE" val="20"/>
  <p:tag name="IGUANATEXCURSOR" val="8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747,6566"/>
  <p:tag name="OUTPUTTYPE" val="PNG"/>
  <p:tag name="IGUANATEXVERSION" val="160"/>
  <p:tag name="LATEXADDIN" val="\documentclass{article}&#10;\usepackage{amsmath}&#10;\pagestyle{empty}&#10;\begin{document}&#10;&#10;DC Photogun&#10;&#10;\end{document}"/>
  <p:tag name="IGUANATEXSIZE" val="20"/>
  <p:tag name="IGUANATEXCURSOR" val="9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.4848"/>
  <p:tag name="ORIGINALWIDTH" val="662.1672"/>
  <p:tag name="OUTPUTTYPE" val="PNG"/>
  <p:tag name="IGUANATEXVERSION" val="160"/>
  <p:tag name="LATEXADDIN" val="\documentclass{article}&#10;\usepackage{amsmath}&#10;\pagestyle{empty}&#10;\begin{document}&#10;&#10;$\sigma_{\mathrm{T}} \simeq 66 \ \mathrm{fm^2}$&#10;&#10;&#10;\end{document}"/>
  <p:tag name="IGUANATEXSIZE" val="20"/>
  <p:tag name="IGUANATEXCURSOR" val="11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424.4469"/>
  <p:tag name="OUTPUTTYPE" val="PNG"/>
  <p:tag name="IGUANATEXVERSION" val="160"/>
  <p:tag name="LATEXADDIN" val="\documentclass{article}&#10;\usepackage{multirow}&#10;\usepackage{amsmath}&#10;\usepackage[table,xcdraw,dvipsnames]{xcolor}&#10;\usepackage{wasysym}&#10;\usepackage{tikz}&#10;\pagestyle{empty}&#10;\begin{document}&#10;&#10;\definecolor{electron_beam_green}{RGB}{88,215,85}&#10;\noindent \textcolor{electron_beam_green}{electron\\ beam}&#10;&#10;\end{document}"/>
  <p:tag name="IGUANATEXSIZE" val="18"/>
  <p:tag name="IGUANATEXCURSOR" val="289"/>
  <p:tag name="TRANSPARENCY" val="True"/>
  <p:tag name="LATEXENGINEID" val="0"/>
  <p:tag name="TEMPFOLDER" val="C:\Temp\"/>
  <p:tag name="LATEXFORMHEIGHT" val="496"/>
  <p:tag name="LATEXFORMWIDTH" val="698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579.6776"/>
  <p:tag name="OUTPUTTYPE" val="PNG"/>
  <p:tag name="IGUANATEXVERSION" val="160"/>
  <p:tag name="LATEXADDIN" val="\documentclass{article}&#10;\usepackage{multirow}&#10;\usepackage{amsmath}&#10;\usepackage[table,xcdraw,dvipsnames]{xcolor}&#10;\usepackage{wasysym}&#10;\usepackage{tikz}&#10;\pagestyle{empty}&#10;\begin{document}&#10;&#10;\definecolor{electron_beam_green}{RGB}{88,215,85}&#10;\noindent \textcolor{red}{laser beam}&#10;&#10;\end{document}"/>
  <p:tag name="IGUANATEXSIZE" val="18"/>
  <p:tag name="IGUANATEXCURSOR" val="273"/>
  <p:tag name="TRANSPARENCY" val="True"/>
  <p:tag name="LATEXENGINEID" val="0"/>
  <p:tag name="TEMPFOLDER" val="C:\Temp\"/>
  <p:tag name="LATEXFORMHEIGHT" val="496"/>
  <p:tag name="LATEXFORMWIDTH" val="698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511.4361"/>
  <p:tag name="OUTPUTTYPE" val="PNG"/>
  <p:tag name="IGUANATEXVERSION" val="160"/>
  <p:tag name="LATEXADDIN" val="\documentclass{article}&#10;\usepackage{amsmath}&#10;\pagestyle{empty}&#10;\begin{document}&#10;&#10;delay line&#10;&#10;&#10;\end{document}"/>
  <p:tag name="IGUANATEXSIZE" val="20"/>
  <p:tag name="IGUANATEXCURSOR" val="9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98985"/>
  <p:tag name="ORIGINALWIDTH" val="325.4593"/>
  <p:tag name="OUTPUTTYPE" val="PNG"/>
  <p:tag name="IGUANATEXVERSION" val="160"/>
  <p:tag name="LATEXADDIN" val="\documentclass{article}&#10;\usepackage{multirow}&#10;\usepackage{amsmath}&#10;\usepackage[table,xcdraw,dvipsnames]{xcolor}&#10;\usepackage{wasysym}&#10;\usepackage{tikz}&#10;\pagestyle{empty}&#10;\begin{document}&#10;&#10;\definecolor{electron_beam_green}{RGB}{88,215,85}&#10;\noindent \textcolor{violet}{x-rays}&#10;&#10;\end{document}"/>
  <p:tag name="IGUANATEXSIZE" val="18"/>
  <p:tag name="IGUANATEXCURSOR" val="272"/>
  <p:tag name="TRANSPARENCY" val="True"/>
  <p:tag name="LATEXENGINEID" val="0"/>
  <p:tag name="TEMPFOLDER" val="C:\Temp\"/>
  <p:tag name="LATEXFORMHEIGHT" val="496"/>
  <p:tag name="LATEXFORMWIDTH" val="698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0.9674"/>
  <p:tag name="ORIGINALWIDTH" val="761.9047"/>
  <p:tag name="OUTPUTTYPE" val="PNG"/>
  <p:tag name="IGUANATEXVERSION" val="160"/>
  <p:tag name="LATEXADDIN" val="\documentclass{article}&#10;\usepackage{amsmath}&#10;\usepackage[table,xcdraw,dvipsnames]{xcolor}&#10;\pagestyle{empty}&#10;\begin{document}&#10;&#10;\color{white}{&#10;pixelated \\&#10;x-ray detector}&#10;&#10;&#10;\end{document}"/>
  <p:tag name="IGUANATEXSIZE" val="20"/>
  <p:tag name="IGUANATEXCURSOR" val="13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424.4469"/>
  <p:tag name="OUTPUTTYPE" val="PNG"/>
  <p:tag name="IGUANATEXVERSION" val="160"/>
  <p:tag name="LATEXADDIN" val="\documentclass{article}&#10;\usepackage{multirow}&#10;\usepackage{amsmath}&#10;\usepackage[table,xcdraw,dvipsnames]{xcolor}&#10;\usepackage{wasysym}&#10;\usepackage{tikz}&#10;\pagestyle{empty}&#10;\begin{document}&#10;&#10;\definecolor{electron_beam_green}{RGB}{88,215,85}&#10;\noindent \textcolor{electron_beam_green}{electron\\ beam}&#10;&#10;\end{document}"/>
  <p:tag name="IGUANATEXSIZE" val="18"/>
  <p:tag name="IGUANATEXCURSOR" val="289"/>
  <p:tag name="TRANSPARENCY" val="True"/>
  <p:tag name="LATEXENGINEID" val="0"/>
  <p:tag name="TEMPFOLDER" val="C:\Temp\"/>
  <p:tag name="LATEXFORMHEIGHT" val="496"/>
  <p:tag name="LATEXFORMWIDTH" val="698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579.6776"/>
  <p:tag name="OUTPUTTYPE" val="PNG"/>
  <p:tag name="IGUANATEXVERSION" val="160"/>
  <p:tag name="LATEXADDIN" val="\documentclass{article}&#10;\usepackage{multirow}&#10;\usepackage{amsmath}&#10;\usepackage[table,xcdraw,dvipsnames]{xcolor}&#10;\usepackage{wasysym}&#10;\usepackage{tikz}&#10;\pagestyle{empty}&#10;\begin{document}&#10;&#10;\definecolor{electron_beam_green}{RGB}{88,215,85}&#10;\noindent \textcolor{red}{laser beam}&#10;&#10;\end{document}"/>
  <p:tag name="IGUANATEXSIZE" val="18"/>
  <p:tag name="IGUANATEXCURSOR" val="273"/>
  <p:tag name="TRANSPARENCY" val="True"/>
  <p:tag name="LATEXENGINEID" val="0"/>
  <p:tag name="TEMPFOLDER" val="C:\Temp\"/>
  <p:tag name="LATEXFORMHEIGHT" val="496"/>
  <p:tag name="LATEXFORMWIDTH" val="698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511.4361"/>
  <p:tag name="OUTPUTTYPE" val="PNG"/>
  <p:tag name="IGUANATEXVERSION" val="160"/>
  <p:tag name="LATEXADDIN" val="\documentclass{article}&#10;\usepackage{amsmath}&#10;\pagestyle{empty}&#10;\begin{document}&#10;&#10;delay line&#10;&#10;&#10;\end{document}"/>
  <p:tag name="IGUANATEXSIZE" val="20"/>
  <p:tag name="IGUANATEXCURSOR" val="9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98985"/>
  <p:tag name="ORIGINALWIDTH" val="325.4593"/>
  <p:tag name="OUTPUTTYPE" val="PNG"/>
  <p:tag name="IGUANATEXVERSION" val="160"/>
  <p:tag name="LATEXADDIN" val="\documentclass{article}&#10;\usepackage{multirow}&#10;\usepackage{amsmath}&#10;\usepackage[table,xcdraw,dvipsnames]{xcolor}&#10;\usepackage{wasysym}&#10;\usepackage{tikz}&#10;\pagestyle{empty}&#10;\begin{document}&#10;&#10;\definecolor{electron_beam_green}{RGB}{88,215,85}&#10;\noindent \textcolor{violet}{x-rays}&#10;&#10;\end{document}"/>
  <p:tag name="IGUANATEXSIZE" val="18"/>
  <p:tag name="IGUANATEXCURSOR" val="272"/>
  <p:tag name="TRANSPARENCY" val="True"/>
  <p:tag name="LATEXENGINEID" val="0"/>
  <p:tag name="TEMPFOLDER" val="C:\Temp\"/>
  <p:tag name="LATEXFORMHEIGHT" val="496"/>
  <p:tag name="LATEXFORMWIDTH" val="698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0.9674"/>
  <p:tag name="ORIGINALWIDTH" val="761.9047"/>
  <p:tag name="OUTPUTTYPE" val="PNG"/>
  <p:tag name="IGUANATEXVERSION" val="160"/>
  <p:tag name="LATEXADDIN" val="\documentclass{article}&#10;\usepackage{amsmath}&#10;\usepackage[table,xcdraw,dvipsnames]{xcolor}&#10;\pagestyle{empty}&#10;\begin{document}&#10;&#10;\color{white}{&#10;pixelated \\&#10;x-ray detector}&#10;&#10;&#10;\end{document}"/>
  <p:tag name="IGUANATEXSIZE" val="20"/>
  <p:tag name="IGUANATEXCURSOR" val="13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.74094"/>
  <p:tag name="ORIGINALWIDTH" val="133.4833"/>
  <p:tag name="OUTPUTTYPE" val="PNG"/>
  <p:tag name="IGUANATEXVERSION" val="160"/>
  <p:tag name="LATEXADDIN" val="\documentclass{article}&#10;\usepackage{amsmath}&#10;\pagestyle{empty}&#10;\begin{document}&#10;&#10;$\sigma_{\mathrm{T}}$&#10;&#10;&#10;\end{document}"/>
  <p:tag name="IGUANATEXSIZE" val="20"/>
  <p:tag name="IGUANATEXCURSOR" val="10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575.1781"/>
  <p:tag name="OUTPUTTYPE" val="PNG"/>
  <p:tag name="IGUANATEXVERSION" val="160"/>
  <p:tag name="LATEXADDIN" val="\documentclass{article}&#10;\usepackage{multirow}&#10;\usepackage{amsmath}&#10;\usepackage[table,xcdraw,dvipsnames]{xcolor}&#10;\usepackage{wasysym}&#10;\usepackage{tikz}&#10;\pagestyle{empty}&#10;\begin{document}&#10;&#10;Simulation&#10;&#10;\end{document}"/>
  <p:tag name="IGUANATEXSIZE" val="20"/>
  <p:tag name="IGUANATEXCURSOR" val="19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.23882"/>
  <p:tag name="ORIGINALWIDTH" val="428.9464"/>
  <p:tag name="OUTPUTTYPE" val="PNG"/>
  <p:tag name="IGUANATEXVERSION" val="160"/>
  <p:tag name="LATEXADDIN" val="\documentclass{article}&#10;\usepackage{amsmath}&#10;\pagestyle{empty}&#10;\begin{document}&#10;&#10;&#10;laser off&#10;&#10;\end{document}"/>
  <p:tag name="IGUANATEXSIZE" val="20"/>
  <p:tag name="IGUANATEXCURSOR" val="9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416.9479"/>
  <p:tag name="OUTPUTTYPE" val="PNG"/>
  <p:tag name="IGUANATEXVERSION" val="160"/>
  <p:tag name="LATEXADDIN" val="\documentclass{article}&#10;\usepackage{amsmath}&#10;\pagestyle{empty}&#10;\begin{document}&#10;&#10;laser on&#10;&#10;&#10;\end{document}"/>
  <p:tag name="IGUANATEXSIZE" val="20"/>
  <p:tag name="IGUANATEXCURSOR" val="8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122.61"/>
  <p:tag name="OUTPUTTYPE" val="PNG"/>
  <p:tag name="IGUANATEXVERSION" val="160"/>
  <p:tag name="LATEXADDIN" val="\documentclass{article}&#10;\usepackage{amsmath}&#10;\pagestyle{empty}&#10;\begin{document}&#10;&#10;Normalized intensity&#10;&#10;&#10;\end{document}"/>
  <p:tag name="IGUANATEXSIZE" val="20"/>
  <p:tag name="IGUANATEXCURSOR" val="10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014.623"/>
  <p:tag name="OUTPUTTYPE" val="PNG"/>
  <p:tag name="IGUANATEXVERSION" val="160"/>
  <p:tag name="LATEXADDIN" val="\documentclass{article}&#10;\usepackage{amsmath}&#10;\pagestyle{empty}&#10;\begin{document}&#10;&#10;x-ray energy (keV)&#10;&#10;&#10;\end{document}"/>
  <p:tag name="IGUANATEXSIZE" val="20"/>
  <p:tag name="IGUANATEXCURSOR" val="9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122.61"/>
  <p:tag name="OUTPUTTYPE" val="PNG"/>
  <p:tag name="IGUANATEXVERSION" val="160"/>
  <p:tag name="LATEXADDIN" val="\documentclass{article}&#10;\usepackage{amsmath}&#10;\pagestyle{empty}&#10;\begin{document}&#10;&#10;Normalized intensity&#10;&#10;&#10;\end{document}"/>
  <p:tag name="IGUANATEXSIZE" val="20"/>
  <p:tag name="IGUANATEXCURSOR" val="10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701.1624"/>
  <p:tag name="OUTPUTTYPE" val="PNG"/>
  <p:tag name="IGUANATEXVERSION" val="160"/>
  <p:tag name="LATEXADDIN" val="\documentclass{article}&#10;\usepackage{amsmath}&#10;\pagestyle{empty}&#10;\begin{document}&#10;&#10;&#10;SNR $\simeq 20:1$&#10;&#10;\end{document}"/>
  <p:tag name="IGUANATEXSIZE" val="18"/>
  <p:tag name="IGUANATEXCURSOR" val="9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735.658"/>
  <p:tag name="OUTPUTTYPE" val="PNG"/>
  <p:tag name="IGUANATEXVERSION" val="160"/>
  <p:tag name="LATEXADDIN" val="\documentclass{article}&#10;\usepackage{amsmath}&#10;\pagestyle{empty}&#10;\begin{document}&#10;&#10;&#10;SNR $\simeq 0.9:1$&#10;&#10;\end{document}"/>
  <p:tag name="IGUANATEXSIZE" val="18"/>
  <p:tag name="IGUANATEXCURSOR" val="9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014.623"/>
  <p:tag name="OUTPUTTYPE" val="PNG"/>
  <p:tag name="IGUANATEXVERSION" val="160"/>
  <p:tag name="LATEXADDIN" val="\documentclass{article}&#10;\usepackage{amsmath}&#10;\pagestyle{empty}&#10;\begin{document}&#10;&#10;x-ray energy (keV)&#10;&#10;&#10;\end{document}"/>
  <p:tag name="IGUANATEXSIZE" val="20"/>
  <p:tag name="IGUANATEXCURSOR" val="9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567.6791"/>
  <p:tag name="OUTPUTTYPE" val="PNG"/>
  <p:tag name="IGUANATEXVERSION" val="160"/>
  <p:tag name="LATEXADDIN" val="\documentclass{article}&#10;\usepackage{amsmath}&#10;\pagestyle{empty}&#10;\begin{document}&#10;&#10;&#10;absorbtion&#10;&#10;\end{document}"/>
  <p:tag name="IGUANATEXSIZE" val="20"/>
  <p:tag name="IGUANATEXCURSOR" val="9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332"/>
  <p:tag name="ORIGINALWIDTH" val="671.916"/>
  <p:tag name="OUTPUTTYPE" val="PNG"/>
  <p:tag name="IGUANATEXVERSION" val="160"/>
  <p:tag name="LATEXADDIN" val="\documentclass{article}&#10;\usepackage{amsmath}&#10;\pagestyle{empty}&#10;\begin{document}&#10;&#10;$\lambda_{\mathrm{x}} \simeq \lambda_{\mathrm{L}}/4 \gamma^2$&#10;&#10;&#10;\end{document}"/>
  <p:tag name="IGUANATEXSIZE" val="20"/>
  <p:tag name="IGUANATEXCURSOR" val="133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2.48969"/>
  <p:tag name="ORIGINALWIDTH" val="41.99472"/>
  <p:tag name="OUTPUTTYPE" val="PNG"/>
  <p:tag name="IGUANATEXVERSION" val="160"/>
  <p:tag name="LATEXADDIN" val="\documentclass{article}&#10;\usepackage{amsmath}&#10;\pagestyle{empty}&#10;\begin{document}&#10;&#10;&#10;1&#10;&#10;\end{document}"/>
  <p:tag name="IGUANATEXSIZE" val="20"/>
  <p:tag name="IGUANATEXCURSOR" val="8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53.24331"/>
  <p:tag name="OUTPUTTYPE" val="PNG"/>
  <p:tag name="IGUANATEXVERSION" val="160"/>
  <p:tag name="LATEXADDIN" val="\documentclass{article}&#10;\usepackage{amsmath}&#10;\pagestyle{empty}&#10;\begin{document}&#10;&#10;&#10;0&#10;&#10;\end{document}"/>
  <p:tag name="IGUANATEXSIZE" val="20"/>
  <p:tag name="IGUANATEXCURSOR" val="8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53.99323"/>
  <p:tag name="OUTPUTTYPE" val="PNG"/>
  <p:tag name="IGUANATEXVERSION" val="160"/>
  <p:tag name="LATEXADDIN" val="\documentclass{article}&#10;\usepackage{amsmath}&#10;\pagestyle{empty}&#10;\begin{document}&#10;&#10;&#10;7&#10;&#10;\end{document}"/>
  <p:tag name="IGUANATEXSIZE" val="20"/>
  <p:tag name="IGUANATEXCURSOR" val="8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52.49347"/>
  <p:tag name="OUTPUTTYPE" val="PNG"/>
  <p:tag name="IGUANATEXVERSION" val="160"/>
  <p:tag name="LATEXADDIN" val="\documentclass{article}&#10;\usepackage{amsmath}&#10;\pagestyle{empty}&#10;\begin{document}&#10;&#10;&#10;8&#10;&#10;\end{document}"/>
  <p:tag name="IGUANATEXSIZE" val="20"/>
  <p:tag name="IGUANATEXCURSOR" val="8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52.49347"/>
  <p:tag name="OUTPUTTYPE" val="PNG"/>
  <p:tag name="IGUANATEXVERSION" val="160"/>
  <p:tag name="LATEXADDIN" val="\documentclass{article}&#10;\usepackage{amsmath}&#10;\pagestyle{empty}&#10;\begin{document}&#10;&#10;&#10;9&#10;&#10;\end{document}"/>
  <p:tag name="IGUANATEXSIZE" val="20"/>
  <p:tag name="IGUANATEXCURSOR" val="8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109.4863"/>
  <p:tag name="OUTPUTTYPE" val="PNG"/>
  <p:tag name="IGUANATEXVERSION" val="160"/>
  <p:tag name="LATEXADDIN" val="\documentclass{article}&#10;\usepackage{amsmath}&#10;\pagestyle{empty}&#10;\begin{document}&#10;&#10;10&#10;&#10;\end{document}"/>
  <p:tag name="IGUANATEXSIZE" val="20"/>
  <p:tag name="IGUANATEXCURSOR" val="8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2.48969"/>
  <p:tag name="ORIGINALWIDTH" val="104.237"/>
  <p:tag name="OUTPUTTYPE" val="PNG"/>
  <p:tag name="IGUANATEXVERSION" val="160"/>
  <p:tag name="LATEXADDIN" val="\documentclass{article}&#10;\usepackage{amsmath}&#10;\pagestyle{empty}&#10;\begin{document}&#10;&#10;11&#10;&#10;\end{document}"/>
  <p:tag name="IGUANATEXSIZE" val="20"/>
  <p:tag name="IGUANATEXCURSOR" val="8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872.8909"/>
  <p:tag name="OUTPUTTYPE" val="PNG"/>
  <p:tag name="IGUANATEXVERSION" val="160"/>
  <p:tag name="LATEXADDIN" val="\documentclass{article}&#10;\usepackage{amsmath}&#10;\pagestyle{empty}&#10;\begin{document}&#10;&#10;arrival time (ns)&#10;&#10;&#10;\end{document}"/>
  <p:tag name="IGUANATEXSIZE" val="20"/>
  <p:tag name="IGUANATEXCURSOR" val="9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872.8909"/>
  <p:tag name="OUTPUTTYPE" val="PNG"/>
  <p:tag name="IGUANATEXVERSION" val="160"/>
  <p:tag name="LATEXADDIN" val="\documentclass{article}&#10;\usepackage{amsmath}&#10;\pagestyle{empty}&#10;\begin{document}&#10;&#10;arrival time (ns)&#10;&#10;&#10;\end{document}"/>
  <p:tag name="IGUANATEXSIZE" val="20"/>
  <p:tag name="IGUANATEXCURSOR" val="9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594.6757"/>
  <p:tag name="OUTPUTTYPE" val="PNG"/>
  <p:tag name="IGUANATEXVERSION" val="160"/>
  <p:tag name="LATEXADDIN" val="\documentclass{article}&#10;\usepackage{amsmath}&#10;\pagestyle{empty}&#10;\begin{document}&#10;&#10;x-ray pulse&#10;&#10;&#10;\end{document}"/>
  <p:tag name="IGUANATEXSIZE" val="20"/>
  <p:tag name="IGUANATEXCURSOR" val="9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338"/>
  <p:tag name="ORIGINALWIDTH" val="727.4091"/>
  <p:tag name="OUTPUTTYPE" val="PNG"/>
  <p:tag name="IGUANATEXVERSION" val="160"/>
  <p:tag name="LATEXADDIN" val="\documentclass{article}&#10;\usepackage{amsmath}&#10;\pagestyle{empty}&#10;\begin{document}&#10;&#10;$E_{\mathrm{kin}} \simeq \gamma m_e c^2$&#10;&#10;&#10;\end{document}"/>
  <p:tag name="IGUANATEXSIZE" val="20"/>
  <p:tag name="IGUANATEXCURSOR" val="9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471.691"/>
  <p:tag name="OUTPUTTYPE" val="PNG"/>
  <p:tag name="IGUANATEXVERSION" val="160"/>
  <p:tag name="LATEXADDIN" val="\documentclass{article}&#10;\usepackage{amsmath}&#10;\pagestyle{empty}&#10;\begin{document}&#10;&#10;electrons&#10;&#10;&#10;\end{document}"/>
  <p:tag name="IGUANATEXSIZE" val="20"/>
  <p:tag name="IGUANATEXCURSOR" val="9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0.9674"/>
  <p:tag name="ORIGINALWIDTH" val="901.3873"/>
  <p:tag name="OUTPUTTYPE" val="PNG"/>
  <p:tag name="IGUANATEXVERSION" val="160"/>
  <p:tag name="LATEXADDIN" val="\documentclass{article}&#10;\usepackage{amsmath}&#10;\pagestyle{empty}&#10;\begin{document}&#10;&#10;&#10;\noindent mirrors attached\\ to rotation stage&#10;&#10;\end{document}"/>
  <p:tag name="IGUANATEXSIZE" val="20"/>
  <p:tag name="IGUANATEXCURSOR" val="11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.23882"/>
  <p:tag name="ORIGINALWIDTH" val="824.8969"/>
  <p:tag name="OUTPUTTYPE" val="PNG"/>
  <p:tag name="IGUANATEXVERSION" val="160"/>
  <p:tag name="LATEXADDIN" val="\documentclass{article}&#10;\usepackage{amsmath}&#10;\pagestyle{empty}&#10;\begin{document}&#10;&#10;&#10;axis of rotation&#10;&#10;\end{document}"/>
  <p:tag name="IGUANATEXSIZE" val="20"/>
  <p:tag name="IGUANATEXCURSOR" val="9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362"/>
  <p:tag name="ORIGINALWIDTH" val="560.9299"/>
  <p:tag name="OUTPUTTYPE" val="PNG"/>
  <p:tag name="IGUANATEXVERSION" val="160"/>
  <p:tag name="LATEXADDIN" val="\documentclass{article}&#10;\usepackage{amsmath}&#10;\pagestyle{empty}&#10;\begin{document}&#10;&#10;&#10;laser pulse&#10;&#10;\end{document}"/>
  <p:tag name="IGUANATEXSIZE" val="20"/>
  <p:tag name="IGUANATEXCURSOR" val="9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,4867"/>
  <p:tag name="ORIGINALWIDTH" val="790,4012"/>
  <p:tag name="OUTPUTTYPE" val="PNG"/>
  <p:tag name="IGUANATEXVERSION" val="160"/>
  <p:tag name="LATEXADDIN" val="\documentclass{article}&#10;\usepackage{amsmath}&#10;\pagestyle{empty}&#10;\begin{document}&#10;&#10;$\sigma_{meas} = 2.8$ ps&#10;&#10;&#10;\end{document}"/>
  <p:tag name="IGUANATEXSIZE" val="20"/>
  <p:tag name="IGUANATEXCURSOR" val="9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8,98764"/>
  <p:tag name="ORIGINALWIDTH" val="629,9213"/>
  <p:tag name="OUTPUTTYPE" val="PNG"/>
  <p:tag name="IGUANATEXVERSION" val="160"/>
  <p:tag name="LATEXADDIN" val="\documentclass{article}&#10;\usepackage{amsmath}&#10;\pagestyle{empty}&#10;\begin{document}&#10;&#10;$\sigma_X \leq \sigma_{meas}$&#10;&#10;&#10;\end{document}"/>
  <p:tag name="IGUANATEXSIZE" val="20"/>
  <p:tag name="IGUANATEXCURSOR" val="10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,74094"/>
  <p:tag name="ORIGINALWIDTH" val="148,4814"/>
  <p:tag name="OUTPUTTYPE" val="PNG"/>
  <p:tag name="IGUANATEXVERSION" val="160"/>
  <p:tag name="LATEXADDIN" val="\documentclass{article}&#10;\usepackage{amsmath}&#10;\pagestyle{empty}&#10;\begin{document}&#10;&#10;$\sigma_X $&#10;&#10;&#10;\end{document}"/>
  <p:tag name="IGUANATEXSIZE" val="20"/>
  <p:tag name="IGUANATEXCURSOR" val="9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495.688"/>
  <p:tag name="OUTPUTTYPE" val="PNG"/>
  <p:tag name="IGUANATEXVERSION" val="160"/>
  <p:tag name="LATEXADDIN" val="\documentclass{article}&#10;\usepackage{amsmath}&#10;\pagestyle{empty}&#10;\begin{document}&#10;&#10;Beamline&#10;&#10;\end{document}"/>
  <p:tag name="IGUANATEXSIZE" val="20"/>
  <p:tag name="IGUANATEXCURSOR" val="8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,2385"/>
  <p:tag name="ORIGINALWIDTH" val="385,4518"/>
  <p:tag name="OUTPUTTYPE" val="PNG"/>
  <p:tag name="IGUANATEXVERSION" val="160"/>
  <p:tag name="LATEXADDIN" val="\documentclass{article}&#10;\usepackage{amsmath}&#10;\pagestyle{empty}&#10;\begin{document}&#10;&#10;LINAC&#10;&#10;\end{document}"/>
  <p:tag name="IGUANATEXSIZE" val="20"/>
  <p:tag name="IGUANATEXCURSOR" val="8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,7364"/>
  <p:tag name="ORIGINALWIDTH" val="329,2088"/>
  <p:tag name="OUTPUTTYPE" val="PNG"/>
  <p:tag name="IGUANATEXVERSION" val="160"/>
  <p:tag name="LATEXADDIN" val="\documentclass{article}&#10;\usepackage{amsmath}&#10;\pagestyle{empty}&#10;\begin{document}&#10;&#10;Dump&#10;&#10;\end{document}"/>
  <p:tag name="IGUANATEXSIZE" val="20"/>
  <p:tag name="IGUANATEXCURSOR" val="8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15C2E196DCFD469B6C38B3FE4FE89C" ma:contentTypeVersion="16" ma:contentTypeDescription="Create a new document." ma:contentTypeScope="" ma:versionID="864c519e8513ad3f5b0adfbca0d4e2d1">
  <xsd:schema xmlns:xsd="http://www.w3.org/2001/XMLSchema" xmlns:xs="http://www.w3.org/2001/XMLSchema" xmlns:p="http://schemas.microsoft.com/office/2006/metadata/properties" xmlns:ns3="72598738-a036-4063-9756-b28a9eb12dd0" xmlns:ns4="20b8d5d5-dc77-4f54-af80-2815bf100514" targetNamespace="http://schemas.microsoft.com/office/2006/metadata/properties" ma:root="true" ma:fieldsID="db1f445e67f70511a5887bd923970a4a" ns3:_="" ns4:_="">
    <xsd:import namespace="72598738-a036-4063-9756-b28a9eb12dd0"/>
    <xsd:import namespace="20b8d5d5-dc77-4f54-af80-2815bf10051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OCR" minOccurs="0"/>
                <xsd:element ref="ns4:MediaServiceObjectDetectorVersions" minOccurs="0"/>
                <xsd:element ref="ns4:MediaServiceLocation" minOccurs="0"/>
                <xsd:element ref="ns4:MediaLengthInSeconds" minOccurs="0"/>
                <xsd:element ref="ns4:_activity" minOccurs="0"/>
                <xsd:element ref="ns4:MediaServiceSearchPropertie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598738-a036-4063-9756-b28a9eb12dd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b8d5d5-dc77-4f54-af80-2815bf1005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0b8d5d5-dc77-4f54-af80-2815bf100514" xsi:nil="true"/>
  </documentManagement>
</p:properties>
</file>

<file path=customXml/itemProps1.xml><?xml version="1.0" encoding="utf-8"?>
<ds:datastoreItem xmlns:ds="http://schemas.openxmlformats.org/officeDocument/2006/customXml" ds:itemID="{76112794-66F2-4509-A32B-5ABA9ECAAB7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0D1326-B34E-4596-ADDC-A6DE019104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598738-a036-4063-9756-b28a9eb12dd0"/>
    <ds:schemaRef ds:uri="20b8d5d5-dc77-4f54-af80-2815bf1005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92AFB91-D6A1-41FF-894F-526613C74BC2}">
  <ds:schemaRefs>
    <ds:schemaRef ds:uri="http://purl.org/dc/dcmitype/"/>
    <ds:schemaRef ds:uri="http://www.w3.org/XML/1998/namespace"/>
    <ds:schemaRef ds:uri="http://schemas.microsoft.com/office/infopath/2007/PartnerControls"/>
    <ds:schemaRef ds:uri="72598738-a036-4063-9756-b28a9eb12dd0"/>
    <ds:schemaRef ds:uri="http://schemas.microsoft.com/office/2006/documentManagement/types"/>
    <ds:schemaRef ds:uri="http://purl.org/dc/elements/1.1/"/>
    <ds:schemaRef ds:uri="20b8d5d5-dc77-4f54-af80-2815bf100514"/>
    <ds:schemaRef ds:uri="http://purl.org/dc/terms/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20545</TotalTime>
  <Words>997</Words>
  <Application>Microsoft Office PowerPoint</Application>
  <PresentationFormat>On-screen Show (4:3)</PresentationFormat>
  <Paragraphs>328</Paragraphs>
  <Slides>29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Abadi</vt:lpstr>
      <vt:lpstr>Abadi Extra Light</vt:lpstr>
      <vt:lpstr>ADLaM Display</vt:lpstr>
      <vt:lpstr>Aharoni</vt:lpstr>
      <vt:lpstr>Amasis MT Pro Light</vt:lpstr>
      <vt:lpstr>Amasis MT Pro Medium</vt:lpstr>
      <vt:lpstr>Aptos</vt:lpstr>
      <vt:lpstr>Aptos Display</vt:lpstr>
      <vt:lpstr>Arial</vt:lpstr>
      <vt:lpstr>Cambria Math</vt:lpstr>
      <vt:lpstr>CommercialScript BT</vt:lpstr>
      <vt:lpstr>Nordique Inline</vt:lpstr>
      <vt:lpstr>Verdana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Photon distribution</vt:lpstr>
      <vt:lpstr>Continuous energy tunability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Polarization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Sweers, Coen</dc:creator>
  <cp:lastModifiedBy>Sweers, Coen</cp:lastModifiedBy>
  <cp:revision>6</cp:revision>
  <dcterms:created xsi:type="dcterms:W3CDTF">2025-09-09T13:00:04Z</dcterms:created>
  <dcterms:modified xsi:type="dcterms:W3CDTF">2025-09-25T12:53:04Z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0x010100CD15C2E196DCFD469B6C38B3FE4FE89C</vt:lpwstr>
  </property>
</Properties>
</file>